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81" r:id="rId4"/>
    <p:sldId id="280" r:id="rId5"/>
    <p:sldId id="283" r:id="rId6"/>
    <p:sldId id="282" r:id="rId7"/>
    <p:sldId id="298" r:id="rId8"/>
    <p:sldId id="267" r:id="rId9"/>
    <p:sldId id="262" r:id="rId10"/>
    <p:sldId id="287" r:id="rId11"/>
    <p:sldId id="296" r:id="rId12"/>
    <p:sldId id="269" r:id="rId13"/>
    <p:sldId id="270" r:id="rId14"/>
    <p:sldId id="306" r:id="rId15"/>
    <p:sldId id="297" r:id="rId16"/>
    <p:sldId id="301" r:id="rId17"/>
    <p:sldId id="302" r:id="rId18"/>
    <p:sldId id="303" r:id="rId19"/>
    <p:sldId id="304" r:id="rId20"/>
    <p:sldId id="300" r:id="rId21"/>
    <p:sldId id="305" r:id="rId22"/>
    <p:sldId id="307" r:id="rId23"/>
    <p:sldId id="293" r:id="rId24"/>
    <p:sldId id="285" r:id="rId25"/>
    <p:sldId id="290" r:id="rId26"/>
    <p:sldId id="294" r:id="rId27"/>
    <p:sldId id="295" r:id="rId28"/>
    <p:sldId id="2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A5899F-E7EB-4418-A5F3-6353EE176569}" v="275" dt="2022-11-07T14:37:34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26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67A92D11-F269-4BD8-9EEC-0DA557E1CE98}"/>
    <pc:docChg chg="custSel modSld">
      <pc:chgData name="William Grey" userId="37b73424-c081-4fc2-b1af-363f4f3fd4f3" providerId="ADAL" clId="{67A92D11-F269-4BD8-9EEC-0DA557E1CE98}" dt="2020-01-24T14:31:40.334" v="14" actId="20577"/>
      <pc:docMkLst>
        <pc:docMk/>
      </pc:docMkLst>
      <pc:sldChg chg="modSp">
        <pc:chgData name="William Grey" userId="37b73424-c081-4fc2-b1af-363f4f3fd4f3" providerId="ADAL" clId="{67A92D11-F269-4BD8-9EEC-0DA557E1CE98}" dt="2020-01-24T14:20:35.738" v="9" actId="20578"/>
        <pc:sldMkLst>
          <pc:docMk/>
          <pc:sldMk cId="2786844523" sldId="274"/>
        </pc:sldMkLst>
        <pc:spChg chg="mod">
          <ac:chgData name="William Grey" userId="37b73424-c081-4fc2-b1af-363f4f3fd4f3" providerId="ADAL" clId="{67A92D11-F269-4BD8-9EEC-0DA557E1CE98}" dt="2020-01-24T14:20:35.738" v="9" actId="20578"/>
          <ac:spMkLst>
            <pc:docMk/>
            <pc:sldMk cId="2786844523" sldId="274"/>
            <ac:spMk id="7" creationId="{00000000-0000-0000-0000-000000000000}"/>
          </ac:spMkLst>
        </pc:spChg>
      </pc:sldChg>
      <pc:sldChg chg="modSp">
        <pc:chgData name="William Grey" userId="37b73424-c081-4fc2-b1af-363f4f3fd4f3" providerId="ADAL" clId="{67A92D11-F269-4BD8-9EEC-0DA557E1CE98}" dt="2020-01-24T14:31:40.334" v="14" actId="20577"/>
        <pc:sldMkLst>
          <pc:docMk/>
          <pc:sldMk cId="1411232755" sldId="275"/>
        </pc:sldMkLst>
        <pc:spChg chg="mod">
          <ac:chgData name="William Grey" userId="37b73424-c081-4fc2-b1af-363f4f3fd4f3" providerId="ADAL" clId="{67A92D11-F269-4BD8-9EEC-0DA557E1CE98}" dt="2020-01-24T14:31:40.334" v="14" actId="20577"/>
          <ac:spMkLst>
            <pc:docMk/>
            <pc:sldMk cId="1411232755" sldId="275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1B9633D7-F2C1-4E4F-AE60-8D67BACDB6C2}"/>
    <pc:docChg chg="modSld sldOrd">
      <pc:chgData name="William Grey" userId="37b73424-c081-4fc2-b1af-363f4f3fd4f3" providerId="ADAL" clId="{1B9633D7-F2C1-4E4F-AE60-8D67BACDB6C2}" dt="2022-03-09T14:37:26.185" v="6"/>
      <pc:docMkLst>
        <pc:docMk/>
      </pc:docMkLst>
      <pc:sldChg chg="modSp mod ord">
        <pc:chgData name="William Grey" userId="37b73424-c081-4fc2-b1af-363f4f3fd4f3" providerId="ADAL" clId="{1B9633D7-F2C1-4E4F-AE60-8D67BACDB6C2}" dt="2022-03-09T14:34:57.234" v="2" actId="1076"/>
        <pc:sldMkLst>
          <pc:docMk/>
          <pc:sldMk cId="1093708260" sldId="282"/>
        </pc:sldMkLst>
        <pc:spChg chg="mod">
          <ac:chgData name="William Grey" userId="37b73424-c081-4fc2-b1af-363f4f3fd4f3" providerId="ADAL" clId="{1B9633D7-F2C1-4E4F-AE60-8D67BACDB6C2}" dt="2022-03-09T14:34:57.234" v="2" actId="1076"/>
          <ac:spMkLst>
            <pc:docMk/>
            <pc:sldMk cId="1093708260" sldId="282"/>
            <ac:spMk id="4" creationId="{2C3D5D1B-32D7-4B28-B538-8DB28CC93110}"/>
          </ac:spMkLst>
        </pc:spChg>
      </pc:sldChg>
      <pc:sldChg chg="ord">
        <pc:chgData name="William Grey" userId="37b73424-c081-4fc2-b1af-363f4f3fd4f3" providerId="ADAL" clId="{1B9633D7-F2C1-4E4F-AE60-8D67BACDB6C2}" dt="2022-03-09T14:37:26.185" v="6"/>
        <pc:sldMkLst>
          <pc:docMk/>
          <pc:sldMk cId="2521650992" sldId="297"/>
        </pc:sldMkLst>
      </pc:sldChg>
    </pc:docChg>
  </pc:docChgLst>
  <pc:docChgLst>
    <pc:chgData name="William Grey" userId="37b73424-c081-4fc2-b1af-363f4f3fd4f3" providerId="ADAL" clId="{D18BC8DB-E66F-4FBA-A8E9-A65381746178}"/>
    <pc:docChg chg="custSel addSld modSld">
      <pc:chgData name="William Grey" userId="37b73424-c081-4fc2-b1af-363f4f3fd4f3" providerId="ADAL" clId="{D18BC8DB-E66F-4FBA-A8E9-A65381746178}" dt="2021-11-15T13:59:26.960" v="211" actId="20577"/>
      <pc:docMkLst>
        <pc:docMk/>
      </pc:docMkLst>
      <pc:sldChg chg="delSp modSp add mod">
        <pc:chgData name="William Grey" userId="37b73424-c081-4fc2-b1af-363f4f3fd4f3" providerId="ADAL" clId="{D18BC8DB-E66F-4FBA-A8E9-A65381746178}" dt="2021-11-15T13:59:26.960" v="211" actId="20577"/>
        <pc:sldMkLst>
          <pc:docMk/>
          <pc:sldMk cId="2521650992" sldId="297"/>
        </pc:sldMkLst>
        <pc:spChg chg="del">
          <ac:chgData name="William Grey" userId="37b73424-c081-4fc2-b1af-363f4f3fd4f3" providerId="ADAL" clId="{D18BC8DB-E66F-4FBA-A8E9-A65381746178}" dt="2021-11-15T13:57:18.072" v="100" actId="478"/>
          <ac:spMkLst>
            <pc:docMk/>
            <pc:sldMk cId="2521650992" sldId="297"/>
            <ac:spMk id="16" creationId="{1D6049C7-2D2E-4DF8-8AA8-805DF9BA321C}"/>
          </ac:spMkLst>
        </pc:spChg>
        <pc:spChg chg="del">
          <ac:chgData name="William Grey" userId="37b73424-c081-4fc2-b1af-363f4f3fd4f3" providerId="ADAL" clId="{D18BC8DB-E66F-4FBA-A8E9-A65381746178}" dt="2021-11-15T13:57:21.280" v="102" actId="478"/>
          <ac:spMkLst>
            <pc:docMk/>
            <pc:sldMk cId="2521650992" sldId="297"/>
            <ac:spMk id="29" creationId="{3FD68440-4D5A-4725-BA4B-E63ACD29D859}"/>
          </ac:spMkLst>
        </pc:spChg>
        <pc:graphicFrameChg chg="mod modGraphic">
          <ac:chgData name="William Grey" userId="37b73424-c081-4fc2-b1af-363f4f3fd4f3" providerId="ADAL" clId="{D18BC8DB-E66F-4FBA-A8E9-A65381746178}" dt="2021-11-15T13:59:26.960" v="211" actId="20577"/>
          <ac:graphicFrameMkLst>
            <pc:docMk/>
            <pc:sldMk cId="2521650992" sldId="297"/>
            <ac:graphicFrameMk id="28" creationId="{BF41B491-9A81-4666-B9D9-A350994FD4AA}"/>
          </ac:graphicFrameMkLst>
        </pc:graphicFrameChg>
        <pc:cxnChg chg="del mod">
          <ac:chgData name="William Grey" userId="37b73424-c081-4fc2-b1af-363f4f3fd4f3" providerId="ADAL" clId="{D18BC8DB-E66F-4FBA-A8E9-A65381746178}" dt="2021-11-15T13:57:16.513" v="99" actId="478"/>
          <ac:cxnSpMkLst>
            <pc:docMk/>
            <pc:sldMk cId="2521650992" sldId="297"/>
            <ac:cxnSpMk id="14" creationId="{C455EA88-AB81-4DC3-827E-F0964BB5EFC0}"/>
          </ac:cxnSpMkLst>
        </pc:cxnChg>
      </pc:sldChg>
    </pc:docChg>
  </pc:docChgLst>
  <pc:docChgLst>
    <pc:chgData name="William Grey" userId="37b73424-c081-4fc2-b1af-363f4f3fd4f3" providerId="ADAL" clId="{6BA5899F-E7EB-4418-A5F3-6353EE176569}"/>
    <pc:docChg chg="undo custSel addSld delSld modSld">
      <pc:chgData name="William Grey" userId="37b73424-c081-4fc2-b1af-363f4f3fd4f3" providerId="ADAL" clId="{6BA5899F-E7EB-4418-A5F3-6353EE176569}" dt="2022-11-07T14:37:34.936" v="384"/>
      <pc:docMkLst>
        <pc:docMk/>
      </pc:docMkLst>
      <pc:sldChg chg="modSp mod">
        <pc:chgData name="William Grey" userId="37b73424-c081-4fc2-b1af-363f4f3fd4f3" providerId="ADAL" clId="{6BA5899F-E7EB-4418-A5F3-6353EE176569}" dt="2022-11-07T13:43:01.387" v="317" actId="20577"/>
        <pc:sldMkLst>
          <pc:docMk/>
          <pc:sldMk cId="2521650992" sldId="297"/>
        </pc:sldMkLst>
        <pc:graphicFrameChg chg="modGraphic">
          <ac:chgData name="William Grey" userId="37b73424-c081-4fc2-b1af-363f4f3fd4f3" providerId="ADAL" clId="{6BA5899F-E7EB-4418-A5F3-6353EE176569}" dt="2022-11-07T13:43:01.387" v="317" actId="20577"/>
          <ac:graphicFrameMkLst>
            <pc:docMk/>
            <pc:sldMk cId="2521650992" sldId="297"/>
            <ac:graphicFrameMk id="28" creationId="{BF41B491-9A81-4666-B9D9-A350994FD4AA}"/>
          </ac:graphicFrameMkLst>
        </pc:graphicFrameChg>
      </pc:sldChg>
      <pc:sldChg chg="addSp delSp modSp mod">
        <pc:chgData name="William Grey" userId="37b73424-c081-4fc2-b1af-363f4f3fd4f3" providerId="ADAL" clId="{6BA5899F-E7EB-4418-A5F3-6353EE176569}" dt="2022-11-07T13:43:27.047" v="342" actId="20577"/>
        <pc:sldMkLst>
          <pc:docMk/>
          <pc:sldMk cId="3655236104" sldId="300"/>
        </pc:sldMkLst>
        <pc:graphicFrameChg chg="del">
          <ac:chgData name="William Grey" userId="37b73424-c081-4fc2-b1af-363f4f3fd4f3" providerId="ADAL" clId="{6BA5899F-E7EB-4418-A5F3-6353EE176569}" dt="2022-11-07T13:42:50.270" v="312" actId="478"/>
          <ac:graphicFrameMkLst>
            <pc:docMk/>
            <pc:sldMk cId="3655236104" sldId="300"/>
            <ac:graphicFrameMk id="8" creationId="{DCD19941-BD69-4E5B-AC72-393538E4AA83}"/>
          </ac:graphicFrameMkLst>
        </pc:graphicFrameChg>
        <pc:graphicFrameChg chg="add mod modGraphic">
          <ac:chgData name="William Grey" userId="37b73424-c081-4fc2-b1af-363f4f3fd4f3" providerId="ADAL" clId="{6BA5899F-E7EB-4418-A5F3-6353EE176569}" dt="2022-11-07T13:43:27.047" v="342" actId="20577"/>
          <ac:graphicFrameMkLst>
            <pc:docMk/>
            <pc:sldMk cId="3655236104" sldId="300"/>
            <ac:graphicFrameMk id="9" creationId="{D2C02EA2-E5AB-42EB-9335-DAF8DB585B53}"/>
          </ac:graphicFrameMkLst>
        </pc:graphicFrameChg>
      </pc:sldChg>
      <pc:sldChg chg="modSp mod">
        <pc:chgData name="William Grey" userId="37b73424-c081-4fc2-b1af-363f4f3fd4f3" providerId="ADAL" clId="{6BA5899F-E7EB-4418-A5F3-6353EE176569}" dt="2022-11-07T13:43:14.178" v="326" actId="20577"/>
        <pc:sldMkLst>
          <pc:docMk/>
          <pc:sldMk cId="155105516" sldId="301"/>
        </pc:sldMkLst>
        <pc:graphicFrameChg chg="modGraphic">
          <ac:chgData name="William Grey" userId="37b73424-c081-4fc2-b1af-363f4f3fd4f3" providerId="ADAL" clId="{6BA5899F-E7EB-4418-A5F3-6353EE176569}" dt="2022-11-07T13:43:14.178" v="326" actId="20577"/>
          <ac:graphicFrameMkLst>
            <pc:docMk/>
            <pc:sldMk cId="155105516" sldId="301"/>
            <ac:graphicFrameMk id="7" creationId="{DFDF65DC-E8B4-40AA-AE4C-CD21CFE45782}"/>
          </ac:graphicFrameMkLst>
        </pc:graphicFrameChg>
      </pc:sldChg>
      <pc:sldChg chg="addSp delSp modSp mod">
        <pc:chgData name="William Grey" userId="37b73424-c081-4fc2-b1af-363f4f3fd4f3" providerId="ADAL" clId="{6BA5899F-E7EB-4418-A5F3-6353EE176569}" dt="2022-11-07T13:43:18.397" v="330" actId="20577"/>
        <pc:sldMkLst>
          <pc:docMk/>
          <pc:sldMk cId="3901733641" sldId="302"/>
        </pc:sldMkLst>
        <pc:graphicFrameChg chg="del">
          <ac:chgData name="William Grey" userId="37b73424-c081-4fc2-b1af-363f4f3fd4f3" providerId="ADAL" clId="{6BA5899F-E7EB-4418-A5F3-6353EE176569}" dt="2022-11-07T13:42:20.091" v="305" actId="478"/>
          <ac:graphicFrameMkLst>
            <pc:docMk/>
            <pc:sldMk cId="3901733641" sldId="302"/>
            <ac:graphicFrameMk id="8" creationId="{E443487E-8367-452E-8939-1E12442AB26D}"/>
          </ac:graphicFrameMkLst>
        </pc:graphicFrameChg>
        <pc:graphicFrameChg chg="add mod modGraphic">
          <ac:chgData name="William Grey" userId="37b73424-c081-4fc2-b1af-363f4f3fd4f3" providerId="ADAL" clId="{6BA5899F-E7EB-4418-A5F3-6353EE176569}" dt="2022-11-07T13:43:18.397" v="330" actId="20577"/>
          <ac:graphicFrameMkLst>
            <pc:docMk/>
            <pc:sldMk cId="3901733641" sldId="302"/>
            <ac:graphicFrameMk id="9" creationId="{00E05287-5CB7-4836-B5A8-F31F31699C9E}"/>
          </ac:graphicFrameMkLst>
        </pc:graphicFrameChg>
      </pc:sldChg>
      <pc:sldChg chg="addSp delSp modSp mod">
        <pc:chgData name="William Grey" userId="37b73424-c081-4fc2-b1af-363f4f3fd4f3" providerId="ADAL" clId="{6BA5899F-E7EB-4418-A5F3-6353EE176569}" dt="2022-11-07T13:43:21.293" v="334" actId="20577"/>
        <pc:sldMkLst>
          <pc:docMk/>
          <pc:sldMk cId="2965145574" sldId="303"/>
        </pc:sldMkLst>
        <pc:graphicFrameChg chg="del">
          <ac:chgData name="William Grey" userId="37b73424-c081-4fc2-b1af-363f4f3fd4f3" providerId="ADAL" clId="{6BA5899F-E7EB-4418-A5F3-6353EE176569}" dt="2022-11-07T13:42:26.190" v="307" actId="478"/>
          <ac:graphicFrameMkLst>
            <pc:docMk/>
            <pc:sldMk cId="2965145574" sldId="303"/>
            <ac:graphicFrameMk id="8" creationId="{FDA47E85-D19D-4722-946C-DC2C4E18A35C}"/>
          </ac:graphicFrameMkLst>
        </pc:graphicFrameChg>
        <pc:graphicFrameChg chg="add mod modGraphic">
          <ac:chgData name="William Grey" userId="37b73424-c081-4fc2-b1af-363f4f3fd4f3" providerId="ADAL" clId="{6BA5899F-E7EB-4418-A5F3-6353EE176569}" dt="2022-11-07T13:43:21.293" v="334" actId="20577"/>
          <ac:graphicFrameMkLst>
            <pc:docMk/>
            <pc:sldMk cId="2965145574" sldId="303"/>
            <ac:graphicFrameMk id="12" creationId="{732ABCD4-406C-4572-88CB-268B639F6CDF}"/>
          </ac:graphicFrameMkLst>
        </pc:graphicFrameChg>
      </pc:sldChg>
      <pc:sldChg chg="addSp delSp modSp mod">
        <pc:chgData name="William Grey" userId="37b73424-c081-4fc2-b1af-363f4f3fd4f3" providerId="ADAL" clId="{6BA5899F-E7EB-4418-A5F3-6353EE176569}" dt="2022-11-07T13:43:23.694" v="338" actId="20577"/>
        <pc:sldMkLst>
          <pc:docMk/>
          <pc:sldMk cId="3439645016" sldId="304"/>
        </pc:sldMkLst>
        <pc:graphicFrameChg chg="add mod modGraphic">
          <ac:chgData name="William Grey" userId="37b73424-c081-4fc2-b1af-363f4f3fd4f3" providerId="ADAL" clId="{6BA5899F-E7EB-4418-A5F3-6353EE176569}" dt="2022-11-07T13:43:23.694" v="338" actId="20577"/>
          <ac:graphicFrameMkLst>
            <pc:docMk/>
            <pc:sldMk cId="3439645016" sldId="304"/>
            <ac:graphicFrameMk id="6" creationId="{2639540B-E905-4952-9D84-D08CDF99106B}"/>
          </ac:graphicFrameMkLst>
        </pc:graphicFrameChg>
        <pc:graphicFrameChg chg="del">
          <ac:chgData name="William Grey" userId="37b73424-c081-4fc2-b1af-363f4f3fd4f3" providerId="ADAL" clId="{6BA5899F-E7EB-4418-A5F3-6353EE176569}" dt="2022-11-07T13:42:42.013" v="310" actId="478"/>
          <ac:graphicFrameMkLst>
            <pc:docMk/>
            <pc:sldMk cId="3439645016" sldId="304"/>
            <ac:graphicFrameMk id="28" creationId="{BF41B491-9A81-4666-B9D9-A350994FD4AA}"/>
          </ac:graphicFrameMkLst>
        </pc:graphicFrameChg>
      </pc:sldChg>
      <pc:sldChg chg="modSp mod">
        <pc:chgData name="William Grey" userId="37b73424-c081-4fc2-b1af-363f4f3fd4f3" providerId="ADAL" clId="{6BA5899F-E7EB-4418-A5F3-6353EE176569}" dt="2022-11-07T13:43:39.582" v="360" actId="20577"/>
        <pc:sldMkLst>
          <pc:docMk/>
          <pc:sldMk cId="4176008568" sldId="305"/>
        </pc:sldMkLst>
        <pc:graphicFrameChg chg="modGraphic">
          <ac:chgData name="William Grey" userId="37b73424-c081-4fc2-b1af-363f4f3fd4f3" providerId="ADAL" clId="{6BA5899F-E7EB-4418-A5F3-6353EE176569}" dt="2022-11-07T13:43:39.582" v="360" actId="20577"/>
          <ac:graphicFrameMkLst>
            <pc:docMk/>
            <pc:sldMk cId="4176008568" sldId="305"/>
            <ac:graphicFrameMk id="8" creationId="{DCD19941-BD69-4E5B-AC72-393538E4AA83}"/>
          </ac:graphicFrameMkLst>
        </pc:graphicFrameChg>
      </pc:sldChg>
      <pc:sldChg chg="addSp delSp modSp add mod addAnim delAnim modAnim">
        <pc:chgData name="William Grey" userId="37b73424-c081-4fc2-b1af-363f4f3fd4f3" providerId="ADAL" clId="{6BA5899F-E7EB-4418-A5F3-6353EE176569}" dt="2022-11-07T13:40:26.943" v="290" actId="27636"/>
        <pc:sldMkLst>
          <pc:docMk/>
          <pc:sldMk cId="2527888760" sldId="306"/>
        </pc:sldMkLst>
        <pc:spChg chg="mod">
          <ac:chgData name="William Grey" userId="37b73424-c081-4fc2-b1af-363f4f3fd4f3" providerId="ADAL" clId="{6BA5899F-E7EB-4418-A5F3-6353EE176569}" dt="2022-11-07T13:34:28.182" v="16" actId="20577"/>
          <ac:spMkLst>
            <pc:docMk/>
            <pc:sldMk cId="2527888760" sldId="306"/>
            <ac:spMk id="2" creationId="{00000000-0000-0000-0000-000000000000}"/>
          </ac:spMkLst>
        </pc:spChg>
        <pc:spChg chg="add del mod">
          <ac:chgData name="William Grey" userId="37b73424-c081-4fc2-b1af-363f4f3fd4f3" providerId="ADAL" clId="{6BA5899F-E7EB-4418-A5F3-6353EE176569}" dt="2022-11-07T13:40:26.943" v="290" actId="27636"/>
          <ac:spMkLst>
            <pc:docMk/>
            <pc:sldMk cId="2527888760" sldId="30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6BA5899F-E7EB-4418-A5F3-6353EE176569}" dt="2022-11-07T13:36:39.521" v="134" actId="478"/>
          <ac:spMkLst>
            <pc:docMk/>
            <pc:sldMk cId="2527888760" sldId="306"/>
            <ac:spMk id="6" creationId="{CC049A26-292F-42E8-A1B4-249AB50C04D6}"/>
          </ac:spMkLst>
        </pc:spChg>
        <pc:graphicFrameChg chg="modGraphic">
          <ac:chgData name="William Grey" userId="37b73424-c081-4fc2-b1af-363f4f3fd4f3" providerId="ADAL" clId="{6BA5899F-E7EB-4418-A5F3-6353EE176569}" dt="2022-11-07T13:35:24.989" v="130" actId="13926"/>
          <ac:graphicFrameMkLst>
            <pc:docMk/>
            <pc:sldMk cId="2527888760" sldId="306"/>
            <ac:graphicFrameMk id="4" creationId="{D17D8955-9A05-4EA2-8D43-359634ADE8D3}"/>
          </ac:graphicFrameMkLst>
        </pc:graphicFrameChg>
      </pc:sldChg>
      <pc:sldChg chg="add del">
        <pc:chgData name="William Grey" userId="37b73424-c081-4fc2-b1af-363f4f3fd4f3" providerId="ADAL" clId="{6BA5899F-E7EB-4418-A5F3-6353EE176569}" dt="2022-11-07T13:36:18.890" v="132"/>
        <pc:sldMkLst>
          <pc:docMk/>
          <pc:sldMk cId="3265596239" sldId="307"/>
        </pc:sldMkLst>
      </pc:sldChg>
      <pc:sldChg chg="addSp delSp modSp add mod modAnim">
        <pc:chgData name="William Grey" userId="37b73424-c081-4fc2-b1af-363f4f3fd4f3" providerId="ADAL" clId="{6BA5899F-E7EB-4418-A5F3-6353EE176569}" dt="2022-11-07T13:43:47.741" v="378" actId="20577"/>
        <pc:sldMkLst>
          <pc:docMk/>
          <pc:sldMk cId="3772488832" sldId="307"/>
        </pc:sldMkLst>
        <pc:spChg chg="mod">
          <ac:chgData name="William Grey" userId="37b73424-c081-4fc2-b1af-363f4f3fd4f3" providerId="ADAL" clId="{6BA5899F-E7EB-4418-A5F3-6353EE176569}" dt="2022-11-07T13:38:24.581" v="251" actId="20577"/>
          <ac:spMkLst>
            <pc:docMk/>
            <pc:sldMk cId="3772488832" sldId="307"/>
            <ac:spMk id="3" creationId="{00000000-0000-0000-0000-000000000000}"/>
          </ac:spMkLst>
        </pc:spChg>
        <pc:graphicFrameChg chg="del">
          <ac:chgData name="William Grey" userId="37b73424-c081-4fc2-b1af-363f4f3fd4f3" providerId="ADAL" clId="{6BA5899F-E7EB-4418-A5F3-6353EE176569}" dt="2022-11-07T13:37:05.791" v="138" actId="478"/>
          <ac:graphicFrameMkLst>
            <pc:docMk/>
            <pc:sldMk cId="3772488832" sldId="307"/>
            <ac:graphicFrameMk id="4" creationId="{D17D8955-9A05-4EA2-8D43-359634ADE8D3}"/>
          </ac:graphicFrameMkLst>
        </pc:graphicFrameChg>
        <pc:graphicFrameChg chg="add mod modGraphic">
          <ac:chgData name="William Grey" userId="37b73424-c081-4fc2-b1af-363f4f3fd4f3" providerId="ADAL" clId="{6BA5899F-E7EB-4418-A5F3-6353EE176569}" dt="2022-11-07T13:43:47.741" v="378" actId="20577"/>
          <ac:graphicFrameMkLst>
            <pc:docMk/>
            <pc:sldMk cId="3772488832" sldId="307"/>
            <ac:graphicFrameMk id="5" creationId="{056D091D-1304-427D-8690-6503243EA683}"/>
          </ac:graphicFrameMkLst>
        </pc:graphicFrameChg>
      </pc:sldChg>
      <pc:sldChg chg="addSp delSp modSp add del mod">
        <pc:chgData name="William Grey" userId="37b73424-c081-4fc2-b1af-363f4f3fd4f3" providerId="ADAL" clId="{6BA5899F-E7EB-4418-A5F3-6353EE176569}" dt="2022-11-07T14:37:34.936" v="384"/>
        <pc:sldMkLst>
          <pc:docMk/>
          <pc:sldMk cId="2979326596" sldId="308"/>
        </pc:sldMkLst>
        <pc:graphicFrameChg chg="add del">
          <ac:chgData name="William Grey" userId="37b73424-c081-4fc2-b1af-363f4f3fd4f3" providerId="ADAL" clId="{6BA5899F-E7EB-4418-A5F3-6353EE176569}" dt="2022-11-07T14:37:33.070" v="383" actId="478"/>
          <ac:graphicFrameMkLst>
            <pc:docMk/>
            <pc:sldMk cId="2979326596" sldId="308"/>
            <ac:graphicFrameMk id="5" creationId="{056D091D-1304-427D-8690-6503243EA683}"/>
          </ac:graphicFrameMkLst>
        </pc:graphicFrameChg>
        <pc:graphicFrameChg chg="add del mod">
          <ac:chgData name="William Grey" userId="37b73424-c081-4fc2-b1af-363f4f3fd4f3" providerId="ADAL" clId="{6BA5899F-E7EB-4418-A5F3-6353EE176569}" dt="2022-11-07T14:37:31.506" v="382"/>
          <ac:graphicFrameMkLst>
            <pc:docMk/>
            <pc:sldMk cId="2979326596" sldId="308"/>
            <ac:graphicFrameMk id="6" creationId="{58697274-2012-46BA-805E-18F0813938BD}"/>
          </ac:graphicFrameMkLst>
        </pc:graphicFrameChg>
      </pc:sldChg>
    </pc:docChg>
  </pc:docChgLst>
  <pc:docChgLst>
    <pc:chgData name="William Grey" userId="37b73424-c081-4fc2-b1af-363f4f3fd4f3" providerId="ADAL" clId="{BBA8312C-C67A-48BE-BE17-8F4EAB45A3CD}"/>
    <pc:docChg chg="undo custSel addSld delSld modSld sldOrd">
      <pc:chgData name="William Grey" userId="37b73424-c081-4fc2-b1af-363f4f3fd4f3" providerId="ADAL" clId="{BBA8312C-C67A-48BE-BE17-8F4EAB45A3CD}" dt="2022-03-14T20:23:22.417" v="888" actId="20577"/>
      <pc:docMkLst>
        <pc:docMk/>
      </pc:docMkLst>
      <pc:sldChg chg="modSp mod">
        <pc:chgData name="William Grey" userId="37b73424-c081-4fc2-b1af-363f4f3fd4f3" providerId="ADAL" clId="{BBA8312C-C67A-48BE-BE17-8F4EAB45A3CD}" dt="2022-03-14T19:54:49.550" v="237" actId="20577"/>
        <pc:sldMkLst>
          <pc:docMk/>
          <pc:sldMk cId="4122527375" sldId="267"/>
        </pc:sldMkLst>
        <pc:spChg chg="mod">
          <ac:chgData name="William Grey" userId="37b73424-c081-4fc2-b1af-363f4f3fd4f3" providerId="ADAL" clId="{BBA8312C-C67A-48BE-BE17-8F4EAB45A3CD}" dt="2022-03-14T19:54:49.550" v="237" actId="20577"/>
          <ac:spMkLst>
            <pc:docMk/>
            <pc:sldMk cId="4122527375" sldId="267"/>
            <ac:spMk id="3" creationId="{00000000-0000-0000-0000-000000000000}"/>
          </ac:spMkLst>
        </pc:spChg>
      </pc:sldChg>
      <pc:sldChg chg="ord">
        <pc:chgData name="William Grey" userId="37b73424-c081-4fc2-b1af-363f4f3fd4f3" providerId="ADAL" clId="{BBA8312C-C67A-48BE-BE17-8F4EAB45A3CD}" dt="2022-03-14T19:53:08.073" v="17"/>
        <pc:sldMkLst>
          <pc:docMk/>
          <pc:sldMk cId="3939924103" sldId="280"/>
        </pc:sldMkLst>
      </pc:sldChg>
      <pc:sldChg chg="modSp mod">
        <pc:chgData name="William Grey" userId="37b73424-c081-4fc2-b1af-363f4f3fd4f3" providerId="ADAL" clId="{BBA8312C-C67A-48BE-BE17-8F4EAB45A3CD}" dt="2022-03-14T19:52:55.262" v="15" actId="20577"/>
        <pc:sldMkLst>
          <pc:docMk/>
          <pc:sldMk cId="1093708260" sldId="282"/>
        </pc:sldMkLst>
        <pc:spChg chg="mod">
          <ac:chgData name="William Grey" userId="37b73424-c081-4fc2-b1af-363f4f3fd4f3" providerId="ADAL" clId="{BBA8312C-C67A-48BE-BE17-8F4EAB45A3CD}" dt="2022-03-14T19:52:55.262" v="15" actId="20577"/>
          <ac:spMkLst>
            <pc:docMk/>
            <pc:sldMk cId="1093708260" sldId="282"/>
            <ac:spMk id="4" creationId="{2C3D5D1B-32D7-4B28-B538-8DB28CC93110}"/>
          </ac:spMkLst>
        </pc:spChg>
      </pc:sldChg>
      <pc:sldChg chg="ord">
        <pc:chgData name="William Grey" userId="37b73424-c081-4fc2-b1af-363f4f3fd4f3" providerId="ADAL" clId="{BBA8312C-C67A-48BE-BE17-8F4EAB45A3CD}" dt="2022-03-14T19:53:16.379" v="19"/>
        <pc:sldMkLst>
          <pc:docMk/>
          <pc:sldMk cId="1541236259" sldId="283"/>
        </pc:sldMkLst>
      </pc:sldChg>
      <pc:sldChg chg="modSp mod">
        <pc:chgData name="William Grey" userId="37b73424-c081-4fc2-b1af-363f4f3fd4f3" providerId="ADAL" clId="{BBA8312C-C67A-48BE-BE17-8F4EAB45A3CD}" dt="2022-03-14T20:22:54.023" v="867" actId="20577"/>
        <pc:sldMkLst>
          <pc:docMk/>
          <pc:sldMk cId="1966519876" sldId="285"/>
        </pc:sldMkLst>
        <pc:graphicFrameChg chg="modGraphic">
          <ac:chgData name="William Grey" userId="37b73424-c081-4fc2-b1af-363f4f3fd4f3" providerId="ADAL" clId="{BBA8312C-C67A-48BE-BE17-8F4EAB45A3CD}" dt="2022-03-14T20:22:54.023" v="867" actId="20577"/>
          <ac:graphicFrameMkLst>
            <pc:docMk/>
            <pc:sldMk cId="1966519876" sldId="285"/>
            <ac:graphicFrameMk id="28" creationId="{BF41B491-9A81-4666-B9D9-A350994FD4AA}"/>
          </ac:graphicFrameMkLst>
        </pc:graphicFrameChg>
      </pc:sldChg>
      <pc:sldChg chg="modSp mod">
        <pc:chgData name="William Grey" userId="37b73424-c081-4fc2-b1af-363f4f3fd4f3" providerId="ADAL" clId="{BBA8312C-C67A-48BE-BE17-8F4EAB45A3CD}" dt="2022-03-14T20:17:14.444" v="725" actId="27636"/>
        <pc:sldMkLst>
          <pc:docMk/>
          <pc:sldMk cId="807059869" sldId="288"/>
        </pc:sldMkLst>
        <pc:spChg chg="mod">
          <ac:chgData name="William Grey" userId="37b73424-c081-4fc2-b1af-363f4f3fd4f3" providerId="ADAL" clId="{BBA8312C-C67A-48BE-BE17-8F4EAB45A3CD}" dt="2022-03-14T20:17:14.444" v="725" actId="27636"/>
          <ac:spMkLst>
            <pc:docMk/>
            <pc:sldMk cId="807059869" sldId="288"/>
            <ac:spMk id="3" creationId="{C70D7CC9-D287-4E55-8C1E-8E844CCE14CF}"/>
          </ac:spMkLst>
        </pc:spChg>
      </pc:sldChg>
      <pc:sldChg chg="modSp del mod">
        <pc:chgData name="William Grey" userId="37b73424-c081-4fc2-b1af-363f4f3fd4f3" providerId="ADAL" clId="{BBA8312C-C67A-48BE-BE17-8F4EAB45A3CD}" dt="2022-03-14T20:09:11.145" v="688" actId="47"/>
        <pc:sldMkLst>
          <pc:docMk/>
          <pc:sldMk cId="1936960777" sldId="289"/>
        </pc:sldMkLst>
        <pc:spChg chg="mod">
          <ac:chgData name="William Grey" userId="37b73424-c081-4fc2-b1af-363f4f3fd4f3" providerId="ADAL" clId="{BBA8312C-C67A-48BE-BE17-8F4EAB45A3CD}" dt="2022-03-14T19:59:12.640" v="474" actId="20577"/>
          <ac:spMkLst>
            <pc:docMk/>
            <pc:sldMk cId="1936960777" sldId="289"/>
            <ac:spMk id="2" creationId="{CF06F8CD-F17E-4DF3-A761-55ADA30A2A27}"/>
          </ac:spMkLst>
        </pc:spChg>
      </pc:sldChg>
      <pc:sldChg chg="modSp mod">
        <pc:chgData name="William Grey" userId="37b73424-c081-4fc2-b1af-363f4f3fd4f3" providerId="ADAL" clId="{BBA8312C-C67A-48BE-BE17-8F4EAB45A3CD}" dt="2022-03-14T20:23:08.040" v="874" actId="20577"/>
        <pc:sldMkLst>
          <pc:docMk/>
          <pc:sldMk cId="2832053534" sldId="290"/>
        </pc:sldMkLst>
        <pc:graphicFrameChg chg="modGraphic">
          <ac:chgData name="William Grey" userId="37b73424-c081-4fc2-b1af-363f4f3fd4f3" providerId="ADAL" clId="{BBA8312C-C67A-48BE-BE17-8F4EAB45A3CD}" dt="2022-03-14T20:23:08.040" v="874" actId="20577"/>
          <ac:graphicFrameMkLst>
            <pc:docMk/>
            <pc:sldMk cId="2832053534" sldId="290"/>
            <ac:graphicFrameMk id="28" creationId="{BF41B491-9A81-4666-B9D9-A350994FD4AA}"/>
          </ac:graphicFrameMkLst>
        </pc:graphicFrameChg>
      </pc:sldChg>
      <pc:sldChg chg="add del">
        <pc:chgData name="William Grey" userId="37b73424-c081-4fc2-b1af-363f4f3fd4f3" providerId="ADAL" clId="{BBA8312C-C67A-48BE-BE17-8F4EAB45A3CD}" dt="2022-03-14T20:12:32.337" v="689" actId="2696"/>
        <pc:sldMkLst>
          <pc:docMk/>
          <pc:sldMk cId="684361372" sldId="292"/>
        </pc:sldMkLst>
      </pc:sldChg>
      <pc:sldChg chg="modSp mod">
        <pc:chgData name="William Grey" userId="37b73424-c081-4fc2-b1af-363f4f3fd4f3" providerId="ADAL" clId="{BBA8312C-C67A-48BE-BE17-8F4EAB45A3CD}" dt="2022-03-14T20:22:45.483" v="860" actId="20577"/>
        <pc:sldMkLst>
          <pc:docMk/>
          <pc:sldMk cId="2040671094" sldId="293"/>
        </pc:sldMkLst>
        <pc:spChg chg="mod">
          <ac:chgData name="William Grey" userId="37b73424-c081-4fc2-b1af-363f4f3fd4f3" providerId="ADAL" clId="{BBA8312C-C67A-48BE-BE17-8F4EAB45A3CD}" dt="2022-03-14T20:09:07.277" v="687" actId="20577"/>
          <ac:spMkLst>
            <pc:docMk/>
            <pc:sldMk cId="2040671094" sldId="293"/>
            <ac:spMk id="2" creationId="{CF06F8CD-F17E-4DF3-A761-55ADA30A2A27}"/>
          </ac:spMkLst>
        </pc:spChg>
        <pc:graphicFrameChg chg="modGraphic">
          <ac:chgData name="William Grey" userId="37b73424-c081-4fc2-b1af-363f4f3fd4f3" providerId="ADAL" clId="{BBA8312C-C67A-48BE-BE17-8F4EAB45A3CD}" dt="2022-03-14T20:22:45.483" v="860" actId="20577"/>
          <ac:graphicFrameMkLst>
            <pc:docMk/>
            <pc:sldMk cId="2040671094" sldId="293"/>
            <ac:graphicFrameMk id="28" creationId="{BF41B491-9A81-4666-B9D9-A350994FD4AA}"/>
          </ac:graphicFrameMkLst>
        </pc:graphicFrameChg>
      </pc:sldChg>
      <pc:sldChg chg="modSp mod">
        <pc:chgData name="William Grey" userId="37b73424-c081-4fc2-b1af-363f4f3fd4f3" providerId="ADAL" clId="{BBA8312C-C67A-48BE-BE17-8F4EAB45A3CD}" dt="2022-03-14T20:23:15.609" v="881" actId="20577"/>
        <pc:sldMkLst>
          <pc:docMk/>
          <pc:sldMk cId="2067570558" sldId="294"/>
        </pc:sldMkLst>
        <pc:graphicFrameChg chg="modGraphic">
          <ac:chgData name="William Grey" userId="37b73424-c081-4fc2-b1af-363f4f3fd4f3" providerId="ADAL" clId="{BBA8312C-C67A-48BE-BE17-8F4EAB45A3CD}" dt="2022-03-14T20:23:15.609" v="881" actId="20577"/>
          <ac:graphicFrameMkLst>
            <pc:docMk/>
            <pc:sldMk cId="2067570558" sldId="294"/>
            <ac:graphicFrameMk id="28" creationId="{BF41B491-9A81-4666-B9D9-A350994FD4AA}"/>
          </ac:graphicFrameMkLst>
        </pc:graphicFrameChg>
      </pc:sldChg>
      <pc:sldChg chg="modSp mod">
        <pc:chgData name="William Grey" userId="37b73424-c081-4fc2-b1af-363f4f3fd4f3" providerId="ADAL" clId="{BBA8312C-C67A-48BE-BE17-8F4EAB45A3CD}" dt="2022-03-14T20:23:22.417" v="888" actId="20577"/>
        <pc:sldMkLst>
          <pc:docMk/>
          <pc:sldMk cId="3154737009" sldId="295"/>
        </pc:sldMkLst>
        <pc:graphicFrameChg chg="modGraphic">
          <ac:chgData name="William Grey" userId="37b73424-c081-4fc2-b1af-363f4f3fd4f3" providerId="ADAL" clId="{BBA8312C-C67A-48BE-BE17-8F4EAB45A3CD}" dt="2022-03-14T20:23:22.417" v="888" actId="20577"/>
          <ac:graphicFrameMkLst>
            <pc:docMk/>
            <pc:sldMk cId="3154737009" sldId="295"/>
            <ac:graphicFrameMk id="28" creationId="{BF41B491-9A81-4666-B9D9-A350994FD4AA}"/>
          </ac:graphicFrameMkLst>
        </pc:graphicFrameChg>
      </pc:sldChg>
      <pc:sldChg chg="addSp modSp mod">
        <pc:chgData name="William Grey" userId="37b73424-c081-4fc2-b1af-363f4f3fd4f3" providerId="ADAL" clId="{BBA8312C-C67A-48BE-BE17-8F4EAB45A3CD}" dt="2022-03-14T20:21:37.161" v="818" actId="20577"/>
        <pc:sldMkLst>
          <pc:docMk/>
          <pc:sldMk cId="2521650992" sldId="297"/>
        </pc:sldMkLst>
        <pc:spChg chg="mod">
          <ac:chgData name="William Grey" userId="37b73424-c081-4fc2-b1af-363f4f3fd4f3" providerId="ADAL" clId="{BBA8312C-C67A-48BE-BE17-8F4EAB45A3CD}" dt="2022-03-14T19:57:05.025" v="291" actId="20577"/>
          <ac:spMkLst>
            <pc:docMk/>
            <pc:sldMk cId="2521650992" sldId="297"/>
            <ac:spMk id="2" creationId="{CF06F8CD-F17E-4DF3-A761-55ADA30A2A27}"/>
          </ac:spMkLst>
        </pc:spChg>
        <pc:spChg chg="add mod">
          <ac:chgData name="William Grey" userId="37b73424-c081-4fc2-b1af-363f4f3fd4f3" providerId="ADAL" clId="{BBA8312C-C67A-48BE-BE17-8F4EAB45A3CD}" dt="2022-03-14T19:58:19.766" v="429" actId="14100"/>
          <ac:spMkLst>
            <pc:docMk/>
            <pc:sldMk cId="2521650992" sldId="297"/>
            <ac:spMk id="3" creationId="{84E98D73-B992-4BDB-92AF-EBB14F0C75AB}"/>
          </ac:spMkLst>
        </pc:spChg>
        <pc:spChg chg="add mod ord">
          <ac:chgData name="William Grey" userId="37b73424-c081-4fc2-b1af-363f4f3fd4f3" providerId="ADAL" clId="{BBA8312C-C67A-48BE-BE17-8F4EAB45A3CD}" dt="2022-03-14T20:02:04.846" v="485" actId="167"/>
          <ac:spMkLst>
            <pc:docMk/>
            <pc:sldMk cId="2521650992" sldId="297"/>
            <ac:spMk id="5" creationId="{DAEE8BFC-5CCD-4EB2-8D10-25FF630AB092}"/>
          </ac:spMkLst>
        </pc:spChg>
        <pc:graphicFrameChg chg="modGraphic">
          <ac:chgData name="William Grey" userId="37b73424-c081-4fc2-b1af-363f4f3fd4f3" providerId="ADAL" clId="{BBA8312C-C67A-48BE-BE17-8F4EAB45A3CD}" dt="2022-03-14T20:21:37.161" v="818" actId="20577"/>
          <ac:graphicFrameMkLst>
            <pc:docMk/>
            <pc:sldMk cId="2521650992" sldId="297"/>
            <ac:graphicFrameMk id="28" creationId="{BF41B491-9A81-4666-B9D9-A350994FD4AA}"/>
          </ac:graphicFrameMkLst>
        </pc:graphicFrameChg>
      </pc:sldChg>
      <pc:sldChg chg="addSp modSp new mod">
        <pc:chgData name="William Grey" userId="37b73424-c081-4fc2-b1af-363f4f3fd4f3" providerId="ADAL" clId="{BBA8312C-C67A-48BE-BE17-8F4EAB45A3CD}" dt="2022-03-14T19:52:28.905" v="13"/>
        <pc:sldMkLst>
          <pc:docMk/>
          <pc:sldMk cId="2934836454" sldId="298"/>
        </pc:sldMkLst>
        <pc:picChg chg="add mod">
          <ac:chgData name="William Grey" userId="37b73424-c081-4fc2-b1af-363f4f3fd4f3" providerId="ADAL" clId="{BBA8312C-C67A-48BE-BE17-8F4EAB45A3CD}" dt="2022-03-14T19:52:28.905" v="13"/>
          <ac:picMkLst>
            <pc:docMk/>
            <pc:sldMk cId="2934836454" sldId="298"/>
            <ac:picMk id="3" creationId="{ADC4EF8C-C746-479F-B30C-A762DDBD8912}"/>
          </ac:picMkLst>
        </pc:picChg>
      </pc:sldChg>
      <pc:sldChg chg="add del">
        <pc:chgData name="William Grey" userId="37b73424-c081-4fc2-b1af-363f4f3fd4f3" providerId="ADAL" clId="{BBA8312C-C67A-48BE-BE17-8F4EAB45A3CD}" dt="2022-03-14T20:00:50.333" v="476" actId="47"/>
        <pc:sldMkLst>
          <pc:docMk/>
          <pc:sldMk cId="569867366" sldId="299"/>
        </pc:sldMkLst>
      </pc:sldChg>
      <pc:sldChg chg="delSp modSp add del mod">
        <pc:chgData name="William Grey" userId="37b73424-c081-4fc2-b1af-363f4f3fd4f3" providerId="ADAL" clId="{BBA8312C-C67A-48BE-BE17-8F4EAB45A3CD}" dt="2022-03-14T20:02:53.241" v="496" actId="47"/>
        <pc:sldMkLst>
          <pc:docMk/>
          <pc:sldMk cId="1531519227" sldId="299"/>
        </pc:sldMkLst>
        <pc:graphicFrameChg chg="del mod">
          <ac:chgData name="William Grey" userId="37b73424-c081-4fc2-b1af-363f4f3fd4f3" providerId="ADAL" clId="{BBA8312C-C67A-48BE-BE17-8F4EAB45A3CD}" dt="2022-03-14T20:01:42.995" v="481" actId="478"/>
          <ac:graphicFrameMkLst>
            <pc:docMk/>
            <pc:sldMk cId="1531519227" sldId="299"/>
            <ac:graphicFrameMk id="28" creationId="{BF41B491-9A81-4666-B9D9-A350994FD4AA}"/>
          </ac:graphicFrameMkLst>
        </pc:graphicFrameChg>
      </pc:sldChg>
      <pc:sldChg chg="addSp delSp modSp add mod ord">
        <pc:chgData name="William Grey" userId="37b73424-c081-4fc2-b1af-363f4f3fd4f3" providerId="ADAL" clId="{BBA8312C-C67A-48BE-BE17-8F4EAB45A3CD}" dt="2022-03-14T20:22:31.552" v="853" actId="20577"/>
        <pc:sldMkLst>
          <pc:docMk/>
          <pc:sldMk cId="3655236104" sldId="300"/>
        </pc:sldMkLst>
        <pc:spChg chg="mod">
          <ac:chgData name="William Grey" userId="37b73424-c081-4fc2-b1af-363f4f3fd4f3" providerId="ADAL" clId="{BBA8312C-C67A-48BE-BE17-8F4EAB45A3CD}" dt="2022-03-14T20:08:19.810" v="669" actId="20577"/>
          <ac:spMkLst>
            <pc:docMk/>
            <pc:sldMk cId="3655236104" sldId="300"/>
            <ac:spMk id="2" creationId="{CF06F8CD-F17E-4DF3-A761-55ADA30A2A27}"/>
          </ac:spMkLst>
        </pc:spChg>
        <pc:spChg chg="add del mod">
          <ac:chgData name="William Grey" userId="37b73424-c081-4fc2-b1af-363f4f3fd4f3" providerId="ADAL" clId="{BBA8312C-C67A-48BE-BE17-8F4EAB45A3CD}" dt="2022-03-14T20:19:15.004" v="769"/>
          <ac:spMkLst>
            <pc:docMk/>
            <pc:sldMk cId="3655236104" sldId="300"/>
            <ac:spMk id="9" creationId="{4513117B-EF41-4DBE-9BFA-19BBDED76E5D}"/>
          </ac:spMkLst>
        </pc:spChg>
        <pc:spChg chg="mod ord">
          <ac:chgData name="William Grey" userId="37b73424-c081-4fc2-b1af-363f4f3fd4f3" providerId="ADAL" clId="{BBA8312C-C67A-48BE-BE17-8F4EAB45A3CD}" dt="2022-03-14T20:19:07.772" v="767" actId="167"/>
          <ac:spMkLst>
            <pc:docMk/>
            <pc:sldMk cId="3655236104" sldId="300"/>
            <ac:spMk id="29" creationId="{3FD68440-4D5A-4725-BA4B-E63ACD29D859}"/>
          </ac:spMkLst>
        </pc:spChg>
        <pc:graphicFrameChg chg="add mod ord modGraphic">
          <ac:chgData name="William Grey" userId="37b73424-c081-4fc2-b1af-363f4f3fd4f3" providerId="ADAL" clId="{BBA8312C-C67A-48BE-BE17-8F4EAB45A3CD}" dt="2022-03-14T20:22:31.552" v="853" actId="20577"/>
          <ac:graphicFrameMkLst>
            <pc:docMk/>
            <pc:sldMk cId="3655236104" sldId="300"/>
            <ac:graphicFrameMk id="8" creationId="{DCD19941-BD69-4E5B-AC72-393538E4AA83}"/>
          </ac:graphicFrameMkLst>
        </pc:graphicFrameChg>
        <pc:graphicFrameChg chg="del">
          <ac:chgData name="William Grey" userId="37b73424-c081-4fc2-b1af-363f4f3fd4f3" providerId="ADAL" clId="{BBA8312C-C67A-48BE-BE17-8F4EAB45A3CD}" dt="2022-03-14T20:03:04.734" v="497" actId="478"/>
          <ac:graphicFrameMkLst>
            <pc:docMk/>
            <pc:sldMk cId="3655236104" sldId="300"/>
            <ac:graphicFrameMk id="28" creationId="{BF41B491-9A81-4666-B9D9-A350994FD4AA}"/>
          </ac:graphicFrameMkLst>
        </pc:graphicFrameChg>
        <pc:cxnChg chg="mod">
          <ac:chgData name="William Grey" userId="37b73424-c081-4fc2-b1af-363f4f3fd4f3" providerId="ADAL" clId="{BBA8312C-C67A-48BE-BE17-8F4EAB45A3CD}" dt="2022-03-14T20:19:02.228" v="766" actId="14100"/>
          <ac:cxnSpMkLst>
            <pc:docMk/>
            <pc:sldMk cId="3655236104" sldId="300"/>
            <ac:cxnSpMk id="10" creationId="{6A67CF4F-0EBE-4A87-B955-E151C2AA0A7F}"/>
          </ac:cxnSpMkLst>
        </pc:cxnChg>
      </pc:sldChg>
      <pc:sldChg chg="addSp delSp modSp add mod">
        <pc:chgData name="William Grey" userId="37b73424-c081-4fc2-b1af-363f4f3fd4f3" providerId="ADAL" clId="{BBA8312C-C67A-48BE-BE17-8F4EAB45A3CD}" dt="2022-03-14T20:21:45.959" v="825" actId="20577"/>
        <pc:sldMkLst>
          <pc:docMk/>
          <pc:sldMk cId="155105516" sldId="301"/>
        </pc:sldMkLst>
        <pc:spChg chg="mod">
          <ac:chgData name="William Grey" userId="37b73424-c081-4fc2-b1af-363f4f3fd4f3" providerId="ADAL" clId="{BBA8312C-C67A-48BE-BE17-8F4EAB45A3CD}" dt="2022-03-14T20:08:27.507" v="670"/>
          <ac:spMkLst>
            <pc:docMk/>
            <pc:sldMk cId="155105516" sldId="301"/>
            <ac:spMk id="2" creationId="{CF06F8CD-F17E-4DF3-A761-55ADA30A2A27}"/>
          </ac:spMkLst>
        </pc:spChg>
        <pc:spChg chg="mod">
          <ac:chgData name="William Grey" userId="37b73424-c081-4fc2-b1af-363f4f3fd4f3" providerId="ADAL" clId="{BBA8312C-C67A-48BE-BE17-8F4EAB45A3CD}" dt="2022-03-14T20:04:08.318" v="587" actId="20577"/>
          <ac:spMkLst>
            <pc:docMk/>
            <pc:sldMk cId="155105516" sldId="301"/>
            <ac:spMk id="8" creationId="{DA69BC98-F410-4BA2-8A74-E030BCD3F849}"/>
          </ac:spMkLst>
        </pc:spChg>
        <pc:graphicFrameChg chg="add mod modGraphic">
          <ac:chgData name="William Grey" userId="37b73424-c081-4fc2-b1af-363f4f3fd4f3" providerId="ADAL" clId="{BBA8312C-C67A-48BE-BE17-8F4EAB45A3CD}" dt="2022-03-14T20:21:45.959" v="825" actId="20577"/>
          <ac:graphicFrameMkLst>
            <pc:docMk/>
            <pc:sldMk cId="155105516" sldId="301"/>
            <ac:graphicFrameMk id="7" creationId="{DFDF65DC-E8B4-40AA-AE4C-CD21CFE45782}"/>
          </ac:graphicFrameMkLst>
        </pc:graphicFrameChg>
        <pc:graphicFrameChg chg="del">
          <ac:chgData name="William Grey" userId="37b73424-c081-4fc2-b1af-363f4f3fd4f3" providerId="ADAL" clId="{BBA8312C-C67A-48BE-BE17-8F4EAB45A3CD}" dt="2022-03-14T20:03:15.231" v="499" actId="478"/>
          <ac:graphicFrameMkLst>
            <pc:docMk/>
            <pc:sldMk cId="155105516" sldId="301"/>
            <ac:graphicFrameMk id="28" creationId="{BF41B491-9A81-4666-B9D9-A350994FD4AA}"/>
          </ac:graphicFrameMkLst>
        </pc:graphicFrameChg>
      </pc:sldChg>
      <pc:sldChg chg="addSp delSp modSp add mod">
        <pc:chgData name="William Grey" userId="37b73424-c081-4fc2-b1af-363f4f3fd4f3" providerId="ADAL" clId="{BBA8312C-C67A-48BE-BE17-8F4EAB45A3CD}" dt="2022-03-14T20:22:07.389" v="832" actId="20577"/>
        <pc:sldMkLst>
          <pc:docMk/>
          <pc:sldMk cId="3901733641" sldId="302"/>
        </pc:sldMkLst>
        <pc:spChg chg="mod">
          <ac:chgData name="William Grey" userId="37b73424-c081-4fc2-b1af-363f4f3fd4f3" providerId="ADAL" clId="{BBA8312C-C67A-48BE-BE17-8F4EAB45A3CD}" dt="2022-03-14T20:08:32.346" v="671"/>
          <ac:spMkLst>
            <pc:docMk/>
            <pc:sldMk cId="3901733641" sldId="302"/>
            <ac:spMk id="2" creationId="{CF06F8CD-F17E-4DF3-A761-55ADA30A2A27}"/>
          </ac:spMkLst>
        </pc:spChg>
        <pc:spChg chg="add mod ord">
          <ac:chgData name="William Grey" userId="37b73424-c081-4fc2-b1af-363f4f3fd4f3" providerId="ADAL" clId="{BBA8312C-C67A-48BE-BE17-8F4EAB45A3CD}" dt="2022-03-14T20:05:31.377" v="601" actId="167"/>
          <ac:spMkLst>
            <pc:docMk/>
            <pc:sldMk cId="3901733641" sldId="302"/>
            <ac:spMk id="11" creationId="{DE2BE88E-417C-4B6C-96C4-5D8FAF58A0F5}"/>
          </ac:spMkLst>
        </pc:spChg>
        <pc:spChg chg="mod ord">
          <ac:chgData name="William Grey" userId="37b73424-c081-4fc2-b1af-363f4f3fd4f3" providerId="ADAL" clId="{BBA8312C-C67A-48BE-BE17-8F4EAB45A3CD}" dt="2022-03-14T20:05:14.400" v="597" actId="167"/>
          <ac:spMkLst>
            <pc:docMk/>
            <pc:sldMk cId="3901733641" sldId="302"/>
            <ac:spMk id="29" creationId="{3FD68440-4D5A-4725-BA4B-E63ACD29D859}"/>
          </ac:spMkLst>
        </pc:spChg>
        <pc:graphicFrameChg chg="add mod ord modGraphic">
          <ac:chgData name="William Grey" userId="37b73424-c081-4fc2-b1af-363f4f3fd4f3" providerId="ADAL" clId="{BBA8312C-C67A-48BE-BE17-8F4EAB45A3CD}" dt="2022-03-14T20:22:07.389" v="832" actId="20577"/>
          <ac:graphicFrameMkLst>
            <pc:docMk/>
            <pc:sldMk cId="3901733641" sldId="302"/>
            <ac:graphicFrameMk id="8" creationId="{E443487E-8367-452E-8939-1E12442AB26D}"/>
          </ac:graphicFrameMkLst>
        </pc:graphicFrameChg>
        <pc:graphicFrameChg chg="add del">
          <ac:chgData name="William Grey" userId="37b73424-c081-4fc2-b1af-363f4f3fd4f3" providerId="ADAL" clId="{BBA8312C-C67A-48BE-BE17-8F4EAB45A3CD}" dt="2022-03-14T20:04:26.455" v="590" actId="478"/>
          <ac:graphicFrameMkLst>
            <pc:docMk/>
            <pc:sldMk cId="3901733641" sldId="302"/>
            <ac:graphicFrameMk id="28" creationId="{BF41B491-9A81-4666-B9D9-A350994FD4AA}"/>
          </ac:graphicFrameMkLst>
        </pc:graphicFrameChg>
        <pc:cxnChg chg="mod">
          <ac:chgData name="William Grey" userId="37b73424-c081-4fc2-b1af-363f4f3fd4f3" providerId="ADAL" clId="{BBA8312C-C67A-48BE-BE17-8F4EAB45A3CD}" dt="2022-03-14T20:05:02.491" v="596" actId="14100"/>
          <ac:cxnSpMkLst>
            <pc:docMk/>
            <pc:sldMk cId="3901733641" sldId="302"/>
            <ac:cxnSpMk id="7" creationId="{CDB7281F-71A9-45D3-B7AA-BD127CA27814}"/>
          </ac:cxnSpMkLst>
        </pc:cxnChg>
        <pc:cxnChg chg="mod">
          <ac:chgData name="William Grey" userId="37b73424-c081-4fc2-b1af-363f4f3fd4f3" providerId="ADAL" clId="{BBA8312C-C67A-48BE-BE17-8F4EAB45A3CD}" dt="2022-03-14T20:04:58.532" v="595" actId="14100"/>
          <ac:cxnSpMkLst>
            <pc:docMk/>
            <pc:sldMk cId="3901733641" sldId="302"/>
            <ac:cxnSpMk id="14" creationId="{C455EA88-AB81-4DC3-827E-F0964BB5EFC0}"/>
          </ac:cxnSpMkLst>
        </pc:cxnChg>
      </pc:sldChg>
      <pc:sldChg chg="addSp delSp modSp add mod">
        <pc:chgData name="William Grey" userId="37b73424-c081-4fc2-b1af-363f4f3fd4f3" providerId="ADAL" clId="{BBA8312C-C67A-48BE-BE17-8F4EAB45A3CD}" dt="2022-03-14T20:22:15.883" v="839" actId="20577"/>
        <pc:sldMkLst>
          <pc:docMk/>
          <pc:sldMk cId="2965145574" sldId="303"/>
        </pc:sldMkLst>
        <pc:spChg chg="mod">
          <ac:chgData name="William Grey" userId="37b73424-c081-4fc2-b1af-363f4f3fd4f3" providerId="ADAL" clId="{BBA8312C-C67A-48BE-BE17-8F4EAB45A3CD}" dt="2022-03-14T20:08:40.802" v="672"/>
          <ac:spMkLst>
            <pc:docMk/>
            <pc:sldMk cId="2965145574" sldId="303"/>
            <ac:spMk id="2" creationId="{CF06F8CD-F17E-4DF3-A761-55ADA30A2A27}"/>
          </ac:spMkLst>
        </pc:spChg>
        <pc:spChg chg="add del mod">
          <ac:chgData name="William Grey" userId="37b73424-c081-4fc2-b1af-363f4f3fd4f3" providerId="ADAL" clId="{BBA8312C-C67A-48BE-BE17-8F4EAB45A3CD}" dt="2022-03-14T20:05:54.509" v="604"/>
          <ac:spMkLst>
            <pc:docMk/>
            <pc:sldMk cId="2965145574" sldId="303"/>
            <ac:spMk id="7" creationId="{5BA87FF2-6288-4B43-AC46-1F7D4488F83F}"/>
          </ac:spMkLst>
        </pc:spChg>
        <pc:spChg chg="add mod ord">
          <ac:chgData name="William Grey" userId="37b73424-c081-4fc2-b1af-363f4f3fd4f3" providerId="ADAL" clId="{BBA8312C-C67A-48BE-BE17-8F4EAB45A3CD}" dt="2022-03-14T20:06:52.753" v="640" actId="167"/>
          <ac:spMkLst>
            <pc:docMk/>
            <pc:sldMk cId="2965145574" sldId="303"/>
            <ac:spMk id="9" creationId="{CD1E22CD-D6BE-472C-81DE-CC73284C7E4C}"/>
          </ac:spMkLst>
        </pc:spChg>
        <pc:spChg chg="add mod ord">
          <ac:chgData name="William Grey" userId="37b73424-c081-4fc2-b1af-363f4f3fd4f3" providerId="ADAL" clId="{BBA8312C-C67A-48BE-BE17-8F4EAB45A3CD}" dt="2022-03-14T20:07:08.157" v="643" actId="167"/>
          <ac:spMkLst>
            <pc:docMk/>
            <pc:sldMk cId="2965145574" sldId="303"/>
            <ac:spMk id="10" creationId="{A48B89BE-1CFA-49A0-9961-28D1823B0272}"/>
          </ac:spMkLst>
        </pc:spChg>
        <pc:spChg chg="mod">
          <ac:chgData name="William Grey" userId="37b73424-c081-4fc2-b1af-363f4f3fd4f3" providerId="ADAL" clId="{BBA8312C-C67A-48BE-BE17-8F4EAB45A3CD}" dt="2022-03-14T20:07:32.346" v="645" actId="1076"/>
          <ac:spMkLst>
            <pc:docMk/>
            <pc:sldMk cId="2965145574" sldId="303"/>
            <ac:spMk id="16" creationId="{1D6049C7-2D2E-4DF8-8AA8-805DF9BA321C}"/>
          </ac:spMkLst>
        </pc:spChg>
        <pc:spChg chg="mod">
          <ac:chgData name="William Grey" userId="37b73424-c081-4fc2-b1af-363f4f3fd4f3" providerId="ADAL" clId="{BBA8312C-C67A-48BE-BE17-8F4EAB45A3CD}" dt="2022-03-14T20:07:15.774" v="644" actId="1076"/>
          <ac:spMkLst>
            <pc:docMk/>
            <pc:sldMk cId="2965145574" sldId="303"/>
            <ac:spMk id="29" creationId="{3FD68440-4D5A-4725-BA4B-E63ACD29D859}"/>
          </ac:spMkLst>
        </pc:spChg>
        <pc:graphicFrameChg chg="add mod modGraphic">
          <ac:chgData name="William Grey" userId="37b73424-c081-4fc2-b1af-363f4f3fd4f3" providerId="ADAL" clId="{BBA8312C-C67A-48BE-BE17-8F4EAB45A3CD}" dt="2022-03-14T20:22:15.883" v="839" actId="20577"/>
          <ac:graphicFrameMkLst>
            <pc:docMk/>
            <pc:sldMk cId="2965145574" sldId="303"/>
            <ac:graphicFrameMk id="8" creationId="{FDA47E85-D19D-4722-946C-DC2C4E18A35C}"/>
          </ac:graphicFrameMkLst>
        </pc:graphicFrameChg>
        <pc:graphicFrameChg chg="del">
          <ac:chgData name="William Grey" userId="37b73424-c081-4fc2-b1af-363f4f3fd4f3" providerId="ADAL" clId="{BBA8312C-C67A-48BE-BE17-8F4EAB45A3CD}" dt="2022-03-14T20:05:51.448" v="602" actId="478"/>
          <ac:graphicFrameMkLst>
            <pc:docMk/>
            <pc:sldMk cId="2965145574" sldId="303"/>
            <ac:graphicFrameMk id="28" creationId="{BF41B491-9A81-4666-B9D9-A350994FD4AA}"/>
          </ac:graphicFrameMkLst>
        </pc:graphicFrameChg>
        <pc:cxnChg chg="add mod">
          <ac:chgData name="William Grey" userId="37b73424-c081-4fc2-b1af-363f4f3fd4f3" providerId="ADAL" clId="{BBA8312C-C67A-48BE-BE17-8F4EAB45A3CD}" dt="2022-03-14T20:08:05.740" v="652" actId="14100"/>
          <ac:cxnSpMkLst>
            <pc:docMk/>
            <pc:sldMk cId="2965145574" sldId="303"/>
            <ac:cxnSpMk id="11" creationId="{C6A16885-8903-4CA2-8D8A-B7309CC3524F}"/>
          </ac:cxnSpMkLst>
        </pc:cxnChg>
        <pc:cxnChg chg="mod">
          <ac:chgData name="William Grey" userId="37b73424-c081-4fc2-b1af-363f4f3fd4f3" providerId="ADAL" clId="{BBA8312C-C67A-48BE-BE17-8F4EAB45A3CD}" dt="2022-03-14T20:07:54.688" v="649" actId="1076"/>
          <ac:cxnSpMkLst>
            <pc:docMk/>
            <pc:sldMk cId="2965145574" sldId="303"/>
            <ac:cxnSpMk id="14" creationId="{C455EA88-AB81-4DC3-827E-F0964BB5EFC0}"/>
          </ac:cxnSpMkLst>
        </pc:cxnChg>
      </pc:sldChg>
      <pc:sldChg chg="modSp add mod">
        <pc:chgData name="William Grey" userId="37b73424-c081-4fc2-b1af-363f4f3fd4f3" providerId="ADAL" clId="{BBA8312C-C67A-48BE-BE17-8F4EAB45A3CD}" dt="2022-03-14T20:22:23.696" v="846" actId="20577"/>
        <pc:sldMkLst>
          <pc:docMk/>
          <pc:sldMk cId="3439645016" sldId="304"/>
        </pc:sldMkLst>
        <pc:spChg chg="mod">
          <ac:chgData name="William Grey" userId="37b73424-c081-4fc2-b1af-363f4f3fd4f3" providerId="ADAL" clId="{BBA8312C-C67A-48BE-BE17-8F4EAB45A3CD}" dt="2022-03-14T20:18:23.647" v="762" actId="20577"/>
          <ac:spMkLst>
            <pc:docMk/>
            <pc:sldMk cId="3439645016" sldId="304"/>
            <ac:spMk id="3" creationId="{84E98D73-B992-4BDB-92AF-EBB14F0C75AB}"/>
          </ac:spMkLst>
        </pc:spChg>
        <pc:spChg chg="mod">
          <ac:chgData name="William Grey" userId="37b73424-c081-4fc2-b1af-363f4f3fd4f3" providerId="ADAL" clId="{BBA8312C-C67A-48BE-BE17-8F4EAB45A3CD}" dt="2022-03-14T20:17:57.188" v="728" actId="14100"/>
          <ac:spMkLst>
            <pc:docMk/>
            <pc:sldMk cId="3439645016" sldId="304"/>
            <ac:spMk id="5" creationId="{DAEE8BFC-5CCD-4EB2-8D10-25FF630AB092}"/>
          </ac:spMkLst>
        </pc:spChg>
        <pc:graphicFrameChg chg="modGraphic">
          <ac:chgData name="William Grey" userId="37b73424-c081-4fc2-b1af-363f4f3fd4f3" providerId="ADAL" clId="{BBA8312C-C67A-48BE-BE17-8F4EAB45A3CD}" dt="2022-03-14T20:22:23.696" v="846" actId="20577"/>
          <ac:graphicFrameMkLst>
            <pc:docMk/>
            <pc:sldMk cId="3439645016" sldId="304"/>
            <ac:graphicFrameMk id="28" creationId="{BF41B491-9A81-4666-B9D9-A350994FD4AA}"/>
          </ac:graphicFrameMkLst>
        </pc:graphicFrameChg>
      </pc:sldChg>
      <pc:sldChg chg="modSp add mod">
        <pc:chgData name="William Grey" userId="37b73424-c081-4fc2-b1af-363f4f3fd4f3" providerId="ADAL" clId="{BBA8312C-C67A-48BE-BE17-8F4EAB45A3CD}" dt="2022-03-14T20:21:07.994" v="811" actId="14100"/>
        <pc:sldMkLst>
          <pc:docMk/>
          <pc:sldMk cId="4176008568" sldId="305"/>
        </pc:sldMkLst>
        <pc:spChg chg="mod">
          <ac:chgData name="William Grey" userId="37b73424-c081-4fc2-b1af-363f4f3fd4f3" providerId="ADAL" clId="{BBA8312C-C67A-48BE-BE17-8F4EAB45A3CD}" dt="2022-03-14T20:19:44.493" v="795" actId="20577"/>
          <ac:spMkLst>
            <pc:docMk/>
            <pc:sldMk cId="4176008568" sldId="305"/>
            <ac:spMk id="7" creationId="{3DD90EAE-1E34-42DC-B445-65B70B6F1C31}"/>
          </ac:spMkLst>
        </pc:spChg>
        <pc:spChg chg="mod ord">
          <ac:chgData name="William Grey" userId="37b73424-c081-4fc2-b1af-363f4f3fd4f3" providerId="ADAL" clId="{BBA8312C-C67A-48BE-BE17-8F4EAB45A3CD}" dt="2022-03-14T20:21:04.939" v="810" actId="167"/>
          <ac:spMkLst>
            <pc:docMk/>
            <pc:sldMk cId="4176008568" sldId="305"/>
            <ac:spMk id="29" creationId="{3FD68440-4D5A-4725-BA4B-E63ACD29D859}"/>
          </ac:spMkLst>
        </pc:spChg>
        <pc:graphicFrameChg chg="ord modGraphic">
          <ac:chgData name="William Grey" userId="37b73424-c081-4fc2-b1af-363f4f3fd4f3" providerId="ADAL" clId="{BBA8312C-C67A-48BE-BE17-8F4EAB45A3CD}" dt="2022-03-14T20:20:58.545" v="808" actId="167"/>
          <ac:graphicFrameMkLst>
            <pc:docMk/>
            <pc:sldMk cId="4176008568" sldId="305"/>
            <ac:graphicFrameMk id="8" creationId="{DCD19941-BD69-4E5B-AC72-393538E4AA83}"/>
          </ac:graphicFrameMkLst>
        </pc:graphicFrameChg>
        <pc:cxnChg chg="mod">
          <ac:chgData name="William Grey" userId="37b73424-c081-4fc2-b1af-363f4f3fd4f3" providerId="ADAL" clId="{BBA8312C-C67A-48BE-BE17-8F4EAB45A3CD}" dt="2022-03-14T20:21:07.994" v="811" actId="14100"/>
          <ac:cxnSpMkLst>
            <pc:docMk/>
            <pc:sldMk cId="4176008568" sldId="305"/>
            <ac:cxnSpMk id="10" creationId="{6A67CF4F-0EBE-4A87-B955-E151C2AA0A7F}"/>
          </ac:cxnSpMkLst>
        </pc:cxnChg>
      </pc:sldChg>
    </pc:docChg>
  </pc:docChgLst>
  <pc:docChgLst>
    <pc:chgData name="William Grey" userId="37b73424-c081-4fc2-b1af-363f4f3fd4f3" providerId="ADAL" clId="{5FAD08EA-E8FD-4ABC-A8FD-7F014D2CED8D}"/>
    <pc:docChg chg="custSel addSld modSld">
      <pc:chgData name="William Grey" userId="37b73424-c081-4fc2-b1af-363f4f3fd4f3" providerId="ADAL" clId="{5FAD08EA-E8FD-4ABC-A8FD-7F014D2CED8D}" dt="2021-07-06T08:19:20.805" v="311" actId="20577"/>
      <pc:docMkLst>
        <pc:docMk/>
      </pc:docMkLst>
      <pc:sldChg chg="modSp mod">
        <pc:chgData name="William Grey" userId="37b73424-c081-4fc2-b1af-363f4f3fd4f3" providerId="ADAL" clId="{5FAD08EA-E8FD-4ABC-A8FD-7F014D2CED8D}" dt="2021-07-06T08:16:00.201" v="275" actId="20577"/>
        <pc:sldMkLst>
          <pc:docMk/>
          <pc:sldMk cId="1737483561" sldId="269"/>
        </pc:sldMkLst>
        <pc:graphicFrameChg chg="mod modGraphic">
          <ac:chgData name="William Grey" userId="37b73424-c081-4fc2-b1af-363f4f3fd4f3" providerId="ADAL" clId="{5FAD08EA-E8FD-4ABC-A8FD-7F014D2CED8D}" dt="2021-07-06T08:16:00.201" v="275" actId="20577"/>
          <ac:graphicFrameMkLst>
            <pc:docMk/>
            <pc:sldMk cId="1737483561" sldId="269"/>
            <ac:graphicFrameMk id="4" creationId="{FDE2299D-8847-4CD1-822B-C07FF04563EA}"/>
          </ac:graphicFrameMkLst>
        </pc:graphicFrameChg>
      </pc:sldChg>
      <pc:sldChg chg="modSp mod">
        <pc:chgData name="William Grey" userId="37b73424-c081-4fc2-b1af-363f4f3fd4f3" providerId="ADAL" clId="{5FAD08EA-E8FD-4ABC-A8FD-7F014D2CED8D}" dt="2021-07-06T08:02:47.463" v="223" actId="20577"/>
        <pc:sldMkLst>
          <pc:docMk/>
          <pc:sldMk cId="1093708260" sldId="282"/>
        </pc:sldMkLst>
        <pc:spChg chg="mod">
          <ac:chgData name="William Grey" userId="37b73424-c081-4fc2-b1af-363f4f3fd4f3" providerId="ADAL" clId="{5FAD08EA-E8FD-4ABC-A8FD-7F014D2CED8D}" dt="2021-07-06T08:02:47.463" v="223" actId="20577"/>
          <ac:spMkLst>
            <pc:docMk/>
            <pc:sldMk cId="1093708260" sldId="282"/>
            <ac:spMk id="4" creationId="{2C3D5D1B-32D7-4B28-B538-8DB28CC93110}"/>
          </ac:spMkLst>
        </pc:spChg>
      </pc:sldChg>
      <pc:sldChg chg="modSp mod">
        <pc:chgData name="William Grey" userId="37b73424-c081-4fc2-b1af-363f4f3fd4f3" providerId="ADAL" clId="{5FAD08EA-E8FD-4ABC-A8FD-7F014D2CED8D}" dt="2021-07-06T08:19:20.805" v="311" actId="20577"/>
        <pc:sldMkLst>
          <pc:docMk/>
          <pc:sldMk cId="1936960777" sldId="289"/>
        </pc:sldMkLst>
        <pc:graphicFrameChg chg="modGraphic">
          <ac:chgData name="William Grey" userId="37b73424-c081-4fc2-b1af-363f4f3fd4f3" providerId="ADAL" clId="{5FAD08EA-E8FD-4ABC-A8FD-7F014D2CED8D}" dt="2021-07-06T08:19:20.805" v="311" actId="20577"/>
          <ac:graphicFrameMkLst>
            <pc:docMk/>
            <pc:sldMk cId="1936960777" sldId="289"/>
            <ac:graphicFrameMk id="26" creationId="{69CF60DD-E4B9-41C0-84E2-34929D9C82D4}"/>
          </ac:graphicFrameMkLst>
        </pc:graphicFrameChg>
      </pc:sldChg>
      <pc:sldChg chg="modSp add mod">
        <pc:chgData name="William Grey" userId="37b73424-c081-4fc2-b1af-363f4f3fd4f3" providerId="ADAL" clId="{5FAD08EA-E8FD-4ABC-A8FD-7F014D2CED8D}" dt="2021-07-06T08:16:29.923" v="303" actId="20577"/>
        <pc:sldMkLst>
          <pc:docMk/>
          <pc:sldMk cId="3092890226" sldId="296"/>
        </pc:sldMkLst>
        <pc:graphicFrameChg chg="modGraphic">
          <ac:chgData name="William Grey" userId="37b73424-c081-4fc2-b1af-363f4f3fd4f3" providerId="ADAL" clId="{5FAD08EA-E8FD-4ABC-A8FD-7F014D2CED8D}" dt="2021-07-06T08:16:29.923" v="303" actId="20577"/>
          <ac:graphicFrameMkLst>
            <pc:docMk/>
            <pc:sldMk cId="3092890226" sldId="296"/>
            <ac:graphicFrameMk id="4" creationId="{FDE2299D-8847-4CD1-822B-C07FF04563EA}"/>
          </ac:graphicFrameMkLst>
        </pc:graphicFrameChg>
      </pc:sldChg>
    </pc:docChg>
  </pc:docChgLst>
  <pc:docChgLst>
    <pc:chgData name="William Grey" userId="37b73424-c081-4fc2-b1af-363f4f3fd4f3" providerId="ADAL" clId="{DC05D244-8142-4568-908F-09779186BB7B}"/>
    <pc:docChg chg="undo redo custSel addSld delSld modSld sldOrd">
      <pc:chgData name="William Grey" userId="37b73424-c081-4fc2-b1af-363f4f3fd4f3" providerId="ADAL" clId="{DC05D244-8142-4568-908F-09779186BB7B}" dt="2021-02-12T09:45:09.328" v="3694" actId="13926"/>
      <pc:docMkLst>
        <pc:docMk/>
      </pc:docMkLst>
      <pc:sldChg chg="addSp delSp modSp mod">
        <pc:chgData name="William Grey" userId="37b73424-c081-4fc2-b1af-363f4f3fd4f3" providerId="ADAL" clId="{DC05D244-8142-4568-908F-09779186BB7B}" dt="2021-02-07T19:34:43.392" v="1535" actId="478"/>
        <pc:sldMkLst>
          <pc:docMk/>
          <pc:sldMk cId="3155352988" sldId="256"/>
        </pc:sldMkLst>
        <pc:spChg chg="mod">
          <ac:chgData name="William Grey" userId="37b73424-c081-4fc2-b1af-363f4f3fd4f3" providerId="ADAL" clId="{DC05D244-8142-4568-908F-09779186BB7B}" dt="2021-02-07T18:47:12.376" v="15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9:34:43.392" v="1535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DC05D244-8142-4568-908F-09779186BB7B}" dt="2021-02-07T19:34:43.392" v="1535" actId="478"/>
          <ac:spMkLst>
            <pc:docMk/>
            <pc:sldMk cId="3155352988" sldId="256"/>
            <ac:spMk id="5" creationId="{0F5A134D-DCF0-44C6-8115-414C2A216D83}"/>
          </ac:spMkLst>
        </pc:spChg>
      </pc:sldChg>
      <pc:sldChg chg="addSp delSp modSp mod">
        <pc:chgData name="William Grey" userId="37b73424-c081-4fc2-b1af-363f4f3fd4f3" providerId="ADAL" clId="{DC05D244-8142-4568-908F-09779186BB7B}" dt="2021-02-07T21:09:35.078" v="2522" actId="478"/>
        <pc:sldMkLst>
          <pc:docMk/>
          <pc:sldMk cId="31446487" sldId="262"/>
        </pc:sldMkLst>
        <pc:spChg chg="mod">
          <ac:chgData name="William Grey" userId="37b73424-c081-4fc2-b1af-363f4f3fd4f3" providerId="ADAL" clId="{DC05D244-8142-4568-908F-09779186BB7B}" dt="2021-02-07T19:05:34.933" v="1040" actId="20577"/>
          <ac:spMkLst>
            <pc:docMk/>
            <pc:sldMk cId="31446487" sldId="262"/>
            <ac:spMk id="2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19:15:19.421" v="1171" actId="478"/>
          <ac:spMkLst>
            <pc:docMk/>
            <pc:sldMk cId="31446487" sldId="262"/>
            <ac:spMk id="3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21:01:50.185" v="2442" actId="478"/>
          <ac:spMkLst>
            <pc:docMk/>
            <pc:sldMk cId="31446487" sldId="262"/>
            <ac:spMk id="4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21:02:12.146" v="2447" actId="478"/>
          <ac:spMkLst>
            <pc:docMk/>
            <pc:sldMk cId="31446487" sldId="262"/>
            <ac:spMk id="5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21:01:53.464" v="2443" actId="478"/>
          <ac:spMkLst>
            <pc:docMk/>
            <pc:sldMk cId="31446487" sldId="262"/>
            <ac:spMk id="6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19:11:01.704" v="1108" actId="478"/>
          <ac:spMkLst>
            <pc:docMk/>
            <pc:sldMk cId="31446487" sldId="262"/>
            <ac:spMk id="7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21:09:30.989" v="2521" actId="207"/>
          <ac:spMkLst>
            <pc:docMk/>
            <pc:sldMk cId="31446487" sldId="262"/>
            <ac:spMk id="8" creationId="{00000000-0000-0000-0000-000000000000}"/>
          </ac:spMkLst>
        </pc:spChg>
        <pc:spChg chg="add del mod">
          <ac:chgData name="William Grey" userId="37b73424-c081-4fc2-b1af-363f4f3fd4f3" providerId="ADAL" clId="{DC05D244-8142-4568-908F-09779186BB7B}" dt="2021-02-07T21:09:35.078" v="2522" actId="478"/>
          <ac:spMkLst>
            <pc:docMk/>
            <pc:sldMk cId="31446487" sldId="262"/>
            <ac:spMk id="9" creationId="{EFE56DDA-976B-4EEF-ACC6-675B44F0A360}"/>
          </ac:spMkLst>
        </pc:spChg>
        <pc:spChg chg="add del mod">
          <ac:chgData name="William Grey" userId="37b73424-c081-4fc2-b1af-363f4f3fd4f3" providerId="ADAL" clId="{DC05D244-8142-4568-908F-09779186BB7B}" dt="2021-02-07T19:15:23.142" v="1172" actId="478"/>
          <ac:spMkLst>
            <pc:docMk/>
            <pc:sldMk cId="31446487" sldId="262"/>
            <ac:spMk id="11" creationId="{14069D69-3C60-4722-8E58-D76A3F0C113E}"/>
          </ac:spMkLst>
        </pc:spChg>
        <pc:spChg chg="add del mod">
          <ac:chgData name="William Grey" userId="37b73424-c081-4fc2-b1af-363f4f3fd4f3" providerId="ADAL" clId="{DC05D244-8142-4568-908F-09779186BB7B}" dt="2021-02-07T21:02:39.040" v="2454" actId="478"/>
          <ac:spMkLst>
            <pc:docMk/>
            <pc:sldMk cId="31446487" sldId="262"/>
            <ac:spMk id="14" creationId="{65492956-8EC0-413E-AD23-066BE37C49A3}"/>
          </ac:spMkLst>
        </pc:spChg>
        <pc:spChg chg="add del mod">
          <ac:chgData name="William Grey" userId="37b73424-c081-4fc2-b1af-363f4f3fd4f3" providerId="ADAL" clId="{DC05D244-8142-4568-908F-09779186BB7B}" dt="2021-02-07T21:02:35.409" v="2453" actId="478"/>
          <ac:spMkLst>
            <pc:docMk/>
            <pc:sldMk cId="31446487" sldId="262"/>
            <ac:spMk id="15" creationId="{07715835-2E85-477A-99FD-74667E573AD5}"/>
          </ac:spMkLst>
        </pc:spChg>
        <pc:spChg chg="add del mod">
          <ac:chgData name="William Grey" userId="37b73424-c081-4fc2-b1af-363f4f3fd4f3" providerId="ADAL" clId="{DC05D244-8142-4568-908F-09779186BB7B}" dt="2021-02-07T21:02:07.120" v="2446" actId="478"/>
          <ac:spMkLst>
            <pc:docMk/>
            <pc:sldMk cId="31446487" sldId="262"/>
            <ac:spMk id="16" creationId="{3380B84D-CE5E-473D-9ABC-9E20F31FC31E}"/>
          </ac:spMkLst>
        </pc:spChg>
        <pc:spChg chg="add del">
          <ac:chgData name="William Grey" userId="37b73424-c081-4fc2-b1af-363f4f3fd4f3" providerId="ADAL" clId="{DC05D244-8142-4568-908F-09779186BB7B}" dt="2021-02-07T19:20:04.711" v="1241" actId="478"/>
          <ac:spMkLst>
            <pc:docMk/>
            <pc:sldMk cId="31446487" sldId="262"/>
            <ac:spMk id="17" creationId="{A763F979-4153-4AB9-BADD-4DF3DD2C1D73}"/>
          </ac:spMkLst>
        </pc:spChg>
        <pc:spChg chg="add del mod">
          <ac:chgData name="William Grey" userId="37b73424-c081-4fc2-b1af-363f4f3fd4f3" providerId="ADAL" clId="{DC05D244-8142-4568-908F-09779186BB7B}" dt="2021-02-07T21:02:05.038" v="2445" actId="478"/>
          <ac:spMkLst>
            <pc:docMk/>
            <pc:sldMk cId="31446487" sldId="262"/>
            <ac:spMk id="18" creationId="{70F3E7F9-CA52-4EEB-AACF-F364ADC020B9}"/>
          </ac:spMkLst>
        </pc:spChg>
        <pc:graphicFrameChg chg="add mod modGraphic">
          <ac:chgData name="William Grey" userId="37b73424-c081-4fc2-b1af-363f4f3fd4f3" providerId="ADAL" clId="{DC05D244-8142-4568-908F-09779186BB7B}" dt="2021-02-07T21:05:20.643" v="2470" actId="1076"/>
          <ac:graphicFrameMkLst>
            <pc:docMk/>
            <pc:sldMk cId="31446487" sldId="262"/>
            <ac:graphicFrameMk id="17" creationId="{5A8AB6D9-84D4-4131-BDAF-9B169A4E40B4}"/>
          </ac:graphicFrameMkLst>
        </pc:graphicFrameChg>
        <pc:cxnChg chg="add mod">
          <ac:chgData name="William Grey" userId="37b73424-c081-4fc2-b1af-363f4f3fd4f3" providerId="ADAL" clId="{DC05D244-8142-4568-908F-09779186BB7B}" dt="2021-02-07T21:05:31.466" v="2472" actId="1076"/>
          <ac:cxnSpMkLst>
            <pc:docMk/>
            <pc:sldMk cId="31446487" sldId="262"/>
            <ac:cxnSpMk id="13" creationId="{63ECA91F-824A-41EE-9AF0-8274DADA25B6}"/>
          </ac:cxnSpMkLst>
        </pc:cxnChg>
      </pc:sldChg>
      <pc:sldChg chg="delSp modSp add mod ord">
        <pc:chgData name="William Grey" userId="37b73424-c081-4fc2-b1af-363f4f3fd4f3" providerId="ADAL" clId="{DC05D244-8142-4568-908F-09779186BB7B}" dt="2021-02-12T09:40:09.080" v="3514" actId="20577"/>
        <pc:sldMkLst>
          <pc:docMk/>
          <pc:sldMk cId="4122527375" sldId="267"/>
        </pc:sldMkLst>
        <pc:spChg chg="mod">
          <ac:chgData name="William Grey" userId="37b73424-c081-4fc2-b1af-363f4f3fd4f3" providerId="ADAL" clId="{DC05D244-8142-4568-908F-09779186BB7B}" dt="2021-02-07T20:41:40.044" v="2297" actId="27636"/>
          <ac:spMkLst>
            <pc:docMk/>
            <pc:sldMk cId="4122527375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12T09:40:09.080" v="3514" actId="20577"/>
          <ac:spMkLst>
            <pc:docMk/>
            <pc:sldMk cId="4122527375" sldId="267"/>
            <ac:spMk id="3" creationId="{00000000-0000-0000-0000-000000000000}"/>
          </ac:spMkLst>
        </pc:spChg>
        <pc:graphicFrameChg chg="del mod">
          <ac:chgData name="William Grey" userId="37b73424-c081-4fc2-b1af-363f4f3fd4f3" providerId="ADAL" clId="{DC05D244-8142-4568-908F-09779186BB7B}" dt="2021-02-07T20:59:28.687" v="2357" actId="478"/>
          <ac:graphicFrameMkLst>
            <pc:docMk/>
            <pc:sldMk cId="4122527375" sldId="267"/>
            <ac:graphicFrameMk id="4" creationId="{00000000-0000-0000-0000-000000000000}"/>
          </ac:graphicFrameMkLst>
        </pc:graphicFrameChg>
      </pc:sldChg>
      <pc:sldChg chg="addSp modSp mod modAnim">
        <pc:chgData name="William Grey" userId="37b73424-c081-4fc2-b1af-363f4f3fd4f3" providerId="ADAL" clId="{DC05D244-8142-4568-908F-09779186BB7B}" dt="2021-02-12T09:41:23.067" v="3550" actId="20577"/>
        <pc:sldMkLst>
          <pc:docMk/>
          <pc:sldMk cId="1737483561" sldId="269"/>
        </pc:sldMkLst>
        <pc:spChg chg="mod">
          <ac:chgData name="William Grey" userId="37b73424-c081-4fc2-b1af-363f4f3fd4f3" providerId="ADAL" clId="{DC05D244-8142-4568-908F-09779186BB7B}" dt="2021-02-07T18:47:57.747" v="18" actId="27636"/>
          <ac:spMkLst>
            <pc:docMk/>
            <pc:sldMk cId="1737483561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12T09:41:23.067" v="3550" actId="20577"/>
          <ac:spMkLst>
            <pc:docMk/>
            <pc:sldMk cId="1737483561" sldId="269"/>
            <ac:spMk id="3" creationId="{00000000-0000-0000-0000-000000000000}"/>
          </ac:spMkLst>
        </pc:spChg>
        <pc:graphicFrameChg chg="add modGraphic">
          <ac:chgData name="William Grey" userId="37b73424-c081-4fc2-b1af-363f4f3fd4f3" providerId="ADAL" clId="{DC05D244-8142-4568-908F-09779186BB7B}" dt="2021-02-07T21:12:36.607" v="2551" actId="13926"/>
          <ac:graphicFrameMkLst>
            <pc:docMk/>
            <pc:sldMk cId="1737483561" sldId="269"/>
            <ac:graphicFrameMk id="4" creationId="{FDE2299D-8847-4CD1-822B-C07FF04563EA}"/>
          </ac:graphicFrameMkLst>
        </pc:graphicFrameChg>
      </pc:sldChg>
      <pc:sldChg chg="addSp modSp mod modAnim">
        <pc:chgData name="William Grey" userId="37b73424-c081-4fc2-b1af-363f4f3fd4f3" providerId="ADAL" clId="{DC05D244-8142-4568-908F-09779186BB7B}" dt="2021-02-12T09:41:49.982" v="3585" actId="2711"/>
        <pc:sldMkLst>
          <pc:docMk/>
          <pc:sldMk cId="2462310034" sldId="270"/>
        </pc:sldMkLst>
        <pc:spChg chg="mod">
          <ac:chgData name="William Grey" userId="37b73424-c081-4fc2-b1af-363f4f3fd4f3" providerId="ADAL" clId="{DC05D244-8142-4568-908F-09779186BB7B}" dt="2021-02-07T18:47:57.776" v="19" actId="27636"/>
          <ac:spMkLst>
            <pc:docMk/>
            <pc:sldMk cId="2462310034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12T09:41:49.982" v="3585" actId="2711"/>
          <ac:spMkLst>
            <pc:docMk/>
            <pc:sldMk cId="2462310034" sldId="270"/>
            <ac:spMk id="3" creationId="{00000000-0000-0000-0000-000000000000}"/>
          </ac:spMkLst>
        </pc:spChg>
        <pc:graphicFrameChg chg="add modGraphic">
          <ac:chgData name="William Grey" userId="37b73424-c081-4fc2-b1af-363f4f3fd4f3" providerId="ADAL" clId="{DC05D244-8142-4568-908F-09779186BB7B}" dt="2021-02-07T21:15:30.333" v="2600" actId="13926"/>
          <ac:graphicFrameMkLst>
            <pc:docMk/>
            <pc:sldMk cId="2462310034" sldId="270"/>
            <ac:graphicFrameMk id="4" creationId="{D17D8955-9A05-4EA2-8D43-359634ADE8D3}"/>
          </ac:graphicFrameMkLst>
        </pc:graphicFrameChg>
      </pc:sldChg>
      <pc:sldChg chg="addSp delSp modSp mod ord">
        <pc:chgData name="William Grey" userId="37b73424-c081-4fc2-b1af-363f4f3fd4f3" providerId="ADAL" clId="{DC05D244-8142-4568-908F-09779186BB7B}" dt="2021-02-07T20:40:18.832" v="2295" actId="20577"/>
        <pc:sldMkLst>
          <pc:docMk/>
          <pc:sldMk cId="1194056744" sldId="272"/>
        </pc:sldMkLst>
        <pc:spChg chg="mod">
          <ac:chgData name="William Grey" userId="37b73424-c081-4fc2-b1af-363f4f3fd4f3" providerId="ADAL" clId="{DC05D244-8142-4568-908F-09779186BB7B}" dt="2021-02-07T18:50:22.178" v="162" actId="20577"/>
          <ac:spMkLst>
            <pc:docMk/>
            <pc:sldMk cId="1194056744" sldId="272"/>
            <ac:spMk id="2" creationId="{00000000-0000-0000-0000-000000000000}"/>
          </ac:spMkLst>
        </pc:spChg>
        <pc:spChg chg="del mod">
          <ac:chgData name="William Grey" userId="37b73424-c081-4fc2-b1af-363f4f3fd4f3" providerId="ADAL" clId="{DC05D244-8142-4568-908F-09779186BB7B}" dt="2021-02-07T18:54:54.021" v="324" actId="478"/>
          <ac:spMkLst>
            <pc:docMk/>
            <pc:sldMk cId="1194056744" sldId="272"/>
            <ac:spMk id="4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8:53:13.209" v="287" actId="478"/>
          <ac:spMkLst>
            <pc:docMk/>
            <pc:sldMk cId="1194056744" sldId="272"/>
            <ac:spMk id="5" creationId="{00000000-0000-0000-0000-000000000000}"/>
          </ac:spMkLst>
        </pc:spChg>
        <pc:graphicFrameChg chg="add del mod modGraphic">
          <ac:chgData name="William Grey" userId="37b73424-c081-4fc2-b1af-363f4f3fd4f3" providerId="ADAL" clId="{DC05D244-8142-4568-908F-09779186BB7B}" dt="2021-02-07T20:38:17.587" v="2206" actId="478"/>
          <ac:graphicFrameMkLst>
            <pc:docMk/>
            <pc:sldMk cId="1194056744" sldId="272"/>
            <ac:graphicFrameMk id="3" creationId="{6734F276-4D86-4ED2-9F91-A19BDEB48E87}"/>
          </ac:graphicFrameMkLst>
        </pc:graphicFrameChg>
        <pc:graphicFrameChg chg="add mod modGraphic">
          <ac:chgData name="William Grey" userId="37b73424-c081-4fc2-b1af-363f4f3fd4f3" providerId="ADAL" clId="{DC05D244-8142-4568-908F-09779186BB7B}" dt="2021-02-07T20:40:18.832" v="2295" actId="20577"/>
          <ac:graphicFrameMkLst>
            <pc:docMk/>
            <pc:sldMk cId="1194056744" sldId="272"/>
            <ac:graphicFrameMk id="4" creationId="{E3664F5D-0CB7-4634-BECB-B5EF2757EE54}"/>
          </ac:graphicFrameMkLst>
        </pc:graphicFrameChg>
      </pc:sldChg>
      <pc:sldChg chg="del">
        <pc:chgData name="William Grey" userId="37b73424-c081-4fc2-b1af-363f4f3fd4f3" providerId="ADAL" clId="{DC05D244-8142-4568-908F-09779186BB7B}" dt="2021-02-07T19:39:48.186" v="1585" actId="47"/>
        <pc:sldMkLst>
          <pc:docMk/>
          <pc:sldMk cId="884957661" sldId="273"/>
        </pc:sldMkLst>
      </pc:sldChg>
      <pc:sldChg chg="modSp add del mod">
        <pc:chgData name="William Grey" userId="37b73424-c081-4fc2-b1af-363f4f3fd4f3" providerId="ADAL" clId="{DC05D244-8142-4568-908F-09779186BB7B}" dt="2021-02-07T21:54:19.335" v="3506" actId="47"/>
        <pc:sldMkLst>
          <pc:docMk/>
          <pc:sldMk cId="2786844523" sldId="274"/>
        </pc:sldMkLst>
        <pc:spChg chg="mod">
          <ac:chgData name="William Grey" userId="37b73424-c081-4fc2-b1af-363f4f3fd4f3" providerId="ADAL" clId="{DC05D244-8142-4568-908F-09779186BB7B}" dt="2021-02-07T18:47:57.824" v="21" actId="27636"/>
          <ac:spMkLst>
            <pc:docMk/>
            <pc:sldMk cId="2786844523" sldId="274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19:59:57.007" v="2187" actId="20577"/>
          <ac:spMkLst>
            <pc:docMk/>
            <pc:sldMk cId="2786844523" sldId="274"/>
            <ac:spMk id="3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19:59:14.764" v="2169" actId="1076"/>
          <ac:spMkLst>
            <pc:docMk/>
            <pc:sldMk cId="2786844523" sldId="274"/>
            <ac:spMk id="7" creationId="{00000000-0000-0000-0000-000000000000}"/>
          </ac:spMkLst>
        </pc:spChg>
      </pc:sldChg>
      <pc:sldChg chg="modSp add del mod">
        <pc:chgData name="William Grey" userId="37b73424-c081-4fc2-b1af-363f4f3fd4f3" providerId="ADAL" clId="{DC05D244-8142-4568-908F-09779186BB7B}" dt="2021-02-07T21:54:18.435" v="3505" actId="47"/>
        <pc:sldMkLst>
          <pc:docMk/>
          <pc:sldMk cId="1411232755" sldId="275"/>
        </pc:sldMkLst>
        <pc:spChg chg="mod">
          <ac:chgData name="William Grey" userId="37b73424-c081-4fc2-b1af-363f4f3fd4f3" providerId="ADAL" clId="{DC05D244-8142-4568-908F-09779186BB7B}" dt="2021-02-07T18:47:57.858" v="22" actId="27636"/>
          <ac:spMkLst>
            <pc:docMk/>
            <pc:sldMk cId="1411232755" sldId="275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DC05D244-8142-4568-908F-09779186BB7B}" dt="2021-02-07T20:03:42.990" v="2192" actId="47"/>
        <pc:sldMkLst>
          <pc:docMk/>
          <pc:sldMk cId="4174253215" sldId="276"/>
        </pc:sldMkLst>
        <pc:spChg chg="mod">
          <ac:chgData name="William Grey" userId="37b73424-c081-4fc2-b1af-363f4f3fd4f3" providerId="ADAL" clId="{DC05D244-8142-4568-908F-09779186BB7B}" dt="2021-02-07T18:47:57.873" v="23" actId="27636"/>
          <ac:spMkLst>
            <pc:docMk/>
            <pc:sldMk cId="4174253215" sldId="276"/>
            <ac:spMk id="2" creationId="{00000000-0000-0000-0000-000000000000}"/>
          </ac:spMkLst>
        </pc:spChg>
      </pc:sldChg>
      <pc:sldChg chg="modSp add del mod">
        <pc:chgData name="William Grey" userId="37b73424-c081-4fc2-b1af-363f4f3fd4f3" providerId="ADAL" clId="{DC05D244-8142-4568-908F-09779186BB7B}" dt="2021-02-07T20:03:39.155" v="2191" actId="47"/>
        <pc:sldMkLst>
          <pc:docMk/>
          <pc:sldMk cId="2654889755" sldId="277"/>
        </pc:sldMkLst>
        <pc:spChg chg="mod">
          <ac:chgData name="William Grey" userId="37b73424-c081-4fc2-b1af-363f4f3fd4f3" providerId="ADAL" clId="{DC05D244-8142-4568-908F-09779186BB7B}" dt="2021-02-07T18:47:57.909" v="24" actId="27636"/>
          <ac:spMkLst>
            <pc:docMk/>
            <pc:sldMk cId="2654889755" sldId="277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DC05D244-8142-4568-908F-09779186BB7B}" dt="2021-02-07T19:42:47.483" v="1607" actId="47"/>
        <pc:sldMkLst>
          <pc:docMk/>
          <pc:sldMk cId="717748161" sldId="278"/>
        </pc:sldMkLst>
        <pc:spChg chg="mod">
          <ac:chgData name="William Grey" userId="37b73424-c081-4fc2-b1af-363f4f3fd4f3" providerId="ADAL" clId="{DC05D244-8142-4568-908F-09779186BB7B}" dt="2021-02-07T18:47:57.975" v="26" actId="27636"/>
          <ac:spMkLst>
            <pc:docMk/>
            <pc:sldMk cId="717748161" sldId="27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DC05D244-8142-4568-908F-09779186BB7B}" dt="2021-02-07T20:03:04.564" v="2188" actId="47"/>
        <pc:sldMkLst>
          <pc:docMk/>
          <pc:sldMk cId="2456689661" sldId="279"/>
        </pc:sldMkLst>
        <pc:spChg chg="mod">
          <ac:chgData name="William Grey" userId="37b73424-c081-4fc2-b1af-363f4f3fd4f3" providerId="ADAL" clId="{DC05D244-8142-4568-908F-09779186BB7B}" dt="2021-02-07T18:47:57.953" v="25" actId="27636"/>
          <ac:spMkLst>
            <pc:docMk/>
            <pc:sldMk cId="2456689661" sldId="279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C05D244-8142-4568-908F-09779186BB7B}" dt="2021-02-07T19:03:28.035" v="888" actId="1076"/>
        <pc:sldMkLst>
          <pc:docMk/>
          <pc:sldMk cId="3939924103" sldId="280"/>
        </pc:sldMkLst>
        <pc:spChg chg="mod">
          <ac:chgData name="William Grey" userId="37b73424-c081-4fc2-b1af-363f4f3fd4f3" providerId="ADAL" clId="{DC05D244-8142-4568-908F-09779186BB7B}" dt="2021-02-07T18:47:57.682" v="16" actId="27636"/>
          <ac:spMkLst>
            <pc:docMk/>
            <pc:sldMk cId="3939924103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19:03:28.035" v="888" actId="1076"/>
          <ac:spMkLst>
            <pc:docMk/>
            <pc:sldMk cId="3939924103" sldId="280"/>
            <ac:spMk id="3" creationId="{00000000-0000-0000-0000-000000000000}"/>
          </ac:spMkLst>
        </pc:spChg>
      </pc:sldChg>
      <pc:sldChg chg="modSp new mod">
        <pc:chgData name="William Grey" userId="37b73424-c081-4fc2-b1af-363f4f3fd4f3" providerId="ADAL" clId="{DC05D244-8142-4568-908F-09779186BB7B}" dt="2021-02-07T20:39:23.575" v="2268" actId="20577"/>
        <pc:sldMkLst>
          <pc:docMk/>
          <pc:sldMk cId="772530042" sldId="281"/>
        </pc:sldMkLst>
        <pc:spChg chg="mod">
          <ac:chgData name="William Grey" userId="37b73424-c081-4fc2-b1af-363f4f3fd4f3" providerId="ADAL" clId="{DC05D244-8142-4568-908F-09779186BB7B}" dt="2021-02-07T18:48:10.412" v="47" actId="20577"/>
          <ac:spMkLst>
            <pc:docMk/>
            <pc:sldMk cId="772530042" sldId="281"/>
            <ac:spMk id="2" creationId="{E1508550-493A-48E3-A832-0C69C60EC44E}"/>
          </ac:spMkLst>
        </pc:spChg>
        <pc:spChg chg="mod">
          <ac:chgData name="William Grey" userId="37b73424-c081-4fc2-b1af-363f4f3fd4f3" providerId="ADAL" clId="{DC05D244-8142-4568-908F-09779186BB7B}" dt="2021-02-07T20:39:23.575" v="2268" actId="20577"/>
          <ac:spMkLst>
            <pc:docMk/>
            <pc:sldMk cId="772530042" sldId="281"/>
            <ac:spMk id="3" creationId="{859A1EDC-2F17-4B38-8851-EE487ADB2F59}"/>
          </ac:spMkLst>
        </pc:spChg>
      </pc:sldChg>
      <pc:sldChg chg="addSp delSp modSp add mod">
        <pc:chgData name="William Grey" userId="37b73424-c081-4fc2-b1af-363f4f3fd4f3" providerId="ADAL" clId="{DC05D244-8142-4568-908F-09779186BB7B}" dt="2021-02-07T21:18:21.534" v="2661" actId="20577"/>
        <pc:sldMkLst>
          <pc:docMk/>
          <pc:sldMk cId="1093708260" sldId="282"/>
        </pc:sldMkLst>
        <pc:spChg chg="mod">
          <ac:chgData name="William Grey" userId="37b73424-c081-4fc2-b1af-363f4f3fd4f3" providerId="ADAL" clId="{DC05D244-8142-4568-908F-09779186BB7B}" dt="2021-02-07T21:18:07.940" v="2622" actId="20577"/>
          <ac:spMkLst>
            <pc:docMk/>
            <pc:sldMk cId="1093708260" sldId="282"/>
            <ac:spMk id="2" creationId="{00000000-0000-0000-0000-000000000000}"/>
          </ac:spMkLst>
        </pc:spChg>
        <pc:spChg chg="add mod">
          <ac:chgData name="William Grey" userId="37b73424-c081-4fc2-b1af-363f4f3fd4f3" providerId="ADAL" clId="{DC05D244-8142-4568-908F-09779186BB7B}" dt="2021-02-07T21:18:21.534" v="2661" actId="20577"/>
          <ac:spMkLst>
            <pc:docMk/>
            <pc:sldMk cId="1093708260" sldId="282"/>
            <ac:spMk id="4" creationId="{2C3D5D1B-32D7-4B28-B538-8DB28CC93110}"/>
          </ac:spMkLst>
        </pc:spChg>
        <pc:graphicFrameChg chg="del mod modGraphic">
          <ac:chgData name="William Grey" userId="37b73424-c081-4fc2-b1af-363f4f3fd4f3" providerId="ADAL" clId="{DC05D244-8142-4568-908F-09779186BB7B}" dt="2021-02-07T21:05:54.232" v="2473" actId="478"/>
          <ac:graphicFrameMkLst>
            <pc:docMk/>
            <pc:sldMk cId="1093708260" sldId="282"/>
            <ac:graphicFrameMk id="3" creationId="{6734F276-4D86-4ED2-9F91-A19BDEB48E87}"/>
          </ac:graphicFrameMkLst>
        </pc:graphicFrameChg>
        <pc:graphicFrameChg chg="add mod modGraphic">
          <ac:chgData name="William Grey" userId="37b73424-c081-4fc2-b1af-363f4f3fd4f3" providerId="ADAL" clId="{DC05D244-8142-4568-908F-09779186BB7B}" dt="2021-02-07T21:05:58.096" v="2475" actId="14100"/>
          <ac:graphicFrameMkLst>
            <pc:docMk/>
            <pc:sldMk cId="1093708260" sldId="282"/>
            <ac:graphicFrameMk id="5" creationId="{2928B589-E81E-4D23-B63E-CBE92DEF0353}"/>
          </ac:graphicFrameMkLst>
        </pc:graphicFrameChg>
      </pc:sldChg>
      <pc:sldChg chg="delSp modSp add mod">
        <pc:chgData name="William Grey" userId="37b73424-c081-4fc2-b1af-363f4f3fd4f3" providerId="ADAL" clId="{DC05D244-8142-4568-908F-09779186BB7B}" dt="2021-02-07T19:05:43.057" v="1042" actId="20577"/>
        <pc:sldMkLst>
          <pc:docMk/>
          <pc:sldMk cId="1541236259" sldId="283"/>
        </pc:sldMkLst>
        <pc:spChg chg="mod">
          <ac:chgData name="William Grey" userId="37b73424-c081-4fc2-b1af-363f4f3fd4f3" providerId="ADAL" clId="{DC05D244-8142-4568-908F-09779186BB7B}" dt="2021-02-07T19:05:43.057" v="1042" actId="20577"/>
          <ac:spMkLst>
            <pc:docMk/>
            <pc:sldMk cId="1541236259" sldId="283"/>
            <ac:spMk id="3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19:04:50.131" v="1010" actId="20577"/>
          <ac:spMkLst>
            <pc:docMk/>
            <pc:sldMk cId="1541236259" sldId="283"/>
            <ac:spMk id="4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9:04:43.753" v="1009" actId="478"/>
          <ac:spMkLst>
            <pc:docMk/>
            <pc:sldMk cId="1541236259" sldId="283"/>
            <ac:spMk id="5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9:04:52.279" v="1011" actId="478"/>
          <ac:spMkLst>
            <pc:docMk/>
            <pc:sldMk cId="1541236259" sldId="283"/>
            <ac:spMk id="6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9:05:40.355" v="1041" actId="478"/>
          <ac:spMkLst>
            <pc:docMk/>
            <pc:sldMk cId="1541236259" sldId="283"/>
            <ac:spMk id="7" creationId="{00000000-0000-0000-0000-000000000000}"/>
          </ac:spMkLst>
        </pc:spChg>
        <pc:spChg chg="del">
          <ac:chgData name="William Grey" userId="37b73424-c081-4fc2-b1af-363f4f3fd4f3" providerId="ADAL" clId="{DC05D244-8142-4568-908F-09779186BB7B}" dt="2021-02-07T19:04:55.618" v="1012" actId="478"/>
          <ac:spMkLst>
            <pc:docMk/>
            <pc:sldMk cId="1541236259" sldId="283"/>
            <ac:spMk id="8" creationId="{00000000-0000-0000-0000-000000000000}"/>
          </ac:spMkLst>
        </pc:spChg>
      </pc:sldChg>
      <pc:sldChg chg="addSp delSp modSp add del mod modAnim">
        <pc:chgData name="William Grey" userId="37b73424-c081-4fc2-b1af-363f4f3fd4f3" providerId="ADAL" clId="{DC05D244-8142-4568-908F-09779186BB7B}" dt="2021-02-07T21:18:30.393" v="2662" actId="47"/>
        <pc:sldMkLst>
          <pc:docMk/>
          <pc:sldMk cId="1277763932" sldId="284"/>
        </pc:sldMkLst>
        <pc:spChg chg="mod">
          <ac:chgData name="William Grey" userId="37b73424-c081-4fc2-b1af-363f4f3fd4f3" providerId="ADAL" clId="{DC05D244-8142-4568-908F-09779186BB7B}" dt="2021-02-07T19:26:31.299" v="1317" actId="20577"/>
          <ac:spMkLst>
            <pc:docMk/>
            <pc:sldMk cId="1277763932" sldId="284"/>
            <ac:spMk id="2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19:31:17.195" v="1514" actId="1076"/>
          <ac:spMkLst>
            <pc:docMk/>
            <pc:sldMk cId="1277763932" sldId="284"/>
            <ac:spMk id="4" creationId="{2C3D5D1B-32D7-4B28-B538-8DB28CC93110}"/>
          </ac:spMkLst>
        </pc:spChg>
        <pc:spChg chg="add mod">
          <ac:chgData name="William Grey" userId="37b73424-c081-4fc2-b1af-363f4f3fd4f3" providerId="ADAL" clId="{DC05D244-8142-4568-908F-09779186BB7B}" dt="2021-02-07T19:37:14.182" v="1582" actId="14100"/>
          <ac:spMkLst>
            <pc:docMk/>
            <pc:sldMk cId="1277763932" sldId="284"/>
            <ac:spMk id="5" creationId="{806DFB90-2535-4E54-88C9-7BC879F05D45}"/>
          </ac:spMkLst>
        </pc:spChg>
        <pc:graphicFrameChg chg="del mod modGraphic">
          <ac:chgData name="William Grey" userId="37b73424-c081-4fc2-b1af-363f4f3fd4f3" providerId="ADAL" clId="{DC05D244-8142-4568-908F-09779186BB7B}" dt="2021-02-07T19:31:12.902" v="1513" actId="478"/>
          <ac:graphicFrameMkLst>
            <pc:docMk/>
            <pc:sldMk cId="1277763932" sldId="284"/>
            <ac:graphicFrameMk id="3" creationId="{6734F276-4D86-4ED2-9F91-A19BDEB48E87}"/>
          </ac:graphicFrameMkLst>
        </pc:graphicFrameChg>
      </pc:sldChg>
      <pc:sldChg chg="addSp delSp modSp new mod">
        <pc:chgData name="William Grey" userId="37b73424-c081-4fc2-b1af-363f4f3fd4f3" providerId="ADAL" clId="{DC05D244-8142-4568-908F-09779186BB7B}" dt="2021-02-07T21:45:03.182" v="3402" actId="478"/>
        <pc:sldMkLst>
          <pc:docMk/>
          <pc:sldMk cId="1966519876" sldId="285"/>
        </pc:sldMkLst>
        <pc:spChg chg="mod">
          <ac:chgData name="William Grey" userId="37b73424-c081-4fc2-b1af-363f4f3fd4f3" providerId="ADAL" clId="{DC05D244-8142-4568-908F-09779186BB7B}" dt="2021-02-07T19:43:20.174" v="1630" actId="20577"/>
          <ac:spMkLst>
            <pc:docMk/>
            <pc:sldMk cId="1966519876" sldId="285"/>
            <ac:spMk id="2" creationId="{CF06F8CD-F17E-4DF3-A761-55ADA30A2A27}"/>
          </ac:spMkLst>
        </pc:spChg>
        <pc:spChg chg="del mod">
          <ac:chgData name="William Grey" userId="37b73424-c081-4fc2-b1af-363f4f3fd4f3" providerId="ADAL" clId="{DC05D244-8142-4568-908F-09779186BB7B}" dt="2021-02-07T21:43:00.293" v="3305" actId="478"/>
          <ac:spMkLst>
            <pc:docMk/>
            <pc:sldMk cId="1966519876" sldId="285"/>
            <ac:spMk id="3" creationId="{980DC12B-47EC-4AE7-BF08-6D58EDC07156}"/>
          </ac:spMkLst>
        </pc:spChg>
        <pc:spChg chg="add del mod">
          <ac:chgData name="William Grey" userId="37b73424-c081-4fc2-b1af-363f4f3fd4f3" providerId="ADAL" clId="{DC05D244-8142-4568-908F-09779186BB7B}" dt="2021-02-07T21:31:44.602" v="3139" actId="478"/>
          <ac:spMkLst>
            <pc:docMk/>
            <pc:sldMk cId="1966519876" sldId="285"/>
            <ac:spMk id="4" creationId="{A3D711AC-88A0-4BF8-96C1-62F037165DBC}"/>
          </ac:spMkLst>
        </pc:spChg>
        <pc:spChg chg="add del mod">
          <ac:chgData name="William Grey" userId="37b73424-c081-4fc2-b1af-363f4f3fd4f3" providerId="ADAL" clId="{DC05D244-8142-4568-908F-09779186BB7B}" dt="2021-02-07T21:43:25.208" v="3308" actId="478"/>
          <ac:spMkLst>
            <pc:docMk/>
            <pc:sldMk cId="1966519876" sldId="285"/>
            <ac:spMk id="5" creationId="{61C2D8C5-5289-4D79-997E-90ACD3BD2070}"/>
          </ac:spMkLst>
        </pc:spChg>
        <pc:spChg chg="add del">
          <ac:chgData name="William Grey" userId="37b73424-c081-4fc2-b1af-363f4f3fd4f3" providerId="ADAL" clId="{DC05D244-8142-4568-908F-09779186BB7B}" dt="2021-02-07T19:52:04.841" v="1941"/>
          <ac:spMkLst>
            <pc:docMk/>
            <pc:sldMk cId="1966519876" sldId="285"/>
            <ac:spMk id="6" creationId="{1920DCD6-17FC-4138-B466-9858A69199E2}"/>
          </ac:spMkLst>
        </pc:spChg>
        <pc:spChg chg="add mod">
          <ac:chgData name="William Grey" userId="37b73424-c081-4fc2-b1af-363f4f3fd4f3" providerId="ADAL" clId="{DC05D244-8142-4568-908F-09779186BB7B}" dt="2021-02-07T21:44:51.191" v="3399" actId="2711"/>
          <ac:spMkLst>
            <pc:docMk/>
            <pc:sldMk cId="1966519876" sldId="285"/>
            <ac:spMk id="7" creationId="{3DD90EAE-1E34-42DC-B445-65B70B6F1C31}"/>
          </ac:spMkLst>
        </pc:spChg>
        <pc:spChg chg="add del mod">
          <ac:chgData name="William Grey" userId="37b73424-c081-4fc2-b1af-363f4f3fd4f3" providerId="ADAL" clId="{DC05D244-8142-4568-908F-09779186BB7B}" dt="2021-02-07T21:45:03.182" v="3402" actId="478"/>
          <ac:spMkLst>
            <pc:docMk/>
            <pc:sldMk cId="1966519876" sldId="285"/>
            <ac:spMk id="8" creationId="{DA69BC98-F410-4BA2-8A74-E030BCD3F849}"/>
          </ac:spMkLst>
        </pc:spChg>
        <pc:spChg chg="add del mod">
          <ac:chgData name="William Grey" userId="37b73424-c081-4fc2-b1af-363f4f3fd4f3" providerId="ADAL" clId="{DC05D244-8142-4568-908F-09779186BB7B}" dt="2021-02-07T21:43:25.208" v="3308" actId="478"/>
          <ac:spMkLst>
            <pc:docMk/>
            <pc:sldMk cId="1966519876" sldId="285"/>
            <ac:spMk id="13" creationId="{3756817B-5F75-4CCB-B988-9DA880A0C7F4}"/>
          </ac:spMkLst>
        </pc:spChg>
        <pc:spChg chg="add del mod">
          <ac:chgData name="William Grey" userId="37b73424-c081-4fc2-b1af-363f4f3fd4f3" providerId="ADAL" clId="{DC05D244-8142-4568-908F-09779186BB7B}" dt="2021-02-07T21:43:53.143" v="3319" actId="478"/>
          <ac:spMkLst>
            <pc:docMk/>
            <pc:sldMk cId="1966519876" sldId="285"/>
            <ac:spMk id="14" creationId="{1FB04F48-4178-4A78-AC36-6B2A4B5254F6}"/>
          </ac:spMkLst>
        </pc:spChg>
        <pc:spChg chg="add mod ord">
          <ac:chgData name="William Grey" userId="37b73424-c081-4fc2-b1af-363f4f3fd4f3" providerId="ADAL" clId="{DC05D244-8142-4568-908F-09779186BB7B}" dt="2021-02-07T21:44:06.025" v="3323" actId="167"/>
          <ac:spMkLst>
            <pc:docMk/>
            <pc:sldMk cId="1966519876" sldId="285"/>
            <ac:spMk id="29" creationId="{3FD68440-4D5A-4725-BA4B-E63ACD29D859}"/>
          </ac:spMkLst>
        </pc:spChg>
        <pc:spChg chg="add del mod">
          <ac:chgData name="William Grey" userId="37b73424-c081-4fc2-b1af-363f4f3fd4f3" providerId="ADAL" clId="{DC05D244-8142-4568-908F-09779186BB7B}" dt="2021-02-07T21:43:13.353" v="3306" actId="478"/>
          <ac:spMkLst>
            <pc:docMk/>
            <pc:sldMk cId="1966519876" sldId="285"/>
            <ac:spMk id="31" creationId="{03B08AD2-2479-4A51-8CE7-6830BCEB10EF}"/>
          </ac:spMkLst>
        </pc:spChg>
        <pc:graphicFrameChg chg="add del mod modGraphic">
          <ac:chgData name="William Grey" userId="37b73424-c081-4fc2-b1af-363f4f3fd4f3" providerId="ADAL" clId="{DC05D244-8142-4568-908F-09779186BB7B}" dt="2021-02-07T21:38:31.741" v="3246" actId="478"/>
          <ac:graphicFrameMkLst>
            <pc:docMk/>
            <pc:sldMk cId="1966519876" sldId="285"/>
            <ac:graphicFrameMk id="26" creationId="{69CF60DD-E4B9-41C0-84E2-34929D9C82D4}"/>
          </ac:graphicFrameMkLst>
        </pc:graphicFrameChg>
        <pc:graphicFrameChg chg="add mod">
          <ac:chgData name="William Grey" userId="37b73424-c081-4fc2-b1af-363f4f3fd4f3" providerId="ADAL" clId="{DC05D244-8142-4568-908F-09779186BB7B}" dt="2021-02-07T21:39:30.715" v="3260" actId="1076"/>
          <ac:graphicFrameMkLst>
            <pc:docMk/>
            <pc:sldMk cId="1966519876" sldId="285"/>
            <ac:graphicFrameMk id="28" creationId="{BF41B491-9A81-4666-B9D9-A350994FD4AA}"/>
          </ac:graphicFrameMkLst>
        </pc:graphicFrameChg>
        <pc:cxnChg chg="add mod">
          <ac:chgData name="William Grey" userId="37b73424-c081-4fc2-b1af-363f4f3fd4f3" providerId="ADAL" clId="{DC05D244-8142-4568-908F-09779186BB7B}" dt="2021-02-07T21:45:00.057" v="3401" actId="14100"/>
          <ac:cxnSpMkLst>
            <pc:docMk/>
            <pc:sldMk cId="1966519876" sldId="285"/>
            <ac:cxnSpMk id="10" creationId="{6A67CF4F-0EBE-4A87-B955-E151C2AA0A7F}"/>
          </ac:cxnSpMkLst>
        </pc:cxnChg>
        <pc:cxnChg chg="add del mod">
          <ac:chgData name="William Grey" userId="37b73424-c081-4fc2-b1af-363f4f3fd4f3" providerId="ADAL" clId="{DC05D244-8142-4568-908F-09779186BB7B}" dt="2021-02-07T21:38:51.305" v="3252" actId="478"/>
          <ac:cxnSpMkLst>
            <pc:docMk/>
            <pc:sldMk cId="1966519876" sldId="285"/>
            <ac:cxnSpMk id="11" creationId="{650E2CF1-1641-4452-A154-42BDEFD145C9}"/>
          </ac:cxnSpMkLst>
        </pc:cxnChg>
        <pc:cxnChg chg="add del mod">
          <ac:chgData name="William Grey" userId="37b73424-c081-4fc2-b1af-363f4f3fd4f3" providerId="ADAL" clId="{DC05D244-8142-4568-908F-09779186BB7B}" dt="2021-02-07T21:38:43.712" v="3249" actId="478"/>
          <ac:cxnSpMkLst>
            <pc:docMk/>
            <pc:sldMk cId="1966519876" sldId="285"/>
            <ac:cxnSpMk id="15" creationId="{78175B9F-4EC0-4304-9EC3-20CC2B6982FD}"/>
          </ac:cxnSpMkLst>
        </pc:cxnChg>
        <pc:cxnChg chg="add del mod">
          <ac:chgData name="William Grey" userId="37b73424-c081-4fc2-b1af-363f4f3fd4f3" providerId="ADAL" clId="{DC05D244-8142-4568-908F-09779186BB7B}" dt="2021-02-07T21:38:46.003" v="3250" actId="478"/>
          <ac:cxnSpMkLst>
            <pc:docMk/>
            <pc:sldMk cId="1966519876" sldId="285"/>
            <ac:cxnSpMk id="19" creationId="{153A1849-BA79-43E7-B8FE-BC987C77693F}"/>
          </ac:cxnSpMkLst>
        </pc:cxnChg>
        <pc:cxnChg chg="add del mod">
          <ac:chgData name="William Grey" userId="37b73424-c081-4fc2-b1af-363f4f3fd4f3" providerId="ADAL" clId="{DC05D244-8142-4568-908F-09779186BB7B}" dt="2021-02-07T21:38:47.866" v="3251" actId="478"/>
          <ac:cxnSpMkLst>
            <pc:docMk/>
            <pc:sldMk cId="1966519876" sldId="285"/>
            <ac:cxnSpMk id="23" creationId="{D0013FBA-EAC7-46E7-80ED-55A1DB13A162}"/>
          </ac:cxnSpMkLst>
        </pc:cxnChg>
      </pc:sldChg>
      <pc:sldChg chg="add del">
        <pc:chgData name="William Grey" userId="37b73424-c081-4fc2-b1af-363f4f3fd4f3" providerId="ADAL" clId="{DC05D244-8142-4568-908F-09779186BB7B}" dt="2021-02-07T21:06:27.645" v="2477" actId="47"/>
        <pc:sldMkLst>
          <pc:docMk/>
          <pc:sldMk cId="880477299" sldId="286"/>
        </pc:sldMkLst>
      </pc:sldChg>
      <pc:sldChg chg="delSp modSp add mod modAnim">
        <pc:chgData name="William Grey" userId="37b73424-c081-4fc2-b1af-363f4f3fd4f3" providerId="ADAL" clId="{DC05D244-8142-4568-908F-09779186BB7B}" dt="2021-02-07T21:13:38.747" v="2558" actId="13926"/>
        <pc:sldMkLst>
          <pc:docMk/>
          <pc:sldMk cId="1200088698" sldId="287"/>
        </pc:sldMkLst>
        <pc:spChg chg="del">
          <ac:chgData name="William Grey" userId="37b73424-c081-4fc2-b1af-363f4f3fd4f3" providerId="ADAL" clId="{DC05D244-8142-4568-908F-09779186BB7B}" dt="2021-02-07T21:06:36.969" v="2480" actId="478"/>
          <ac:spMkLst>
            <pc:docMk/>
            <pc:sldMk cId="1200088698" sldId="287"/>
            <ac:spMk id="8" creationId="{00000000-0000-0000-0000-000000000000}"/>
          </ac:spMkLst>
        </pc:spChg>
        <pc:spChg chg="mod">
          <ac:chgData name="William Grey" userId="37b73424-c081-4fc2-b1af-363f4f3fd4f3" providerId="ADAL" clId="{DC05D244-8142-4568-908F-09779186BB7B}" dt="2021-02-07T21:13:38.747" v="2558" actId="13926"/>
          <ac:spMkLst>
            <pc:docMk/>
            <pc:sldMk cId="1200088698" sldId="287"/>
            <ac:spMk id="9" creationId="{EFE56DDA-976B-4EEF-ACC6-675B44F0A360}"/>
          </ac:spMkLst>
        </pc:spChg>
        <pc:graphicFrameChg chg="modGraphic">
          <ac:chgData name="William Grey" userId="37b73424-c081-4fc2-b1af-363f4f3fd4f3" providerId="ADAL" clId="{DC05D244-8142-4568-908F-09779186BB7B}" dt="2021-02-07T21:07:04.400" v="2487" actId="13926"/>
          <ac:graphicFrameMkLst>
            <pc:docMk/>
            <pc:sldMk cId="1200088698" sldId="287"/>
            <ac:graphicFrameMk id="17" creationId="{5A8AB6D9-84D4-4131-BDAF-9B169A4E40B4}"/>
          </ac:graphicFrameMkLst>
        </pc:graphicFrameChg>
        <pc:cxnChg chg="mod">
          <ac:chgData name="William Grey" userId="37b73424-c081-4fc2-b1af-363f4f3fd4f3" providerId="ADAL" clId="{DC05D244-8142-4568-908F-09779186BB7B}" dt="2021-02-07T21:06:51.991" v="2484" actId="1076"/>
          <ac:cxnSpMkLst>
            <pc:docMk/>
            <pc:sldMk cId="1200088698" sldId="287"/>
            <ac:cxnSpMk id="13" creationId="{63ECA91F-824A-41EE-9AF0-8274DADA25B6}"/>
          </ac:cxnSpMkLst>
        </pc:cxnChg>
      </pc:sldChg>
      <pc:sldChg chg="addSp modSp new mod">
        <pc:chgData name="William Grey" userId="37b73424-c081-4fc2-b1af-363f4f3fd4f3" providerId="ADAL" clId="{DC05D244-8142-4568-908F-09779186BB7B}" dt="2021-02-07T22:00:42.340" v="3510" actId="14100"/>
        <pc:sldMkLst>
          <pc:docMk/>
          <pc:sldMk cId="807059869" sldId="288"/>
        </pc:sldMkLst>
        <pc:spChg chg="mod">
          <ac:chgData name="William Grey" userId="37b73424-c081-4fc2-b1af-363f4f3fd4f3" providerId="ADAL" clId="{DC05D244-8142-4568-908F-09779186BB7B}" dt="2021-02-07T21:21:08.276" v="2745" actId="20577"/>
          <ac:spMkLst>
            <pc:docMk/>
            <pc:sldMk cId="807059869" sldId="288"/>
            <ac:spMk id="2" creationId="{62FFE27C-8866-43C7-8FA3-FAF97249BC95}"/>
          </ac:spMkLst>
        </pc:spChg>
        <pc:spChg chg="mod">
          <ac:chgData name="William Grey" userId="37b73424-c081-4fc2-b1af-363f4f3fd4f3" providerId="ADAL" clId="{DC05D244-8142-4568-908F-09779186BB7B}" dt="2021-02-07T21:30:48.382" v="3137" actId="14100"/>
          <ac:spMkLst>
            <pc:docMk/>
            <pc:sldMk cId="807059869" sldId="288"/>
            <ac:spMk id="3" creationId="{C70D7CC9-D287-4E55-8C1E-8E844CCE14CF}"/>
          </ac:spMkLst>
        </pc:spChg>
        <pc:picChg chg="add mod">
          <ac:chgData name="William Grey" userId="37b73424-c081-4fc2-b1af-363f4f3fd4f3" providerId="ADAL" clId="{DC05D244-8142-4568-908F-09779186BB7B}" dt="2021-02-07T22:00:42.340" v="3510" actId="14100"/>
          <ac:picMkLst>
            <pc:docMk/>
            <pc:sldMk cId="807059869" sldId="288"/>
            <ac:picMk id="4" creationId="{1A3F540E-9628-4864-9CF6-A7DFCEE0BFCD}"/>
          </ac:picMkLst>
        </pc:picChg>
      </pc:sldChg>
      <pc:sldChg chg="addSp delSp modSp add mod">
        <pc:chgData name="William Grey" userId="37b73424-c081-4fc2-b1af-363f4f3fd4f3" providerId="ADAL" clId="{DC05D244-8142-4568-908F-09779186BB7B}" dt="2021-02-07T22:02:34.949" v="3513" actId="478"/>
        <pc:sldMkLst>
          <pc:docMk/>
          <pc:sldMk cId="1936960777" sldId="289"/>
        </pc:sldMkLst>
        <pc:spChg chg="mod">
          <ac:chgData name="William Grey" userId="37b73424-c081-4fc2-b1af-363f4f3fd4f3" providerId="ADAL" clId="{DC05D244-8142-4568-908F-09779186BB7B}" dt="2021-02-07T21:33:41.822" v="3229" actId="20577"/>
          <ac:spMkLst>
            <pc:docMk/>
            <pc:sldMk cId="1936960777" sldId="289"/>
            <ac:spMk id="2" creationId="{CF06F8CD-F17E-4DF3-A761-55ADA30A2A27}"/>
          </ac:spMkLst>
        </pc:spChg>
        <pc:spChg chg="del">
          <ac:chgData name="William Grey" userId="37b73424-c081-4fc2-b1af-363f4f3fd4f3" providerId="ADAL" clId="{DC05D244-8142-4568-908F-09779186BB7B}" dt="2021-02-07T22:02:30.429" v="3512" actId="478"/>
          <ac:spMkLst>
            <pc:docMk/>
            <pc:sldMk cId="1936960777" sldId="289"/>
            <ac:spMk id="3" creationId="{980DC12B-47EC-4AE7-BF08-6D58EDC07156}"/>
          </ac:spMkLst>
        </pc:spChg>
        <pc:spChg chg="del">
          <ac:chgData name="William Grey" userId="37b73424-c081-4fc2-b1af-363f4f3fd4f3" providerId="ADAL" clId="{DC05D244-8142-4568-908F-09779186BB7B}" dt="2021-02-07T21:34:15.930" v="3236" actId="478"/>
          <ac:spMkLst>
            <pc:docMk/>
            <pc:sldMk cId="1936960777" sldId="289"/>
            <ac:spMk id="5" creationId="{61C2D8C5-5289-4D79-997E-90ACD3BD2070}"/>
          </ac:spMkLst>
        </pc:spChg>
        <pc:spChg chg="add del mod">
          <ac:chgData name="William Grey" userId="37b73424-c081-4fc2-b1af-363f4f3fd4f3" providerId="ADAL" clId="{DC05D244-8142-4568-908F-09779186BB7B}" dt="2021-02-07T22:02:34.949" v="3513" actId="478"/>
          <ac:spMkLst>
            <pc:docMk/>
            <pc:sldMk cId="1936960777" sldId="289"/>
            <ac:spMk id="6" creationId="{DD857F07-7B78-474C-91D5-107B36181451}"/>
          </ac:spMkLst>
        </pc:spChg>
        <pc:spChg chg="del mod">
          <ac:chgData name="William Grey" userId="37b73424-c081-4fc2-b1af-363f4f3fd4f3" providerId="ADAL" clId="{DC05D244-8142-4568-908F-09779186BB7B}" dt="2021-02-07T21:33:58.502" v="3233" actId="478"/>
          <ac:spMkLst>
            <pc:docMk/>
            <pc:sldMk cId="1936960777" sldId="289"/>
            <ac:spMk id="7" creationId="{3DD90EAE-1E34-42DC-B445-65B70B6F1C31}"/>
          </ac:spMkLst>
        </pc:spChg>
        <pc:spChg chg="del mod">
          <ac:chgData name="William Grey" userId="37b73424-c081-4fc2-b1af-363f4f3fd4f3" providerId="ADAL" clId="{DC05D244-8142-4568-908F-09779186BB7B}" dt="2021-02-07T21:33:52.885" v="3231" actId="478"/>
          <ac:spMkLst>
            <pc:docMk/>
            <pc:sldMk cId="1936960777" sldId="289"/>
            <ac:spMk id="8" creationId="{DA69BC98-F410-4BA2-8A74-E030BCD3F849}"/>
          </ac:spMkLst>
        </pc:spChg>
        <pc:spChg chg="del">
          <ac:chgData name="William Grey" userId="37b73424-c081-4fc2-b1af-363f4f3fd4f3" providerId="ADAL" clId="{DC05D244-8142-4568-908F-09779186BB7B}" dt="2021-02-07T21:34:15.930" v="3236" actId="478"/>
          <ac:spMkLst>
            <pc:docMk/>
            <pc:sldMk cId="1936960777" sldId="289"/>
            <ac:spMk id="13" creationId="{3756817B-5F75-4CCB-B988-9DA880A0C7F4}"/>
          </ac:spMkLst>
        </pc:spChg>
        <pc:spChg chg="del">
          <ac:chgData name="William Grey" userId="37b73424-c081-4fc2-b1af-363f4f3fd4f3" providerId="ADAL" clId="{DC05D244-8142-4568-908F-09779186BB7B}" dt="2021-02-07T21:34:15.930" v="3236" actId="478"/>
          <ac:spMkLst>
            <pc:docMk/>
            <pc:sldMk cId="1936960777" sldId="289"/>
            <ac:spMk id="14" creationId="{1FB04F48-4178-4A78-AC36-6B2A4B5254F6}"/>
          </ac:spMkLst>
        </pc:spChg>
        <pc:graphicFrameChg chg="mod modGraphic">
          <ac:chgData name="William Grey" userId="37b73424-c081-4fc2-b1af-363f4f3fd4f3" providerId="ADAL" clId="{DC05D244-8142-4568-908F-09779186BB7B}" dt="2021-02-07T21:36:07.087" v="3245" actId="1076"/>
          <ac:graphicFrameMkLst>
            <pc:docMk/>
            <pc:sldMk cId="1936960777" sldId="289"/>
            <ac:graphicFrameMk id="26" creationId="{69CF60DD-E4B9-41C0-84E2-34929D9C82D4}"/>
          </ac:graphicFrameMkLst>
        </pc:graphicFrameChg>
        <pc:cxnChg chg="del">
          <ac:chgData name="William Grey" userId="37b73424-c081-4fc2-b1af-363f4f3fd4f3" providerId="ADAL" clId="{DC05D244-8142-4568-908F-09779186BB7B}" dt="2021-02-07T21:34:02.883" v="3234" actId="478"/>
          <ac:cxnSpMkLst>
            <pc:docMk/>
            <pc:sldMk cId="1936960777" sldId="289"/>
            <ac:cxnSpMk id="10" creationId="{6A67CF4F-0EBE-4A87-B955-E151C2AA0A7F}"/>
          </ac:cxnSpMkLst>
        </pc:cxnChg>
        <pc:cxnChg chg="del">
          <ac:chgData name="William Grey" userId="37b73424-c081-4fc2-b1af-363f4f3fd4f3" providerId="ADAL" clId="{DC05D244-8142-4568-908F-09779186BB7B}" dt="2021-02-07T21:34:15.930" v="3236" actId="478"/>
          <ac:cxnSpMkLst>
            <pc:docMk/>
            <pc:sldMk cId="1936960777" sldId="289"/>
            <ac:cxnSpMk id="11" creationId="{650E2CF1-1641-4452-A154-42BDEFD145C9}"/>
          </ac:cxnSpMkLst>
        </pc:cxnChg>
        <pc:cxnChg chg="del">
          <ac:chgData name="William Grey" userId="37b73424-c081-4fc2-b1af-363f4f3fd4f3" providerId="ADAL" clId="{DC05D244-8142-4568-908F-09779186BB7B}" dt="2021-02-07T21:34:15.930" v="3236" actId="478"/>
          <ac:cxnSpMkLst>
            <pc:docMk/>
            <pc:sldMk cId="1936960777" sldId="289"/>
            <ac:cxnSpMk id="15" creationId="{78175B9F-4EC0-4304-9EC3-20CC2B6982FD}"/>
          </ac:cxnSpMkLst>
        </pc:cxnChg>
        <pc:cxnChg chg="del">
          <ac:chgData name="William Grey" userId="37b73424-c081-4fc2-b1af-363f4f3fd4f3" providerId="ADAL" clId="{DC05D244-8142-4568-908F-09779186BB7B}" dt="2021-02-07T21:34:15.930" v="3236" actId="478"/>
          <ac:cxnSpMkLst>
            <pc:docMk/>
            <pc:sldMk cId="1936960777" sldId="289"/>
            <ac:cxnSpMk id="19" creationId="{153A1849-BA79-43E7-B8FE-BC987C77693F}"/>
          </ac:cxnSpMkLst>
        </pc:cxnChg>
        <pc:cxnChg chg="del">
          <ac:chgData name="William Grey" userId="37b73424-c081-4fc2-b1af-363f4f3fd4f3" providerId="ADAL" clId="{DC05D244-8142-4568-908F-09779186BB7B}" dt="2021-02-07T21:34:15.930" v="3236" actId="478"/>
          <ac:cxnSpMkLst>
            <pc:docMk/>
            <pc:sldMk cId="1936960777" sldId="289"/>
            <ac:cxnSpMk id="23" creationId="{D0013FBA-EAC7-46E7-80ED-55A1DB13A162}"/>
          </ac:cxnSpMkLst>
        </pc:cxnChg>
      </pc:sldChg>
      <pc:sldChg chg="add del">
        <pc:chgData name="William Grey" userId="37b73424-c081-4fc2-b1af-363f4f3fd4f3" providerId="ADAL" clId="{DC05D244-8142-4568-908F-09779186BB7B}" dt="2021-02-07T21:41:09.650" v="3270" actId="47"/>
        <pc:sldMkLst>
          <pc:docMk/>
          <pc:sldMk cId="2426287596" sldId="290"/>
        </pc:sldMkLst>
      </pc:sldChg>
      <pc:sldChg chg="addSp delSp modSp add mod">
        <pc:chgData name="William Grey" userId="37b73424-c081-4fc2-b1af-363f4f3fd4f3" providerId="ADAL" clId="{DC05D244-8142-4568-908F-09779186BB7B}" dt="2021-02-12T09:43:23.892" v="3593" actId="5793"/>
        <pc:sldMkLst>
          <pc:docMk/>
          <pc:sldMk cId="2832053534" sldId="290"/>
        </pc:sldMkLst>
        <pc:spChg chg="del">
          <ac:chgData name="William Grey" userId="37b73424-c081-4fc2-b1af-363f4f3fd4f3" providerId="ADAL" clId="{DC05D244-8142-4568-908F-09779186BB7B}" dt="2021-02-07T21:46:02.698" v="3409" actId="478"/>
          <ac:spMkLst>
            <pc:docMk/>
            <pc:sldMk cId="2832053534" sldId="290"/>
            <ac:spMk id="3" creationId="{980DC12B-47EC-4AE7-BF08-6D58EDC07156}"/>
          </ac:spMkLst>
        </pc:spChg>
        <pc:spChg chg="del">
          <ac:chgData name="William Grey" userId="37b73424-c081-4fc2-b1af-363f4f3fd4f3" providerId="ADAL" clId="{DC05D244-8142-4568-908F-09779186BB7B}" dt="2021-02-07T21:45:36.687" v="3407" actId="478"/>
          <ac:spMkLst>
            <pc:docMk/>
            <pc:sldMk cId="2832053534" sldId="290"/>
            <ac:spMk id="5" creationId="{61C2D8C5-5289-4D79-997E-90ACD3BD2070}"/>
          </ac:spMkLst>
        </pc:spChg>
        <pc:spChg chg="add del mod">
          <ac:chgData name="William Grey" userId="37b73424-c081-4fc2-b1af-363f4f3fd4f3" providerId="ADAL" clId="{DC05D244-8142-4568-908F-09779186BB7B}" dt="2021-02-07T21:46:06.807" v="3410" actId="478"/>
          <ac:spMkLst>
            <pc:docMk/>
            <pc:sldMk cId="2832053534" sldId="290"/>
            <ac:spMk id="6" creationId="{02B371CE-58F1-4D38-B3E1-B813CD7412D8}"/>
          </ac:spMkLst>
        </pc:spChg>
        <pc:spChg chg="del">
          <ac:chgData name="William Grey" userId="37b73424-c081-4fc2-b1af-363f4f3fd4f3" providerId="ADAL" clId="{DC05D244-8142-4568-908F-09779186BB7B}" dt="2021-02-07T21:45:13.357" v="3403" actId="478"/>
          <ac:spMkLst>
            <pc:docMk/>
            <pc:sldMk cId="2832053534" sldId="290"/>
            <ac:spMk id="7" creationId="{3DD90EAE-1E34-42DC-B445-65B70B6F1C31}"/>
          </ac:spMkLst>
        </pc:spChg>
        <pc:spChg chg="mod">
          <ac:chgData name="William Grey" userId="37b73424-c081-4fc2-b1af-363f4f3fd4f3" providerId="ADAL" clId="{DC05D244-8142-4568-908F-09779186BB7B}" dt="2021-02-12T09:43:23.892" v="3593" actId="5793"/>
          <ac:spMkLst>
            <pc:docMk/>
            <pc:sldMk cId="2832053534" sldId="290"/>
            <ac:spMk id="8" creationId="{DA69BC98-F410-4BA2-8A74-E030BCD3F849}"/>
          </ac:spMkLst>
        </pc:spChg>
        <pc:spChg chg="del mod">
          <ac:chgData name="William Grey" userId="37b73424-c081-4fc2-b1af-363f4f3fd4f3" providerId="ADAL" clId="{DC05D244-8142-4568-908F-09779186BB7B}" dt="2021-02-07T21:45:32.325" v="3406" actId="478"/>
          <ac:spMkLst>
            <pc:docMk/>
            <pc:sldMk cId="2832053534" sldId="290"/>
            <ac:spMk id="13" creationId="{3756817B-5F75-4CCB-B988-9DA880A0C7F4}"/>
          </ac:spMkLst>
        </pc:spChg>
        <pc:spChg chg="del">
          <ac:chgData name="William Grey" userId="37b73424-c081-4fc2-b1af-363f4f3fd4f3" providerId="ADAL" clId="{DC05D244-8142-4568-908F-09779186BB7B}" dt="2021-02-07T21:45:16.316" v="3404" actId="478"/>
          <ac:spMkLst>
            <pc:docMk/>
            <pc:sldMk cId="2832053534" sldId="290"/>
            <ac:spMk id="14" creationId="{1FB04F48-4178-4A78-AC36-6B2A4B5254F6}"/>
          </ac:spMkLst>
        </pc:spChg>
        <pc:spChg chg="mod ord">
          <ac:chgData name="William Grey" userId="37b73424-c081-4fc2-b1af-363f4f3fd4f3" providerId="ADAL" clId="{DC05D244-8142-4568-908F-09779186BB7B}" dt="2021-02-07T21:46:32.876" v="3415" actId="167"/>
          <ac:spMkLst>
            <pc:docMk/>
            <pc:sldMk cId="2832053534" sldId="290"/>
            <ac:spMk id="29" creationId="{3FD68440-4D5A-4725-BA4B-E63ACD29D859}"/>
          </ac:spMkLst>
        </pc:spChg>
        <pc:graphicFrameChg chg="modGraphic">
          <ac:chgData name="William Grey" userId="37b73424-c081-4fc2-b1af-363f4f3fd4f3" providerId="ADAL" clId="{DC05D244-8142-4568-908F-09779186BB7B}" dt="2021-02-07T21:52:03.777" v="3463" actId="14100"/>
          <ac:graphicFrameMkLst>
            <pc:docMk/>
            <pc:sldMk cId="2832053534" sldId="290"/>
            <ac:graphicFrameMk id="28" creationId="{BF41B491-9A81-4666-B9D9-A350994FD4AA}"/>
          </ac:graphicFrameMkLst>
        </pc:graphicFrameChg>
        <pc:cxnChg chg="mod">
          <ac:chgData name="William Grey" userId="37b73424-c081-4fc2-b1af-363f4f3fd4f3" providerId="ADAL" clId="{DC05D244-8142-4568-908F-09779186BB7B}" dt="2021-02-07T21:46:40.573" v="3417" actId="14100"/>
          <ac:cxnSpMkLst>
            <pc:docMk/>
            <pc:sldMk cId="2832053534" sldId="290"/>
            <ac:cxnSpMk id="10" creationId="{6A67CF4F-0EBE-4A87-B955-E151C2AA0A7F}"/>
          </ac:cxnSpMkLst>
        </pc:cxnChg>
      </pc:sldChg>
      <pc:sldChg chg="add del">
        <pc:chgData name="William Grey" userId="37b73424-c081-4fc2-b1af-363f4f3fd4f3" providerId="ADAL" clId="{DC05D244-8142-4568-908F-09779186BB7B}" dt="2021-02-07T21:41:18.059" v="3271" actId="47"/>
        <pc:sldMkLst>
          <pc:docMk/>
          <pc:sldMk cId="1186807449" sldId="291"/>
        </pc:sldMkLst>
      </pc:sldChg>
      <pc:sldChg chg="delSp add del mod">
        <pc:chgData name="William Grey" userId="37b73424-c081-4fc2-b1af-363f4f3fd4f3" providerId="ADAL" clId="{DC05D244-8142-4568-908F-09779186BB7B}" dt="2021-02-07T21:48:00.683" v="3434" actId="47"/>
        <pc:sldMkLst>
          <pc:docMk/>
          <pc:sldMk cId="3841318139" sldId="291"/>
        </pc:sldMkLst>
        <pc:spChg chg="del">
          <ac:chgData name="William Grey" userId="37b73424-c081-4fc2-b1af-363f4f3fd4f3" providerId="ADAL" clId="{DC05D244-8142-4568-908F-09779186BB7B}" dt="2021-02-07T21:47:35.456" v="3433" actId="21"/>
          <ac:spMkLst>
            <pc:docMk/>
            <pc:sldMk cId="3841318139" sldId="291"/>
            <ac:spMk id="5" creationId="{61C2D8C5-5289-4D79-997E-90ACD3BD2070}"/>
          </ac:spMkLst>
        </pc:spChg>
        <pc:spChg chg="del">
          <ac:chgData name="William Grey" userId="37b73424-c081-4fc2-b1af-363f4f3fd4f3" providerId="ADAL" clId="{DC05D244-8142-4568-908F-09779186BB7B}" dt="2021-02-07T21:47:35.456" v="3433" actId="21"/>
          <ac:spMkLst>
            <pc:docMk/>
            <pc:sldMk cId="3841318139" sldId="291"/>
            <ac:spMk id="13" creationId="{3756817B-5F75-4CCB-B988-9DA880A0C7F4}"/>
          </ac:spMkLst>
        </pc:spChg>
      </pc:sldChg>
      <pc:sldChg chg="add del">
        <pc:chgData name="William Grey" userId="37b73424-c081-4fc2-b1af-363f4f3fd4f3" providerId="ADAL" clId="{DC05D244-8142-4568-908F-09779186BB7B}" dt="2021-02-07T21:41:19.988" v="3272" actId="47"/>
        <pc:sldMkLst>
          <pc:docMk/>
          <pc:sldMk cId="284846404" sldId="292"/>
        </pc:sldMkLst>
      </pc:sldChg>
      <pc:sldChg chg="addSp delSp modSp add del mod">
        <pc:chgData name="William Grey" userId="37b73424-c081-4fc2-b1af-363f4f3fd4f3" providerId="ADAL" clId="{DC05D244-8142-4568-908F-09779186BB7B}" dt="2021-02-07T22:01:16.263" v="3511" actId="47"/>
        <pc:sldMkLst>
          <pc:docMk/>
          <pc:sldMk cId="2855635041" sldId="292"/>
        </pc:sldMkLst>
        <pc:spChg chg="del">
          <ac:chgData name="William Grey" userId="37b73424-c081-4fc2-b1af-363f4f3fd4f3" providerId="ADAL" clId="{DC05D244-8142-4568-908F-09779186BB7B}" dt="2021-02-07T21:48:13.683" v="3436" actId="478"/>
          <ac:spMkLst>
            <pc:docMk/>
            <pc:sldMk cId="2855635041" sldId="292"/>
            <ac:spMk id="3" creationId="{980DC12B-47EC-4AE7-BF08-6D58EDC07156}"/>
          </ac:spMkLst>
        </pc:spChg>
        <pc:spChg chg="mod">
          <ac:chgData name="William Grey" userId="37b73424-c081-4fc2-b1af-363f4f3fd4f3" providerId="ADAL" clId="{DC05D244-8142-4568-908F-09779186BB7B}" dt="2021-02-07T21:48:35.319" v="3442" actId="14100"/>
          <ac:spMkLst>
            <pc:docMk/>
            <pc:sldMk cId="2855635041" sldId="292"/>
            <ac:spMk id="5" creationId="{61C2D8C5-5289-4D79-997E-90ACD3BD2070}"/>
          </ac:spMkLst>
        </pc:spChg>
        <pc:spChg chg="add del mod">
          <ac:chgData name="William Grey" userId="37b73424-c081-4fc2-b1af-363f4f3fd4f3" providerId="ADAL" clId="{DC05D244-8142-4568-908F-09779186BB7B}" dt="2021-02-07T21:48:16.649" v="3437" actId="478"/>
          <ac:spMkLst>
            <pc:docMk/>
            <pc:sldMk cId="2855635041" sldId="292"/>
            <ac:spMk id="6" creationId="{A39258DA-9E32-4FE3-A6D2-A3915885DD33}"/>
          </ac:spMkLst>
        </pc:spChg>
        <pc:spChg chg="del">
          <ac:chgData name="William Grey" userId="37b73424-c081-4fc2-b1af-363f4f3fd4f3" providerId="ADAL" clId="{DC05D244-8142-4568-908F-09779186BB7B}" dt="2021-02-07T21:48:32.091" v="3441" actId="478"/>
          <ac:spMkLst>
            <pc:docMk/>
            <pc:sldMk cId="2855635041" sldId="292"/>
            <ac:spMk id="7" creationId="{3DD90EAE-1E34-42DC-B445-65B70B6F1C31}"/>
          </ac:spMkLst>
        </pc:spChg>
        <pc:spChg chg="del">
          <ac:chgData name="William Grey" userId="37b73424-c081-4fc2-b1af-363f4f3fd4f3" providerId="ADAL" clId="{DC05D244-8142-4568-908F-09779186BB7B}" dt="2021-02-07T21:48:32.091" v="3441" actId="478"/>
          <ac:spMkLst>
            <pc:docMk/>
            <pc:sldMk cId="2855635041" sldId="292"/>
            <ac:spMk id="8" creationId="{DA69BC98-F410-4BA2-8A74-E030BCD3F849}"/>
          </ac:spMkLst>
        </pc:spChg>
        <pc:spChg chg="mod">
          <ac:chgData name="William Grey" userId="37b73424-c081-4fc2-b1af-363f4f3fd4f3" providerId="ADAL" clId="{DC05D244-8142-4568-908F-09779186BB7B}" dt="2021-02-07T21:48:44.304" v="3444" actId="1076"/>
          <ac:spMkLst>
            <pc:docMk/>
            <pc:sldMk cId="2855635041" sldId="292"/>
            <ac:spMk id="13" creationId="{3756817B-5F75-4CCB-B988-9DA880A0C7F4}"/>
          </ac:spMkLst>
        </pc:spChg>
        <pc:spChg chg="del">
          <ac:chgData name="William Grey" userId="37b73424-c081-4fc2-b1af-363f4f3fd4f3" providerId="ADAL" clId="{DC05D244-8142-4568-908F-09779186BB7B}" dt="2021-02-07T21:48:28.439" v="3440" actId="478"/>
          <ac:spMkLst>
            <pc:docMk/>
            <pc:sldMk cId="2855635041" sldId="292"/>
            <ac:spMk id="14" creationId="{1FB04F48-4178-4A78-AC36-6B2A4B5254F6}"/>
          </ac:spMkLst>
        </pc:spChg>
        <pc:spChg chg="add">
          <ac:chgData name="William Grey" userId="37b73424-c081-4fc2-b1af-363f4f3fd4f3" providerId="ADAL" clId="{DC05D244-8142-4568-908F-09779186BB7B}" dt="2021-02-07T21:49:16.222" v="3449"/>
          <ac:spMkLst>
            <pc:docMk/>
            <pc:sldMk cId="2855635041" sldId="292"/>
            <ac:spMk id="15" creationId="{4722557E-CBEE-473C-BE5E-D60C20331AC9}"/>
          </ac:spMkLst>
        </pc:spChg>
        <pc:spChg chg="add mod">
          <ac:chgData name="William Grey" userId="37b73424-c081-4fc2-b1af-363f4f3fd4f3" providerId="ADAL" clId="{DC05D244-8142-4568-908F-09779186BB7B}" dt="2021-02-07T21:51:15.012" v="3458" actId="14100"/>
          <ac:spMkLst>
            <pc:docMk/>
            <pc:sldMk cId="2855635041" sldId="292"/>
            <ac:spMk id="16" creationId="{1D6049C7-2D2E-4DF8-8AA8-805DF9BA321C}"/>
          </ac:spMkLst>
        </pc:spChg>
        <pc:spChg chg="add">
          <ac:chgData name="William Grey" userId="37b73424-c081-4fc2-b1af-363f4f3fd4f3" providerId="ADAL" clId="{DC05D244-8142-4568-908F-09779186BB7B}" dt="2021-02-07T21:51:24.261" v="3459"/>
          <ac:spMkLst>
            <pc:docMk/>
            <pc:sldMk cId="2855635041" sldId="292"/>
            <ac:spMk id="17" creationId="{014FB697-70B1-4772-AE9A-E0ECADB66898}"/>
          </ac:spMkLst>
        </pc:spChg>
        <pc:spChg chg="add">
          <ac:chgData name="William Grey" userId="37b73424-c081-4fc2-b1af-363f4f3fd4f3" providerId="ADAL" clId="{DC05D244-8142-4568-908F-09779186BB7B}" dt="2021-02-07T21:51:24.261" v="3459"/>
          <ac:spMkLst>
            <pc:docMk/>
            <pc:sldMk cId="2855635041" sldId="292"/>
            <ac:spMk id="18" creationId="{74DD5E36-BE09-4F98-8163-AFB47D54C194}"/>
          </ac:spMkLst>
        </pc:spChg>
        <pc:spChg chg="add">
          <ac:chgData name="William Grey" userId="37b73424-c081-4fc2-b1af-363f4f3fd4f3" providerId="ADAL" clId="{DC05D244-8142-4568-908F-09779186BB7B}" dt="2021-02-07T21:51:26.275" v="3460"/>
          <ac:spMkLst>
            <pc:docMk/>
            <pc:sldMk cId="2855635041" sldId="292"/>
            <ac:spMk id="19" creationId="{253DC2A1-8736-4AB3-980B-7D5E311B4DFF}"/>
          </ac:spMkLst>
        </pc:spChg>
        <pc:spChg chg="add">
          <ac:chgData name="William Grey" userId="37b73424-c081-4fc2-b1af-363f4f3fd4f3" providerId="ADAL" clId="{DC05D244-8142-4568-908F-09779186BB7B}" dt="2021-02-07T21:51:26.275" v="3460"/>
          <ac:spMkLst>
            <pc:docMk/>
            <pc:sldMk cId="2855635041" sldId="292"/>
            <ac:spMk id="20" creationId="{B5F87C04-6C0E-4A56-90DC-B3F77BE56442}"/>
          </ac:spMkLst>
        </pc:spChg>
        <pc:spChg chg="mod ord">
          <ac:chgData name="William Grey" userId="37b73424-c081-4fc2-b1af-363f4f3fd4f3" providerId="ADAL" clId="{DC05D244-8142-4568-908F-09779186BB7B}" dt="2021-02-07T21:49:00.417" v="3447" actId="167"/>
          <ac:spMkLst>
            <pc:docMk/>
            <pc:sldMk cId="2855635041" sldId="292"/>
            <ac:spMk id="29" creationId="{3FD68440-4D5A-4725-BA4B-E63ACD29D859}"/>
          </ac:spMkLst>
        </pc:spChg>
        <pc:graphicFrameChg chg="mod">
          <ac:chgData name="William Grey" userId="37b73424-c081-4fc2-b1af-363f4f3fd4f3" providerId="ADAL" clId="{DC05D244-8142-4568-908F-09779186BB7B}" dt="2021-02-07T21:51:05.032" v="3456" actId="1076"/>
          <ac:graphicFrameMkLst>
            <pc:docMk/>
            <pc:sldMk cId="2855635041" sldId="292"/>
            <ac:graphicFrameMk id="28" creationId="{BF41B491-9A81-4666-B9D9-A350994FD4AA}"/>
          </ac:graphicFrameMkLst>
        </pc:graphicFrameChg>
        <pc:cxnChg chg="del">
          <ac:chgData name="William Grey" userId="37b73424-c081-4fc2-b1af-363f4f3fd4f3" providerId="ADAL" clId="{DC05D244-8142-4568-908F-09779186BB7B}" dt="2021-02-07T21:48:23.870" v="3439" actId="478"/>
          <ac:cxnSpMkLst>
            <pc:docMk/>
            <pc:sldMk cId="2855635041" sldId="292"/>
            <ac:cxnSpMk id="10" creationId="{6A67CF4F-0EBE-4A87-B955-E151C2AA0A7F}"/>
          </ac:cxnSpMkLst>
        </pc:cxnChg>
      </pc:sldChg>
      <pc:sldChg chg="add del">
        <pc:chgData name="William Grey" userId="37b73424-c081-4fc2-b1af-363f4f3fd4f3" providerId="ADAL" clId="{DC05D244-8142-4568-908F-09779186BB7B}" dt="2021-02-07T21:41:24.089" v="3273" actId="47"/>
        <pc:sldMkLst>
          <pc:docMk/>
          <pc:sldMk cId="872587844" sldId="293"/>
        </pc:sldMkLst>
      </pc:sldChg>
      <pc:sldChg chg="delSp modSp add mod ord">
        <pc:chgData name="William Grey" userId="37b73424-c081-4fc2-b1af-363f4f3fd4f3" providerId="ADAL" clId="{DC05D244-8142-4568-908F-09779186BB7B}" dt="2021-02-07T21:42:54.637" v="3304"/>
        <pc:sldMkLst>
          <pc:docMk/>
          <pc:sldMk cId="2040671094" sldId="293"/>
        </pc:sldMkLst>
        <pc:spChg chg="mod">
          <ac:chgData name="William Grey" userId="37b73424-c081-4fc2-b1af-363f4f3fd4f3" providerId="ADAL" clId="{DC05D244-8142-4568-908F-09779186BB7B}" dt="2021-02-07T21:42:43.491" v="3302" actId="20577"/>
          <ac:spMkLst>
            <pc:docMk/>
            <pc:sldMk cId="2040671094" sldId="293"/>
            <ac:spMk id="3" creationId="{980DC12B-47EC-4AE7-BF08-6D58EDC07156}"/>
          </ac:spMkLst>
        </pc:spChg>
        <pc:spChg chg="del">
          <ac:chgData name="William Grey" userId="37b73424-c081-4fc2-b1af-363f4f3fd4f3" providerId="ADAL" clId="{DC05D244-8142-4568-908F-09779186BB7B}" dt="2021-02-07T21:41:37.176" v="3278" actId="478"/>
          <ac:spMkLst>
            <pc:docMk/>
            <pc:sldMk cId="2040671094" sldId="293"/>
            <ac:spMk id="5" creationId="{61C2D8C5-5289-4D79-997E-90ACD3BD2070}"/>
          </ac:spMkLst>
        </pc:spChg>
        <pc:spChg chg="del">
          <ac:chgData name="William Grey" userId="37b73424-c081-4fc2-b1af-363f4f3fd4f3" providerId="ADAL" clId="{DC05D244-8142-4568-908F-09779186BB7B}" dt="2021-02-07T21:41:37.176" v="3278" actId="478"/>
          <ac:spMkLst>
            <pc:docMk/>
            <pc:sldMk cId="2040671094" sldId="293"/>
            <ac:spMk id="7" creationId="{3DD90EAE-1E34-42DC-B445-65B70B6F1C31}"/>
          </ac:spMkLst>
        </pc:spChg>
        <pc:spChg chg="del">
          <ac:chgData name="William Grey" userId="37b73424-c081-4fc2-b1af-363f4f3fd4f3" providerId="ADAL" clId="{DC05D244-8142-4568-908F-09779186BB7B}" dt="2021-02-07T21:41:37.176" v="3278" actId="478"/>
          <ac:spMkLst>
            <pc:docMk/>
            <pc:sldMk cId="2040671094" sldId="293"/>
            <ac:spMk id="8" creationId="{DA69BC98-F410-4BA2-8A74-E030BCD3F849}"/>
          </ac:spMkLst>
        </pc:spChg>
        <pc:spChg chg="del">
          <ac:chgData name="William Grey" userId="37b73424-c081-4fc2-b1af-363f4f3fd4f3" providerId="ADAL" clId="{DC05D244-8142-4568-908F-09779186BB7B}" dt="2021-02-07T21:41:37.176" v="3278" actId="478"/>
          <ac:spMkLst>
            <pc:docMk/>
            <pc:sldMk cId="2040671094" sldId="293"/>
            <ac:spMk id="13" creationId="{3756817B-5F75-4CCB-B988-9DA880A0C7F4}"/>
          </ac:spMkLst>
        </pc:spChg>
        <pc:spChg chg="del">
          <ac:chgData name="William Grey" userId="37b73424-c081-4fc2-b1af-363f4f3fd4f3" providerId="ADAL" clId="{DC05D244-8142-4568-908F-09779186BB7B}" dt="2021-02-07T21:41:37.176" v="3278" actId="478"/>
          <ac:spMkLst>
            <pc:docMk/>
            <pc:sldMk cId="2040671094" sldId="293"/>
            <ac:spMk id="14" creationId="{1FB04F48-4178-4A78-AC36-6B2A4B5254F6}"/>
          </ac:spMkLst>
        </pc:spChg>
        <pc:spChg chg="mod ord">
          <ac:chgData name="William Grey" userId="37b73424-c081-4fc2-b1af-363f4f3fd4f3" providerId="ADAL" clId="{DC05D244-8142-4568-908F-09779186BB7B}" dt="2021-02-07T21:42:19.914" v="3286" actId="1076"/>
          <ac:spMkLst>
            <pc:docMk/>
            <pc:sldMk cId="2040671094" sldId="293"/>
            <ac:spMk id="29" creationId="{3FD68440-4D5A-4725-BA4B-E63ACD29D859}"/>
          </ac:spMkLst>
        </pc:spChg>
        <pc:graphicFrameChg chg="modGraphic">
          <ac:chgData name="William Grey" userId="37b73424-c081-4fc2-b1af-363f4f3fd4f3" providerId="ADAL" clId="{DC05D244-8142-4568-908F-09779186BB7B}" dt="2021-02-07T21:41:58.235" v="3282" actId="14734"/>
          <ac:graphicFrameMkLst>
            <pc:docMk/>
            <pc:sldMk cId="2040671094" sldId="293"/>
            <ac:graphicFrameMk id="28" creationId="{BF41B491-9A81-4666-B9D9-A350994FD4AA}"/>
          </ac:graphicFrameMkLst>
        </pc:graphicFrameChg>
        <pc:cxnChg chg="del">
          <ac:chgData name="William Grey" userId="37b73424-c081-4fc2-b1af-363f4f3fd4f3" providerId="ADAL" clId="{DC05D244-8142-4568-908F-09779186BB7B}" dt="2021-02-07T21:41:37.176" v="3278" actId="478"/>
          <ac:cxnSpMkLst>
            <pc:docMk/>
            <pc:sldMk cId="2040671094" sldId="293"/>
            <ac:cxnSpMk id="10" creationId="{6A67CF4F-0EBE-4A87-B955-E151C2AA0A7F}"/>
          </ac:cxnSpMkLst>
        </pc:cxnChg>
      </pc:sldChg>
      <pc:sldChg chg="addSp delSp modSp add mod">
        <pc:chgData name="William Grey" userId="37b73424-c081-4fc2-b1af-363f4f3fd4f3" providerId="ADAL" clId="{DC05D244-8142-4568-908F-09779186BB7B}" dt="2021-02-12T09:45:09.328" v="3694" actId="13926"/>
        <pc:sldMkLst>
          <pc:docMk/>
          <pc:sldMk cId="2067570558" sldId="294"/>
        </pc:sldMkLst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5" creationId="{61C2D8C5-5289-4D79-997E-90ACD3BD2070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13" creationId="{3756817B-5F75-4CCB-B988-9DA880A0C7F4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15" creationId="{4722557E-CBEE-473C-BE5E-D60C20331AC9}"/>
          </ac:spMkLst>
        </pc:spChg>
        <pc:spChg chg="mod">
          <ac:chgData name="William Grey" userId="37b73424-c081-4fc2-b1af-363f4f3fd4f3" providerId="ADAL" clId="{DC05D244-8142-4568-908F-09779186BB7B}" dt="2021-02-12T09:44:25.587" v="3689" actId="20577"/>
          <ac:spMkLst>
            <pc:docMk/>
            <pc:sldMk cId="2067570558" sldId="294"/>
            <ac:spMk id="16" creationId="{1D6049C7-2D2E-4DF8-8AA8-805DF9BA321C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17" creationId="{014FB697-70B1-4772-AE9A-E0ECADB66898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18" creationId="{74DD5E36-BE09-4F98-8163-AFB47D54C194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19" creationId="{253DC2A1-8736-4AB3-980B-7D5E311B4DFF}"/>
          </ac:spMkLst>
        </pc:spChg>
        <pc:spChg chg="del">
          <ac:chgData name="William Grey" userId="37b73424-c081-4fc2-b1af-363f4f3fd4f3" providerId="ADAL" clId="{DC05D244-8142-4568-908F-09779186BB7B}" dt="2021-02-07T21:51:44.809" v="3462" actId="478"/>
          <ac:spMkLst>
            <pc:docMk/>
            <pc:sldMk cId="2067570558" sldId="294"/>
            <ac:spMk id="20" creationId="{B5F87C04-6C0E-4A56-90DC-B3F77BE56442}"/>
          </ac:spMkLst>
        </pc:spChg>
        <pc:graphicFrameChg chg="mod modGraphic">
          <ac:chgData name="William Grey" userId="37b73424-c081-4fc2-b1af-363f4f3fd4f3" providerId="ADAL" clId="{DC05D244-8142-4568-908F-09779186BB7B}" dt="2021-02-12T09:45:09.328" v="3694" actId="13926"/>
          <ac:graphicFrameMkLst>
            <pc:docMk/>
            <pc:sldMk cId="2067570558" sldId="294"/>
            <ac:graphicFrameMk id="28" creationId="{BF41B491-9A81-4666-B9D9-A350994FD4AA}"/>
          </ac:graphicFrameMkLst>
        </pc:graphicFrameChg>
        <pc:cxnChg chg="add mod">
          <ac:chgData name="William Grey" userId="37b73424-c081-4fc2-b1af-363f4f3fd4f3" providerId="ADAL" clId="{DC05D244-8142-4568-908F-09779186BB7B}" dt="2021-02-12T09:44:40.901" v="3692" actId="14100"/>
          <ac:cxnSpMkLst>
            <pc:docMk/>
            <pc:sldMk cId="2067570558" sldId="294"/>
            <ac:cxnSpMk id="7" creationId="{CDB7281F-71A9-45D3-B7AA-BD127CA27814}"/>
          </ac:cxnSpMkLst>
        </pc:cxnChg>
        <pc:cxnChg chg="add mod">
          <ac:chgData name="William Grey" userId="37b73424-c081-4fc2-b1af-363f4f3fd4f3" providerId="ADAL" clId="{DC05D244-8142-4568-908F-09779186BB7B}" dt="2021-02-07T21:52:50.950" v="3468" actId="14100"/>
          <ac:cxnSpMkLst>
            <pc:docMk/>
            <pc:sldMk cId="2067570558" sldId="294"/>
            <ac:cxnSpMk id="14" creationId="{C455EA88-AB81-4DC3-827E-F0964BB5EFC0}"/>
          </ac:cxnSpMkLst>
        </pc:cxnChg>
      </pc:sldChg>
      <pc:sldChg chg="modSp add mod">
        <pc:chgData name="William Grey" userId="37b73424-c081-4fc2-b1af-363f4f3fd4f3" providerId="ADAL" clId="{DC05D244-8142-4568-908F-09779186BB7B}" dt="2021-02-07T21:54:05.594" v="3504" actId="1036"/>
        <pc:sldMkLst>
          <pc:docMk/>
          <pc:sldMk cId="3154737009" sldId="295"/>
        </pc:sldMkLst>
        <pc:spChg chg="mod">
          <ac:chgData name="William Grey" userId="37b73424-c081-4fc2-b1af-363f4f3fd4f3" providerId="ADAL" clId="{DC05D244-8142-4568-908F-09779186BB7B}" dt="2021-02-07T21:53:24.597" v="3496" actId="20577"/>
          <ac:spMkLst>
            <pc:docMk/>
            <pc:sldMk cId="3154737009" sldId="295"/>
            <ac:spMk id="16" creationId="{1D6049C7-2D2E-4DF8-8AA8-805DF9BA321C}"/>
          </ac:spMkLst>
        </pc:spChg>
        <pc:spChg chg="mod">
          <ac:chgData name="William Grey" userId="37b73424-c081-4fc2-b1af-363f4f3fd4f3" providerId="ADAL" clId="{DC05D244-8142-4568-908F-09779186BB7B}" dt="2021-02-07T21:54:05.594" v="3504" actId="1036"/>
          <ac:spMkLst>
            <pc:docMk/>
            <pc:sldMk cId="3154737009" sldId="295"/>
            <ac:spMk id="29" creationId="{3FD68440-4D5A-4725-BA4B-E63ACD29D859}"/>
          </ac:spMkLst>
        </pc:spChg>
        <pc:graphicFrameChg chg="mod">
          <ac:chgData name="William Grey" userId="37b73424-c081-4fc2-b1af-363f4f3fd4f3" providerId="ADAL" clId="{DC05D244-8142-4568-908F-09779186BB7B}" dt="2021-02-07T21:53:55.024" v="3500" actId="1076"/>
          <ac:graphicFrameMkLst>
            <pc:docMk/>
            <pc:sldMk cId="3154737009" sldId="295"/>
            <ac:graphicFrameMk id="28" creationId="{BF41B491-9A81-4666-B9D9-A350994FD4AA}"/>
          </ac:graphicFrameMkLst>
        </pc:graphicFrameChg>
        <pc:cxnChg chg="mod">
          <ac:chgData name="William Grey" userId="37b73424-c081-4fc2-b1af-363f4f3fd4f3" providerId="ADAL" clId="{DC05D244-8142-4568-908F-09779186BB7B}" dt="2021-02-07T21:53:37.851" v="3497" actId="14100"/>
          <ac:cxnSpMkLst>
            <pc:docMk/>
            <pc:sldMk cId="3154737009" sldId="295"/>
            <ac:cxnSpMk id="14" creationId="{C455EA88-AB81-4DC3-827E-F0964BB5EFC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3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35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2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8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47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70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2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3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93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6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40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F04219B-8F50-E3BE-D7FA-45F872AB0236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F43A4B-55E2-02FB-9E91-7550C3738167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F2B13E-90AE-BFDA-526B-3A19173F0A4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ACE60-DA2D-0FF6-FCA3-31EF1DD0CB5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write-days.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pairs, predict what the following code does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3664F5D-0CB7-4634-BECB-B5EF2757E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574718"/>
              </p:ext>
            </p:extLst>
          </p:nvPr>
        </p:nvGraphicFramePr>
        <p:xfrm>
          <a:off x="322469" y="1326915"/>
          <a:ext cx="6820453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9113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610134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05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 the file for writing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E56DDA-976B-4EEF-ACC6-675B44F0A360}"/>
              </a:ext>
            </a:extLst>
          </p:cNvPr>
          <p:cNvSpPr/>
          <p:nvPr/>
        </p:nvSpPr>
        <p:spPr>
          <a:xfrm>
            <a:off x="7606746" y="1113580"/>
            <a:ext cx="39226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cs typeface="Courier New" panose="02070309020205020404" pitchFamily="49" charset="0"/>
              </a:rPr>
              <a:t>We need to specify the </a:t>
            </a:r>
            <a:r>
              <a:rPr lang="en-US" sz="2400" b="1" dirty="0">
                <a:cs typeface="Courier New" panose="02070309020205020404" pitchFamily="49" charset="0"/>
              </a:rPr>
              <a:t>access mode </a:t>
            </a:r>
            <a:r>
              <a:rPr lang="en-US" sz="2400" dirty="0">
                <a:cs typeface="Courier New" panose="02070309020205020404" pitchFamily="49" charset="0"/>
              </a:rPr>
              <a:t>to be ‘</a:t>
            </a:r>
            <a:r>
              <a:rPr lang="en-US" sz="2400" b="1" dirty="0">
                <a:cs typeface="Courier New" panose="02070309020205020404" pitchFamily="49" charset="0"/>
              </a:rPr>
              <a:t>w</a:t>
            </a:r>
            <a:r>
              <a:rPr lang="en-US" sz="2400" dirty="0">
                <a:cs typeface="Courier New" panose="02070309020205020404" pitchFamily="49" charset="0"/>
              </a:rPr>
              <a:t>’.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solidFill>
                <a:sysClr val="windowText" lastClr="000000"/>
              </a:solidFill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ysClr val="windowText" lastClr="000000"/>
                </a:solidFill>
              </a:rPr>
              <a:t>The ‘w’ means open a file for writing only.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solidFill>
                <a:sysClr val="windowText" lastClr="000000"/>
              </a:solidFill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ysClr val="windowText" lastClr="000000"/>
                </a:solidFill>
                <a:cs typeface="Courier New" panose="02070309020205020404" pitchFamily="49" charset="0"/>
              </a:rPr>
              <a:t>Warning: I</a:t>
            </a:r>
            <a:r>
              <a:rPr lang="en-US" sz="2400" dirty="0">
                <a:cs typeface="Courier New" panose="02070309020205020404" pitchFamily="49" charset="0"/>
              </a:rPr>
              <a:t>f the file already exists everything will be overwritten.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cs typeface="Courier New" panose="02070309020205020404" pitchFamily="49" charset="0"/>
              </a:rPr>
              <a:t>If the file does not exist, one will be created.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ECA91F-824A-41EE-9AF0-8274DADA25B6}"/>
              </a:ext>
            </a:extLst>
          </p:cNvPr>
          <p:cNvCxnSpPr>
            <a:cxnSpLocks/>
          </p:cNvCxnSpPr>
          <p:nvPr/>
        </p:nvCxnSpPr>
        <p:spPr>
          <a:xfrm flipH="1">
            <a:off x="5247862" y="1367225"/>
            <a:ext cx="2093843" cy="71191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5">
            <a:extLst>
              <a:ext uri="{FF2B5EF4-FFF2-40B4-BE49-F238E27FC236}">
                <a16:creationId xmlns:a16="http://schemas.microsoft.com/office/drawing/2014/main" id="{5A8AB6D9-84D4-4131-BDAF-9B169A4E4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630082"/>
              </p:ext>
            </p:extLst>
          </p:nvPr>
        </p:nvGraphicFramePr>
        <p:xfrm>
          <a:off x="145511" y="1279966"/>
          <a:ext cx="6820453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9113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610134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08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to the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9582" y="1279966"/>
            <a:ext cx="5069246" cy="47100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Now that we have opened the file we can write to it.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We can add content to a file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method.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Write allows us to add a string to the file.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At the end of each string we include “\n” so that each day is written to a separate line. IN this example each day of the week will be on </a:t>
            </a:r>
            <a:r>
              <a:rPr lang="en-US" dirty="0" err="1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 a separate line.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DE2299D-8847-4CD1-822B-C07FF0456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254045"/>
              </p:ext>
            </p:extLst>
          </p:nvPr>
        </p:nvGraphicFramePr>
        <p:xfrm>
          <a:off x="145511" y="1279966"/>
          <a:ext cx="5950489" cy="4114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7389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532310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89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to the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9582" y="1279966"/>
            <a:ext cx="5069246" cy="47100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Now that we have opened the file we can write to it.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We can add content to a file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cs typeface="Courier New" panose="02070309020205020404" pitchFamily="49" charset="0"/>
              </a:rPr>
              <a:t> method.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Write allows us to add a string to the file.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At the end of each string we include “\n” so that each day is written to a separate line. IN this example each day of the week will be on </a:t>
            </a:r>
            <a:r>
              <a:rPr lang="en-US" dirty="0" err="1">
                <a:cs typeface="Courier New" panose="02070309020205020404" pitchFamily="49" charset="0"/>
              </a:rPr>
              <a:t>on</a:t>
            </a:r>
            <a:r>
              <a:rPr lang="en-US" dirty="0">
                <a:cs typeface="Courier New" panose="02070309020205020404" pitchFamily="49" charset="0"/>
              </a:rPr>
              <a:t> a separate line.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DE2299D-8847-4CD1-822B-C07FF0456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59405"/>
              </p:ext>
            </p:extLst>
          </p:nvPr>
        </p:nvGraphicFramePr>
        <p:xfrm>
          <a:off x="145511" y="1279966"/>
          <a:ext cx="5950489" cy="4846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27389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532310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f1=open("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f2=open(“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months.txt",’w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f1.write("Monday\n")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f1.write("Tuesday\n")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f1.write("Wednesday\n")</a:t>
                      </a:r>
                    </a:p>
                    <a:p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 f2.write(“January\n")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f1.close()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f2.close()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48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Close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6990" y="1279966"/>
            <a:ext cx="4346715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Once we have written to the file we need to close the file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cs typeface="Courier New" panose="02070309020205020404" pitchFamily="49" charset="0"/>
              </a:rPr>
              <a:t> method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You can view the file in a text editor (</a:t>
            </a:r>
            <a:r>
              <a:rPr lang="en-US" dirty="0" err="1">
                <a:cs typeface="Courier New" panose="02070309020205020404" pitchFamily="49" charset="0"/>
              </a:rPr>
              <a:t>eg</a:t>
            </a:r>
            <a:r>
              <a:rPr lang="en-US" dirty="0">
                <a:cs typeface="Courier New" panose="02070309020205020404" pitchFamily="49" charset="0"/>
              </a:rPr>
              <a:t> Notepad) to check that it has been written correctly.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17D8955-9A05-4EA2-8D43-359634ADE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01000"/>
              </p:ext>
            </p:extLst>
          </p:nvPr>
        </p:nvGraphicFramePr>
        <p:xfrm>
          <a:off x="145511" y="1279966"/>
          <a:ext cx="6820453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9113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610134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Modify the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6990" y="1279966"/>
            <a:ext cx="4346715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Change the access specifier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“w” </a:t>
            </a:r>
            <a:r>
              <a:rPr lang="en-US" dirty="0">
                <a:cs typeface="Courier New" panose="02070309020205020404" pitchFamily="49" charset="0"/>
              </a:rPr>
              <a:t>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“a”. </a:t>
            </a:r>
            <a:r>
              <a:rPr lang="en-US" dirty="0">
                <a:cs typeface="Courier New" panose="02070309020205020404" pitchFamily="49" charset="0"/>
              </a:rPr>
              <a:t>Run the code. What happens?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Add in the remaining days of the week.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Change the name of the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17D8955-9A05-4EA2-8D43-359634ADE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49904"/>
              </p:ext>
            </p:extLst>
          </p:nvPr>
        </p:nvGraphicFramePr>
        <p:xfrm>
          <a:off x="145511" y="1279966"/>
          <a:ext cx="6820453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9113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610134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888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AEE8BFC-5CCD-4EB2-8D10-25FF630AB092}"/>
              </a:ext>
            </a:extLst>
          </p:cNvPr>
          <p:cNvSpPr/>
          <p:nvPr/>
        </p:nvSpPr>
        <p:spPr>
          <a:xfrm>
            <a:off x="186087" y="1206551"/>
            <a:ext cx="6447188" cy="249754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Procedure for writing a list to a file</a:t>
            </a:r>
          </a:p>
        </p:txBody>
      </p: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146392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E98D73-B992-4BDB-92AF-EBB14F0C75AB}"/>
              </a:ext>
            </a:extLst>
          </p:cNvPr>
          <p:cNvSpPr txBox="1"/>
          <p:nvPr/>
        </p:nvSpPr>
        <p:spPr>
          <a:xfrm>
            <a:off x="7764651" y="1689315"/>
            <a:ext cx="3559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This is a general procedure for writing a list to a text file. It can be used in many situations.</a:t>
            </a:r>
          </a:p>
        </p:txBody>
      </p:sp>
    </p:spTree>
    <p:extLst>
      <p:ext uri="{BB962C8B-B14F-4D97-AF65-F5344CB8AC3E}">
        <p14:creationId xmlns:p14="http://schemas.microsoft.com/office/powerpoint/2010/main" val="2521650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1132114" y="2384454"/>
            <a:ext cx="2409372" cy="2426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a file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69BC98-F410-4BA2-8A74-E030BCD3F849}"/>
              </a:ext>
            </a:extLst>
          </p:cNvPr>
          <p:cNvSpPr/>
          <p:nvPr/>
        </p:nvSpPr>
        <p:spPr>
          <a:xfrm>
            <a:off x="7496271" y="1722735"/>
            <a:ext cx="3399184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Access mode “” means write to the </a:t>
            </a:r>
            <a:r>
              <a:rPr lang="en-US" sz="2000" dirty="0" err="1"/>
              <a:t>the</a:t>
            </a:r>
            <a:r>
              <a:rPr lang="en-US" sz="2000" dirty="0"/>
              <a:t> file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Create a new file if one does not exist.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Overwrites the file if it does already exist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67CF4F-0EBE-4A87-B955-E151C2AA0A7F}"/>
              </a:ext>
            </a:extLst>
          </p:cNvPr>
          <p:cNvCxnSpPr>
            <a:cxnSpLocks/>
          </p:cNvCxnSpPr>
          <p:nvPr/>
        </p:nvCxnSpPr>
        <p:spPr>
          <a:xfrm flipH="1">
            <a:off x="3899223" y="2429429"/>
            <a:ext cx="34450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26">
            <a:extLst>
              <a:ext uri="{FF2B5EF4-FFF2-40B4-BE49-F238E27FC236}">
                <a16:creationId xmlns:a16="http://schemas.microsoft.com/office/drawing/2014/main" id="{DFDF65DC-E8B4-40AA-AE4C-CD21CFE45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55095"/>
              </p:ext>
            </p:extLst>
          </p:nvPr>
        </p:nvGraphicFramePr>
        <p:xfrm>
          <a:off x="380026" y="1815723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05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BE88E-417C-4B6C-96C4-5D8FAF58A0F5}"/>
              </a:ext>
            </a:extLst>
          </p:cNvPr>
          <p:cNvSpPr/>
          <p:nvPr/>
        </p:nvSpPr>
        <p:spPr>
          <a:xfrm>
            <a:off x="4043089" y="4618495"/>
            <a:ext cx="1334823" cy="3235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4586514" y="1364382"/>
            <a:ext cx="543425" cy="3235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a file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6049C7-2D2E-4DF8-8AA8-805DF9BA321C}"/>
              </a:ext>
            </a:extLst>
          </p:cNvPr>
          <p:cNvSpPr txBox="1"/>
          <p:nvPr/>
        </p:nvSpPr>
        <p:spPr>
          <a:xfrm>
            <a:off x="7526064" y="2184623"/>
            <a:ext cx="4202109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File to append to. This is the parameter name. </a:t>
            </a:r>
          </a:p>
          <a:p>
            <a:endParaRPr lang="en-GB" dirty="0"/>
          </a:p>
          <a:p>
            <a:r>
              <a:rPr lang="en-GB" dirty="0"/>
              <a:t>In this example the file is called “greeting.txt”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5EA88-AB81-4DC3-827E-F0964BB5EFC0}"/>
              </a:ext>
            </a:extLst>
          </p:cNvPr>
          <p:cNvCxnSpPr>
            <a:cxnSpLocks/>
          </p:cNvCxnSpPr>
          <p:nvPr/>
        </p:nvCxnSpPr>
        <p:spPr>
          <a:xfrm flipH="1" flipV="1">
            <a:off x="4970282" y="1872644"/>
            <a:ext cx="2555783" cy="496645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B7281F-71A9-45D3-B7AA-BD127CA27814}"/>
              </a:ext>
            </a:extLst>
          </p:cNvPr>
          <p:cNvCxnSpPr>
            <a:cxnSpLocks/>
          </p:cNvCxnSpPr>
          <p:nvPr/>
        </p:nvCxnSpPr>
        <p:spPr>
          <a:xfrm flipH="1">
            <a:off x="4665937" y="3322958"/>
            <a:ext cx="2860127" cy="129553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26">
            <a:extLst>
              <a:ext uri="{FF2B5EF4-FFF2-40B4-BE49-F238E27FC236}">
                <a16:creationId xmlns:a16="http://schemas.microsoft.com/office/drawing/2014/main" id="{00E05287-5CB7-4836-B5A8-F31F31699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01474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733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48B89BE-1CFA-49A0-9961-28D1823B0272}"/>
              </a:ext>
            </a:extLst>
          </p:cNvPr>
          <p:cNvSpPr/>
          <p:nvPr/>
        </p:nvSpPr>
        <p:spPr>
          <a:xfrm>
            <a:off x="3400457" y="4848925"/>
            <a:ext cx="696685" cy="2467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D1E22CD-D6BE-472C-81DE-CC73284C7E4C}"/>
              </a:ext>
            </a:extLst>
          </p:cNvPr>
          <p:cNvSpPr/>
          <p:nvPr/>
        </p:nvSpPr>
        <p:spPr>
          <a:xfrm>
            <a:off x="1230694" y="4406204"/>
            <a:ext cx="3279313" cy="27428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3914775" y="1519064"/>
            <a:ext cx="696685" cy="2467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a file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6049C7-2D2E-4DF8-8AA8-805DF9BA321C}"/>
              </a:ext>
            </a:extLst>
          </p:cNvPr>
          <p:cNvSpPr txBox="1"/>
          <p:nvPr/>
        </p:nvSpPr>
        <p:spPr>
          <a:xfrm>
            <a:off x="8395908" y="2142587"/>
            <a:ext cx="21965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List to write to file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5EA88-AB81-4DC3-827E-F0964BB5EFC0}"/>
              </a:ext>
            </a:extLst>
          </p:cNvPr>
          <p:cNvCxnSpPr>
            <a:cxnSpLocks/>
          </p:cNvCxnSpPr>
          <p:nvPr/>
        </p:nvCxnSpPr>
        <p:spPr>
          <a:xfrm flipH="1" flipV="1">
            <a:off x="4483900" y="1866193"/>
            <a:ext cx="3912008" cy="45340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6A16885-8903-4CA2-8D8A-B7309CC3524F}"/>
              </a:ext>
            </a:extLst>
          </p:cNvPr>
          <p:cNvCxnSpPr>
            <a:cxnSpLocks/>
          </p:cNvCxnSpPr>
          <p:nvPr/>
        </p:nvCxnSpPr>
        <p:spPr>
          <a:xfrm flipH="1">
            <a:off x="4611460" y="2511919"/>
            <a:ext cx="3784448" cy="202648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26">
            <a:extLst>
              <a:ext uri="{FF2B5EF4-FFF2-40B4-BE49-F238E27FC236}">
                <a16:creationId xmlns:a16="http://schemas.microsoft.com/office/drawing/2014/main" id="{732ABCD4-406C-4572-88CB-268B639F6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01177"/>
              </p:ext>
            </p:extLst>
          </p:nvPr>
        </p:nvGraphicFramePr>
        <p:xfrm>
          <a:off x="620094" y="13471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145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AEE8BFC-5CCD-4EB2-8D10-25FF630AB092}"/>
              </a:ext>
            </a:extLst>
          </p:cNvPr>
          <p:cNvSpPr/>
          <p:nvPr/>
        </p:nvSpPr>
        <p:spPr>
          <a:xfrm>
            <a:off x="186087" y="2138766"/>
            <a:ext cx="6447188" cy="3874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Procedure for writing a list to a file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E98D73-B992-4BDB-92AF-EBB14F0C75AB}"/>
              </a:ext>
            </a:extLst>
          </p:cNvPr>
          <p:cNvSpPr txBox="1"/>
          <p:nvPr/>
        </p:nvSpPr>
        <p:spPr>
          <a:xfrm>
            <a:off x="7764651" y="1689315"/>
            <a:ext cx="3559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Go through each item in the list</a:t>
            </a:r>
          </a:p>
        </p:txBody>
      </p:sp>
      <p:graphicFrame>
        <p:nvGraphicFramePr>
          <p:cNvPr id="6" name="Table 26">
            <a:extLst>
              <a:ext uri="{FF2B5EF4-FFF2-40B4-BE49-F238E27FC236}">
                <a16:creationId xmlns:a16="http://schemas.microsoft.com/office/drawing/2014/main" id="{2639540B-E905-4952-9D84-D08CDF991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22791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64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to text files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F5A134D-DCF0-44C6-8115-414C2A216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1530423" y="2537233"/>
            <a:ext cx="2344153" cy="3227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a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90EAE-1E34-42DC-B445-65B70B6F1C31}"/>
              </a:ext>
            </a:extLst>
          </p:cNvPr>
          <p:cNvSpPr txBox="1"/>
          <p:nvPr/>
        </p:nvSpPr>
        <p:spPr>
          <a:xfrm>
            <a:off x="7373688" y="1913931"/>
            <a:ext cx="364434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Adds end of line character if needed to append onto the end of the line so that the text is appended onto the next line in the file if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end=“\n”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67CF4F-0EBE-4A87-B955-E151C2AA0A7F}"/>
              </a:ext>
            </a:extLst>
          </p:cNvPr>
          <p:cNvCxnSpPr>
            <a:cxnSpLocks/>
          </p:cNvCxnSpPr>
          <p:nvPr/>
        </p:nvCxnSpPr>
        <p:spPr>
          <a:xfrm flipH="1">
            <a:off x="3874576" y="2387710"/>
            <a:ext cx="3357370" cy="284705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26">
            <a:extLst>
              <a:ext uri="{FF2B5EF4-FFF2-40B4-BE49-F238E27FC236}">
                <a16:creationId xmlns:a16="http://schemas.microsoft.com/office/drawing/2014/main" id="{D2C02EA2-E5AB-42EB-9335-DAF8DB585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86498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236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1514924" y="2946530"/>
            <a:ext cx="1802945" cy="33546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26">
            <a:extLst>
              <a:ext uri="{FF2B5EF4-FFF2-40B4-BE49-F238E27FC236}">
                <a16:creationId xmlns:a16="http://schemas.microsoft.com/office/drawing/2014/main" id="{DCD19941-BD69-4E5B-AC72-393538E4AA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06314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to a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90EAE-1E34-42DC-B445-65B70B6F1C31}"/>
              </a:ext>
            </a:extLst>
          </p:cNvPr>
          <p:cNvSpPr txBox="1"/>
          <p:nvPr/>
        </p:nvSpPr>
        <p:spPr>
          <a:xfrm>
            <a:off x="7373688" y="1913931"/>
            <a:ext cx="36443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Write list item to file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67CF4F-0EBE-4A87-B955-E151C2AA0A7F}"/>
              </a:ext>
            </a:extLst>
          </p:cNvPr>
          <p:cNvCxnSpPr>
            <a:cxnSpLocks/>
          </p:cNvCxnSpPr>
          <p:nvPr/>
        </p:nvCxnSpPr>
        <p:spPr>
          <a:xfrm flipH="1">
            <a:off x="3487119" y="2283263"/>
            <a:ext cx="3886569" cy="83099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08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Modify the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6990" y="1279966"/>
            <a:ext cx="4346715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Change the access specifier “w” to “a”. Run the code. What happens?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Change the name of the output file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months.txt</a:t>
            </a:r>
            <a:endParaRPr lang="en-US" dirty="0"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dirty="0">
                <a:cs typeface="Courier New" panose="02070309020205020404" pitchFamily="49" charset="0"/>
              </a:rPr>
              <a:t>Use the months of the year for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>
                <a:cs typeface="Courier New" panose="02070309020205020404" pitchFamily="49" charset="0"/>
              </a:rPr>
              <a:t>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26">
            <a:extLst>
              <a:ext uri="{FF2B5EF4-FFF2-40B4-BE49-F238E27FC236}">
                <a16:creationId xmlns:a16="http://schemas.microsoft.com/office/drawing/2014/main" id="{056D091D-1304-427D-8690-6503243EA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78026"/>
              </p:ext>
            </p:extLst>
          </p:nvPr>
        </p:nvGraphicFramePr>
        <p:xfrm>
          <a:off x="454631" y="1206552"/>
          <a:ext cx="6734310" cy="416369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file,“w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in data: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i+end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 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data=[“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Mon”,”Tue”,”Wed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”]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data,“days.txt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488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808672" y="1524000"/>
            <a:ext cx="4860473" cy="1905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Alternative procedure for appending text to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DC12B-47EC-4AE7-BF08-6D58EDC07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9313" y="1524000"/>
            <a:ext cx="3004930" cy="175491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To add a line to a file that already exists, we can use a generalised routine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37645"/>
              </p:ext>
            </p:extLst>
          </p:nvPr>
        </p:nvGraphicFramePr>
        <p:xfrm>
          <a:off x="404224" y="1380701"/>
          <a:ext cx="6734310" cy="45751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1147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253163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file,"a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text=“Hello”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text=“World”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7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1173962" y="1913931"/>
            <a:ext cx="1961123" cy="29224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Appending lines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90EAE-1E34-42DC-B445-65B70B6F1C31}"/>
              </a:ext>
            </a:extLst>
          </p:cNvPr>
          <p:cNvSpPr txBox="1"/>
          <p:nvPr/>
        </p:nvSpPr>
        <p:spPr>
          <a:xfrm>
            <a:off x="7373688" y="1913931"/>
            <a:ext cx="364434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Adds end of line character if needed to append onto the end of the line so that the text is appended onto the next line in the file if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end=“\n”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67CF4F-0EBE-4A87-B955-E151C2AA0A7F}"/>
              </a:ext>
            </a:extLst>
          </p:cNvPr>
          <p:cNvCxnSpPr>
            <a:cxnSpLocks/>
          </p:cNvCxnSpPr>
          <p:nvPr/>
        </p:nvCxnSpPr>
        <p:spPr>
          <a:xfrm flipH="1" flipV="1">
            <a:off x="3321908" y="2009634"/>
            <a:ext cx="3910037" cy="37807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297202"/>
              </p:ext>
            </p:extLst>
          </p:nvPr>
        </p:nvGraphicFramePr>
        <p:xfrm>
          <a:off x="404224" y="1380701"/>
          <a:ext cx="6734310" cy="45751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file,"a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text=“Hello”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text=“World”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519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1132114" y="2384454"/>
            <a:ext cx="2409372" cy="2426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Appending lines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69BC98-F410-4BA2-8A74-E030BCD3F849}"/>
              </a:ext>
            </a:extLst>
          </p:cNvPr>
          <p:cNvSpPr/>
          <p:nvPr/>
        </p:nvSpPr>
        <p:spPr>
          <a:xfrm>
            <a:off x="7496271" y="1722735"/>
            <a:ext cx="3399184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Access mode “a” means append to the end of a file if it exists.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/>
              <a:t>Create a new file if one does not exist.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A67CF4F-0EBE-4A87-B955-E151C2AA0A7F}"/>
              </a:ext>
            </a:extLst>
          </p:cNvPr>
          <p:cNvCxnSpPr>
            <a:cxnSpLocks/>
          </p:cNvCxnSpPr>
          <p:nvPr/>
        </p:nvCxnSpPr>
        <p:spPr>
          <a:xfrm flipH="1">
            <a:off x="3899223" y="2429429"/>
            <a:ext cx="34450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35502"/>
              </p:ext>
            </p:extLst>
          </p:nvPr>
        </p:nvGraphicFramePr>
        <p:xfrm>
          <a:off x="404224" y="1380701"/>
          <a:ext cx="6199776" cy="45751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2697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5637079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file,"a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text=“Hello”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text=“World”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053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3889829" y="1544704"/>
            <a:ext cx="696685" cy="2467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Appending lines</a:t>
            </a:r>
          </a:p>
        </p:txBody>
      </p: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51500"/>
              </p:ext>
            </p:extLst>
          </p:nvPr>
        </p:nvGraphicFramePr>
        <p:xfrm>
          <a:off x="367594" y="1385046"/>
          <a:ext cx="6734310" cy="45751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file,"a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text=“Hello”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</a:t>
                      </a:r>
                      <a:r>
                        <a:rPr lang="en-US" sz="18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text=“World”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D6049C7-2D2E-4DF8-8AA8-805DF9BA321C}"/>
              </a:ext>
            </a:extLst>
          </p:cNvPr>
          <p:cNvSpPr txBox="1"/>
          <p:nvPr/>
        </p:nvSpPr>
        <p:spPr>
          <a:xfrm>
            <a:off x="7526064" y="2184623"/>
            <a:ext cx="4202109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File to append to. This is the parameter name. </a:t>
            </a:r>
          </a:p>
          <a:p>
            <a:endParaRPr lang="en-GB" dirty="0"/>
          </a:p>
          <a:p>
            <a:r>
              <a:rPr lang="en-GB" dirty="0"/>
              <a:t>In this example the file is called “greeting.txt”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5EA88-AB81-4DC3-827E-F0964BB5EFC0}"/>
              </a:ext>
            </a:extLst>
          </p:cNvPr>
          <p:cNvCxnSpPr>
            <a:cxnSpLocks/>
          </p:cNvCxnSpPr>
          <p:nvPr/>
        </p:nvCxnSpPr>
        <p:spPr>
          <a:xfrm flipH="1" flipV="1">
            <a:off x="4426857" y="1901371"/>
            <a:ext cx="3099208" cy="46791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B7281F-71A9-45D3-B7AA-BD127CA27814}"/>
              </a:ext>
            </a:extLst>
          </p:cNvPr>
          <p:cNvCxnSpPr>
            <a:cxnSpLocks/>
          </p:cNvCxnSpPr>
          <p:nvPr/>
        </p:nvCxnSpPr>
        <p:spPr>
          <a:xfrm flipH="1">
            <a:off x="4586514" y="3322958"/>
            <a:ext cx="2939549" cy="98973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570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FD68440-4D5A-4725-BA4B-E63ACD29D859}"/>
              </a:ext>
            </a:extLst>
          </p:cNvPr>
          <p:cNvSpPr/>
          <p:nvPr/>
        </p:nvSpPr>
        <p:spPr>
          <a:xfrm>
            <a:off x="3265714" y="1582058"/>
            <a:ext cx="696685" cy="2467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6F8CD-F17E-4DF3-A761-55ADA30A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Appending lines</a:t>
            </a:r>
          </a:p>
        </p:txBody>
      </p:sp>
      <p:graphicFrame>
        <p:nvGraphicFramePr>
          <p:cNvPr id="28" name="Table 26">
            <a:extLst>
              <a:ext uri="{FF2B5EF4-FFF2-40B4-BE49-F238E27FC236}">
                <a16:creationId xmlns:a16="http://schemas.microsoft.com/office/drawing/2014/main" id="{BF41B491-9A81-4666-B9D9-A350994FD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02157"/>
              </p:ext>
            </p:extLst>
          </p:nvPr>
        </p:nvGraphicFramePr>
        <p:xfrm>
          <a:off x="421074" y="1407887"/>
          <a:ext cx="6734310" cy="45751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1212">
                  <a:extLst>
                    <a:ext uri="{9D8B030D-6E8A-4147-A177-3AD203B41FA5}">
                      <a16:colId xmlns:a16="http://schemas.microsoft.com/office/drawing/2014/main" val="1936280472"/>
                    </a:ext>
                  </a:extLst>
                </a:gridCol>
                <a:gridCol w="6123098">
                  <a:extLst>
                    <a:ext uri="{9D8B030D-6E8A-4147-A177-3AD203B41FA5}">
                      <a16:colId xmlns:a16="http://schemas.microsoft.com/office/drawing/2014/main" val="1427113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text,file,end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=“”):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text=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text+end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f=open(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file,"a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f.write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(text)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f.close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800" b="0" dirty="0">
                        <a:latin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text=“Hello”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text=“World”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append_text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</a:rPr>
                        <a:t>text,“greeting.txt</a:t>
                      </a:r>
                      <a:r>
                        <a:rPr lang="en-US" sz="1800" b="0" dirty="0">
                          <a:latin typeface="Courier New" panose="02070309020205020404" pitchFamily="49" charset="0"/>
                        </a:rPr>
                        <a:t>“,”\n”)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76951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D6049C7-2D2E-4DF8-8AA8-805DF9BA321C}"/>
              </a:ext>
            </a:extLst>
          </p:cNvPr>
          <p:cNvSpPr txBox="1"/>
          <p:nvPr/>
        </p:nvSpPr>
        <p:spPr>
          <a:xfrm>
            <a:off x="7526065" y="2184623"/>
            <a:ext cx="21965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Text to append to file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5EA88-AB81-4DC3-827E-F0964BB5EFC0}"/>
              </a:ext>
            </a:extLst>
          </p:cNvPr>
          <p:cNvCxnSpPr>
            <a:cxnSpLocks/>
          </p:cNvCxnSpPr>
          <p:nvPr/>
        </p:nvCxnSpPr>
        <p:spPr>
          <a:xfrm flipH="1" flipV="1">
            <a:off x="3614057" y="1915886"/>
            <a:ext cx="3912008" cy="45340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737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E27C-8866-43C7-8FA3-FAF97249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7CC9-D287-4E55-8C1E-8E844CCE1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76056"/>
            <a:ext cx="7498420" cy="39088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Write a program that generates a shopping list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 Asks the user for 5 items on a shopping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 The items are entered in one at a time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 The items are added to a file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 Each item is on a different line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 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append_text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routine 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write_text_file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routine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3F540E-9628-4864-9CF6-A7DFCEE0B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228" y="2583769"/>
            <a:ext cx="4024086" cy="284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5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8550-493A-48E3-A832-0C69C60E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A1EDC-2F17-4B38-8851-EE487ADB2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programs that write data to text files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programs that append data to text files</a:t>
            </a:r>
          </a:p>
        </p:txBody>
      </p:sp>
    </p:spTree>
    <p:extLst>
      <p:ext uri="{BB962C8B-B14F-4D97-AF65-F5344CB8AC3E}">
        <p14:creationId xmlns:p14="http://schemas.microsoft.com/office/powerpoint/2010/main" val="77253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Storing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78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Sometimes we need to store data and information in our programs.  To do this we can use files that allow us to save work between sessions.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There are all sorts of file types for storing different media such as music, pictures, movies and documents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We are going to learn to write to text files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2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Writing to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06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write to files there are 3 steps: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Open the file for writing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Write to the file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Close the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1" y="21370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23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Download the code, run and modify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D5D1B-32D7-4B28-B538-8DB28CC93110}"/>
              </a:ext>
            </a:extLst>
          </p:cNvPr>
          <p:cNvSpPr txBox="1"/>
          <p:nvPr/>
        </p:nvSpPr>
        <p:spPr>
          <a:xfrm>
            <a:off x="6609978" y="1326915"/>
            <a:ext cx="53671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Does the code do as you expected?</a:t>
            </a:r>
          </a:p>
          <a:p>
            <a:endParaRPr lang="en-GB" sz="2000" dirty="0"/>
          </a:p>
          <a:p>
            <a:r>
              <a:rPr lang="en-GB" sz="2000" dirty="0"/>
              <a:t>Download the code from </a:t>
            </a:r>
            <a:r>
              <a:rPr lang="en-GB" sz="2000" dirty="0">
                <a:hlinkClick r:id="rId2"/>
              </a:rPr>
              <a:t>write-days.py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Add in the remaining days of the week</a:t>
            </a:r>
          </a:p>
          <a:p>
            <a:endParaRPr lang="en-GB" sz="2000" dirty="0"/>
          </a:p>
          <a:p>
            <a:r>
              <a:rPr lang="en-GB" sz="2000" dirty="0"/>
              <a:t>What  happens if you remove the \n on lines 3-5.</a:t>
            </a:r>
          </a:p>
          <a:p>
            <a:endParaRPr lang="en-GB" sz="2000" dirty="0"/>
          </a:p>
          <a:p>
            <a:r>
              <a:rPr lang="en-GB" sz="2000" dirty="0"/>
              <a:t>What does “w” do on line 2?</a:t>
            </a:r>
          </a:p>
          <a:p>
            <a:endParaRPr lang="en-GB" sz="2000" dirty="0"/>
          </a:p>
          <a:p>
            <a:r>
              <a:rPr lang="en-GB" sz="2000" dirty="0"/>
              <a:t>What is the name of the file?</a:t>
            </a:r>
          </a:p>
          <a:p>
            <a:endParaRPr lang="en-GB" sz="2000" dirty="0"/>
          </a:p>
          <a:p>
            <a:r>
              <a:rPr lang="en-GB" sz="2000" dirty="0"/>
              <a:t>What happens if the file exists?</a:t>
            </a:r>
          </a:p>
          <a:p>
            <a:endParaRPr lang="en-GB" sz="2000" dirty="0"/>
          </a:p>
          <a:p>
            <a:r>
              <a:rPr lang="en-GB" sz="2000" dirty="0"/>
              <a:t>What happens if the file does not exist?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928B589-E81E-4D23-B63E-CBE92DEF0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556557"/>
              </p:ext>
            </p:extLst>
          </p:nvPr>
        </p:nvGraphicFramePr>
        <p:xfrm>
          <a:off x="322470" y="1326915"/>
          <a:ext cx="6179932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51580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5528352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days.txt",’w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70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EF515D-6603-5F05-DFBC-86FA2E221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7" y="966444"/>
            <a:ext cx="11688806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83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Open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342" y="1078920"/>
            <a:ext cx="10515600" cy="539937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Whatever we are doing to a file whether we are reading, writing or adding to or modifying a file we first need to open it using: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filename,access_mode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There are a range of access modes depending on what we want to do to the file, the principal ones are given below: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file=open(“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file.txt”,’r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’)		</a:t>
            </a:r>
            <a:r>
              <a:rPr lang="en-US" dirty="0"/>
              <a:t>Opens a file for reading only, there will be an error if the file 					does not exist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file=open(“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file.txt”,’w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’)		</a:t>
            </a:r>
            <a:r>
              <a:rPr lang="en-US" dirty="0"/>
              <a:t>Opens a file for writing only, create the file if it does not exist, 					and overwrites the file if it does already exist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file=open(“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file.txt”,’a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’)		</a:t>
            </a:r>
            <a:r>
              <a:rPr lang="en-US" dirty="0"/>
              <a:t>Append to the end of a file, creates the file if it does not 						already exist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27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 the file for writing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7281931" y="997912"/>
            <a:ext cx="2096842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Name of file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ECA91F-824A-41EE-9AF0-8274DADA25B6}"/>
              </a:ext>
            </a:extLst>
          </p:cNvPr>
          <p:cNvCxnSpPr>
            <a:cxnSpLocks/>
          </p:cNvCxnSpPr>
          <p:nvPr/>
        </p:nvCxnSpPr>
        <p:spPr>
          <a:xfrm flipH="1">
            <a:off x="4404206" y="1228744"/>
            <a:ext cx="2791528" cy="72526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5">
            <a:extLst>
              <a:ext uri="{FF2B5EF4-FFF2-40B4-BE49-F238E27FC236}">
                <a16:creationId xmlns:a16="http://schemas.microsoft.com/office/drawing/2014/main" id="{5A8AB6D9-84D4-4131-BDAF-9B169A4E4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43889"/>
              </p:ext>
            </p:extLst>
          </p:nvPr>
        </p:nvGraphicFramePr>
        <p:xfrm>
          <a:off x="145511" y="1279966"/>
          <a:ext cx="6820453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19113">
                  <a:extLst>
                    <a:ext uri="{9D8B030D-6E8A-4147-A177-3AD203B41FA5}">
                      <a16:colId xmlns:a16="http://schemas.microsoft.com/office/drawing/2014/main" val="1556175208"/>
                    </a:ext>
                  </a:extLst>
                </a:gridCol>
                <a:gridCol w="6101340">
                  <a:extLst>
                    <a:ext uri="{9D8B030D-6E8A-4147-A177-3AD203B41FA5}">
                      <a16:colId xmlns:a16="http://schemas.microsoft.com/office/drawing/2014/main" val="1365925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def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file=open("</a:t>
                      </a:r>
                      <a:r>
                        <a:rPr lang="en-US" sz="2400" b="0" dirty="0" err="1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</a:rPr>
                        <a:t>days.txt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",’w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’)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("Monday\n")   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("Tuesday\n")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file.write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("Wednesday\n")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file.close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US" sz="2400" b="0" dirty="0">
                        <a:effectLst/>
                        <a:latin typeface="Courier New" panose="02070309020205020404" pitchFamily="49" charset="0"/>
                      </a:endParaRP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</a:rPr>
                        <a:t>write_text_file</a:t>
                      </a:r>
                      <a:r>
                        <a:rPr lang="en-US" sz="2400" b="0" dirty="0">
                          <a:latin typeface="Courier New" panose="02070309020205020404" pitchFamily="49" charset="0"/>
                        </a:rPr>
                        <a:t>()</a:t>
                      </a:r>
                      <a:endParaRPr lang="en-US" sz="2400" b="0" dirty="0">
                        <a:effectLst/>
                      </a:endParaRPr>
                    </a:p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59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64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2313</TotalTime>
  <Words>2577</Words>
  <Application>Microsoft Office PowerPoint</Application>
  <PresentationFormat>Widescreen</PresentationFormat>
  <Paragraphs>544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Writing to text files</vt:lpstr>
      <vt:lpstr>Learning objectives</vt:lpstr>
      <vt:lpstr>Storing data</vt:lpstr>
      <vt:lpstr>Writing to files</vt:lpstr>
      <vt:lpstr>Download the code, run and modify</vt:lpstr>
      <vt:lpstr>PowerPoint Presentation</vt:lpstr>
      <vt:lpstr>Open file</vt:lpstr>
      <vt:lpstr>Open the file for writing</vt:lpstr>
      <vt:lpstr>Open the file for writing</vt:lpstr>
      <vt:lpstr>Writing to the file</vt:lpstr>
      <vt:lpstr>Writing to the file</vt:lpstr>
      <vt:lpstr>Close file</vt:lpstr>
      <vt:lpstr>Modify the code</vt:lpstr>
      <vt:lpstr>Procedure for writing a list to a file</vt:lpstr>
      <vt:lpstr>Writing to a file</vt:lpstr>
      <vt:lpstr>Writing to a file</vt:lpstr>
      <vt:lpstr>Writing to a file</vt:lpstr>
      <vt:lpstr>Procedure for writing a list to a file</vt:lpstr>
      <vt:lpstr>Writing to a file</vt:lpstr>
      <vt:lpstr>Writing to a file</vt:lpstr>
      <vt:lpstr>Modify the code</vt:lpstr>
      <vt:lpstr>Alternative procedure for appending text to files</vt:lpstr>
      <vt:lpstr>Appending lines</vt:lpstr>
      <vt:lpstr>Appending lines</vt:lpstr>
      <vt:lpstr>Appending lines</vt:lpstr>
      <vt:lpstr>Appending lines</vt:lpstr>
      <vt:lpstr>Make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50</cp:revision>
  <dcterms:created xsi:type="dcterms:W3CDTF">2018-04-06T09:36:12Z</dcterms:created>
  <dcterms:modified xsi:type="dcterms:W3CDTF">2025-03-24T09:55:08Z</dcterms:modified>
</cp:coreProperties>
</file>