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1" r:id="rId2"/>
    <p:sldId id="256" r:id="rId3"/>
    <p:sldId id="309" r:id="rId4"/>
    <p:sldId id="280" r:id="rId5"/>
    <p:sldId id="312" r:id="rId6"/>
    <p:sldId id="277" r:id="rId7"/>
    <p:sldId id="313" r:id="rId8"/>
    <p:sldId id="308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5" r:id="rId17"/>
    <p:sldId id="323" r:id="rId18"/>
    <p:sldId id="324" r:id="rId19"/>
    <p:sldId id="31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132" autoAdjust="0"/>
    <p:restoredTop sz="94660"/>
  </p:normalViewPr>
  <p:slideViewPr>
    <p:cSldViewPr snapToGrid="0">
      <p:cViewPr varScale="1">
        <p:scale>
          <a:sx n="97" d="100"/>
          <a:sy n="97" d="100"/>
        </p:scale>
        <p:origin x="3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C7BB2C63-702B-4864-A986-776B9C1F5DF1}"/>
    <pc:docChg chg="custSel modSld">
      <pc:chgData name="William Grey" userId="37b73424-c081-4fc2-b1af-363f4f3fd4f3" providerId="ADAL" clId="{C7BB2C63-702B-4864-A986-776B9C1F5DF1}" dt="2021-12-09T09:43:01.591" v="13" actId="20577"/>
      <pc:docMkLst>
        <pc:docMk/>
      </pc:docMkLst>
      <pc:sldChg chg="modSp mod">
        <pc:chgData name="William Grey" userId="37b73424-c081-4fc2-b1af-363f4f3fd4f3" providerId="ADAL" clId="{C7BB2C63-702B-4864-A986-776B9C1F5DF1}" dt="2021-12-09T09:37:42.002" v="4" actId="313"/>
        <pc:sldMkLst>
          <pc:docMk/>
          <pc:sldMk cId="2068218748" sldId="263"/>
        </pc:sldMkLst>
        <pc:spChg chg="mod">
          <ac:chgData name="William Grey" userId="37b73424-c081-4fc2-b1af-363f4f3fd4f3" providerId="ADAL" clId="{C7BB2C63-702B-4864-A986-776B9C1F5DF1}" dt="2021-12-09T09:37:42.002" v="4" actId="313"/>
          <ac:spMkLst>
            <pc:docMk/>
            <pc:sldMk cId="2068218748" sldId="263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C7BB2C63-702B-4864-A986-776B9C1F5DF1}" dt="2021-12-09T09:43:01.591" v="13" actId="20577"/>
        <pc:sldMkLst>
          <pc:docMk/>
          <pc:sldMk cId="4174253215" sldId="277"/>
        </pc:sldMkLst>
        <pc:spChg chg="mod">
          <ac:chgData name="William Grey" userId="37b73424-c081-4fc2-b1af-363f4f3fd4f3" providerId="ADAL" clId="{C7BB2C63-702B-4864-A986-776B9C1F5DF1}" dt="2021-12-09T09:43:01.591" v="13" actId="20577"/>
          <ac:spMkLst>
            <pc:docMk/>
            <pc:sldMk cId="4174253215" sldId="277"/>
            <ac:spMk id="6" creationId="{00000000-0000-0000-0000-000000000000}"/>
          </ac:spMkLst>
        </pc:spChg>
      </pc:sldChg>
    </pc:docChg>
  </pc:docChgLst>
  <pc:docChgLst>
    <pc:chgData name="William Grey" userId="37b73424-c081-4fc2-b1af-363f4f3fd4f3" providerId="ADAL" clId="{5BC2683D-C07E-4B24-B3F0-64A411E4259F}"/>
    <pc:docChg chg="modSld">
      <pc:chgData name="William Grey" userId="37b73424-c081-4fc2-b1af-363f4f3fd4f3" providerId="ADAL" clId="{5BC2683D-C07E-4B24-B3F0-64A411E4259F}" dt="2022-11-14T14:31:30.114" v="11" actId="20577"/>
      <pc:docMkLst>
        <pc:docMk/>
      </pc:docMkLst>
      <pc:sldChg chg="modSp mod">
        <pc:chgData name="William Grey" userId="37b73424-c081-4fc2-b1af-363f4f3fd4f3" providerId="ADAL" clId="{5BC2683D-C07E-4B24-B3F0-64A411E4259F}" dt="2022-11-14T14:31:30.114" v="11" actId="20577"/>
        <pc:sldMkLst>
          <pc:docMk/>
          <pc:sldMk cId="1014838677" sldId="314"/>
        </pc:sldMkLst>
        <pc:spChg chg="mod">
          <ac:chgData name="William Grey" userId="37b73424-c081-4fc2-b1af-363f4f3fd4f3" providerId="ADAL" clId="{5BC2683D-C07E-4B24-B3F0-64A411E4259F}" dt="2022-11-14T14:31:30.114" v="11" actId="20577"/>
          <ac:spMkLst>
            <pc:docMk/>
            <pc:sldMk cId="1014838677" sldId="314"/>
            <ac:spMk id="8" creationId="{C3425D73-31DE-401C-873A-F0A2D3E391DD}"/>
          </ac:spMkLst>
        </pc:spChg>
      </pc:sldChg>
    </pc:docChg>
  </pc:docChgLst>
  <pc:docChgLst>
    <pc:chgData name="William Grey" userId="37b73424-c081-4fc2-b1af-363f4f3fd4f3" providerId="ADAL" clId="{09FA4AB0-C249-40FD-954E-AC9C82F34FEB}"/>
    <pc:docChg chg="delSld">
      <pc:chgData name="William Grey" userId="37b73424-c081-4fc2-b1af-363f4f3fd4f3" providerId="ADAL" clId="{09FA4AB0-C249-40FD-954E-AC9C82F34FEB}" dt="2022-03-21T12:12:13.004" v="8" actId="47"/>
      <pc:docMkLst>
        <pc:docMk/>
      </pc:docMkLst>
      <pc:sldChg chg="del">
        <pc:chgData name="William Grey" userId="37b73424-c081-4fc2-b1af-363f4f3fd4f3" providerId="ADAL" clId="{09FA4AB0-C249-40FD-954E-AC9C82F34FEB}" dt="2022-03-21T12:12:09.919" v="3" actId="47"/>
        <pc:sldMkLst>
          <pc:docMk/>
          <pc:sldMk cId="2068218748" sldId="263"/>
        </pc:sldMkLst>
      </pc:sldChg>
      <pc:sldChg chg="del">
        <pc:chgData name="William Grey" userId="37b73424-c081-4fc2-b1af-363f4f3fd4f3" providerId="ADAL" clId="{09FA4AB0-C249-40FD-954E-AC9C82F34FEB}" dt="2022-03-21T12:12:09.790" v="2" actId="47"/>
        <pc:sldMkLst>
          <pc:docMk/>
          <pc:sldMk cId="1246989762" sldId="273"/>
        </pc:sldMkLst>
      </pc:sldChg>
      <pc:sldChg chg="del">
        <pc:chgData name="William Grey" userId="37b73424-c081-4fc2-b1af-363f4f3fd4f3" providerId="ADAL" clId="{09FA4AB0-C249-40FD-954E-AC9C82F34FEB}" dt="2022-03-21T12:12:09.623" v="1" actId="47"/>
        <pc:sldMkLst>
          <pc:docMk/>
          <pc:sldMk cId="2310880073" sldId="276"/>
        </pc:sldMkLst>
      </pc:sldChg>
      <pc:sldChg chg="del">
        <pc:chgData name="William Grey" userId="37b73424-c081-4fc2-b1af-363f4f3fd4f3" providerId="ADAL" clId="{09FA4AB0-C249-40FD-954E-AC9C82F34FEB}" dt="2022-03-21T12:12:11.856" v="6" actId="47"/>
        <pc:sldMkLst>
          <pc:docMk/>
          <pc:sldMk cId="2654889755" sldId="278"/>
        </pc:sldMkLst>
      </pc:sldChg>
      <pc:sldChg chg="del">
        <pc:chgData name="William Grey" userId="37b73424-c081-4fc2-b1af-363f4f3fd4f3" providerId="ADAL" clId="{09FA4AB0-C249-40FD-954E-AC9C82F34FEB}" dt="2022-03-21T12:12:12.391" v="7" actId="47"/>
        <pc:sldMkLst>
          <pc:docMk/>
          <pc:sldMk cId="4252219727" sldId="279"/>
        </pc:sldMkLst>
      </pc:sldChg>
      <pc:sldChg chg="del">
        <pc:chgData name="William Grey" userId="37b73424-c081-4fc2-b1af-363f4f3fd4f3" providerId="ADAL" clId="{09FA4AB0-C249-40FD-954E-AC9C82F34FEB}" dt="2022-03-21T12:12:09.464" v="0" actId="47"/>
        <pc:sldMkLst>
          <pc:docMk/>
          <pc:sldMk cId="913204337" sldId="305"/>
        </pc:sldMkLst>
      </pc:sldChg>
      <pc:sldChg chg="del">
        <pc:chgData name="William Grey" userId="37b73424-c081-4fc2-b1af-363f4f3fd4f3" providerId="ADAL" clId="{09FA4AB0-C249-40FD-954E-AC9C82F34FEB}" dt="2022-03-21T12:12:10.691" v="4" actId="47"/>
        <pc:sldMkLst>
          <pc:docMk/>
          <pc:sldMk cId="4076978966" sldId="306"/>
        </pc:sldMkLst>
      </pc:sldChg>
      <pc:sldChg chg="del">
        <pc:chgData name="William Grey" userId="37b73424-c081-4fc2-b1af-363f4f3fd4f3" providerId="ADAL" clId="{09FA4AB0-C249-40FD-954E-AC9C82F34FEB}" dt="2022-03-21T12:12:11.072" v="5" actId="47"/>
        <pc:sldMkLst>
          <pc:docMk/>
          <pc:sldMk cId="1907175774" sldId="307"/>
        </pc:sldMkLst>
      </pc:sldChg>
      <pc:sldChg chg="del">
        <pc:chgData name="William Grey" userId="37b73424-c081-4fc2-b1af-363f4f3fd4f3" providerId="ADAL" clId="{09FA4AB0-C249-40FD-954E-AC9C82F34FEB}" dt="2022-03-21T12:12:13.004" v="8" actId="47"/>
        <pc:sldMkLst>
          <pc:docMk/>
          <pc:sldMk cId="2785724323" sldId="310"/>
        </pc:sldMkLst>
      </pc:sldChg>
    </pc:docChg>
  </pc:docChgLst>
  <pc:docChgLst>
    <pc:chgData name="William Grey" userId="37b73424-c081-4fc2-b1af-363f4f3fd4f3" providerId="ADAL" clId="{1D0EF273-1B72-45A8-8AE1-C8A6A6E2DDEC}"/>
    <pc:docChg chg="custSel addSld delSld modSld">
      <pc:chgData name="William Grey" userId="37b73424-c081-4fc2-b1af-363f4f3fd4f3" providerId="ADAL" clId="{1D0EF273-1B72-45A8-8AE1-C8A6A6E2DDEC}" dt="2021-02-14T19:58:45.794" v="549" actId="1076"/>
      <pc:docMkLst>
        <pc:docMk/>
      </pc:docMkLst>
      <pc:sldChg chg="modSp mod">
        <pc:chgData name="William Grey" userId="37b73424-c081-4fc2-b1af-363f4f3fd4f3" providerId="ADAL" clId="{1D0EF273-1B72-45A8-8AE1-C8A6A6E2DDEC}" dt="2021-02-14T19:46:08.265" v="51" actId="20577"/>
        <pc:sldMkLst>
          <pc:docMk/>
          <pc:sldMk cId="3155352988" sldId="256"/>
        </pc:sldMkLst>
        <pc:spChg chg="mod">
          <ac:chgData name="William Grey" userId="37b73424-c081-4fc2-b1af-363f4f3fd4f3" providerId="ADAL" clId="{1D0EF273-1B72-45A8-8AE1-C8A6A6E2DDEC}" dt="2021-02-14T19:46:08.265" v="51" actId="20577"/>
          <ac:spMkLst>
            <pc:docMk/>
            <pc:sldMk cId="3155352988" sldId="256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48.106" v="17" actId="47"/>
        <pc:sldMkLst>
          <pc:docMk/>
          <pc:sldMk cId="31446487" sldId="262"/>
        </pc:sldMkLst>
        <pc:spChg chg="mod">
          <ac:chgData name="William Grey" userId="37b73424-c081-4fc2-b1af-363f4f3fd4f3" providerId="ADAL" clId="{1D0EF273-1B72-45A8-8AE1-C8A6A6E2DDEC}" dt="2021-02-14T19:42:17.024" v="1" actId="27636"/>
          <ac:spMkLst>
            <pc:docMk/>
            <pc:sldMk cId="31446487" sldId="262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20.932" v="10" actId="47"/>
        <pc:sldMkLst>
          <pc:docMk/>
          <pc:sldMk cId="2587107584" sldId="265"/>
        </pc:sldMkLst>
        <pc:spChg chg="mod">
          <ac:chgData name="William Grey" userId="37b73424-c081-4fc2-b1af-363f4f3fd4f3" providerId="ADAL" clId="{1D0EF273-1B72-45A8-8AE1-C8A6A6E2DDEC}" dt="2021-02-14T19:42:17.108" v="6" actId="27636"/>
          <ac:spMkLst>
            <pc:docMk/>
            <pc:sldMk cId="2587107584" sldId="265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1D0EF273-1B72-45A8-8AE1-C8A6A6E2DDEC}" dt="2021-02-14T19:45:37.771" v="12" actId="47"/>
        <pc:sldMkLst>
          <pc:docMk/>
          <pc:sldMk cId="1251670403" sldId="266"/>
        </pc:sldMkLst>
      </pc:sldChg>
      <pc:sldChg chg="modSp del mod">
        <pc:chgData name="William Grey" userId="37b73424-c081-4fc2-b1af-363f4f3fd4f3" providerId="ADAL" clId="{1D0EF273-1B72-45A8-8AE1-C8A6A6E2DDEC}" dt="2021-02-14T19:45:46.002" v="16" actId="47"/>
        <pc:sldMkLst>
          <pc:docMk/>
          <pc:sldMk cId="4122527375" sldId="267"/>
        </pc:sldMkLst>
        <pc:spChg chg="mod">
          <ac:chgData name="William Grey" userId="37b73424-c081-4fc2-b1af-363f4f3fd4f3" providerId="ADAL" clId="{1D0EF273-1B72-45A8-8AE1-C8A6A6E2DDEC}" dt="2021-02-14T19:42:17.043" v="2" actId="27636"/>
          <ac:spMkLst>
            <pc:docMk/>
            <pc:sldMk cId="4122527375" sldId="267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44.086" v="15" actId="47"/>
        <pc:sldMkLst>
          <pc:docMk/>
          <pc:sldMk cId="784983658" sldId="268"/>
        </pc:sldMkLst>
        <pc:spChg chg="mod">
          <ac:chgData name="William Grey" userId="37b73424-c081-4fc2-b1af-363f4f3fd4f3" providerId="ADAL" clId="{1D0EF273-1B72-45A8-8AE1-C8A6A6E2DDEC}" dt="2021-02-14T19:42:17.058" v="3" actId="27636"/>
          <ac:spMkLst>
            <pc:docMk/>
            <pc:sldMk cId="784983658" sldId="268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1D0EF273-1B72-45A8-8AE1-C8A6A6E2DDEC}" dt="2021-02-14T19:45:42.065" v="14" actId="47"/>
        <pc:sldMkLst>
          <pc:docMk/>
          <pc:sldMk cId="4052035882" sldId="271"/>
        </pc:sldMkLst>
      </pc:sldChg>
      <pc:sldChg chg="del">
        <pc:chgData name="William Grey" userId="37b73424-c081-4fc2-b1af-363f4f3fd4f3" providerId="ADAL" clId="{1D0EF273-1B72-45A8-8AE1-C8A6A6E2DDEC}" dt="2021-02-14T19:45:40.194" v="13" actId="47"/>
        <pc:sldMkLst>
          <pc:docMk/>
          <pc:sldMk cId="76473514" sldId="272"/>
        </pc:sldMkLst>
      </pc:sldChg>
      <pc:sldChg chg="modSp mod">
        <pc:chgData name="William Grey" userId="37b73424-c081-4fc2-b1af-363f4f3fd4f3" providerId="ADAL" clId="{1D0EF273-1B72-45A8-8AE1-C8A6A6E2DDEC}" dt="2021-02-14T19:42:17.081" v="4" actId="27636"/>
        <pc:sldMkLst>
          <pc:docMk/>
          <pc:sldMk cId="1246989762" sldId="273"/>
        </pc:sldMkLst>
        <pc:spChg chg="mod">
          <ac:chgData name="William Grey" userId="37b73424-c081-4fc2-b1af-363f4f3fd4f3" providerId="ADAL" clId="{1D0EF273-1B72-45A8-8AE1-C8A6A6E2DDEC}" dt="2021-02-14T19:42:17.081" v="4" actId="27636"/>
          <ac:spMkLst>
            <pc:docMk/>
            <pc:sldMk cId="1246989762" sldId="273"/>
            <ac:spMk id="2" creationId="{567162DF-99BD-45A5-8615-5170AE293B4D}"/>
          </ac:spMkLst>
        </pc:spChg>
      </pc:sldChg>
      <pc:sldChg chg="modSp del mod">
        <pc:chgData name="William Grey" userId="37b73424-c081-4fc2-b1af-363f4f3fd4f3" providerId="ADAL" clId="{1D0EF273-1B72-45A8-8AE1-C8A6A6E2DDEC}" dt="2021-02-14T19:45:50.238" v="18" actId="47"/>
        <pc:sldMkLst>
          <pc:docMk/>
          <pc:sldMk cId="2586049692" sldId="274"/>
        </pc:sldMkLst>
        <pc:spChg chg="mod">
          <ac:chgData name="William Grey" userId="37b73424-c081-4fc2-b1af-363f4f3fd4f3" providerId="ADAL" clId="{1D0EF273-1B72-45A8-8AE1-C8A6A6E2DDEC}" dt="2021-02-14T19:42:17.004" v="0" actId="27636"/>
          <ac:spMkLst>
            <pc:docMk/>
            <pc:sldMk cId="2586049692" sldId="274"/>
            <ac:spMk id="2" creationId="{B9DF1EB0-59CF-45B9-BB72-C82A81FC8CC1}"/>
          </ac:spMkLst>
        </pc:spChg>
      </pc:sldChg>
      <pc:sldChg chg="del">
        <pc:chgData name="William Grey" userId="37b73424-c081-4fc2-b1af-363f4f3fd4f3" providerId="ADAL" clId="{1D0EF273-1B72-45A8-8AE1-C8A6A6E2DDEC}" dt="2021-02-14T19:45:34.783" v="11" actId="47"/>
        <pc:sldMkLst>
          <pc:docMk/>
          <pc:sldMk cId="3772853196" sldId="275"/>
        </pc:sldMkLst>
      </pc:sldChg>
      <pc:sldChg chg="modSp mod">
        <pc:chgData name="William Grey" userId="37b73424-c081-4fc2-b1af-363f4f3fd4f3" providerId="ADAL" clId="{1D0EF273-1B72-45A8-8AE1-C8A6A6E2DDEC}" dt="2021-02-14T19:42:17.090" v="5" actId="27636"/>
        <pc:sldMkLst>
          <pc:docMk/>
          <pc:sldMk cId="2310880073" sldId="276"/>
        </pc:sldMkLst>
        <pc:spChg chg="mod">
          <ac:chgData name="William Grey" userId="37b73424-c081-4fc2-b1af-363f4f3fd4f3" providerId="ADAL" clId="{1D0EF273-1B72-45A8-8AE1-C8A6A6E2DDEC}" dt="2021-02-14T19:42:17.090" v="5" actId="27636"/>
          <ac:spMkLst>
            <pc:docMk/>
            <pc:sldMk cId="2310880073" sldId="276"/>
            <ac:spMk id="2" creationId="{C27DE3B3-C018-4084-8516-0D1A6DB84E8C}"/>
          </ac:spMkLst>
        </pc:spChg>
      </pc:sldChg>
      <pc:sldChg chg="modSp add mod">
        <pc:chgData name="William Grey" userId="37b73424-c081-4fc2-b1af-363f4f3fd4f3" providerId="ADAL" clId="{1D0EF273-1B72-45A8-8AE1-C8A6A6E2DDEC}" dt="2021-02-14T19:45:05.685" v="8" actId="27636"/>
        <pc:sldMkLst>
          <pc:docMk/>
          <pc:sldMk cId="4174253215" sldId="277"/>
        </pc:sldMkLst>
        <pc:spChg chg="mod">
          <ac:chgData name="William Grey" userId="37b73424-c081-4fc2-b1af-363f4f3fd4f3" providerId="ADAL" clId="{1D0EF273-1B72-45A8-8AE1-C8A6A6E2DDEC}" dt="2021-02-14T19:45:05.685" v="8" actId="27636"/>
          <ac:spMkLst>
            <pc:docMk/>
            <pc:sldMk cId="4174253215" sldId="277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1D0EF273-1B72-45A8-8AE1-C8A6A6E2DDEC}" dt="2021-02-14T19:45:05.710" v="9" actId="27636"/>
        <pc:sldMkLst>
          <pc:docMk/>
          <pc:sldMk cId="2654889755" sldId="278"/>
        </pc:sldMkLst>
        <pc:spChg chg="mod">
          <ac:chgData name="William Grey" userId="37b73424-c081-4fc2-b1af-363f4f3fd4f3" providerId="ADAL" clId="{1D0EF273-1B72-45A8-8AE1-C8A6A6E2DDEC}" dt="2021-02-14T19:45:05.710" v="9" actId="27636"/>
          <ac:spMkLst>
            <pc:docMk/>
            <pc:sldMk cId="2654889755" sldId="278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1D0EF273-1B72-45A8-8AE1-C8A6A6E2DDEC}" dt="2021-02-14T19:46:41.191" v="135" actId="20577"/>
        <pc:sldMkLst>
          <pc:docMk/>
          <pc:sldMk cId="4252219727" sldId="279"/>
        </pc:sldMkLst>
        <pc:spChg chg="mod">
          <ac:chgData name="William Grey" userId="37b73424-c081-4fc2-b1af-363f4f3fd4f3" providerId="ADAL" clId="{1D0EF273-1B72-45A8-8AE1-C8A6A6E2DDEC}" dt="2021-02-14T19:46:18.614" v="72" actId="20577"/>
          <ac:spMkLst>
            <pc:docMk/>
            <pc:sldMk cId="4252219727" sldId="279"/>
            <ac:spMk id="2" creationId="{C7F0AF87-18BB-4188-8C20-6D6C7E8307C3}"/>
          </ac:spMkLst>
        </pc:spChg>
        <pc:spChg chg="mod">
          <ac:chgData name="William Grey" userId="37b73424-c081-4fc2-b1af-363f4f3fd4f3" providerId="ADAL" clId="{1D0EF273-1B72-45A8-8AE1-C8A6A6E2DDEC}" dt="2021-02-14T19:46:41.191" v="135" actId="20577"/>
          <ac:spMkLst>
            <pc:docMk/>
            <pc:sldMk cId="4252219727" sldId="279"/>
            <ac:spMk id="3" creationId="{7C22165A-E1DC-492F-A430-F231150DA13C}"/>
          </ac:spMkLst>
        </pc:spChg>
      </pc:sldChg>
      <pc:sldChg chg="addSp modSp new mod">
        <pc:chgData name="William Grey" userId="37b73424-c081-4fc2-b1af-363f4f3fd4f3" providerId="ADAL" clId="{1D0EF273-1B72-45A8-8AE1-C8A6A6E2DDEC}" dt="2021-02-14T19:58:45.794" v="549" actId="1076"/>
        <pc:sldMkLst>
          <pc:docMk/>
          <pc:sldMk cId="1188826843" sldId="280"/>
        </pc:sldMkLst>
        <pc:spChg chg="mod">
          <ac:chgData name="William Grey" userId="37b73424-c081-4fc2-b1af-363f4f3fd4f3" providerId="ADAL" clId="{1D0EF273-1B72-45A8-8AE1-C8A6A6E2DDEC}" dt="2021-02-14T19:49:19.390" v="519" actId="20577"/>
          <ac:spMkLst>
            <pc:docMk/>
            <pc:sldMk cId="1188826843" sldId="280"/>
            <ac:spMk id="2" creationId="{57F38D00-3B44-43CB-B1B9-A60C06D9D07D}"/>
          </ac:spMkLst>
        </pc:spChg>
        <pc:spChg chg="mod">
          <ac:chgData name="William Grey" userId="37b73424-c081-4fc2-b1af-363f4f3fd4f3" providerId="ADAL" clId="{1D0EF273-1B72-45A8-8AE1-C8A6A6E2DDEC}" dt="2021-02-14T19:58:45.794" v="549" actId="1076"/>
          <ac:spMkLst>
            <pc:docMk/>
            <pc:sldMk cId="1188826843" sldId="280"/>
            <ac:spMk id="3" creationId="{E235730A-2AFC-480C-92D2-26F97FE57EC5}"/>
          </ac:spMkLst>
        </pc:spChg>
        <pc:picChg chg="add mod">
          <ac:chgData name="William Grey" userId="37b73424-c081-4fc2-b1af-363f4f3fd4f3" providerId="ADAL" clId="{1D0EF273-1B72-45A8-8AE1-C8A6A6E2DDEC}" dt="2021-02-14T19:56:11.256" v="533" actId="1076"/>
          <ac:picMkLst>
            <pc:docMk/>
            <pc:sldMk cId="1188826843" sldId="280"/>
            <ac:picMk id="4" creationId="{A46C63FA-60A1-4A78-A59A-F3D4B538DA14}"/>
          </ac:picMkLst>
        </pc:picChg>
        <pc:picChg chg="add mod">
          <ac:chgData name="William Grey" userId="37b73424-c081-4fc2-b1af-363f4f3fd4f3" providerId="ADAL" clId="{1D0EF273-1B72-45A8-8AE1-C8A6A6E2DDEC}" dt="2021-02-14T19:55:38.779" v="531" actId="1076"/>
          <ac:picMkLst>
            <pc:docMk/>
            <pc:sldMk cId="1188826843" sldId="280"/>
            <ac:picMk id="5" creationId="{8D6295C4-5552-4509-8C8F-24A779ED64CB}"/>
          </ac:picMkLst>
        </pc:picChg>
      </pc:sldChg>
    </pc:docChg>
  </pc:docChgLst>
  <pc:docChgLst>
    <pc:chgData name="William Grey" userId="37b73424-c081-4fc2-b1af-363f4f3fd4f3" providerId="ADAL" clId="{60782D4C-83BC-4710-BA11-005D0A5F2D06}"/>
    <pc:docChg chg="modSld">
      <pc:chgData name="William Grey" userId="37b73424-c081-4fc2-b1af-363f4f3fd4f3" providerId="ADAL" clId="{60782D4C-83BC-4710-BA11-005D0A5F2D06}" dt="2020-01-05T20:46:52.506" v="0" actId="1076"/>
      <pc:docMkLst>
        <pc:docMk/>
      </pc:docMkLst>
      <pc:sldChg chg="modSp">
        <pc:chgData name="William Grey" userId="37b73424-c081-4fc2-b1af-363f4f3fd4f3" providerId="ADAL" clId="{60782D4C-83BC-4710-BA11-005D0A5F2D06}" dt="2020-01-05T20:46:52.506" v="0" actId="1076"/>
        <pc:sldMkLst>
          <pc:docMk/>
          <pc:sldMk cId="4122527375" sldId="267"/>
        </pc:sldMkLst>
        <pc:spChg chg="mod">
          <ac:chgData name="William Grey" userId="37b73424-c081-4fc2-b1af-363f4f3fd4f3" providerId="ADAL" clId="{60782D4C-83BC-4710-BA11-005D0A5F2D06}" dt="2020-01-05T20:46:52.506" v="0" actId="1076"/>
          <ac:spMkLst>
            <pc:docMk/>
            <pc:sldMk cId="4122527375" sldId="267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DB8D2A51-35A9-411F-B5C7-63445155C0BA}"/>
    <pc:docChg chg="undo custSel addSld delSld modSld">
      <pc:chgData name="William Grey" userId="37b73424-c081-4fc2-b1af-363f4f3fd4f3" providerId="ADAL" clId="{DB8D2A51-35A9-411F-B5C7-63445155C0BA}" dt="2020-10-06T10:45:38.101" v="283" actId="20577"/>
      <pc:docMkLst>
        <pc:docMk/>
      </pc:docMkLst>
      <pc:sldChg chg="modSp mod">
        <pc:chgData name="William Grey" userId="37b73424-c081-4fc2-b1af-363f4f3fd4f3" providerId="ADAL" clId="{DB8D2A51-35A9-411F-B5C7-63445155C0BA}" dt="2020-10-06T10:05:41.709" v="252" actId="20577"/>
        <pc:sldMkLst>
          <pc:docMk/>
          <pc:sldMk cId="3155352988" sldId="256"/>
        </pc:sldMkLst>
        <pc:spChg chg="mod">
          <ac:chgData name="William Grey" userId="37b73424-c081-4fc2-b1af-363f4f3fd4f3" providerId="ADAL" clId="{DB8D2A51-35A9-411F-B5C7-63445155C0BA}" dt="2020-10-06T10:05:41.709" v="252" actId="20577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45:38.101" v="283" actId="20577"/>
        <pc:sldMkLst>
          <pc:docMk/>
          <pc:sldMk cId="1251670403" sldId="266"/>
        </pc:sldMkLst>
        <pc:spChg chg="mod">
          <ac:chgData name="William Grey" userId="37b73424-c081-4fc2-b1af-363f4f3fd4f3" providerId="ADAL" clId="{DB8D2A51-35A9-411F-B5C7-63445155C0BA}" dt="2020-10-06T10:45:38.101" v="283" actId="20577"/>
          <ac:spMkLst>
            <pc:docMk/>
            <pc:sldMk cId="1251670403" sldId="26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29:11.268" v="279" actId="20577"/>
        <pc:sldMkLst>
          <pc:docMk/>
          <pc:sldMk cId="76473514" sldId="272"/>
        </pc:sldMkLst>
        <pc:spChg chg="mod">
          <ac:chgData name="William Grey" userId="37b73424-c081-4fc2-b1af-363f4f3fd4f3" providerId="ADAL" clId="{DB8D2A51-35A9-411F-B5C7-63445155C0BA}" dt="2020-10-06T10:29:11.268" v="279" actId="20577"/>
          <ac:spMkLst>
            <pc:docMk/>
            <pc:sldMk cId="76473514" sldId="272"/>
            <ac:spMk id="8" creationId="{00000000-0000-0000-0000-000000000000}"/>
          </ac:spMkLst>
        </pc:spChg>
      </pc:sldChg>
      <pc:sldChg chg="new del">
        <pc:chgData name="William Grey" userId="37b73424-c081-4fc2-b1af-363f4f3fd4f3" providerId="ADAL" clId="{DB8D2A51-35A9-411F-B5C7-63445155C0BA}" dt="2020-10-06T07:43:46.484" v="1" actId="47"/>
        <pc:sldMkLst>
          <pc:docMk/>
          <pc:sldMk cId="384307997" sldId="274"/>
        </pc:sldMkLst>
      </pc:sldChg>
      <pc:sldChg chg="modSp new mod">
        <pc:chgData name="William Grey" userId="37b73424-c081-4fc2-b1af-363f4f3fd4f3" providerId="ADAL" clId="{DB8D2A51-35A9-411F-B5C7-63445155C0BA}" dt="2020-10-06T10:02:36.407" v="251" actId="20577"/>
        <pc:sldMkLst>
          <pc:docMk/>
          <pc:sldMk cId="2586049692" sldId="274"/>
        </pc:sldMkLst>
        <pc:spChg chg="mod">
          <ac:chgData name="William Grey" userId="37b73424-c081-4fc2-b1af-363f4f3fd4f3" providerId="ADAL" clId="{DB8D2A51-35A9-411F-B5C7-63445155C0BA}" dt="2020-10-06T07:46:39.498" v="172" actId="20577"/>
          <ac:spMkLst>
            <pc:docMk/>
            <pc:sldMk cId="2586049692" sldId="274"/>
            <ac:spMk id="2" creationId="{B9DF1EB0-59CF-45B9-BB72-C82A81FC8CC1}"/>
          </ac:spMkLst>
        </pc:spChg>
        <pc:spChg chg="mod">
          <ac:chgData name="William Grey" userId="37b73424-c081-4fc2-b1af-363f4f3fd4f3" providerId="ADAL" clId="{DB8D2A51-35A9-411F-B5C7-63445155C0BA}" dt="2020-10-06T10:02:36.407" v="251" actId="20577"/>
          <ac:spMkLst>
            <pc:docMk/>
            <pc:sldMk cId="2586049692" sldId="274"/>
            <ac:spMk id="3" creationId="{F5B6B9CC-0BC8-4D1B-9D66-7CF2992D563D}"/>
          </ac:spMkLst>
        </pc:spChg>
      </pc:sldChg>
    </pc:docChg>
  </pc:docChgLst>
  <pc:docChgLst>
    <pc:chgData name="William Grey" userId="37b73424-c081-4fc2-b1af-363f4f3fd4f3" providerId="ADAL" clId="{A4623998-E394-4450-847B-F99838C6CAC5}"/>
    <pc:docChg chg="modSld">
      <pc:chgData name="William Grey" userId="37b73424-c081-4fc2-b1af-363f4f3fd4f3" providerId="ADAL" clId="{A4623998-E394-4450-847B-F99838C6CAC5}" dt="2021-07-08T08:21:33.255" v="30" actId="20577"/>
      <pc:docMkLst>
        <pc:docMk/>
      </pc:docMkLst>
      <pc:sldChg chg="modSp mod">
        <pc:chgData name="William Grey" userId="37b73424-c081-4fc2-b1af-363f4f3fd4f3" providerId="ADAL" clId="{A4623998-E394-4450-847B-F99838C6CAC5}" dt="2021-07-08T08:21:33.255" v="30" actId="20577"/>
        <pc:sldMkLst>
          <pc:docMk/>
          <pc:sldMk cId="2068218748" sldId="263"/>
        </pc:sldMkLst>
        <pc:spChg chg="mod">
          <ac:chgData name="William Grey" userId="37b73424-c081-4fc2-b1af-363f4f3fd4f3" providerId="ADAL" clId="{A4623998-E394-4450-847B-F99838C6CAC5}" dt="2021-07-08T08:21:33.255" v="30" actId="20577"/>
          <ac:spMkLst>
            <pc:docMk/>
            <pc:sldMk cId="2068218748" sldId="263"/>
            <ac:spMk id="5" creationId="{00000000-0000-0000-0000-000000000000}"/>
          </ac:spMkLst>
        </pc:spChg>
      </pc:sldChg>
    </pc:docChg>
  </pc:docChgLst>
  <pc:docChgLst>
    <pc:chgData name="William Grey" userId="37b73424-c081-4fc2-b1af-363f4f3fd4f3" providerId="ADAL" clId="{A5E16651-0B91-4CEA-90FA-3EDDCF0B1CF0}"/>
    <pc:docChg chg="custSel addSld modSld">
      <pc:chgData name="William Grey" userId="37b73424-c081-4fc2-b1af-363f4f3fd4f3" providerId="ADAL" clId="{A5E16651-0B91-4CEA-90FA-3EDDCF0B1CF0}" dt="2018-10-03T12:28:00.475" v="199" actId="27636"/>
      <pc:docMkLst>
        <pc:docMk/>
      </pc:docMkLst>
      <pc:sldChg chg="modSp add">
        <pc:chgData name="William Grey" userId="37b73424-c081-4fc2-b1af-363f4f3fd4f3" providerId="ADAL" clId="{A5E16651-0B91-4CEA-90FA-3EDDCF0B1CF0}" dt="2018-10-03T12:28:00.475" v="199" actId="27636"/>
        <pc:sldMkLst>
          <pc:docMk/>
          <pc:sldMk cId="1246989762" sldId="273"/>
        </pc:sldMkLst>
        <pc:spChg chg="mod">
          <ac:chgData name="William Grey" userId="37b73424-c081-4fc2-b1af-363f4f3fd4f3" providerId="ADAL" clId="{A5E16651-0B91-4CEA-90FA-3EDDCF0B1CF0}" dt="2018-10-03T12:17:11.211" v="37" actId="20577"/>
          <ac:spMkLst>
            <pc:docMk/>
            <pc:sldMk cId="1246989762" sldId="273"/>
            <ac:spMk id="2" creationId="{567162DF-99BD-45A5-8615-5170AE293B4D}"/>
          </ac:spMkLst>
        </pc:spChg>
        <pc:spChg chg="mod">
          <ac:chgData name="William Grey" userId="37b73424-c081-4fc2-b1af-363f4f3fd4f3" providerId="ADAL" clId="{A5E16651-0B91-4CEA-90FA-3EDDCF0B1CF0}" dt="2018-10-03T12:28:00.475" v="199" actId="27636"/>
          <ac:spMkLst>
            <pc:docMk/>
            <pc:sldMk cId="1246989762" sldId="273"/>
            <ac:spMk id="3" creationId="{A6693599-46C3-4FE6-BDCF-225683F68D0B}"/>
          </ac:spMkLst>
        </pc:spChg>
      </pc:sldChg>
    </pc:docChg>
  </pc:docChgLst>
  <pc:docChgLst>
    <pc:chgData name="William Grey" userId="37b73424-c081-4fc2-b1af-363f4f3fd4f3" providerId="ADAL" clId="{77BEE703-07AA-425B-9852-197F58F1D604}"/>
    <pc:docChg chg="modSld">
      <pc:chgData name="William Grey" userId="37b73424-c081-4fc2-b1af-363f4f3fd4f3" providerId="ADAL" clId="{77BEE703-07AA-425B-9852-197F58F1D604}" dt="2019-12-16T14:44:59.111" v="0" actId="20577"/>
      <pc:docMkLst>
        <pc:docMk/>
      </pc:docMkLst>
      <pc:sldChg chg="modSp">
        <pc:chgData name="William Grey" userId="37b73424-c081-4fc2-b1af-363f4f3fd4f3" providerId="ADAL" clId="{77BEE703-07AA-425B-9852-197F58F1D604}" dt="2019-12-16T14:44:59.111" v="0" actId="20577"/>
        <pc:sldMkLst>
          <pc:docMk/>
          <pc:sldMk cId="1251670403" sldId="266"/>
        </pc:sldMkLst>
        <pc:spChg chg="mod">
          <ac:chgData name="William Grey" userId="37b73424-c081-4fc2-b1af-363f4f3fd4f3" providerId="ADAL" clId="{77BEE703-07AA-425B-9852-197F58F1D604}" dt="2019-12-16T14:44:59.111" v="0" actId="20577"/>
          <ac:spMkLst>
            <pc:docMk/>
            <pc:sldMk cId="1251670403" sldId="266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45D365C7-D2FA-4EBE-9675-BCEFC95597C7}"/>
    <pc:docChg chg="modSld sldOrd">
      <pc:chgData name="William Grey" userId="37b73424-c081-4fc2-b1af-363f4f3fd4f3" providerId="ADAL" clId="{45D365C7-D2FA-4EBE-9675-BCEFC95597C7}" dt="2020-08-10T19:57:43.932" v="1"/>
      <pc:docMkLst>
        <pc:docMk/>
      </pc:docMkLst>
      <pc:sldChg chg="ord">
        <pc:chgData name="William Grey" userId="37b73424-c081-4fc2-b1af-363f4f3fd4f3" providerId="ADAL" clId="{45D365C7-D2FA-4EBE-9675-BCEFC95597C7}" dt="2020-08-10T19:57:43.932" v="1"/>
        <pc:sldMkLst>
          <pc:docMk/>
          <pc:sldMk cId="1246989762" sldId="273"/>
        </pc:sldMkLst>
      </pc:sldChg>
    </pc:docChg>
  </pc:docChgLst>
  <pc:docChgLst>
    <pc:chgData name="William Grey" userId="37b73424-c081-4fc2-b1af-363f4f3fd4f3" providerId="ADAL" clId="{A0270966-F2B6-4C43-A82D-05966011E8F7}"/>
    <pc:docChg chg="undo custSel addSld delSld modSld sldOrd">
      <pc:chgData name="William Grey" userId="37b73424-c081-4fc2-b1af-363f4f3fd4f3" providerId="ADAL" clId="{A0270966-F2B6-4C43-A82D-05966011E8F7}" dt="2022-03-21T12:10:20.687" v="2725" actId="20577"/>
      <pc:docMkLst>
        <pc:docMk/>
      </pc:docMkLst>
      <pc:sldChg chg="addSp delSp modSp mod ord">
        <pc:chgData name="William Grey" userId="37b73424-c081-4fc2-b1af-363f4f3fd4f3" providerId="ADAL" clId="{A0270966-F2B6-4C43-A82D-05966011E8F7}" dt="2022-03-21T11:21:03.402" v="509" actId="20577"/>
        <pc:sldMkLst>
          <pc:docMk/>
          <pc:sldMk cId="3155352988" sldId="256"/>
        </pc:sldMkLst>
        <pc:spChg chg="mod">
          <ac:chgData name="William Grey" userId="37b73424-c081-4fc2-b1af-363f4f3fd4f3" providerId="ADAL" clId="{A0270966-F2B6-4C43-A82D-05966011E8F7}" dt="2022-03-21T11:21:03.402" v="509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20:52.623" v="501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20:58.488" v="502" actId="478"/>
          <ac:spMkLst>
            <pc:docMk/>
            <pc:sldMk cId="3155352988" sldId="256"/>
            <ac:spMk id="5" creationId="{3AC0F5DE-7F9C-480B-8E67-5E848DF5CD93}"/>
          </ac:spMkLst>
        </pc:spChg>
      </pc:sldChg>
      <pc:sldChg chg="addSp delSp modSp mod">
        <pc:chgData name="William Grey" userId="37b73424-c081-4fc2-b1af-363f4f3fd4f3" providerId="ADAL" clId="{A0270966-F2B6-4C43-A82D-05966011E8F7}" dt="2022-03-21T09:23:59.029" v="26" actId="21"/>
        <pc:sldMkLst>
          <pc:docMk/>
          <pc:sldMk cId="2068218748" sldId="263"/>
        </pc:sldMkLst>
        <pc:spChg chg="add del mod">
          <ac:chgData name="William Grey" userId="37b73424-c081-4fc2-b1af-363f4f3fd4f3" providerId="ADAL" clId="{A0270966-F2B6-4C43-A82D-05966011E8F7}" dt="2022-03-21T09:23:59.029" v="26" actId="21"/>
          <ac:spMkLst>
            <pc:docMk/>
            <pc:sldMk cId="2068218748" sldId="263"/>
            <ac:spMk id="3" creationId="{DA615A07-ECE3-40F3-91B4-12311A4F708F}"/>
          </ac:spMkLst>
        </pc:spChg>
      </pc:sldChg>
      <pc:sldChg chg="addSp delSp modSp mod ord">
        <pc:chgData name="William Grey" userId="37b73424-c081-4fc2-b1af-363f4f3fd4f3" providerId="ADAL" clId="{A0270966-F2B6-4C43-A82D-05966011E8F7}" dt="2022-03-21T11:57:35.386" v="2036" actId="20577"/>
        <pc:sldMkLst>
          <pc:docMk/>
          <pc:sldMk cId="4174253215" sldId="277"/>
        </pc:sldMkLst>
        <pc:spChg chg="mod">
          <ac:chgData name="William Grey" userId="37b73424-c081-4fc2-b1af-363f4f3fd4f3" providerId="ADAL" clId="{A0270966-F2B6-4C43-A82D-05966011E8F7}" dt="2022-03-21T11:37:50.146" v="1201" actId="20577"/>
          <ac:spMkLst>
            <pc:docMk/>
            <pc:sldMk cId="4174253215" sldId="277"/>
            <ac:spMk id="2" creationId="{00000000-0000-0000-0000-000000000000}"/>
          </ac:spMkLst>
        </pc:spChg>
        <pc:spChg chg="del mod">
          <ac:chgData name="William Grey" userId="37b73424-c081-4fc2-b1af-363f4f3fd4f3" providerId="ADAL" clId="{A0270966-F2B6-4C43-A82D-05966011E8F7}" dt="2022-03-21T11:27:42.535" v="1085" actId="478"/>
          <ac:spMkLst>
            <pc:docMk/>
            <pc:sldMk cId="4174253215" sldId="277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31:09.894" v="1090" actId="478"/>
          <ac:spMkLst>
            <pc:docMk/>
            <pc:sldMk cId="4174253215" sldId="277"/>
            <ac:spMk id="5" creationId="{1A3A9D03-C640-499E-9350-73BBD09218F1}"/>
          </ac:spMkLst>
        </pc:spChg>
        <pc:spChg chg="del mod">
          <ac:chgData name="William Grey" userId="37b73424-c081-4fc2-b1af-363f4f3fd4f3" providerId="ADAL" clId="{A0270966-F2B6-4C43-A82D-05966011E8F7}" dt="2022-03-21T11:34:18.971" v="1092" actId="478"/>
          <ac:spMkLst>
            <pc:docMk/>
            <pc:sldMk cId="4174253215" sldId="277"/>
            <ac:spMk id="6" creationId="{00000000-0000-0000-0000-000000000000}"/>
          </ac:spMkLst>
        </pc:spChg>
        <pc:graphicFrameChg chg="add mod modGraphic">
          <ac:chgData name="William Grey" userId="37b73424-c081-4fc2-b1af-363f4f3fd4f3" providerId="ADAL" clId="{A0270966-F2B6-4C43-A82D-05966011E8F7}" dt="2022-03-21T11:57:35.386" v="2036" actId="20577"/>
          <ac:graphicFrameMkLst>
            <pc:docMk/>
            <pc:sldMk cId="4174253215" sldId="277"/>
            <ac:graphicFrameMk id="7" creationId="{E65E6AEC-44F6-404C-B841-F5F715EF5347}"/>
          </ac:graphicFrameMkLst>
        </pc:graphicFrameChg>
      </pc:sldChg>
      <pc:sldChg chg="ord">
        <pc:chgData name="William Grey" userId="37b73424-c081-4fc2-b1af-363f4f3fd4f3" providerId="ADAL" clId="{A0270966-F2B6-4C43-A82D-05966011E8F7}" dt="2022-03-21T11:44:46.508" v="1455"/>
        <pc:sldMkLst>
          <pc:docMk/>
          <pc:sldMk cId="2654889755" sldId="278"/>
        </pc:sldMkLst>
      </pc:sldChg>
      <pc:sldChg chg="modSp mod ord">
        <pc:chgData name="William Grey" userId="37b73424-c081-4fc2-b1af-363f4f3fd4f3" providerId="ADAL" clId="{A0270966-F2B6-4C43-A82D-05966011E8F7}" dt="2022-03-21T11:14:38.711" v="240" actId="20577"/>
        <pc:sldMkLst>
          <pc:docMk/>
          <pc:sldMk cId="4252219727" sldId="279"/>
        </pc:sldMkLst>
        <pc:spChg chg="mod">
          <ac:chgData name="William Grey" userId="37b73424-c081-4fc2-b1af-363f4f3fd4f3" providerId="ADAL" clId="{A0270966-F2B6-4C43-A82D-05966011E8F7}" dt="2022-03-21T11:14:38.711" v="240" actId="20577"/>
          <ac:spMkLst>
            <pc:docMk/>
            <pc:sldMk cId="4252219727" sldId="279"/>
            <ac:spMk id="3" creationId="{7C22165A-E1DC-492F-A430-F231150DA13C}"/>
          </ac:spMkLst>
        </pc:spChg>
      </pc:sldChg>
      <pc:sldChg chg="modSp mod ord">
        <pc:chgData name="William Grey" userId="37b73424-c081-4fc2-b1af-363f4f3fd4f3" providerId="ADAL" clId="{A0270966-F2B6-4C43-A82D-05966011E8F7}" dt="2022-03-21T11:21:58.216" v="572" actId="1076"/>
        <pc:sldMkLst>
          <pc:docMk/>
          <pc:sldMk cId="1188826843" sldId="280"/>
        </pc:sldMkLst>
        <pc:spChg chg="mod">
          <ac:chgData name="William Grey" userId="37b73424-c081-4fc2-b1af-363f4f3fd4f3" providerId="ADAL" clId="{A0270966-F2B6-4C43-A82D-05966011E8F7}" dt="2022-03-21T11:21:36.995" v="538" actId="20577"/>
          <ac:spMkLst>
            <pc:docMk/>
            <pc:sldMk cId="1188826843" sldId="280"/>
            <ac:spMk id="2" creationId="{57F38D00-3B44-43CB-B1B9-A60C06D9D07D}"/>
          </ac:spMkLst>
        </pc:spChg>
        <pc:spChg chg="mod">
          <ac:chgData name="William Grey" userId="37b73424-c081-4fc2-b1af-363f4f3fd4f3" providerId="ADAL" clId="{A0270966-F2B6-4C43-A82D-05966011E8F7}" dt="2022-03-21T11:21:55.873" v="571" actId="1076"/>
          <ac:spMkLst>
            <pc:docMk/>
            <pc:sldMk cId="1188826843" sldId="280"/>
            <ac:spMk id="3" creationId="{E235730A-2AFC-480C-92D2-26F97FE57EC5}"/>
          </ac:spMkLst>
        </pc:spChg>
        <pc:picChg chg="mod">
          <ac:chgData name="William Grey" userId="37b73424-c081-4fc2-b1af-363f4f3fd4f3" providerId="ADAL" clId="{A0270966-F2B6-4C43-A82D-05966011E8F7}" dt="2022-03-21T11:21:58.216" v="572" actId="1076"/>
          <ac:picMkLst>
            <pc:docMk/>
            <pc:sldMk cId="1188826843" sldId="280"/>
            <ac:picMk id="5" creationId="{8D6295C4-5552-4509-8C8F-24A779ED64CB}"/>
          </ac:picMkLst>
        </pc:picChg>
      </pc:sldChg>
      <pc:sldChg chg="add">
        <pc:chgData name="William Grey" userId="37b73424-c081-4fc2-b1af-363f4f3fd4f3" providerId="ADAL" clId="{A0270966-F2B6-4C43-A82D-05966011E8F7}" dt="2022-03-14T11:34:29.308" v="0"/>
        <pc:sldMkLst>
          <pc:docMk/>
          <pc:sldMk cId="913204337" sldId="305"/>
        </pc:sldMkLst>
      </pc:sldChg>
      <pc:sldChg chg="addSp delSp modSp add mod ord">
        <pc:chgData name="William Grey" userId="37b73424-c081-4fc2-b1af-363f4f3fd4f3" providerId="ADAL" clId="{A0270966-F2B6-4C43-A82D-05966011E8F7}" dt="2022-03-21T11:22:19.935" v="576"/>
        <pc:sldMkLst>
          <pc:docMk/>
          <pc:sldMk cId="4076978966" sldId="306"/>
        </pc:sldMkLst>
        <pc:spChg chg="mod">
          <ac:chgData name="William Grey" userId="37b73424-c081-4fc2-b1af-363f4f3fd4f3" providerId="ADAL" clId="{A0270966-F2B6-4C43-A82D-05966011E8F7}" dt="2022-03-21T11:12:36.039" v="212" actId="20577"/>
          <ac:spMkLst>
            <pc:docMk/>
            <pc:sldMk cId="4076978966" sldId="306"/>
            <ac:spMk id="2" creationId="{51867542-B7AC-4306-81CA-702D5E144874}"/>
          </ac:spMkLst>
        </pc:spChg>
        <pc:spChg chg="add del mod">
          <ac:chgData name="William Grey" userId="37b73424-c081-4fc2-b1af-363f4f3fd4f3" providerId="ADAL" clId="{A0270966-F2B6-4C43-A82D-05966011E8F7}" dt="2022-03-21T10:41:55.881" v="143"/>
          <ac:spMkLst>
            <pc:docMk/>
            <pc:sldMk cId="4076978966" sldId="306"/>
            <ac:spMk id="4" creationId="{13D4BE89-D7A0-4519-B349-3903164D41F4}"/>
          </ac:spMkLst>
        </pc:spChg>
        <pc:spChg chg="del mod">
          <ac:chgData name="William Grey" userId="37b73424-c081-4fc2-b1af-363f4f3fd4f3" providerId="ADAL" clId="{A0270966-F2B6-4C43-A82D-05966011E8F7}" dt="2022-03-21T09:24:10.198" v="29" actId="478"/>
          <ac:spMkLst>
            <pc:docMk/>
            <pc:sldMk cId="4076978966" sldId="306"/>
            <ac:spMk id="5" creationId="{00000000-0000-0000-0000-000000000000}"/>
          </ac:spMkLst>
        </pc:spChg>
        <pc:spChg chg="add mod">
          <ac:chgData name="William Grey" userId="37b73424-c081-4fc2-b1af-363f4f3fd4f3" providerId="ADAL" clId="{A0270966-F2B6-4C43-A82D-05966011E8F7}" dt="2022-03-21T11:13:49.923" v="221" actId="1076"/>
          <ac:spMkLst>
            <pc:docMk/>
            <pc:sldMk cId="4076978966" sldId="306"/>
            <ac:spMk id="7" creationId="{EADF65CC-A10C-4230-A1BD-E6220E70DB08}"/>
          </ac:spMkLst>
        </pc:spChg>
        <pc:graphicFrameChg chg="add mod modGraphic">
          <ac:chgData name="William Grey" userId="37b73424-c081-4fc2-b1af-363f4f3fd4f3" providerId="ADAL" clId="{A0270966-F2B6-4C43-A82D-05966011E8F7}" dt="2022-03-21T11:13:44.235" v="220" actId="20577"/>
          <ac:graphicFrameMkLst>
            <pc:docMk/>
            <pc:sldMk cId="4076978966" sldId="306"/>
            <ac:graphicFrameMk id="3" creationId="{ACB0D50E-8828-4DC7-A1CE-6849940A8177}"/>
          </ac:graphicFrameMkLst>
        </pc:graphicFrameChg>
        <pc:picChg chg="add mod">
          <ac:chgData name="William Grey" userId="37b73424-c081-4fc2-b1af-363f4f3fd4f3" providerId="ADAL" clId="{A0270966-F2B6-4C43-A82D-05966011E8F7}" dt="2022-03-21T11:13:53.497" v="222" actId="1076"/>
          <ac:picMkLst>
            <pc:docMk/>
            <pc:sldMk cId="4076978966" sldId="306"/>
            <ac:picMk id="5" creationId="{6BBFAC42-3F8A-4220-8660-954F3BDB2A8F}"/>
          </ac:picMkLst>
        </pc:picChg>
      </pc:sldChg>
      <pc:sldChg chg="addSp modSp new mod ord">
        <pc:chgData name="William Grey" userId="37b73424-c081-4fc2-b1af-363f4f3fd4f3" providerId="ADAL" clId="{A0270966-F2B6-4C43-A82D-05966011E8F7}" dt="2022-03-21T11:15:09.559" v="246"/>
        <pc:sldMkLst>
          <pc:docMk/>
          <pc:sldMk cId="1907175774" sldId="307"/>
        </pc:sldMkLst>
        <pc:picChg chg="add mod">
          <ac:chgData name="William Grey" userId="37b73424-c081-4fc2-b1af-363f4f3fd4f3" providerId="ADAL" clId="{A0270966-F2B6-4C43-A82D-05966011E8F7}" dt="2022-03-21T09:32:48.376" v="53"/>
          <ac:picMkLst>
            <pc:docMk/>
            <pc:sldMk cId="1907175774" sldId="307"/>
            <ac:picMk id="3" creationId="{947A54CA-3CB0-4264-88BF-229F805E7850}"/>
          </ac:picMkLst>
        </pc:picChg>
      </pc:sldChg>
      <pc:sldChg chg="addSp modSp new del mod ord">
        <pc:chgData name="William Grey" userId="37b73424-c081-4fc2-b1af-363f4f3fd4f3" providerId="ADAL" clId="{A0270966-F2B6-4C43-A82D-05966011E8F7}" dt="2022-03-21T11:22:28.671" v="577" actId="2696"/>
        <pc:sldMkLst>
          <pc:docMk/>
          <pc:sldMk cId="1478079671" sldId="308"/>
        </pc:sldMkLst>
        <pc:picChg chg="add mod">
          <ac:chgData name="William Grey" userId="37b73424-c081-4fc2-b1af-363f4f3fd4f3" providerId="ADAL" clId="{A0270966-F2B6-4C43-A82D-05966011E8F7}" dt="2022-03-21T09:31:49.424" v="52"/>
          <ac:picMkLst>
            <pc:docMk/>
            <pc:sldMk cId="1478079671" sldId="308"/>
            <ac:picMk id="3" creationId="{C4FFCAC9-4E8A-4C12-B792-4E1B73BF4542}"/>
          </ac:picMkLst>
        </pc:picChg>
      </pc:sldChg>
      <pc:sldChg chg="add">
        <pc:chgData name="William Grey" userId="37b73424-c081-4fc2-b1af-363f4f3fd4f3" providerId="ADAL" clId="{A0270966-F2B6-4C43-A82D-05966011E8F7}" dt="2022-03-21T11:22:37.595" v="578"/>
        <pc:sldMkLst>
          <pc:docMk/>
          <pc:sldMk cId="4002609711" sldId="308"/>
        </pc:sldMkLst>
      </pc:sldChg>
      <pc:sldChg chg="modSp add del mod ord">
        <pc:chgData name="William Grey" userId="37b73424-c081-4fc2-b1af-363f4f3fd4f3" providerId="ADAL" clId="{A0270966-F2B6-4C43-A82D-05966011E8F7}" dt="2022-03-21T11:21:10.033" v="510" actId="2696"/>
        <pc:sldMkLst>
          <pc:docMk/>
          <pc:sldMk cId="2475718176" sldId="309"/>
        </pc:sldMkLst>
        <pc:spChg chg="mod">
          <ac:chgData name="William Grey" userId="37b73424-c081-4fc2-b1af-363f4f3fd4f3" providerId="ADAL" clId="{A0270966-F2B6-4C43-A82D-05966011E8F7}" dt="2022-03-21T11:14:29.217" v="237" actId="20577"/>
          <ac:spMkLst>
            <pc:docMk/>
            <pc:sldMk cId="2475718176" sldId="309"/>
            <ac:spMk id="3" creationId="{7C22165A-E1DC-492F-A430-F231150DA13C}"/>
          </ac:spMkLst>
        </pc:spChg>
      </pc:sldChg>
      <pc:sldChg chg="add">
        <pc:chgData name="William Grey" userId="37b73424-c081-4fc2-b1af-363f4f3fd4f3" providerId="ADAL" clId="{A0270966-F2B6-4C43-A82D-05966011E8F7}" dt="2022-03-21T11:21:13.885" v="511"/>
        <pc:sldMkLst>
          <pc:docMk/>
          <pc:sldMk cId="2883998387" sldId="309"/>
        </pc:sldMkLst>
      </pc:sldChg>
      <pc:sldChg chg="addSp delSp modSp add mod ord">
        <pc:chgData name="William Grey" userId="37b73424-c081-4fc2-b1af-363f4f3fd4f3" providerId="ADAL" clId="{A0270966-F2B6-4C43-A82D-05966011E8F7}" dt="2022-03-21T11:41:58.608" v="1453" actId="478"/>
        <pc:sldMkLst>
          <pc:docMk/>
          <pc:sldMk cId="2785724323" sldId="310"/>
        </pc:sldMkLst>
        <pc:spChg chg="del">
          <ac:chgData name="William Grey" userId="37b73424-c081-4fc2-b1af-363f4f3fd4f3" providerId="ADAL" clId="{A0270966-F2B6-4C43-A82D-05966011E8F7}" dt="2022-03-21T11:41:55.091" v="1452" actId="478"/>
          <ac:spMkLst>
            <pc:docMk/>
            <pc:sldMk cId="2785724323" sldId="310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41:58.608" v="1453" actId="478"/>
          <ac:spMkLst>
            <pc:docMk/>
            <pc:sldMk cId="2785724323" sldId="310"/>
            <ac:spMk id="5" creationId="{713DA2C7-2FA6-4670-814D-C6DC22FDC862}"/>
          </ac:spMkLst>
        </pc:spChg>
      </pc:sldChg>
      <pc:sldChg chg="addSp modSp new mod">
        <pc:chgData name="William Grey" userId="37b73424-c081-4fc2-b1af-363f4f3fd4f3" providerId="ADAL" clId="{A0270966-F2B6-4C43-A82D-05966011E8F7}" dt="2022-03-21T11:55:53.092" v="1965" actId="20577"/>
        <pc:sldMkLst>
          <pc:docMk/>
          <pc:sldMk cId="2857560644" sldId="311"/>
        </pc:sldMkLst>
        <pc:spChg chg="mod">
          <ac:chgData name="William Grey" userId="37b73424-c081-4fc2-b1af-363f4f3fd4f3" providerId="ADAL" clId="{A0270966-F2B6-4C43-A82D-05966011E8F7}" dt="2022-03-21T11:18:40.727" v="446" actId="20577"/>
          <ac:spMkLst>
            <pc:docMk/>
            <pc:sldMk cId="2857560644" sldId="311"/>
            <ac:spMk id="2" creationId="{EA0C0C62-D35E-4CE2-B508-5B539369D3F2}"/>
          </ac:spMkLst>
        </pc:spChg>
        <pc:spChg chg="mod">
          <ac:chgData name="William Grey" userId="37b73424-c081-4fc2-b1af-363f4f3fd4f3" providerId="ADAL" clId="{A0270966-F2B6-4C43-A82D-05966011E8F7}" dt="2022-03-21T11:55:53.092" v="1965" actId="20577"/>
          <ac:spMkLst>
            <pc:docMk/>
            <pc:sldMk cId="2857560644" sldId="311"/>
            <ac:spMk id="3" creationId="{5053D98B-9228-44BA-BB22-999F234B4832}"/>
          </ac:spMkLst>
        </pc:spChg>
        <pc:picChg chg="add mod">
          <ac:chgData name="William Grey" userId="37b73424-c081-4fc2-b1af-363f4f3fd4f3" providerId="ADAL" clId="{A0270966-F2B6-4C43-A82D-05966011E8F7}" dt="2022-03-21T11:55:49.833" v="1961" actId="1076"/>
          <ac:picMkLst>
            <pc:docMk/>
            <pc:sldMk cId="2857560644" sldId="311"/>
            <ac:picMk id="4" creationId="{B33EB0CE-E1AA-436F-8828-DAF420C366E1}"/>
          </ac:picMkLst>
        </pc:picChg>
      </pc:sldChg>
      <pc:sldChg chg="modSp new mod">
        <pc:chgData name="William Grey" userId="37b73424-c081-4fc2-b1af-363f4f3fd4f3" providerId="ADAL" clId="{A0270966-F2B6-4C43-A82D-05966011E8F7}" dt="2022-03-21T11:29:59.660" v="1089" actId="27636"/>
        <pc:sldMkLst>
          <pc:docMk/>
          <pc:sldMk cId="664509715" sldId="312"/>
        </pc:sldMkLst>
        <pc:spChg chg="mod">
          <ac:chgData name="William Grey" userId="37b73424-c081-4fc2-b1af-363f4f3fd4f3" providerId="ADAL" clId="{A0270966-F2B6-4C43-A82D-05966011E8F7}" dt="2022-03-21T11:26:17.303" v="1032" actId="20577"/>
          <ac:spMkLst>
            <pc:docMk/>
            <pc:sldMk cId="664509715" sldId="312"/>
            <ac:spMk id="2" creationId="{FD758E17-E0B4-401E-9D46-51D1A1EDD4C4}"/>
          </ac:spMkLst>
        </pc:spChg>
        <pc:spChg chg="mod">
          <ac:chgData name="William Grey" userId="37b73424-c081-4fc2-b1af-363f4f3fd4f3" providerId="ADAL" clId="{A0270966-F2B6-4C43-A82D-05966011E8F7}" dt="2022-03-21T11:29:59.660" v="1089" actId="27636"/>
          <ac:spMkLst>
            <pc:docMk/>
            <pc:sldMk cId="664509715" sldId="312"/>
            <ac:spMk id="3" creationId="{4DE8A1CF-8A7C-4E8D-AEDA-F949F8CF3A5A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1T11:57:45.360" v="2038"/>
        <pc:sldMkLst>
          <pc:docMk/>
          <pc:sldMk cId="1926233600" sldId="313"/>
        </pc:sldMkLst>
        <pc:spChg chg="mod">
          <ac:chgData name="William Grey" userId="37b73424-c081-4fc2-b1af-363f4f3fd4f3" providerId="ADAL" clId="{A0270966-F2B6-4C43-A82D-05966011E8F7}" dt="2022-03-21T11:38:14.920" v="1238" actId="20577"/>
          <ac:spMkLst>
            <pc:docMk/>
            <pc:sldMk cId="1926233600" sldId="313"/>
            <ac:spMk id="2" creationId="{00000000-0000-0000-0000-000000000000}"/>
          </ac:spMkLst>
        </pc:spChg>
        <pc:spChg chg="add mod">
          <ac:chgData name="William Grey" userId="37b73424-c081-4fc2-b1af-363f4f3fd4f3" providerId="ADAL" clId="{A0270966-F2B6-4C43-A82D-05966011E8F7}" dt="2022-03-21T11:39:01.569" v="1284" actId="20577"/>
          <ac:spMkLst>
            <pc:docMk/>
            <pc:sldMk cId="1926233600" sldId="313"/>
            <ac:spMk id="3" creationId="{459EB484-7E45-4595-96BE-AF2C5FEB0BD0}"/>
          </ac:spMkLst>
        </pc:spChg>
        <pc:spChg chg="add mod">
          <ac:chgData name="William Grey" userId="37b73424-c081-4fc2-b1af-363f4f3fd4f3" providerId="ADAL" clId="{A0270966-F2B6-4C43-A82D-05966011E8F7}" dt="2022-03-21T11:41:36.043" v="1451" actId="20577"/>
          <ac:spMkLst>
            <pc:docMk/>
            <pc:sldMk cId="1926233600" sldId="313"/>
            <ac:spMk id="4" creationId="{2258BE80-9963-4BF1-9DDE-6333DBF2DB56}"/>
          </ac:spMkLst>
        </pc:spChg>
        <pc:graphicFrameChg chg="add mod">
          <ac:chgData name="William Grey" userId="37b73424-c081-4fc2-b1af-363f4f3fd4f3" providerId="ADAL" clId="{A0270966-F2B6-4C43-A82D-05966011E8F7}" dt="2022-03-21T11:57:45.360" v="2038"/>
          <ac:graphicFrameMkLst>
            <pc:docMk/>
            <pc:sldMk cId="1926233600" sldId="313"/>
            <ac:graphicFrameMk id="6" creationId="{DD7A0F59-4664-4D3E-A0E4-EC44EA867852}"/>
          </ac:graphicFrameMkLst>
        </pc:graphicFrameChg>
        <pc:graphicFrameChg chg="del">
          <ac:chgData name="William Grey" userId="37b73424-c081-4fc2-b1af-363f4f3fd4f3" providerId="ADAL" clId="{A0270966-F2B6-4C43-A82D-05966011E8F7}" dt="2022-03-21T11:57:44.943" v="2037" actId="478"/>
          <ac:graphicFrameMkLst>
            <pc:docMk/>
            <pc:sldMk cId="1926233600" sldId="313"/>
            <ac:graphicFrameMk id="7" creationId="{E65E6AEC-44F6-404C-B841-F5F715EF5347}"/>
          </ac:graphicFrameMkLst>
        </pc:graphicFrameChg>
      </pc:sldChg>
      <pc:sldChg chg="add">
        <pc:chgData name="William Grey" userId="37b73424-c081-4fc2-b1af-363f4f3fd4f3" providerId="ADAL" clId="{A0270966-F2B6-4C43-A82D-05966011E8F7}" dt="2022-03-21T12:04:48.961" v="2318"/>
        <pc:sldMkLst>
          <pc:docMk/>
          <pc:sldMk cId="1014838677" sldId="314"/>
        </pc:sldMkLst>
      </pc:sldChg>
      <pc:sldChg chg="addSp delSp modSp add del mod ord">
        <pc:chgData name="William Grey" userId="37b73424-c081-4fc2-b1af-363f4f3fd4f3" providerId="ADAL" clId="{A0270966-F2B6-4C43-A82D-05966011E8F7}" dt="2022-03-21T12:04:42.971" v="2317" actId="2696"/>
        <pc:sldMkLst>
          <pc:docMk/>
          <pc:sldMk cId="1875302897" sldId="314"/>
        </pc:sldMkLst>
        <pc:spChg chg="mod">
          <ac:chgData name="William Grey" userId="37b73424-c081-4fc2-b1af-363f4f3fd4f3" providerId="ADAL" clId="{A0270966-F2B6-4C43-A82D-05966011E8F7}" dt="2022-03-21T11:45:06.229" v="1472" actId="20577"/>
          <ac:spMkLst>
            <pc:docMk/>
            <pc:sldMk cId="1875302897" sldId="314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47:19.832" v="1580" actId="478"/>
          <ac:spMkLst>
            <pc:docMk/>
            <pc:sldMk cId="1875302897" sldId="314"/>
            <ac:spMk id="3" creationId="{459EB484-7E45-4595-96BE-AF2C5FEB0BD0}"/>
          </ac:spMkLst>
        </pc:spChg>
        <pc:spChg chg="del mod">
          <ac:chgData name="William Grey" userId="37b73424-c081-4fc2-b1af-363f4f3fd4f3" providerId="ADAL" clId="{A0270966-F2B6-4C43-A82D-05966011E8F7}" dt="2022-03-21T11:47:07.815" v="1579"/>
          <ac:spMkLst>
            <pc:docMk/>
            <pc:sldMk cId="1875302897" sldId="314"/>
            <ac:spMk id="4" creationId="{2258BE80-9963-4BF1-9DDE-6333DBF2DB56}"/>
          </ac:spMkLst>
        </pc:spChg>
        <pc:spChg chg="add mod">
          <ac:chgData name="William Grey" userId="37b73424-c081-4fc2-b1af-363f4f3fd4f3" providerId="ADAL" clId="{A0270966-F2B6-4C43-A82D-05966011E8F7}" dt="2022-03-21T11:50:44.944" v="1873" actId="20577"/>
          <ac:spMkLst>
            <pc:docMk/>
            <pc:sldMk cId="1875302897" sldId="314"/>
            <ac:spMk id="8" creationId="{C3425D73-31DE-401C-873A-F0A2D3E391DD}"/>
          </ac:spMkLst>
        </pc:spChg>
        <pc:graphicFrameChg chg="del">
          <ac:chgData name="William Grey" userId="37b73424-c081-4fc2-b1af-363f4f3fd4f3" providerId="ADAL" clId="{A0270966-F2B6-4C43-A82D-05966011E8F7}" dt="2022-03-21T12:01:36.290" v="2269" actId="478"/>
          <ac:graphicFrameMkLst>
            <pc:docMk/>
            <pc:sldMk cId="1875302897" sldId="314"/>
            <ac:graphicFrameMk id="7" creationId="{E65E6AEC-44F6-404C-B841-F5F715EF5347}"/>
          </ac:graphicFrameMkLst>
        </pc:graphicFrameChg>
        <pc:graphicFrameChg chg="add mod">
          <ac:chgData name="William Grey" userId="37b73424-c081-4fc2-b1af-363f4f3fd4f3" providerId="ADAL" clId="{A0270966-F2B6-4C43-A82D-05966011E8F7}" dt="2022-03-21T12:01:45.417" v="2270"/>
          <ac:graphicFrameMkLst>
            <pc:docMk/>
            <pc:sldMk cId="1875302897" sldId="314"/>
            <ac:graphicFrameMk id="9" creationId="{5D70204E-2670-43C0-8097-5115F54E673A}"/>
          </ac:graphicFrameMkLst>
        </pc:graphicFrameChg>
      </pc:sldChg>
      <pc:sldChg chg="addSp delSp modSp add mod ord">
        <pc:chgData name="William Grey" userId="37b73424-c081-4fc2-b1af-363f4f3fd4f3" providerId="ADAL" clId="{A0270966-F2B6-4C43-A82D-05966011E8F7}" dt="2022-03-21T11:58:08.019" v="2049" actId="1076"/>
        <pc:sldMkLst>
          <pc:docMk/>
          <pc:sldMk cId="1518429781" sldId="315"/>
        </pc:sldMkLst>
        <pc:spChg chg="mod">
          <ac:chgData name="William Grey" userId="37b73424-c081-4fc2-b1af-363f4f3fd4f3" providerId="ADAL" clId="{A0270966-F2B6-4C43-A82D-05966011E8F7}" dt="2022-03-21T11:51:06.500" v="1884" actId="20577"/>
          <ac:spMkLst>
            <pc:docMk/>
            <pc:sldMk cId="1518429781" sldId="315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51:13.854" v="1886" actId="478"/>
          <ac:spMkLst>
            <pc:docMk/>
            <pc:sldMk cId="1518429781" sldId="315"/>
            <ac:spMk id="3" creationId="{459EB484-7E45-4595-96BE-AF2C5FEB0BD0}"/>
          </ac:spMkLst>
        </pc:spChg>
        <pc:spChg chg="del">
          <ac:chgData name="William Grey" userId="37b73424-c081-4fc2-b1af-363f4f3fd4f3" providerId="ADAL" clId="{A0270966-F2B6-4C43-A82D-05966011E8F7}" dt="2022-03-21T11:51:10.427" v="1885" actId="478"/>
          <ac:spMkLst>
            <pc:docMk/>
            <pc:sldMk cId="1518429781" sldId="315"/>
            <ac:spMk id="4" creationId="{2258BE80-9963-4BF1-9DDE-6333DBF2DB56}"/>
          </ac:spMkLst>
        </pc:spChg>
        <pc:spChg chg="add mod ord">
          <ac:chgData name="William Grey" userId="37b73424-c081-4fc2-b1af-363f4f3fd4f3" providerId="ADAL" clId="{A0270966-F2B6-4C43-A82D-05966011E8F7}" dt="2022-03-21T11:58:03.185" v="2048" actId="1037"/>
          <ac:spMkLst>
            <pc:docMk/>
            <pc:sldMk cId="1518429781" sldId="315"/>
            <ac:spMk id="5" creationId="{EA078E1B-A1B3-446E-BCE4-DC5660F83FF2}"/>
          </ac:spMkLst>
        </pc:spChg>
        <pc:spChg chg="add del mod">
          <ac:chgData name="William Grey" userId="37b73424-c081-4fc2-b1af-363f4f3fd4f3" providerId="ADAL" clId="{A0270966-F2B6-4C43-A82D-05966011E8F7}" dt="2022-03-21T11:55:20.632" v="1900"/>
          <ac:spMkLst>
            <pc:docMk/>
            <pc:sldMk cId="1518429781" sldId="315"/>
            <ac:spMk id="6" creationId="{E38100DA-05E6-4693-B0EB-0C150B5FA1B9}"/>
          </ac:spMkLst>
        </pc:spChg>
        <pc:spChg chg="add mod">
          <ac:chgData name="William Grey" userId="37b73424-c081-4fc2-b1af-363f4f3fd4f3" providerId="ADAL" clId="{A0270966-F2B6-4C43-A82D-05966011E8F7}" dt="2022-03-21T11:58:08.019" v="2049" actId="1076"/>
          <ac:spMkLst>
            <pc:docMk/>
            <pc:sldMk cId="1518429781" sldId="315"/>
            <ac:spMk id="8" creationId="{C51FD61E-BCA7-4837-A700-B68178B725DD}"/>
          </ac:spMkLst>
        </pc:spChg>
        <pc:graphicFrameChg chg="del">
          <ac:chgData name="William Grey" userId="37b73424-c081-4fc2-b1af-363f4f3fd4f3" providerId="ADAL" clId="{A0270966-F2B6-4C43-A82D-05966011E8F7}" dt="2022-03-21T11:57:52.002" v="2039" actId="478"/>
          <ac:graphicFrameMkLst>
            <pc:docMk/>
            <pc:sldMk cId="1518429781" sldId="315"/>
            <ac:graphicFrameMk id="7" creationId="{E65E6AEC-44F6-404C-B841-F5F715EF5347}"/>
          </ac:graphicFrameMkLst>
        </pc:graphicFrameChg>
        <pc:graphicFrameChg chg="add mod">
          <ac:chgData name="William Grey" userId="37b73424-c081-4fc2-b1af-363f4f3fd4f3" providerId="ADAL" clId="{A0270966-F2B6-4C43-A82D-05966011E8F7}" dt="2022-03-21T11:57:52.492" v="2040"/>
          <ac:graphicFrameMkLst>
            <pc:docMk/>
            <pc:sldMk cId="1518429781" sldId="315"/>
            <ac:graphicFrameMk id="9" creationId="{9193B03B-7918-4D78-BD94-62EEDD8695D8}"/>
          </ac:graphicFrameMkLst>
        </pc:graphicFrameChg>
      </pc:sldChg>
      <pc:sldChg chg="addSp delSp modSp add mod">
        <pc:chgData name="William Grey" userId="37b73424-c081-4fc2-b1af-363f4f3fd4f3" providerId="ADAL" clId="{A0270966-F2B6-4C43-A82D-05966011E8F7}" dt="2022-03-21T11:59:39.666" v="2204" actId="2711"/>
        <pc:sldMkLst>
          <pc:docMk/>
          <pc:sldMk cId="3203428781" sldId="316"/>
        </pc:sldMkLst>
        <pc:spChg chg="mod">
          <ac:chgData name="William Grey" userId="37b73424-c081-4fc2-b1af-363f4f3fd4f3" providerId="ADAL" clId="{A0270966-F2B6-4C43-A82D-05966011E8F7}" dt="2022-03-21T11:58:24.118" v="2052" actId="14100"/>
          <ac:spMkLst>
            <pc:docMk/>
            <pc:sldMk cId="3203428781" sldId="316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1:59:39.666" v="2204" actId="2711"/>
          <ac:spMkLst>
            <pc:docMk/>
            <pc:sldMk cId="3203428781" sldId="316"/>
            <ac:spMk id="8" creationId="{C51FD61E-BCA7-4837-A700-B68178B725DD}"/>
          </ac:spMkLst>
        </pc:spChg>
        <pc:graphicFrameChg chg="add mod">
          <ac:chgData name="William Grey" userId="37b73424-c081-4fc2-b1af-363f4f3fd4f3" providerId="ADAL" clId="{A0270966-F2B6-4C43-A82D-05966011E8F7}" dt="2022-03-21T11:58:17.670" v="2051"/>
          <ac:graphicFrameMkLst>
            <pc:docMk/>
            <pc:sldMk cId="3203428781" sldId="316"/>
            <ac:graphicFrameMk id="6" creationId="{1FB04664-73EA-441B-A48A-CAEA990B6298}"/>
          </ac:graphicFrameMkLst>
        </pc:graphicFrameChg>
        <pc:graphicFrameChg chg="del">
          <ac:chgData name="William Grey" userId="37b73424-c081-4fc2-b1af-363f4f3fd4f3" providerId="ADAL" clId="{A0270966-F2B6-4C43-A82D-05966011E8F7}" dt="2022-03-21T11:58:17.180" v="2050" actId="478"/>
          <ac:graphicFrameMkLst>
            <pc:docMk/>
            <pc:sldMk cId="3203428781" sldId="316"/>
            <ac:graphicFrameMk id="7" creationId="{E65E6AEC-44F6-404C-B841-F5F715EF5347}"/>
          </ac:graphicFrameMkLst>
        </pc:graphicFrameChg>
      </pc:sldChg>
      <pc:sldChg chg="modSp add mod">
        <pc:chgData name="William Grey" userId="37b73424-c081-4fc2-b1af-363f4f3fd4f3" providerId="ADAL" clId="{A0270966-F2B6-4C43-A82D-05966011E8F7}" dt="2022-03-21T12:03:15.021" v="2277" actId="1036"/>
        <pc:sldMkLst>
          <pc:docMk/>
          <pc:sldMk cId="4106045779" sldId="317"/>
        </pc:sldMkLst>
        <pc:spChg chg="mod">
          <ac:chgData name="William Grey" userId="37b73424-c081-4fc2-b1af-363f4f3fd4f3" providerId="ADAL" clId="{A0270966-F2B6-4C43-A82D-05966011E8F7}" dt="2022-03-21T12:03:15.021" v="2277" actId="1036"/>
          <ac:spMkLst>
            <pc:docMk/>
            <pc:sldMk cId="4106045779" sldId="317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0:41.545" v="2266" actId="1076"/>
          <ac:spMkLst>
            <pc:docMk/>
            <pc:sldMk cId="4106045779" sldId="317"/>
            <ac:spMk id="8" creationId="{C51FD61E-BCA7-4837-A700-B68178B725DD}"/>
          </ac:spMkLst>
        </pc:spChg>
      </pc:sldChg>
      <pc:sldChg chg="modSp add mod">
        <pc:chgData name="William Grey" userId="37b73424-c081-4fc2-b1af-363f4f3fd4f3" providerId="ADAL" clId="{A0270966-F2B6-4C43-A82D-05966011E8F7}" dt="2022-03-21T12:04:05.756" v="2310" actId="20577"/>
        <pc:sldMkLst>
          <pc:docMk/>
          <pc:sldMk cId="990854762" sldId="318"/>
        </pc:sldMkLst>
        <pc:spChg chg="mod">
          <ac:chgData name="William Grey" userId="37b73424-c081-4fc2-b1af-363f4f3fd4f3" providerId="ADAL" clId="{A0270966-F2B6-4C43-A82D-05966011E8F7}" dt="2022-03-21T12:03:48.070" v="2281" actId="14100"/>
          <ac:spMkLst>
            <pc:docMk/>
            <pc:sldMk cId="990854762" sldId="318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4:05.756" v="2310" actId="20577"/>
          <ac:spMkLst>
            <pc:docMk/>
            <pc:sldMk cId="990854762" sldId="318"/>
            <ac:spMk id="8" creationId="{C51FD61E-BCA7-4837-A700-B68178B725DD}"/>
          </ac:spMkLst>
        </pc:spChg>
      </pc:sldChg>
      <pc:sldChg chg="modSp add mod">
        <pc:chgData name="William Grey" userId="37b73424-c081-4fc2-b1af-363f4f3fd4f3" providerId="ADAL" clId="{A0270966-F2B6-4C43-A82D-05966011E8F7}" dt="2022-03-21T12:10:20.687" v="2725" actId="20577"/>
        <pc:sldMkLst>
          <pc:docMk/>
          <pc:sldMk cId="1019833266" sldId="319"/>
        </pc:sldMkLst>
        <pc:spChg chg="mod">
          <ac:chgData name="William Grey" userId="37b73424-c081-4fc2-b1af-363f4f3fd4f3" providerId="ADAL" clId="{A0270966-F2B6-4C43-A82D-05966011E8F7}" dt="2022-03-21T12:09:37.406" v="2643" actId="1076"/>
          <ac:spMkLst>
            <pc:docMk/>
            <pc:sldMk cId="1019833266" sldId="319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10:20.687" v="2725" actId="20577"/>
          <ac:spMkLst>
            <pc:docMk/>
            <pc:sldMk cId="1019833266" sldId="319"/>
            <ac:spMk id="8" creationId="{C51FD61E-BCA7-4837-A700-B68178B725DD}"/>
          </ac:spMkLst>
        </pc:spChg>
      </pc:sldChg>
      <pc:sldChg chg="modSp add mod">
        <pc:chgData name="William Grey" userId="37b73424-c081-4fc2-b1af-363f4f3fd4f3" providerId="ADAL" clId="{A0270966-F2B6-4C43-A82D-05966011E8F7}" dt="2022-03-21T12:09:58.407" v="2687" actId="20577"/>
        <pc:sldMkLst>
          <pc:docMk/>
          <pc:sldMk cId="160668564" sldId="320"/>
        </pc:sldMkLst>
        <pc:spChg chg="mod">
          <ac:chgData name="William Grey" userId="37b73424-c081-4fc2-b1af-363f4f3fd4f3" providerId="ADAL" clId="{A0270966-F2B6-4C43-A82D-05966011E8F7}" dt="2022-03-21T12:09:01.722" v="2603" actId="1076"/>
          <ac:spMkLst>
            <pc:docMk/>
            <pc:sldMk cId="160668564" sldId="320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9:58.407" v="2687" actId="20577"/>
          <ac:spMkLst>
            <pc:docMk/>
            <pc:sldMk cId="160668564" sldId="320"/>
            <ac:spMk id="8" creationId="{C51FD61E-BCA7-4837-A700-B68178B725DD}"/>
          </ac:spMkLst>
        </pc:spChg>
      </pc:sldChg>
      <pc:sldChg chg="modSp add mod">
        <pc:chgData name="William Grey" userId="37b73424-c081-4fc2-b1af-363f4f3fd4f3" providerId="ADAL" clId="{A0270966-F2B6-4C43-A82D-05966011E8F7}" dt="2022-03-21T12:08:48.678" v="2602" actId="20577"/>
        <pc:sldMkLst>
          <pc:docMk/>
          <pc:sldMk cId="4182821262" sldId="321"/>
        </pc:sldMkLst>
        <pc:spChg chg="mod">
          <ac:chgData name="William Grey" userId="37b73424-c081-4fc2-b1af-363f4f3fd4f3" providerId="ADAL" clId="{A0270966-F2B6-4C43-A82D-05966011E8F7}" dt="2022-03-21T12:08:27.180" v="2543" actId="1076"/>
          <ac:spMkLst>
            <pc:docMk/>
            <pc:sldMk cId="4182821262" sldId="321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8:48.678" v="2602" actId="20577"/>
          <ac:spMkLst>
            <pc:docMk/>
            <pc:sldMk cId="4182821262" sldId="321"/>
            <ac:spMk id="8" creationId="{C51FD61E-BCA7-4837-A700-B68178B725DD}"/>
          </ac:spMkLst>
        </pc:spChg>
      </pc:sldChg>
      <pc:sldChg chg="add del">
        <pc:chgData name="William Grey" userId="37b73424-c081-4fc2-b1af-363f4f3fd4f3" providerId="ADAL" clId="{A0270966-F2B6-4C43-A82D-05966011E8F7}" dt="2022-03-21T12:08:14.500" v="2542" actId="47"/>
        <pc:sldMkLst>
          <pc:docMk/>
          <pc:sldMk cId="847701721" sldId="322"/>
        </pc:sldMkLst>
      </pc:sldChg>
      <pc:sldChg chg="modSp add mod">
        <pc:chgData name="William Grey" userId="37b73424-c081-4fc2-b1af-363f4f3fd4f3" providerId="ADAL" clId="{A0270966-F2B6-4C43-A82D-05966011E8F7}" dt="2022-03-21T12:06:32.580" v="2479" actId="20577"/>
        <pc:sldMkLst>
          <pc:docMk/>
          <pc:sldMk cId="2073845318" sldId="323"/>
        </pc:sldMkLst>
        <pc:spChg chg="mod">
          <ac:chgData name="William Grey" userId="37b73424-c081-4fc2-b1af-363f4f3fd4f3" providerId="ADAL" clId="{A0270966-F2B6-4C43-A82D-05966011E8F7}" dt="2022-03-21T12:05:37.162" v="2339" actId="14100"/>
          <ac:spMkLst>
            <pc:docMk/>
            <pc:sldMk cId="2073845318" sldId="323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6:32.580" v="2479" actId="20577"/>
          <ac:spMkLst>
            <pc:docMk/>
            <pc:sldMk cId="2073845318" sldId="323"/>
            <ac:spMk id="8" creationId="{C51FD61E-BCA7-4837-A700-B68178B725DD}"/>
          </ac:spMkLst>
        </pc:spChg>
      </pc:sldChg>
      <pc:sldChg chg="modSp add mod">
        <pc:chgData name="William Grey" userId="37b73424-c081-4fc2-b1af-363f4f3fd4f3" providerId="ADAL" clId="{A0270966-F2B6-4C43-A82D-05966011E8F7}" dt="2022-03-21T12:07:46.233" v="2540" actId="1076"/>
        <pc:sldMkLst>
          <pc:docMk/>
          <pc:sldMk cId="1225585558" sldId="324"/>
        </pc:sldMkLst>
        <pc:spChg chg="mod">
          <ac:chgData name="William Grey" userId="37b73424-c081-4fc2-b1af-363f4f3fd4f3" providerId="ADAL" clId="{A0270966-F2B6-4C43-A82D-05966011E8F7}" dt="2022-03-21T12:07:46.233" v="2540" actId="1076"/>
          <ac:spMkLst>
            <pc:docMk/>
            <pc:sldMk cId="1225585558" sldId="324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7:45.875" v="2539" actId="1076"/>
          <ac:spMkLst>
            <pc:docMk/>
            <pc:sldMk cId="1225585558" sldId="324"/>
            <ac:spMk id="8" creationId="{C51FD61E-BCA7-4837-A700-B68178B725DD}"/>
          </ac:spMkLst>
        </pc:spChg>
      </pc:sldChg>
      <pc:sldChg chg="add">
        <pc:chgData name="William Grey" userId="37b73424-c081-4fc2-b1af-363f4f3fd4f3" providerId="ADAL" clId="{A0270966-F2B6-4C43-A82D-05966011E8F7}" dt="2022-03-21T12:08:05.434" v="2541"/>
        <pc:sldMkLst>
          <pc:docMk/>
          <pc:sldMk cId="2884464452" sldId="325"/>
        </pc:sldMkLst>
      </pc:sldChg>
    </pc:docChg>
  </pc:docChgLst>
  <pc:docChgLst>
    <pc:chgData name="William Grey" userId="37b73424-c081-4fc2-b1af-363f4f3fd4f3" providerId="ADAL" clId="{02ABA84D-C9C6-4AC2-A3FD-C878849D5E27}"/>
    <pc:docChg chg="custSel modSld">
      <pc:chgData name="William Grey" userId="37b73424-c081-4fc2-b1af-363f4f3fd4f3" providerId="ADAL" clId="{02ABA84D-C9C6-4AC2-A3FD-C878849D5E27}" dt="2020-01-24T13:23:31.801" v="25" actId="20577"/>
      <pc:docMkLst>
        <pc:docMk/>
      </pc:docMkLst>
      <pc:sldChg chg="modSp">
        <pc:chgData name="William Grey" userId="37b73424-c081-4fc2-b1af-363f4f3fd4f3" providerId="ADAL" clId="{02ABA84D-C9C6-4AC2-A3FD-C878849D5E27}" dt="2020-01-22T11:36:17.750" v="4" actId="20577"/>
        <pc:sldMkLst>
          <pc:docMk/>
          <pc:sldMk cId="2068218748" sldId="263"/>
        </pc:sldMkLst>
        <pc:spChg chg="mod">
          <ac:chgData name="William Grey" userId="37b73424-c081-4fc2-b1af-363f4f3fd4f3" providerId="ADAL" clId="{02ABA84D-C9C6-4AC2-A3FD-C878849D5E27}" dt="2020-01-22T11:36:17.750" v="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">
        <pc:chgData name="William Grey" userId="37b73424-c081-4fc2-b1af-363f4f3fd4f3" providerId="ADAL" clId="{02ABA84D-C9C6-4AC2-A3FD-C878849D5E27}" dt="2020-01-24T13:23:31.801" v="25" actId="20577"/>
        <pc:sldMkLst>
          <pc:docMk/>
          <pc:sldMk cId="4052035882" sldId="271"/>
        </pc:sldMkLst>
        <pc:spChg chg="mod">
          <ac:chgData name="William Grey" userId="37b73424-c081-4fc2-b1af-363f4f3fd4f3" providerId="ADAL" clId="{02ABA84D-C9C6-4AC2-A3FD-C878849D5E27}" dt="2020-01-24T13:23:31.801" v="25" actId="20577"/>
          <ac:spMkLst>
            <pc:docMk/>
            <pc:sldMk cId="4052035882" sldId="271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832EE9A4-996E-4173-99B6-28BDC9368134}"/>
    <pc:docChg chg="undo custSel addSld modSld">
      <pc:chgData name="William Grey" userId="37b73424-c081-4fc2-b1af-363f4f3fd4f3" providerId="ADAL" clId="{832EE9A4-996E-4173-99B6-28BDC9368134}" dt="2020-11-24T11:25:54.632" v="209" actId="20577"/>
      <pc:docMkLst>
        <pc:docMk/>
      </pc:docMkLst>
      <pc:sldChg chg="modSp mod">
        <pc:chgData name="William Grey" userId="37b73424-c081-4fc2-b1af-363f4f3fd4f3" providerId="ADAL" clId="{832EE9A4-996E-4173-99B6-28BDC9368134}" dt="2020-11-17T13:41:56.851" v="74" actId="20577"/>
        <pc:sldMkLst>
          <pc:docMk/>
          <pc:sldMk cId="2068218748" sldId="263"/>
        </pc:sldMkLst>
        <pc:spChg chg="mod">
          <ac:chgData name="William Grey" userId="37b73424-c081-4fc2-b1af-363f4f3fd4f3" providerId="ADAL" clId="{832EE9A4-996E-4173-99B6-28BDC9368134}" dt="2020-11-17T13:41:56.851" v="7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832EE9A4-996E-4173-99B6-28BDC9368134}" dt="2020-11-24T10:59:50.040" v="95"/>
        <pc:sldMkLst>
          <pc:docMk/>
          <pc:sldMk cId="1246989762" sldId="273"/>
        </pc:sldMkLst>
        <pc:spChg chg="mod">
          <ac:chgData name="William Grey" userId="37b73424-c081-4fc2-b1af-363f4f3fd4f3" providerId="ADAL" clId="{832EE9A4-996E-4173-99B6-28BDC9368134}" dt="2020-11-24T10:59:50.040" v="95"/>
          <ac:spMkLst>
            <pc:docMk/>
            <pc:sldMk cId="1246989762" sldId="273"/>
            <ac:spMk id="3" creationId="{A6693599-46C3-4FE6-BDCF-225683F68D0B}"/>
          </ac:spMkLst>
        </pc:spChg>
      </pc:sldChg>
      <pc:sldChg chg="modSp add mod">
        <pc:chgData name="William Grey" userId="37b73424-c081-4fc2-b1af-363f4f3fd4f3" providerId="ADAL" clId="{832EE9A4-996E-4173-99B6-28BDC9368134}" dt="2020-11-17T13:37:23.109" v="43" actId="20577"/>
        <pc:sldMkLst>
          <pc:docMk/>
          <pc:sldMk cId="3772853196" sldId="275"/>
        </pc:sldMkLst>
        <pc:spChg chg="mod">
          <ac:chgData name="William Grey" userId="37b73424-c081-4fc2-b1af-363f4f3fd4f3" providerId="ADAL" clId="{832EE9A4-996E-4173-99B6-28BDC9368134}" dt="2020-11-17T13:37:23.109" v="43" actId="20577"/>
          <ac:spMkLst>
            <pc:docMk/>
            <pc:sldMk cId="3772853196" sldId="275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832EE9A4-996E-4173-99B6-28BDC9368134}" dt="2020-11-24T11:25:54.632" v="209" actId="20577"/>
        <pc:sldMkLst>
          <pc:docMk/>
          <pc:sldMk cId="2310880073" sldId="276"/>
        </pc:sldMkLst>
        <pc:spChg chg="mod">
          <ac:chgData name="William Grey" userId="37b73424-c081-4fc2-b1af-363f4f3fd4f3" providerId="ADAL" clId="{832EE9A4-996E-4173-99B6-28BDC9368134}" dt="2020-11-24T11:00:20.801" v="154" actId="20577"/>
          <ac:spMkLst>
            <pc:docMk/>
            <pc:sldMk cId="2310880073" sldId="276"/>
            <ac:spMk id="2" creationId="{C27DE3B3-C018-4084-8516-0D1A6DB84E8C}"/>
          </ac:spMkLst>
        </pc:spChg>
        <pc:spChg chg="mod">
          <ac:chgData name="William Grey" userId="37b73424-c081-4fc2-b1af-363f4f3fd4f3" providerId="ADAL" clId="{832EE9A4-996E-4173-99B6-28BDC9368134}" dt="2020-11-24T11:25:54.632" v="209" actId="20577"/>
          <ac:spMkLst>
            <pc:docMk/>
            <pc:sldMk cId="2310880073" sldId="276"/>
            <ac:spMk id="3" creationId="{6F8A156E-2986-4DD5-AEE3-8F356DE741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74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4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88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5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59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1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4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3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9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55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0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DC3FB55-2301-3FB1-7D8F-59E333B0A9B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85B910-CF5A-F622-6414-0FD6AC4F44F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96BF16-738A-FFD7-C614-C5AFB5B8940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C93431-310E-6FAB-595D-8FD7DFB990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7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write_csv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0C62-D35E-4CE2-B508-5B539369D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 Introducing CSV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D98B-9228-44BA-BB22-999F234B4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4" y="1164866"/>
            <a:ext cx="9464843" cy="5091554"/>
          </a:xfrm>
        </p:spPr>
        <p:txBody>
          <a:bodyPr numCol="1"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Open up spreadsheet software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the following data - student names with marks for different assessments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Save as CSV (Comma Separated Value)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Open the file in a text editor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how the data are structured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3EB0CE-E1AA-436F-8828-DAF420C36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23" y="2787469"/>
            <a:ext cx="6349674" cy="148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60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307868" y="4840202"/>
            <a:ext cx="8702842" cy="5740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050815" y="3963039"/>
            <a:ext cx="2273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Calling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write_csv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subroutine with 2 parameters including the two-dimensional list and the name of csv file to create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09621"/>
              </p:ext>
            </p:extLst>
          </p:nvPr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428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360731" y="931626"/>
            <a:ext cx="8702842" cy="5740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452379" y="859434"/>
            <a:ext cx="227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Defining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write_csv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subroutine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04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19044" y="1582935"/>
            <a:ext cx="8702842" cy="4263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1334439"/>
            <a:ext cx="2273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Open the file for writing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5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19044" y="1871693"/>
            <a:ext cx="8702842" cy="4263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1761696"/>
            <a:ext cx="2273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Iterate through each line at </a:t>
            </a:r>
            <a:r>
              <a:rPr lang="en-GB"/>
              <a:t>a time</a:t>
            </a:r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83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19044" y="2136388"/>
            <a:ext cx="8702842" cy="4263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2026391"/>
            <a:ext cx="2273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Iterate through each item in a record, accessing each data value at a time.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68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19044" y="2401083"/>
            <a:ext cx="8702842" cy="4263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2291086"/>
            <a:ext cx="2273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the value to a string and append a comma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821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134822" y="2671011"/>
            <a:ext cx="8702842" cy="38161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2630524"/>
            <a:ext cx="190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value to file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464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19044" y="2958775"/>
            <a:ext cx="8702842" cy="3499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050815" y="2710280"/>
            <a:ext cx="22734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Put a new line character at the end of each line otherwise all the data will be written to a single line in the file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845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110759" y="3260558"/>
            <a:ext cx="8702842" cy="38161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3272836"/>
            <a:ext cx="1900047" cy="38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Close the file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1FB04664-73EA-441B-A48A-CAEA990B6298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585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Modify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425D73-31DE-401C-873A-F0A2D3E391DD}"/>
              </a:ext>
            </a:extLst>
          </p:cNvPr>
          <p:cNvSpPr txBox="1"/>
          <p:nvPr/>
        </p:nvSpPr>
        <p:spPr>
          <a:xfrm>
            <a:off x="8806346" y="1237020"/>
            <a:ext cx="320901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1800" dirty="0">
                <a:solidFill>
                  <a:srgbClr val="000000"/>
                </a:solidFill>
              </a:rPr>
              <a:t>Remove line </a:t>
            </a:r>
            <a:r>
              <a:rPr lang="en-US" dirty="0">
                <a:solidFill>
                  <a:srgbClr val="000000"/>
                </a:solidFill>
              </a:rPr>
              <a:t>7</a:t>
            </a:r>
            <a:r>
              <a:rPr lang="en-US" sz="1800" dirty="0">
                <a:solidFill>
                  <a:srgbClr val="000000"/>
                </a:solidFill>
              </a:rPr>
              <a:t>. What happens? </a:t>
            </a:r>
            <a:r>
              <a:rPr lang="en-US" dirty="0">
                <a:solidFill>
                  <a:srgbClr val="000000"/>
                </a:solidFill>
              </a:rPr>
              <a:t>Put line 7 back in again</a:t>
            </a:r>
            <a:endParaRPr lang="en-US" sz="18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1800" dirty="0">
                <a:solidFill>
                  <a:srgbClr val="000000"/>
                </a:solidFill>
              </a:rPr>
              <a:t>From line 5 remove </a:t>
            </a:r>
            <a:r>
              <a:rPr lang="en-GB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+",” </a:t>
            </a:r>
            <a:r>
              <a:rPr lang="en-GB" sz="1800" b="0" dirty="0">
                <a:cs typeface="Courier New" panose="02070309020205020404" pitchFamily="49" charset="0"/>
              </a:rPr>
              <a:t>What happens? Put it back in </a:t>
            </a:r>
            <a:r>
              <a:rPr lang="en-GB" sz="1800" b="0">
                <a:cs typeface="Courier New" panose="02070309020205020404" pitchFamily="49" charset="0"/>
              </a:rPr>
              <a:t>again.</a:t>
            </a:r>
            <a:endParaRPr lang="en-US" b="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Change the name of the csv file.</a:t>
            </a:r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dirty="0">
                <a:solidFill>
                  <a:srgbClr val="000000"/>
                </a:solidFill>
              </a:rPr>
              <a:t>Add an additional column and row such that the data set is now</a:t>
            </a:r>
          </a:p>
          <a:p>
            <a:endParaRPr lang="en-US" dirty="0">
              <a:solidFill>
                <a:srgbClr val="000000"/>
              </a:solidFill>
              <a:highlight>
                <a:srgbClr val="FFFF00"/>
              </a:highlight>
              <a:latin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Bart Simpson 12 17 18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</a:rPr>
              <a:t>7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Nelson Muntz 15 16 19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</a:rPr>
              <a:t>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Ralf Wiggum 23 10 10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</a:rPr>
              <a:t>9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</a:rPr>
              <a:t>Lisa Simpson 0 0 0 10</a:t>
            </a:r>
          </a:p>
          <a:p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5D70204E-2670-43C0-8097-5115F54E673A}"/>
              </a:ext>
            </a:extLst>
          </p:cNvPr>
          <p:cNvGraphicFramePr>
            <a:graphicFrameLocks noGrp="1"/>
          </p:cNvGraphicFramePr>
          <p:nvPr/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83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CSV files</a:t>
            </a:r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0AF87-18BB-4188-8C20-6D6C7E83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2165A-E1DC-492F-A430-F231150DA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CSV files 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multicolumn data to CSV files</a:t>
            </a:r>
          </a:p>
        </p:txBody>
      </p:sp>
    </p:spTree>
    <p:extLst>
      <p:ext uri="{BB962C8B-B14F-4D97-AF65-F5344CB8AC3E}">
        <p14:creationId xmlns:p14="http://schemas.microsoft.com/office/powerpoint/2010/main" val="288399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8D00-3B44-43CB-B1B9-A60C06D9D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CSV (Comma Separated Values)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5730A-2AFC-480C-92D2-26F97FE5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731" y="1253331"/>
            <a:ext cx="4196863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CSV files are text files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CSV files can contain multiple columns as well as rows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Each value on each line is separated by a comma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CSV files can be read and created by spreadsheets in addition to text editors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6C63FA-60A1-4A78-A59A-F3D4B538D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824" y="1556284"/>
            <a:ext cx="5047445" cy="14190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6295C4-5552-4509-8C8F-24A779ED6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095" y="3768191"/>
            <a:ext cx="65627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2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58E17-E0B4-401E-9D46-51D1A1EDD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CSV or text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8A1CF-8A7C-4E8D-AEDA-F949F8CF3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853" y="1480156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Just to be clear CSV are text files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Using the standard approaches to reading and writing text files that we have looked can be rather limited when we have multicolumn (two dimensional) data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Reading and writing a two-dimensional list to a file is quite common and so we need a better approach for accomplishing this task</a:t>
            </a: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CSV files allow us to handle multicolumn data </a:t>
            </a:r>
          </a:p>
        </p:txBody>
      </p:sp>
    </p:spTree>
    <p:extLst>
      <p:ext uri="{BB962C8B-B14F-4D97-AF65-F5344CB8AC3E}">
        <p14:creationId xmlns:p14="http://schemas.microsoft.com/office/powerpoint/2010/main" val="6645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pairs, predict what the following code is doing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E65E6AEC-44F6-404C-B841-F5F715EF5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63726"/>
              </p:ext>
            </p:extLst>
          </p:nvPr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25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and investigate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9EB484-7E45-4595-96BE-AF2C5FEB0BD0}"/>
              </a:ext>
            </a:extLst>
          </p:cNvPr>
          <p:cNvSpPr txBox="1"/>
          <p:nvPr/>
        </p:nvSpPr>
        <p:spPr>
          <a:xfrm>
            <a:off x="1311442" y="5630779"/>
            <a:ext cx="413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write_csv.py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9095874" y="1660358"/>
            <a:ext cx="26299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Discuss with your neighbour what each line of code is doing</a:t>
            </a:r>
          </a:p>
          <a:p>
            <a:endParaRPr lang="en-GB" dirty="0"/>
          </a:p>
          <a:p>
            <a:r>
              <a:rPr lang="en-GB" dirty="0"/>
              <a:t>Add a comment above each line of code explaining what it is doing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DD7A0F59-4664-4D3E-A0E4-EC44EA867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09621"/>
              </p:ext>
            </p:extLst>
          </p:nvPr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23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EF3B28-501C-2B25-A7C2-93C3B49A9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729" y="1090286"/>
            <a:ext cx="11050542" cy="467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0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078E1B-A1B3-446E-BCE4-DC5660F83FF2}"/>
              </a:ext>
            </a:extLst>
          </p:cNvPr>
          <p:cNvSpPr/>
          <p:nvPr/>
        </p:nvSpPr>
        <p:spPr>
          <a:xfrm>
            <a:off x="263749" y="3805486"/>
            <a:ext cx="8702842" cy="10737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Investigating the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1FD61E-BCA7-4837-A700-B68178B725DD}"/>
              </a:ext>
            </a:extLst>
          </p:cNvPr>
          <p:cNvSpPr txBox="1"/>
          <p:nvPr/>
        </p:nvSpPr>
        <p:spPr>
          <a:xfrm>
            <a:off x="9169006" y="4010963"/>
            <a:ext cx="2273457" cy="66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Creating the two-dimensional dataset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9193B03B-7918-4D78-BD94-62EEDD869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09621"/>
              </p:ext>
            </p:extLst>
          </p:nvPr>
        </p:nvGraphicFramePr>
        <p:xfrm>
          <a:off x="466164" y="1068825"/>
          <a:ext cx="8208603" cy="4206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822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600377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575364"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2</a:t>
                      </a:r>
                    </a:p>
                    <a:p>
                      <a:r>
                        <a:rPr lang="en-GB" sz="1800" dirty="0"/>
                        <a:t>3</a:t>
                      </a:r>
                    </a:p>
                    <a:p>
                      <a:r>
                        <a:rPr lang="en-GB" sz="1800" dirty="0"/>
                        <a:t>4</a:t>
                      </a:r>
                    </a:p>
                    <a:p>
                      <a:r>
                        <a:rPr lang="en-GB" sz="1800" dirty="0"/>
                        <a:t>5</a:t>
                      </a:r>
                    </a:p>
                    <a:p>
                      <a:r>
                        <a:rPr lang="en-GB" sz="1800" dirty="0"/>
                        <a:t>6</a:t>
                      </a:r>
                    </a:p>
                    <a:p>
                      <a:r>
                        <a:rPr lang="en-GB" sz="1800" dirty="0"/>
                        <a:t>7</a:t>
                      </a:r>
                    </a:p>
                    <a:p>
                      <a:r>
                        <a:rPr lang="en-GB" sz="1800" dirty="0"/>
                        <a:t>8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9</a:t>
                      </a:r>
                    </a:p>
                    <a:p>
                      <a:r>
                        <a:rPr lang="en-GB" sz="1800" dirty="0"/>
                        <a:t>10</a:t>
                      </a:r>
                    </a:p>
                    <a:p>
                      <a:r>
                        <a:rPr lang="en-GB" sz="1800" dirty="0"/>
                        <a:t>11</a:t>
                      </a:r>
                    </a:p>
                    <a:p>
                      <a:endParaRPr lang="en-GB" sz="1800" dirty="0"/>
                    </a:p>
                    <a:p>
                      <a:r>
                        <a:rPr lang="en-GB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data,file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	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f=open(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file,'w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line in data: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item in line: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item=str(item)+","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(item)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f.write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f.close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text=[['Bart', 'Simpson', 12, 17, 18],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['Nelson', 'Muntz', 15, 16, 19], </a:t>
                      </a:r>
                    </a:p>
                    <a:p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['Ralf', 'Wiggum', 23, 10, 10]] </a:t>
                      </a:r>
                    </a:p>
                    <a:p>
                      <a:endParaRPr lang="en-GB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write_csv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text,"springfield_elementary_students.csv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4297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1989</Words>
  <Application>Microsoft Office PowerPoint</Application>
  <PresentationFormat>Widescreen</PresentationFormat>
  <Paragraphs>452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Starter: Introducing CSV files</vt:lpstr>
      <vt:lpstr>Writing CSV files</vt:lpstr>
      <vt:lpstr>Learning objectives</vt:lpstr>
      <vt:lpstr>CSV (Comma Separated Values) files</vt:lpstr>
      <vt:lpstr>CSV or text files</vt:lpstr>
      <vt:lpstr>In pairs, predict what the following code is doing</vt:lpstr>
      <vt:lpstr>Run and investigate the code</vt:lpstr>
      <vt:lpstr>PowerPoint Presentation</vt:lpstr>
      <vt:lpstr>Investigating the code</vt:lpstr>
      <vt:lpstr>Investigating the code</vt:lpstr>
      <vt:lpstr>Investigating the code</vt:lpstr>
      <vt:lpstr>Investigating the code</vt:lpstr>
      <vt:lpstr>Investigating the code</vt:lpstr>
      <vt:lpstr>Investigating the code</vt:lpstr>
      <vt:lpstr>Investigating the code</vt:lpstr>
      <vt:lpstr>Investigating the code</vt:lpstr>
      <vt:lpstr>Investigating the code</vt:lpstr>
      <vt:lpstr>Investigating the code</vt:lpstr>
      <vt:lpstr>Modify the code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</cp:revision>
  <dcterms:created xsi:type="dcterms:W3CDTF">2018-04-06T09:36:12Z</dcterms:created>
  <dcterms:modified xsi:type="dcterms:W3CDTF">2025-03-24T09:52:47Z</dcterms:modified>
</cp:coreProperties>
</file>