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318" r:id="rId3"/>
    <p:sldId id="329" r:id="rId4"/>
    <p:sldId id="319" r:id="rId5"/>
    <p:sldId id="309" r:id="rId6"/>
    <p:sldId id="321" r:id="rId7"/>
    <p:sldId id="312" r:id="rId8"/>
    <p:sldId id="320" r:id="rId9"/>
    <p:sldId id="313" r:id="rId10"/>
    <p:sldId id="314" r:id="rId11"/>
    <p:sldId id="328" r:id="rId12"/>
    <p:sldId id="317" r:id="rId13"/>
    <p:sldId id="322" r:id="rId14"/>
    <p:sldId id="323" r:id="rId15"/>
    <p:sldId id="327" r:id="rId16"/>
    <p:sldId id="324" r:id="rId17"/>
    <p:sldId id="330" r:id="rId18"/>
    <p:sldId id="325" r:id="rId19"/>
    <p:sldId id="32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49DA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9788B2-0BC0-4808-95B4-5E6094C32743}" v="27" dt="2023-02-09T13:35:58.2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897" autoAdjust="0"/>
    <p:restoredTop sz="94660"/>
  </p:normalViewPr>
  <p:slideViewPr>
    <p:cSldViewPr snapToGrid="0">
      <p:cViewPr varScale="1">
        <p:scale>
          <a:sx n="49" d="100"/>
          <a:sy n="49" d="100"/>
        </p:scale>
        <p:origin x="48" y="1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C89788B2-0BC0-4808-95B4-5E6094C32743}"/>
    <pc:docChg chg="undo custSel addSld delSld modSld sldOrd">
      <pc:chgData name="William Grey" userId="37b73424-c081-4fc2-b1af-363f4f3fd4f3" providerId="ADAL" clId="{C89788B2-0BC0-4808-95B4-5E6094C32743}" dt="2023-02-09T13:38:40.033" v="4714" actId="20577"/>
      <pc:docMkLst>
        <pc:docMk/>
      </pc:docMkLst>
      <pc:sldChg chg="delSp modSp mod">
        <pc:chgData name="William Grey" userId="37b73424-c081-4fc2-b1af-363f4f3fd4f3" providerId="ADAL" clId="{C89788B2-0BC0-4808-95B4-5E6094C32743}" dt="2023-02-09T13:37:51.542" v="4588" actId="20577"/>
        <pc:sldMkLst>
          <pc:docMk/>
          <pc:sldMk cId="222047521" sldId="280"/>
        </pc:sldMkLst>
        <pc:spChg chg="mod">
          <ac:chgData name="William Grey" userId="37b73424-c081-4fc2-b1af-363f4f3fd4f3" providerId="ADAL" clId="{C89788B2-0BC0-4808-95B4-5E6094C32743}" dt="2023-02-09T13:37:51.542" v="4588" actId="20577"/>
          <ac:spMkLst>
            <pc:docMk/>
            <pc:sldMk cId="222047521" sldId="280"/>
            <ac:spMk id="2" creationId="{00000000-0000-0000-0000-000000000000}"/>
          </ac:spMkLst>
        </pc:spChg>
        <pc:spChg chg="del mod">
          <ac:chgData name="William Grey" userId="37b73424-c081-4fc2-b1af-363f4f3fd4f3" providerId="ADAL" clId="{C89788B2-0BC0-4808-95B4-5E6094C32743}" dt="2023-02-08T08:46:03.039" v="86" actId="478"/>
          <ac:spMkLst>
            <pc:docMk/>
            <pc:sldMk cId="222047521" sldId="280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C89788B2-0BC0-4808-95B4-5E6094C32743}" dt="2023-02-08T20:11:12.419" v="2658" actId="47"/>
        <pc:sldMkLst>
          <pc:docMk/>
          <pc:sldMk cId="2433329042" sldId="297"/>
        </pc:sldMkLst>
        <pc:spChg chg="mod">
          <ac:chgData name="William Grey" userId="37b73424-c081-4fc2-b1af-363f4f3fd4f3" providerId="ADAL" clId="{C89788B2-0BC0-4808-95B4-5E6094C32743}" dt="2023-01-16T21:04:46.219" v="1" actId="27636"/>
          <ac:spMkLst>
            <pc:docMk/>
            <pc:sldMk cId="2433329042" sldId="297"/>
            <ac:spMk id="2" creationId="{00000000-0000-0000-0000-000000000000}"/>
          </ac:spMkLst>
        </pc:spChg>
        <pc:spChg chg="mod">
          <ac:chgData name="William Grey" userId="37b73424-c081-4fc2-b1af-363f4f3fd4f3" providerId="ADAL" clId="{C89788B2-0BC0-4808-95B4-5E6094C32743}" dt="2023-02-08T08:49:38.565" v="355" actId="27636"/>
          <ac:spMkLst>
            <pc:docMk/>
            <pc:sldMk cId="2433329042" sldId="297"/>
            <ac:spMk id="3" creationId="{00000000-0000-0000-0000-000000000000}"/>
          </ac:spMkLst>
        </pc:spChg>
      </pc:sldChg>
      <pc:sldChg chg="addSp modSp del mod">
        <pc:chgData name="William Grey" userId="37b73424-c081-4fc2-b1af-363f4f3fd4f3" providerId="ADAL" clId="{C89788B2-0BC0-4808-95B4-5E6094C32743}" dt="2023-02-08T20:11:13.285" v="2661" actId="47"/>
        <pc:sldMkLst>
          <pc:docMk/>
          <pc:sldMk cId="2973192119" sldId="298"/>
        </pc:sldMkLst>
        <pc:spChg chg="mod">
          <ac:chgData name="William Grey" userId="37b73424-c081-4fc2-b1af-363f4f3fd4f3" providerId="ADAL" clId="{C89788B2-0BC0-4808-95B4-5E6094C32743}" dt="2023-01-16T21:04:46.229" v="3" actId="27636"/>
          <ac:spMkLst>
            <pc:docMk/>
            <pc:sldMk cId="2973192119" sldId="298"/>
            <ac:spMk id="2" creationId="{187C6A8B-3126-4E29-8200-A49B539D388F}"/>
          </ac:spMkLst>
        </pc:spChg>
        <pc:spChg chg="mod">
          <ac:chgData name="William Grey" userId="37b73424-c081-4fc2-b1af-363f4f3fd4f3" providerId="ADAL" clId="{C89788B2-0BC0-4808-95B4-5E6094C32743}" dt="2023-02-08T09:17:18.097" v="627" actId="20577"/>
          <ac:spMkLst>
            <pc:docMk/>
            <pc:sldMk cId="2973192119" sldId="298"/>
            <ac:spMk id="3" creationId="{A26939F6-7F33-4604-9677-0B94804698A1}"/>
          </ac:spMkLst>
        </pc:spChg>
        <pc:spChg chg="add mod">
          <ac:chgData name="William Grey" userId="37b73424-c081-4fc2-b1af-363f4f3fd4f3" providerId="ADAL" clId="{C89788B2-0BC0-4808-95B4-5E6094C32743}" dt="2023-02-08T09:35:38.653" v="827"/>
          <ac:spMkLst>
            <pc:docMk/>
            <pc:sldMk cId="2973192119" sldId="298"/>
            <ac:spMk id="5" creationId="{20122F03-3ECD-4BCD-93D2-A2963AD84198}"/>
          </ac:spMkLst>
        </pc:spChg>
        <pc:spChg chg="add mod">
          <ac:chgData name="William Grey" userId="37b73424-c081-4fc2-b1af-363f4f3fd4f3" providerId="ADAL" clId="{C89788B2-0BC0-4808-95B4-5E6094C32743}" dt="2023-02-08T19:49:52.217" v="2612" actId="20577"/>
          <ac:spMkLst>
            <pc:docMk/>
            <pc:sldMk cId="2973192119" sldId="298"/>
            <ac:spMk id="6" creationId="{1C81F7D5-F777-4964-B974-2A4C99AD17B4}"/>
          </ac:spMkLst>
        </pc:spChg>
      </pc:sldChg>
      <pc:sldChg chg="addSp delSp modSp del mod">
        <pc:chgData name="William Grey" userId="37b73424-c081-4fc2-b1af-363f4f3fd4f3" providerId="ADAL" clId="{C89788B2-0BC0-4808-95B4-5E6094C32743}" dt="2023-02-08T20:11:13.589" v="2662" actId="47"/>
        <pc:sldMkLst>
          <pc:docMk/>
          <pc:sldMk cId="1074070183" sldId="299"/>
        </pc:sldMkLst>
        <pc:spChg chg="mod">
          <ac:chgData name="William Grey" userId="37b73424-c081-4fc2-b1af-363f4f3fd4f3" providerId="ADAL" clId="{C89788B2-0BC0-4808-95B4-5E6094C32743}" dt="2023-01-16T21:04:46.235" v="4" actId="27636"/>
          <ac:spMkLst>
            <pc:docMk/>
            <pc:sldMk cId="1074070183" sldId="299"/>
            <ac:spMk id="2" creationId="{F02F2362-4F78-446F-B536-D3639E0590AD}"/>
          </ac:spMkLst>
        </pc:spChg>
        <pc:spChg chg="mod">
          <ac:chgData name="William Grey" userId="37b73424-c081-4fc2-b1af-363f4f3fd4f3" providerId="ADAL" clId="{C89788B2-0BC0-4808-95B4-5E6094C32743}" dt="2023-02-08T09:36:04.584" v="841" actId="14100"/>
          <ac:spMkLst>
            <pc:docMk/>
            <pc:sldMk cId="1074070183" sldId="299"/>
            <ac:spMk id="3" creationId="{FDF522CB-F83C-45FE-A5B3-D707EBAB0551}"/>
          </ac:spMkLst>
        </pc:spChg>
        <pc:picChg chg="del mod">
          <ac:chgData name="William Grey" userId="37b73424-c081-4fc2-b1af-363f4f3fd4f3" providerId="ADAL" clId="{C89788B2-0BC0-4808-95B4-5E6094C32743}" dt="2023-02-08T09:36:07.450" v="842" actId="478"/>
          <ac:picMkLst>
            <pc:docMk/>
            <pc:sldMk cId="1074070183" sldId="299"/>
            <ac:picMk id="4" creationId="{0E701875-72D3-42ED-A4A2-6842F43C26BA}"/>
          </ac:picMkLst>
        </pc:picChg>
        <pc:picChg chg="add mod">
          <ac:chgData name="William Grey" userId="37b73424-c081-4fc2-b1af-363f4f3fd4f3" providerId="ADAL" clId="{C89788B2-0BC0-4808-95B4-5E6094C32743}" dt="2023-02-08T09:19:20.483" v="692" actId="1076"/>
          <ac:picMkLst>
            <pc:docMk/>
            <pc:sldMk cId="1074070183" sldId="299"/>
            <ac:picMk id="6" creationId="{6BC07C52-C2BC-4B60-85DD-D0B8D1C45D06}"/>
          </ac:picMkLst>
        </pc:picChg>
        <pc:picChg chg="add mod">
          <ac:chgData name="William Grey" userId="37b73424-c081-4fc2-b1af-363f4f3fd4f3" providerId="ADAL" clId="{C89788B2-0BC0-4808-95B4-5E6094C32743}" dt="2023-02-08T09:37:56.182" v="845" actId="14100"/>
          <ac:picMkLst>
            <pc:docMk/>
            <pc:sldMk cId="1074070183" sldId="299"/>
            <ac:picMk id="8" creationId="{CB345255-26A9-4130-B711-12DDB14D8C95}"/>
          </ac:picMkLst>
        </pc:picChg>
      </pc:sldChg>
      <pc:sldChg chg="modSp del mod">
        <pc:chgData name="William Grey" userId="37b73424-c081-4fc2-b1af-363f4f3fd4f3" providerId="ADAL" clId="{C89788B2-0BC0-4808-95B4-5E6094C32743}" dt="2023-02-08T20:11:13.906" v="2663" actId="47"/>
        <pc:sldMkLst>
          <pc:docMk/>
          <pc:sldMk cId="982077481" sldId="300"/>
        </pc:sldMkLst>
        <pc:spChg chg="mod">
          <ac:chgData name="William Grey" userId="37b73424-c081-4fc2-b1af-363f4f3fd4f3" providerId="ADAL" clId="{C89788B2-0BC0-4808-95B4-5E6094C32743}" dt="2023-01-16T21:04:46.247" v="5" actId="27636"/>
          <ac:spMkLst>
            <pc:docMk/>
            <pc:sldMk cId="982077481" sldId="300"/>
            <ac:spMk id="2" creationId="{6BA8C1CE-4487-4324-B207-3E907BA229D4}"/>
          </ac:spMkLst>
        </pc:spChg>
        <pc:spChg chg="mod">
          <ac:chgData name="William Grey" userId="37b73424-c081-4fc2-b1af-363f4f3fd4f3" providerId="ADAL" clId="{C89788B2-0BC0-4808-95B4-5E6094C32743}" dt="2023-02-08T16:36:33.984" v="1054" actId="20577"/>
          <ac:spMkLst>
            <pc:docMk/>
            <pc:sldMk cId="982077481" sldId="300"/>
            <ac:spMk id="3" creationId="{6BE9C7C6-2AFF-48E7-B8E8-9CB89CC3AB4E}"/>
          </ac:spMkLst>
        </pc:spChg>
        <pc:spChg chg="mod">
          <ac:chgData name="William Grey" userId="37b73424-c081-4fc2-b1af-363f4f3fd4f3" providerId="ADAL" clId="{C89788B2-0BC0-4808-95B4-5E6094C32743}" dt="2023-02-08T16:36:37.211" v="1055" actId="20577"/>
          <ac:spMkLst>
            <pc:docMk/>
            <pc:sldMk cId="982077481" sldId="300"/>
            <ac:spMk id="4" creationId="{16956484-1CD2-48B0-A870-BBB83E4CFB8B}"/>
          </ac:spMkLst>
        </pc:spChg>
        <pc:spChg chg="mod">
          <ac:chgData name="William Grey" userId="37b73424-c081-4fc2-b1af-363f4f3fd4f3" providerId="ADAL" clId="{C89788B2-0BC0-4808-95B4-5E6094C32743}" dt="2023-02-08T09:28:19.486" v="758" actId="1076"/>
          <ac:spMkLst>
            <pc:docMk/>
            <pc:sldMk cId="982077481" sldId="300"/>
            <ac:spMk id="5" creationId="{125EDEF2-FDB2-48ED-A365-EB9ADC9532A1}"/>
          </ac:spMkLst>
        </pc:spChg>
        <pc:spChg chg="mod">
          <ac:chgData name="William Grey" userId="37b73424-c081-4fc2-b1af-363f4f3fd4f3" providerId="ADAL" clId="{C89788B2-0BC0-4808-95B4-5E6094C32743}" dt="2023-02-08T09:29:43.525" v="801" actId="1076"/>
          <ac:spMkLst>
            <pc:docMk/>
            <pc:sldMk cId="982077481" sldId="300"/>
            <ac:spMk id="6" creationId="{CBBDC4F9-1D9E-4FD7-AA2A-3E605681F572}"/>
          </ac:spMkLst>
        </pc:spChg>
        <pc:spChg chg="mod">
          <ac:chgData name="William Grey" userId="37b73424-c081-4fc2-b1af-363f4f3fd4f3" providerId="ADAL" clId="{C89788B2-0BC0-4808-95B4-5E6094C32743}" dt="2023-02-08T09:28:22.235" v="759" actId="1076"/>
          <ac:spMkLst>
            <pc:docMk/>
            <pc:sldMk cId="982077481" sldId="300"/>
            <ac:spMk id="7" creationId="{B19BE499-6839-494F-93F6-C3F588C29AFF}"/>
          </ac:spMkLst>
        </pc:spChg>
        <pc:picChg chg="mod">
          <ac:chgData name="William Grey" userId="37b73424-c081-4fc2-b1af-363f4f3fd4f3" providerId="ADAL" clId="{C89788B2-0BC0-4808-95B4-5E6094C32743}" dt="2023-02-08T09:29:49.663" v="803" actId="14100"/>
          <ac:picMkLst>
            <pc:docMk/>
            <pc:sldMk cId="982077481" sldId="300"/>
            <ac:picMk id="8" creationId="{D99B30F3-8989-4D44-A3D9-08D7E5FEB6AB}"/>
          </ac:picMkLst>
        </pc:picChg>
      </pc:sldChg>
      <pc:sldChg chg="delSp modSp del mod">
        <pc:chgData name="William Grey" userId="37b73424-c081-4fc2-b1af-363f4f3fd4f3" providerId="ADAL" clId="{C89788B2-0BC0-4808-95B4-5E6094C32743}" dt="2023-02-08T20:11:14.509" v="2665" actId="47"/>
        <pc:sldMkLst>
          <pc:docMk/>
          <pc:sldMk cId="3313437009" sldId="301"/>
        </pc:sldMkLst>
        <pc:spChg chg="mod">
          <ac:chgData name="William Grey" userId="37b73424-c081-4fc2-b1af-363f4f3fd4f3" providerId="ADAL" clId="{C89788B2-0BC0-4808-95B4-5E6094C32743}" dt="2023-01-16T21:04:46.265" v="7" actId="27636"/>
          <ac:spMkLst>
            <pc:docMk/>
            <pc:sldMk cId="3313437009" sldId="301"/>
            <ac:spMk id="2" creationId="{5874A43F-17E3-4B27-BB87-41200B0192C1}"/>
          </ac:spMkLst>
        </pc:spChg>
        <pc:spChg chg="mod">
          <ac:chgData name="William Grey" userId="37b73424-c081-4fc2-b1af-363f4f3fd4f3" providerId="ADAL" clId="{C89788B2-0BC0-4808-95B4-5E6094C32743}" dt="2023-02-08T16:37:13.140" v="1062" actId="20577"/>
          <ac:spMkLst>
            <pc:docMk/>
            <pc:sldMk cId="3313437009" sldId="301"/>
            <ac:spMk id="3" creationId="{9A374A65-57DF-4D8D-8DEF-A4FE1F67CDE0}"/>
          </ac:spMkLst>
        </pc:spChg>
        <pc:spChg chg="del">
          <ac:chgData name="William Grey" userId="37b73424-c081-4fc2-b1af-363f4f3fd4f3" providerId="ADAL" clId="{C89788B2-0BC0-4808-95B4-5E6094C32743}" dt="2023-02-08T16:37:09.794" v="1060" actId="478"/>
          <ac:spMkLst>
            <pc:docMk/>
            <pc:sldMk cId="3313437009" sldId="301"/>
            <ac:spMk id="4" creationId="{F2CE1194-5193-45E1-BC1F-D9E81ED122A7}"/>
          </ac:spMkLst>
        </pc:spChg>
        <pc:spChg chg="del">
          <ac:chgData name="William Grey" userId="37b73424-c081-4fc2-b1af-363f4f3fd4f3" providerId="ADAL" clId="{C89788B2-0BC0-4808-95B4-5E6094C32743}" dt="2023-02-08T16:37:07.249" v="1059" actId="478"/>
          <ac:spMkLst>
            <pc:docMk/>
            <pc:sldMk cId="3313437009" sldId="301"/>
            <ac:spMk id="5" creationId="{C271C4C6-BEE4-4F7A-BD6A-040765911A2B}"/>
          </ac:spMkLst>
        </pc:spChg>
      </pc:sldChg>
      <pc:sldChg chg="addSp delSp modSp del mod">
        <pc:chgData name="William Grey" userId="37b73424-c081-4fc2-b1af-363f4f3fd4f3" providerId="ADAL" clId="{C89788B2-0BC0-4808-95B4-5E6094C32743}" dt="2023-02-08T20:11:14.215" v="2664" actId="47"/>
        <pc:sldMkLst>
          <pc:docMk/>
          <pc:sldMk cId="3174576459" sldId="302"/>
        </pc:sldMkLst>
        <pc:spChg chg="mod">
          <ac:chgData name="William Grey" userId="37b73424-c081-4fc2-b1af-363f4f3fd4f3" providerId="ADAL" clId="{C89788B2-0BC0-4808-95B4-5E6094C32743}" dt="2023-01-16T21:04:46.259" v="6" actId="27636"/>
          <ac:spMkLst>
            <pc:docMk/>
            <pc:sldMk cId="3174576459" sldId="302"/>
            <ac:spMk id="2" creationId="{2754F1CC-F03C-47AF-AF41-2FA90C2B9E4A}"/>
          </ac:spMkLst>
        </pc:spChg>
        <pc:spChg chg="mod">
          <ac:chgData name="William Grey" userId="37b73424-c081-4fc2-b1af-363f4f3fd4f3" providerId="ADAL" clId="{C89788B2-0BC0-4808-95B4-5E6094C32743}" dt="2023-02-08T16:27:25.596" v="887" actId="14100"/>
          <ac:spMkLst>
            <pc:docMk/>
            <pc:sldMk cId="3174576459" sldId="302"/>
            <ac:spMk id="3" creationId="{557CD767-C82A-4D3A-9C3C-61553F92BDCD}"/>
          </ac:spMkLst>
        </pc:spChg>
        <pc:spChg chg="add mod">
          <ac:chgData name="William Grey" userId="37b73424-c081-4fc2-b1af-363f4f3fd4f3" providerId="ADAL" clId="{C89788B2-0BC0-4808-95B4-5E6094C32743}" dt="2023-02-08T16:41:46.207" v="1332" actId="20577"/>
          <ac:spMkLst>
            <pc:docMk/>
            <pc:sldMk cId="3174576459" sldId="302"/>
            <ac:spMk id="7" creationId="{2788EC0D-0590-4824-964C-985FB7FA8C8D}"/>
          </ac:spMkLst>
        </pc:spChg>
        <pc:picChg chg="del mod">
          <ac:chgData name="William Grey" userId="37b73424-c081-4fc2-b1af-363f4f3fd4f3" providerId="ADAL" clId="{C89788B2-0BC0-4808-95B4-5E6094C32743}" dt="2023-02-08T16:24:38.774" v="850" actId="478"/>
          <ac:picMkLst>
            <pc:docMk/>
            <pc:sldMk cId="3174576459" sldId="302"/>
            <ac:picMk id="4" creationId="{C2490081-38A1-4089-B078-DAB3FDA6AF74}"/>
          </ac:picMkLst>
        </pc:picChg>
        <pc:picChg chg="del">
          <ac:chgData name="William Grey" userId="37b73424-c081-4fc2-b1af-363f4f3fd4f3" providerId="ADAL" clId="{C89788B2-0BC0-4808-95B4-5E6094C32743}" dt="2023-02-08T10:53:52.853" v="846" actId="478"/>
          <ac:picMkLst>
            <pc:docMk/>
            <pc:sldMk cId="3174576459" sldId="302"/>
            <ac:picMk id="5" creationId="{E89E5686-6D39-4DA9-8CFB-510D0A02D3A1}"/>
          </ac:picMkLst>
        </pc:picChg>
        <pc:picChg chg="add del mod modCrop">
          <ac:chgData name="William Grey" userId="37b73424-c081-4fc2-b1af-363f4f3fd4f3" providerId="ADAL" clId="{C89788B2-0BC0-4808-95B4-5E6094C32743}" dt="2023-02-08T16:45:00.584" v="1387" actId="478"/>
          <ac:picMkLst>
            <pc:docMk/>
            <pc:sldMk cId="3174576459" sldId="302"/>
            <ac:picMk id="9" creationId="{A540B652-71AA-4750-96AE-7BECC0B584DE}"/>
          </ac:picMkLst>
        </pc:picChg>
        <pc:picChg chg="add mod">
          <ac:chgData name="William Grey" userId="37b73424-c081-4fc2-b1af-363f4f3fd4f3" providerId="ADAL" clId="{C89788B2-0BC0-4808-95B4-5E6094C32743}" dt="2023-02-08T16:28:32.426" v="899" actId="1076"/>
          <ac:picMkLst>
            <pc:docMk/>
            <pc:sldMk cId="3174576459" sldId="302"/>
            <ac:picMk id="11" creationId="{F18CEA40-2522-4E43-814C-3F882C909E24}"/>
          </ac:picMkLst>
        </pc:picChg>
        <pc:picChg chg="add mod">
          <ac:chgData name="William Grey" userId="37b73424-c081-4fc2-b1af-363f4f3fd4f3" providerId="ADAL" clId="{C89788B2-0BC0-4808-95B4-5E6094C32743}" dt="2023-02-08T16:45:06.473" v="1390" actId="14100"/>
          <ac:picMkLst>
            <pc:docMk/>
            <pc:sldMk cId="3174576459" sldId="302"/>
            <ac:picMk id="13" creationId="{C2EE8BB1-2F25-49E3-9B84-E0F713752F27}"/>
          </ac:picMkLst>
        </pc:picChg>
      </pc:sldChg>
      <pc:sldChg chg="addSp modSp del mod">
        <pc:chgData name="William Grey" userId="37b73424-c081-4fc2-b1af-363f4f3fd4f3" providerId="ADAL" clId="{C89788B2-0BC0-4808-95B4-5E6094C32743}" dt="2023-02-08T20:11:15.078" v="2667" actId="47"/>
        <pc:sldMkLst>
          <pc:docMk/>
          <pc:sldMk cId="761085490" sldId="303"/>
        </pc:sldMkLst>
        <pc:spChg chg="mod">
          <ac:chgData name="William Grey" userId="37b73424-c081-4fc2-b1af-363f4f3fd4f3" providerId="ADAL" clId="{C89788B2-0BC0-4808-95B4-5E6094C32743}" dt="2023-02-08T16:46:02.655" v="1402" actId="20577"/>
          <ac:spMkLst>
            <pc:docMk/>
            <pc:sldMk cId="761085490" sldId="303"/>
            <ac:spMk id="2" creationId="{46BA22D1-9016-4BEF-BA96-9958F8330CB3}"/>
          </ac:spMkLst>
        </pc:spChg>
        <pc:spChg chg="mod">
          <ac:chgData name="William Grey" userId="37b73424-c081-4fc2-b1af-363f4f3fd4f3" providerId="ADAL" clId="{C89788B2-0BC0-4808-95B4-5E6094C32743}" dt="2023-02-08T16:42:31.535" v="1348" actId="1076"/>
          <ac:spMkLst>
            <pc:docMk/>
            <pc:sldMk cId="761085490" sldId="303"/>
            <ac:spMk id="3" creationId="{3FAD8716-BD02-49A1-991C-84119BB9DB72}"/>
          </ac:spMkLst>
        </pc:spChg>
        <pc:spChg chg="add mod">
          <ac:chgData name="William Grey" userId="37b73424-c081-4fc2-b1af-363f4f3fd4f3" providerId="ADAL" clId="{C89788B2-0BC0-4808-95B4-5E6094C32743}" dt="2023-02-08T16:46:19.560" v="1453" actId="20577"/>
          <ac:spMkLst>
            <pc:docMk/>
            <pc:sldMk cId="761085490" sldId="303"/>
            <ac:spMk id="5" creationId="{64862D15-2757-4169-B63E-25EDA9F1A94F}"/>
          </ac:spMkLst>
        </pc:spChg>
      </pc:sldChg>
      <pc:sldChg chg="delSp modSp del mod">
        <pc:chgData name="William Grey" userId="37b73424-c081-4fc2-b1af-363f4f3fd4f3" providerId="ADAL" clId="{C89788B2-0BC0-4808-95B4-5E6094C32743}" dt="2023-02-08T20:11:12.701" v="2659" actId="47"/>
        <pc:sldMkLst>
          <pc:docMk/>
          <pc:sldMk cId="570064407" sldId="304"/>
        </pc:sldMkLst>
        <pc:spChg chg="mod">
          <ac:chgData name="William Grey" userId="37b73424-c081-4fc2-b1af-363f4f3fd4f3" providerId="ADAL" clId="{C89788B2-0BC0-4808-95B4-5E6094C32743}" dt="2023-02-08T08:50:12.611" v="365" actId="20577"/>
          <ac:spMkLst>
            <pc:docMk/>
            <pc:sldMk cId="570064407" sldId="304"/>
            <ac:spMk id="2" creationId="{BBC2B007-D598-4B78-AB3F-A7A642EDD202}"/>
          </ac:spMkLst>
        </pc:spChg>
        <pc:spChg chg="mod">
          <ac:chgData name="William Grey" userId="37b73424-c081-4fc2-b1af-363f4f3fd4f3" providerId="ADAL" clId="{C89788B2-0BC0-4808-95B4-5E6094C32743}" dt="2023-02-08T08:51:18.661" v="377" actId="14100"/>
          <ac:spMkLst>
            <pc:docMk/>
            <pc:sldMk cId="570064407" sldId="304"/>
            <ac:spMk id="3" creationId="{B8D9B7E1-177F-4FA6-A487-A266F48BC202}"/>
          </ac:spMkLst>
        </pc:spChg>
        <pc:spChg chg="del mod">
          <ac:chgData name="William Grey" userId="37b73424-c081-4fc2-b1af-363f4f3fd4f3" providerId="ADAL" clId="{C89788B2-0BC0-4808-95B4-5E6094C32743}" dt="2023-02-08T08:51:28.739" v="378" actId="478"/>
          <ac:spMkLst>
            <pc:docMk/>
            <pc:sldMk cId="570064407" sldId="304"/>
            <ac:spMk id="4" creationId="{B1D9746A-63AF-4D17-864D-69A4131100CE}"/>
          </ac:spMkLst>
        </pc:spChg>
      </pc:sldChg>
      <pc:sldChg chg="delSp modSp del mod">
        <pc:chgData name="William Grey" userId="37b73424-c081-4fc2-b1af-363f4f3fd4f3" providerId="ADAL" clId="{C89788B2-0BC0-4808-95B4-5E6094C32743}" dt="2023-02-08T20:11:15.436" v="2668" actId="47"/>
        <pc:sldMkLst>
          <pc:docMk/>
          <pc:sldMk cId="2514669852" sldId="305"/>
        </pc:sldMkLst>
        <pc:spChg chg="mod">
          <ac:chgData name="William Grey" userId="37b73424-c081-4fc2-b1af-363f4f3fd4f3" providerId="ADAL" clId="{C89788B2-0BC0-4808-95B4-5E6094C32743}" dt="2023-02-08T16:51:27.078" v="1710" actId="20577"/>
          <ac:spMkLst>
            <pc:docMk/>
            <pc:sldMk cId="2514669852" sldId="305"/>
            <ac:spMk id="2" creationId="{64D6DCFD-F3CF-4C65-9E00-7D98F8AEB8D4}"/>
          </ac:spMkLst>
        </pc:spChg>
        <pc:spChg chg="mod">
          <ac:chgData name="William Grey" userId="37b73424-c081-4fc2-b1af-363f4f3fd4f3" providerId="ADAL" clId="{C89788B2-0BC0-4808-95B4-5E6094C32743}" dt="2023-02-08T17:03:09.469" v="1842" actId="5793"/>
          <ac:spMkLst>
            <pc:docMk/>
            <pc:sldMk cId="2514669852" sldId="305"/>
            <ac:spMk id="3" creationId="{A5C95558-7CB1-498F-8384-684961723912}"/>
          </ac:spMkLst>
        </pc:spChg>
        <pc:spChg chg="del mod">
          <ac:chgData name="William Grey" userId="37b73424-c081-4fc2-b1af-363f4f3fd4f3" providerId="ADAL" clId="{C89788B2-0BC0-4808-95B4-5E6094C32743}" dt="2023-02-08T17:03:03.631" v="1840" actId="478"/>
          <ac:spMkLst>
            <pc:docMk/>
            <pc:sldMk cId="2514669852" sldId="305"/>
            <ac:spMk id="4" creationId="{CD5E8AA0-BEB5-4547-A009-A75F050521AC}"/>
          </ac:spMkLst>
        </pc:spChg>
        <pc:spChg chg="del">
          <ac:chgData name="William Grey" userId="37b73424-c081-4fc2-b1af-363f4f3fd4f3" providerId="ADAL" clId="{C89788B2-0BC0-4808-95B4-5E6094C32743}" dt="2023-02-08T17:03:00.138" v="1839" actId="478"/>
          <ac:spMkLst>
            <pc:docMk/>
            <pc:sldMk cId="2514669852" sldId="305"/>
            <ac:spMk id="5" creationId="{91FB0C35-CF05-43D2-AF5C-353C5D2D8B46}"/>
          </ac:spMkLst>
        </pc:spChg>
      </pc:sldChg>
      <pc:sldChg chg="modSp del mod">
        <pc:chgData name="William Grey" userId="37b73424-c081-4fc2-b1af-363f4f3fd4f3" providerId="ADAL" clId="{C89788B2-0BC0-4808-95B4-5E6094C32743}" dt="2023-02-08T20:11:16.595" v="2671" actId="47"/>
        <pc:sldMkLst>
          <pc:docMk/>
          <pc:sldMk cId="4285959234" sldId="306"/>
        </pc:sldMkLst>
        <pc:spChg chg="mod">
          <ac:chgData name="William Grey" userId="37b73424-c081-4fc2-b1af-363f4f3fd4f3" providerId="ADAL" clId="{C89788B2-0BC0-4808-95B4-5E6094C32743}" dt="2023-01-16T21:04:46.291" v="10" actId="27636"/>
          <ac:spMkLst>
            <pc:docMk/>
            <pc:sldMk cId="4285959234" sldId="306"/>
            <ac:spMk id="2" creationId="{5E69E553-709C-4901-92DA-164D62A08585}"/>
          </ac:spMkLst>
        </pc:spChg>
        <pc:spChg chg="mod">
          <ac:chgData name="William Grey" userId="37b73424-c081-4fc2-b1af-363f4f3fd4f3" providerId="ADAL" clId="{C89788B2-0BC0-4808-95B4-5E6094C32743}" dt="2023-02-08T19:42:54.604" v="2495"/>
          <ac:spMkLst>
            <pc:docMk/>
            <pc:sldMk cId="4285959234" sldId="306"/>
            <ac:spMk id="3" creationId="{90A9299F-CE72-4B3F-826B-256689FC2235}"/>
          </ac:spMkLst>
        </pc:spChg>
        <pc:spChg chg="mod">
          <ac:chgData name="William Grey" userId="37b73424-c081-4fc2-b1af-363f4f3fd4f3" providerId="ADAL" clId="{C89788B2-0BC0-4808-95B4-5E6094C32743}" dt="2023-02-08T19:53:04.624" v="2620" actId="20577"/>
          <ac:spMkLst>
            <pc:docMk/>
            <pc:sldMk cId="4285959234" sldId="306"/>
            <ac:spMk id="4" creationId="{532F0F7C-3B38-4A7C-A167-B82D070F2DE9}"/>
          </ac:spMkLst>
        </pc:spChg>
      </pc:sldChg>
      <pc:sldChg chg="modSp del mod">
        <pc:chgData name="William Grey" userId="37b73424-c081-4fc2-b1af-363f4f3fd4f3" providerId="ADAL" clId="{C89788B2-0BC0-4808-95B4-5E6094C32743}" dt="2023-02-08T20:11:17.002" v="2672" actId="47"/>
        <pc:sldMkLst>
          <pc:docMk/>
          <pc:sldMk cId="4275557815" sldId="307"/>
        </pc:sldMkLst>
        <pc:spChg chg="mod">
          <ac:chgData name="William Grey" userId="37b73424-c081-4fc2-b1af-363f4f3fd4f3" providerId="ADAL" clId="{C89788B2-0BC0-4808-95B4-5E6094C32743}" dt="2023-01-16T21:04:46.295" v="11" actId="27636"/>
          <ac:spMkLst>
            <pc:docMk/>
            <pc:sldMk cId="4275557815" sldId="307"/>
            <ac:spMk id="2" creationId="{8538D7C9-EACC-4806-8490-93F7CE77279F}"/>
          </ac:spMkLst>
        </pc:spChg>
        <pc:spChg chg="mod">
          <ac:chgData name="William Grey" userId="37b73424-c081-4fc2-b1af-363f4f3fd4f3" providerId="ADAL" clId="{C89788B2-0BC0-4808-95B4-5E6094C32743}" dt="2023-02-08T19:48:45.900" v="2564" actId="1076"/>
          <ac:spMkLst>
            <pc:docMk/>
            <pc:sldMk cId="4275557815" sldId="307"/>
            <ac:spMk id="3" creationId="{C855D63D-7B99-4C45-AFD3-3603E6E4D24F}"/>
          </ac:spMkLst>
        </pc:spChg>
        <pc:spChg chg="mod">
          <ac:chgData name="William Grey" userId="37b73424-c081-4fc2-b1af-363f4f3fd4f3" providerId="ADAL" clId="{C89788B2-0BC0-4808-95B4-5E6094C32743}" dt="2023-02-08T19:48:57.231" v="2567" actId="208"/>
          <ac:spMkLst>
            <pc:docMk/>
            <pc:sldMk cId="4275557815" sldId="307"/>
            <ac:spMk id="4" creationId="{E27D5A1E-7590-4BA8-8455-576438F87A9D}"/>
          </ac:spMkLst>
        </pc:spChg>
      </pc:sldChg>
      <pc:sldChg chg="addSp modSp del mod">
        <pc:chgData name="William Grey" userId="37b73424-c081-4fc2-b1af-363f4f3fd4f3" providerId="ADAL" clId="{C89788B2-0BC0-4808-95B4-5E6094C32743}" dt="2023-02-08T20:11:17.422" v="2673" actId="47"/>
        <pc:sldMkLst>
          <pc:docMk/>
          <pc:sldMk cId="3375350161" sldId="308"/>
        </pc:sldMkLst>
        <pc:spChg chg="mod">
          <ac:chgData name="William Grey" userId="37b73424-c081-4fc2-b1af-363f4f3fd4f3" providerId="ADAL" clId="{C89788B2-0BC0-4808-95B4-5E6094C32743}" dt="2023-02-08T19:53:45.294" v="2626"/>
          <ac:spMkLst>
            <pc:docMk/>
            <pc:sldMk cId="3375350161" sldId="308"/>
            <ac:spMk id="3" creationId="{0014930D-3CA6-4E03-8450-42F1EB16FEC6}"/>
          </ac:spMkLst>
        </pc:spChg>
        <pc:spChg chg="add mod">
          <ac:chgData name="William Grey" userId="37b73424-c081-4fc2-b1af-363f4f3fd4f3" providerId="ADAL" clId="{C89788B2-0BC0-4808-95B4-5E6094C32743}" dt="2023-02-08T19:48:22.708" v="2561" actId="2711"/>
          <ac:spMkLst>
            <pc:docMk/>
            <pc:sldMk cId="3375350161" sldId="308"/>
            <ac:spMk id="4" creationId="{7D1A79EE-B20E-4DFE-9D84-DB82A8AF6130}"/>
          </ac:spMkLst>
        </pc:spChg>
        <pc:spChg chg="add mod">
          <ac:chgData name="William Grey" userId="37b73424-c081-4fc2-b1af-363f4f3fd4f3" providerId="ADAL" clId="{C89788B2-0BC0-4808-95B4-5E6094C32743}" dt="2023-02-08T19:53:30.506" v="2622" actId="20577"/>
          <ac:spMkLst>
            <pc:docMk/>
            <pc:sldMk cId="3375350161" sldId="308"/>
            <ac:spMk id="5" creationId="{50A3D79C-D78F-4D68-860E-D3B33A957E32}"/>
          </ac:spMkLst>
        </pc:spChg>
      </pc:sldChg>
      <pc:sldChg chg="addSp delSp modSp mod">
        <pc:chgData name="William Grey" userId="37b73424-c081-4fc2-b1af-363f4f3fd4f3" providerId="ADAL" clId="{C89788B2-0BC0-4808-95B4-5E6094C32743}" dt="2023-02-09T09:53:29.131" v="3353" actId="20577"/>
        <pc:sldMkLst>
          <pc:docMk/>
          <pc:sldMk cId="3505345988" sldId="309"/>
        </pc:sldMkLst>
        <pc:spChg chg="mod">
          <ac:chgData name="William Grey" userId="37b73424-c081-4fc2-b1af-363f4f3fd4f3" providerId="ADAL" clId="{C89788B2-0BC0-4808-95B4-5E6094C32743}" dt="2023-02-09T09:53:29.131" v="3353" actId="20577"/>
          <ac:spMkLst>
            <pc:docMk/>
            <pc:sldMk cId="3505345988" sldId="309"/>
            <ac:spMk id="2" creationId="{7EF232FB-5A8B-44BB-9699-8FE45B5AD3D3}"/>
          </ac:spMkLst>
        </pc:spChg>
        <pc:spChg chg="add mod">
          <ac:chgData name="William Grey" userId="37b73424-c081-4fc2-b1af-363f4f3fd4f3" providerId="ADAL" clId="{C89788B2-0BC0-4808-95B4-5E6094C32743}" dt="2023-02-09T09:53:21.001" v="3350" actId="20577"/>
          <ac:spMkLst>
            <pc:docMk/>
            <pc:sldMk cId="3505345988" sldId="309"/>
            <ac:spMk id="4" creationId="{0F551982-EDCF-454B-BF49-C0F247C0CF40}"/>
          </ac:spMkLst>
        </pc:spChg>
        <pc:spChg chg="add mod">
          <ac:chgData name="William Grey" userId="37b73424-c081-4fc2-b1af-363f4f3fd4f3" providerId="ADAL" clId="{C89788B2-0BC0-4808-95B4-5E6094C32743}" dt="2023-02-08T20:48:57.106" v="2877" actId="208"/>
          <ac:spMkLst>
            <pc:docMk/>
            <pc:sldMk cId="3505345988" sldId="309"/>
            <ac:spMk id="5" creationId="{E36FB741-D764-483F-806E-9504DB1F67E6}"/>
          </ac:spMkLst>
        </pc:spChg>
        <pc:spChg chg="del mod">
          <ac:chgData name="William Grey" userId="37b73424-c081-4fc2-b1af-363f4f3fd4f3" providerId="ADAL" clId="{C89788B2-0BC0-4808-95B4-5E6094C32743}" dt="2023-02-08T20:48:05.784" v="2870" actId="478"/>
          <ac:spMkLst>
            <pc:docMk/>
            <pc:sldMk cId="3505345988" sldId="309"/>
            <ac:spMk id="6" creationId="{99F8EEF9-2231-4EAA-9519-FBFAD24156B6}"/>
          </ac:spMkLst>
        </pc:spChg>
      </pc:sldChg>
      <pc:sldChg chg="modSp del">
        <pc:chgData name="William Grey" userId="37b73424-c081-4fc2-b1af-363f4f3fd4f3" providerId="ADAL" clId="{C89788B2-0BC0-4808-95B4-5E6094C32743}" dt="2023-02-09T13:27:47.373" v="4319" actId="47"/>
        <pc:sldMkLst>
          <pc:docMk/>
          <pc:sldMk cId="2587763067" sldId="310"/>
        </pc:sldMkLst>
        <pc:spChg chg="mod">
          <ac:chgData name="William Grey" userId="37b73424-c081-4fc2-b1af-363f4f3fd4f3" providerId="ADAL" clId="{C89788B2-0BC0-4808-95B4-5E6094C32743}" dt="2023-01-16T21:04:46.171" v="0"/>
          <ac:spMkLst>
            <pc:docMk/>
            <pc:sldMk cId="2587763067" sldId="310"/>
            <ac:spMk id="2" creationId="{EAD178FD-5F54-4738-B916-52D0992FC9EC}"/>
          </ac:spMkLst>
        </pc:spChg>
        <pc:spChg chg="mod">
          <ac:chgData name="William Grey" userId="37b73424-c081-4fc2-b1af-363f4f3fd4f3" providerId="ADAL" clId="{C89788B2-0BC0-4808-95B4-5E6094C32743}" dt="2023-01-16T21:04:46.171" v="0"/>
          <ac:spMkLst>
            <pc:docMk/>
            <pc:sldMk cId="2587763067" sldId="310"/>
            <ac:spMk id="3" creationId="{563A5934-4BCC-4B1B-B17B-F2E5E58E2C09}"/>
          </ac:spMkLst>
        </pc:spChg>
      </pc:sldChg>
      <pc:sldChg chg="modSp del">
        <pc:chgData name="William Grey" userId="37b73424-c081-4fc2-b1af-363f4f3fd4f3" providerId="ADAL" clId="{C89788B2-0BC0-4808-95B4-5E6094C32743}" dt="2023-02-08T20:11:12.986" v="2660" actId="47"/>
        <pc:sldMkLst>
          <pc:docMk/>
          <pc:sldMk cId="3402703166" sldId="311"/>
        </pc:sldMkLst>
        <pc:spChg chg="mod">
          <ac:chgData name="William Grey" userId="37b73424-c081-4fc2-b1af-363f4f3fd4f3" providerId="ADAL" clId="{C89788B2-0BC0-4808-95B4-5E6094C32743}" dt="2023-01-16T21:04:46.171" v="0"/>
          <ac:spMkLst>
            <pc:docMk/>
            <pc:sldMk cId="3402703166" sldId="311"/>
            <ac:spMk id="2" creationId="{DDC898DC-8822-47C0-BE45-8C36CEFE1AD9}"/>
          </ac:spMkLst>
        </pc:spChg>
        <pc:spChg chg="mod">
          <ac:chgData name="William Grey" userId="37b73424-c081-4fc2-b1af-363f4f3fd4f3" providerId="ADAL" clId="{C89788B2-0BC0-4808-95B4-5E6094C32743}" dt="2023-01-16T21:04:46.171" v="0"/>
          <ac:spMkLst>
            <pc:docMk/>
            <pc:sldMk cId="3402703166" sldId="311"/>
            <ac:spMk id="3" creationId="{6E3CF2D1-7ED7-4074-A65A-97F3A8C3FCA0}"/>
          </ac:spMkLst>
        </pc:spChg>
      </pc:sldChg>
      <pc:sldChg chg="addSp modSp mod">
        <pc:chgData name="William Grey" userId="37b73424-c081-4fc2-b1af-363f4f3fd4f3" providerId="ADAL" clId="{C89788B2-0BC0-4808-95B4-5E6094C32743}" dt="2023-02-08T20:56:06.783" v="2998" actId="1076"/>
        <pc:sldMkLst>
          <pc:docMk/>
          <pc:sldMk cId="199319283" sldId="312"/>
        </pc:sldMkLst>
        <pc:spChg chg="mod">
          <ac:chgData name="William Grey" userId="37b73424-c081-4fc2-b1af-363f4f3fd4f3" providerId="ADAL" clId="{C89788B2-0BC0-4808-95B4-5E6094C32743}" dt="2023-02-08T20:55:19.146" v="2991" actId="27636"/>
          <ac:spMkLst>
            <pc:docMk/>
            <pc:sldMk cId="199319283" sldId="312"/>
            <ac:spMk id="2" creationId="{BB59AF2E-28C3-45BD-A8DF-4537D0A72E59}"/>
          </ac:spMkLst>
        </pc:spChg>
        <pc:spChg chg="add mod">
          <ac:chgData name="William Grey" userId="37b73424-c081-4fc2-b1af-363f4f3fd4f3" providerId="ADAL" clId="{C89788B2-0BC0-4808-95B4-5E6094C32743}" dt="2023-02-08T20:55:36.517" v="2994" actId="255"/>
          <ac:spMkLst>
            <pc:docMk/>
            <pc:sldMk cId="199319283" sldId="312"/>
            <ac:spMk id="3" creationId="{78D44C1A-B5B7-4ACF-BEE2-81604C6645B4}"/>
          </ac:spMkLst>
        </pc:spChg>
        <pc:spChg chg="mod">
          <ac:chgData name="William Grey" userId="37b73424-c081-4fc2-b1af-363f4f3fd4f3" providerId="ADAL" clId="{C89788B2-0BC0-4808-95B4-5E6094C32743}" dt="2023-02-08T20:56:06.783" v="2998" actId="1076"/>
          <ac:spMkLst>
            <pc:docMk/>
            <pc:sldMk cId="199319283" sldId="312"/>
            <ac:spMk id="4" creationId="{0B623404-AD6F-4887-BFD7-E0B44B59430C}"/>
          </ac:spMkLst>
        </pc:spChg>
      </pc:sldChg>
      <pc:sldChg chg="modSp mod">
        <pc:chgData name="William Grey" userId="37b73424-c081-4fc2-b1af-363f4f3fd4f3" providerId="ADAL" clId="{C89788B2-0BC0-4808-95B4-5E6094C32743}" dt="2023-02-08T20:56:17.785" v="3000" actId="1076"/>
        <pc:sldMkLst>
          <pc:docMk/>
          <pc:sldMk cId="2063207617" sldId="313"/>
        </pc:sldMkLst>
        <pc:spChg chg="mod">
          <ac:chgData name="William Grey" userId="37b73424-c081-4fc2-b1af-363f4f3fd4f3" providerId="ADAL" clId="{C89788B2-0BC0-4808-95B4-5E6094C32743}" dt="2023-01-16T21:04:46.325" v="14" actId="27636"/>
          <ac:spMkLst>
            <pc:docMk/>
            <pc:sldMk cId="2063207617" sldId="313"/>
            <ac:spMk id="2" creationId="{E4136791-786B-4EA7-945C-E2C525B64809}"/>
          </ac:spMkLst>
        </pc:spChg>
        <pc:spChg chg="mod">
          <ac:chgData name="William Grey" userId="37b73424-c081-4fc2-b1af-363f4f3fd4f3" providerId="ADAL" clId="{C89788B2-0BC0-4808-95B4-5E6094C32743}" dt="2023-02-08T20:56:17.785" v="3000" actId="1076"/>
          <ac:spMkLst>
            <pc:docMk/>
            <pc:sldMk cId="2063207617" sldId="313"/>
            <ac:spMk id="3" creationId="{CA96D3DD-01C4-4CE1-9FC2-55A59EE4EB23}"/>
          </ac:spMkLst>
        </pc:spChg>
      </pc:sldChg>
      <pc:sldChg chg="modSp mod">
        <pc:chgData name="William Grey" userId="37b73424-c081-4fc2-b1af-363f4f3fd4f3" providerId="ADAL" clId="{C89788B2-0BC0-4808-95B4-5E6094C32743}" dt="2023-02-08T20:56:49.862" v="3005" actId="14100"/>
        <pc:sldMkLst>
          <pc:docMk/>
          <pc:sldMk cId="3695851988" sldId="314"/>
        </pc:sldMkLst>
        <pc:spChg chg="mod">
          <ac:chgData name="William Grey" userId="37b73424-c081-4fc2-b1af-363f4f3fd4f3" providerId="ADAL" clId="{C89788B2-0BC0-4808-95B4-5E6094C32743}" dt="2023-01-16T21:04:46.327" v="15" actId="27636"/>
          <ac:spMkLst>
            <pc:docMk/>
            <pc:sldMk cId="3695851988" sldId="314"/>
            <ac:spMk id="2" creationId="{60E2B0B7-0434-4447-94EC-CF3CB0011A31}"/>
          </ac:spMkLst>
        </pc:spChg>
        <pc:spChg chg="mod">
          <ac:chgData name="William Grey" userId="37b73424-c081-4fc2-b1af-363f4f3fd4f3" providerId="ADAL" clId="{C89788B2-0BC0-4808-95B4-5E6094C32743}" dt="2023-02-08T20:56:49.862" v="3005" actId="14100"/>
          <ac:spMkLst>
            <pc:docMk/>
            <pc:sldMk cId="3695851988" sldId="314"/>
            <ac:spMk id="3" creationId="{185269DB-AB9C-4D7C-9B41-C90D87D13952}"/>
          </ac:spMkLst>
        </pc:spChg>
      </pc:sldChg>
      <pc:sldChg chg="modSp del mod">
        <pc:chgData name="William Grey" userId="37b73424-c081-4fc2-b1af-363f4f3fd4f3" providerId="ADAL" clId="{C89788B2-0BC0-4808-95B4-5E6094C32743}" dt="2023-02-09T13:27:25.012" v="4316" actId="47"/>
        <pc:sldMkLst>
          <pc:docMk/>
          <pc:sldMk cId="3733070111" sldId="316"/>
        </pc:sldMkLst>
        <pc:spChg chg="mod">
          <ac:chgData name="William Grey" userId="37b73424-c081-4fc2-b1af-363f4f3fd4f3" providerId="ADAL" clId="{C89788B2-0BC0-4808-95B4-5E6094C32743}" dt="2023-02-09T13:16:05.119" v="4000" actId="20577"/>
          <ac:spMkLst>
            <pc:docMk/>
            <pc:sldMk cId="3733070111" sldId="316"/>
            <ac:spMk id="2" creationId="{EDACE7E3-6A51-416E-9D75-E92D2E4695C4}"/>
          </ac:spMkLst>
        </pc:spChg>
        <pc:spChg chg="mod">
          <ac:chgData name="William Grey" userId="37b73424-c081-4fc2-b1af-363f4f3fd4f3" providerId="ADAL" clId="{C89788B2-0BC0-4808-95B4-5E6094C32743}" dt="2023-01-16T21:04:46.171" v="0"/>
          <ac:spMkLst>
            <pc:docMk/>
            <pc:sldMk cId="3733070111" sldId="316"/>
            <ac:spMk id="3" creationId="{59E2A91B-B0FA-4F21-8A3A-A7EC3FC81E48}"/>
          </ac:spMkLst>
        </pc:spChg>
      </pc:sldChg>
      <pc:sldChg chg="modSp mod">
        <pc:chgData name="William Grey" userId="37b73424-c081-4fc2-b1af-363f4f3fd4f3" providerId="ADAL" clId="{C89788B2-0BC0-4808-95B4-5E6094C32743}" dt="2023-02-09T13:17:42.186" v="4173" actId="20577"/>
        <pc:sldMkLst>
          <pc:docMk/>
          <pc:sldMk cId="715514729" sldId="317"/>
        </pc:sldMkLst>
        <pc:spChg chg="mod">
          <ac:chgData name="William Grey" userId="37b73424-c081-4fc2-b1af-363f4f3fd4f3" providerId="ADAL" clId="{C89788B2-0BC0-4808-95B4-5E6094C32743}" dt="2023-01-16T21:04:46.334" v="16" actId="27636"/>
          <ac:spMkLst>
            <pc:docMk/>
            <pc:sldMk cId="715514729" sldId="317"/>
            <ac:spMk id="2" creationId="{CDEC820D-29F8-42FF-B6FC-77087C7D14BA}"/>
          </ac:spMkLst>
        </pc:spChg>
        <pc:spChg chg="mod">
          <ac:chgData name="William Grey" userId="37b73424-c081-4fc2-b1af-363f4f3fd4f3" providerId="ADAL" clId="{C89788B2-0BC0-4808-95B4-5E6094C32743}" dt="2023-02-09T13:17:42.186" v="4173" actId="20577"/>
          <ac:spMkLst>
            <pc:docMk/>
            <pc:sldMk cId="715514729" sldId="317"/>
            <ac:spMk id="3" creationId="{3AE37212-C64E-4536-AD3D-AE128C7446AB}"/>
          </ac:spMkLst>
        </pc:spChg>
      </pc:sldChg>
      <pc:sldChg chg="modSp new mod">
        <pc:chgData name="William Grey" userId="37b73424-c081-4fc2-b1af-363f4f3fd4f3" providerId="ADAL" clId="{C89788B2-0BC0-4808-95B4-5E6094C32743}" dt="2023-02-09T13:38:40.033" v="4714" actId="20577"/>
        <pc:sldMkLst>
          <pc:docMk/>
          <pc:sldMk cId="742450095" sldId="318"/>
        </pc:sldMkLst>
        <pc:spChg chg="mod">
          <ac:chgData name="William Grey" userId="37b73424-c081-4fc2-b1af-363f4f3fd4f3" providerId="ADAL" clId="{C89788B2-0BC0-4808-95B4-5E6094C32743}" dt="2023-02-08T08:45:11.807" v="37" actId="20577"/>
          <ac:spMkLst>
            <pc:docMk/>
            <pc:sldMk cId="742450095" sldId="318"/>
            <ac:spMk id="2" creationId="{34626515-1192-4303-9158-8E466F794F96}"/>
          </ac:spMkLst>
        </pc:spChg>
        <pc:spChg chg="mod">
          <ac:chgData name="William Grey" userId="37b73424-c081-4fc2-b1af-363f4f3fd4f3" providerId="ADAL" clId="{C89788B2-0BC0-4808-95B4-5E6094C32743}" dt="2023-02-09T13:38:40.033" v="4714" actId="20577"/>
          <ac:spMkLst>
            <pc:docMk/>
            <pc:sldMk cId="742450095" sldId="318"/>
            <ac:spMk id="3" creationId="{A09DBC58-B391-4054-AE42-F42CD9C55253}"/>
          </ac:spMkLst>
        </pc:spChg>
      </pc:sldChg>
      <pc:sldChg chg="addSp modSp add del mod">
        <pc:chgData name="William Grey" userId="37b73424-c081-4fc2-b1af-363f4f3fd4f3" providerId="ADAL" clId="{C89788B2-0BC0-4808-95B4-5E6094C32743}" dt="2023-02-08T20:11:14.805" v="2666" actId="47"/>
        <pc:sldMkLst>
          <pc:docMk/>
          <pc:sldMk cId="1725466979" sldId="319"/>
        </pc:sldMkLst>
        <pc:spChg chg="mod">
          <ac:chgData name="William Grey" userId="37b73424-c081-4fc2-b1af-363f4f3fd4f3" providerId="ADAL" clId="{C89788B2-0BC0-4808-95B4-5E6094C32743}" dt="2023-02-08T16:34:45.145" v="1041" actId="14100"/>
          <ac:spMkLst>
            <pc:docMk/>
            <pc:sldMk cId="1725466979" sldId="319"/>
            <ac:spMk id="3" creationId="{9A374A65-57DF-4D8D-8DEF-A4FE1F67CDE0}"/>
          </ac:spMkLst>
        </pc:spChg>
        <pc:spChg chg="mod">
          <ac:chgData name="William Grey" userId="37b73424-c081-4fc2-b1af-363f4f3fd4f3" providerId="ADAL" clId="{C89788B2-0BC0-4808-95B4-5E6094C32743}" dt="2023-02-08T16:45:30.149" v="1400" actId="20577"/>
          <ac:spMkLst>
            <pc:docMk/>
            <pc:sldMk cId="1725466979" sldId="319"/>
            <ac:spMk id="4" creationId="{F2CE1194-5193-45E1-BC1F-D9E81ED122A7}"/>
          </ac:spMkLst>
        </pc:spChg>
        <pc:spChg chg="mod">
          <ac:chgData name="William Grey" userId="37b73424-c081-4fc2-b1af-363f4f3fd4f3" providerId="ADAL" clId="{C89788B2-0BC0-4808-95B4-5E6094C32743}" dt="2023-02-08T16:35:11.246" v="1051" actId="20577"/>
          <ac:spMkLst>
            <pc:docMk/>
            <pc:sldMk cId="1725466979" sldId="319"/>
            <ac:spMk id="5" creationId="{C271C4C6-BEE4-4F7A-BD6A-040765911A2B}"/>
          </ac:spMkLst>
        </pc:spChg>
        <pc:spChg chg="add mod">
          <ac:chgData name="William Grey" userId="37b73424-c081-4fc2-b1af-363f4f3fd4f3" providerId="ADAL" clId="{C89788B2-0BC0-4808-95B4-5E6094C32743}" dt="2023-02-08T16:37:39.835" v="1078" actId="20577"/>
          <ac:spMkLst>
            <pc:docMk/>
            <pc:sldMk cId="1725466979" sldId="319"/>
            <ac:spMk id="7" creationId="{CC1A2708-A78C-4D87-AC67-8C7CE9B77994}"/>
          </ac:spMkLst>
        </pc:spChg>
      </pc:sldChg>
      <pc:sldChg chg="modSp new del mod">
        <pc:chgData name="William Grey" userId="37b73424-c081-4fc2-b1af-363f4f3fd4f3" providerId="ADAL" clId="{C89788B2-0BC0-4808-95B4-5E6094C32743}" dt="2023-02-08T20:57:18.779" v="3007" actId="2696"/>
        <pc:sldMkLst>
          <pc:docMk/>
          <pc:sldMk cId="2134860375" sldId="319"/>
        </pc:sldMkLst>
        <pc:spChg chg="mod">
          <ac:chgData name="William Grey" userId="37b73424-c081-4fc2-b1af-363f4f3fd4f3" providerId="ADAL" clId="{C89788B2-0BC0-4808-95B4-5E6094C32743}" dt="2023-02-08T20:54:37.441" v="2934" actId="27636"/>
          <ac:spMkLst>
            <pc:docMk/>
            <pc:sldMk cId="2134860375" sldId="319"/>
            <ac:spMk id="2" creationId="{85048D0B-BEA4-4069-8E30-E4FC35A4295D}"/>
          </ac:spMkLst>
        </pc:spChg>
      </pc:sldChg>
      <pc:sldChg chg="addSp modSp add mod">
        <pc:chgData name="William Grey" userId="37b73424-c081-4fc2-b1af-363f4f3fd4f3" providerId="ADAL" clId="{C89788B2-0BC0-4808-95B4-5E6094C32743}" dt="2023-02-09T09:52:01.270" v="3306" actId="1076"/>
        <pc:sldMkLst>
          <pc:docMk/>
          <pc:sldMk cId="2919730823" sldId="319"/>
        </pc:sldMkLst>
        <pc:spChg chg="mod">
          <ac:chgData name="William Grey" userId="37b73424-c081-4fc2-b1af-363f4f3fd4f3" providerId="ADAL" clId="{C89788B2-0BC0-4808-95B4-5E6094C32743}" dt="2023-02-08T20:57:34.686" v="3026" actId="20577"/>
          <ac:spMkLst>
            <pc:docMk/>
            <pc:sldMk cId="2919730823" sldId="319"/>
            <ac:spMk id="2" creationId="{85048D0B-BEA4-4069-8E30-E4FC35A4295D}"/>
          </ac:spMkLst>
        </pc:spChg>
        <pc:spChg chg="mod">
          <ac:chgData name="William Grey" userId="37b73424-c081-4fc2-b1af-363f4f3fd4f3" providerId="ADAL" clId="{C89788B2-0BC0-4808-95B4-5E6094C32743}" dt="2023-02-09T09:51:22.267" v="3304" actId="20577"/>
          <ac:spMkLst>
            <pc:docMk/>
            <pc:sldMk cId="2919730823" sldId="319"/>
            <ac:spMk id="3" creationId="{8C9EE7CA-4E6C-435A-B0A1-EC0033EB64E1}"/>
          </ac:spMkLst>
        </pc:spChg>
        <pc:picChg chg="add mod">
          <ac:chgData name="William Grey" userId="37b73424-c081-4fc2-b1af-363f4f3fd4f3" providerId="ADAL" clId="{C89788B2-0BC0-4808-95B4-5E6094C32743}" dt="2023-02-09T09:51:58.792" v="3305" actId="1076"/>
          <ac:picMkLst>
            <pc:docMk/>
            <pc:sldMk cId="2919730823" sldId="319"/>
            <ac:picMk id="5" creationId="{466F22E3-C3B5-418A-AAD1-2B2E323BA46E}"/>
          </ac:picMkLst>
        </pc:picChg>
        <pc:picChg chg="add mod">
          <ac:chgData name="William Grey" userId="37b73424-c081-4fc2-b1af-363f4f3fd4f3" providerId="ADAL" clId="{C89788B2-0BC0-4808-95B4-5E6094C32743}" dt="2023-02-09T09:52:01.270" v="3306" actId="1076"/>
          <ac:picMkLst>
            <pc:docMk/>
            <pc:sldMk cId="2919730823" sldId="319"/>
            <ac:picMk id="7" creationId="{A7ED65D1-3B2D-4909-8680-5D802EB4E1FB}"/>
          </ac:picMkLst>
        </pc:picChg>
      </pc:sldChg>
      <pc:sldChg chg="addSp delSp modSp add del mod">
        <pc:chgData name="William Grey" userId="37b73424-c081-4fc2-b1af-363f4f3fd4f3" providerId="ADAL" clId="{C89788B2-0BC0-4808-95B4-5E6094C32743}" dt="2023-02-08T20:11:15.818" v="2669" actId="47"/>
        <pc:sldMkLst>
          <pc:docMk/>
          <pc:sldMk cId="1260421352" sldId="320"/>
        </pc:sldMkLst>
        <pc:spChg chg="mod">
          <ac:chgData name="William Grey" userId="37b73424-c081-4fc2-b1af-363f4f3fd4f3" providerId="ADAL" clId="{C89788B2-0BC0-4808-95B4-5E6094C32743}" dt="2023-02-08T19:34:06.415" v="1929" actId="20577"/>
          <ac:spMkLst>
            <pc:docMk/>
            <pc:sldMk cId="1260421352" sldId="320"/>
            <ac:spMk id="3" creationId="{A5C95558-7CB1-498F-8384-684961723912}"/>
          </ac:spMkLst>
        </pc:spChg>
        <pc:spChg chg="mod">
          <ac:chgData name="William Grey" userId="37b73424-c081-4fc2-b1af-363f4f3fd4f3" providerId="ADAL" clId="{C89788B2-0BC0-4808-95B4-5E6094C32743}" dt="2023-02-08T19:34:20.437" v="1931"/>
          <ac:spMkLst>
            <pc:docMk/>
            <pc:sldMk cId="1260421352" sldId="320"/>
            <ac:spMk id="4" creationId="{CD5E8AA0-BEB5-4547-A009-A75F050521AC}"/>
          </ac:spMkLst>
        </pc:spChg>
        <pc:spChg chg="del">
          <ac:chgData name="William Grey" userId="37b73424-c081-4fc2-b1af-363f4f3fd4f3" providerId="ADAL" clId="{C89788B2-0BC0-4808-95B4-5E6094C32743}" dt="2023-02-08T16:53:34.879" v="1734" actId="478"/>
          <ac:spMkLst>
            <pc:docMk/>
            <pc:sldMk cId="1260421352" sldId="320"/>
            <ac:spMk id="5" creationId="{91FB0C35-CF05-43D2-AF5C-353C5D2D8B46}"/>
          </ac:spMkLst>
        </pc:spChg>
        <pc:spChg chg="add mod">
          <ac:chgData name="William Grey" userId="37b73424-c081-4fc2-b1af-363f4f3fd4f3" providerId="ADAL" clId="{C89788B2-0BC0-4808-95B4-5E6094C32743}" dt="2023-02-08T19:34:23.352" v="1933"/>
          <ac:spMkLst>
            <pc:docMk/>
            <pc:sldMk cId="1260421352" sldId="320"/>
            <ac:spMk id="6" creationId="{CA488F8D-F75F-4A74-BD7F-9ECB2C25D8ED}"/>
          </ac:spMkLst>
        </pc:spChg>
        <pc:picChg chg="add mod">
          <ac:chgData name="William Grey" userId="37b73424-c081-4fc2-b1af-363f4f3fd4f3" providerId="ADAL" clId="{C89788B2-0BC0-4808-95B4-5E6094C32743}" dt="2023-02-08T17:13:03.506" v="1865" actId="1076"/>
          <ac:picMkLst>
            <pc:docMk/>
            <pc:sldMk cId="1260421352" sldId="320"/>
            <ac:picMk id="8" creationId="{A9BFF8E1-D208-4AE2-83B7-37F62865C125}"/>
          </ac:picMkLst>
        </pc:picChg>
        <pc:picChg chg="add mod">
          <ac:chgData name="William Grey" userId="37b73424-c081-4fc2-b1af-363f4f3fd4f3" providerId="ADAL" clId="{C89788B2-0BC0-4808-95B4-5E6094C32743}" dt="2023-02-08T17:13:39.880" v="1869" actId="1076"/>
          <ac:picMkLst>
            <pc:docMk/>
            <pc:sldMk cId="1260421352" sldId="320"/>
            <ac:picMk id="10" creationId="{5FBD4748-FCD6-4282-A856-C646BC36BC37}"/>
          </ac:picMkLst>
        </pc:picChg>
      </pc:sldChg>
      <pc:sldChg chg="delSp modSp add mod">
        <pc:chgData name="William Grey" userId="37b73424-c081-4fc2-b1af-363f4f3fd4f3" providerId="ADAL" clId="{C89788B2-0BC0-4808-95B4-5E6094C32743}" dt="2023-02-08T20:55:51.505" v="2997" actId="113"/>
        <pc:sldMkLst>
          <pc:docMk/>
          <pc:sldMk cId="1696302411" sldId="320"/>
        </pc:sldMkLst>
        <pc:spChg chg="del">
          <ac:chgData name="William Grey" userId="37b73424-c081-4fc2-b1af-363f4f3fd4f3" providerId="ADAL" clId="{C89788B2-0BC0-4808-95B4-5E6094C32743}" dt="2023-02-08T20:55:41.357" v="2995" actId="478"/>
          <ac:spMkLst>
            <pc:docMk/>
            <pc:sldMk cId="1696302411" sldId="320"/>
            <ac:spMk id="3" creationId="{78D44C1A-B5B7-4ACF-BEE2-81604C6645B4}"/>
          </ac:spMkLst>
        </pc:spChg>
        <pc:spChg chg="mod">
          <ac:chgData name="William Grey" userId="37b73424-c081-4fc2-b1af-363f4f3fd4f3" providerId="ADAL" clId="{C89788B2-0BC0-4808-95B4-5E6094C32743}" dt="2023-02-08T20:55:51.505" v="2997" actId="113"/>
          <ac:spMkLst>
            <pc:docMk/>
            <pc:sldMk cId="1696302411" sldId="320"/>
            <ac:spMk id="4" creationId="{0B623404-AD6F-4887-BFD7-E0B44B59430C}"/>
          </ac:spMkLst>
        </pc:spChg>
      </pc:sldChg>
      <pc:sldChg chg="modSp add mod">
        <pc:chgData name="William Grey" userId="37b73424-c081-4fc2-b1af-363f4f3fd4f3" providerId="ADAL" clId="{C89788B2-0BC0-4808-95B4-5E6094C32743}" dt="2023-02-09T09:58:14.765" v="3642" actId="20577"/>
        <pc:sldMkLst>
          <pc:docMk/>
          <pc:sldMk cId="1449237155" sldId="321"/>
        </pc:sldMkLst>
        <pc:spChg chg="mod">
          <ac:chgData name="William Grey" userId="37b73424-c081-4fc2-b1af-363f4f3fd4f3" providerId="ADAL" clId="{C89788B2-0BC0-4808-95B4-5E6094C32743}" dt="2023-02-09T09:58:14.765" v="3642" actId="20577"/>
          <ac:spMkLst>
            <pc:docMk/>
            <pc:sldMk cId="1449237155" sldId="321"/>
            <ac:spMk id="5" creationId="{E36FB741-D764-483F-806E-9504DB1F67E6}"/>
          </ac:spMkLst>
        </pc:spChg>
      </pc:sldChg>
      <pc:sldChg chg="modSp new del mod">
        <pc:chgData name="William Grey" userId="37b73424-c081-4fc2-b1af-363f4f3fd4f3" providerId="ADAL" clId="{C89788B2-0BC0-4808-95B4-5E6094C32743}" dt="2023-02-08T20:11:16.203" v="2670" actId="47"/>
        <pc:sldMkLst>
          <pc:docMk/>
          <pc:sldMk cId="2911511424" sldId="321"/>
        </pc:sldMkLst>
        <pc:spChg chg="mod">
          <ac:chgData name="William Grey" userId="37b73424-c081-4fc2-b1af-363f4f3fd4f3" providerId="ADAL" clId="{C89788B2-0BC0-4808-95B4-5E6094C32743}" dt="2023-02-08T19:38:46.205" v="2198" actId="20577"/>
          <ac:spMkLst>
            <pc:docMk/>
            <pc:sldMk cId="2911511424" sldId="321"/>
            <ac:spMk id="2" creationId="{43D5AD1B-866C-4805-BDCD-19624243B174}"/>
          </ac:spMkLst>
        </pc:spChg>
        <pc:spChg chg="mod">
          <ac:chgData name="William Grey" userId="37b73424-c081-4fc2-b1af-363f4f3fd4f3" providerId="ADAL" clId="{C89788B2-0BC0-4808-95B4-5E6094C32743}" dt="2023-02-08T19:38:37.197" v="2196" actId="20577"/>
          <ac:spMkLst>
            <pc:docMk/>
            <pc:sldMk cId="2911511424" sldId="321"/>
            <ac:spMk id="3" creationId="{DC8F75D5-EEAF-4FB4-AF58-5B720868F426}"/>
          </ac:spMkLst>
        </pc:spChg>
      </pc:sldChg>
      <pc:sldChg chg="addSp delSp modSp new del mod">
        <pc:chgData name="William Grey" userId="37b73424-c081-4fc2-b1af-363f4f3fd4f3" providerId="ADAL" clId="{C89788B2-0BC0-4808-95B4-5E6094C32743}" dt="2023-02-08T20:11:17.974" v="2674" actId="47"/>
        <pc:sldMkLst>
          <pc:docMk/>
          <pc:sldMk cId="318849125" sldId="322"/>
        </pc:sldMkLst>
        <pc:spChg chg="mod">
          <ac:chgData name="William Grey" userId="37b73424-c081-4fc2-b1af-363f4f3fd4f3" providerId="ADAL" clId="{C89788B2-0BC0-4808-95B4-5E6094C32743}" dt="2023-02-08T19:59:46.197" v="2644" actId="20577"/>
          <ac:spMkLst>
            <pc:docMk/>
            <pc:sldMk cId="318849125" sldId="322"/>
            <ac:spMk id="2" creationId="{EB88831E-C2F4-4B2C-ACCF-0D57B63A49F2}"/>
          </ac:spMkLst>
        </pc:spChg>
        <pc:spChg chg="del">
          <ac:chgData name="William Grey" userId="37b73424-c081-4fc2-b1af-363f4f3fd4f3" providerId="ADAL" clId="{C89788B2-0BC0-4808-95B4-5E6094C32743}" dt="2023-02-08T20:00:21.901" v="2651" actId="478"/>
          <ac:spMkLst>
            <pc:docMk/>
            <pc:sldMk cId="318849125" sldId="322"/>
            <ac:spMk id="3" creationId="{DD67EFD1-C8BB-47F4-8F49-7EB4876BC4AB}"/>
          </ac:spMkLst>
        </pc:spChg>
        <pc:picChg chg="add del mod">
          <ac:chgData name="William Grey" userId="37b73424-c081-4fc2-b1af-363f4f3fd4f3" providerId="ADAL" clId="{C89788B2-0BC0-4808-95B4-5E6094C32743}" dt="2023-02-08T20:05:06.004" v="2652" actId="478"/>
          <ac:picMkLst>
            <pc:docMk/>
            <pc:sldMk cId="318849125" sldId="322"/>
            <ac:picMk id="5" creationId="{49BAFB23-BCC3-4EBA-B355-E2090FE0B76F}"/>
          </ac:picMkLst>
        </pc:picChg>
        <pc:picChg chg="add mod">
          <ac:chgData name="William Grey" userId="37b73424-c081-4fc2-b1af-363f4f3fd4f3" providerId="ADAL" clId="{C89788B2-0BC0-4808-95B4-5E6094C32743}" dt="2023-02-08T20:05:18.722" v="2656" actId="14100"/>
          <ac:picMkLst>
            <pc:docMk/>
            <pc:sldMk cId="318849125" sldId="322"/>
            <ac:picMk id="7" creationId="{82A2C8F6-24FA-472E-B915-2FECFE9FE41C}"/>
          </ac:picMkLst>
        </pc:picChg>
        <pc:picChg chg="add mod">
          <ac:chgData name="William Grey" userId="37b73424-c081-4fc2-b1af-363f4f3fd4f3" providerId="ADAL" clId="{C89788B2-0BC0-4808-95B4-5E6094C32743}" dt="2023-02-08T20:05:24.104" v="2657" actId="14100"/>
          <ac:picMkLst>
            <pc:docMk/>
            <pc:sldMk cId="318849125" sldId="322"/>
            <ac:picMk id="9" creationId="{6F02E6AB-59DC-417F-8650-3E22F2A44FF2}"/>
          </ac:picMkLst>
        </pc:picChg>
      </pc:sldChg>
      <pc:sldChg chg="addSp delSp modSp new mod">
        <pc:chgData name="William Grey" userId="37b73424-c081-4fc2-b1af-363f4f3fd4f3" providerId="ADAL" clId="{C89788B2-0BC0-4808-95B4-5E6094C32743}" dt="2023-02-09T13:19:30.161" v="4201" actId="14100"/>
        <pc:sldMkLst>
          <pc:docMk/>
          <pc:sldMk cId="942706155" sldId="322"/>
        </pc:sldMkLst>
        <pc:spChg chg="mod">
          <ac:chgData name="William Grey" userId="37b73424-c081-4fc2-b1af-363f4f3fd4f3" providerId="ADAL" clId="{C89788B2-0BC0-4808-95B4-5E6094C32743}" dt="2023-02-09T13:01:52.575" v="3734" actId="20577"/>
          <ac:spMkLst>
            <pc:docMk/>
            <pc:sldMk cId="942706155" sldId="322"/>
            <ac:spMk id="2" creationId="{0922FE41-4A03-4C02-B7A5-31CA7019DF27}"/>
          </ac:spMkLst>
        </pc:spChg>
        <pc:spChg chg="mod">
          <ac:chgData name="William Grey" userId="37b73424-c081-4fc2-b1af-363f4f3fd4f3" providerId="ADAL" clId="{C89788B2-0BC0-4808-95B4-5E6094C32743}" dt="2023-02-09T13:19:30.161" v="4201" actId="14100"/>
          <ac:spMkLst>
            <pc:docMk/>
            <pc:sldMk cId="942706155" sldId="322"/>
            <ac:spMk id="3" creationId="{A1D5D44D-5F73-4312-BC59-6EA5880D9AE9}"/>
          </ac:spMkLst>
        </pc:spChg>
        <pc:picChg chg="add del mod">
          <ac:chgData name="William Grey" userId="37b73424-c081-4fc2-b1af-363f4f3fd4f3" providerId="ADAL" clId="{C89788B2-0BC0-4808-95B4-5E6094C32743}" dt="2023-02-09T13:10:56.908" v="3815" actId="21"/>
          <ac:picMkLst>
            <pc:docMk/>
            <pc:sldMk cId="942706155" sldId="322"/>
            <ac:picMk id="5" creationId="{45A54A69-68FA-4DB4-9C5C-5E67EC81E9AF}"/>
          </ac:picMkLst>
        </pc:picChg>
        <pc:picChg chg="add mod">
          <ac:chgData name="William Grey" userId="37b73424-c081-4fc2-b1af-363f4f3fd4f3" providerId="ADAL" clId="{C89788B2-0BC0-4808-95B4-5E6094C32743}" dt="2023-02-09T13:19:11.457" v="4199" actId="1076"/>
          <ac:picMkLst>
            <pc:docMk/>
            <pc:sldMk cId="942706155" sldId="322"/>
            <ac:picMk id="6" creationId="{883A084A-4B82-4BB4-8130-8BC824E56FD6}"/>
          </ac:picMkLst>
        </pc:picChg>
      </pc:sldChg>
      <pc:sldChg chg="addSp delSp modSp new mod">
        <pc:chgData name="William Grey" userId="37b73424-c081-4fc2-b1af-363f4f3fd4f3" providerId="ADAL" clId="{C89788B2-0BC0-4808-95B4-5E6094C32743}" dt="2023-02-09T13:22:53.266" v="4245" actId="14100"/>
        <pc:sldMkLst>
          <pc:docMk/>
          <pc:sldMk cId="2346356580" sldId="323"/>
        </pc:sldMkLst>
        <pc:spChg chg="mod">
          <ac:chgData name="William Grey" userId="37b73424-c081-4fc2-b1af-363f4f3fd4f3" providerId="ADAL" clId="{C89788B2-0BC0-4808-95B4-5E6094C32743}" dt="2023-02-09T13:01:42.278" v="3713" actId="20577"/>
          <ac:spMkLst>
            <pc:docMk/>
            <pc:sldMk cId="2346356580" sldId="323"/>
            <ac:spMk id="2" creationId="{FEFB7FAE-10E9-44B8-824F-B56B2E1E9701}"/>
          </ac:spMkLst>
        </pc:spChg>
        <pc:spChg chg="mod">
          <ac:chgData name="William Grey" userId="37b73424-c081-4fc2-b1af-363f4f3fd4f3" providerId="ADAL" clId="{C89788B2-0BC0-4808-95B4-5E6094C32743}" dt="2023-02-09T13:22:47.634" v="4243" actId="14100"/>
          <ac:spMkLst>
            <pc:docMk/>
            <pc:sldMk cId="2346356580" sldId="323"/>
            <ac:spMk id="3" creationId="{99308228-24BF-4662-A4C4-D986020B0D02}"/>
          </ac:spMkLst>
        </pc:spChg>
        <pc:picChg chg="add del mod">
          <ac:chgData name="William Grey" userId="37b73424-c081-4fc2-b1af-363f4f3fd4f3" providerId="ADAL" clId="{C89788B2-0BC0-4808-95B4-5E6094C32743}" dt="2023-02-09T13:11:03.648" v="3816" actId="478"/>
          <ac:picMkLst>
            <pc:docMk/>
            <pc:sldMk cId="2346356580" sldId="323"/>
            <ac:picMk id="5" creationId="{A53A7780-3FF7-4731-BE85-73DAC303D444}"/>
          </ac:picMkLst>
        </pc:picChg>
        <pc:picChg chg="add mod">
          <ac:chgData name="William Grey" userId="37b73424-c081-4fc2-b1af-363f4f3fd4f3" providerId="ADAL" clId="{C89788B2-0BC0-4808-95B4-5E6094C32743}" dt="2023-02-09T13:22:53.266" v="4245" actId="14100"/>
          <ac:picMkLst>
            <pc:docMk/>
            <pc:sldMk cId="2346356580" sldId="323"/>
            <ac:picMk id="6" creationId="{47CDE429-4226-42E2-8EFD-6C6D1648B987}"/>
          </ac:picMkLst>
        </pc:picChg>
      </pc:sldChg>
      <pc:sldChg chg="addSp delSp modSp new mod">
        <pc:chgData name="William Grey" userId="37b73424-c081-4fc2-b1af-363f4f3fd4f3" providerId="ADAL" clId="{C89788B2-0BC0-4808-95B4-5E6094C32743}" dt="2023-02-09T13:31:14.316" v="4344" actId="20577"/>
        <pc:sldMkLst>
          <pc:docMk/>
          <pc:sldMk cId="3447275672" sldId="324"/>
        </pc:sldMkLst>
        <pc:spChg chg="mod">
          <ac:chgData name="William Grey" userId="37b73424-c081-4fc2-b1af-363f4f3fd4f3" providerId="ADAL" clId="{C89788B2-0BC0-4808-95B4-5E6094C32743}" dt="2023-02-09T13:31:14.316" v="4344" actId="20577"/>
          <ac:spMkLst>
            <pc:docMk/>
            <pc:sldMk cId="3447275672" sldId="324"/>
            <ac:spMk id="2" creationId="{5A6517A9-C062-4F29-BCC5-8082F21E54CE}"/>
          </ac:spMkLst>
        </pc:spChg>
        <pc:spChg chg="mod">
          <ac:chgData name="William Grey" userId="37b73424-c081-4fc2-b1af-363f4f3fd4f3" providerId="ADAL" clId="{C89788B2-0BC0-4808-95B4-5E6094C32743}" dt="2023-02-09T13:26:48.296" v="4294" actId="14100"/>
          <ac:spMkLst>
            <pc:docMk/>
            <pc:sldMk cId="3447275672" sldId="324"/>
            <ac:spMk id="3" creationId="{4C3B7026-C5BA-4672-83B7-48417011F50B}"/>
          </ac:spMkLst>
        </pc:spChg>
        <pc:picChg chg="add del">
          <ac:chgData name="William Grey" userId="37b73424-c081-4fc2-b1af-363f4f3fd4f3" providerId="ADAL" clId="{C89788B2-0BC0-4808-95B4-5E6094C32743}" dt="2023-02-09T13:11:14.695" v="3819" actId="21"/>
          <ac:picMkLst>
            <pc:docMk/>
            <pc:sldMk cId="3447275672" sldId="324"/>
            <ac:picMk id="5" creationId="{B9D7A70A-FAA6-4617-A753-9BD17129EF6C}"/>
          </ac:picMkLst>
        </pc:picChg>
        <pc:picChg chg="add mod">
          <ac:chgData name="William Grey" userId="37b73424-c081-4fc2-b1af-363f4f3fd4f3" providerId="ADAL" clId="{C89788B2-0BC0-4808-95B4-5E6094C32743}" dt="2023-02-09T13:26:32.351" v="4292" actId="1076"/>
          <ac:picMkLst>
            <pc:docMk/>
            <pc:sldMk cId="3447275672" sldId="324"/>
            <ac:picMk id="7" creationId="{E2C78B23-F656-4F3B-9BB5-D3B6C75FD50B}"/>
          </ac:picMkLst>
        </pc:picChg>
      </pc:sldChg>
      <pc:sldChg chg="addSp delSp modSp add del mod">
        <pc:chgData name="William Grey" userId="37b73424-c081-4fc2-b1af-363f4f3fd4f3" providerId="ADAL" clId="{C89788B2-0BC0-4808-95B4-5E6094C32743}" dt="2023-02-09T13:14:18.315" v="3826" actId="2696"/>
        <pc:sldMkLst>
          <pc:docMk/>
          <pc:sldMk cId="167916290" sldId="325"/>
        </pc:sldMkLst>
        <pc:spChg chg="del">
          <ac:chgData name="William Grey" userId="37b73424-c081-4fc2-b1af-363f4f3fd4f3" providerId="ADAL" clId="{C89788B2-0BC0-4808-95B4-5E6094C32743}" dt="2023-02-09T13:14:02.484" v="3822" actId="478"/>
          <ac:spMkLst>
            <pc:docMk/>
            <pc:sldMk cId="167916290" sldId="325"/>
            <ac:spMk id="3" creationId="{99FD985F-68DC-4BAC-9CEF-117A35F6CA74}"/>
          </ac:spMkLst>
        </pc:spChg>
        <pc:spChg chg="add mod">
          <ac:chgData name="William Grey" userId="37b73424-c081-4fc2-b1af-363f4f3fd4f3" providerId="ADAL" clId="{C89788B2-0BC0-4808-95B4-5E6094C32743}" dt="2023-02-09T13:14:02.484" v="3822" actId="478"/>
          <ac:spMkLst>
            <pc:docMk/>
            <pc:sldMk cId="167916290" sldId="325"/>
            <ac:spMk id="5" creationId="{DAEC397E-437B-4979-BD71-777489929480}"/>
          </ac:spMkLst>
        </pc:spChg>
        <pc:spChg chg="add">
          <ac:chgData name="William Grey" userId="37b73424-c081-4fc2-b1af-363f4f3fd4f3" providerId="ADAL" clId="{C89788B2-0BC0-4808-95B4-5E6094C32743}" dt="2023-02-09T13:14:03.027" v="3823" actId="22"/>
          <ac:spMkLst>
            <pc:docMk/>
            <pc:sldMk cId="167916290" sldId="325"/>
            <ac:spMk id="7" creationId="{7842FFDE-31E2-4210-9A71-8A943132F9DC}"/>
          </ac:spMkLst>
        </pc:spChg>
      </pc:sldChg>
      <pc:sldChg chg="modSp new del mod">
        <pc:chgData name="William Grey" userId="37b73424-c081-4fc2-b1af-363f4f3fd4f3" providerId="ADAL" clId="{C89788B2-0BC0-4808-95B4-5E6094C32743}" dt="2023-02-09T13:03:45.720" v="3805" actId="2696"/>
        <pc:sldMkLst>
          <pc:docMk/>
          <pc:sldMk cId="2243906778" sldId="325"/>
        </pc:sldMkLst>
        <pc:spChg chg="mod">
          <ac:chgData name="William Grey" userId="37b73424-c081-4fc2-b1af-363f4f3fd4f3" providerId="ADAL" clId="{C89788B2-0BC0-4808-95B4-5E6094C32743}" dt="2023-02-09T13:03:43.211" v="3804" actId="20577"/>
          <ac:spMkLst>
            <pc:docMk/>
            <pc:sldMk cId="2243906778" sldId="325"/>
            <ac:spMk id="2" creationId="{EBCCB73D-9541-44DB-939B-EA19A10616FF}"/>
          </ac:spMkLst>
        </pc:spChg>
        <pc:spChg chg="mod">
          <ac:chgData name="William Grey" userId="37b73424-c081-4fc2-b1af-363f4f3fd4f3" providerId="ADAL" clId="{C89788B2-0BC0-4808-95B4-5E6094C32743}" dt="2023-02-09T13:03:16.029" v="3785" actId="27636"/>
          <ac:spMkLst>
            <pc:docMk/>
            <pc:sldMk cId="2243906778" sldId="325"/>
            <ac:spMk id="3" creationId="{99FD985F-68DC-4BAC-9CEF-117A35F6CA74}"/>
          </ac:spMkLst>
        </pc:spChg>
      </pc:sldChg>
      <pc:sldChg chg="addSp delSp modSp add mod">
        <pc:chgData name="William Grey" userId="37b73424-c081-4fc2-b1af-363f4f3fd4f3" providerId="ADAL" clId="{C89788B2-0BC0-4808-95B4-5E6094C32743}" dt="2023-02-09T13:36:50.416" v="4586" actId="1076"/>
        <pc:sldMkLst>
          <pc:docMk/>
          <pc:sldMk cId="3180400015" sldId="325"/>
        </pc:sldMkLst>
        <pc:spChg chg="mod">
          <ac:chgData name="William Grey" userId="37b73424-c081-4fc2-b1af-363f4f3fd4f3" providerId="ADAL" clId="{C89788B2-0BC0-4808-95B4-5E6094C32743}" dt="2023-02-09T13:33:00.579" v="4363" actId="20577"/>
          <ac:spMkLst>
            <pc:docMk/>
            <pc:sldMk cId="3180400015" sldId="325"/>
            <ac:spMk id="2" creationId="{EBCCB73D-9541-44DB-939B-EA19A10616FF}"/>
          </ac:spMkLst>
        </pc:spChg>
        <pc:spChg chg="del">
          <ac:chgData name="William Grey" userId="37b73424-c081-4fc2-b1af-363f4f3fd4f3" providerId="ADAL" clId="{C89788B2-0BC0-4808-95B4-5E6094C32743}" dt="2023-02-09T13:33:07.791" v="4365" actId="478"/>
          <ac:spMkLst>
            <pc:docMk/>
            <pc:sldMk cId="3180400015" sldId="325"/>
            <ac:spMk id="5" creationId="{DAEC397E-437B-4979-BD71-777489929480}"/>
          </ac:spMkLst>
        </pc:spChg>
        <pc:spChg chg="add mod">
          <ac:chgData name="William Grey" userId="37b73424-c081-4fc2-b1af-363f4f3fd4f3" providerId="ADAL" clId="{C89788B2-0BC0-4808-95B4-5E6094C32743}" dt="2023-02-09T13:36:50.416" v="4586" actId="1076"/>
          <ac:spMkLst>
            <pc:docMk/>
            <pc:sldMk cId="3180400015" sldId="325"/>
            <ac:spMk id="6" creationId="{37D05257-483D-48A0-ABED-2E84A90A1539}"/>
          </ac:spMkLst>
        </pc:spChg>
        <pc:spChg chg="mod">
          <ac:chgData name="William Grey" userId="37b73424-c081-4fc2-b1af-363f4f3fd4f3" providerId="ADAL" clId="{C89788B2-0BC0-4808-95B4-5E6094C32743}" dt="2023-02-09T13:33:22.098" v="4369" actId="1076"/>
          <ac:spMkLst>
            <pc:docMk/>
            <pc:sldMk cId="3180400015" sldId="325"/>
            <ac:spMk id="7" creationId="{7842FFDE-31E2-4210-9A71-8A943132F9DC}"/>
          </ac:spMkLst>
        </pc:spChg>
      </pc:sldChg>
      <pc:sldChg chg="addSp delSp modSp add del mod">
        <pc:chgData name="William Grey" userId="37b73424-c081-4fc2-b1af-363f4f3fd4f3" providerId="ADAL" clId="{C89788B2-0BC0-4808-95B4-5E6094C32743}" dt="2023-02-09T13:14:18.315" v="3826" actId="2696"/>
        <pc:sldMkLst>
          <pc:docMk/>
          <pc:sldMk cId="774392524" sldId="326"/>
        </pc:sldMkLst>
        <pc:spChg chg="del">
          <ac:chgData name="William Grey" userId="37b73424-c081-4fc2-b1af-363f4f3fd4f3" providerId="ADAL" clId="{C89788B2-0BC0-4808-95B4-5E6094C32743}" dt="2023-02-09T13:14:10.719" v="3824" actId="478"/>
          <ac:spMkLst>
            <pc:docMk/>
            <pc:sldMk cId="774392524" sldId="326"/>
            <ac:spMk id="3" creationId="{2DA52F70-B4D9-42EA-81C3-C02C57E9DEFB}"/>
          </ac:spMkLst>
        </pc:spChg>
        <pc:spChg chg="add mod">
          <ac:chgData name="William Grey" userId="37b73424-c081-4fc2-b1af-363f4f3fd4f3" providerId="ADAL" clId="{C89788B2-0BC0-4808-95B4-5E6094C32743}" dt="2023-02-09T13:14:10.719" v="3824" actId="478"/>
          <ac:spMkLst>
            <pc:docMk/>
            <pc:sldMk cId="774392524" sldId="326"/>
            <ac:spMk id="5" creationId="{99C3FF1F-A029-476E-B4BE-C1B67EF4CA7B}"/>
          </ac:spMkLst>
        </pc:spChg>
        <pc:spChg chg="add">
          <ac:chgData name="William Grey" userId="37b73424-c081-4fc2-b1af-363f4f3fd4f3" providerId="ADAL" clId="{C89788B2-0BC0-4808-95B4-5E6094C32743}" dt="2023-02-09T13:14:11.467" v="3825" actId="22"/>
          <ac:spMkLst>
            <pc:docMk/>
            <pc:sldMk cId="774392524" sldId="326"/>
            <ac:spMk id="7" creationId="{02024A68-41EF-4CBA-B74B-1AEA998B50C5}"/>
          </ac:spMkLst>
        </pc:spChg>
      </pc:sldChg>
      <pc:sldChg chg="addSp delSp modSp add mod">
        <pc:chgData name="William Grey" userId="37b73424-c081-4fc2-b1af-363f4f3fd4f3" providerId="ADAL" clId="{C89788B2-0BC0-4808-95B4-5E6094C32743}" dt="2023-02-09T13:36:45.432" v="4585" actId="1076"/>
        <pc:sldMkLst>
          <pc:docMk/>
          <pc:sldMk cId="1118364975" sldId="326"/>
        </pc:sldMkLst>
        <pc:spChg chg="mod">
          <ac:chgData name="William Grey" userId="37b73424-c081-4fc2-b1af-363f4f3fd4f3" providerId="ADAL" clId="{C89788B2-0BC0-4808-95B4-5E6094C32743}" dt="2023-02-09T13:32:06.663" v="4352" actId="20577"/>
          <ac:spMkLst>
            <pc:docMk/>
            <pc:sldMk cId="1118364975" sldId="326"/>
            <ac:spMk id="2" creationId="{23C8B904-3D99-46ED-BD60-1180AB7DA065}"/>
          </ac:spMkLst>
        </pc:spChg>
        <pc:spChg chg="del">
          <ac:chgData name="William Grey" userId="37b73424-c081-4fc2-b1af-363f4f3fd4f3" providerId="ADAL" clId="{C89788B2-0BC0-4808-95B4-5E6094C32743}" dt="2023-02-09T13:31:52.593" v="4347" actId="478"/>
          <ac:spMkLst>
            <pc:docMk/>
            <pc:sldMk cId="1118364975" sldId="326"/>
            <ac:spMk id="5" creationId="{99C3FF1F-A029-476E-B4BE-C1B67EF4CA7B}"/>
          </ac:spMkLst>
        </pc:spChg>
        <pc:spChg chg="add mod">
          <ac:chgData name="William Grey" userId="37b73424-c081-4fc2-b1af-363f4f3fd4f3" providerId="ADAL" clId="{C89788B2-0BC0-4808-95B4-5E6094C32743}" dt="2023-02-09T13:36:45.432" v="4585" actId="1076"/>
          <ac:spMkLst>
            <pc:docMk/>
            <pc:sldMk cId="1118364975" sldId="326"/>
            <ac:spMk id="6" creationId="{F12D12B0-170E-40BF-AAC0-9194F1FD0AB4}"/>
          </ac:spMkLst>
        </pc:spChg>
        <pc:spChg chg="mod">
          <ac:chgData name="William Grey" userId="37b73424-c081-4fc2-b1af-363f4f3fd4f3" providerId="ADAL" clId="{C89788B2-0BC0-4808-95B4-5E6094C32743}" dt="2023-02-09T13:32:23.352" v="4355" actId="1076"/>
          <ac:spMkLst>
            <pc:docMk/>
            <pc:sldMk cId="1118364975" sldId="326"/>
            <ac:spMk id="7" creationId="{02024A68-41EF-4CBA-B74B-1AEA998B50C5}"/>
          </ac:spMkLst>
        </pc:spChg>
      </pc:sldChg>
      <pc:sldChg chg="modSp new del mod">
        <pc:chgData name="William Grey" userId="37b73424-c081-4fc2-b1af-363f4f3fd4f3" providerId="ADAL" clId="{C89788B2-0BC0-4808-95B4-5E6094C32743}" dt="2023-02-09T13:03:45.720" v="3805" actId="2696"/>
        <pc:sldMkLst>
          <pc:docMk/>
          <pc:sldMk cId="3959367758" sldId="326"/>
        </pc:sldMkLst>
        <pc:spChg chg="mod">
          <ac:chgData name="William Grey" userId="37b73424-c081-4fc2-b1af-363f4f3fd4f3" providerId="ADAL" clId="{C89788B2-0BC0-4808-95B4-5E6094C32743}" dt="2023-02-09T13:03:38.474" v="3796" actId="20577"/>
          <ac:spMkLst>
            <pc:docMk/>
            <pc:sldMk cId="3959367758" sldId="326"/>
            <ac:spMk id="2" creationId="{23C8B904-3D99-46ED-BD60-1180AB7DA065}"/>
          </ac:spMkLst>
        </pc:spChg>
        <pc:spChg chg="mod">
          <ac:chgData name="William Grey" userId="37b73424-c081-4fc2-b1af-363f4f3fd4f3" providerId="ADAL" clId="{C89788B2-0BC0-4808-95B4-5E6094C32743}" dt="2023-02-09T13:03:19.232" v="3787" actId="27636"/>
          <ac:spMkLst>
            <pc:docMk/>
            <pc:sldMk cId="3959367758" sldId="326"/>
            <ac:spMk id="3" creationId="{2DA52F70-B4D9-42EA-81C3-C02C57E9DEFB}"/>
          </ac:spMkLst>
        </pc:spChg>
      </pc:sldChg>
      <pc:sldChg chg="addSp modSp new mod">
        <pc:chgData name="William Grey" userId="37b73424-c081-4fc2-b1af-363f4f3fd4f3" providerId="ADAL" clId="{C89788B2-0BC0-4808-95B4-5E6094C32743}" dt="2023-02-09T13:24:47.454" v="4270" actId="14100"/>
        <pc:sldMkLst>
          <pc:docMk/>
          <pc:sldMk cId="1885228512" sldId="327"/>
        </pc:sldMkLst>
        <pc:spChg chg="mod">
          <ac:chgData name="William Grey" userId="37b73424-c081-4fc2-b1af-363f4f3fd4f3" providerId="ADAL" clId="{C89788B2-0BC0-4808-95B4-5E6094C32743}" dt="2023-02-09T13:02:31.933" v="3763" actId="20577"/>
          <ac:spMkLst>
            <pc:docMk/>
            <pc:sldMk cId="1885228512" sldId="327"/>
            <ac:spMk id="2" creationId="{EEB9CD93-57E2-4554-8D91-EC096DD1152B}"/>
          </ac:spMkLst>
        </pc:spChg>
        <pc:spChg chg="mod">
          <ac:chgData name="William Grey" userId="37b73424-c081-4fc2-b1af-363f4f3fd4f3" providerId="ADAL" clId="{C89788B2-0BC0-4808-95B4-5E6094C32743}" dt="2023-02-09T13:24:36.154" v="4268" actId="27636"/>
          <ac:spMkLst>
            <pc:docMk/>
            <pc:sldMk cId="1885228512" sldId="327"/>
            <ac:spMk id="3" creationId="{BFE3BB0B-778E-4DE3-9D2C-E01EC40D7F77}"/>
          </ac:spMkLst>
        </pc:spChg>
        <pc:picChg chg="add mod">
          <ac:chgData name="William Grey" userId="37b73424-c081-4fc2-b1af-363f4f3fd4f3" providerId="ADAL" clId="{C89788B2-0BC0-4808-95B4-5E6094C32743}" dt="2023-02-09T13:24:47.454" v="4270" actId="14100"/>
          <ac:picMkLst>
            <pc:docMk/>
            <pc:sldMk cId="1885228512" sldId="327"/>
            <ac:picMk id="5" creationId="{6F6E9347-2ACC-4BDC-906C-BAF891F9B713}"/>
          </ac:picMkLst>
        </pc:picChg>
      </pc:sldChg>
      <pc:sldChg chg="modSp new del mod">
        <pc:chgData name="William Grey" userId="37b73424-c081-4fc2-b1af-363f4f3fd4f3" providerId="ADAL" clId="{C89788B2-0BC0-4808-95B4-5E6094C32743}" dt="2023-02-09T13:26:55.572" v="4295" actId="47"/>
        <pc:sldMkLst>
          <pc:docMk/>
          <pc:sldMk cId="3580428967" sldId="328"/>
        </pc:sldMkLst>
        <pc:spChg chg="mod">
          <ac:chgData name="William Grey" userId="37b73424-c081-4fc2-b1af-363f4f3fd4f3" providerId="ADAL" clId="{C89788B2-0BC0-4808-95B4-5E6094C32743}" dt="2023-02-09T13:11:04.077" v="3818" actId="27636"/>
          <ac:spMkLst>
            <pc:docMk/>
            <pc:sldMk cId="3580428967" sldId="328"/>
            <ac:spMk id="2" creationId="{0DB0A2A8-A0E8-4E38-BD15-D1927B6221E7}"/>
          </ac:spMkLst>
        </pc:spChg>
      </pc:sldChg>
      <pc:sldChg chg="modSp new mod">
        <pc:chgData name="William Grey" userId="37b73424-c081-4fc2-b1af-363f4f3fd4f3" providerId="ADAL" clId="{C89788B2-0BC0-4808-95B4-5E6094C32743}" dt="2023-02-09T13:27:22.941" v="4315" actId="20577"/>
        <pc:sldMkLst>
          <pc:docMk/>
          <pc:sldMk cId="3791610031" sldId="328"/>
        </pc:sldMkLst>
        <pc:spChg chg="mod">
          <ac:chgData name="William Grey" userId="37b73424-c081-4fc2-b1af-363f4f3fd4f3" providerId="ADAL" clId="{C89788B2-0BC0-4808-95B4-5E6094C32743}" dt="2023-02-09T13:27:22.941" v="4315" actId="20577"/>
          <ac:spMkLst>
            <pc:docMk/>
            <pc:sldMk cId="3791610031" sldId="328"/>
            <ac:spMk id="2" creationId="{EDC53AEC-DB9F-4C13-A5A9-123BD1A5BAED}"/>
          </ac:spMkLst>
        </pc:spChg>
      </pc:sldChg>
      <pc:sldChg chg="modSp new mod">
        <pc:chgData name="William Grey" userId="37b73424-c081-4fc2-b1af-363f4f3fd4f3" providerId="ADAL" clId="{C89788B2-0BC0-4808-95B4-5E6094C32743}" dt="2023-02-09T13:27:45.273" v="4318"/>
        <pc:sldMkLst>
          <pc:docMk/>
          <pc:sldMk cId="3033597316" sldId="329"/>
        </pc:sldMkLst>
        <pc:spChg chg="mod">
          <ac:chgData name="William Grey" userId="37b73424-c081-4fc2-b1af-363f4f3fd4f3" providerId="ADAL" clId="{C89788B2-0BC0-4808-95B4-5E6094C32743}" dt="2023-02-09T13:27:45.273" v="4318"/>
          <ac:spMkLst>
            <pc:docMk/>
            <pc:sldMk cId="3033597316" sldId="329"/>
            <ac:spMk id="2" creationId="{209C416D-0F7F-404B-9A7D-6EE093E98B61}"/>
          </ac:spMkLst>
        </pc:spChg>
      </pc:sldChg>
      <pc:sldChg chg="addSp delSp modSp add mod ord">
        <pc:chgData name="William Grey" userId="37b73424-c081-4fc2-b1af-363f4f3fd4f3" providerId="ADAL" clId="{C89788B2-0BC0-4808-95B4-5E6094C32743}" dt="2023-02-09T13:35:15.054" v="4467" actId="1076"/>
        <pc:sldMkLst>
          <pc:docMk/>
          <pc:sldMk cId="2269019233" sldId="330"/>
        </pc:sldMkLst>
        <pc:spChg chg="mod">
          <ac:chgData name="William Grey" userId="37b73424-c081-4fc2-b1af-363f4f3fd4f3" providerId="ADAL" clId="{C89788B2-0BC0-4808-95B4-5E6094C32743}" dt="2023-02-09T13:31:10.921" v="4342" actId="20577"/>
          <ac:spMkLst>
            <pc:docMk/>
            <pc:sldMk cId="2269019233" sldId="330"/>
            <ac:spMk id="2" creationId="{EBCCB73D-9541-44DB-939B-EA19A10616FF}"/>
          </ac:spMkLst>
        </pc:spChg>
        <pc:spChg chg="add mod">
          <ac:chgData name="William Grey" userId="37b73424-c081-4fc2-b1af-363f4f3fd4f3" providerId="ADAL" clId="{C89788B2-0BC0-4808-95B4-5E6094C32743}" dt="2023-02-09T13:35:15.054" v="4467" actId="1076"/>
          <ac:spMkLst>
            <pc:docMk/>
            <pc:sldMk cId="2269019233" sldId="330"/>
            <ac:spMk id="3" creationId="{B2BFD234-3693-4996-9410-8CE9D369C790}"/>
          </ac:spMkLst>
        </pc:spChg>
        <pc:spChg chg="del mod">
          <ac:chgData name="William Grey" userId="37b73424-c081-4fc2-b1af-363f4f3fd4f3" providerId="ADAL" clId="{C89788B2-0BC0-4808-95B4-5E6094C32743}" dt="2023-02-09T13:30:33.970" v="4334" actId="478"/>
          <ac:spMkLst>
            <pc:docMk/>
            <pc:sldMk cId="2269019233" sldId="330"/>
            <ac:spMk id="5" creationId="{DAEC397E-437B-4979-BD71-777489929480}"/>
          </ac:spMkLst>
        </pc:spChg>
        <pc:spChg chg="mod">
          <ac:chgData name="William Grey" userId="37b73424-c081-4fc2-b1af-363f4f3fd4f3" providerId="ADAL" clId="{C89788B2-0BC0-4808-95B4-5E6094C32743}" dt="2023-02-09T13:30:43.524" v="4336" actId="20577"/>
          <ac:spMkLst>
            <pc:docMk/>
            <pc:sldMk cId="2269019233" sldId="330"/>
            <ac:spMk id="7" creationId="{7842FFDE-31E2-4210-9A71-8A943132F9DC}"/>
          </ac:spMkLst>
        </pc:spChg>
      </pc:sldChg>
    </pc:docChg>
  </pc:docChgLst>
  <pc:docChgLst>
    <pc:chgData name="William Grey" userId="37b73424-c081-4fc2-b1af-363f4f3fd4f3" providerId="ADAL" clId="{5E870259-57DA-48B5-B866-1FB9E8DBCDED}"/>
    <pc:docChg chg="custSel modSld">
      <pc:chgData name="William Grey" userId="37b73424-c081-4fc2-b1af-363f4f3fd4f3" providerId="ADAL" clId="{5E870259-57DA-48B5-B866-1FB9E8DBCDED}" dt="2019-03-07T11:29:24.081" v="31" actId="20577"/>
      <pc:docMkLst>
        <pc:docMk/>
      </pc:docMkLst>
      <pc:sldChg chg="modSp">
        <pc:chgData name="William Grey" userId="37b73424-c081-4fc2-b1af-363f4f3fd4f3" providerId="ADAL" clId="{5E870259-57DA-48B5-B866-1FB9E8DBCDED}" dt="2019-03-07T10:50:57.291" v="10" actId="27636"/>
        <pc:sldMkLst>
          <pc:docMk/>
          <pc:sldMk cId="222047521" sldId="280"/>
        </pc:sldMkLst>
        <pc:spChg chg="mod">
          <ac:chgData name="William Grey" userId="37b73424-c081-4fc2-b1af-363f4f3fd4f3" providerId="ADAL" clId="{5E870259-57DA-48B5-B866-1FB9E8DBCDED}" dt="2019-03-07T10:50:57.291" v="10" actId="27636"/>
          <ac:spMkLst>
            <pc:docMk/>
            <pc:sldMk cId="222047521" sldId="280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5E870259-57DA-48B5-B866-1FB9E8DBCDED}" dt="2019-03-07T11:29:24.081" v="31" actId="20577"/>
        <pc:sldMkLst>
          <pc:docMk/>
          <pc:sldMk cId="3174576459" sldId="302"/>
        </pc:sldMkLst>
        <pc:spChg chg="mod">
          <ac:chgData name="William Grey" userId="37b73424-c081-4fc2-b1af-363f4f3fd4f3" providerId="ADAL" clId="{5E870259-57DA-48B5-B866-1FB9E8DBCDED}" dt="2019-03-07T11:29:24.081" v="31" actId="20577"/>
          <ac:spMkLst>
            <pc:docMk/>
            <pc:sldMk cId="3174576459" sldId="302"/>
            <ac:spMk id="3" creationId="{557CD767-C82A-4D3A-9C3C-61553F92BDCD}"/>
          </ac:spMkLst>
        </pc:spChg>
      </pc:sldChg>
    </pc:docChg>
  </pc:docChgLst>
  <pc:docChgLst>
    <pc:chgData name="William Grey" userId="37b73424-c081-4fc2-b1af-363f4f3fd4f3" providerId="ADAL" clId="{F1D80704-B38C-4D59-BFED-E2CEABD4D09C}"/>
    <pc:docChg chg="custSel modSld sldOrd">
      <pc:chgData name="William Grey" userId="37b73424-c081-4fc2-b1af-363f4f3fd4f3" providerId="ADAL" clId="{F1D80704-B38C-4D59-BFED-E2CEABD4D09C}" dt="2022-03-24T13:47:12.761" v="137" actId="20577"/>
      <pc:docMkLst>
        <pc:docMk/>
      </pc:docMkLst>
      <pc:sldChg chg="modSp mod">
        <pc:chgData name="William Grey" userId="37b73424-c081-4fc2-b1af-363f4f3fd4f3" providerId="ADAL" clId="{F1D80704-B38C-4D59-BFED-E2CEABD4D09C}" dt="2022-03-24T13:47:12.761" v="137" actId="20577"/>
        <pc:sldMkLst>
          <pc:docMk/>
          <pc:sldMk cId="3313437009" sldId="301"/>
        </pc:sldMkLst>
        <pc:spChg chg="mod">
          <ac:chgData name="William Grey" userId="37b73424-c081-4fc2-b1af-363f4f3fd4f3" providerId="ADAL" clId="{F1D80704-B38C-4D59-BFED-E2CEABD4D09C}" dt="2022-03-24T13:47:11.413" v="136" actId="20577"/>
          <ac:spMkLst>
            <pc:docMk/>
            <pc:sldMk cId="3313437009" sldId="301"/>
            <ac:spMk id="4" creationId="{F2CE1194-5193-45E1-BC1F-D9E81ED122A7}"/>
          </ac:spMkLst>
        </pc:spChg>
        <pc:spChg chg="mod">
          <ac:chgData name="William Grey" userId="37b73424-c081-4fc2-b1af-363f4f3fd4f3" providerId="ADAL" clId="{F1D80704-B38C-4D59-BFED-E2CEABD4D09C}" dt="2022-03-24T13:47:12.761" v="137" actId="20577"/>
          <ac:spMkLst>
            <pc:docMk/>
            <pc:sldMk cId="3313437009" sldId="301"/>
            <ac:spMk id="5" creationId="{C271C4C6-BEE4-4F7A-BD6A-040765911A2B}"/>
          </ac:spMkLst>
        </pc:spChg>
      </pc:sldChg>
      <pc:sldChg chg="modSp mod">
        <pc:chgData name="William Grey" userId="37b73424-c081-4fc2-b1af-363f4f3fd4f3" providerId="ADAL" clId="{F1D80704-B38C-4D59-BFED-E2CEABD4D09C}" dt="2022-03-24T13:40:37.798" v="135" actId="20577"/>
        <pc:sldMkLst>
          <pc:docMk/>
          <pc:sldMk cId="761085490" sldId="303"/>
        </pc:sldMkLst>
        <pc:spChg chg="mod">
          <ac:chgData name="William Grey" userId="37b73424-c081-4fc2-b1af-363f4f3fd4f3" providerId="ADAL" clId="{F1D80704-B38C-4D59-BFED-E2CEABD4D09C}" dt="2022-03-24T13:40:37.798" v="135" actId="20577"/>
          <ac:spMkLst>
            <pc:docMk/>
            <pc:sldMk cId="761085490" sldId="303"/>
            <ac:spMk id="3" creationId="{3FAD8716-BD02-49A1-991C-84119BB9DB72}"/>
          </ac:spMkLst>
        </pc:spChg>
      </pc:sldChg>
      <pc:sldChg chg="addSp modSp mod">
        <pc:chgData name="William Grey" userId="37b73424-c081-4fc2-b1af-363f4f3fd4f3" providerId="ADAL" clId="{F1D80704-B38C-4D59-BFED-E2CEABD4D09C}" dt="2022-03-24T10:18:38.074" v="131" actId="1076"/>
        <pc:sldMkLst>
          <pc:docMk/>
          <pc:sldMk cId="570064407" sldId="304"/>
        </pc:sldMkLst>
        <pc:spChg chg="add mod">
          <ac:chgData name="William Grey" userId="37b73424-c081-4fc2-b1af-363f4f3fd4f3" providerId="ADAL" clId="{F1D80704-B38C-4D59-BFED-E2CEABD4D09C}" dt="2022-03-24T10:18:38.074" v="131" actId="1076"/>
          <ac:spMkLst>
            <pc:docMk/>
            <pc:sldMk cId="570064407" sldId="304"/>
            <ac:spMk id="4" creationId="{B1D9746A-63AF-4D17-864D-69A4131100CE}"/>
          </ac:spMkLst>
        </pc:spChg>
      </pc:sldChg>
      <pc:sldChg chg="ord">
        <pc:chgData name="William Grey" userId="37b73424-c081-4fc2-b1af-363f4f3fd4f3" providerId="ADAL" clId="{F1D80704-B38C-4D59-BFED-E2CEABD4D09C}" dt="2022-03-24T10:15:18.138" v="1"/>
        <pc:sldMkLst>
          <pc:docMk/>
          <pc:sldMk cId="4285959234" sldId="30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62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5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894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080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05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082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31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21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68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356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20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B84D6F92-FFA8-5963-F64F-1ABB3583D323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BDDF6B-83AA-1849-9C6A-0E775256B032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A47D166-1F8D-BF5E-BB64-E63D384CAB4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8FBA2B6-3491-793D-5D8D-FC91323A4E39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140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Web Frameworks</a:t>
            </a:r>
          </a:p>
        </p:txBody>
      </p:sp>
    </p:spTree>
    <p:extLst>
      <p:ext uri="{BB962C8B-B14F-4D97-AF65-F5344CB8AC3E}">
        <p14:creationId xmlns:p14="http://schemas.microsoft.com/office/powerpoint/2010/main" val="222047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2B0B7-0434-4447-94EC-CF3CB0011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result.html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269DB-AB9C-4D7C-9B41-C90D87D13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708" y="1128938"/>
            <a:ext cx="9773150" cy="3109233"/>
          </a:xfrm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&lt;html&gt;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600" dirty="0">
              <a:latin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&lt;head&gt;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&lt;link </a:t>
            </a:r>
            <a:r>
              <a:rPr lang="en-GB" sz="1600" dirty="0" err="1">
                <a:latin typeface="Courier New" panose="02070309020205020404" pitchFamily="49" charset="0"/>
              </a:rPr>
              <a:t>rel</a:t>
            </a:r>
            <a:r>
              <a:rPr lang="en-GB" sz="1600" dirty="0">
                <a:latin typeface="Courier New" panose="02070309020205020404" pitchFamily="49" charset="0"/>
              </a:rPr>
              <a:t>="stylesheet" </a:t>
            </a:r>
            <a:r>
              <a:rPr lang="en-GB" sz="1600" dirty="0" err="1">
                <a:latin typeface="Courier New" panose="02070309020205020404" pitchFamily="49" charset="0"/>
              </a:rPr>
              <a:t>href</a:t>
            </a:r>
            <a:r>
              <a:rPr lang="en-GB" sz="1600" dirty="0">
                <a:latin typeface="Courier New" panose="02070309020205020404" pitchFamily="49" charset="0"/>
              </a:rPr>
              <a:t>="{{ </a:t>
            </a:r>
            <a:r>
              <a:rPr lang="en-GB" sz="1600" dirty="0" err="1">
                <a:latin typeface="Courier New" panose="02070309020205020404" pitchFamily="49" charset="0"/>
              </a:rPr>
              <a:t>url_for</a:t>
            </a:r>
            <a:r>
              <a:rPr lang="en-GB" sz="1600" dirty="0">
                <a:latin typeface="Courier New" panose="02070309020205020404" pitchFamily="49" charset="0"/>
              </a:rPr>
              <a:t>('static', filename='w3.css') }}"&gt;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&lt;/head&gt;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600" dirty="0">
              <a:latin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&lt;body&gt;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&lt;h1 class="w3-sans-serif w3-text-teal"&gt;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Answer: {{ answer }}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&lt;/h1&gt;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&lt;/body&gt;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&lt;/html&gt;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695851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53AEC-DB9F-4C13-A5A9-123BD1A5B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Create Contacts App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7DCAC-56B6-4E24-85F2-1C9BE90D5A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610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C820D-29F8-42FF-B6FC-77087C7D1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Interacting with a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37212-C64E-4536-AD3D-AE128C744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can use Flask to allow us to interact with a database through a website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are going to create a contact list f friends that includes name, email and phone number.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user can add contacts and get the email and phone of a friend when they enter their name.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basic code is already written, but you will need to place each file in the correct directory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514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2FE41-4A03-4C02-B7A5-31CA7019D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show_contact.html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5D44D-5F73-4312-BC59-6EA5880D9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434" y="1077641"/>
            <a:ext cx="11192828" cy="3508647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&lt;html&gt;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&lt;head&gt;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&lt;title&gt;Contacts App&lt;/title&gt;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&lt;link </a:t>
            </a:r>
            <a:r>
              <a:rPr lang="en-GB" sz="2000" dirty="0" err="1">
                <a:latin typeface="Consolas" panose="020B0609020204030204" pitchFamily="49" charset="0"/>
              </a:rPr>
              <a:t>rel</a:t>
            </a:r>
            <a:r>
              <a:rPr lang="en-GB" sz="2000" dirty="0">
                <a:latin typeface="Consolas" panose="020B0609020204030204" pitchFamily="49" charset="0"/>
              </a:rPr>
              <a:t>="stylesheet" </a:t>
            </a:r>
            <a:r>
              <a:rPr lang="en-GB" sz="2000" dirty="0" err="1">
                <a:latin typeface="Consolas" panose="020B0609020204030204" pitchFamily="49" charset="0"/>
              </a:rPr>
              <a:t>href</a:t>
            </a:r>
            <a:r>
              <a:rPr lang="en-GB" sz="2000" dirty="0">
                <a:latin typeface="Consolas" panose="020B0609020204030204" pitchFamily="49" charset="0"/>
              </a:rPr>
              <a:t>="{{ </a:t>
            </a:r>
            <a:r>
              <a:rPr lang="en-GB" sz="2000" dirty="0" err="1">
                <a:latin typeface="Consolas" panose="020B0609020204030204" pitchFamily="49" charset="0"/>
              </a:rPr>
              <a:t>url_for</a:t>
            </a:r>
            <a:r>
              <a:rPr lang="en-GB" sz="2000" dirty="0">
                <a:latin typeface="Consolas" panose="020B0609020204030204" pitchFamily="49" charset="0"/>
              </a:rPr>
              <a:t>('static', filename='w3.css') }}"&gt;  &lt;/head&gt;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&lt;body&gt;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&lt;h1&gt; {{name}} &lt;/h1&gt;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&lt;h1&gt; Email {{email}} &lt;/h1&gt;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&lt;h1&gt; Phone {{phone}} &lt;/h1&gt;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&lt;/body&gt;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&lt;/html&gt;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3A084A-4B82-4BB4-8130-8BC824E56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687" y="3637234"/>
            <a:ext cx="498157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706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B7FAE-10E9-44B8-824F-B56B2E1E9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add_contact.html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08228-24BF-4662-A4C4-D986020B0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538" y="881584"/>
            <a:ext cx="8434387" cy="3176066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&lt;html&gt;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&lt;head&gt;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&lt;title&gt;Contacts App&lt;/title&gt;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&lt;link </a:t>
            </a:r>
            <a:r>
              <a:rPr lang="en-GB" sz="1600" dirty="0" err="1">
                <a:latin typeface="Consolas" panose="020B0609020204030204" pitchFamily="49" charset="0"/>
              </a:rPr>
              <a:t>rel</a:t>
            </a:r>
            <a:r>
              <a:rPr lang="en-GB" sz="1600" dirty="0">
                <a:latin typeface="Consolas" panose="020B0609020204030204" pitchFamily="49" charset="0"/>
              </a:rPr>
              <a:t>="stylesheet" </a:t>
            </a:r>
            <a:r>
              <a:rPr lang="en-GB" sz="1600" dirty="0" err="1">
                <a:latin typeface="Consolas" panose="020B0609020204030204" pitchFamily="49" charset="0"/>
              </a:rPr>
              <a:t>href</a:t>
            </a:r>
            <a:r>
              <a:rPr lang="en-GB" sz="1600" dirty="0">
                <a:latin typeface="Consolas" panose="020B0609020204030204" pitchFamily="49" charset="0"/>
              </a:rPr>
              <a:t>="{{ </a:t>
            </a:r>
            <a:r>
              <a:rPr lang="en-GB" sz="1600" dirty="0" err="1">
                <a:latin typeface="Consolas" panose="020B0609020204030204" pitchFamily="49" charset="0"/>
              </a:rPr>
              <a:t>url_for</a:t>
            </a:r>
            <a:r>
              <a:rPr lang="en-GB" sz="1600" dirty="0">
                <a:latin typeface="Consolas" panose="020B0609020204030204" pitchFamily="49" charset="0"/>
              </a:rPr>
              <a:t>('static', filename='w3.css') }}"&gt;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&lt;/head&gt;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&lt;body&gt;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&lt;form action = "{{ </a:t>
            </a:r>
            <a:r>
              <a:rPr lang="en-GB" sz="1600" dirty="0" err="1">
                <a:latin typeface="Consolas" panose="020B0609020204030204" pitchFamily="49" charset="0"/>
              </a:rPr>
              <a:t>url_for</a:t>
            </a:r>
            <a:r>
              <a:rPr lang="en-GB" sz="1600" dirty="0">
                <a:latin typeface="Consolas" panose="020B0609020204030204" pitchFamily="49" charset="0"/>
              </a:rPr>
              <a:t>('</a:t>
            </a:r>
            <a:r>
              <a:rPr lang="en-GB" sz="1600" dirty="0" err="1">
                <a:latin typeface="Consolas" panose="020B0609020204030204" pitchFamily="49" charset="0"/>
              </a:rPr>
              <a:t>add_contact</a:t>
            </a:r>
            <a:r>
              <a:rPr lang="en-GB" sz="1600" dirty="0">
                <a:latin typeface="Consolas" panose="020B0609020204030204" pitchFamily="49" charset="0"/>
              </a:rPr>
              <a:t>') }}" method = "POST"&gt;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&lt;h3&gt;Add contact&lt;/h3&gt;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name &lt;input type = "text" name = "name" /&gt;&lt;</a:t>
            </a:r>
            <a:r>
              <a:rPr lang="en-GB" sz="1600" dirty="0" err="1">
                <a:latin typeface="Consolas" panose="020B0609020204030204" pitchFamily="49" charset="0"/>
              </a:rPr>
              <a:t>br</a:t>
            </a:r>
            <a:r>
              <a:rPr lang="en-GB" sz="1600" dirty="0">
                <a:latin typeface="Consolas" panose="020B0609020204030204" pitchFamily="49" charset="0"/>
              </a:rPr>
              <a:t>&gt;&lt;</a:t>
            </a:r>
            <a:r>
              <a:rPr lang="en-GB" sz="1600" dirty="0" err="1">
                <a:latin typeface="Consolas" panose="020B0609020204030204" pitchFamily="49" charset="0"/>
              </a:rPr>
              <a:t>br</a:t>
            </a:r>
            <a:r>
              <a:rPr lang="en-GB" sz="1600" dirty="0">
                <a:latin typeface="Consolas" panose="020B0609020204030204" pitchFamily="49" charset="0"/>
              </a:rPr>
              <a:t>&gt;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email &lt;input type = "text" name = "email" /&gt;&lt;</a:t>
            </a:r>
            <a:r>
              <a:rPr lang="en-GB" sz="1600" dirty="0" err="1">
                <a:latin typeface="Consolas" panose="020B0609020204030204" pitchFamily="49" charset="0"/>
              </a:rPr>
              <a:t>br</a:t>
            </a:r>
            <a:r>
              <a:rPr lang="en-GB" sz="1600" dirty="0">
                <a:latin typeface="Consolas" panose="020B0609020204030204" pitchFamily="49" charset="0"/>
              </a:rPr>
              <a:t>&gt;&lt;</a:t>
            </a:r>
            <a:r>
              <a:rPr lang="en-GB" sz="1600" dirty="0" err="1">
                <a:latin typeface="Consolas" panose="020B0609020204030204" pitchFamily="49" charset="0"/>
              </a:rPr>
              <a:t>br</a:t>
            </a:r>
            <a:r>
              <a:rPr lang="en-GB" sz="1600" dirty="0">
                <a:latin typeface="Consolas" panose="020B0609020204030204" pitchFamily="49" charset="0"/>
              </a:rPr>
              <a:t>&gt;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phone &lt;input type = "text" name = "phone" /&gt;&lt;</a:t>
            </a:r>
            <a:r>
              <a:rPr lang="en-GB" sz="1600" dirty="0" err="1">
                <a:latin typeface="Consolas" panose="020B0609020204030204" pitchFamily="49" charset="0"/>
              </a:rPr>
              <a:t>br</a:t>
            </a:r>
            <a:r>
              <a:rPr lang="en-GB" sz="1600" dirty="0">
                <a:latin typeface="Consolas" panose="020B0609020204030204" pitchFamily="49" charset="0"/>
              </a:rPr>
              <a:t>&gt;&lt;</a:t>
            </a:r>
            <a:r>
              <a:rPr lang="en-GB" sz="1600" dirty="0" err="1">
                <a:latin typeface="Consolas" panose="020B0609020204030204" pitchFamily="49" charset="0"/>
              </a:rPr>
              <a:t>br</a:t>
            </a:r>
            <a:r>
              <a:rPr lang="en-GB" sz="16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Consolas" panose="020B0609020204030204" pitchFamily="49" charset="0"/>
              </a:rPr>
              <a:t>&lt;input type = "submit" value = "submit" /&gt;&lt;</a:t>
            </a:r>
            <a:r>
              <a:rPr lang="en-GB" sz="1600" dirty="0" err="1">
                <a:latin typeface="Consolas" panose="020B0609020204030204" pitchFamily="49" charset="0"/>
              </a:rPr>
              <a:t>br</a:t>
            </a:r>
            <a:r>
              <a:rPr lang="en-GB" sz="1600" dirty="0">
                <a:latin typeface="Consolas" panose="020B0609020204030204" pitchFamily="49" charset="0"/>
              </a:rPr>
              <a:t>&gt; &lt;/form&gt; &lt;/body&gt;&lt;/html&gt;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CDE429-4226-42E2-8EFD-6C6D1648B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5223" y="3429000"/>
            <a:ext cx="3514802" cy="318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56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9CD93-57E2-4554-8D91-EC096DD11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contact_successful.html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3BB0B-778E-4DE3-9D2C-E01EC40D7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53331"/>
            <a:ext cx="10515600" cy="2832894"/>
          </a:xfrm>
          <a:ln>
            <a:solidFill>
              <a:srgbClr val="92D05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&lt;html&gt;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&lt;head&gt; 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&lt;title&gt;Contacts App&lt;/title&gt; 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&lt;link </a:t>
            </a:r>
            <a:r>
              <a:rPr lang="en-GB" sz="2000" dirty="0" err="1">
                <a:latin typeface="Consolas" panose="020B0609020204030204" pitchFamily="49" charset="0"/>
              </a:rPr>
              <a:t>rel</a:t>
            </a:r>
            <a:r>
              <a:rPr lang="en-GB" sz="2000" dirty="0">
                <a:latin typeface="Consolas" panose="020B0609020204030204" pitchFamily="49" charset="0"/>
              </a:rPr>
              <a:t>="stylesheet" </a:t>
            </a:r>
            <a:r>
              <a:rPr lang="en-GB" sz="2000" dirty="0" err="1">
                <a:latin typeface="Consolas" panose="020B0609020204030204" pitchFamily="49" charset="0"/>
              </a:rPr>
              <a:t>href</a:t>
            </a:r>
            <a:r>
              <a:rPr lang="en-GB" sz="2000" dirty="0">
                <a:latin typeface="Consolas" panose="020B0609020204030204" pitchFamily="49" charset="0"/>
              </a:rPr>
              <a:t>="{{ </a:t>
            </a:r>
            <a:r>
              <a:rPr lang="en-GB" sz="2000" dirty="0" err="1">
                <a:latin typeface="Consolas" panose="020B0609020204030204" pitchFamily="49" charset="0"/>
              </a:rPr>
              <a:t>url_for</a:t>
            </a:r>
            <a:r>
              <a:rPr lang="en-GB" sz="2000" dirty="0">
                <a:latin typeface="Consolas" panose="020B0609020204030204" pitchFamily="49" charset="0"/>
              </a:rPr>
              <a:t>('static', filename='w3.css') }}"&gt;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&lt;/head&gt;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&lt;body&gt; 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&lt;p&gt;Contact successfully added&lt;/p&gt;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&lt;/body&gt;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&lt;/html&gt;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6E9347-2ACC-4BDC-906C-BAF891F9B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9388" y="4352041"/>
            <a:ext cx="4166260" cy="1520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228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517A9-C062-4F29-BCC5-8082F21E5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get_contact.html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B7026-C5BA-4672-83B7-48417011F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12" y="992187"/>
            <a:ext cx="10515600" cy="4108451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&lt;html&gt;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&lt;head&gt;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&lt;title&gt;Contacts App&lt;/title&gt;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&lt;link </a:t>
            </a:r>
            <a:r>
              <a:rPr lang="en-GB" sz="2000" dirty="0" err="1">
                <a:latin typeface="Consolas" panose="020B0609020204030204" pitchFamily="49" charset="0"/>
              </a:rPr>
              <a:t>rel</a:t>
            </a:r>
            <a:r>
              <a:rPr lang="en-GB" sz="2000" dirty="0">
                <a:latin typeface="Consolas" panose="020B0609020204030204" pitchFamily="49" charset="0"/>
              </a:rPr>
              <a:t>="stylesheet" </a:t>
            </a:r>
            <a:r>
              <a:rPr lang="en-GB" sz="2000" dirty="0" err="1">
                <a:latin typeface="Consolas" panose="020B0609020204030204" pitchFamily="49" charset="0"/>
              </a:rPr>
              <a:t>href</a:t>
            </a:r>
            <a:r>
              <a:rPr lang="en-GB" sz="2000" dirty="0">
                <a:latin typeface="Consolas" panose="020B0609020204030204" pitchFamily="49" charset="0"/>
              </a:rPr>
              <a:t>="{{ </a:t>
            </a:r>
            <a:r>
              <a:rPr lang="en-GB" sz="2000" dirty="0" err="1">
                <a:latin typeface="Consolas" panose="020B0609020204030204" pitchFamily="49" charset="0"/>
              </a:rPr>
              <a:t>url_for</a:t>
            </a:r>
            <a:r>
              <a:rPr lang="en-GB" sz="2000" dirty="0">
                <a:latin typeface="Consolas" panose="020B0609020204030204" pitchFamily="49" charset="0"/>
              </a:rPr>
              <a:t>('static', filename='w3.css') }}"&gt;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&lt;/head&gt;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&lt;body&gt;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&lt;h3&gt;Enter name to get contact details&lt;/h3&gt;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&lt;form action="{{ </a:t>
            </a:r>
            <a:r>
              <a:rPr lang="en-GB" sz="2000" dirty="0" err="1">
                <a:latin typeface="Consolas" panose="020B0609020204030204" pitchFamily="49" charset="0"/>
              </a:rPr>
              <a:t>url_for</a:t>
            </a:r>
            <a:r>
              <a:rPr lang="en-GB" sz="2000" dirty="0">
                <a:latin typeface="Consolas" panose="020B0609020204030204" pitchFamily="49" charset="0"/>
              </a:rPr>
              <a:t>('</a:t>
            </a:r>
            <a:r>
              <a:rPr lang="en-GB" sz="2000" dirty="0" err="1">
                <a:latin typeface="Consolas" panose="020B0609020204030204" pitchFamily="49" charset="0"/>
              </a:rPr>
              <a:t>get_contact</a:t>
            </a:r>
            <a:r>
              <a:rPr lang="en-GB" sz="2000" dirty="0">
                <a:latin typeface="Consolas" panose="020B0609020204030204" pitchFamily="49" charset="0"/>
              </a:rPr>
              <a:t>') }}" method="post"&gt;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&lt;input type="text"  name="name"&gt;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&lt;input type = "submit" value = "submit" /&gt;&lt;</a:t>
            </a:r>
            <a:r>
              <a:rPr lang="en-GB" sz="2000" dirty="0" err="1">
                <a:latin typeface="Consolas" panose="020B0609020204030204" pitchFamily="49" charset="0"/>
              </a:rPr>
              <a:t>br</a:t>
            </a:r>
            <a:r>
              <a:rPr lang="en-GB" sz="20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&lt;/form&gt;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&lt;/body&gt;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onsolas" panose="020B0609020204030204" pitchFamily="49" charset="0"/>
              </a:rPr>
              <a:t>&lt;/html&gt;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C78B23-F656-4F3B-9BB5-D3B6C75FD5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097" y="4314825"/>
            <a:ext cx="4067175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75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B73D-9541-44DB-939B-EA19A1061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app.py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42FFDE-31E2-4210-9A71-8A943132F9DC}"/>
              </a:ext>
            </a:extLst>
          </p:cNvPr>
          <p:cNvSpPr txBox="1"/>
          <p:nvPr/>
        </p:nvSpPr>
        <p:spPr>
          <a:xfrm>
            <a:off x="185739" y="1038202"/>
            <a:ext cx="11401424" cy="4247317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from flask import Flask, </a:t>
            </a:r>
            <a:r>
              <a:rPr lang="en-GB" dirty="0" err="1">
                <a:latin typeface="Consolas" panose="020B0609020204030204" pitchFamily="49" charset="0"/>
              </a:rPr>
              <a:t>render_template</a:t>
            </a:r>
            <a:r>
              <a:rPr lang="en-GB" dirty="0">
                <a:latin typeface="Consolas" panose="020B0609020204030204" pitchFamily="49" charset="0"/>
              </a:rPr>
              <a:t>, request, redirect, </a:t>
            </a:r>
            <a:r>
              <a:rPr lang="en-GB" dirty="0" err="1">
                <a:latin typeface="Consolas" panose="020B0609020204030204" pitchFamily="49" charset="0"/>
              </a:rPr>
              <a:t>url_for</a:t>
            </a:r>
            <a:r>
              <a:rPr lang="en-GB" dirty="0">
                <a:latin typeface="Consolas" panose="020B0609020204030204" pitchFamily="49" charset="0"/>
              </a:rPr>
              <a:t>, request</a:t>
            </a:r>
          </a:p>
          <a:p>
            <a:r>
              <a:rPr lang="en-GB" dirty="0">
                <a:latin typeface="Consolas" panose="020B0609020204030204" pitchFamily="49" charset="0"/>
              </a:rPr>
              <a:t>import sqlite3 as </a:t>
            </a:r>
            <a:r>
              <a:rPr lang="en-GB" dirty="0" err="1">
                <a:latin typeface="Consolas" panose="020B0609020204030204" pitchFamily="49" charset="0"/>
              </a:rPr>
              <a:t>sql</a:t>
            </a:r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import </a:t>
            </a:r>
            <a:r>
              <a:rPr lang="en-GB" dirty="0" err="1">
                <a:latin typeface="Consolas" panose="020B0609020204030204" pitchFamily="49" charset="0"/>
              </a:rPr>
              <a:t>os</a:t>
            </a:r>
            <a:endParaRPr lang="en-GB" dirty="0">
              <a:latin typeface="Consolas" panose="020B0609020204030204" pitchFamily="49" charset="0"/>
            </a:endParaRPr>
          </a:p>
          <a:p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app = Flask(__name__)</a:t>
            </a:r>
          </a:p>
          <a:p>
            <a:r>
              <a:rPr lang="en-GB" dirty="0" err="1">
                <a:latin typeface="Consolas" panose="020B0609020204030204" pitchFamily="49" charset="0"/>
              </a:rPr>
              <a:t>dbname</a:t>
            </a:r>
            <a:r>
              <a:rPr lang="en-GB" dirty="0">
                <a:latin typeface="Consolas" panose="020B0609020204030204" pitchFamily="49" charset="0"/>
              </a:rPr>
              <a:t>="</a:t>
            </a:r>
            <a:r>
              <a:rPr lang="en-GB" dirty="0" err="1">
                <a:latin typeface="Consolas" panose="020B0609020204030204" pitchFamily="49" charset="0"/>
              </a:rPr>
              <a:t>contacts.db</a:t>
            </a:r>
            <a:r>
              <a:rPr lang="en-GB" dirty="0">
                <a:latin typeface="Consolas" panose="020B0609020204030204" pitchFamily="49" charset="0"/>
              </a:rPr>
              <a:t>"</a:t>
            </a:r>
          </a:p>
          <a:p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def </a:t>
            </a:r>
            <a:r>
              <a:rPr lang="en-GB" dirty="0" err="1">
                <a:latin typeface="Consolas" panose="020B0609020204030204" pitchFamily="49" charset="0"/>
              </a:rPr>
              <a:t>createDatabase</a:t>
            </a:r>
            <a:r>
              <a:rPr lang="en-GB" dirty="0">
                <a:latin typeface="Consolas" panose="020B0609020204030204" pitchFamily="49" charset="0"/>
              </a:rPr>
              <a:t>():</a:t>
            </a:r>
          </a:p>
          <a:p>
            <a:r>
              <a:rPr lang="en-GB" dirty="0">
                <a:latin typeface="Consolas" panose="020B0609020204030204" pitchFamily="49" charset="0"/>
              </a:rPr>
              <a:t> c = </a:t>
            </a:r>
            <a:r>
              <a:rPr lang="en-GB" dirty="0" err="1">
                <a:latin typeface="Consolas" panose="020B0609020204030204" pitchFamily="49" charset="0"/>
              </a:rPr>
              <a:t>sql.connect</a:t>
            </a:r>
            <a:r>
              <a:rPr lang="en-GB" dirty="0">
                <a:latin typeface="Consolas" panose="020B0609020204030204" pitchFamily="49" charset="0"/>
              </a:rPr>
              <a:t>(</a:t>
            </a:r>
            <a:r>
              <a:rPr lang="en-GB" dirty="0" err="1">
                <a:latin typeface="Consolas" panose="020B0609020204030204" pitchFamily="49" charset="0"/>
              </a:rPr>
              <a:t>dbname</a:t>
            </a:r>
            <a:r>
              <a:rPr lang="en-GB" dirty="0">
                <a:latin typeface="Consolas" panose="020B0609020204030204" pitchFamily="49" charset="0"/>
              </a:rPr>
              <a:t>)</a:t>
            </a:r>
          </a:p>
          <a:p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c.execute</a:t>
            </a:r>
            <a:r>
              <a:rPr lang="en-GB" dirty="0">
                <a:latin typeface="Consolas" panose="020B0609020204030204" pitchFamily="49" charset="0"/>
              </a:rPr>
              <a:t>("DROP TABLE IF EXISTS contacts")        </a:t>
            </a:r>
          </a:p>
          <a:p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c.execute</a:t>
            </a:r>
            <a:r>
              <a:rPr lang="en-GB" dirty="0">
                <a:latin typeface="Consolas" panose="020B0609020204030204" pitchFamily="49" charset="0"/>
              </a:rPr>
              <a:t>("CREATE TABLE contacts(name </a:t>
            </a:r>
            <a:r>
              <a:rPr lang="en-GB" dirty="0" err="1">
                <a:latin typeface="Consolas" panose="020B0609020204030204" pitchFamily="49" charset="0"/>
              </a:rPr>
              <a:t>TEXT,email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TEXT,phone</a:t>
            </a:r>
            <a:r>
              <a:rPr lang="en-GB" dirty="0">
                <a:latin typeface="Consolas" panose="020B0609020204030204" pitchFamily="49" charset="0"/>
              </a:rPr>
              <a:t> TEXT)")</a:t>
            </a:r>
          </a:p>
          <a:p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c.commit</a:t>
            </a:r>
            <a:r>
              <a:rPr lang="en-GB" dirty="0">
                <a:latin typeface="Consolas" panose="020B0609020204030204" pitchFamily="49" charset="0"/>
              </a:rPr>
              <a:t>()</a:t>
            </a:r>
          </a:p>
          <a:p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c.close</a:t>
            </a:r>
            <a:r>
              <a:rPr lang="en-GB" dirty="0">
                <a:latin typeface="Consolas" panose="020B0609020204030204" pitchFamily="49" charset="0"/>
              </a:rPr>
              <a:t>()	</a:t>
            </a:r>
          </a:p>
          <a:p>
            <a:r>
              <a:rPr lang="en-GB" dirty="0">
                <a:latin typeface="Consolas" panose="020B0609020204030204" pitchFamily="49" charset="0"/>
              </a:rPr>
              <a:t> return "Database created"</a:t>
            </a:r>
          </a:p>
          <a:p>
            <a:endParaRPr lang="en-GB" dirty="0">
              <a:latin typeface="Consolas" panose="020B06090202040302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BFD234-3693-4996-9410-8CE9D369C790}"/>
              </a:ext>
            </a:extLst>
          </p:cNvPr>
          <p:cNvSpPr txBox="1"/>
          <p:nvPr/>
        </p:nvSpPr>
        <p:spPr>
          <a:xfrm>
            <a:off x="7680959" y="4267907"/>
            <a:ext cx="3462336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Create the database, and reset the table each time we set the server</a:t>
            </a:r>
          </a:p>
        </p:txBody>
      </p:sp>
    </p:spTree>
    <p:extLst>
      <p:ext uri="{BB962C8B-B14F-4D97-AF65-F5344CB8AC3E}">
        <p14:creationId xmlns:p14="http://schemas.microsoft.com/office/powerpoint/2010/main" val="2269019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B73D-9541-44DB-939B-EA19A1061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app.py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42FFDE-31E2-4210-9A71-8A943132F9DC}"/>
              </a:ext>
            </a:extLst>
          </p:cNvPr>
          <p:cNvSpPr txBox="1"/>
          <p:nvPr/>
        </p:nvSpPr>
        <p:spPr>
          <a:xfrm>
            <a:off x="165735" y="974408"/>
            <a:ext cx="11401424" cy="5632311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@app.route('/add', methods=['GET', 'POST'])</a:t>
            </a:r>
          </a:p>
          <a:p>
            <a:r>
              <a:rPr lang="en-GB" dirty="0">
                <a:latin typeface="Consolas" panose="020B0609020204030204" pitchFamily="49" charset="0"/>
              </a:rPr>
              <a:t>def </a:t>
            </a:r>
            <a:r>
              <a:rPr lang="en-GB" dirty="0" err="1">
                <a:latin typeface="Consolas" panose="020B0609020204030204" pitchFamily="49" charset="0"/>
              </a:rPr>
              <a:t>add_contact</a:t>
            </a:r>
            <a:r>
              <a:rPr lang="en-GB" dirty="0">
                <a:latin typeface="Consolas" panose="020B0609020204030204" pitchFamily="49" charset="0"/>
              </a:rPr>
              <a:t>():</a:t>
            </a:r>
          </a:p>
          <a:p>
            <a:r>
              <a:rPr lang="en-GB" dirty="0">
                <a:latin typeface="Consolas" panose="020B0609020204030204" pitchFamily="49" charset="0"/>
              </a:rPr>
              <a:t> if </a:t>
            </a:r>
            <a:r>
              <a:rPr lang="en-GB" dirty="0" err="1">
                <a:latin typeface="Consolas" panose="020B0609020204030204" pitchFamily="49" charset="0"/>
              </a:rPr>
              <a:t>request.method</a:t>
            </a:r>
            <a:r>
              <a:rPr lang="en-GB" dirty="0">
                <a:latin typeface="Consolas" panose="020B0609020204030204" pitchFamily="49" charset="0"/>
              </a:rPr>
              <a:t> == 'POST':</a:t>
            </a:r>
          </a:p>
          <a:p>
            <a:r>
              <a:rPr lang="en-GB" dirty="0">
                <a:latin typeface="Consolas" panose="020B0609020204030204" pitchFamily="49" charset="0"/>
              </a:rPr>
              <a:t> </a:t>
            </a:r>
          </a:p>
          <a:p>
            <a:r>
              <a:rPr lang="en-GB" dirty="0">
                <a:latin typeface="Consolas" panose="020B0609020204030204" pitchFamily="49" charset="0"/>
              </a:rPr>
              <a:t>  if not </a:t>
            </a:r>
            <a:r>
              <a:rPr lang="en-GB" dirty="0" err="1">
                <a:latin typeface="Consolas" panose="020B0609020204030204" pitchFamily="49" charset="0"/>
              </a:rPr>
              <a:t>os.path.exists</a:t>
            </a:r>
            <a:r>
              <a:rPr lang="en-GB" dirty="0">
                <a:latin typeface="Consolas" panose="020B0609020204030204" pitchFamily="49" charset="0"/>
              </a:rPr>
              <a:t>(</a:t>
            </a:r>
            <a:r>
              <a:rPr lang="en-GB" dirty="0" err="1">
                <a:latin typeface="Consolas" panose="020B0609020204030204" pitchFamily="49" charset="0"/>
              </a:rPr>
              <a:t>dbname</a:t>
            </a:r>
            <a:r>
              <a:rPr lang="en-GB" dirty="0">
                <a:latin typeface="Consolas" panose="020B0609020204030204" pitchFamily="49" charset="0"/>
              </a:rPr>
              <a:t>):</a:t>
            </a:r>
          </a:p>
          <a:p>
            <a:r>
              <a:rPr lang="en-GB" dirty="0">
                <a:latin typeface="Consolas" panose="020B0609020204030204" pitchFamily="49" charset="0"/>
              </a:rPr>
              <a:t>   </a:t>
            </a:r>
            <a:r>
              <a:rPr lang="en-GB" dirty="0" err="1">
                <a:latin typeface="Consolas" panose="020B0609020204030204" pitchFamily="49" charset="0"/>
              </a:rPr>
              <a:t>createDatabase</a:t>
            </a:r>
            <a:r>
              <a:rPr lang="en-GB" dirty="0">
                <a:latin typeface="Consolas" panose="020B0609020204030204" pitchFamily="49" charset="0"/>
              </a:rPr>
              <a:t>()</a:t>
            </a:r>
          </a:p>
          <a:p>
            <a:r>
              <a:rPr lang="en-GB" dirty="0">
                <a:latin typeface="Consolas" panose="020B0609020204030204" pitchFamily="49" charset="0"/>
              </a:rPr>
              <a:t>			</a:t>
            </a:r>
          </a:p>
          <a:p>
            <a:r>
              <a:rPr lang="en-GB" dirty="0">
                <a:latin typeface="Consolas" panose="020B0609020204030204" pitchFamily="49" charset="0"/>
              </a:rPr>
              <a:t>  name = </a:t>
            </a:r>
            <a:r>
              <a:rPr lang="en-GB" dirty="0" err="1">
                <a:latin typeface="Consolas" panose="020B0609020204030204" pitchFamily="49" charset="0"/>
              </a:rPr>
              <a:t>request.form</a:t>
            </a:r>
            <a:r>
              <a:rPr lang="en-GB" dirty="0">
                <a:latin typeface="Consolas" panose="020B0609020204030204" pitchFamily="49" charset="0"/>
              </a:rPr>
              <a:t>['name']</a:t>
            </a:r>
          </a:p>
          <a:p>
            <a:r>
              <a:rPr lang="en-GB" dirty="0">
                <a:latin typeface="Consolas" panose="020B0609020204030204" pitchFamily="49" charset="0"/>
              </a:rPr>
              <a:t>  email = </a:t>
            </a:r>
            <a:r>
              <a:rPr lang="en-GB" dirty="0" err="1">
                <a:latin typeface="Consolas" panose="020B0609020204030204" pitchFamily="49" charset="0"/>
              </a:rPr>
              <a:t>request.form</a:t>
            </a:r>
            <a:r>
              <a:rPr lang="en-GB" dirty="0">
                <a:latin typeface="Consolas" panose="020B0609020204030204" pitchFamily="49" charset="0"/>
              </a:rPr>
              <a:t>['email']</a:t>
            </a:r>
          </a:p>
          <a:p>
            <a:r>
              <a:rPr lang="en-GB" dirty="0">
                <a:latin typeface="Consolas" panose="020B0609020204030204" pitchFamily="49" charset="0"/>
              </a:rPr>
              <a:t>  phone = </a:t>
            </a:r>
            <a:r>
              <a:rPr lang="en-GB" dirty="0" err="1">
                <a:latin typeface="Consolas" panose="020B0609020204030204" pitchFamily="49" charset="0"/>
              </a:rPr>
              <a:t>request.form</a:t>
            </a:r>
            <a:r>
              <a:rPr lang="en-GB" dirty="0">
                <a:latin typeface="Consolas" panose="020B0609020204030204" pitchFamily="49" charset="0"/>
              </a:rPr>
              <a:t>['phone'] </a:t>
            </a:r>
          </a:p>
          <a:p>
            <a:r>
              <a:rPr lang="en-GB" dirty="0">
                <a:latin typeface="Consolas" panose="020B0609020204030204" pitchFamily="49" charset="0"/>
              </a:rPr>
              <a:t>  </a:t>
            </a:r>
          </a:p>
          <a:p>
            <a:r>
              <a:rPr lang="en-GB" dirty="0">
                <a:latin typeface="Consolas" panose="020B0609020204030204" pitchFamily="49" charset="0"/>
              </a:rPr>
              <a:t>  conn = </a:t>
            </a:r>
            <a:r>
              <a:rPr lang="en-GB" dirty="0" err="1">
                <a:latin typeface="Consolas" panose="020B0609020204030204" pitchFamily="49" charset="0"/>
              </a:rPr>
              <a:t>sql.connect</a:t>
            </a:r>
            <a:r>
              <a:rPr lang="en-GB" dirty="0">
                <a:latin typeface="Consolas" panose="020B0609020204030204" pitchFamily="49" charset="0"/>
              </a:rPr>
              <a:t>(</a:t>
            </a:r>
            <a:r>
              <a:rPr lang="en-GB" dirty="0" err="1">
                <a:latin typeface="Consolas" panose="020B0609020204030204" pitchFamily="49" charset="0"/>
              </a:rPr>
              <a:t>dbname</a:t>
            </a:r>
            <a:r>
              <a:rPr lang="en-GB" dirty="0">
                <a:latin typeface="Consolas" panose="020B0609020204030204" pitchFamily="49" charset="0"/>
              </a:rPr>
              <a:t>)</a:t>
            </a:r>
          </a:p>
          <a:p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dirty="0" err="1">
                <a:latin typeface="Consolas" panose="020B0609020204030204" pitchFamily="49" charset="0"/>
              </a:rPr>
              <a:t>db</a:t>
            </a:r>
            <a:r>
              <a:rPr lang="en-GB" dirty="0">
                <a:latin typeface="Consolas" panose="020B0609020204030204" pitchFamily="49" charset="0"/>
              </a:rPr>
              <a:t> = </a:t>
            </a:r>
            <a:r>
              <a:rPr lang="en-GB" dirty="0" err="1">
                <a:latin typeface="Consolas" panose="020B0609020204030204" pitchFamily="49" charset="0"/>
              </a:rPr>
              <a:t>conn.cursor</a:t>
            </a:r>
            <a:r>
              <a:rPr lang="en-GB" dirty="0">
                <a:latin typeface="Consolas" panose="020B0609020204030204" pitchFamily="49" charset="0"/>
              </a:rPr>
              <a:t>()               </a:t>
            </a:r>
          </a:p>
          <a:p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dirty="0" err="1">
                <a:latin typeface="Consolas" panose="020B0609020204030204" pitchFamily="49" charset="0"/>
              </a:rPr>
              <a:t>db.execute</a:t>
            </a:r>
            <a:r>
              <a:rPr lang="en-GB" dirty="0">
                <a:latin typeface="Consolas" panose="020B0609020204030204" pitchFamily="49" charset="0"/>
              </a:rPr>
              <a:t>("INSERT INTO contacts (</a:t>
            </a:r>
            <a:r>
              <a:rPr lang="en-GB" dirty="0" err="1">
                <a:latin typeface="Consolas" panose="020B0609020204030204" pitchFamily="49" charset="0"/>
              </a:rPr>
              <a:t>name,email,phone</a:t>
            </a:r>
            <a:r>
              <a:rPr lang="en-GB" dirty="0">
                <a:latin typeface="Consolas" panose="020B0609020204030204" pitchFamily="49" charset="0"/>
              </a:rPr>
              <a:t>) VALUES (?,?,?)",(</a:t>
            </a:r>
            <a:r>
              <a:rPr lang="en-GB" dirty="0" err="1">
                <a:latin typeface="Consolas" panose="020B0609020204030204" pitchFamily="49" charset="0"/>
              </a:rPr>
              <a:t>name,email,phone</a:t>
            </a:r>
            <a:r>
              <a:rPr lang="en-GB" dirty="0">
                <a:latin typeface="Consolas" panose="020B0609020204030204" pitchFamily="49" charset="0"/>
              </a:rPr>
              <a:t>))</a:t>
            </a:r>
          </a:p>
          <a:p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dirty="0" err="1">
                <a:latin typeface="Consolas" panose="020B0609020204030204" pitchFamily="49" charset="0"/>
              </a:rPr>
              <a:t>conn.commit</a:t>
            </a:r>
            <a:r>
              <a:rPr lang="en-GB" dirty="0">
                <a:latin typeface="Consolas" panose="020B0609020204030204" pitchFamily="49" charset="0"/>
              </a:rPr>
              <a:t>()</a:t>
            </a:r>
          </a:p>
          <a:p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dirty="0" err="1">
                <a:latin typeface="Consolas" panose="020B0609020204030204" pitchFamily="49" charset="0"/>
              </a:rPr>
              <a:t>conn.close</a:t>
            </a:r>
            <a:r>
              <a:rPr lang="en-GB" dirty="0">
                <a:latin typeface="Consolas" panose="020B0609020204030204" pitchFamily="49" charset="0"/>
              </a:rPr>
              <a:t>()</a:t>
            </a:r>
          </a:p>
          <a:p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  return </a:t>
            </a:r>
            <a:r>
              <a:rPr lang="en-GB" dirty="0" err="1">
                <a:latin typeface="Consolas" panose="020B0609020204030204" pitchFamily="49" charset="0"/>
              </a:rPr>
              <a:t>render_template</a:t>
            </a:r>
            <a:r>
              <a:rPr lang="en-GB" dirty="0">
                <a:latin typeface="Consolas" panose="020B0609020204030204" pitchFamily="49" charset="0"/>
              </a:rPr>
              <a:t>("contact_successful.html")</a:t>
            </a:r>
          </a:p>
          <a:p>
            <a:r>
              <a:rPr lang="en-GB" dirty="0">
                <a:latin typeface="Consolas" panose="020B0609020204030204" pitchFamily="49" charset="0"/>
              </a:rPr>
              <a:t> return </a:t>
            </a:r>
            <a:r>
              <a:rPr lang="en-GB" dirty="0" err="1">
                <a:latin typeface="Consolas" panose="020B0609020204030204" pitchFamily="49" charset="0"/>
              </a:rPr>
              <a:t>render_template</a:t>
            </a:r>
            <a:r>
              <a:rPr lang="en-GB" dirty="0">
                <a:latin typeface="Consolas" panose="020B0609020204030204" pitchFamily="49" charset="0"/>
              </a:rPr>
              <a:t>('add_contact.html')</a:t>
            </a:r>
          </a:p>
          <a:p>
            <a:endParaRPr lang="en-GB" dirty="0"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D05257-483D-48A0-ABED-2E84A90A1539}"/>
              </a:ext>
            </a:extLst>
          </p:cNvPr>
          <p:cNvSpPr txBox="1"/>
          <p:nvPr/>
        </p:nvSpPr>
        <p:spPr>
          <a:xfrm>
            <a:off x="7747636" y="1393924"/>
            <a:ext cx="3462336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Add the contact details to the database using SQL INSERT INTO operation</a:t>
            </a:r>
          </a:p>
        </p:txBody>
      </p:sp>
    </p:spTree>
    <p:extLst>
      <p:ext uri="{BB962C8B-B14F-4D97-AF65-F5344CB8AC3E}">
        <p14:creationId xmlns:p14="http://schemas.microsoft.com/office/powerpoint/2010/main" val="3180400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8B904-3D99-46ED-BD60-1180AB7DA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app.py 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024A68-41EF-4CBA-B74B-1AEA998B50C5}"/>
              </a:ext>
            </a:extLst>
          </p:cNvPr>
          <p:cNvSpPr txBox="1"/>
          <p:nvPr/>
        </p:nvSpPr>
        <p:spPr>
          <a:xfrm>
            <a:off x="457201" y="1032718"/>
            <a:ext cx="10738483" cy="507831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dirty="0">
                <a:latin typeface="Consolas" panose="020B0609020204030204" pitchFamily="49" charset="0"/>
              </a:rPr>
              <a:t>@app.route('/get', methods=['GET', 'POST'])</a:t>
            </a:r>
          </a:p>
          <a:p>
            <a:r>
              <a:rPr lang="en-GB" dirty="0">
                <a:latin typeface="Consolas" panose="020B0609020204030204" pitchFamily="49" charset="0"/>
              </a:rPr>
              <a:t>def </a:t>
            </a:r>
            <a:r>
              <a:rPr lang="en-GB" dirty="0" err="1">
                <a:latin typeface="Consolas" panose="020B0609020204030204" pitchFamily="49" charset="0"/>
              </a:rPr>
              <a:t>get_contact</a:t>
            </a:r>
            <a:r>
              <a:rPr lang="en-GB" dirty="0">
                <a:latin typeface="Consolas" panose="020B0609020204030204" pitchFamily="49" charset="0"/>
              </a:rPr>
              <a:t>():</a:t>
            </a:r>
          </a:p>
          <a:p>
            <a:r>
              <a:rPr lang="en-GB" dirty="0">
                <a:latin typeface="Consolas" panose="020B0609020204030204" pitchFamily="49" charset="0"/>
              </a:rPr>
              <a:t> if </a:t>
            </a:r>
            <a:r>
              <a:rPr lang="en-GB" dirty="0" err="1">
                <a:latin typeface="Consolas" panose="020B0609020204030204" pitchFamily="49" charset="0"/>
              </a:rPr>
              <a:t>request.method</a:t>
            </a:r>
            <a:r>
              <a:rPr lang="en-GB" dirty="0">
                <a:latin typeface="Consolas" panose="020B0609020204030204" pitchFamily="49" charset="0"/>
              </a:rPr>
              <a:t> == 'POST':</a:t>
            </a:r>
          </a:p>
          <a:p>
            <a:r>
              <a:rPr lang="en-GB" dirty="0">
                <a:latin typeface="Consolas" panose="020B0609020204030204" pitchFamily="49" charset="0"/>
              </a:rPr>
              <a:t>  name = </a:t>
            </a:r>
            <a:r>
              <a:rPr lang="en-GB" dirty="0" err="1">
                <a:latin typeface="Consolas" panose="020B0609020204030204" pitchFamily="49" charset="0"/>
              </a:rPr>
              <a:t>request.form</a:t>
            </a:r>
            <a:r>
              <a:rPr lang="en-GB" dirty="0">
                <a:latin typeface="Consolas" panose="020B0609020204030204" pitchFamily="49" charset="0"/>
              </a:rPr>
              <a:t>['name']</a:t>
            </a:r>
          </a:p>
          <a:p>
            <a:r>
              <a:rPr lang="en-GB" dirty="0">
                <a:latin typeface="Consolas" panose="020B0609020204030204" pitchFamily="49" charset="0"/>
              </a:rPr>
              <a:t>  conn = </a:t>
            </a:r>
            <a:r>
              <a:rPr lang="en-GB" dirty="0" err="1">
                <a:latin typeface="Consolas" panose="020B0609020204030204" pitchFamily="49" charset="0"/>
              </a:rPr>
              <a:t>sql.connect</a:t>
            </a:r>
            <a:r>
              <a:rPr lang="en-GB" dirty="0">
                <a:latin typeface="Consolas" panose="020B0609020204030204" pitchFamily="49" charset="0"/>
              </a:rPr>
              <a:t>(</a:t>
            </a:r>
            <a:r>
              <a:rPr lang="en-GB" dirty="0" err="1">
                <a:latin typeface="Consolas" panose="020B0609020204030204" pitchFamily="49" charset="0"/>
              </a:rPr>
              <a:t>dbname</a:t>
            </a:r>
            <a:r>
              <a:rPr lang="en-GB" dirty="0">
                <a:latin typeface="Consolas" panose="020B0609020204030204" pitchFamily="49" charset="0"/>
              </a:rPr>
              <a:t>)</a:t>
            </a:r>
          </a:p>
          <a:p>
            <a:r>
              <a:rPr lang="en-GB" dirty="0">
                <a:latin typeface="Consolas" panose="020B0609020204030204" pitchFamily="49" charset="0"/>
              </a:rPr>
              <a:t>  cursor = </a:t>
            </a:r>
            <a:r>
              <a:rPr lang="en-GB" dirty="0" err="1">
                <a:latin typeface="Consolas" panose="020B0609020204030204" pitchFamily="49" charset="0"/>
              </a:rPr>
              <a:t>conn.cursor</a:t>
            </a:r>
            <a:r>
              <a:rPr lang="en-GB" dirty="0">
                <a:latin typeface="Consolas" panose="020B0609020204030204" pitchFamily="49" charset="0"/>
              </a:rPr>
              <a:t>()</a:t>
            </a:r>
          </a:p>
          <a:p>
            <a:r>
              <a:rPr lang="en-GB" dirty="0">
                <a:latin typeface="Consolas" panose="020B0609020204030204" pitchFamily="49" charset="0"/>
              </a:rPr>
              <a:t>  c=</a:t>
            </a:r>
            <a:r>
              <a:rPr lang="en-GB" dirty="0" err="1">
                <a:latin typeface="Consolas" panose="020B0609020204030204" pitchFamily="49" charset="0"/>
              </a:rPr>
              <a:t>cursor.execute</a:t>
            </a:r>
            <a:r>
              <a:rPr lang="en-GB" dirty="0">
                <a:latin typeface="Consolas" panose="020B0609020204030204" pitchFamily="49" charset="0"/>
              </a:rPr>
              <a:t>("SELECT phone, email FROM contacts WHERE name=?",(name,))</a:t>
            </a:r>
          </a:p>
          <a:p>
            <a:r>
              <a:rPr lang="en-GB" dirty="0">
                <a:latin typeface="Consolas" panose="020B0609020204030204" pitchFamily="49" charset="0"/>
              </a:rPr>
              <a:t>  row=</a:t>
            </a:r>
            <a:r>
              <a:rPr lang="en-GB" dirty="0" err="1">
                <a:latin typeface="Consolas" panose="020B0609020204030204" pitchFamily="49" charset="0"/>
              </a:rPr>
              <a:t>c.fetchall</a:t>
            </a:r>
            <a:r>
              <a:rPr lang="en-GB" dirty="0">
                <a:latin typeface="Consolas" panose="020B0609020204030204" pitchFamily="49" charset="0"/>
              </a:rPr>
              <a:t>()</a:t>
            </a:r>
          </a:p>
          <a:p>
            <a:r>
              <a:rPr lang="en-GB" dirty="0">
                <a:latin typeface="Consolas" panose="020B0609020204030204" pitchFamily="49" charset="0"/>
              </a:rPr>
              <a:t>  phone=row[0][0]</a:t>
            </a:r>
          </a:p>
          <a:p>
            <a:r>
              <a:rPr lang="en-GB" dirty="0">
                <a:latin typeface="Consolas" panose="020B0609020204030204" pitchFamily="49" charset="0"/>
              </a:rPr>
              <a:t>  email=row[0][1]</a:t>
            </a:r>
          </a:p>
          <a:p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dirty="0" err="1">
                <a:latin typeface="Consolas" panose="020B0609020204030204" pitchFamily="49" charset="0"/>
              </a:rPr>
              <a:t>conn.commit</a:t>
            </a:r>
            <a:r>
              <a:rPr lang="en-GB" dirty="0">
                <a:latin typeface="Consolas" panose="020B0609020204030204" pitchFamily="49" charset="0"/>
              </a:rPr>
              <a:t>()</a:t>
            </a:r>
          </a:p>
          <a:p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dirty="0" err="1">
                <a:latin typeface="Consolas" panose="020B0609020204030204" pitchFamily="49" charset="0"/>
              </a:rPr>
              <a:t>conn.close</a:t>
            </a:r>
            <a:r>
              <a:rPr lang="en-GB" dirty="0">
                <a:latin typeface="Consolas" panose="020B0609020204030204" pitchFamily="49" charset="0"/>
              </a:rPr>
              <a:t>()</a:t>
            </a:r>
          </a:p>
          <a:p>
            <a:r>
              <a:rPr lang="en-GB" dirty="0">
                <a:latin typeface="Consolas" panose="020B0609020204030204" pitchFamily="49" charset="0"/>
              </a:rPr>
              <a:t>  return </a:t>
            </a:r>
            <a:r>
              <a:rPr lang="en-GB" dirty="0" err="1">
                <a:latin typeface="Consolas" panose="020B0609020204030204" pitchFamily="49" charset="0"/>
              </a:rPr>
              <a:t>render_template</a:t>
            </a:r>
            <a:r>
              <a:rPr lang="en-GB" dirty="0">
                <a:latin typeface="Consolas" panose="020B0609020204030204" pitchFamily="49" charset="0"/>
              </a:rPr>
              <a:t>("</a:t>
            </a:r>
            <a:r>
              <a:rPr lang="en-GB" dirty="0" err="1">
                <a:latin typeface="Consolas" panose="020B0609020204030204" pitchFamily="49" charset="0"/>
              </a:rPr>
              <a:t>show_contact.html",name</a:t>
            </a:r>
            <a:r>
              <a:rPr lang="en-GB" dirty="0">
                <a:latin typeface="Consolas" panose="020B0609020204030204" pitchFamily="49" charset="0"/>
              </a:rPr>
              <a:t> = name, email=email, phone=phone)</a:t>
            </a:r>
          </a:p>
          <a:p>
            <a:r>
              <a:rPr lang="en-GB" dirty="0">
                <a:latin typeface="Consolas" panose="020B0609020204030204" pitchFamily="49" charset="0"/>
              </a:rPr>
              <a:t> return </a:t>
            </a:r>
            <a:r>
              <a:rPr lang="en-GB" dirty="0" err="1">
                <a:latin typeface="Consolas" panose="020B0609020204030204" pitchFamily="49" charset="0"/>
              </a:rPr>
              <a:t>render_template</a:t>
            </a:r>
            <a:r>
              <a:rPr lang="en-GB" dirty="0">
                <a:latin typeface="Consolas" panose="020B0609020204030204" pitchFamily="49" charset="0"/>
              </a:rPr>
              <a:t>('get_contact.html')</a:t>
            </a:r>
          </a:p>
          <a:p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if __name__ == '__main__':</a:t>
            </a:r>
          </a:p>
          <a:p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app.run</a:t>
            </a:r>
            <a:r>
              <a:rPr lang="en-GB" dirty="0"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2D12B0-170E-40BF-AAC0-9194F1FD0AB4}"/>
              </a:ext>
            </a:extLst>
          </p:cNvPr>
          <p:cNvSpPr txBox="1"/>
          <p:nvPr/>
        </p:nvSpPr>
        <p:spPr>
          <a:xfrm>
            <a:off x="7347586" y="1351061"/>
            <a:ext cx="3462336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Get the contact details of a friend using </a:t>
            </a:r>
            <a:r>
              <a:rPr lang="en-GB" dirty="0" err="1"/>
              <a:t>using</a:t>
            </a:r>
            <a:r>
              <a:rPr lang="en-GB" dirty="0"/>
              <a:t> SQL SELECT operation</a:t>
            </a:r>
          </a:p>
        </p:txBody>
      </p:sp>
    </p:spTree>
    <p:extLst>
      <p:ext uri="{BB962C8B-B14F-4D97-AF65-F5344CB8AC3E}">
        <p14:creationId xmlns:p14="http://schemas.microsoft.com/office/powerpoint/2010/main" val="111836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26515-1192-4303-9158-8E466F794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DBC58-B391-4054-AE42-F42CD9C55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Write code that</a:t>
            </a:r>
            <a:r>
              <a:rPr lang="en-GB" sz="2800" dirty="0"/>
              <a:t> allows a client to interact with the server-side processing through </a:t>
            </a:r>
            <a:r>
              <a:rPr lang="en-GB" dirty="0"/>
              <a:t>web forms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/>
              <a:t>Create a calculator app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Write an app that can add and select data from a database via web forms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/>
              <a:t>Create a </a:t>
            </a:r>
            <a:r>
              <a:rPr lang="en-GB" sz="2800"/>
              <a:t>contacts list app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42450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C416D-0F7F-404B-9A7D-6EE093E98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Create Calculator App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8F916E-7498-433C-9B8D-DEE707D582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597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48D0B-BEA4-4069-8E30-E4FC35A42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Calculator App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EE7CA-4E6C-435A-B0A1-EC0033EB6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343" y="1504792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Put all the following pieces of code together to create the calculator app.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Create the correct folder structure and make sure all those files are in the correct place.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Don’t forget to include the w3.css CSS framework.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6F22E3-C3B5-418A-AAD1-2B2E323BA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343" y="4080511"/>
            <a:ext cx="6105525" cy="23431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ED65D1-3B2D-4909-8680-5D802EB4E1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2150" y="4080511"/>
            <a:ext cx="4877763" cy="210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73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232FB-5A8B-44BB-9699-8FE45B5AD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nsolas" panose="020B0609020204030204" pitchFamily="49" charset="0"/>
              </a:rPr>
              <a:t>app.py 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6FB741-D764-483F-806E-9504DB1F67E6}"/>
              </a:ext>
            </a:extLst>
          </p:cNvPr>
          <p:cNvSpPr txBox="1"/>
          <p:nvPr/>
        </p:nvSpPr>
        <p:spPr>
          <a:xfrm>
            <a:off x="478972" y="1045872"/>
            <a:ext cx="7906656" cy="507831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from flask import Flask, </a:t>
            </a:r>
            <a:r>
              <a:rPr lang="en-GB" dirty="0" err="1">
                <a:latin typeface="Consolas" panose="020B0609020204030204" pitchFamily="49" charset="0"/>
              </a:rPr>
              <a:t>render_template</a:t>
            </a:r>
            <a:r>
              <a:rPr lang="en-GB" dirty="0">
                <a:latin typeface="Consolas" panose="020B0609020204030204" pitchFamily="49" charset="0"/>
              </a:rPr>
              <a:t>, request</a:t>
            </a:r>
          </a:p>
          <a:p>
            <a:r>
              <a:rPr lang="en-GB" dirty="0">
                <a:latin typeface="Consolas" panose="020B0609020204030204" pitchFamily="49" charset="0"/>
              </a:rPr>
              <a:t>from calculator import *</a:t>
            </a:r>
          </a:p>
          <a:p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app = Flask(__name__)</a:t>
            </a:r>
          </a:p>
          <a:p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@app.route('/', methods=['GET', 'POST'])</a:t>
            </a:r>
          </a:p>
          <a:p>
            <a:r>
              <a:rPr lang="en-GB" dirty="0">
                <a:latin typeface="Consolas" panose="020B0609020204030204" pitchFamily="49" charset="0"/>
              </a:rPr>
              <a:t>def calculate():</a:t>
            </a:r>
          </a:p>
          <a:p>
            <a:r>
              <a:rPr lang="en-GB" dirty="0">
                <a:latin typeface="Consolas" panose="020B0609020204030204" pitchFamily="49" charset="0"/>
              </a:rPr>
              <a:t> if </a:t>
            </a:r>
            <a:r>
              <a:rPr lang="en-GB" dirty="0" err="1">
                <a:latin typeface="Consolas" panose="020B0609020204030204" pitchFamily="49" charset="0"/>
              </a:rPr>
              <a:t>request.method</a:t>
            </a:r>
            <a:r>
              <a:rPr lang="en-GB" dirty="0">
                <a:latin typeface="Consolas" panose="020B0609020204030204" pitchFamily="49" charset="0"/>
              </a:rPr>
              <a:t> == 'POST':  </a:t>
            </a:r>
          </a:p>
          <a:p>
            <a:r>
              <a:rPr lang="en-GB" dirty="0">
                <a:latin typeface="Consolas" panose="020B0609020204030204" pitchFamily="49" charset="0"/>
              </a:rPr>
              <a:t>  num1=float(</a:t>
            </a:r>
            <a:r>
              <a:rPr lang="en-GB" dirty="0" err="1">
                <a:latin typeface="Consolas" panose="020B0609020204030204" pitchFamily="49" charset="0"/>
              </a:rPr>
              <a:t>request.form</a:t>
            </a:r>
            <a:r>
              <a:rPr lang="en-GB" dirty="0">
                <a:latin typeface="Consolas" panose="020B0609020204030204" pitchFamily="49" charset="0"/>
              </a:rPr>
              <a:t>['num1'])</a:t>
            </a:r>
          </a:p>
          <a:p>
            <a:r>
              <a:rPr lang="en-GB" dirty="0">
                <a:latin typeface="Consolas" panose="020B0609020204030204" pitchFamily="49" charset="0"/>
              </a:rPr>
              <a:t>  num2=float(</a:t>
            </a:r>
            <a:r>
              <a:rPr lang="en-GB" dirty="0" err="1">
                <a:latin typeface="Consolas" panose="020B0609020204030204" pitchFamily="49" charset="0"/>
              </a:rPr>
              <a:t>request.form</a:t>
            </a:r>
            <a:r>
              <a:rPr lang="en-GB" dirty="0">
                <a:latin typeface="Consolas" panose="020B0609020204030204" pitchFamily="49" charset="0"/>
              </a:rPr>
              <a:t>['num2'])</a:t>
            </a:r>
          </a:p>
          <a:p>
            <a:r>
              <a:rPr lang="en-GB" dirty="0">
                <a:latin typeface="Consolas" panose="020B0609020204030204" pitchFamily="49" charset="0"/>
              </a:rPr>
              <a:t>  operator=str(</a:t>
            </a:r>
            <a:r>
              <a:rPr lang="en-GB" dirty="0" err="1">
                <a:latin typeface="Consolas" panose="020B0609020204030204" pitchFamily="49" charset="0"/>
              </a:rPr>
              <a:t>request.form</a:t>
            </a:r>
            <a:r>
              <a:rPr lang="en-GB" dirty="0">
                <a:latin typeface="Consolas" panose="020B0609020204030204" pitchFamily="49" charset="0"/>
              </a:rPr>
              <a:t>['operator'])</a:t>
            </a:r>
          </a:p>
          <a:p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dirty="0" err="1">
                <a:latin typeface="Consolas" panose="020B0609020204030204" pitchFamily="49" charset="0"/>
              </a:rPr>
              <a:t>obj</a:t>
            </a:r>
            <a:r>
              <a:rPr lang="en-GB" dirty="0">
                <a:latin typeface="Consolas" panose="020B0609020204030204" pitchFamily="49" charset="0"/>
              </a:rPr>
              <a:t>=Calculator(num1,num2,operator)</a:t>
            </a:r>
          </a:p>
          <a:p>
            <a:r>
              <a:rPr lang="en-GB" dirty="0">
                <a:latin typeface="Consolas" panose="020B0609020204030204" pitchFamily="49" charset="0"/>
              </a:rPr>
              <a:t>  return </a:t>
            </a:r>
            <a:r>
              <a:rPr lang="en-GB" dirty="0" err="1">
                <a:latin typeface="Consolas" panose="020B0609020204030204" pitchFamily="49" charset="0"/>
              </a:rPr>
              <a:t>render_template</a:t>
            </a:r>
            <a:r>
              <a:rPr lang="en-GB" dirty="0">
                <a:latin typeface="Consolas" panose="020B0609020204030204" pitchFamily="49" charset="0"/>
              </a:rPr>
              <a:t>("</a:t>
            </a:r>
            <a:r>
              <a:rPr lang="en-GB" dirty="0" err="1">
                <a:latin typeface="Consolas" panose="020B0609020204030204" pitchFamily="49" charset="0"/>
              </a:rPr>
              <a:t>result.html",answer</a:t>
            </a:r>
            <a:r>
              <a:rPr lang="en-GB" dirty="0">
                <a:latin typeface="Consolas" panose="020B0609020204030204" pitchFamily="49" charset="0"/>
              </a:rPr>
              <a:t>=</a:t>
            </a:r>
            <a:r>
              <a:rPr lang="en-GB" dirty="0" err="1">
                <a:latin typeface="Consolas" panose="020B0609020204030204" pitchFamily="49" charset="0"/>
              </a:rPr>
              <a:t>obj.get_result</a:t>
            </a:r>
            <a:r>
              <a:rPr lang="en-GB" dirty="0">
                <a:latin typeface="Consolas" panose="020B0609020204030204" pitchFamily="49" charset="0"/>
              </a:rPr>
              <a:t>())</a:t>
            </a:r>
          </a:p>
          <a:p>
            <a:r>
              <a:rPr lang="en-GB" dirty="0">
                <a:latin typeface="Consolas" panose="020B0609020204030204" pitchFamily="49" charset="0"/>
              </a:rPr>
              <a:t> return </a:t>
            </a:r>
            <a:r>
              <a:rPr lang="en-GB" dirty="0" err="1">
                <a:latin typeface="Consolas" panose="020B0609020204030204" pitchFamily="49" charset="0"/>
              </a:rPr>
              <a:t>render_template</a:t>
            </a:r>
            <a:r>
              <a:rPr lang="en-GB" dirty="0">
                <a:latin typeface="Consolas" panose="020B0609020204030204" pitchFamily="49" charset="0"/>
              </a:rPr>
              <a:t>("calculate.html")</a:t>
            </a:r>
          </a:p>
          <a:p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if __name__ == '__main__':</a:t>
            </a:r>
          </a:p>
          <a:p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latin typeface="Consolas" panose="020B0609020204030204" pitchFamily="49" charset="0"/>
              </a:rPr>
              <a:t>app.run</a:t>
            </a:r>
            <a:r>
              <a:rPr lang="en-GB" dirty="0"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51982-EDCF-454B-BF49-C0F247C0CF40}"/>
              </a:ext>
            </a:extLst>
          </p:cNvPr>
          <p:cNvSpPr txBox="1"/>
          <p:nvPr/>
        </p:nvSpPr>
        <p:spPr>
          <a:xfrm>
            <a:off x="9072563" y="1300163"/>
            <a:ext cx="2251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Investigate this code by adding in comments</a:t>
            </a:r>
          </a:p>
        </p:txBody>
      </p:sp>
    </p:spTree>
    <p:extLst>
      <p:ext uri="{BB962C8B-B14F-4D97-AF65-F5344CB8AC3E}">
        <p14:creationId xmlns:p14="http://schemas.microsoft.com/office/powerpoint/2010/main" val="3505345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232FB-5A8B-44BB-9699-8FE45B5AD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nsolas" panose="020B0609020204030204" pitchFamily="49" charset="0"/>
              </a:rPr>
              <a:t>app.py 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6FB741-D764-483F-806E-9504DB1F67E6}"/>
              </a:ext>
            </a:extLst>
          </p:cNvPr>
          <p:cNvSpPr txBox="1"/>
          <p:nvPr/>
        </p:nvSpPr>
        <p:spPr>
          <a:xfrm>
            <a:off x="478972" y="1045872"/>
            <a:ext cx="7906656" cy="483209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sz="1400" dirty="0">
                <a:latin typeface="Consolas" panose="020B0609020204030204" pitchFamily="49" charset="0"/>
              </a:rPr>
              <a:t>from flask import Flask, </a:t>
            </a:r>
            <a:r>
              <a:rPr lang="en-GB" sz="1400" dirty="0" err="1">
                <a:latin typeface="Consolas" panose="020B0609020204030204" pitchFamily="49" charset="0"/>
              </a:rPr>
              <a:t>render_template</a:t>
            </a:r>
            <a:r>
              <a:rPr lang="en-GB" sz="1400" dirty="0">
                <a:latin typeface="Consolas" panose="020B0609020204030204" pitchFamily="49" charset="0"/>
              </a:rPr>
              <a:t>, request</a:t>
            </a:r>
          </a:p>
          <a:p>
            <a:r>
              <a:rPr lang="en-GB" sz="1400" b="1" dirty="0">
                <a:latin typeface="Consolas" panose="020B0609020204030204" pitchFamily="49" charset="0"/>
              </a:rPr>
              <a:t># import another Python file with the calculator routines</a:t>
            </a:r>
          </a:p>
          <a:p>
            <a:r>
              <a:rPr lang="en-GB" sz="1400" dirty="0">
                <a:latin typeface="Consolas" panose="020B0609020204030204" pitchFamily="49" charset="0"/>
              </a:rPr>
              <a:t>from calculator import *</a:t>
            </a:r>
          </a:p>
          <a:p>
            <a:endParaRPr lang="en-GB" sz="1400" dirty="0">
              <a:latin typeface="Consolas" panose="020B0609020204030204" pitchFamily="49" charset="0"/>
            </a:endParaRPr>
          </a:p>
          <a:p>
            <a:r>
              <a:rPr lang="en-GB" sz="1400" dirty="0">
                <a:latin typeface="Consolas" panose="020B0609020204030204" pitchFamily="49" charset="0"/>
              </a:rPr>
              <a:t>app = Flask(__name__)</a:t>
            </a:r>
          </a:p>
          <a:p>
            <a:endParaRPr lang="en-GB" sz="1400" dirty="0">
              <a:latin typeface="Consolas" panose="020B0609020204030204" pitchFamily="49" charset="0"/>
            </a:endParaRPr>
          </a:p>
          <a:p>
            <a:r>
              <a:rPr lang="en-GB" sz="1400" dirty="0">
                <a:latin typeface="Consolas" panose="020B0609020204030204" pitchFamily="49" charset="0"/>
              </a:rPr>
              <a:t>@app.route('/', methods=['GET', 'POST'])</a:t>
            </a:r>
          </a:p>
          <a:p>
            <a:r>
              <a:rPr lang="en-GB" sz="1400" dirty="0">
                <a:latin typeface="Consolas" panose="020B0609020204030204" pitchFamily="49" charset="0"/>
              </a:rPr>
              <a:t>def calculate():</a:t>
            </a:r>
          </a:p>
          <a:p>
            <a:r>
              <a:rPr lang="en-GB" sz="1400" dirty="0">
                <a:latin typeface="Consolas" panose="020B0609020204030204" pitchFamily="49" charset="0"/>
              </a:rPr>
              <a:t> if </a:t>
            </a:r>
            <a:r>
              <a:rPr lang="en-GB" sz="1400" dirty="0" err="1">
                <a:latin typeface="Consolas" panose="020B0609020204030204" pitchFamily="49" charset="0"/>
              </a:rPr>
              <a:t>request.method</a:t>
            </a:r>
            <a:r>
              <a:rPr lang="en-GB" sz="1400" dirty="0">
                <a:latin typeface="Consolas" panose="020B0609020204030204" pitchFamily="49" charset="0"/>
              </a:rPr>
              <a:t> == 'POST’:</a:t>
            </a:r>
          </a:p>
          <a:p>
            <a:r>
              <a:rPr lang="en-GB" sz="1400" b="1" dirty="0">
                <a:latin typeface="Consolas" panose="020B0609020204030204" pitchFamily="49" charset="0"/>
              </a:rPr>
              <a:t>  # set the values to variables when the user enters</a:t>
            </a:r>
          </a:p>
          <a:p>
            <a:r>
              <a:rPr lang="en-GB" sz="1400" b="1" dirty="0">
                <a:latin typeface="Consolas" panose="020B0609020204030204" pitchFamily="49" charset="0"/>
              </a:rPr>
              <a:t>  # the values in box</a:t>
            </a:r>
            <a:r>
              <a:rPr lang="en-GB" sz="1400" dirty="0">
                <a:latin typeface="Consolas" panose="020B0609020204030204" pitchFamily="49" charset="0"/>
              </a:rPr>
              <a:t>   </a:t>
            </a:r>
          </a:p>
          <a:p>
            <a:r>
              <a:rPr lang="en-GB" sz="1400" dirty="0">
                <a:latin typeface="Consolas" panose="020B0609020204030204" pitchFamily="49" charset="0"/>
              </a:rPr>
              <a:t>  num1=float(</a:t>
            </a:r>
            <a:r>
              <a:rPr lang="en-GB" sz="1400" dirty="0" err="1">
                <a:latin typeface="Consolas" panose="020B0609020204030204" pitchFamily="49" charset="0"/>
              </a:rPr>
              <a:t>request.form</a:t>
            </a:r>
            <a:r>
              <a:rPr lang="en-GB" sz="1400" dirty="0">
                <a:latin typeface="Consolas" panose="020B0609020204030204" pitchFamily="49" charset="0"/>
              </a:rPr>
              <a:t>['num1'])</a:t>
            </a:r>
          </a:p>
          <a:p>
            <a:r>
              <a:rPr lang="en-GB" sz="1400" dirty="0">
                <a:latin typeface="Consolas" panose="020B0609020204030204" pitchFamily="49" charset="0"/>
              </a:rPr>
              <a:t>  num2=float(</a:t>
            </a:r>
            <a:r>
              <a:rPr lang="en-GB" sz="1400" dirty="0" err="1">
                <a:latin typeface="Consolas" panose="020B0609020204030204" pitchFamily="49" charset="0"/>
              </a:rPr>
              <a:t>request.form</a:t>
            </a:r>
            <a:r>
              <a:rPr lang="en-GB" sz="1400" dirty="0">
                <a:latin typeface="Consolas" panose="020B0609020204030204" pitchFamily="49" charset="0"/>
              </a:rPr>
              <a:t>['num2’])</a:t>
            </a:r>
          </a:p>
          <a:p>
            <a:r>
              <a:rPr lang="en-GB" sz="1400" dirty="0">
                <a:latin typeface="Consolas" panose="020B0609020204030204" pitchFamily="49" charset="0"/>
              </a:rPr>
              <a:t>  </a:t>
            </a:r>
            <a:r>
              <a:rPr lang="en-GB" sz="1400" b="1" dirty="0">
                <a:latin typeface="Consolas" panose="020B0609020204030204" pitchFamily="49" charset="0"/>
              </a:rPr>
              <a:t># Select operator and set to a variable</a:t>
            </a:r>
          </a:p>
          <a:p>
            <a:r>
              <a:rPr lang="en-GB" sz="1400" dirty="0">
                <a:latin typeface="Consolas" panose="020B0609020204030204" pitchFamily="49" charset="0"/>
              </a:rPr>
              <a:t>  operator=str(</a:t>
            </a:r>
            <a:r>
              <a:rPr lang="en-GB" sz="1400" dirty="0" err="1">
                <a:latin typeface="Consolas" panose="020B0609020204030204" pitchFamily="49" charset="0"/>
              </a:rPr>
              <a:t>request.form</a:t>
            </a:r>
            <a:r>
              <a:rPr lang="en-GB" sz="1400" dirty="0">
                <a:latin typeface="Consolas" panose="020B0609020204030204" pitchFamily="49" charset="0"/>
              </a:rPr>
              <a:t>['operator'])</a:t>
            </a:r>
          </a:p>
          <a:p>
            <a:r>
              <a:rPr lang="en-GB" sz="1400" dirty="0">
                <a:latin typeface="Consolas" panose="020B0609020204030204" pitchFamily="49" charset="0"/>
              </a:rPr>
              <a:t>  </a:t>
            </a:r>
            <a:r>
              <a:rPr lang="en-GB" sz="1400" dirty="0" err="1">
                <a:latin typeface="Consolas" panose="020B0609020204030204" pitchFamily="49" charset="0"/>
              </a:rPr>
              <a:t>obj</a:t>
            </a:r>
            <a:r>
              <a:rPr lang="en-GB" sz="1400" dirty="0">
                <a:latin typeface="Consolas" panose="020B0609020204030204" pitchFamily="49" charset="0"/>
              </a:rPr>
              <a:t>=Calculator(num1,num2,operator)</a:t>
            </a:r>
          </a:p>
          <a:p>
            <a:r>
              <a:rPr lang="en-GB" sz="1400" dirty="0">
                <a:latin typeface="Consolas" panose="020B0609020204030204" pitchFamily="49" charset="0"/>
              </a:rPr>
              <a:t>  </a:t>
            </a:r>
            <a:r>
              <a:rPr lang="en-GB" sz="1400" b="1" dirty="0">
                <a:latin typeface="Consolas" panose="020B0609020204030204" pitchFamily="49" charset="0"/>
              </a:rPr>
              <a:t># When we post the data we return the result at result.html</a:t>
            </a:r>
          </a:p>
          <a:p>
            <a:r>
              <a:rPr lang="en-GB" sz="1400" dirty="0">
                <a:latin typeface="Consolas" panose="020B0609020204030204" pitchFamily="49" charset="0"/>
              </a:rPr>
              <a:t>  return </a:t>
            </a:r>
            <a:r>
              <a:rPr lang="en-GB" sz="1400" dirty="0" err="1">
                <a:latin typeface="Consolas" panose="020B0609020204030204" pitchFamily="49" charset="0"/>
              </a:rPr>
              <a:t>render_template</a:t>
            </a:r>
            <a:r>
              <a:rPr lang="en-GB" sz="1400" dirty="0">
                <a:latin typeface="Consolas" panose="020B0609020204030204" pitchFamily="49" charset="0"/>
              </a:rPr>
              <a:t>("</a:t>
            </a:r>
            <a:r>
              <a:rPr lang="en-GB" sz="1400" dirty="0" err="1">
                <a:latin typeface="Consolas" panose="020B0609020204030204" pitchFamily="49" charset="0"/>
              </a:rPr>
              <a:t>result.html",answer</a:t>
            </a:r>
            <a:r>
              <a:rPr lang="en-GB" sz="1400" dirty="0">
                <a:latin typeface="Consolas" panose="020B0609020204030204" pitchFamily="49" charset="0"/>
              </a:rPr>
              <a:t>=</a:t>
            </a:r>
            <a:r>
              <a:rPr lang="en-GB" sz="1400" dirty="0" err="1">
                <a:latin typeface="Consolas" panose="020B0609020204030204" pitchFamily="49" charset="0"/>
              </a:rPr>
              <a:t>obj.get_result</a:t>
            </a:r>
            <a:r>
              <a:rPr lang="en-GB" sz="1400" dirty="0">
                <a:latin typeface="Consolas" panose="020B0609020204030204" pitchFamily="49" charset="0"/>
              </a:rPr>
              <a:t>())</a:t>
            </a:r>
          </a:p>
          <a:p>
            <a:r>
              <a:rPr lang="en-GB" sz="1400" dirty="0">
                <a:latin typeface="Consolas" panose="020B0609020204030204" pitchFamily="49" charset="0"/>
              </a:rPr>
              <a:t> return </a:t>
            </a:r>
            <a:r>
              <a:rPr lang="en-GB" sz="1400" dirty="0" err="1">
                <a:latin typeface="Consolas" panose="020B0609020204030204" pitchFamily="49" charset="0"/>
              </a:rPr>
              <a:t>render_template</a:t>
            </a:r>
            <a:r>
              <a:rPr lang="en-GB" sz="1400" dirty="0">
                <a:latin typeface="Consolas" panose="020B0609020204030204" pitchFamily="49" charset="0"/>
              </a:rPr>
              <a:t>("calculate.html")</a:t>
            </a:r>
          </a:p>
          <a:p>
            <a:endParaRPr lang="en-GB" sz="1400" dirty="0">
              <a:latin typeface="Consolas" panose="020B0609020204030204" pitchFamily="49" charset="0"/>
            </a:endParaRPr>
          </a:p>
          <a:p>
            <a:r>
              <a:rPr lang="en-GB" sz="1400" dirty="0">
                <a:latin typeface="Consolas" panose="020B0609020204030204" pitchFamily="49" charset="0"/>
              </a:rPr>
              <a:t>if __name__ == '__main__':</a:t>
            </a:r>
          </a:p>
          <a:p>
            <a:r>
              <a:rPr lang="en-GB" sz="1400" dirty="0">
                <a:latin typeface="Consolas" panose="020B0609020204030204" pitchFamily="49" charset="0"/>
              </a:rPr>
              <a:t> </a:t>
            </a:r>
            <a:r>
              <a:rPr lang="en-GB" sz="1400" dirty="0" err="1">
                <a:latin typeface="Consolas" panose="020B0609020204030204" pitchFamily="49" charset="0"/>
              </a:rPr>
              <a:t>app.run</a:t>
            </a:r>
            <a:r>
              <a:rPr lang="en-GB" sz="1400" dirty="0"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51982-EDCF-454B-BF49-C0F247C0CF40}"/>
              </a:ext>
            </a:extLst>
          </p:cNvPr>
          <p:cNvSpPr txBox="1"/>
          <p:nvPr/>
        </p:nvSpPr>
        <p:spPr>
          <a:xfrm>
            <a:off x="9072563" y="1300163"/>
            <a:ext cx="2251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Investigate this code by adding in comments</a:t>
            </a:r>
          </a:p>
        </p:txBody>
      </p:sp>
    </p:spTree>
    <p:extLst>
      <p:ext uri="{BB962C8B-B14F-4D97-AF65-F5344CB8AC3E}">
        <p14:creationId xmlns:p14="http://schemas.microsoft.com/office/powerpoint/2010/main" val="1449237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9AF2E-28C3-45BD-A8DF-4537D0A72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calculator.py - Incomplete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623404-AD6F-4887-BFD7-E0B44B59430C}"/>
              </a:ext>
            </a:extLst>
          </p:cNvPr>
          <p:cNvSpPr/>
          <p:nvPr/>
        </p:nvSpPr>
        <p:spPr>
          <a:xfrm>
            <a:off x="5321551" y="1299557"/>
            <a:ext cx="5206501" cy="477053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sz="1600" dirty="0">
                <a:latin typeface="Consolas" panose="020B0609020204030204" pitchFamily="49" charset="0"/>
              </a:rPr>
              <a:t>class Calculator(): </a:t>
            </a:r>
          </a:p>
          <a:p>
            <a:endParaRPr lang="en-GB" sz="1600" dirty="0">
              <a:latin typeface="Consolas" panose="020B0609020204030204" pitchFamily="49" charset="0"/>
            </a:endParaRPr>
          </a:p>
          <a:p>
            <a:r>
              <a:rPr lang="en-GB" sz="1600" dirty="0">
                <a:latin typeface="Consolas" panose="020B0609020204030204" pitchFamily="49" charset="0"/>
              </a:rPr>
              <a:t> def __</a:t>
            </a:r>
            <a:r>
              <a:rPr lang="en-GB" sz="1600" dirty="0" err="1">
                <a:latin typeface="Consolas" panose="020B0609020204030204" pitchFamily="49" charset="0"/>
              </a:rPr>
              <a:t>init</a:t>
            </a:r>
            <a:r>
              <a:rPr lang="en-GB" sz="1600" dirty="0">
                <a:latin typeface="Consolas" panose="020B0609020204030204" pitchFamily="49" charset="0"/>
              </a:rPr>
              <a:t>__(</a:t>
            </a:r>
            <a:r>
              <a:rPr lang="en-GB" sz="1600" dirty="0" err="1">
                <a:latin typeface="Consolas" panose="020B0609020204030204" pitchFamily="49" charset="0"/>
              </a:rPr>
              <a:t>self,x,y,operator</a:t>
            </a:r>
            <a:r>
              <a:rPr lang="en-GB" sz="1600" dirty="0">
                <a:latin typeface="Consolas" panose="020B0609020204030204" pitchFamily="49" charset="0"/>
              </a:rPr>
              <a:t>):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</a:t>
            </a:r>
            <a:r>
              <a:rPr lang="en-GB" sz="1600" dirty="0" err="1">
                <a:latin typeface="Consolas" panose="020B0609020204030204" pitchFamily="49" charset="0"/>
              </a:rPr>
              <a:t>self.x</a:t>
            </a:r>
            <a:r>
              <a:rPr lang="en-GB" sz="1600" dirty="0">
                <a:latin typeface="Consolas" panose="020B0609020204030204" pitchFamily="49" charset="0"/>
              </a:rPr>
              <a:t>=x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</a:t>
            </a:r>
            <a:r>
              <a:rPr lang="en-GB" sz="1600" dirty="0" err="1">
                <a:latin typeface="Consolas" panose="020B0609020204030204" pitchFamily="49" charset="0"/>
              </a:rPr>
              <a:t>self.y</a:t>
            </a:r>
            <a:r>
              <a:rPr lang="en-GB" sz="1600" dirty="0">
                <a:latin typeface="Consolas" panose="020B0609020204030204" pitchFamily="49" charset="0"/>
              </a:rPr>
              <a:t>=y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</a:t>
            </a:r>
            <a:r>
              <a:rPr lang="en-GB" sz="1600" dirty="0" err="1">
                <a:latin typeface="Consolas" panose="020B0609020204030204" pitchFamily="49" charset="0"/>
              </a:rPr>
              <a:t>self.operator</a:t>
            </a:r>
            <a:r>
              <a:rPr lang="en-GB" sz="1600" dirty="0">
                <a:latin typeface="Consolas" panose="020B0609020204030204" pitchFamily="49" charset="0"/>
              </a:rPr>
              <a:t>=operator</a:t>
            </a:r>
          </a:p>
          <a:p>
            <a:endParaRPr lang="en-GB" sz="1600" dirty="0">
              <a:latin typeface="Consolas" panose="020B0609020204030204" pitchFamily="49" charset="0"/>
            </a:endParaRPr>
          </a:p>
          <a:p>
            <a:r>
              <a:rPr lang="en-GB" sz="1600" dirty="0">
                <a:latin typeface="Consolas" panose="020B0609020204030204" pitchFamily="49" charset="0"/>
              </a:rPr>
              <a:t>  if operator=="add":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</a:t>
            </a:r>
            <a:r>
              <a:rPr lang="en-GB" sz="1600" dirty="0" err="1">
                <a:latin typeface="Consolas" panose="020B0609020204030204" pitchFamily="49" charset="0"/>
              </a:rPr>
              <a:t>self.result</a:t>
            </a:r>
            <a:r>
              <a:rPr lang="en-GB" sz="1600" dirty="0">
                <a:latin typeface="Consolas" panose="020B0609020204030204" pitchFamily="49" charset="0"/>
              </a:rPr>
              <a:t>=</a:t>
            </a:r>
            <a:r>
              <a:rPr lang="en-GB" sz="1600" dirty="0" err="1">
                <a:latin typeface="Consolas" panose="020B0609020204030204" pitchFamily="49" charset="0"/>
              </a:rPr>
              <a:t>self.add</a:t>
            </a:r>
            <a:r>
              <a:rPr lang="en-GB" sz="1600" dirty="0">
                <a:latin typeface="Consolas" panose="020B0609020204030204" pitchFamily="49" charset="0"/>
              </a:rPr>
              <a:t>()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</a:t>
            </a:r>
            <a:r>
              <a:rPr lang="en-GB" sz="1600" dirty="0" err="1">
                <a:latin typeface="Consolas" panose="020B0609020204030204" pitchFamily="49" charset="0"/>
              </a:rPr>
              <a:t>elif</a:t>
            </a:r>
            <a:r>
              <a:rPr lang="en-GB" sz="1600" dirty="0">
                <a:latin typeface="Consolas" panose="020B0609020204030204" pitchFamily="49" charset="0"/>
              </a:rPr>
              <a:t> operator=="subtract":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</a:t>
            </a:r>
            <a:r>
              <a:rPr lang="en-GB" sz="1600" dirty="0" err="1">
                <a:latin typeface="Consolas" panose="020B0609020204030204" pitchFamily="49" charset="0"/>
              </a:rPr>
              <a:t>self.result</a:t>
            </a:r>
            <a:r>
              <a:rPr lang="en-GB" sz="1600" dirty="0">
                <a:latin typeface="Consolas" panose="020B0609020204030204" pitchFamily="49" charset="0"/>
              </a:rPr>
              <a:t>=</a:t>
            </a:r>
            <a:r>
              <a:rPr lang="en-GB" sz="1600" dirty="0" err="1">
                <a:latin typeface="Consolas" panose="020B0609020204030204" pitchFamily="49" charset="0"/>
              </a:rPr>
              <a:t>self.subtract</a:t>
            </a:r>
            <a:r>
              <a:rPr lang="en-GB" sz="1600" dirty="0">
                <a:latin typeface="Consolas" panose="020B0609020204030204" pitchFamily="49" charset="0"/>
              </a:rPr>
              <a:t>()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def </a:t>
            </a:r>
            <a:r>
              <a:rPr lang="en-GB" sz="1600" dirty="0" err="1">
                <a:latin typeface="Consolas" panose="020B0609020204030204" pitchFamily="49" charset="0"/>
              </a:rPr>
              <a:t>get_result</a:t>
            </a:r>
            <a:r>
              <a:rPr lang="en-GB" sz="1600" dirty="0">
                <a:latin typeface="Consolas" panose="020B0609020204030204" pitchFamily="49" charset="0"/>
              </a:rPr>
              <a:t>(self):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return </a:t>
            </a:r>
            <a:r>
              <a:rPr lang="en-GB" sz="1600" dirty="0" err="1">
                <a:latin typeface="Consolas" panose="020B0609020204030204" pitchFamily="49" charset="0"/>
              </a:rPr>
              <a:t>self.result</a:t>
            </a:r>
            <a:endParaRPr lang="en-GB" sz="1600" dirty="0">
              <a:latin typeface="Consolas" panose="020B0609020204030204" pitchFamily="49" charset="0"/>
            </a:endParaRPr>
          </a:p>
          <a:p>
            <a:r>
              <a:rPr lang="en-GB" sz="1600" dirty="0">
                <a:latin typeface="Consolas" panose="020B0609020204030204" pitchFamily="49" charset="0"/>
              </a:rPr>
              <a:t> def add(self):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return </a:t>
            </a:r>
            <a:r>
              <a:rPr lang="en-GB" sz="1600" dirty="0" err="1">
                <a:latin typeface="Consolas" panose="020B0609020204030204" pitchFamily="49" charset="0"/>
              </a:rPr>
              <a:t>self.x</a:t>
            </a:r>
            <a:r>
              <a:rPr lang="en-GB" sz="1600" dirty="0">
                <a:latin typeface="Consolas" panose="020B0609020204030204" pitchFamily="49" charset="0"/>
              </a:rPr>
              <a:t> + </a:t>
            </a:r>
            <a:r>
              <a:rPr lang="en-GB" sz="1600" dirty="0" err="1">
                <a:latin typeface="Consolas" panose="020B0609020204030204" pitchFamily="49" charset="0"/>
              </a:rPr>
              <a:t>self.y</a:t>
            </a:r>
            <a:r>
              <a:rPr lang="en-GB" sz="1600" dirty="0">
                <a:latin typeface="Consolas" panose="020B0609020204030204" pitchFamily="49" charset="0"/>
              </a:rPr>
              <a:t> 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def subtract(self): 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return </a:t>
            </a:r>
            <a:r>
              <a:rPr lang="en-GB" sz="1600" dirty="0" err="1">
                <a:latin typeface="Consolas" panose="020B0609020204030204" pitchFamily="49" charset="0"/>
              </a:rPr>
              <a:t>self.x</a:t>
            </a:r>
            <a:r>
              <a:rPr lang="en-GB" sz="1600" dirty="0">
                <a:latin typeface="Consolas" panose="020B0609020204030204" pitchFamily="49" charset="0"/>
              </a:rPr>
              <a:t> - </a:t>
            </a:r>
            <a:r>
              <a:rPr lang="en-GB" sz="1600" dirty="0" err="1">
                <a:latin typeface="Consolas" panose="020B0609020204030204" pitchFamily="49" charset="0"/>
              </a:rPr>
              <a:t>self.y</a:t>
            </a:r>
            <a:r>
              <a:rPr lang="en-GB" sz="1600" dirty="0">
                <a:latin typeface="Consolas" panose="020B0609020204030204" pitchFamily="49" charset="0"/>
              </a:rPr>
              <a:t> 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</a:t>
            </a:r>
            <a:endParaRPr lang="en-GB" sz="1600" dirty="0">
              <a:effectLst/>
              <a:latin typeface="Consolas" panose="020B06090202040302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D44C1A-B5B7-4ACF-BEE2-81604C6645B4}"/>
              </a:ext>
            </a:extLst>
          </p:cNvPr>
          <p:cNvSpPr txBox="1"/>
          <p:nvPr/>
        </p:nvSpPr>
        <p:spPr>
          <a:xfrm>
            <a:off x="1059543" y="1814286"/>
            <a:ext cx="3207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Add in operations for multiply and divide</a:t>
            </a:r>
          </a:p>
        </p:txBody>
      </p:sp>
    </p:spTree>
    <p:extLst>
      <p:ext uri="{BB962C8B-B14F-4D97-AF65-F5344CB8AC3E}">
        <p14:creationId xmlns:p14="http://schemas.microsoft.com/office/powerpoint/2010/main" val="199319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9AF2E-28C3-45BD-A8DF-4537D0A72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calculator.py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623404-AD6F-4887-BFD7-E0B44B59430C}"/>
              </a:ext>
            </a:extLst>
          </p:cNvPr>
          <p:cNvSpPr/>
          <p:nvPr/>
        </p:nvSpPr>
        <p:spPr>
          <a:xfrm>
            <a:off x="5287328" y="181957"/>
            <a:ext cx="5206501" cy="6494085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sz="1600" dirty="0">
                <a:latin typeface="Consolas" panose="020B0609020204030204" pitchFamily="49" charset="0"/>
              </a:rPr>
              <a:t>class Calculator(): </a:t>
            </a:r>
          </a:p>
          <a:p>
            <a:endParaRPr lang="en-GB" sz="1600" dirty="0">
              <a:latin typeface="Consolas" panose="020B0609020204030204" pitchFamily="49" charset="0"/>
            </a:endParaRPr>
          </a:p>
          <a:p>
            <a:r>
              <a:rPr lang="en-GB" sz="1600" dirty="0">
                <a:latin typeface="Consolas" panose="020B0609020204030204" pitchFamily="49" charset="0"/>
              </a:rPr>
              <a:t> def __</a:t>
            </a:r>
            <a:r>
              <a:rPr lang="en-GB" sz="1600" dirty="0" err="1">
                <a:latin typeface="Consolas" panose="020B0609020204030204" pitchFamily="49" charset="0"/>
              </a:rPr>
              <a:t>init</a:t>
            </a:r>
            <a:r>
              <a:rPr lang="en-GB" sz="1600" dirty="0">
                <a:latin typeface="Consolas" panose="020B0609020204030204" pitchFamily="49" charset="0"/>
              </a:rPr>
              <a:t>__(</a:t>
            </a:r>
            <a:r>
              <a:rPr lang="en-GB" sz="1600" dirty="0" err="1">
                <a:latin typeface="Consolas" panose="020B0609020204030204" pitchFamily="49" charset="0"/>
              </a:rPr>
              <a:t>self,x,y,operator</a:t>
            </a:r>
            <a:r>
              <a:rPr lang="en-GB" sz="1600" dirty="0">
                <a:latin typeface="Consolas" panose="020B0609020204030204" pitchFamily="49" charset="0"/>
              </a:rPr>
              <a:t>):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</a:t>
            </a:r>
            <a:r>
              <a:rPr lang="en-GB" sz="1600" dirty="0" err="1">
                <a:latin typeface="Consolas" panose="020B0609020204030204" pitchFamily="49" charset="0"/>
              </a:rPr>
              <a:t>self.x</a:t>
            </a:r>
            <a:r>
              <a:rPr lang="en-GB" sz="1600" dirty="0">
                <a:latin typeface="Consolas" panose="020B0609020204030204" pitchFamily="49" charset="0"/>
              </a:rPr>
              <a:t>=x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</a:t>
            </a:r>
            <a:r>
              <a:rPr lang="en-GB" sz="1600" dirty="0" err="1">
                <a:latin typeface="Consolas" panose="020B0609020204030204" pitchFamily="49" charset="0"/>
              </a:rPr>
              <a:t>self.y</a:t>
            </a:r>
            <a:r>
              <a:rPr lang="en-GB" sz="1600" dirty="0">
                <a:latin typeface="Consolas" panose="020B0609020204030204" pitchFamily="49" charset="0"/>
              </a:rPr>
              <a:t>=y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</a:t>
            </a:r>
            <a:r>
              <a:rPr lang="en-GB" sz="1600" dirty="0" err="1">
                <a:latin typeface="Consolas" panose="020B0609020204030204" pitchFamily="49" charset="0"/>
              </a:rPr>
              <a:t>self.operator</a:t>
            </a:r>
            <a:r>
              <a:rPr lang="en-GB" sz="1600" dirty="0">
                <a:latin typeface="Consolas" panose="020B0609020204030204" pitchFamily="49" charset="0"/>
              </a:rPr>
              <a:t>=operator</a:t>
            </a:r>
          </a:p>
          <a:p>
            <a:endParaRPr lang="en-GB" sz="1600" dirty="0">
              <a:latin typeface="Consolas" panose="020B0609020204030204" pitchFamily="49" charset="0"/>
            </a:endParaRPr>
          </a:p>
          <a:p>
            <a:r>
              <a:rPr lang="en-GB" sz="1600" dirty="0">
                <a:latin typeface="Consolas" panose="020B0609020204030204" pitchFamily="49" charset="0"/>
              </a:rPr>
              <a:t>  if operator=="add":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</a:t>
            </a:r>
            <a:r>
              <a:rPr lang="en-GB" sz="1600" dirty="0" err="1">
                <a:latin typeface="Consolas" panose="020B0609020204030204" pitchFamily="49" charset="0"/>
              </a:rPr>
              <a:t>self.result</a:t>
            </a:r>
            <a:r>
              <a:rPr lang="en-GB" sz="1600" dirty="0">
                <a:latin typeface="Consolas" panose="020B0609020204030204" pitchFamily="49" charset="0"/>
              </a:rPr>
              <a:t>=</a:t>
            </a:r>
            <a:r>
              <a:rPr lang="en-GB" sz="1600" dirty="0" err="1">
                <a:latin typeface="Consolas" panose="020B0609020204030204" pitchFamily="49" charset="0"/>
              </a:rPr>
              <a:t>self.add</a:t>
            </a:r>
            <a:r>
              <a:rPr lang="en-GB" sz="1600" dirty="0">
                <a:latin typeface="Consolas" panose="020B0609020204030204" pitchFamily="49" charset="0"/>
              </a:rPr>
              <a:t>()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</a:t>
            </a:r>
            <a:r>
              <a:rPr lang="en-GB" sz="1600" dirty="0" err="1">
                <a:latin typeface="Consolas" panose="020B0609020204030204" pitchFamily="49" charset="0"/>
              </a:rPr>
              <a:t>elif</a:t>
            </a:r>
            <a:r>
              <a:rPr lang="en-GB" sz="1600" dirty="0">
                <a:latin typeface="Consolas" panose="020B0609020204030204" pitchFamily="49" charset="0"/>
              </a:rPr>
              <a:t> operator=="subtract":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</a:t>
            </a:r>
            <a:r>
              <a:rPr lang="en-GB" sz="1600" dirty="0" err="1">
                <a:latin typeface="Consolas" panose="020B0609020204030204" pitchFamily="49" charset="0"/>
              </a:rPr>
              <a:t>self.result</a:t>
            </a:r>
            <a:r>
              <a:rPr lang="en-GB" sz="1600" dirty="0">
                <a:latin typeface="Consolas" panose="020B0609020204030204" pitchFamily="49" charset="0"/>
              </a:rPr>
              <a:t>=</a:t>
            </a:r>
            <a:r>
              <a:rPr lang="en-GB" sz="1600" dirty="0" err="1">
                <a:latin typeface="Consolas" panose="020B0609020204030204" pitchFamily="49" charset="0"/>
              </a:rPr>
              <a:t>self.subtract</a:t>
            </a:r>
            <a:r>
              <a:rPr lang="en-GB" sz="1600" dirty="0">
                <a:latin typeface="Consolas" panose="020B0609020204030204" pitchFamily="49" charset="0"/>
              </a:rPr>
              <a:t>()</a:t>
            </a:r>
          </a:p>
          <a:p>
            <a:r>
              <a:rPr lang="en-GB" sz="1600" b="1" dirty="0">
                <a:latin typeface="Consolas" panose="020B0609020204030204" pitchFamily="49" charset="0"/>
              </a:rPr>
              <a:t>  </a:t>
            </a:r>
            <a:r>
              <a:rPr lang="en-GB" sz="1600" b="1" dirty="0" err="1">
                <a:latin typeface="Consolas" panose="020B0609020204030204" pitchFamily="49" charset="0"/>
              </a:rPr>
              <a:t>elif</a:t>
            </a:r>
            <a:r>
              <a:rPr lang="en-GB" sz="1600" b="1" dirty="0">
                <a:latin typeface="Consolas" panose="020B0609020204030204" pitchFamily="49" charset="0"/>
              </a:rPr>
              <a:t> operator=="multiply":</a:t>
            </a:r>
          </a:p>
          <a:p>
            <a:r>
              <a:rPr lang="en-GB" sz="1600" b="1" dirty="0">
                <a:latin typeface="Consolas" panose="020B0609020204030204" pitchFamily="49" charset="0"/>
              </a:rPr>
              <a:t>   </a:t>
            </a:r>
            <a:r>
              <a:rPr lang="en-GB" sz="1600" b="1" dirty="0" err="1">
                <a:latin typeface="Consolas" panose="020B0609020204030204" pitchFamily="49" charset="0"/>
              </a:rPr>
              <a:t>self.result</a:t>
            </a:r>
            <a:r>
              <a:rPr lang="en-GB" sz="1600" b="1" dirty="0">
                <a:latin typeface="Consolas" panose="020B0609020204030204" pitchFamily="49" charset="0"/>
              </a:rPr>
              <a:t>=</a:t>
            </a:r>
            <a:r>
              <a:rPr lang="en-GB" sz="1600" b="1" dirty="0" err="1">
                <a:latin typeface="Consolas" panose="020B0609020204030204" pitchFamily="49" charset="0"/>
              </a:rPr>
              <a:t>self.multiply</a:t>
            </a:r>
            <a:r>
              <a:rPr lang="en-GB" sz="1600" b="1" dirty="0">
                <a:latin typeface="Consolas" panose="020B0609020204030204" pitchFamily="49" charset="0"/>
              </a:rPr>
              <a:t>()</a:t>
            </a:r>
          </a:p>
          <a:p>
            <a:r>
              <a:rPr lang="en-GB" sz="1600" b="1" dirty="0">
                <a:latin typeface="Consolas" panose="020B0609020204030204" pitchFamily="49" charset="0"/>
              </a:rPr>
              <a:t>  </a:t>
            </a:r>
            <a:r>
              <a:rPr lang="en-GB" sz="1600" b="1" dirty="0" err="1">
                <a:latin typeface="Consolas" panose="020B0609020204030204" pitchFamily="49" charset="0"/>
              </a:rPr>
              <a:t>elif</a:t>
            </a:r>
            <a:r>
              <a:rPr lang="en-GB" sz="1600" b="1" dirty="0">
                <a:latin typeface="Consolas" panose="020B0609020204030204" pitchFamily="49" charset="0"/>
              </a:rPr>
              <a:t> operator=="divide":</a:t>
            </a:r>
          </a:p>
          <a:p>
            <a:r>
              <a:rPr lang="en-GB" sz="1600" b="1" dirty="0">
                <a:latin typeface="Consolas" panose="020B0609020204030204" pitchFamily="49" charset="0"/>
              </a:rPr>
              <a:t>   </a:t>
            </a:r>
            <a:r>
              <a:rPr lang="en-GB" sz="1600" b="1" dirty="0" err="1">
                <a:latin typeface="Consolas" panose="020B0609020204030204" pitchFamily="49" charset="0"/>
              </a:rPr>
              <a:t>self.result</a:t>
            </a:r>
            <a:r>
              <a:rPr lang="en-GB" sz="1600" b="1" dirty="0">
                <a:latin typeface="Consolas" panose="020B0609020204030204" pitchFamily="49" charset="0"/>
              </a:rPr>
              <a:t>=</a:t>
            </a:r>
            <a:r>
              <a:rPr lang="en-GB" sz="1600" b="1" dirty="0" err="1">
                <a:latin typeface="Consolas" panose="020B0609020204030204" pitchFamily="49" charset="0"/>
              </a:rPr>
              <a:t>self.divide</a:t>
            </a:r>
            <a:r>
              <a:rPr lang="en-GB" sz="1600" b="1" dirty="0">
                <a:latin typeface="Consolas" panose="020B0609020204030204" pitchFamily="49" charset="0"/>
              </a:rPr>
              <a:t>()</a:t>
            </a:r>
          </a:p>
          <a:p>
            <a:endParaRPr lang="en-GB" sz="1600" dirty="0">
              <a:latin typeface="Consolas" panose="020B0609020204030204" pitchFamily="49" charset="0"/>
            </a:endParaRPr>
          </a:p>
          <a:p>
            <a:r>
              <a:rPr lang="en-GB" sz="1600" dirty="0">
                <a:latin typeface="Consolas" panose="020B0609020204030204" pitchFamily="49" charset="0"/>
              </a:rPr>
              <a:t> def </a:t>
            </a:r>
            <a:r>
              <a:rPr lang="en-GB" sz="1600" dirty="0" err="1">
                <a:latin typeface="Consolas" panose="020B0609020204030204" pitchFamily="49" charset="0"/>
              </a:rPr>
              <a:t>get_result</a:t>
            </a:r>
            <a:r>
              <a:rPr lang="en-GB" sz="1600" dirty="0">
                <a:latin typeface="Consolas" panose="020B0609020204030204" pitchFamily="49" charset="0"/>
              </a:rPr>
              <a:t>(self):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return </a:t>
            </a:r>
            <a:r>
              <a:rPr lang="en-GB" sz="1600" dirty="0" err="1">
                <a:latin typeface="Consolas" panose="020B0609020204030204" pitchFamily="49" charset="0"/>
              </a:rPr>
              <a:t>self.result</a:t>
            </a:r>
            <a:endParaRPr lang="en-GB" sz="1600" dirty="0">
              <a:latin typeface="Consolas" panose="020B0609020204030204" pitchFamily="49" charset="0"/>
            </a:endParaRPr>
          </a:p>
          <a:p>
            <a:r>
              <a:rPr lang="en-GB" sz="1600" dirty="0">
                <a:latin typeface="Consolas" panose="020B0609020204030204" pitchFamily="49" charset="0"/>
              </a:rPr>
              <a:t> def add(self):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return </a:t>
            </a:r>
            <a:r>
              <a:rPr lang="en-GB" sz="1600" dirty="0" err="1">
                <a:latin typeface="Consolas" panose="020B0609020204030204" pitchFamily="49" charset="0"/>
              </a:rPr>
              <a:t>self.x</a:t>
            </a:r>
            <a:r>
              <a:rPr lang="en-GB" sz="1600" dirty="0">
                <a:latin typeface="Consolas" panose="020B0609020204030204" pitchFamily="49" charset="0"/>
              </a:rPr>
              <a:t> + </a:t>
            </a:r>
            <a:r>
              <a:rPr lang="en-GB" sz="1600" dirty="0" err="1">
                <a:latin typeface="Consolas" panose="020B0609020204030204" pitchFamily="49" charset="0"/>
              </a:rPr>
              <a:t>self.y</a:t>
            </a:r>
            <a:r>
              <a:rPr lang="en-GB" sz="1600" dirty="0">
                <a:latin typeface="Consolas" panose="020B0609020204030204" pitchFamily="49" charset="0"/>
              </a:rPr>
              <a:t> 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def subtract(self): 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return </a:t>
            </a:r>
            <a:r>
              <a:rPr lang="en-GB" sz="1600" dirty="0" err="1">
                <a:latin typeface="Consolas" panose="020B0609020204030204" pitchFamily="49" charset="0"/>
              </a:rPr>
              <a:t>self.x</a:t>
            </a:r>
            <a:r>
              <a:rPr lang="en-GB" sz="1600" dirty="0">
                <a:latin typeface="Consolas" panose="020B0609020204030204" pitchFamily="49" charset="0"/>
              </a:rPr>
              <a:t> - </a:t>
            </a:r>
            <a:r>
              <a:rPr lang="en-GB" sz="1600" dirty="0" err="1">
                <a:latin typeface="Consolas" panose="020B0609020204030204" pitchFamily="49" charset="0"/>
              </a:rPr>
              <a:t>self.y</a:t>
            </a:r>
            <a:r>
              <a:rPr lang="en-GB" sz="1600" dirty="0">
                <a:latin typeface="Consolas" panose="020B0609020204030204" pitchFamily="49" charset="0"/>
              </a:rPr>
              <a:t> </a:t>
            </a:r>
          </a:p>
          <a:p>
            <a:r>
              <a:rPr lang="en-GB" sz="1600" b="1" dirty="0">
                <a:latin typeface="Consolas" panose="020B0609020204030204" pitchFamily="49" charset="0"/>
              </a:rPr>
              <a:t> def multiply(self):</a:t>
            </a:r>
          </a:p>
          <a:p>
            <a:r>
              <a:rPr lang="en-GB" sz="1600" b="1" dirty="0">
                <a:latin typeface="Consolas" panose="020B0609020204030204" pitchFamily="49" charset="0"/>
              </a:rPr>
              <a:t>  return </a:t>
            </a:r>
            <a:r>
              <a:rPr lang="en-GB" sz="1600" b="1" dirty="0" err="1">
                <a:latin typeface="Consolas" panose="020B0609020204030204" pitchFamily="49" charset="0"/>
              </a:rPr>
              <a:t>self.x</a:t>
            </a:r>
            <a:r>
              <a:rPr lang="en-GB" sz="1600" b="1" dirty="0">
                <a:latin typeface="Consolas" panose="020B0609020204030204" pitchFamily="49" charset="0"/>
              </a:rPr>
              <a:t> * </a:t>
            </a:r>
            <a:r>
              <a:rPr lang="en-GB" sz="1600" b="1" dirty="0" err="1">
                <a:latin typeface="Consolas" panose="020B0609020204030204" pitchFamily="49" charset="0"/>
              </a:rPr>
              <a:t>self.y</a:t>
            </a:r>
            <a:r>
              <a:rPr lang="en-GB" sz="1600" b="1" dirty="0">
                <a:latin typeface="Consolas" panose="020B0609020204030204" pitchFamily="49" charset="0"/>
              </a:rPr>
              <a:t> </a:t>
            </a:r>
          </a:p>
          <a:p>
            <a:r>
              <a:rPr lang="en-GB" sz="1600" b="1" dirty="0">
                <a:latin typeface="Consolas" panose="020B0609020204030204" pitchFamily="49" charset="0"/>
              </a:rPr>
              <a:t> def divide(self): </a:t>
            </a:r>
          </a:p>
          <a:p>
            <a:r>
              <a:rPr lang="en-GB" sz="1600" b="1" dirty="0">
                <a:latin typeface="Consolas" panose="020B0609020204030204" pitchFamily="49" charset="0"/>
              </a:rPr>
              <a:t>  return </a:t>
            </a:r>
            <a:r>
              <a:rPr lang="en-GB" sz="1600" b="1" dirty="0" err="1">
                <a:latin typeface="Consolas" panose="020B0609020204030204" pitchFamily="49" charset="0"/>
              </a:rPr>
              <a:t>self.x</a:t>
            </a:r>
            <a:r>
              <a:rPr lang="en-GB" sz="1600" b="1" dirty="0">
                <a:latin typeface="Consolas" panose="020B0609020204030204" pitchFamily="49" charset="0"/>
              </a:rPr>
              <a:t> / </a:t>
            </a:r>
            <a:r>
              <a:rPr lang="en-GB" sz="1600" b="1" dirty="0" err="1">
                <a:latin typeface="Consolas" panose="020B0609020204030204" pitchFamily="49" charset="0"/>
              </a:rPr>
              <a:t>self.y</a:t>
            </a:r>
            <a:r>
              <a:rPr lang="en-GB" sz="1600" b="1" dirty="0">
                <a:latin typeface="Consolas" panose="020B0609020204030204" pitchFamily="49" charset="0"/>
              </a:rPr>
              <a:t> </a:t>
            </a:r>
            <a:endParaRPr lang="en-GB" sz="1600" b="1" dirty="0"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302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36791-786B-4EA7-945C-E2C525B64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calculate.html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6D3DD-01C4-4CE1-9FC2-55A59EE4E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7800" y="269852"/>
            <a:ext cx="7725229" cy="6046788"/>
          </a:xfrm>
          <a:solidFill>
            <a:schemeClr val="bg1"/>
          </a:solidFill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&lt;html&gt;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&lt;head&gt;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&lt;link </a:t>
            </a:r>
            <a:r>
              <a:rPr lang="en-GB" sz="1400" dirty="0" err="1">
                <a:latin typeface="Consolas" panose="020B0609020204030204" pitchFamily="49" charset="0"/>
              </a:rPr>
              <a:t>rel</a:t>
            </a:r>
            <a:r>
              <a:rPr lang="en-GB" sz="1400" dirty="0">
                <a:latin typeface="Consolas" panose="020B0609020204030204" pitchFamily="49" charset="0"/>
              </a:rPr>
              <a:t>="stylesheet" </a:t>
            </a:r>
            <a:r>
              <a:rPr lang="en-GB" sz="1400" dirty="0" err="1">
                <a:latin typeface="Consolas" panose="020B0609020204030204" pitchFamily="49" charset="0"/>
              </a:rPr>
              <a:t>href</a:t>
            </a:r>
            <a:r>
              <a:rPr lang="en-GB" sz="1400" dirty="0">
                <a:latin typeface="Consolas" panose="020B0609020204030204" pitchFamily="49" charset="0"/>
              </a:rPr>
              <a:t>="{{ </a:t>
            </a:r>
            <a:r>
              <a:rPr lang="en-GB" sz="1400" dirty="0" err="1">
                <a:latin typeface="Consolas" panose="020B0609020204030204" pitchFamily="49" charset="0"/>
              </a:rPr>
              <a:t>url_for</a:t>
            </a:r>
            <a:r>
              <a:rPr lang="en-GB" sz="1400" dirty="0">
                <a:latin typeface="Consolas" panose="020B0609020204030204" pitchFamily="49" charset="0"/>
              </a:rPr>
              <a:t>('static', filename='w3.css') }}"&gt;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&lt;/head&gt;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&lt;body&gt;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&lt;h1 class="w3-sans-serif w3-text-teal"&gt;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Enter two numbers and the operator: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&lt;/h1&gt;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&lt;form action="" method="post"&gt;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&lt;input type="text" name="num1" value="{{request.form.num1 }}"&gt;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 &lt;select name="operator"&gt;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 &lt;option value="add"&gt;Add&lt;/option&gt;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 &lt;option value="subtract"&gt;Subtract&lt;/option&gt;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 &lt;option value="divide"&gt;Divide&lt;/option&gt;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 &lt;option value="multiply"&gt;Multiply&lt;/option&gt;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 &lt;/select&gt;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&lt;input type="text" name="num2" value="{{request.form.num2 }}"&gt;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&lt;input type="submit" value="Calculate"&gt;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&lt;/form&gt;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&lt;/body&gt;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nsolas" panose="020B06090202040302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06320761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9076</TotalTime>
  <Words>1856</Words>
  <Application>Microsoft Office PowerPoint</Application>
  <PresentationFormat>Widescreen</PresentationFormat>
  <Paragraphs>250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Consolas</vt:lpstr>
      <vt:lpstr>Courier New</vt:lpstr>
      <vt:lpstr>gg sans</vt:lpstr>
      <vt:lpstr>Times New Roman</vt:lpstr>
      <vt:lpstr>Wingdings</vt:lpstr>
      <vt:lpstr>1_Office Theme</vt:lpstr>
      <vt:lpstr>Web Frameworks</vt:lpstr>
      <vt:lpstr>Learning objectives</vt:lpstr>
      <vt:lpstr>Create Calculator App</vt:lpstr>
      <vt:lpstr>Calculator App</vt:lpstr>
      <vt:lpstr>app.py </vt:lpstr>
      <vt:lpstr>app.py </vt:lpstr>
      <vt:lpstr>calculator.py - Incomplete</vt:lpstr>
      <vt:lpstr>calculator.py</vt:lpstr>
      <vt:lpstr>calculate.html</vt:lpstr>
      <vt:lpstr>result.html</vt:lpstr>
      <vt:lpstr>Create Contacts App</vt:lpstr>
      <vt:lpstr>Interacting with a database</vt:lpstr>
      <vt:lpstr>show_contact.html</vt:lpstr>
      <vt:lpstr>add_contact.html</vt:lpstr>
      <vt:lpstr>contact_successful.html</vt:lpstr>
      <vt:lpstr>get_contact.html</vt:lpstr>
      <vt:lpstr>app.py 1</vt:lpstr>
      <vt:lpstr>app.py 2</vt:lpstr>
      <vt:lpstr>app.py 3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130</cp:revision>
  <cp:lastPrinted>2016-09-16T11:32:46Z</cp:lastPrinted>
  <dcterms:created xsi:type="dcterms:W3CDTF">2016-09-09T07:37:57Z</dcterms:created>
  <dcterms:modified xsi:type="dcterms:W3CDTF">2025-03-25T10:29:36Z</dcterms:modified>
</cp:coreProperties>
</file>