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37" r:id="rId5"/>
    <p:sldId id="332" r:id="rId6"/>
    <p:sldId id="336" r:id="rId7"/>
    <p:sldId id="351" r:id="rId8"/>
    <p:sldId id="350" r:id="rId9"/>
    <p:sldId id="342" r:id="rId10"/>
    <p:sldId id="339" r:id="rId11"/>
    <p:sldId id="344" r:id="rId12"/>
    <p:sldId id="352" r:id="rId13"/>
    <p:sldId id="340" r:id="rId14"/>
    <p:sldId id="345" r:id="rId15"/>
    <p:sldId id="353" r:id="rId16"/>
    <p:sldId id="348" r:id="rId17"/>
    <p:sldId id="349" r:id="rId18"/>
    <p:sldId id="338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CBD90F-BAA5-42BC-AE0C-18EBD0AC8EB2}" v="53" dt="2023-02-01T20:33:12.6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32" autoAdjust="0"/>
    <p:restoredTop sz="94660"/>
  </p:normalViewPr>
  <p:slideViewPr>
    <p:cSldViewPr snapToGrid="0">
      <p:cViewPr varScale="1">
        <p:scale>
          <a:sx n="62" d="100"/>
          <a:sy n="62" d="100"/>
        </p:scale>
        <p:origin x="84" y="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1BCBD90F-BAA5-42BC-AE0C-18EBD0AC8EB2}"/>
    <pc:docChg chg="undo custSel addSld delSld modSld sldOrd">
      <pc:chgData name="William Grey" userId="37b73424-c081-4fc2-b1af-363f4f3fd4f3" providerId="ADAL" clId="{1BCBD90F-BAA5-42BC-AE0C-18EBD0AC8EB2}" dt="2023-02-01T20:33:12.671" v="3440"/>
      <pc:docMkLst>
        <pc:docMk/>
      </pc:docMkLst>
      <pc:sldChg chg="modSp mod">
        <pc:chgData name="William Grey" userId="37b73424-c081-4fc2-b1af-363f4f3fd4f3" providerId="ADAL" clId="{1BCBD90F-BAA5-42BC-AE0C-18EBD0AC8EB2}" dt="2023-02-01T11:53:42.083" v="62" actId="20577"/>
        <pc:sldMkLst>
          <pc:docMk/>
          <pc:sldMk cId="2547731327" sldId="332"/>
        </pc:sldMkLst>
        <pc:spChg chg="mod">
          <ac:chgData name="William Grey" userId="37b73424-c081-4fc2-b1af-363f4f3fd4f3" providerId="ADAL" clId="{1BCBD90F-BAA5-42BC-AE0C-18EBD0AC8EB2}" dt="2023-02-01T11:53:42.083" v="62" actId="20577"/>
          <ac:spMkLst>
            <pc:docMk/>
            <pc:sldMk cId="2547731327" sldId="332"/>
            <ac:spMk id="2" creationId="{00000000-0000-0000-0000-000000000000}"/>
          </ac:spMkLst>
        </pc:spChg>
      </pc:sldChg>
      <pc:sldChg chg="modSp mod">
        <pc:chgData name="William Grey" userId="37b73424-c081-4fc2-b1af-363f4f3fd4f3" providerId="ADAL" clId="{1BCBD90F-BAA5-42BC-AE0C-18EBD0AC8EB2}" dt="2023-02-01T16:14:33.854" v="783" actId="20577"/>
        <pc:sldMkLst>
          <pc:docMk/>
          <pc:sldMk cId="589025123" sldId="336"/>
        </pc:sldMkLst>
        <pc:spChg chg="mod">
          <ac:chgData name="William Grey" userId="37b73424-c081-4fc2-b1af-363f4f3fd4f3" providerId="ADAL" clId="{1BCBD90F-BAA5-42BC-AE0C-18EBD0AC8EB2}" dt="2023-02-01T16:14:33.854" v="783" actId="20577"/>
          <ac:spMkLst>
            <pc:docMk/>
            <pc:sldMk cId="589025123" sldId="336"/>
            <ac:spMk id="3" creationId="{1E1B0F98-840E-4FD0-A205-41B6A2806968}"/>
          </ac:spMkLst>
        </pc:spChg>
      </pc:sldChg>
      <pc:sldChg chg="modSp mod ord">
        <pc:chgData name="William Grey" userId="37b73424-c081-4fc2-b1af-363f4f3fd4f3" providerId="ADAL" clId="{1BCBD90F-BAA5-42BC-AE0C-18EBD0AC8EB2}" dt="2023-02-01T19:35:54.490" v="1944" actId="14100"/>
        <pc:sldMkLst>
          <pc:docMk/>
          <pc:sldMk cId="449081412" sldId="337"/>
        </pc:sldMkLst>
        <pc:spChg chg="mod">
          <ac:chgData name="William Grey" userId="37b73424-c081-4fc2-b1af-363f4f3fd4f3" providerId="ADAL" clId="{1BCBD90F-BAA5-42BC-AE0C-18EBD0AC8EB2}" dt="2023-02-01T13:33:16.840" v="407" actId="20577"/>
          <ac:spMkLst>
            <pc:docMk/>
            <pc:sldMk cId="449081412" sldId="337"/>
            <ac:spMk id="2" creationId="{A6A48771-B326-48EC-9F42-988BE68F872D}"/>
          </ac:spMkLst>
        </pc:spChg>
        <pc:graphicFrameChg chg="mod modGraphic">
          <ac:chgData name="William Grey" userId="37b73424-c081-4fc2-b1af-363f4f3fd4f3" providerId="ADAL" clId="{1BCBD90F-BAA5-42BC-AE0C-18EBD0AC8EB2}" dt="2023-02-01T19:35:54.490" v="1944" actId="14100"/>
          <ac:graphicFrameMkLst>
            <pc:docMk/>
            <pc:sldMk cId="449081412" sldId="337"/>
            <ac:graphicFrameMk id="4" creationId="{7B9695B7-99F0-46CA-84C2-BE8A98877A8C}"/>
          </ac:graphicFrameMkLst>
        </pc:graphicFrameChg>
      </pc:sldChg>
      <pc:sldChg chg="modSp new mod">
        <pc:chgData name="William Grey" userId="37b73424-c081-4fc2-b1af-363f4f3fd4f3" providerId="ADAL" clId="{1BCBD90F-BAA5-42BC-AE0C-18EBD0AC8EB2}" dt="2023-02-01T20:28:34.551" v="3333" actId="20577"/>
        <pc:sldMkLst>
          <pc:docMk/>
          <pc:sldMk cId="2638970596" sldId="338"/>
        </pc:sldMkLst>
        <pc:spChg chg="mod">
          <ac:chgData name="William Grey" userId="37b73424-c081-4fc2-b1af-363f4f3fd4f3" providerId="ADAL" clId="{1BCBD90F-BAA5-42BC-AE0C-18EBD0AC8EB2}" dt="2023-02-01T20:16:59.106" v="2906" actId="20577"/>
          <ac:spMkLst>
            <pc:docMk/>
            <pc:sldMk cId="2638970596" sldId="338"/>
            <ac:spMk id="2" creationId="{C2E14DFC-4B57-4AEE-A0C9-9A89C2756ED3}"/>
          </ac:spMkLst>
        </pc:spChg>
        <pc:spChg chg="mod">
          <ac:chgData name="William Grey" userId="37b73424-c081-4fc2-b1af-363f4f3fd4f3" providerId="ADAL" clId="{1BCBD90F-BAA5-42BC-AE0C-18EBD0AC8EB2}" dt="2023-02-01T20:28:34.551" v="3333" actId="20577"/>
          <ac:spMkLst>
            <pc:docMk/>
            <pc:sldMk cId="2638970596" sldId="338"/>
            <ac:spMk id="3" creationId="{BBA4620B-BD54-4009-B497-9921EA587AE3}"/>
          </ac:spMkLst>
        </pc:spChg>
      </pc:sldChg>
      <pc:sldChg chg="modSp add del mod">
        <pc:chgData name="William Grey" userId="37b73424-c081-4fc2-b1af-363f4f3fd4f3" providerId="ADAL" clId="{1BCBD90F-BAA5-42BC-AE0C-18EBD0AC8EB2}" dt="2023-02-01T19:47:48.047" v="2366" actId="20577"/>
        <pc:sldMkLst>
          <pc:docMk/>
          <pc:sldMk cId="1105837965" sldId="339"/>
        </pc:sldMkLst>
        <pc:graphicFrameChg chg="mod modGraphic">
          <ac:chgData name="William Grey" userId="37b73424-c081-4fc2-b1af-363f4f3fd4f3" providerId="ADAL" clId="{1BCBD90F-BAA5-42BC-AE0C-18EBD0AC8EB2}" dt="2023-02-01T19:47:48.047" v="2366" actId="20577"/>
          <ac:graphicFrameMkLst>
            <pc:docMk/>
            <pc:sldMk cId="1105837965" sldId="339"/>
            <ac:graphicFrameMk id="4" creationId="{7B9695B7-99F0-46CA-84C2-BE8A98877A8C}"/>
          </ac:graphicFrameMkLst>
        </pc:graphicFrameChg>
      </pc:sldChg>
      <pc:sldChg chg="addSp delSp modSp add mod">
        <pc:chgData name="William Grey" userId="37b73424-c081-4fc2-b1af-363f4f3fd4f3" providerId="ADAL" clId="{1BCBD90F-BAA5-42BC-AE0C-18EBD0AC8EB2}" dt="2023-02-01T20:00:45.038" v="2476" actId="20577"/>
        <pc:sldMkLst>
          <pc:docMk/>
          <pc:sldMk cId="1758140517" sldId="340"/>
        </pc:sldMkLst>
        <pc:graphicFrameChg chg="mod modGraphic">
          <ac:chgData name="William Grey" userId="37b73424-c081-4fc2-b1af-363f4f3fd4f3" providerId="ADAL" clId="{1BCBD90F-BAA5-42BC-AE0C-18EBD0AC8EB2}" dt="2023-02-01T20:00:45.038" v="2476" actId="20577"/>
          <ac:graphicFrameMkLst>
            <pc:docMk/>
            <pc:sldMk cId="1758140517" sldId="340"/>
            <ac:graphicFrameMk id="4" creationId="{7B9695B7-99F0-46CA-84C2-BE8A98877A8C}"/>
          </ac:graphicFrameMkLst>
        </pc:graphicFrameChg>
        <pc:picChg chg="add del mod">
          <ac:chgData name="William Grey" userId="37b73424-c081-4fc2-b1af-363f4f3fd4f3" providerId="ADAL" clId="{1BCBD90F-BAA5-42BC-AE0C-18EBD0AC8EB2}" dt="2023-02-01T16:29:24.165" v="1168" actId="21"/>
          <ac:picMkLst>
            <pc:docMk/>
            <pc:sldMk cId="1758140517" sldId="340"/>
            <ac:picMk id="5" creationId="{06172750-BACD-49EF-8998-A8AB7BB00CEA}"/>
          </ac:picMkLst>
        </pc:picChg>
      </pc:sldChg>
      <pc:sldChg chg="add del">
        <pc:chgData name="William Grey" userId="37b73424-c081-4fc2-b1af-363f4f3fd4f3" providerId="ADAL" clId="{1BCBD90F-BAA5-42BC-AE0C-18EBD0AC8EB2}" dt="2023-02-01T20:14:26.379" v="2882" actId="47"/>
        <pc:sldMkLst>
          <pc:docMk/>
          <pc:sldMk cId="4220920724" sldId="341"/>
        </pc:sldMkLst>
      </pc:sldChg>
      <pc:sldChg chg="addSp delSp modSp add mod">
        <pc:chgData name="William Grey" userId="37b73424-c081-4fc2-b1af-363f4f3fd4f3" providerId="ADAL" clId="{1BCBD90F-BAA5-42BC-AE0C-18EBD0AC8EB2}" dt="2023-02-01T19:42:22.343" v="2332" actId="207"/>
        <pc:sldMkLst>
          <pc:docMk/>
          <pc:sldMk cId="1902583436" sldId="342"/>
        </pc:sldMkLst>
        <pc:spChg chg="mod">
          <ac:chgData name="William Grey" userId="37b73424-c081-4fc2-b1af-363f4f3fd4f3" providerId="ADAL" clId="{1BCBD90F-BAA5-42BC-AE0C-18EBD0AC8EB2}" dt="2023-02-01T19:39:10.869" v="2087" actId="20577"/>
          <ac:spMkLst>
            <pc:docMk/>
            <pc:sldMk cId="1902583436" sldId="342"/>
            <ac:spMk id="2" creationId="{A6A48771-B326-48EC-9F42-988BE68F872D}"/>
          </ac:spMkLst>
        </pc:spChg>
        <pc:spChg chg="add del">
          <ac:chgData name="William Grey" userId="37b73424-c081-4fc2-b1af-363f4f3fd4f3" providerId="ADAL" clId="{1BCBD90F-BAA5-42BC-AE0C-18EBD0AC8EB2}" dt="2023-02-01T16:08:01.521" v="541" actId="22"/>
          <ac:spMkLst>
            <pc:docMk/>
            <pc:sldMk cId="1902583436" sldId="342"/>
            <ac:spMk id="7" creationId="{5F7B0A32-EE04-46EF-AAA0-C9B0CAFA3404}"/>
          </ac:spMkLst>
        </pc:spChg>
        <pc:spChg chg="add mod">
          <ac:chgData name="William Grey" userId="37b73424-c081-4fc2-b1af-363f4f3fd4f3" providerId="ADAL" clId="{1BCBD90F-BAA5-42BC-AE0C-18EBD0AC8EB2}" dt="2023-02-01T19:39:19.490" v="2090" actId="1076"/>
          <ac:spMkLst>
            <pc:docMk/>
            <pc:sldMk cId="1902583436" sldId="342"/>
            <ac:spMk id="8" creationId="{E9E8BDBE-819B-477F-B5A1-CF086EB3E4D0}"/>
          </ac:spMkLst>
        </pc:spChg>
        <pc:graphicFrameChg chg="del">
          <ac:chgData name="William Grey" userId="37b73424-c081-4fc2-b1af-363f4f3fd4f3" providerId="ADAL" clId="{1BCBD90F-BAA5-42BC-AE0C-18EBD0AC8EB2}" dt="2023-02-01T16:06:18.974" v="504" actId="478"/>
          <ac:graphicFrameMkLst>
            <pc:docMk/>
            <pc:sldMk cId="1902583436" sldId="342"/>
            <ac:graphicFrameMk id="4" creationId="{7B9695B7-99F0-46CA-84C2-BE8A98877A8C}"/>
          </ac:graphicFrameMkLst>
        </pc:graphicFrameChg>
        <pc:graphicFrameChg chg="add mod modGraphic">
          <ac:chgData name="William Grey" userId="37b73424-c081-4fc2-b1af-363f4f3fd4f3" providerId="ADAL" clId="{1BCBD90F-BAA5-42BC-AE0C-18EBD0AC8EB2}" dt="2023-02-01T19:42:22.343" v="2332" actId="207"/>
          <ac:graphicFrameMkLst>
            <pc:docMk/>
            <pc:sldMk cId="1902583436" sldId="342"/>
            <ac:graphicFrameMk id="11" creationId="{DA2A710E-2005-4184-98EA-80A08CAA2F2D}"/>
          </ac:graphicFrameMkLst>
        </pc:graphicFrameChg>
        <pc:graphicFrameChg chg="add mod modGraphic">
          <ac:chgData name="William Grey" userId="37b73424-c081-4fc2-b1af-363f4f3fd4f3" providerId="ADAL" clId="{1BCBD90F-BAA5-42BC-AE0C-18EBD0AC8EB2}" dt="2023-02-01T19:41:54.688" v="2330" actId="20577"/>
          <ac:graphicFrameMkLst>
            <pc:docMk/>
            <pc:sldMk cId="1902583436" sldId="342"/>
            <ac:graphicFrameMk id="12" creationId="{43B5921F-4D53-42C5-95D6-86F80EE954CC}"/>
          </ac:graphicFrameMkLst>
        </pc:graphicFrameChg>
        <pc:picChg chg="add del mod">
          <ac:chgData name="William Grey" userId="37b73424-c081-4fc2-b1af-363f4f3fd4f3" providerId="ADAL" clId="{1BCBD90F-BAA5-42BC-AE0C-18EBD0AC8EB2}" dt="2023-02-01T16:09:25.104" v="632" actId="478"/>
          <ac:picMkLst>
            <pc:docMk/>
            <pc:sldMk cId="1902583436" sldId="342"/>
            <ac:picMk id="5" creationId="{FA094A7B-EFAD-46C8-B572-FDE528FE1443}"/>
          </ac:picMkLst>
        </pc:picChg>
        <pc:picChg chg="add del mod">
          <ac:chgData name="William Grey" userId="37b73424-c081-4fc2-b1af-363f4f3fd4f3" providerId="ADAL" clId="{1BCBD90F-BAA5-42BC-AE0C-18EBD0AC8EB2}" dt="2023-02-01T19:39:24.306" v="2092" actId="478"/>
          <ac:picMkLst>
            <pc:docMk/>
            <pc:sldMk cId="1902583436" sldId="342"/>
            <ac:picMk id="10" creationId="{D60ED02F-FE9E-4359-B964-E2560A80A872}"/>
          </ac:picMkLst>
        </pc:picChg>
      </pc:sldChg>
      <pc:sldChg chg="addSp modSp add del mod">
        <pc:chgData name="William Grey" userId="37b73424-c081-4fc2-b1af-363f4f3fd4f3" providerId="ADAL" clId="{1BCBD90F-BAA5-42BC-AE0C-18EBD0AC8EB2}" dt="2023-02-01T16:45:02.930" v="1773" actId="47"/>
        <pc:sldMkLst>
          <pc:docMk/>
          <pc:sldMk cId="1900948962" sldId="343"/>
        </pc:sldMkLst>
        <pc:picChg chg="add mod">
          <ac:chgData name="William Grey" userId="37b73424-c081-4fc2-b1af-363f4f3fd4f3" providerId="ADAL" clId="{1BCBD90F-BAA5-42BC-AE0C-18EBD0AC8EB2}" dt="2023-02-01T13:36:47.265" v="442" actId="1076"/>
          <ac:picMkLst>
            <pc:docMk/>
            <pc:sldMk cId="1900948962" sldId="343"/>
            <ac:picMk id="5" creationId="{5901F4FC-BA20-47BC-BAE8-8AFA61F88967}"/>
          </ac:picMkLst>
        </pc:picChg>
      </pc:sldChg>
      <pc:sldChg chg="addSp delSp modSp add mod">
        <pc:chgData name="William Grey" userId="37b73424-c081-4fc2-b1af-363f4f3fd4f3" providerId="ADAL" clId="{1BCBD90F-BAA5-42BC-AE0C-18EBD0AC8EB2}" dt="2023-02-01T19:44:10.596" v="2358" actId="20577"/>
        <pc:sldMkLst>
          <pc:docMk/>
          <pc:sldMk cId="953052783" sldId="344"/>
        </pc:sldMkLst>
        <pc:spChg chg="mod">
          <ac:chgData name="William Grey" userId="37b73424-c081-4fc2-b1af-363f4f3fd4f3" providerId="ADAL" clId="{1BCBD90F-BAA5-42BC-AE0C-18EBD0AC8EB2}" dt="2023-02-01T19:44:10.596" v="2358" actId="20577"/>
          <ac:spMkLst>
            <pc:docMk/>
            <pc:sldMk cId="953052783" sldId="344"/>
            <ac:spMk id="8" creationId="{E9E8BDBE-819B-477F-B5A1-CF086EB3E4D0}"/>
          </ac:spMkLst>
        </pc:spChg>
        <pc:graphicFrameChg chg="mod modGraphic">
          <ac:chgData name="William Grey" userId="37b73424-c081-4fc2-b1af-363f4f3fd4f3" providerId="ADAL" clId="{1BCBD90F-BAA5-42BC-AE0C-18EBD0AC8EB2}" dt="2023-02-01T16:38:12.917" v="1504" actId="20577"/>
          <ac:graphicFrameMkLst>
            <pc:docMk/>
            <pc:sldMk cId="953052783" sldId="344"/>
            <ac:graphicFrameMk id="11" creationId="{DA2A710E-2005-4184-98EA-80A08CAA2F2D}"/>
          </ac:graphicFrameMkLst>
        </pc:graphicFrameChg>
        <pc:picChg chg="add mod">
          <ac:chgData name="William Grey" userId="37b73424-c081-4fc2-b1af-363f4f3fd4f3" providerId="ADAL" clId="{1BCBD90F-BAA5-42BC-AE0C-18EBD0AC8EB2}" dt="2023-02-01T16:30:52.502" v="1257" actId="14100"/>
          <ac:picMkLst>
            <pc:docMk/>
            <pc:sldMk cId="953052783" sldId="344"/>
            <ac:picMk id="6" creationId="{10D8B4C9-01AA-45D8-A7A4-8F25A1F4E540}"/>
          </ac:picMkLst>
        </pc:picChg>
        <pc:picChg chg="del">
          <ac:chgData name="William Grey" userId="37b73424-c081-4fc2-b1af-363f4f3fd4f3" providerId="ADAL" clId="{1BCBD90F-BAA5-42BC-AE0C-18EBD0AC8EB2}" dt="2023-02-01T16:29:27.131" v="1169" actId="478"/>
          <ac:picMkLst>
            <pc:docMk/>
            <pc:sldMk cId="953052783" sldId="344"/>
            <ac:picMk id="10" creationId="{D60ED02F-FE9E-4359-B964-E2560A80A872}"/>
          </ac:picMkLst>
        </pc:picChg>
      </pc:sldChg>
      <pc:sldChg chg="addSp delSp modSp add del mod">
        <pc:chgData name="William Grey" userId="37b73424-c081-4fc2-b1af-363f4f3fd4f3" providerId="ADAL" clId="{1BCBD90F-BAA5-42BC-AE0C-18EBD0AC8EB2}" dt="2023-02-01T16:24:13.219" v="987" actId="47"/>
        <pc:sldMkLst>
          <pc:docMk/>
          <pc:sldMk cId="3213003277" sldId="344"/>
        </pc:sldMkLst>
        <pc:spChg chg="mod">
          <ac:chgData name="William Grey" userId="37b73424-c081-4fc2-b1af-363f4f3fd4f3" providerId="ADAL" clId="{1BCBD90F-BAA5-42BC-AE0C-18EBD0AC8EB2}" dt="2023-02-01T16:10:10.223" v="674" actId="20577"/>
          <ac:spMkLst>
            <pc:docMk/>
            <pc:sldMk cId="3213003277" sldId="344"/>
            <ac:spMk id="2" creationId="{A6A48771-B326-48EC-9F42-988BE68F872D}"/>
          </ac:spMkLst>
        </pc:spChg>
        <pc:spChg chg="add del mod">
          <ac:chgData name="William Grey" userId="37b73424-c081-4fc2-b1af-363f4f3fd4f3" providerId="ADAL" clId="{1BCBD90F-BAA5-42BC-AE0C-18EBD0AC8EB2}" dt="2023-02-01T16:11:34.386" v="773" actId="478"/>
          <ac:spMkLst>
            <pc:docMk/>
            <pc:sldMk cId="3213003277" sldId="344"/>
            <ac:spMk id="4" creationId="{4ECF92B2-4F8E-4938-841D-C9287F3C2E0C}"/>
          </ac:spMkLst>
        </pc:spChg>
        <pc:spChg chg="del mod">
          <ac:chgData name="William Grey" userId="37b73424-c081-4fc2-b1af-363f4f3fd4f3" providerId="ADAL" clId="{1BCBD90F-BAA5-42BC-AE0C-18EBD0AC8EB2}" dt="2023-02-01T16:11:31.374" v="772" actId="478"/>
          <ac:spMkLst>
            <pc:docMk/>
            <pc:sldMk cId="3213003277" sldId="344"/>
            <ac:spMk id="8" creationId="{E9E8BDBE-819B-477F-B5A1-CF086EB3E4D0}"/>
          </ac:spMkLst>
        </pc:spChg>
        <pc:graphicFrameChg chg="add mod modGraphic">
          <ac:chgData name="William Grey" userId="37b73424-c081-4fc2-b1af-363f4f3fd4f3" providerId="ADAL" clId="{1BCBD90F-BAA5-42BC-AE0C-18EBD0AC8EB2}" dt="2023-02-01T16:13:39.746" v="779" actId="20577"/>
          <ac:graphicFrameMkLst>
            <pc:docMk/>
            <pc:sldMk cId="3213003277" sldId="344"/>
            <ac:graphicFrameMk id="5" creationId="{543D63CD-8A76-4F2A-9F6D-CEC30937FF16}"/>
          </ac:graphicFrameMkLst>
        </pc:graphicFrameChg>
        <pc:picChg chg="del">
          <ac:chgData name="William Grey" userId="37b73424-c081-4fc2-b1af-363f4f3fd4f3" providerId="ADAL" clId="{1BCBD90F-BAA5-42BC-AE0C-18EBD0AC8EB2}" dt="2023-02-01T16:10:21.089" v="701" actId="478"/>
          <ac:picMkLst>
            <pc:docMk/>
            <pc:sldMk cId="3213003277" sldId="344"/>
            <ac:picMk id="10" creationId="{D60ED02F-FE9E-4359-B964-E2560A80A872}"/>
          </ac:picMkLst>
        </pc:picChg>
      </pc:sldChg>
      <pc:sldChg chg="addSp delSp modSp add mod">
        <pc:chgData name="William Grey" userId="37b73424-c081-4fc2-b1af-363f4f3fd4f3" providerId="ADAL" clId="{1BCBD90F-BAA5-42BC-AE0C-18EBD0AC8EB2}" dt="2023-02-01T20:06:27.792" v="2785" actId="1076"/>
        <pc:sldMkLst>
          <pc:docMk/>
          <pc:sldMk cId="2894146892" sldId="345"/>
        </pc:sldMkLst>
        <pc:spChg chg="mod">
          <ac:chgData name="William Grey" userId="37b73424-c081-4fc2-b1af-363f4f3fd4f3" providerId="ADAL" clId="{1BCBD90F-BAA5-42BC-AE0C-18EBD0AC8EB2}" dt="2023-02-01T20:03:16.065" v="2636" actId="20577"/>
          <ac:spMkLst>
            <pc:docMk/>
            <pc:sldMk cId="2894146892" sldId="345"/>
            <ac:spMk id="2" creationId="{A6A48771-B326-48EC-9F42-988BE68F872D}"/>
          </ac:spMkLst>
        </pc:spChg>
        <pc:spChg chg="add mod">
          <ac:chgData name="William Grey" userId="37b73424-c081-4fc2-b1af-363f4f3fd4f3" providerId="ADAL" clId="{1BCBD90F-BAA5-42BC-AE0C-18EBD0AC8EB2}" dt="2023-02-01T20:06:23.567" v="2784" actId="20577"/>
          <ac:spMkLst>
            <pc:docMk/>
            <pc:sldMk cId="2894146892" sldId="345"/>
            <ac:spMk id="6" creationId="{E17B01BB-8244-46C6-8FD7-A552EB31979C}"/>
          </ac:spMkLst>
        </pc:spChg>
        <pc:graphicFrameChg chg="del modGraphic">
          <ac:chgData name="William Grey" userId="37b73424-c081-4fc2-b1af-363f4f3fd4f3" providerId="ADAL" clId="{1BCBD90F-BAA5-42BC-AE0C-18EBD0AC8EB2}" dt="2023-02-01T16:39:09.650" v="1510" actId="478"/>
          <ac:graphicFrameMkLst>
            <pc:docMk/>
            <pc:sldMk cId="2894146892" sldId="345"/>
            <ac:graphicFrameMk id="4" creationId="{7B9695B7-99F0-46CA-84C2-BE8A98877A8C}"/>
          </ac:graphicFrameMkLst>
        </pc:graphicFrameChg>
        <pc:graphicFrameChg chg="add mod modGraphic">
          <ac:chgData name="William Grey" userId="37b73424-c081-4fc2-b1af-363f4f3fd4f3" providerId="ADAL" clId="{1BCBD90F-BAA5-42BC-AE0C-18EBD0AC8EB2}" dt="2023-02-01T20:06:27.792" v="2785" actId="1076"/>
          <ac:graphicFrameMkLst>
            <pc:docMk/>
            <pc:sldMk cId="2894146892" sldId="345"/>
            <ac:graphicFrameMk id="8" creationId="{4BA48125-80E4-4949-83C0-3F1BF8330821}"/>
          </ac:graphicFrameMkLst>
        </pc:graphicFrameChg>
        <pc:picChg chg="del mod modCrop">
          <ac:chgData name="William Grey" userId="37b73424-c081-4fc2-b1af-363f4f3fd4f3" providerId="ADAL" clId="{1BCBD90F-BAA5-42BC-AE0C-18EBD0AC8EB2}" dt="2023-02-01T20:00:51.572" v="2477" actId="478"/>
          <ac:picMkLst>
            <pc:docMk/>
            <pc:sldMk cId="2894146892" sldId="345"/>
            <ac:picMk id="5" creationId="{5901F4FC-BA20-47BC-BAE8-8AFA61F88967}"/>
          </ac:picMkLst>
        </pc:picChg>
        <pc:picChg chg="add mod">
          <ac:chgData name="William Grey" userId="37b73424-c081-4fc2-b1af-363f4f3fd4f3" providerId="ADAL" clId="{1BCBD90F-BAA5-42BC-AE0C-18EBD0AC8EB2}" dt="2023-02-01T20:01:31.346" v="2481" actId="1076"/>
          <ac:picMkLst>
            <pc:docMk/>
            <pc:sldMk cId="2894146892" sldId="345"/>
            <ac:picMk id="7" creationId="{6F5563B9-254F-4E7D-A85F-9E0CD3336B5B}"/>
          </ac:picMkLst>
        </pc:picChg>
      </pc:sldChg>
      <pc:sldChg chg="add del">
        <pc:chgData name="William Grey" userId="37b73424-c081-4fc2-b1af-363f4f3fd4f3" providerId="ADAL" clId="{1BCBD90F-BAA5-42BC-AE0C-18EBD0AC8EB2}" dt="2023-02-01T20:16:49.709" v="2888" actId="47"/>
        <pc:sldMkLst>
          <pc:docMk/>
          <pc:sldMk cId="1222285339" sldId="346"/>
        </pc:sldMkLst>
      </pc:sldChg>
      <pc:sldChg chg="modSp new del mod">
        <pc:chgData name="William Grey" userId="37b73424-c081-4fc2-b1af-363f4f3fd4f3" providerId="ADAL" clId="{1BCBD90F-BAA5-42BC-AE0C-18EBD0AC8EB2}" dt="2023-02-01T20:14:50.952" v="2885" actId="47"/>
        <pc:sldMkLst>
          <pc:docMk/>
          <pc:sldMk cId="1490977579" sldId="347"/>
        </pc:sldMkLst>
        <pc:spChg chg="mod">
          <ac:chgData name="William Grey" userId="37b73424-c081-4fc2-b1af-363f4f3fd4f3" providerId="ADAL" clId="{1BCBD90F-BAA5-42BC-AE0C-18EBD0AC8EB2}" dt="2023-02-01T16:47:36.138" v="1798" actId="20577"/>
          <ac:spMkLst>
            <pc:docMk/>
            <pc:sldMk cId="1490977579" sldId="347"/>
            <ac:spMk id="2" creationId="{27EE2E3D-3135-47D5-AB8B-A6C79406B448}"/>
          </ac:spMkLst>
        </pc:spChg>
      </pc:sldChg>
      <pc:sldChg chg="modSp add mod ord">
        <pc:chgData name="William Grey" userId="37b73424-c081-4fc2-b1af-363f4f3fd4f3" providerId="ADAL" clId="{1BCBD90F-BAA5-42BC-AE0C-18EBD0AC8EB2}" dt="2023-02-01T20:33:12.671" v="3440"/>
        <pc:sldMkLst>
          <pc:docMk/>
          <pc:sldMk cId="1967399768" sldId="348"/>
        </pc:sldMkLst>
        <pc:graphicFrameChg chg="mod modGraphic">
          <ac:chgData name="William Grey" userId="37b73424-c081-4fc2-b1af-363f4f3fd4f3" providerId="ADAL" clId="{1BCBD90F-BAA5-42BC-AE0C-18EBD0AC8EB2}" dt="2023-02-01T20:33:12.671" v="3440"/>
          <ac:graphicFrameMkLst>
            <pc:docMk/>
            <pc:sldMk cId="1967399768" sldId="348"/>
            <ac:graphicFrameMk id="4" creationId="{7B9695B7-99F0-46CA-84C2-BE8A98877A8C}"/>
          </ac:graphicFrameMkLst>
        </pc:graphicFrameChg>
      </pc:sldChg>
      <pc:sldChg chg="addSp delSp modSp add mod ord">
        <pc:chgData name="William Grey" userId="37b73424-c081-4fc2-b1af-363f4f3fd4f3" providerId="ADAL" clId="{1BCBD90F-BAA5-42BC-AE0C-18EBD0AC8EB2}" dt="2023-02-01T20:15:48.206" v="2887"/>
        <pc:sldMkLst>
          <pc:docMk/>
          <pc:sldMk cId="3096904574" sldId="349"/>
        </pc:sldMkLst>
        <pc:spChg chg="mod">
          <ac:chgData name="William Grey" userId="37b73424-c081-4fc2-b1af-363f4f3fd4f3" providerId="ADAL" clId="{1BCBD90F-BAA5-42BC-AE0C-18EBD0AC8EB2}" dt="2023-02-01T17:31:13.801" v="1897" actId="27636"/>
          <ac:spMkLst>
            <pc:docMk/>
            <pc:sldMk cId="3096904574" sldId="349"/>
            <ac:spMk id="6" creationId="{E17B01BB-8244-46C6-8FD7-A552EB31979C}"/>
          </ac:spMkLst>
        </pc:spChg>
        <pc:picChg chg="add del mod">
          <ac:chgData name="William Grey" userId="37b73424-c081-4fc2-b1af-363f4f3fd4f3" providerId="ADAL" clId="{1BCBD90F-BAA5-42BC-AE0C-18EBD0AC8EB2}" dt="2023-02-01T17:28:17.459" v="1889" actId="478"/>
          <ac:picMkLst>
            <pc:docMk/>
            <pc:sldMk cId="3096904574" sldId="349"/>
            <ac:picMk id="4" creationId="{9ED3416D-1012-4ACA-96DB-42744F087EA1}"/>
          </ac:picMkLst>
        </pc:picChg>
        <pc:picChg chg="del">
          <ac:chgData name="William Grey" userId="37b73424-c081-4fc2-b1af-363f4f3fd4f3" providerId="ADAL" clId="{1BCBD90F-BAA5-42BC-AE0C-18EBD0AC8EB2}" dt="2023-02-01T16:48:51.820" v="1801" actId="478"/>
          <ac:picMkLst>
            <pc:docMk/>
            <pc:sldMk cId="3096904574" sldId="349"/>
            <ac:picMk id="5" creationId="{5901F4FC-BA20-47BC-BAE8-8AFA61F88967}"/>
          </ac:picMkLst>
        </pc:picChg>
        <pc:picChg chg="add mod">
          <ac:chgData name="William Grey" userId="37b73424-c081-4fc2-b1af-363f4f3fd4f3" providerId="ADAL" clId="{1BCBD90F-BAA5-42BC-AE0C-18EBD0AC8EB2}" dt="2023-02-01T17:30:37.600" v="1893" actId="1076"/>
          <ac:picMkLst>
            <pc:docMk/>
            <pc:sldMk cId="3096904574" sldId="349"/>
            <ac:picMk id="8" creationId="{B415E225-C959-4767-8A2A-C162CD68840F}"/>
          </ac:picMkLst>
        </pc:picChg>
      </pc:sldChg>
      <pc:sldChg chg="modSp add mod ord">
        <pc:chgData name="William Grey" userId="37b73424-c081-4fc2-b1af-363f4f3fd4f3" providerId="ADAL" clId="{1BCBD90F-BAA5-42BC-AE0C-18EBD0AC8EB2}" dt="2023-02-01T19:50:56.040" v="2462" actId="207"/>
        <pc:sldMkLst>
          <pc:docMk/>
          <pc:sldMk cId="2527426535" sldId="350"/>
        </pc:sldMkLst>
        <pc:spChg chg="mod">
          <ac:chgData name="William Grey" userId="37b73424-c081-4fc2-b1af-363f4f3fd4f3" providerId="ADAL" clId="{1BCBD90F-BAA5-42BC-AE0C-18EBD0AC8EB2}" dt="2023-02-01T19:36:42.763" v="1965" actId="20577"/>
          <ac:spMkLst>
            <pc:docMk/>
            <pc:sldMk cId="2527426535" sldId="350"/>
            <ac:spMk id="2" creationId="{A6A48771-B326-48EC-9F42-988BE68F872D}"/>
          </ac:spMkLst>
        </pc:spChg>
        <pc:graphicFrameChg chg="modGraphic">
          <ac:chgData name="William Grey" userId="37b73424-c081-4fc2-b1af-363f4f3fd4f3" providerId="ADAL" clId="{1BCBD90F-BAA5-42BC-AE0C-18EBD0AC8EB2}" dt="2023-02-01T19:50:56.040" v="2462" actId="207"/>
          <ac:graphicFrameMkLst>
            <pc:docMk/>
            <pc:sldMk cId="2527426535" sldId="350"/>
            <ac:graphicFrameMk id="4" creationId="{7B9695B7-99F0-46CA-84C2-BE8A98877A8C}"/>
          </ac:graphicFrameMkLst>
        </pc:graphicFrameChg>
      </pc:sldChg>
      <pc:sldChg chg="delSp modSp add mod ord">
        <pc:chgData name="William Grey" userId="37b73424-c081-4fc2-b1af-363f4f3fd4f3" providerId="ADAL" clId="{1BCBD90F-BAA5-42BC-AE0C-18EBD0AC8EB2}" dt="2023-02-01T19:43:20.481" v="2346" actId="1076"/>
        <pc:sldMkLst>
          <pc:docMk/>
          <pc:sldMk cId="4100871164" sldId="351"/>
        </pc:sldMkLst>
        <pc:spChg chg="mod">
          <ac:chgData name="William Grey" userId="37b73424-c081-4fc2-b1af-363f4f3fd4f3" providerId="ADAL" clId="{1BCBD90F-BAA5-42BC-AE0C-18EBD0AC8EB2}" dt="2023-02-01T19:43:14.049" v="2344" actId="20577"/>
          <ac:spMkLst>
            <pc:docMk/>
            <pc:sldMk cId="4100871164" sldId="351"/>
            <ac:spMk id="8" creationId="{E9E8BDBE-819B-477F-B5A1-CF086EB3E4D0}"/>
          </ac:spMkLst>
        </pc:spChg>
        <pc:graphicFrameChg chg="del">
          <ac:chgData name="William Grey" userId="37b73424-c081-4fc2-b1af-363f4f3fd4f3" providerId="ADAL" clId="{1BCBD90F-BAA5-42BC-AE0C-18EBD0AC8EB2}" dt="2023-02-01T19:43:10.235" v="2340" actId="478"/>
          <ac:graphicFrameMkLst>
            <pc:docMk/>
            <pc:sldMk cId="4100871164" sldId="351"/>
            <ac:graphicFrameMk id="11" creationId="{DA2A710E-2005-4184-98EA-80A08CAA2F2D}"/>
          </ac:graphicFrameMkLst>
        </pc:graphicFrameChg>
        <pc:picChg chg="mod">
          <ac:chgData name="William Grey" userId="37b73424-c081-4fc2-b1af-363f4f3fd4f3" providerId="ADAL" clId="{1BCBD90F-BAA5-42BC-AE0C-18EBD0AC8EB2}" dt="2023-02-01T19:43:20.481" v="2346" actId="1076"/>
          <ac:picMkLst>
            <pc:docMk/>
            <pc:sldMk cId="4100871164" sldId="351"/>
            <ac:picMk id="10" creationId="{D60ED02F-FE9E-4359-B964-E2560A80A872}"/>
          </ac:picMkLst>
        </pc:picChg>
      </pc:sldChg>
      <pc:sldChg chg="addSp delSp modSp add mod">
        <pc:chgData name="William Grey" userId="37b73424-c081-4fc2-b1af-363f4f3fd4f3" providerId="ADAL" clId="{1BCBD90F-BAA5-42BC-AE0C-18EBD0AC8EB2}" dt="2023-02-01T19:51:13.153" v="2465" actId="113"/>
        <pc:sldMkLst>
          <pc:docMk/>
          <pc:sldMk cId="2132473875" sldId="352"/>
        </pc:sldMkLst>
        <pc:spChg chg="mod">
          <ac:chgData name="William Grey" userId="37b73424-c081-4fc2-b1af-363f4f3fd4f3" providerId="ADAL" clId="{1BCBD90F-BAA5-42BC-AE0C-18EBD0AC8EB2}" dt="2023-02-01T19:48:48.240" v="2387" actId="20577"/>
          <ac:spMkLst>
            <pc:docMk/>
            <pc:sldMk cId="2132473875" sldId="352"/>
            <ac:spMk id="2" creationId="{A6A48771-B326-48EC-9F42-988BE68F872D}"/>
          </ac:spMkLst>
        </pc:spChg>
        <pc:spChg chg="add del">
          <ac:chgData name="William Grey" userId="37b73424-c081-4fc2-b1af-363f4f3fd4f3" providerId="ADAL" clId="{1BCBD90F-BAA5-42BC-AE0C-18EBD0AC8EB2}" dt="2023-02-01T19:49:05.824" v="2389" actId="478"/>
          <ac:spMkLst>
            <pc:docMk/>
            <pc:sldMk cId="2132473875" sldId="352"/>
            <ac:spMk id="3" creationId="{9C16B276-56FB-4B1D-9B6A-D3CE583678DB}"/>
          </ac:spMkLst>
        </pc:spChg>
        <pc:graphicFrameChg chg="modGraphic">
          <ac:chgData name="William Grey" userId="37b73424-c081-4fc2-b1af-363f4f3fd4f3" providerId="ADAL" clId="{1BCBD90F-BAA5-42BC-AE0C-18EBD0AC8EB2}" dt="2023-02-01T19:51:13.153" v="2465" actId="113"/>
          <ac:graphicFrameMkLst>
            <pc:docMk/>
            <pc:sldMk cId="2132473875" sldId="352"/>
            <ac:graphicFrameMk id="4" creationId="{7B9695B7-99F0-46CA-84C2-BE8A98877A8C}"/>
          </ac:graphicFrameMkLst>
        </pc:graphicFrameChg>
      </pc:sldChg>
      <pc:sldChg chg="addSp modSp add mod">
        <pc:chgData name="William Grey" userId="37b73424-c081-4fc2-b1af-363f4f3fd4f3" providerId="ADAL" clId="{1BCBD90F-BAA5-42BC-AE0C-18EBD0AC8EB2}" dt="2023-02-01T20:13:06.753" v="2881" actId="14734"/>
        <pc:sldMkLst>
          <pc:docMk/>
          <pc:sldMk cId="1271393155" sldId="353"/>
        </pc:sldMkLst>
        <pc:spChg chg="mod">
          <ac:chgData name="William Grey" userId="37b73424-c081-4fc2-b1af-363f4f3fd4f3" providerId="ADAL" clId="{1BCBD90F-BAA5-42BC-AE0C-18EBD0AC8EB2}" dt="2023-02-01T20:11:09.049" v="2852" actId="20577"/>
          <ac:spMkLst>
            <pc:docMk/>
            <pc:sldMk cId="1271393155" sldId="353"/>
            <ac:spMk id="2" creationId="{A6A48771-B326-48EC-9F42-988BE68F872D}"/>
          </ac:spMkLst>
        </pc:spChg>
        <pc:graphicFrameChg chg="mod modGraphic">
          <ac:chgData name="William Grey" userId="37b73424-c081-4fc2-b1af-363f4f3fd4f3" providerId="ADAL" clId="{1BCBD90F-BAA5-42BC-AE0C-18EBD0AC8EB2}" dt="2023-02-01T20:13:06.753" v="2881" actId="14734"/>
          <ac:graphicFrameMkLst>
            <pc:docMk/>
            <pc:sldMk cId="1271393155" sldId="353"/>
            <ac:graphicFrameMk id="4" creationId="{7B9695B7-99F0-46CA-84C2-BE8A98877A8C}"/>
          </ac:graphicFrameMkLst>
        </pc:graphicFrameChg>
        <pc:picChg chg="add mod">
          <ac:chgData name="William Grey" userId="37b73424-c081-4fc2-b1af-363f4f3fd4f3" providerId="ADAL" clId="{1BCBD90F-BAA5-42BC-AE0C-18EBD0AC8EB2}" dt="2023-02-01T20:12:02.998" v="2865" actId="1076"/>
          <ac:picMkLst>
            <pc:docMk/>
            <pc:sldMk cId="1271393155" sldId="353"/>
            <ac:picMk id="5" creationId="{7AAB246E-FA66-40C6-A582-3D6E23596ABF}"/>
          </ac:picMkLst>
        </pc:picChg>
      </pc:sldChg>
    </pc:docChg>
  </pc:docChgLst>
  <pc:docChgLst>
    <pc:chgData name="William Grey" userId="37b73424-c081-4fc2-b1af-363f4f3fd4f3" providerId="ADAL" clId="{E1A904BD-691B-4B99-97E0-6ECBE8194D06}"/>
    <pc:docChg chg="delSld modSld">
      <pc:chgData name="William Grey" userId="37b73424-c081-4fc2-b1af-363f4f3fd4f3" providerId="ADAL" clId="{E1A904BD-691B-4B99-97E0-6ECBE8194D06}" dt="2021-01-07T20:33:38.884" v="9" actId="20577"/>
      <pc:docMkLst>
        <pc:docMk/>
      </pc:docMkLst>
      <pc:sldChg chg="modSp mod">
        <pc:chgData name="William Grey" userId="37b73424-c081-4fc2-b1af-363f4f3fd4f3" providerId="ADAL" clId="{E1A904BD-691B-4B99-97E0-6ECBE8194D06}" dt="2021-01-07T20:33:38.884" v="9" actId="20577"/>
        <pc:sldMkLst>
          <pc:docMk/>
          <pc:sldMk cId="2547731327" sldId="332"/>
        </pc:sldMkLst>
        <pc:spChg chg="mod">
          <ac:chgData name="William Grey" userId="37b73424-c081-4fc2-b1af-363f4f3fd4f3" providerId="ADAL" clId="{E1A904BD-691B-4B99-97E0-6ECBE8194D06}" dt="2021-01-07T20:33:38.884" v="9" actId="20577"/>
          <ac:spMkLst>
            <pc:docMk/>
            <pc:sldMk cId="2547731327" sldId="332"/>
            <ac:spMk id="2" creationId="{00000000-0000-0000-0000-000000000000}"/>
          </ac:spMkLst>
        </pc:spChg>
      </pc:sldChg>
      <pc:sldChg chg="del">
        <pc:chgData name="William Grey" userId="37b73424-c081-4fc2-b1af-363f4f3fd4f3" providerId="ADAL" clId="{E1A904BD-691B-4B99-97E0-6ECBE8194D06}" dt="2021-01-07T20:33:28.787" v="0" actId="47"/>
        <pc:sldMkLst>
          <pc:docMk/>
          <pc:sldMk cId="2210832579" sldId="333"/>
        </pc:sldMkLst>
      </pc:sldChg>
      <pc:sldChg chg="del">
        <pc:chgData name="William Grey" userId="37b73424-c081-4fc2-b1af-363f4f3fd4f3" providerId="ADAL" clId="{E1A904BD-691B-4B99-97E0-6ECBE8194D06}" dt="2021-01-07T20:33:29.249" v="2" actId="47"/>
        <pc:sldMkLst>
          <pc:docMk/>
          <pc:sldMk cId="1336751907" sldId="346"/>
        </pc:sldMkLst>
      </pc:sldChg>
      <pc:sldChg chg="del">
        <pc:chgData name="William Grey" userId="37b73424-c081-4fc2-b1af-363f4f3fd4f3" providerId="ADAL" clId="{E1A904BD-691B-4B99-97E0-6ECBE8194D06}" dt="2021-01-07T20:33:30.222" v="8" actId="47"/>
        <pc:sldMkLst>
          <pc:docMk/>
          <pc:sldMk cId="1712409232" sldId="353"/>
        </pc:sldMkLst>
      </pc:sldChg>
      <pc:sldChg chg="del">
        <pc:chgData name="William Grey" userId="37b73424-c081-4fc2-b1af-363f4f3fd4f3" providerId="ADAL" clId="{E1A904BD-691B-4B99-97E0-6ECBE8194D06}" dt="2021-01-07T20:33:30.041" v="7" actId="47"/>
        <pc:sldMkLst>
          <pc:docMk/>
          <pc:sldMk cId="2525924900" sldId="363"/>
        </pc:sldMkLst>
      </pc:sldChg>
      <pc:sldChg chg="del">
        <pc:chgData name="William Grey" userId="37b73424-c081-4fc2-b1af-363f4f3fd4f3" providerId="ADAL" clId="{E1A904BD-691B-4B99-97E0-6ECBE8194D06}" dt="2021-01-07T20:33:29.707" v="5" actId="47"/>
        <pc:sldMkLst>
          <pc:docMk/>
          <pc:sldMk cId="1750240435" sldId="364"/>
        </pc:sldMkLst>
      </pc:sldChg>
      <pc:sldChg chg="del">
        <pc:chgData name="William Grey" userId="37b73424-c081-4fc2-b1af-363f4f3fd4f3" providerId="ADAL" clId="{E1A904BD-691B-4B99-97E0-6ECBE8194D06}" dt="2021-01-07T20:33:29.410" v="3" actId="47"/>
        <pc:sldMkLst>
          <pc:docMk/>
          <pc:sldMk cId="3009576253" sldId="365"/>
        </pc:sldMkLst>
      </pc:sldChg>
      <pc:sldChg chg="del">
        <pc:chgData name="William Grey" userId="37b73424-c081-4fc2-b1af-363f4f3fd4f3" providerId="ADAL" clId="{E1A904BD-691B-4B99-97E0-6ECBE8194D06}" dt="2021-01-07T20:33:29.564" v="4" actId="47"/>
        <pc:sldMkLst>
          <pc:docMk/>
          <pc:sldMk cId="2359473222" sldId="366"/>
        </pc:sldMkLst>
      </pc:sldChg>
      <pc:sldChg chg="del">
        <pc:chgData name="William Grey" userId="37b73424-c081-4fc2-b1af-363f4f3fd4f3" providerId="ADAL" clId="{E1A904BD-691B-4B99-97E0-6ECBE8194D06}" dt="2021-01-07T20:33:29.141" v="1" actId="47"/>
        <pc:sldMkLst>
          <pc:docMk/>
          <pc:sldMk cId="2499619532" sldId="367"/>
        </pc:sldMkLst>
      </pc:sldChg>
      <pc:sldChg chg="del">
        <pc:chgData name="William Grey" userId="37b73424-c081-4fc2-b1af-363f4f3fd4f3" providerId="ADAL" clId="{E1A904BD-691B-4B99-97E0-6ECBE8194D06}" dt="2021-01-07T20:33:29.870" v="6" actId="47"/>
        <pc:sldMkLst>
          <pc:docMk/>
          <pc:sldMk cId="48744308" sldId="368"/>
        </pc:sldMkLst>
      </pc:sldChg>
    </pc:docChg>
  </pc:docChgLst>
  <pc:docChgLst>
    <pc:chgData name="William Grey" userId="37b73424-c081-4fc2-b1af-363f4f3fd4f3" providerId="ADAL" clId="{8435CB64-E7D2-413F-B23B-DF2F06C3241A}"/>
    <pc:docChg chg="modSld">
      <pc:chgData name="William Grey" userId="37b73424-c081-4fc2-b1af-363f4f3fd4f3" providerId="ADAL" clId="{8435CB64-E7D2-413F-B23B-DF2F06C3241A}" dt="2023-01-16T21:01:30.206" v="0"/>
      <pc:docMkLst>
        <pc:docMk/>
      </pc:docMkLst>
      <pc:sldChg chg="modSp">
        <pc:chgData name="William Grey" userId="37b73424-c081-4fc2-b1af-363f4f3fd4f3" providerId="ADAL" clId="{8435CB64-E7D2-413F-B23B-DF2F06C3241A}" dt="2023-01-16T21:01:30.206" v="0"/>
        <pc:sldMkLst>
          <pc:docMk/>
          <pc:sldMk cId="2547731327" sldId="332"/>
        </pc:sldMkLst>
        <pc:spChg chg="mod">
          <ac:chgData name="William Grey" userId="37b73424-c081-4fc2-b1af-363f4f3fd4f3" providerId="ADAL" clId="{8435CB64-E7D2-413F-B23B-DF2F06C3241A}" dt="2023-01-16T21:01:30.206" v="0"/>
          <ac:spMkLst>
            <pc:docMk/>
            <pc:sldMk cId="2547731327" sldId="332"/>
            <ac:spMk id="2" creationId="{00000000-0000-0000-0000-000000000000}"/>
          </ac:spMkLst>
        </pc:spChg>
        <pc:spChg chg="mod">
          <ac:chgData name="William Grey" userId="37b73424-c081-4fc2-b1af-363f4f3fd4f3" providerId="ADAL" clId="{8435CB64-E7D2-413F-B23B-DF2F06C3241A}" dt="2023-01-16T21:01:30.206" v="0"/>
          <ac:spMkLst>
            <pc:docMk/>
            <pc:sldMk cId="2547731327" sldId="332"/>
            <ac:spMk id="3" creationId="{00000000-0000-0000-0000-000000000000}"/>
          </ac:spMkLst>
        </pc:spChg>
      </pc:sldChg>
      <pc:sldChg chg="modSp">
        <pc:chgData name="William Grey" userId="37b73424-c081-4fc2-b1af-363f4f3fd4f3" providerId="ADAL" clId="{8435CB64-E7D2-413F-B23B-DF2F06C3241A}" dt="2023-01-16T21:01:30.206" v="0"/>
        <pc:sldMkLst>
          <pc:docMk/>
          <pc:sldMk cId="589025123" sldId="336"/>
        </pc:sldMkLst>
        <pc:spChg chg="mod">
          <ac:chgData name="William Grey" userId="37b73424-c081-4fc2-b1af-363f4f3fd4f3" providerId="ADAL" clId="{8435CB64-E7D2-413F-B23B-DF2F06C3241A}" dt="2023-01-16T21:01:30.206" v="0"/>
          <ac:spMkLst>
            <pc:docMk/>
            <pc:sldMk cId="589025123" sldId="336"/>
            <ac:spMk id="2" creationId="{E0BE0BD2-CF4B-447A-807E-7B28F2C87B81}"/>
          </ac:spMkLst>
        </pc:spChg>
      </pc:sldChg>
      <pc:sldChg chg="modSp">
        <pc:chgData name="William Grey" userId="37b73424-c081-4fc2-b1af-363f4f3fd4f3" providerId="ADAL" clId="{8435CB64-E7D2-413F-B23B-DF2F06C3241A}" dt="2023-01-16T21:01:30.206" v="0"/>
        <pc:sldMkLst>
          <pc:docMk/>
          <pc:sldMk cId="449081412" sldId="337"/>
        </pc:sldMkLst>
        <pc:spChg chg="mod">
          <ac:chgData name="William Grey" userId="37b73424-c081-4fc2-b1af-363f4f3fd4f3" providerId="ADAL" clId="{8435CB64-E7D2-413F-B23B-DF2F06C3241A}" dt="2023-01-16T21:01:30.206" v="0"/>
          <ac:spMkLst>
            <pc:docMk/>
            <pc:sldMk cId="449081412" sldId="337"/>
            <ac:spMk id="2" creationId="{A6A48771-B326-48EC-9F42-988BE68F872D}"/>
          </ac:spMkLst>
        </pc:spChg>
      </pc:sldChg>
    </pc:docChg>
  </pc:docChgLst>
  <pc:docChgLst>
    <pc:chgData name="William Grey" userId="37b73424-c081-4fc2-b1af-363f4f3fd4f3" providerId="ADAL" clId="{9DBDEA56-1580-4E1B-A7EC-56F22D8277CA}"/>
    <pc:docChg chg="custSel addSld delSld modSld">
      <pc:chgData name="William Grey" userId="37b73424-c081-4fc2-b1af-363f4f3fd4f3" providerId="ADAL" clId="{9DBDEA56-1580-4E1B-A7EC-56F22D8277CA}" dt="2021-09-06T20:37:08.147" v="79" actId="2711"/>
      <pc:docMkLst>
        <pc:docMk/>
      </pc:docMkLst>
      <pc:sldChg chg="del">
        <pc:chgData name="William Grey" userId="37b73424-c081-4fc2-b1af-363f4f3fd4f3" providerId="ADAL" clId="{9DBDEA56-1580-4E1B-A7EC-56F22D8277CA}" dt="2021-09-06T20:32:34.591" v="24" actId="47"/>
        <pc:sldMkLst>
          <pc:docMk/>
          <pc:sldMk cId="1140349941" sldId="325"/>
        </pc:sldMkLst>
      </pc:sldChg>
      <pc:sldChg chg="del">
        <pc:chgData name="William Grey" userId="37b73424-c081-4fc2-b1af-363f4f3fd4f3" providerId="ADAL" clId="{9DBDEA56-1580-4E1B-A7EC-56F22D8277CA}" dt="2021-09-06T20:32:34.393" v="23" actId="47"/>
        <pc:sldMkLst>
          <pc:docMk/>
          <pc:sldMk cId="1251028938" sldId="329"/>
        </pc:sldMkLst>
      </pc:sldChg>
      <pc:sldChg chg="delSp modSp mod">
        <pc:chgData name="William Grey" userId="37b73424-c081-4fc2-b1af-363f4f3fd4f3" providerId="ADAL" clId="{9DBDEA56-1580-4E1B-A7EC-56F22D8277CA}" dt="2021-09-06T20:31:19.112" v="10" actId="478"/>
        <pc:sldMkLst>
          <pc:docMk/>
          <pc:sldMk cId="2547731327" sldId="332"/>
        </pc:sldMkLst>
        <pc:spChg chg="mod">
          <ac:chgData name="William Grey" userId="37b73424-c081-4fc2-b1af-363f4f3fd4f3" providerId="ADAL" clId="{9DBDEA56-1580-4E1B-A7EC-56F22D8277CA}" dt="2021-09-06T20:31:15.718" v="9" actId="20577"/>
          <ac:spMkLst>
            <pc:docMk/>
            <pc:sldMk cId="2547731327" sldId="332"/>
            <ac:spMk id="2" creationId="{00000000-0000-0000-0000-000000000000}"/>
          </ac:spMkLst>
        </pc:spChg>
        <pc:inkChg chg="del">
          <ac:chgData name="William Grey" userId="37b73424-c081-4fc2-b1af-363f4f3fd4f3" providerId="ADAL" clId="{9DBDEA56-1580-4E1B-A7EC-56F22D8277CA}" dt="2021-09-06T20:31:19.112" v="10" actId="478"/>
          <ac:inkMkLst>
            <pc:docMk/>
            <pc:sldMk cId="2547731327" sldId="332"/>
            <ac:inkMk id="4" creationId="{6897AACD-BD42-FA4B-A4BC-68D57FE8A43C}"/>
          </ac:inkMkLst>
        </pc:inkChg>
      </pc:sldChg>
      <pc:sldChg chg="modSp mod">
        <pc:chgData name="William Grey" userId="37b73424-c081-4fc2-b1af-363f4f3fd4f3" providerId="ADAL" clId="{9DBDEA56-1580-4E1B-A7EC-56F22D8277CA}" dt="2021-09-06T20:32:21.244" v="19" actId="14100"/>
        <pc:sldMkLst>
          <pc:docMk/>
          <pc:sldMk cId="1304593118" sldId="335"/>
        </pc:sldMkLst>
        <pc:graphicFrameChg chg="mod modGraphic">
          <ac:chgData name="William Grey" userId="37b73424-c081-4fc2-b1af-363f4f3fd4f3" providerId="ADAL" clId="{9DBDEA56-1580-4E1B-A7EC-56F22D8277CA}" dt="2021-09-06T20:32:21.244" v="19" actId="14100"/>
          <ac:graphicFrameMkLst>
            <pc:docMk/>
            <pc:sldMk cId="1304593118" sldId="335"/>
            <ac:graphicFrameMk id="4" creationId="{7B9695B7-99F0-46CA-84C2-BE8A98877A8C}"/>
          </ac:graphicFrameMkLst>
        </pc:graphicFrameChg>
      </pc:sldChg>
      <pc:sldChg chg="del">
        <pc:chgData name="William Grey" userId="37b73424-c081-4fc2-b1af-363f4f3fd4f3" providerId="ADAL" clId="{9DBDEA56-1580-4E1B-A7EC-56F22D8277CA}" dt="2021-09-06T20:32:35.153" v="27" actId="47"/>
        <pc:sldMkLst>
          <pc:docMk/>
          <pc:sldMk cId="324028703" sldId="337"/>
        </pc:sldMkLst>
      </pc:sldChg>
      <pc:sldChg chg="modSp add mod">
        <pc:chgData name="William Grey" userId="37b73424-c081-4fc2-b1af-363f4f3fd4f3" providerId="ADAL" clId="{9DBDEA56-1580-4E1B-A7EC-56F22D8277CA}" dt="2021-09-06T20:33:14.954" v="35" actId="20577"/>
        <pc:sldMkLst>
          <pc:docMk/>
          <pc:sldMk cId="449081412" sldId="337"/>
        </pc:sldMkLst>
        <pc:graphicFrameChg chg="mod modGraphic">
          <ac:chgData name="William Grey" userId="37b73424-c081-4fc2-b1af-363f4f3fd4f3" providerId="ADAL" clId="{9DBDEA56-1580-4E1B-A7EC-56F22D8277CA}" dt="2021-09-06T20:33:14.954" v="35" actId="20577"/>
          <ac:graphicFrameMkLst>
            <pc:docMk/>
            <pc:sldMk cId="449081412" sldId="337"/>
            <ac:graphicFrameMk id="4" creationId="{7B9695B7-99F0-46CA-84C2-BE8A98877A8C}"/>
          </ac:graphicFrameMkLst>
        </pc:graphicFrameChg>
      </pc:sldChg>
      <pc:sldChg chg="del">
        <pc:chgData name="William Grey" userId="37b73424-c081-4fc2-b1af-363f4f3fd4f3" providerId="ADAL" clId="{9DBDEA56-1580-4E1B-A7EC-56F22D8277CA}" dt="2021-09-06T20:32:36.272" v="30" actId="47"/>
        <pc:sldMkLst>
          <pc:docMk/>
          <pc:sldMk cId="2705311211" sldId="338"/>
        </pc:sldMkLst>
      </pc:sldChg>
      <pc:sldChg chg="modSp new mod">
        <pc:chgData name="William Grey" userId="37b73424-c081-4fc2-b1af-363f4f3fd4f3" providerId="ADAL" clId="{9DBDEA56-1580-4E1B-A7EC-56F22D8277CA}" dt="2021-09-06T20:37:08.147" v="79" actId="2711"/>
        <pc:sldMkLst>
          <pc:docMk/>
          <pc:sldMk cId="3428324048" sldId="338"/>
        </pc:sldMkLst>
        <pc:spChg chg="mod">
          <ac:chgData name="William Grey" userId="37b73424-c081-4fc2-b1af-363f4f3fd4f3" providerId="ADAL" clId="{9DBDEA56-1580-4E1B-A7EC-56F22D8277CA}" dt="2021-09-06T20:34:59.559" v="42"/>
          <ac:spMkLst>
            <pc:docMk/>
            <pc:sldMk cId="3428324048" sldId="338"/>
            <ac:spMk id="2" creationId="{F62857CC-1E2F-4840-86A4-9E6B5FCBB673}"/>
          </ac:spMkLst>
        </pc:spChg>
        <pc:spChg chg="mod">
          <ac:chgData name="William Grey" userId="37b73424-c081-4fc2-b1af-363f4f3fd4f3" providerId="ADAL" clId="{9DBDEA56-1580-4E1B-A7EC-56F22D8277CA}" dt="2021-09-06T20:37:08.147" v="79" actId="2711"/>
          <ac:spMkLst>
            <pc:docMk/>
            <pc:sldMk cId="3428324048" sldId="338"/>
            <ac:spMk id="3" creationId="{2BE79D68-7F80-4C26-857D-6A80E054D458}"/>
          </ac:spMkLst>
        </pc:spChg>
      </pc:sldChg>
      <pc:sldChg chg="modSp new mod">
        <pc:chgData name="William Grey" userId="37b73424-c081-4fc2-b1af-363f4f3fd4f3" providerId="ADAL" clId="{9DBDEA56-1580-4E1B-A7EC-56F22D8277CA}" dt="2021-09-06T20:37:00.510" v="78" actId="2711"/>
        <pc:sldMkLst>
          <pc:docMk/>
          <pc:sldMk cId="1208823903" sldId="339"/>
        </pc:sldMkLst>
        <pc:spChg chg="mod">
          <ac:chgData name="William Grey" userId="37b73424-c081-4fc2-b1af-363f4f3fd4f3" providerId="ADAL" clId="{9DBDEA56-1580-4E1B-A7EC-56F22D8277CA}" dt="2021-09-06T20:35:34.057" v="71" actId="20577"/>
          <ac:spMkLst>
            <pc:docMk/>
            <pc:sldMk cId="1208823903" sldId="339"/>
            <ac:spMk id="2" creationId="{B5BB00D6-3CA5-4194-96F6-8832F75A29FE}"/>
          </ac:spMkLst>
        </pc:spChg>
        <pc:spChg chg="mod">
          <ac:chgData name="William Grey" userId="37b73424-c081-4fc2-b1af-363f4f3fd4f3" providerId="ADAL" clId="{9DBDEA56-1580-4E1B-A7EC-56F22D8277CA}" dt="2021-09-06T20:37:00.510" v="78" actId="2711"/>
          <ac:spMkLst>
            <pc:docMk/>
            <pc:sldMk cId="1208823903" sldId="339"/>
            <ac:spMk id="3" creationId="{BCDAA83E-541C-43EE-A7FB-531FE46288CA}"/>
          </ac:spMkLst>
        </pc:spChg>
      </pc:sldChg>
      <pc:sldChg chg="del">
        <pc:chgData name="William Grey" userId="37b73424-c081-4fc2-b1af-363f4f3fd4f3" providerId="ADAL" clId="{9DBDEA56-1580-4E1B-A7EC-56F22D8277CA}" dt="2021-09-06T20:32:34.966" v="26" actId="47"/>
        <pc:sldMkLst>
          <pc:docMk/>
          <pc:sldMk cId="3372357581" sldId="339"/>
        </pc:sldMkLst>
      </pc:sldChg>
      <pc:sldChg chg="modSp add mod">
        <pc:chgData name="William Grey" userId="37b73424-c081-4fc2-b1af-363f4f3fd4f3" providerId="ADAL" clId="{9DBDEA56-1580-4E1B-A7EC-56F22D8277CA}" dt="2021-09-06T20:36:52.127" v="77" actId="2711"/>
        <pc:sldMkLst>
          <pc:docMk/>
          <pc:sldMk cId="2833914565" sldId="340"/>
        </pc:sldMkLst>
        <pc:spChg chg="mod">
          <ac:chgData name="William Grey" userId="37b73424-c081-4fc2-b1af-363f4f3fd4f3" providerId="ADAL" clId="{9DBDEA56-1580-4E1B-A7EC-56F22D8277CA}" dt="2021-09-06T20:36:31.119" v="75"/>
          <ac:spMkLst>
            <pc:docMk/>
            <pc:sldMk cId="2833914565" sldId="340"/>
            <ac:spMk id="2" creationId="{B5BB00D6-3CA5-4194-96F6-8832F75A29FE}"/>
          </ac:spMkLst>
        </pc:spChg>
        <pc:spChg chg="mod">
          <ac:chgData name="William Grey" userId="37b73424-c081-4fc2-b1af-363f4f3fd4f3" providerId="ADAL" clId="{9DBDEA56-1580-4E1B-A7EC-56F22D8277CA}" dt="2021-09-06T20:36:52.127" v="77" actId="2711"/>
          <ac:spMkLst>
            <pc:docMk/>
            <pc:sldMk cId="2833914565" sldId="340"/>
            <ac:spMk id="3" creationId="{BCDAA83E-541C-43EE-A7FB-531FE46288CA}"/>
          </ac:spMkLst>
        </pc:spChg>
      </pc:sldChg>
      <pc:sldChg chg="del">
        <pc:chgData name="William Grey" userId="37b73424-c081-4fc2-b1af-363f4f3fd4f3" providerId="ADAL" clId="{9DBDEA56-1580-4E1B-A7EC-56F22D8277CA}" dt="2021-09-06T20:32:35.836" v="29" actId="47"/>
        <pc:sldMkLst>
          <pc:docMk/>
          <pc:sldMk cId="3505631989" sldId="340"/>
        </pc:sldMkLst>
      </pc:sldChg>
      <pc:sldChg chg="del">
        <pc:chgData name="William Grey" userId="37b73424-c081-4fc2-b1af-363f4f3fd4f3" providerId="ADAL" clId="{9DBDEA56-1580-4E1B-A7EC-56F22D8277CA}" dt="2021-09-06T20:32:35.376" v="28" actId="47"/>
        <pc:sldMkLst>
          <pc:docMk/>
          <pc:sldMk cId="198515140" sldId="341"/>
        </pc:sldMkLst>
      </pc:sldChg>
      <pc:sldChg chg="del">
        <pc:chgData name="William Grey" userId="37b73424-c081-4fc2-b1af-363f4f3fd4f3" providerId="ADAL" clId="{9DBDEA56-1580-4E1B-A7EC-56F22D8277CA}" dt="2021-09-06T20:32:34.783" v="25" actId="47"/>
        <pc:sldMkLst>
          <pc:docMk/>
          <pc:sldMk cId="1367477835" sldId="342"/>
        </pc:sldMkLst>
      </pc:sldChg>
      <pc:sldChg chg="del">
        <pc:chgData name="William Grey" userId="37b73424-c081-4fc2-b1af-363f4f3fd4f3" providerId="ADAL" clId="{9DBDEA56-1580-4E1B-A7EC-56F22D8277CA}" dt="2021-09-06T20:32:34.213" v="22" actId="47"/>
        <pc:sldMkLst>
          <pc:docMk/>
          <pc:sldMk cId="2075153206" sldId="343"/>
        </pc:sldMkLst>
      </pc:sldChg>
      <pc:sldChg chg="del">
        <pc:chgData name="William Grey" userId="37b73424-c081-4fc2-b1af-363f4f3fd4f3" providerId="ADAL" clId="{9DBDEA56-1580-4E1B-A7EC-56F22D8277CA}" dt="2021-09-06T20:32:34.026" v="21" actId="47"/>
        <pc:sldMkLst>
          <pc:docMk/>
          <pc:sldMk cId="14447358" sldId="344"/>
        </pc:sldMkLst>
      </pc:sldChg>
      <pc:sldChg chg="del">
        <pc:chgData name="William Grey" userId="37b73424-c081-4fc2-b1af-363f4f3fd4f3" providerId="ADAL" clId="{9DBDEA56-1580-4E1B-A7EC-56F22D8277CA}" dt="2021-09-06T20:32:33.776" v="20" actId="47"/>
        <pc:sldMkLst>
          <pc:docMk/>
          <pc:sldMk cId="3616730839" sldId="345"/>
        </pc:sldMkLst>
      </pc:sldChg>
    </pc:docChg>
  </pc:docChgLst>
  <pc:docChgLst>
    <pc:chgData name="William Grey" userId="37b73424-c081-4fc2-b1af-363f4f3fd4f3" providerId="ADAL" clId="{44B1515F-B4A0-49A3-9003-B28A5FA486A6}"/>
    <pc:docChg chg="undo custSel delSld modSld sldOrd">
      <pc:chgData name="William Grey" userId="37b73424-c081-4fc2-b1af-363f4f3fd4f3" providerId="ADAL" clId="{44B1515F-B4A0-49A3-9003-B28A5FA486A6}" dt="2021-09-11T19:00:38.754" v="329" actId="47"/>
      <pc:docMkLst>
        <pc:docMk/>
      </pc:docMkLst>
      <pc:sldChg chg="modSp mod ord">
        <pc:chgData name="William Grey" userId="37b73424-c081-4fc2-b1af-363f4f3fd4f3" providerId="ADAL" clId="{44B1515F-B4A0-49A3-9003-B28A5FA486A6}" dt="2021-09-11T18:58:40.084" v="233" actId="20577"/>
        <pc:sldMkLst>
          <pc:docMk/>
          <pc:sldMk cId="2547731327" sldId="332"/>
        </pc:sldMkLst>
        <pc:spChg chg="mod">
          <ac:chgData name="William Grey" userId="37b73424-c081-4fc2-b1af-363f4f3fd4f3" providerId="ADAL" clId="{44B1515F-B4A0-49A3-9003-B28A5FA486A6}" dt="2021-09-11T18:58:40.084" v="233" actId="20577"/>
          <ac:spMkLst>
            <pc:docMk/>
            <pc:sldMk cId="2547731327" sldId="332"/>
            <ac:spMk id="2" creationId="{00000000-0000-0000-0000-000000000000}"/>
          </ac:spMkLst>
        </pc:spChg>
      </pc:sldChg>
      <pc:sldChg chg="addSp delSp modSp del mod">
        <pc:chgData name="William Grey" userId="37b73424-c081-4fc2-b1af-363f4f3fd4f3" providerId="ADAL" clId="{44B1515F-B4A0-49A3-9003-B28A5FA486A6}" dt="2021-09-11T19:00:38.754" v="329" actId="47"/>
        <pc:sldMkLst>
          <pc:docMk/>
          <pc:sldMk cId="1304593118" sldId="335"/>
        </pc:sldMkLst>
        <pc:graphicFrameChg chg="add del mod">
          <ac:chgData name="William Grey" userId="37b73424-c081-4fc2-b1af-363f4f3fd4f3" providerId="ADAL" clId="{44B1515F-B4A0-49A3-9003-B28A5FA486A6}" dt="2021-09-11T18:09:58.727" v="1" actId="478"/>
          <ac:graphicFrameMkLst>
            <pc:docMk/>
            <pc:sldMk cId="1304593118" sldId="335"/>
            <ac:graphicFrameMk id="3" creationId="{D0F26ED0-3FDF-4E96-A7C6-7623757C13A2}"/>
          </ac:graphicFrameMkLst>
        </pc:graphicFrameChg>
        <pc:graphicFrameChg chg="mod modGraphic">
          <ac:chgData name="William Grey" userId="37b73424-c081-4fc2-b1af-363f4f3fd4f3" providerId="ADAL" clId="{44B1515F-B4A0-49A3-9003-B28A5FA486A6}" dt="2021-09-11T18:52:01.765" v="219" actId="20577"/>
          <ac:graphicFrameMkLst>
            <pc:docMk/>
            <pc:sldMk cId="1304593118" sldId="335"/>
            <ac:graphicFrameMk id="4" creationId="{7B9695B7-99F0-46CA-84C2-BE8A98877A8C}"/>
          </ac:graphicFrameMkLst>
        </pc:graphicFrameChg>
      </pc:sldChg>
      <pc:sldChg chg="modSp mod ord">
        <pc:chgData name="William Grey" userId="37b73424-c081-4fc2-b1af-363f4f3fd4f3" providerId="ADAL" clId="{44B1515F-B4A0-49A3-9003-B28A5FA486A6}" dt="2021-09-11T18:59:08.859" v="291" actId="20577"/>
        <pc:sldMkLst>
          <pc:docMk/>
          <pc:sldMk cId="589025123" sldId="336"/>
        </pc:sldMkLst>
        <pc:spChg chg="mod">
          <ac:chgData name="William Grey" userId="37b73424-c081-4fc2-b1af-363f4f3fd4f3" providerId="ADAL" clId="{44B1515F-B4A0-49A3-9003-B28A5FA486A6}" dt="2021-09-11T18:59:08.859" v="291" actId="20577"/>
          <ac:spMkLst>
            <pc:docMk/>
            <pc:sldMk cId="589025123" sldId="336"/>
            <ac:spMk id="3" creationId="{1E1B0F98-840E-4FD0-A205-41B6A2806968}"/>
          </ac:spMkLst>
        </pc:spChg>
      </pc:sldChg>
      <pc:sldChg chg="modSp mod">
        <pc:chgData name="William Grey" userId="37b73424-c081-4fc2-b1af-363f4f3fd4f3" providerId="ADAL" clId="{44B1515F-B4A0-49A3-9003-B28A5FA486A6}" dt="2021-09-11T19:00:18.560" v="325" actId="20577"/>
        <pc:sldMkLst>
          <pc:docMk/>
          <pc:sldMk cId="449081412" sldId="337"/>
        </pc:sldMkLst>
        <pc:graphicFrameChg chg="mod modGraphic">
          <ac:chgData name="William Grey" userId="37b73424-c081-4fc2-b1af-363f4f3fd4f3" providerId="ADAL" clId="{44B1515F-B4A0-49A3-9003-B28A5FA486A6}" dt="2021-09-11T19:00:18.560" v="325" actId="20577"/>
          <ac:graphicFrameMkLst>
            <pc:docMk/>
            <pc:sldMk cId="449081412" sldId="337"/>
            <ac:graphicFrameMk id="4" creationId="{7B9695B7-99F0-46CA-84C2-BE8A98877A8C}"/>
          </ac:graphicFrameMkLst>
        </pc:graphicFrameChg>
      </pc:sldChg>
      <pc:sldChg chg="del">
        <pc:chgData name="William Grey" userId="37b73424-c081-4fc2-b1af-363f4f3fd4f3" providerId="ADAL" clId="{44B1515F-B4A0-49A3-9003-B28A5FA486A6}" dt="2021-09-11T19:00:25.399" v="328" actId="47"/>
        <pc:sldMkLst>
          <pc:docMk/>
          <pc:sldMk cId="3428324048" sldId="338"/>
        </pc:sldMkLst>
      </pc:sldChg>
      <pc:sldChg chg="del">
        <pc:chgData name="William Grey" userId="37b73424-c081-4fc2-b1af-363f4f3fd4f3" providerId="ADAL" clId="{44B1515F-B4A0-49A3-9003-B28A5FA486A6}" dt="2021-09-11T19:00:24.598" v="327" actId="47"/>
        <pc:sldMkLst>
          <pc:docMk/>
          <pc:sldMk cId="1208823903" sldId="339"/>
        </pc:sldMkLst>
      </pc:sldChg>
      <pc:sldChg chg="del">
        <pc:chgData name="William Grey" userId="37b73424-c081-4fc2-b1af-363f4f3fd4f3" providerId="ADAL" clId="{44B1515F-B4A0-49A3-9003-B28A5FA486A6}" dt="2021-09-11T19:00:23.820" v="326" actId="47"/>
        <pc:sldMkLst>
          <pc:docMk/>
          <pc:sldMk cId="2833914565" sldId="340"/>
        </pc:sldMkLst>
      </pc:sldChg>
    </pc:docChg>
  </pc:docChgLst>
  <pc:docChgLst>
    <pc:chgData name="William Grey" userId="37b73424-c081-4fc2-b1af-363f4f3fd4f3" providerId="ADAL" clId="{7BE74AC3-CAB3-4866-889B-2DC897BE1119}"/>
    <pc:docChg chg="undo custSel addSld delSld modSld sldOrd">
      <pc:chgData name="William Grey" userId="37b73424-c081-4fc2-b1af-363f4f3fd4f3" providerId="ADAL" clId="{7BE74AC3-CAB3-4866-889B-2DC897BE1119}" dt="2021-02-05T20:53:02.441" v="1982" actId="14100"/>
      <pc:docMkLst>
        <pc:docMk/>
      </pc:docMkLst>
      <pc:sldChg chg="modSp add del mod">
        <pc:chgData name="William Grey" userId="37b73424-c081-4fc2-b1af-363f4f3fd4f3" providerId="ADAL" clId="{7BE74AC3-CAB3-4866-889B-2DC897BE1119}" dt="2021-02-05T19:39:46.960" v="260" actId="47"/>
        <pc:sldMkLst>
          <pc:docMk/>
          <pc:sldMk cId="0" sldId="256"/>
        </pc:sldMkLst>
        <pc:spChg chg="mod">
          <ac:chgData name="William Grey" userId="37b73424-c081-4fc2-b1af-363f4f3fd4f3" providerId="ADAL" clId="{7BE74AC3-CAB3-4866-889B-2DC897BE1119}" dt="2021-02-05T19:39:03.921" v="255" actId="21"/>
          <ac:spMkLst>
            <pc:docMk/>
            <pc:sldMk cId="0" sldId="256"/>
            <ac:spMk id="5" creationId="{00000000-0000-0000-0000-000000000000}"/>
          </ac:spMkLst>
        </pc:spChg>
      </pc:sldChg>
      <pc:sldChg chg="modSp add del">
        <pc:chgData name="William Grey" userId="37b73424-c081-4fc2-b1af-363f4f3fd4f3" providerId="ADAL" clId="{7BE74AC3-CAB3-4866-889B-2DC897BE1119}" dt="2021-02-05T20:41:09.870" v="1782" actId="47"/>
        <pc:sldMkLst>
          <pc:docMk/>
          <pc:sldMk cId="2594409651" sldId="288"/>
        </pc:sldMkLst>
        <pc:spChg chg="mod">
          <ac:chgData name="William Grey" userId="37b73424-c081-4fc2-b1af-363f4f3fd4f3" providerId="ADAL" clId="{7BE74AC3-CAB3-4866-889B-2DC897BE1119}" dt="2021-02-05T19:41:19.071" v="305"/>
          <ac:spMkLst>
            <pc:docMk/>
            <pc:sldMk cId="2594409651" sldId="288"/>
            <ac:spMk id="3" creationId="{00000000-0000-0000-0000-000000000000}"/>
          </ac:spMkLst>
        </pc:spChg>
      </pc:sldChg>
      <pc:sldChg chg="add del">
        <pc:chgData name="William Grey" userId="37b73424-c081-4fc2-b1af-363f4f3fd4f3" providerId="ADAL" clId="{7BE74AC3-CAB3-4866-889B-2DC897BE1119}" dt="2021-02-05T20:05:56.642" v="946" actId="47"/>
        <pc:sldMkLst>
          <pc:docMk/>
          <pc:sldMk cId="668000994" sldId="289"/>
        </pc:sldMkLst>
      </pc:sldChg>
      <pc:sldChg chg="modSp add del mod">
        <pc:chgData name="William Grey" userId="37b73424-c081-4fc2-b1af-363f4f3fd4f3" providerId="ADAL" clId="{7BE74AC3-CAB3-4866-889B-2DC897BE1119}" dt="2021-02-05T20:41:06.852" v="1781" actId="47"/>
        <pc:sldMkLst>
          <pc:docMk/>
          <pc:sldMk cId="1970340601" sldId="324"/>
        </pc:sldMkLst>
        <pc:spChg chg="mod">
          <ac:chgData name="William Grey" userId="37b73424-c081-4fc2-b1af-363f4f3fd4f3" providerId="ADAL" clId="{7BE74AC3-CAB3-4866-889B-2DC897BE1119}" dt="2021-02-05T19:23:46.202" v="1" actId="27636"/>
          <ac:spMkLst>
            <pc:docMk/>
            <pc:sldMk cId="1970340601" sldId="324"/>
            <ac:spMk id="2" creationId="{E5097F2E-20B6-41D1-BE8C-FE3F0B9CBDD9}"/>
          </ac:spMkLst>
        </pc:spChg>
        <pc:spChg chg="mod">
          <ac:chgData name="William Grey" userId="37b73424-c081-4fc2-b1af-363f4f3fd4f3" providerId="ADAL" clId="{7BE74AC3-CAB3-4866-889B-2DC897BE1119}" dt="2021-02-05T19:41:19.071" v="305"/>
          <ac:spMkLst>
            <pc:docMk/>
            <pc:sldMk cId="1970340601" sldId="324"/>
            <ac:spMk id="3" creationId="{8B47F5D8-7914-48D5-B6CC-3E0AE8185C66}"/>
          </ac:spMkLst>
        </pc:spChg>
      </pc:sldChg>
      <pc:sldChg chg="addSp delSp modSp add mod">
        <pc:chgData name="William Grey" userId="37b73424-c081-4fc2-b1af-363f4f3fd4f3" providerId="ADAL" clId="{7BE74AC3-CAB3-4866-889B-2DC897BE1119}" dt="2021-02-05T20:36:54.645" v="1669" actId="1076"/>
        <pc:sldMkLst>
          <pc:docMk/>
          <pc:sldMk cId="1140349941" sldId="325"/>
        </pc:sldMkLst>
        <pc:spChg chg="mod">
          <ac:chgData name="William Grey" userId="37b73424-c081-4fc2-b1af-363f4f3fd4f3" providerId="ADAL" clId="{7BE74AC3-CAB3-4866-889B-2DC897BE1119}" dt="2021-02-05T20:33:03.300" v="1574" actId="14100"/>
          <ac:spMkLst>
            <pc:docMk/>
            <pc:sldMk cId="1140349941" sldId="325"/>
            <ac:spMk id="2" creationId="{21DD5E1A-F3E0-42A6-A244-DF32241EB471}"/>
          </ac:spMkLst>
        </pc:spChg>
        <pc:spChg chg="del mod">
          <ac:chgData name="William Grey" userId="37b73424-c081-4fc2-b1af-363f4f3fd4f3" providerId="ADAL" clId="{7BE74AC3-CAB3-4866-889B-2DC897BE1119}" dt="2021-02-05T20:36:27.669" v="1660" actId="478"/>
          <ac:spMkLst>
            <pc:docMk/>
            <pc:sldMk cId="1140349941" sldId="325"/>
            <ac:spMk id="3" creationId="{7FB1617A-7C74-4B33-9714-6482A76E88F3}"/>
          </ac:spMkLst>
        </pc:spChg>
        <pc:spChg chg="mod">
          <ac:chgData name="William Grey" userId="37b73424-c081-4fc2-b1af-363f4f3fd4f3" providerId="ADAL" clId="{7BE74AC3-CAB3-4866-889B-2DC897BE1119}" dt="2021-02-05T20:36:49.319" v="1667" actId="1076"/>
          <ac:spMkLst>
            <pc:docMk/>
            <pc:sldMk cId="1140349941" sldId="325"/>
            <ac:spMk id="4" creationId="{BB2AA6A0-CCBD-4A42-94F6-31230215CFA4}"/>
          </ac:spMkLst>
        </pc:spChg>
        <pc:spChg chg="mod">
          <ac:chgData name="William Grey" userId="37b73424-c081-4fc2-b1af-363f4f3fd4f3" providerId="ADAL" clId="{7BE74AC3-CAB3-4866-889B-2DC897BE1119}" dt="2021-02-05T20:36:49.319" v="1667" actId="1076"/>
          <ac:spMkLst>
            <pc:docMk/>
            <pc:sldMk cId="1140349941" sldId="325"/>
            <ac:spMk id="5" creationId="{5D85268A-47A1-4F84-9233-9BED8E7803AF}"/>
          </ac:spMkLst>
        </pc:spChg>
        <pc:spChg chg="mod">
          <ac:chgData name="William Grey" userId="37b73424-c081-4fc2-b1af-363f4f3fd4f3" providerId="ADAL" clId="{7BE74AC3-CAB3-4866-889B-2DC897BE1119}" dt="2021-02-05T20:36:49.319" v="1667" actId="1076"/>
          <ac:spMkLst>
            <pc:docMk/>
            <pc:sldMk cId="1140349941" sldId="325"/>
            <ac:spMk id="6" creationId="{2FBE578E-00F6-41E8-9146-B6F9EF824F0A}"/>
          </ac:spMkLst>
        </pc:spChg>
        <pc:spChg chg="mod">
          <ac:chgData name="William Grey" userId="37b73424-c081-4fc2-b1af-363f4f3fd4f3" providerId="ADAL" clId="{7BE74AC3-CAB3-4866-889B-2DC897BE1119}" dt="2021-02-05T20:36:49.319" v="1667" actId="1076"/>
          <ac:spMkLst>
            <pc:docMk/>
            <pc:sldMk cId="1140349941" sldId="325"/>
            <ac:spMk id="7" creationId="{17A4FD2E-5F39-4522-9866-CB74581A41FA}"/>
          </ac:spMkLst>
        </pc:spChg>
        <pc:spChg chg="add del mod">
          <ac:chgData name="William Grey" userId="37b73424-c081-4fc2-b1af-363f4f3fd4f3" providerId="ADAL" clId="{7BE74AC3-CAB3-4866-889B-2DC897BE1119}" dt="2021-02-05T20:36:31.134" v="1661" actId="478"/>
          <ac:spMkLst>
            <pc:docMk/>
            <pc:sldMk cId="1140349941" sldId="325"/>
            <ac:spMk id="13" creationId="{E41CCC18-99C8-4BFC-ABA0-59F9902BB8D3}"/>
          </ac:spMkLst>
        </pc:spChg>
        <pc:picChg chg="mod">
          <ac:chgData name="William Grey" userId="37b73424-c081-4fc2-b1af-363f4f3fd4f3" providerId="ADAL" clId="{7BE74AC3-CAB3-4866-889B-2DC897BE1119}" dt="2021-02-05T20:36:34.485" v="1662" actId="1076"/>
          <ac:picMkLst>
            <pc:docMk/>
            <pc:sldMk cId="1140349941" sldId="325"/>
            <ac:picMk id="8" creationId="{40DCE366-8DAF-46EC-815B-976D22022368}"/>
          </ac:picMkLst>
        </pc:picChg>
        <pc:picChg chg="mod">
          <ac:chgData name="William Grey" userId="37b73424-c081-4fc2-b1af-363f4f3fd4f3" providerId="ADAL" clId="{7BE74AC3-CAB3-4866-889B-2DC897BE1119}" dt="2021-02-05T20:36:54.645" v="1669" actId="1076"/>
          <ac:picMkLst>
            <pc:docMk/>
            <pc:sldMk cId="1140349941" sldId="325"/>
            <ac:picMk id="9" creationId="{1987B630-149E-4FEF-8D2B-9EF7C798E5FA}"/>
          </ac:picMkLst>
        </pc:picChg>
        <pc:picChg chg="mod">
          <ac:chgData name="William Grey" userId="37b73424-c081-4fc2-b1af-363f4f3fd4f3" providerId="ADAL" clId="{7BE74AC3-CAB3-4866-889B-2DC897BE1119}" dt="2021-02-05T20:36:52.237" v="1668" actId="1076"/>
          <ac:picMkLst>
            <pc:docMk/>
            <pc:sldMk cId="1140349941" sldId="325"/>
            <ac:picMk id="10" creationId="{D635761E-DF78-4EAD-9793-DCFD59172FA0}"/>
          </ac:picMkLst>
        </pc:picChg>
        <pc:picChg chg="del">
          <ac:chgData name="William Grey" userId="37b73424-c081-4fc2-b1af-363f4f3fd4f3" providerId="ADAL" clId="{7BE74AC3-CAB3-4866-889B-2DC897BE1119}" dt="2021-02-05T20:23:09.089" v="1382" actId="478"/>
          <ac:picMkLst>
            <pc:docMk/>
            <pc:sldMk cId="1140349941" sldId="325"/>
            <ac:picMk id="11" creationId="{3CCDFACF-499C-4713-AD56-5488DAE9BDAE}"/>
          </ac:picMkLst>
        </pc:picChg>
      </pc:sldChg>
      <pc:sldChg chg="modSp add del mod">
        <pc:chgData name="William Grey" userId="37b73424-c081-4fc2-b1af-363f4f3fd4f3" providerId="ADAL" clId="{7BE74AC3-CAB3-4866-889B-2DC897BE1119}" dt="2021-02-05T19:44:20.501" v="488" actId="2696"/>
        <pc:sldMkLst>
          <pc:docMk/>
          <pc:sldMk cId="2549683297" sldId="325"/>
        </pc:sldMkLst>
        <pc:spChg chg="mod">
          <ac:chgData name="William Grey" userId="37b73424-c081-4fc2-b1af-363f4f3fd4f3" providerId="ADAL" clId="{7BE74AC3-CAB3-4866-889B-2DC897BE1119}" dt="2021-02-05T19:24:16.153" v="38" actId="20577"/>
          <ac:spMkLst>
            <pc:docMk/>
            <pc:sldMk cId="2549683297" sldId="325"/>
            <ac:spMk id="2" creationId="{21DD5E1A-F3E0-42A6-A244-DF32241EB471}"/>
          </ac:spMkLst>
        </pc:spChg>
        <pc:spChg chg="mod">
          <ac:chgData name="William Grey" userId="37b73424-c081-4fc2-b1af-363f4f3fd4f3" providerId="ADAL" clId="{7BE74AC3-CAB3-4866-889B-2DC897BE1119}" dt="2021-02-05T19:24:25.993" v="40" actId="1076"/>
          <ac:spMkLst>
            <pc:docMk/>
            <pc:sldMk cId="2549683297" sldId="325"/>
            <ac:spMk id="3" creationId="{7FB1617A-7C74-4B33-9714-6482A76E88F3}"/>
          </ac:spMkLst>
        </pc:spChg>
      </pc:sldChg>
      <pc:sldChg chg="add del">
        <pc:chgData name="William Grey" userId="37b73424-c081-4fc2-b1af-363f4f3fd4f3" providerId="ADAL" clId="{7BE74AC3-CAB3-4866-889B-2DC897BE1119}" dt="2021-02-05T19:54:29.326" v="749" actId="47"/>
        <pc:sldMkLst>
          <pc:docMk/>
          <pc:sldMk cId="2006036221" sldId="326"/>
        </pc:sldMkLst>
      </pc:sldChg>
      <pc:sldChg chg="modSp add del">
        <pc:chgData name="William Grey" userId="37b73424-c081-4fc2-b1af-363f4f3fd4f3" providerId="ADAL" clId="{7BE74AC3-CAB3-4866-889B-2DC897BE1119}" dt="2021-02-05T19:52:23.717" v="696" actId="47"/>
        <pc:sldMkLst>
          <pc:docMk/>
          <pc:sldMk cId="2481976257" sldId="327"/>
        </pc:sldMkLst>
        <pc:spChg chg="mod">
          <ac:chgData name="William Grey" userId="37b73424-c081-4fc2-b1af-363f4f3fd4f3" providerId="ADAL" clId="{7BE74AC3-CAB3-4866-889B-2DC897BE1119}" dt="2021-02-05T19:41:19.071" v="305"/>
          <ac:spMkLst>
            <pc:docMk/>
            <pc:sldMk cId="2481976257" sldId="327"/>
            <ac:spMk id="3" creationId="{00000000-0000-0000-0000-000000000000}"/>
          </ac:spMkLst>
        </pc:spChg>
      </pc:sldChg>
      <pc:sldChg chg="add del">
        <pc:chgData name="William Grey" userId="37b73424-c081-4fc2-b1af-363f4f3fd4f3" providerId="ADAL" clId="{7BE74AC3-CAB3-4866-889B-2DC897BE1119}" dt="2021-02-05T19:54:31.433" v="750" actId="47"/>
        <pc:sldMkLst>
          <pc:docMk/>
          <pc:sldMk cId="3309082997" sldId="328"/>
        </pc:sldMkLst>
      </pc:sldChg>
      <pc:sldChg chg="modSp add mod">
        <pc:chgData name="William Grey" userId="37b73424-c081-4fc2-b1af-363f4f3fd4f3" providerId="ADAL" clId="{7BE74AC3-CAB3-4866-889B-2DC897BE1119}" dt="2021-02-05T20:53:02.441" v="1982" actId="14100"/>
        <pc:sldMkLst>
          <pc:docMk/>
          <pc:sldMk cId="1251028938" sldId="329"/>
        </pc:sldMkLst>
        <pc:picChg chg="mod">
          <ac:chgData name="William Grey" userId="37b73424-c081-4fc2-b1af-363f4f3fd4f3" providerId="ADAL" clId="{7BE74AC3-CAB3-4866-889B-2DC897BE1119}" dt="2021-02-05T20:53:02.441" v="1982" actId="14100"/>
          <ac:picMkLst>
            <pc:docMk/>
            <pc:sldMk cId="1251028938" sldId="329"/>
            <ac:picMk id="4" creationId="{07E72A40-AAF6-47DA-9AB9-645EF301FF0C}"/>
          </ac:picMkLst>
        </pc:picChg>
      </pc:sldChg>
      <pc:sldChg chg="delSp modSp add del mod">
        <pc:chgData name="William Grey" userId="37b73424-c081-4fc2-b1af-363f4f3fd4f3" providerId="ADAL" clId="{7BE74AC3-CAB3-4866-889B-2DC897BE1119}" dt="2021-02-05T19:44:20.501" v="488" actId="2696"/>
        <pc:sldMkLst>
          <pc:docMk/>
          <pc:sldMk cId="3818231816" sldId="329"/>
        </pc:sldMkLst>
        <pc:spChg chg="mod">
          <ac:chgData name="William Grey" userId="37b73424-c081-4fc2-b1af-363f4f3fd4f3" providerId="ADAL" clId="{7BE74AC3-CAB3-4866-889B-2DC897BE1119}" dt="2021-02-05T19:24:46.421" v="88" actId="20577"/>
          <ac:spMkLst>
            <pc:docMk/>
            <pc:sldMk cId="3818231816" sldId="329"/>
            <ac:spMk id="2" creationId="{6AA125A6-C1E5-4AB8-8DA7-36971C6D184F}"/>
          </ac:spMkLst>
        </pc:spChg>
        <pc:spChg chg="del">
          <ac:chgData name="William Grey" userId="37b73424-c081-4fc2-b1af-363f4f3fd4f3" providerId="ADAL" clId="{7BE74AC3-CAB3-4866-889B-2DC897BE1119}" dt="2021-02-05T19:24:59.660" v="93" actId="478"/>
          <ac:spMkLst>
            <pc:docMk/>
            <pc:sldMk cId="3818231816" sldId="329"/>
            <ac:spMk id="3" creationId="{4E5F4E35-FB18-4E91-BF23-47F2B7CDD928}"/>
          </ac:spMkLst>
        </pc:spChg>
        <pc:picChg chg="mod">
          <ac:chgData name="William Grey" userId="37b73424-c081-4fc2-b1af-363f4f3fd4f3" providerId="ADAL" clId="{7BE74AC3-CAB3-4866-889B-2DC897BE1119}" dt="2021-02-05T19:24:56.849" v="92" actId="1076"/>
          <ac:picMkLst>
            <pc:docMk/>
            <pc:sldMk cId="3818231816" sldId="329"/>
            <ac:picMk id="4" creationId="{07E72A40-AAF6-47DA-9AB9-645EF301FF0C}"/>
          </ac:picMkLst>
        </pc:picChg>
      </pc:sldChg>
      <pc:sldChg chg="modSp add del">
        <pc:chgData name="William Grey" userId="37b73424-c081-4fc2-b1af-363f4f3fd4f3" providerId="ADAL" clId="{7BE74AC3-CAB3-4866-889B-2DC897BE1119}" dt="2021-02-05T20:41:12.366" v="1783" actId="47"/>
        <pc:sldMkLst>
          <pc:docMk/>
          <pc:sldMk cId="2590652744" sldId="330"/>
        </pc:sldMkLst>
        <pc:spChg chg="mod">
          <ac:chgData name="William Grey" userId="37b73424-c081-4fc2-b1af-363f4f3fd4f3" providerId="ADAL" clId="{7BE74AC3-CAB3-4866-889B-2DC897BE1119}" dt="2021-02-05T19:41:19.071" v="305"/>
          <ac:spMkLst>
            <pc:docMk/>
            <pc:sldMk cId="2590652744" sldId="330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7BE74AC3-CAB3-4866-889B-2DC897BE1119}" dt="2021-02-05T19:24:00.932" v="29" actId="20577"/>
        <pc:sldMkLst>
          <pc:docMk/>
          <pc:sldMk cId="2547731327" sldId="332"/>
        </pc:sldMkLst>
        <pc:spChg chg="mod">
          <ac:chgData name="William Grey" userId="37b73424-c081-4fc2-b1af-363f4f3fd4f3" providerId="ADAL" clId="{7BE74AC3-CAB3-4866-889B-2DC897BE1119}" dt="2021-02-05T19:24:00.932" v="29" actId="20577"/>
          <ac:spMkLst>
            <pc:docMk/>
            <pc:sldMk cId="2547731327" sldId="332"/>
            <ac:spMk id="2" creationId="{00000000-0000-0000-0000-000000000000}"/>
          </ac:spMkLst>
        </pc:spChg>
      </pc:sldChg>
      <pc:sldChg chg="modSp add del">
        <pc:chgData name="William Grey" userId="37b73424-c081-4fc2-b1af-363f4f3fd4f3" providerId="ADAL" clId="{7BE74AC3-CAB3-4866-889B-2DC897BE1119}" dt="2021-02-05T20:41:13.449" v="1784" actId="47"/>
        <pc:sldMkLst>
          <pc:docMk/>
          <pc:sldMk cId="985872871" sldId="333"/>
        </pc:sldMkLst>
        <pc:spChg chg="mod">
          <ac:chgData name="William Grey" userId="37b73424-c081-4fc2-b1af-363f4f3fd4f3" providerId="ADAL" clId="{7BE74AC3-CAB3-4866-889B-2DC897BE1119}" dt="2021-02-05T19:41:19.071" v="305"/>
          <ac:spMkLst>
            <pc:docMk/>
            <pc:sldMk cId="985872871" sldId="333"/>
            <ac:spMk id="3" creationId="{00000000-0000-0000-0000-000000000000}"/>
          </ac:spMkLst>
        </pc:spChg>
      </pc:sldChg>
      <pc:sldChg chg="modSp add del mod">
        <pc:chgData name="William Grey" userId="37b73424-c081-4fc2-b1af-363f4f3fd4f3" providerId="ADAL" clId="{7BE74AC3-CAB3-4866-889B-2DC897BE1119}" dt="2021-02-05T20:41:01.824" v="1780" actId="47"/>
        <pc:sldMkLst>
          <pc:docMk/>
          <pc:sldMk cId="2385388225" sldId="334"/>
        </pc:sldMkLst>
        <pc:spChg chg="mod">
          <ac:chgData name="William Grey" userId="37b73424-c081-4fc2-b1af-363f4f3fd4f3" providerId="ADAL" clId="{7BE74AC3-CAB3-4866-889B-2DC897BE1119}" dt="2021-02-05T20:01:08.044" v="906" actId="20577"/>
          <ac:spMkLst>
            <pc:docMk/>
            <pc:sldMk cId="2385388225" sldId="334"/>
            <ac:spMk id="3" creationId="{29D695FE-85C4-4DD5-AFDD-F5B1E82FBADE}"/>
          </ac:spMkLst>
        </pc:spChg>
      </pc:sldChg>
      <pc:sldChg chg="addSp delSp modSp new mod ord">
        <pc:chgData name="William Grey" userId="37b73424-c081-4fc2-b1af-363f4f3fd4f3" providerId="ADAL" clId="{7BE74AC3-CAB3-4866-889B-2DC897BE1119}" dt="2021-02-05T19:50:02.186" v="642" actId="20577"/>
        <pc:sldMkLst>
          <pc:docMk/>
          <pc:sldMk cId="1304593118" sldId="335"/>
        </pc:sldMkLst>
        <pc:spChg chg="mod">
          <ac:chgData name="William Grey" userId="37b73424-c081-4fc2-b1af-363f4f3fd4f3" providerId="ADAL" clId="{7BE74AC3-CAB3-4866-889B-2DC897BE1119}" dt="2021-02-05T19:50:02.186" v="642" actId="20577"/>
          <ac:spMkLst>
            <pc:docMk/>
            <pc:sldMk cId="1304593118" sldId="335"/>
            <ac:spMk id="2" creationId="{A6A48771-B326-48EC-9F42-988BE68F872D}"/>
          </ac:spMkLst>
        </pc:spChg>
        <pc:spChg chg="del mod">
          <ac:chgData name="William Grey" userId="37b73424-c081-4fc2-b1af-363f4f3fd4f3" providerId="ADAL" clId="{7BE74AC3-CAB3-4866-889B-2DC897BE1119}" dt="2021-02-05T19:36:48.617" v="175" actId="478"/>
          <ac:spMkLst>
            <pc:docMk/>
            <pc:sldMk cId="1304593118" sldId="335"/>
            <ac:spMk id="3" creationId="{BCAA9A7B-0043-419C-8C1B-9B545929A248}"/>
          </ac:spMkLst>
        </pc:spChg>
        <pc:spChg chg="add del mod">
          <ac:chgData name="William Grey" userId="37b73424-c081-4fc2-b1af-363f4f3fd4f3" providerId="ADAL" clId="{7BE74AC3-CAB3-4866-889B-2DC897BE1119}" dt="2021-02-05T19:36:51.038" v="176" actId="478"/>
          <ac:spMkLst>
            <pc:docMk/>
            <pc:sldMk cId="1304593118" sldId="335"/>
            <ac:spMk id="7" creationId="{FF1697D2-E3E3-4329-93D3-F0DCF1244810}"/>
          </ac:spMkLst>
        </pc:spChg>
        <pc:graphicFrameChg chg="add mod modGraphic">
          <ac:chgData name="William Grey" userId="37b73424-c081-4fc2-b1af-363f4f3fd4f3" providerId="ADAL" clId="{7BE74AC3-CAB3-4866-889B-2DC897BE1119}" dt="2021-02-05T19:49:36.978" v="621" actId="14100"/>
          <ac:graphicFrameMkLst>
            <pc:docMk/>
            <pc:sldMk cId="1304593118" sldId="335"/>
            <ac:graphicFrameMk id="4" creationId="{7B9695B7-99F0-46CA-84C2-BE8A98877A8C}"/>
          </ac:graphicFrameMkLst>
        </pc:graphicFrameChg>
      </pc:sldChg>
      <pc:sldChg chg="modSp new mod">
        <pc:chgData name="William Grey" userId="37b73424-c081-4fc2-b1af-363f4f3fd4f3" providerId="ADAL" clId="{7BE74AC3-CAB3-4866-889B-2DC897BE1119}" dt="2021-02-05T19:50:38.359" v="643" actId="1076"/>
        <pc:sldMkLst>
          <pc:docMk/>
          <pc:sldMk cId="589025123" sldId="336"/>
        </pc:sldMkLst>
        <pc:spChg chg="mod">
          <ac:chgData name="William Grey" userId="37b73424-c081-4fc2-b1af-363f4f3fd4f3" providerId="ADAL" clId="{7BE74AC3-CAB3-4866-889B-2DC897BE1119}" dt="2021-02-05T19:38:56.466" v="254" actId="20577"/>
          <ac:spMkLst>
            <pc:docMk/>
            <pc:sldMk cId="589025123" sldId="336"/>
            <ac:spMk id="2" creationId="{E0BE0BD2-CF4B-447A-807E-7B28F2C87B81}"/>
          </ac:spMkLst>
        </pc:spChg>
        <pc:spChg chg="mod">
          <ac:chgData name="William Grey" userId="37b73424-c081-4fc2-b1af-363f4f3fd4f3" providerId="ADAL" clId="{7BE74AC3-CAB3-4866-889B-2DC897BE1119}" dt="2021-02-05T19:50:38.359" v="643" actId="1076"/>
          <ac:spMkLst>
            <pc:docMk/>
            <pc:sldMk cId="589025123" sldId="336"/>
            <ac:spMk id="3" creationId="{1E1B0F98-840E-4FD0-A205-41B6A2806968}"/>
          </ac:spMkLst>
        </pc:spChg>
      </pc:sldChg>
      <pc:sldChg chg="addSp delSp modSp new add del mod ord">
        <pc:chgData name="William Grey" userId="37b73424-c081-4fc2-b1af-363f4f3fd4f3" providerId="ADAL" clId="{7BE74AC3-CAB3-4866-889B-2DC897BE1119}" dt="2021-02-05T20:31:41.446" v="1550"/>
        <pc:sldMkLst>
          <pc:docMk/>
          <pc:sldMk cId="324028703" sldId="337"/>
        </pc:sldMkLst>
        <pc:spChg chg="mod">
          <ac:chgData name="William Grey" userId="37b73424-c081-4fc2-b1af-363f4f3fd4f3" providerId="ADAL" clId="{7BE74AC3-CAB3-4866-889B-2DC897BE1119}" dt="2021-02-05T19:40:48.581" v="294" actId="20577"/>
          <ac:spMkLst>
            <pc:docMk/>
            <pc:sldMk cId="324028703" sldId="337"/>
            <ac:spMk id="2" creationId="{93B5A9A4-9A4C-4720-B9E6-0A66E18178EC}"/>
          </ac:spMkLst>
        </pc:spChg>
        <pc:spChg chg="del">
          <ac:chgData name="William Grey" userId="37b73424-c081-4fc2-b1af-363f4f3fd4f3" providerId="ADAL" clId="{7BE74AC3-CAB3-4866-889B-2DC897BE1119}" dt="2021-02-05T19:41:03.714" v="297" actId="478"/>
          <ac:spMkLst>
            <pc:docMk/>
            <pc:sldMk cId="324028703" sldId="337"/>
            <ac:spMk id="3" creationId="{D3D397BA-EEC8-45DA-8781-2308E7915728}"/>
          </ac:spMkLst>
        </pc:spChg>
        <pc:spChg chg="add mod">
          <ac:chgData name="William Grey" userId="37b73424-c081-4fc2-b1af-363f4f3fd4f3" providerId="ADAL" clId="{7BE74AC3-CAB3-4866-889B-2DC897BE1119}" dt="2021-02-05T19:43:22.394" v="485" actId="20577"/>
          <ac:spMkLst>
            <pc:docMk/>
            <pc:sldMk cId="324028703" sldId="337"/>
            <ac:spMk id="4" creationId="{81C2E4F7-70CE-43F2-A799-2ABB6FEC4747}"/>
          </ac:spMkLst>
        </pc:spChg>
      </pc:sldChg>
      <pc:sldChg chg="addSp delSp modSp add mod">
        <pc:chgData name="William Grey" userId="37b73424-c081-4fc2-b1af-363f4f3fd4f3" providerId="ADAL" clId="{7BE74AC3-CAB3-4866-889B-2DC897BE1119}" dt="2021-02-05T20:06:10.487" v="948"/>
        <pc:sldMkLst>
          <pc:docMk/>
          <pc:sldMk cId="2705311211" sldId="338"/>
        </pc:sldMkLst>
        <pc:spChg chg="mod">
          <ac:chgData name="William Grey" userId="37b73424-c081-4fc2-b1af-363f4f3fd4f3" providerId="ADAL" clId="{7BE74AC3-CAB3-4866-889B-2DC897BE1119}" dt="2021-02-05T19:51:02.535" v="695" actId="14100"/>
          <ac:spMkLst>
            <pc:docMk/>
            <pc:sldMk cId="2705311211" sldId="338"/>
            <ac:spMk id="2" creationId="{A6A48771-B326-48EC-9F42-988BE68F872D}"/>
          </ac:spMkLst>
        </pc:spChg>
        <pc:spChg chg="add mod">
          <ac:chgData name="William Grey" userId="37b73424-c081-4fc2-b1af-363f4f3fd4f3" providerId="ADAL" clId="{7BE74AC3-CAB3-4866-889B-2DC897BE1119}" dt="2021-02-05T19:54:21.591" v="748" actId="20577"/>
          <ac:spMkLst>
            <pc:docMk/>
            <pc:sldMk cId="2705311211" sldId="338"/>
            <ac:spMk id="3" creationId="{DA47A49B-E462-4870-8F11-AB06B4A7A4E9}"/>
          </ac:spMkLst>
        </pc:spChg>
        <pc:graphicFrameChg chg="del mod modGraphic">
          <ac:chgData name="William Grey" userId="37b73424-c081-4fc2-b1af-363f4f3fd4f3" providerId="ADAL" clId="{7BE74AC3-CAB3-4866-889B-2DC897BE1119}" dt="2021-02-05T20:06:04.229" v="947" actId="478"/>
          <ac:graphicFrameMkLst>
            <pc:docMk/>
            <pc:sldMk cId="2705311211" sldId="338"/>
            <ac:graphicFrameMk id="4" creationId="{7B9695B7-99F0-46CA-84C2-BE8A98877A8C}"/>
          </ac:graphicFrameMkLst>
        </pc:graphicFrameChg>
        <pc:graphicFrameChg chg="add">
          <ac:chgData name="William Grey" userId="37b73424-c081-4fc2-b1af-363f4f3fd4f3" providerId="ADAL" clId="{7BE74AC3-CAB3-4866-889B-2DC897BE1119}" dt="2021-02-05T20:06:10.487" v="948"/>
          <ac:graphicFrameMkLst>
            <pc:docMk/>
            <pc:sldMk cId="2705311211" sldId="338"/>
            <ac:graphicFrameMk id="5" creationId="{8D6A2E36-49A6-4D39-A207-5E0B141A4F08}"/>
          </ac:graphicFrameMkLst>
        </pc:graphicFrameChg>
      </pc:sldChg>
      <pc:sldChg chg="addSp delSp modSp new mod ord">
        <pc:chgData name="William Grey" userId="37b73424-c081-4fc2-b1af-363f4f3fd4f3" providerId="ADAL" clId="{7BE74AC3-CAB3-4866-889B-2DC897BE1119}" dt="2021-02-05T20:31:43.507" v="1552"/>
        <pc:sldMkLst>
          <pc:docMk/>
          <pc:sldMk cId="3372357581" sldId="339"/>
        </pc:sldMkLst>
        <pc:spChg chg="mod">
          <ac:chgData name="William Grey" userId="37b73424-c081-4fc2-b1af-363f4f3fd4f3" providerId="ADAL" clId="{7BE74AC3-CAB3-4866-889B-2DC897BE1119}" dt="2021-02-05T19:55:10.288" v="788" actId="20577"/>
          <ac:spMkLst>
            <pc:docMk/>
            <pc:sldMk cId="3372357581" sldId="339"/>
            <ac:spMk id="2" creationId="{A710F567-5FC7-43B7-97E0-D17BD51B8D38}"/>
          </ac:spMkLst>
        </pc:spChg>
        <pc:spChg chg="del">
          <ac:chgData name="William Grey" userId="37b73424-c081-4fc2-b1af-363f4f3fd4f3" providerId="ADAL" clId="{7BE74AC3-CAB3-4866-889B-2DC897BE1119}" dt="2021-02-05T19:55:13.278" v="789" actId="478"/>
          <ac:spMkLst>
            <pc:docMk/>
            <pc:sldMk cId="3372357581" sldId="339"/>
            <ac:spMk id="3" creationId="{5C081491-3EA8-4657-913C-758AC30E6CCC}"/>
          </ac:spMkLst>
        </pc:spChg>
        <pc:spChg chg="add del">
          <ac:chgData name="William Grey" userId="37b73424-c081-4fc2-b1af-363f4f3fd4f3" providerId="ADAL" clId="{7BE74AC3-CAB3-4866-889B-2DC897BE1119}" dt="2021-02-05T19:58:53.455" v="839" actId="478"/>
          <ac:spMkLst>
            <pc:docMk/>
            <pc:sldMk cId="3372357581" sldId="339"/>
            <ac:spMk id="6" creationId="{B7C6EE39-57C8-40B9-9808-93FE2E1B62E5}"/>
          </ac:spMkLst>
        </pc:spChg>
        <pc:spChg chg="add del">
          <ac:chgData name="William Grey" userId="37b73424-c081-4fc2-b1af-363f4f3fd4f3" providerId="ADAL" clId="{7BE74AC3-CAB3-4866-889B-2DC897BE1119}" dt="2021-02-05T19:58:56.770" v="840" actId="478"/>
          <ac:spMkLst>
            <pc:docMk/>
            <pc:sldMk cId="3372357581" sldId="339"/>
            <ac:spMk id="7" creationId="{BFD019F6-9175-40F2-A5CA-333319932C2D}"/>
          </ac:spMkLst>
        </pc:spChg>
        <pc:spChg chg="add mod">
          <ac:chgData name="William Grey" userId="37b73424-c081-4fc2-b1af-363f4f3fd4f3" providerId="ADAL" clId="{7BE74AC3-CAB3-4866-889B-2DC897BE1119}" dt="2021-02-05T19:58:30.636" v="832" actId="20577"/>
          <ac:spMkLst>
            <pc:docMk/>
            <pc:sldMk cId="3372357581" sldId="339"/>
            <ac:spMk id="8" creationId="{5CCDC26B-1CB0-4B70-B6A4-18208312FC55}"/>
          </ac:spMkLst>
        </pc:spChg>
        <pc:spChg chg="add mod">
          <ac:chgData name="William Grey" userId="37b73424-c081-4fc2-b1af-363f4f3fd4f3" providerId="ADAL" clId="{7BE74AC3-CAB3-4866-889B-2DC897BE1119}" dt="2021-02-05T19:57:47.890" v="814" actId="1076"/>
          <ac:spMkLst>
            <pc:docMk/>
            <pc:sldMk cId="3372357581" sldId="339"/>
            <ac:spMk id="9" creationId="{EB0BDC97-29BC-4141-8EF1-3B4A928A2669}"/>
          </ac:spMkLst>
        </pc:spChg>
        <pc:spChg chg="add mod">
          <ac:chgData name="William Grey" userId="37b73424-c081-4fc2-b1af-363f4f3fd4f3" providerId="ADAL" clId="{7BE74AC3-CAB3-4866-889B-2DC897BE1119}" dt="2021-02-05T19:56:03.318" v="799" actId="1582"/>
          <ac:spMkLst>
            <pc:docMk/>
            <pc:sldMk cId="3372357581" sldId="339"/>
            <ac:spMk id="10" creationId="{B8DC9455-A295-40C9-B159-000CB503AA6C}"/>
          </ac:spMkLst>
        </pc:spChg>
        <pc:spChg chg="add mod">
          <ac:chgData name="William Grey" userId="37b73424-c081-4fc2-b1af-363f4f3fd4f3" providerId="ADAL" clId="{7BE74AC3-CAB3-4866-889B-2DC897BE1119}" dt="2021-02-05T19:59:50.432" v="847" actId="1076"/>
          <ac:spMkLst>
            <pc:docMk/>
            <pc:sldMk cId="3372357581" sldId="339"/>
            <ac:spMk id="11" creationId="{159FEDA8-9327-4540-AF25-C9B3E15A0A05}"/>
          </ac:spMkLst>
        </pc:spChg>
        <pc:spChg chg="add mod">
          <ac:chgData name="William Grey" userId="37b73424-c081-4fc2-b1af-363f4f3fd4f3" providerId="ADAL" clId="{7BE74AC3-CAB3-4866-889B-2DC897BE1119}" dt="2021-02-05T19:59:59.476" v="849" actId="14100"/>
          <ac:spMkLst>
            <pc:docMk/>
            <pc:sldMk cId="3372357581" sldId="339"/>
            <ac:spMk id="12" creationId="{2DE833EE-CEF2-44A1-8D60-BB3D6A329397}"/>
          </ac:spMkLst>
        </pc:spChg>
        <pc:spChg chg="add mod">
          <ac:chgData name="William Grey" userId="37b73424-c081-4fc2-b1af-363f4f3fd4f3" providerId="ADAL" clId="{7BE74AC3-CAB3-4866-889B-2DC897BE1119}" dt="2021-02-05T19:59:32.162" v="844" actId="255"/>
          <ac:spMkLst>
            <pc:docMk/>
            <pc:sldMk cId="3372357581" sldId="339"/>
            <ac:spMk id="13" creationId="{B52747FE-1164-4303-B4BF-99914D983DFC}"/>
          </ac:spMkLst>
        </pc:spChg>
        <pc:spChg chg="add">
          <ac:chgData name="William Grey" userId="37b73424-c081-4fc2-b1af-363f4f3fd4f3" providerId="ADAL" clId="{7BE74AC3-CAB3-4866-889B-2DC897BE1119}" dt="2021-02-05T19:55:14.167" v="790"/>
          <ac:spMkLst>
            <pc:docMk/>
            <pc:sldMk cId="3372357581" sldId="339"/>
            <ac:spMk id="14" creationId="{AC3501A5-4F1E-4A0D-8F6B-3E33363EF827}"/>
          </ac:spMkLst>
        </pc:spChg>
        <pc:spChg chg="add mod">
          <ac:chgData name="William Grey" userId="37b73424-c081-4fc2-b1af-363f4f3fd4f3" providerId="ADAL" clId="{7BE74AC3-CAB3-4866-889B-2DC897BE1119}" dt="2021-02-05T19:59:00.183" v="841" actId="1076"/>
          <ac:spMkLst>
            <pc:docMk/>
            <pc:sldMk cId="3372357581" sldId="339"/>
            <ac:spMk id="15" creationId="{82E399CB-CEA9-464A-A519-9FC6424F2714}"/>
          </ac:spMkLst>
        </pc:spChg>
        <pc:spChg chg="add mod">
          <ac:chgData name="William Grey" userId="37b73424-c081-4fc2-b1af-363f4f3fd4f3" providerId="ADAL" clId="{7BE74AC3-CAB3-4866-889B-2DC897BE1119}" dt="2021-02-05T19:58:27.405" v="830" actId="20577"/>
          <ac:spMkLst>
            <pc:docMk/>
            <pc:sldMk cId="3372357581" sldId="339"/>
            <ac:spMk id="24" creationId="{B7CD54C6-4B25-49A6-B028-F75D7FACDA0E}"/>
          </ac:spMkLst>
        </pc:spChg>
        <pc:spChg chg="add mod">
          <ac:chgData name="William Grey" userId="37b73424-c081-4fc2-b1af-363f4f3fd4f3" providerId="ADAL" clId="{7BE74AC3-CAB3-4866-889B-2DC897BE1119}" dt="2021-02-05T19:58:44.239" v="836" actId="20577"/>
          <ac:spMkLst>
            <pc:docMk/>
            <pc:sldMk cId="3372357581" sldId="339"/>
            <ac:spMk id="25" creationId="{EA8151AD-1780-444C-BF3E-A8EF4BB44773}"/>
          </ac:spMkLst>
        </pc:spChg>
        <pc:cxnChg chg="add mod">
          <ac:chgData name="William Grey" userId="37b73424-c081-4fc2-b1af-363f4f3fd4f3" providerId="ADAL" clId="{7BE74AC3-CAB3-4866-889B-2DC897BE1119}" dt="2021-02-05T19:57:16.746" v="810" actId="1076"/>
          <ac:cxnSpMkLst>
            <pc:docMk/>
            <pc:sldMk cId="3372357581" sldId="339"/>
            <ac:cxnSpMk id="4" creationId="{B37138FC-73C6-4412-9774-3EA8E9ECC4CD}"/>
          </ac:cxnSpMkLst>
        </pc:cxnChg>
        <pc:cxnChg chg="add mod">
          <ac:chgData name="William Grey" userId="37b73424-c081-4fc2-b1af-363f4f3fd4f3" providerId="ADAL" clId="{7BE74AC3-CAB3-4866-889B-2DC897BE1119}" dt="2021-02-05T19:56:49.011" v="805" actId="1582"/>
          <ac:cxnSpMkLst>
            <pc:docMk/>
            <pc:sldMk cId="3372357581" sldId="339"/>
            <ac:cxnSpMk id="5" creationId="{15C5BDD0-1460-4CAA-9F85-80C6A850C714}"/>
          </ac:cxnSpMkLst>
        </pc:cxnChg>
      </pc:sldChg>
      <pc:sldChg chg="modSp add mod">
        <pc:chgData name="William Grey" userId="37b73424-c081-4fc2-b1af-363f4f3fd4f3" providerId="ADAL" clId="{7BE74AC3-CAB3-4866-889B-2DC897BE1119}" dt="2021-02-05T20:22:13.958" v="1371" actId="20577"/>
        <pc:sldMkLst>
          <pc:docMk/>
          <pc:sldMk cId="3505631989" sldId="340"/>
        </pc:sldMkLst>
        <pc:spChg chg="mod">
          <ac:chgData name="William Grey" userId="37b73424-c081-4fc2-b1af-363f4f3fd4f3" providerId="ADAL" clId="{7BE74AC3-CAB3-4866-889B-2DC897BE1119}" dt="2021-02-05T20:17:04.127" v="969" actId="20577"/>
          <ac:spMkLst>
            <pc:docMk/>
            <pc:sldMk cId="3505631989" sldId="340"/>
            <ac:spMk id="2" creationId="{A6A48771-B326-48EC-9F42-988BE68F872D}"/>
          </ac:spMkLst>
        </pc:spChg>
        <pc:spChg chg="mod">
          <ac:chgData name="William Grey" userId="37b73424-c081-4fc2-b1af-363f4f3fd4f3" providerId="ADAL" clId="{7BE74AC3-CAB3-4866-889B-2DC897BE1119}" dt="2021-02-05T20:22:13.958" v="1371" actId="20577"/>
          <ac:spMkLst>
            <pc:docMk/>
            <pc:sldMk cId="3505631989" sldId="340"/>
            <ac:spMk id="3" creationId="{DA47A49B-E462-4870-8F11-AB06B4A7A4E9}"/>
          </ac:spMkLst>
        </pc:spChg>
        <pc:graphicFrameChg chg="mod modGraphic">
          <ac:chgData name="William Grey" userId="37b73424-c081-4fc2-b1af-363f4f3fd4f3" providerId="ADAL" clId="{7BE74AC3-CAB3-4866-889B-2DC897BE1119}" dt="2021-02-05T20:17:34.444" v="973" actId="14100"/>
          <ac:graphicFrameMkLst>
            <pc:docMk/>
            <pc:sldMk cId="3505631989" sldId="340"/>
            <ac:graphicFrameMk id="5" creationId="{8D6A2E36-49A6-4D39-A207-5E0B141A4F08}"/>
          </ac:graphicFrameMkLst>
        </pc:graphicFrameChg>
      </pc:sldChg>
      <pc:sldChg chg="addSp modSp new mod">
        <pc:chgData name="William Grey" userId="37b73424-c081-4fc2-b1af-363f4f3fd4f3" providerId="ADAL" clId="{7BE74AC3-CAB3-4866-889B-2DC897BE1119}" dt="2021-02-05T20:35:18.148" v="1659" actId="20577"/>
        <pc:sldMkLst>
          <pc:docMk/>
          <pc:sldMk cId="198515140" sldId="341"/>
        </pc:sldMkLst>
        <pc:spChg chg="mod">
          <ac:chgData name="William Grey" userId="37b73424-c081-4fc2-b1af-363f4f3fd4f3" providerId="ADAL" clId="{7BE74AC3-CAB3-4866-889B-2DC897BE1119}" dt="2021-02-05T20:27:03.843" v="1419" actId="20577"/>
          <ac:spMkLst>
            <pc:docMk/>
            <pc:sldMk cId="198515140" sldId="341"/>
            <ac:spMk id="2" creationId="{93BE3AEE-A532-49E7-BDDE-322CA4779AEA}"/>
          </ac:spMkLst>
        </pc:spChg>
        <pc:spChg chg="mod">
          <ac:chgData name="William Grey" userId="37b73424-c081-4fc2-b1af-363f4f3fd4f3" providerId="ADAL" clId="{7BE74AC3-CAB3-4866-889B-2DC897BE1119}" dt="2021-02-05T20:35:18.148" v="1659" actId="20577"/>
          <ac:spMkLst>
            <pc:docMk/>
            <pc:sldMk cId="198515140" sldId="341"/>
            <ac:spMk id="3" creationId="{143D4131-17EF-46C5-A7A6-FEC8AEE5AE18}"/>
          </ac:spMkLst>
        </pc:spChg>
        <pc:graphicFrameChg chg="add mod">
          <ac:chgData name="William Grey" userId="37b73424-c081-4fc2-b1af-363f4f3fd4f3" providerId="ADAL" clId="{7BE74AC3-CAB3-4866-889B-2DC897BE1119}" dt="2021-02-05T20:35:14.343" v="1657" actId="1076"/>
          <ac:graphicFrameMkLst>
            <pc:docMk/>
            <pc:sldMk cId="198515140" sldId="341"/>
            <ac:graphicFrameMk id="4" creationId="{4B8D984B-E410-437C-AA1D-AE19BBDBD122}"/>
          </ac:graphicFrameMkLst>
        </pc:graphicFrameChg>
      </pc:sldChg>
      <pc:sldChg chg="addSp delSp modSp new mod ord">
        <pc:chgData name="William Grey" userId="37b73424-c081-4fc2-b1af-363f4f3fd4f3" providerId="ADAL" clId="{7BE74AC3-CAB3-4866-889B-2DC897BE1119}" dt="2021-02-05T20:39:50.984" v="1737" actId="1076"/>
        <pc:sldMkLst>
          <pc:docMk/>
          <pc:sldMk cId="1367477835" sldId="342"/>
        </pc:sldMkLst>
        <pc:spChg chg="mod">
          <ac:chgData name="William Grey" userId="37b73424-c081-4fc2-b1af-363f4f3fd4f3" providerId="ADAL" clId="{7BE74AC3-CAB3-4866-889B-2DC897BE1119}" dt="2021-02-05T20:38:55.651" v="1733" actId="20577"/>
          <ac:spMkLst>
            <pc:docMk/>
            <pc:sldMk cId="1367477835" sldId="342"/>
            <ac:spMk id="2" creationId="{B2990E06-7FBC-4002-8069-55B925E5527D}"/>
          </ac:spMkLst>
        </pc:spChg>
        <pc:spChg chg="del mod">
          <ac:chgData name="William Grey" userId="37b73424-c081-4fc2-b1af-363f4f3fd4f3" providerId="ADAL" clId="{7BE74AC3-CAB3-4866-889B-2DC897BE1119}" dt="2021-02-05T20:28:22.851" v="1481" actId="478"/>
          <ac:spMkLst>
            <pc:docMk/>
            <pc:sldMk cId="1367477835" sldId="342"/>
            <ac:spMk id="3" creationId="{8C52D8CD-6829-4456-A2E2-D0D059B08D6F}"/>
          </ac:spMkLst>
        </pc:spChg>
        <pc:spChg chg="add del mod">
          <ac:chgData name="William Grey" userId="37b73424-c081-4fc2-b1af-363f4f3fd4f3" providerId="ADAL" clId="{7BE74AC3-CAB3-4866-889B-2DC897BE1119}" dt="2021-02-05T20:28:26" v="1482" actId="478"/>
          <ac:spMkLst>
            <pc:docMk/>
            <pc:sldMk cId="1367477835" sldId="342"/>
            <ac:spMk id="6" creationId="{BD5B6800-1975-4320-995C-4CC441DC4C5D}"/>
          </ac:spMkLst>
        </pc:spChg>
        <pc:graphicFrameChg chg="add mod modGraphic">
          <ac:chgData name="William Grey" userId="37b73424-c081-4fc2-b1af-363f4f3fd4f3" providerId="ADAL" clId="{7BE74AC3-CAB3-4866-889B-2DC897BE1119}" dt="2021-02-05T20:38:19.090" v="1702" actId="20577"/>
          <ac:graphicFrameMkLst>
            <pc:docMk/>
            <pc:sldMk cId="1367477835" sldId="342"/>
            <ac:graphicFrameMk id="4" creationId="{3ED28C08-6249-484F-BF88-17AA7D766510}"/>
          </ac:graphicFrameMkLst>
        </pc:graphicFrameChg>
        <pc:picChg chg="add del mod">
          <ac:chgData name="William Grey" userId="37b73424-c081-4fc2-b1af-363f4f3fd4f3" providerId="ADAL" clId="{7BE74AC3-CAB3-4866-889B-2DC897BE1119}" dt="2021-02-05T20:38:48.985" v="1722" actId="478"/>
          <ac:picMkLst>
            <pc:docMk/>
            <pc:sldMk cId="1367477835" sldId="342"/>
            <ac:picMk id="7" creationId="{3914FDBC-74A6-4D1A-A9E9-7D89F5DAB9EF}"/>
          </ac:picMkLst>
        </pc:picChg>
        <pc:picChg chg="add mod">
          <ac:chgData name="William Grey" userId="37b73424-c081-4fc2-b1af-363f4f3fd4f3" providerId="ADAL" clId="{7BE74AC3-CAB3-4866-889B-2DC897BE1119}" dt="2021-02-05T20:39:50.984" v="1737" actId="1076"/>
          <ac:picMkLst>
            <pc:docMk/>
            <pc:sldMk cId="1367477835" sldId="342"/>
            <ac:picMk id="8" creationId="{BCD03E4A-ACF9-4366-A650-1A78592C57AD}"/>
          </ac:picMkLst>
        </pc:picChg>
      </pc:sldChg>
      <pc:sldChg chg="add">
        <pc:chgData name="William Grey" userId="37b73424-c081-4fc2-b1af-363f4f3fd4f3" providerId="ADAL" clId="{7BE74AC3-CAB3-4866-889B-2DC897BE1119}" dt="2021-02-05T20:37:20.431" v="1670"/>
        <pc:sldMkLst>
          <pc:docMk/>
          <pc:sldMk cId="2075153206" sldId="343"/>
        </pc:sldMkLst>
      </pc:sldChg>
      <pc:sldChg chg="addSp delSp modSp add mod">
        <pc:chgData name="William Grey" userId="37b73424-c081-4fc2-b1af-363f4f3fd4f3" providerId="ADAL" clId="{7BE74AC3-CAB3-4866-889B-2DC897BE1119}" dt="2021-02-05T20:50:06.273" v="1949" actId="14100"/>
        <pc:sldMkLst>
          <pc:docMk/>
          <pc:sldMk cId="14447358" sldId="344"/>
        </pc:sldMkLst>
        <pc:spChg chg="mod">
          <ac:chgData name="William Grey" userId="37b73424-c081-4fc2-b1af-363f4f3fd4f3" providerId="ADAL" clId="{7BE74AC3-CAB3-4866-889B-2DC897BE1119}" dt="2021-02-05T20:46:23.997" v="1856" actId="20577"/>
          <ac:spMkLst>
            <pc:docMk/>
            <pc:sldMk cId="14447358" sldId="344"/>
            <ac:spMk id="2" creationId="{B2990E06-7FBC-4002-8069-55B925E5527D}"/>
          </ac:spMkLst>
        </pc:spChg>
        <pc:spChg chg="add mod">
          <ac:chgData name="William Grey" userId="37b73424-c081-4fc2-b1af-363f4f3fd4f3" providerId="ADAL" clId="{7BE74AC3-CAB3-4866-889B-2DC897BE1119}" dt="2021-02-05T20:49:01.875" v="1928" actId="1076"/>
          <ac:spMkLst>
            <pc:docMk/>
            <pc:sldMk cId="14447358" sldId="344"/>
            <ac:spMk id="3" creationId="{F48F5AD5-5455-4ECE-970D-9F05BB63E5C8}"/>
          </ac:spMkLst>
        </pc:spChg>
        <pc:spChg chg="add mod">
          <ac:chgData name="William Grey" userId="37b73424-c081-4fc2-b1af-363f4f3fd4f3" providerId="ADAL" clId="{7BE74AC3-CAB3-4866-889B-2DC897BE1119}" dt="2021-02-05T20:49:32.353" v="1932" actId="20577"/>
          <ac:spMkLst>
            <pc:docMk/>
            <pc:sldMk cId="14447358" sldId="344"/>
            <ac:spMk id="5" creationId="{DAD533FD-DE79-4B63-8D23-DF72166A4331}"/>
          </ac:spMkLst>
        </pc:spChg>
        <pc:spChg chg="add mod">
          <ac:chgData name="William Grey" userId="37b73424-c081-4fc2-b1af-363f4f3fd4f3" providerId="ADAL" clId="{7BE74AC3-CAB3-4866-889B-2DC897BE1119}" dt="2021-02-05T20:50:06.273" v="1949" actId="14100"/>
          <ac:spMkLst>
            <pc:docMk/>
            <pc:sldMk cId="14447358" sldId="344"/>
            <ac:spMk id="8" creationId="{2C70EA28-7C6A-4FBC-B721-6FF54556CB1A}"/>
          </ac:spMkLst>
        </pc:spChg>
        <pc:picChg chg="del">
          <ac:chgData name="William Grey" userId="37b73424-c081-4fc2-b1af-363f4f3fd4f3" providerId="ADAL" clId="{7BE74AC3-CAB3-4866-889B-2DC897BE1119}" dt="2021-02-05T20:46:13.517" v="1839" actId="478"/>
          <ac:picMkLst>
            <pc:docMk/>
            <pc:sldMk cId="14447358" sldId="344"/>
            <ac:picMk id="7" creationId="{3914FDBC-74A6-4D1A-A9E9-7D89F5DAB9EF}"/>
          </ac:picMkLst>
        </pc:picChg>
      </pc:sldChg>
      <pc:sldChg chg="delSp modSp new mod">
        <pc:chgData name="William Grey" userId="37b73424-c081-4fc2-b1af-363f4f3fd4f3" providerId="ADAL" clId="{7BE74AC3-CAB3-4866-889B-2DC897BE1119}" dt="2021-02-05T20:52:29.584" v="1979" actId="478"/>
        <pc:sldMkLst>
          <pc:docMk/>
          <pc:sldMk cId="3616730839" sldId="345"/>
        </pc:sldMkLst>
        <pc:spChg chg="mod">
          <ac:chgData name="William Grey" userId="37b73424-c081-4fc2-b1af-363f4f3fd4f3" providerId="ADAL" clId="{7BE74AC3-CAB3-4866-889B-2DC897BE1119}" dt="2021-02-05T20:51:48.649" v="1978" actId="20577"/>
          <ac:spMkLst>
            <pc:docMk/>
            <pc:sldMk cId="3616730839" sldId="345"/>
            <ac:spMk id="2" creationId="{D9B2F9F9-BBC1-4EE7-A201-40D005A873F3}"/>
          </ac:spMkLst>
        </pc:spChg>
        <pc:spChg chg="del">
          <ac:chgData name="William Grey" userId="37b73424-c081-4fc2-b1af-363f4f3fd4f3" providerId="ADAL" clId="{7BE74AC3-CAB3-4866-889B-2DC897BE1119}" dt="2021-02-05T20:52:29.584" v="1979" actId="478"/>
          <ac:spMkLst>
            <pc:docMk/>
            <pc:sldMk cId="3616730839" sldId="345"/>
            <ac:spMk id="3" creationId="{26D60185-E269-4295-B3BC-7F4162460E1D}"/>
          </ac:spMkLst>
        </pc:spChg>
      </pc:sldChg>
      <pc:sldMasterChg chg="delSldLayout">
        <pc:chgData name="William Grey" userId="37b73424-c081-4fc2-b1af-363f4f3fd4f3" providerId="ADAL" clId="{7BE74AC3-CAB3-4866-889B-2DC897BE1119}" dt="2021-02-05T20:41:13.449" v="1784" actId="47"/>
        <pc:sldMasterMkLst>
          <pc:docMk/>
          <pc:sldMasterMk cId="334048063" sldId="2147483648"/>
        </pc:sldMasterMkLst>
        <pc:sldLayoutChg chg="del">
          <pc:chgData name="William Grey" userId="37b73424-c081-4fc2-b1af-363f4f3fd4f3" providerId="ADAL" clId="{7BE74AC3-CAB3-4866-889B-2DC897BE1119}" dt="2021-02-05T20:41:13.449" v="1784" actId="47"/>
          <pc:sldLayoutMkLst>
            <pc:docMk/>
            <pc:sldMasterMk cId="334048063" sldId="2147483648"/>
            <pc:sldLayoutMk cId="2029614675" sldId="2147483660"/>
          </pc:sldLayoutMkLst>
        </pc:sldLayoutChg>
      </pc:sldMasterChg>
    </pc:docChg>
  </pc:docChgLst>
  <pc:docChgLst>
    <pc:chgData name="William Grey" userId="37b73424-c081-4fc2-b1af-363f4f3fd4f3" providerId="ADAL" clId="{FEB7468F-A25C-6A44-8B98-6A476E130075}"/>
    <pc:docChg chg="custSel modSld">
      <pc:chgData name="William Grey" userId="37b73424-c081-4fc2-b1af-363f4f3fd4f3" providerId="ADAL" clId="{FEB7468F-A25C-6A44-8B98-6A476E130075}" dt="2021-03-05T10:39:18.342" v="1" actId="1076"/>
      <pc:docMkLst>
        <pc:docMk/>
      </pc:docMkLst>
      <pc:sldChg chg="addSp">
        <pc:chgData name="William Grey" userId="37b73424-c081-4fc2-b1af-363f4f3fd4f3" providerId="ADAL" clId="{FEB7468F-A25C-6A44-8B98-6A476E130075}" dt="2021-03-03T13:36:53.702" v="0" actId="7634"/>
        <pc:sldMkLst>
          <pc:docMk/>
          <pc:sldMk cId="2547731327" sldId="332"/>
        </pc:sldMkLst>
        <pc:inkChg chg="add">
          <ac:chgData name="William Grey" userId="37b73424-c081-4fc2-b1af-363f4f3fd4f3" providerId="ADAL" clId="{FEB7468F-A25C-6A44-8B98-6A476E130075}" dt="2021-03-03T13:36:53.702" v="0" actId="7634"/>
          <ac:inkMkLst>
            <pc:docMk/>
            <pc:sldMk cId="2547731327" sldId="332"/>
            <ac:inkMk id="4" creationId="{6897AACD-BD42-FA4B-A4BC-68D57FE8A43C}"/>
          </ac:inkMkLst>
        </pc:inkChg>
      </pc:sldChg>
      <pc:sldChg chg="modSp">
        <pc:chgData name="William Grey" userId="37b73424-c081-4fc2-b1af-363f4f3fd4f3" providerId="ADAL" clId="{FEB7468F-A25C-6A44-8B98-6A476E130075}" dt="2021-03-05T10:39:18.342" v="1" actId="1076"/>
        <pc:sldMkLst>
          <pc:docMk/>
          <pc:sldMk cId="324028703" sldId="337"/>
        </pc:sldMkLst>
        <pc:spChg chg="mod">
          <ac:chgData name="William Grey" userId="37b73424-c081-4fc2-b1af-363f4f3fd4f3" providerId="ADAL" clId="{FEB7468F-A25C-6A44-8B98-6A476E130075}" dt="2021-03-05T10:39:18.342" v="1" actId="1076"/>
          <ac:spMkLst>
            <pc:docMk/>
            <pc:sldMk cId="324028703" sldId="337"/>
            <ac:spMk id="4" creationId="{81C2E4F7-70CE-43F2-A799-2ABB6FEC474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C0E1A9-697F-4782-9B16-760053D04580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85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1140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8318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72" y="71528"/>
            <a:ext cx="10515600" cy="6627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71B5E4-40D2-4804-9D37-D881D05E5EF4}"/>
              </a:ext>
            </a:extLst>
          </p:cNvPr>
          <p:cNvSpPr/>
          <p:nvPr userDrawn="1"/>
        </p:nvSpPr>
        <p:spPr>
          <a:xfrm>
            <a:off x="0" y="734309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1492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391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Clickto</a:t>
            </a:r>
            <a:r>
              <a:rPr lang="en-US" dirty="0"/>
              <a:t>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52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7670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060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1207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126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231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0339EB75-E4B0-BB6B-E0B0-3B168E742C0C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C6182F2-84AF-A0CA-0739-014145951DFC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657AAE3-24B4-1B74-527F-5B14CE207EAF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BDE3564-B52D-3F25-2B63-EEB93EBEEE54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858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atplotlib.org/" TargetMode="External"/><Relationship Id="rId2" Type="http://schemas.openxmlformats.org/officeDocument/2006/relationships/hyperlink" Target="code/scatter_plot.py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code/scatter_plot.py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government/collections/digest-of-uk-energy-statistics-dukes" TargetMode="External"/><Relationship Id="rId2" Type="http://schemas.openxmlformats.org/officeDocument/2006/relationships/hyperlink" Target="mean_annual_uk_temperature.csv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atplotlib.or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code/pie_chart.p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code/bar_chart.py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48771-B326-48EC-9F42-988BE68F8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 pairs, predict what the following code does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B9695B7-99F0-46CA-84C2-BE8A98877A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5350026"/>
              </p:ext>
            </p:extLst>
          </p:nvPr>
        </p:nvGraphicFramePr>
        <p:xfrm>
          <a:off x="260135" y="1172718"/>
          <a:ext cx="10686161" cy="34442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64370">
                  <a:extLst>
                    <a:ext uri="{9D8B030D-6E8A-4147-A177-3AD203B41FA5}">
                      <a16:colId xmlns:a16="http://schemas.microsoft.com/office/drawing/2014/main" val="903943790"/>
                    </a:ext>
                  </a:extLst>
                </a:gridCol>
                <a:gridCol w="10321791">
                  <a:extLst>
                    <a:ext uri="{9D8B030D-6E8A-4147-A177-3AD203B41FA5}">
                      <a16:colId xmlns:a16="http://schemas.microsoft.com/office/drawing/2014/main" val="2698623935"/>
                    </a:ext>
                  </a:extLst>
                </a:gridCol>
              </a:tblGrid>
              <a:tr h="2356556">
                <a:tc>
                  <a:txBody>
                    <a:bodyPr/>
                    <a:lstStyle/>
                    <a:p>
                      <a:r>
                        <a:rPr lang="en-GB" sz="2000" dirty="0"/>
                        <a:t>1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2</a:t>
                      </a:r>
                    </a:p>
                    <a:p>
                      <a:r>
                        <a:rPr lang="en-GB" sz="2000" dirty="0"/>
                        <a:t>3</a:t>
                      </a:r>
                    </a:p>
                    <a:p>
                      <a:r>
                        <a:rPr lang="en-GB" sz="2000" dirty="0"/>
                        <a:t>4</a:t>
                      </a:r>
                    </a:p>
                    <a:p>
                      <a:r>
                        <a:rPr lang="en-GB" sz="2000" dirty="0"/>
                        <a:t>5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6</a:t>
                      </a:r>
                    </a:p>
                    <a:p>
                      <a:r>
                        <a:rPr lang="en-GB" sz="2000" dirty="0"/>
                        <a:t>7</a:t>
                      </a:r>
                    </a:p>
                    <a:p>
                      <a:r>
                        <a:rPr lang="en-GB" sz="2000" dirty="0"/>
                        <a:t>8</a:t>
                      </a:r>
                    </a:p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matplotlib import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pyplot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as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</a:t>
                      </a:r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pie_chart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data,labels,title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plt.pie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(data, labels = labels,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autopct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='%d%%')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plt.title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(title)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plt.show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subject=['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Maths','Spanish','Computing','History','Geography','PE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']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responses=[9, 31, 43, 18, 23, 15]</a:t>
                      </a:r>
                    </a:p>
                    <a:p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pie_chart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responses,subject,"Favourite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Subject")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5925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90814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48771-B326-48EC-9F42-988BE68F8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 pairs, predict what the following code draws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B9695B7-99F0-46CA-84C2-BE8A98877A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395344"/>
              </p:ext>
            </p:extLst>
          </p:nvPr>
        </p:nvGraphicFramePr>
        <p:xfrm>
          <a:off x="354827" y="1043569"/>
          <a:ext cx="10717574" cy="26517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10486">
                  <a:extLst>
                    <a:ext uri="{9D8B030D-6E8A-4147-A177-3AD203B41FA5}">
                      <a16:colId xmlns:a16="http://schemas.microsoft.com/office/drawing/2014/main" val="903943790"/>
                    </a:ext>
                  </a:extLst>
                </a:gridCol>
                <a:gridCol w="10107088">
                  <a:extLst>
                    <a:ext uri="{9D8B030D-6E8A-4147-A177-3AD203B41FA5}">
                      <a16:colId xmlns:a16="http://schemas.microsoft.com/office/drawing/2014/main" val="2698623935"/>
                    </a:ext>
                  </a:extLst>
                </a:gridCol>
              </a:tblGrid>
              <a:tr h="2356556"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endParaRPr lang="en-GB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r>
                        <a:rPr lang="en-GB" sz="24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matplotlib import </a:t>
                      </a:r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pyplot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as </a:t>
                      </a:r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</a:t>
                      </a: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random</a:t>
                      </a:r>
                    </a:p>
                    <a:p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[</a:t>
                      </a:r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random.randint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(1,100) for </a:t>
                      </a:r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in range(100)]</a:t>
                      </a:r>
                    </a:p>
                    <a:p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 = [</a:t>
                      </a:r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random.randint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(1,100) for </a:t>
                      </a:r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in range(100)]</a:t>
                      </a:r>
                    </a:p>
                    <a:p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plt.scatter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(x, y, </a:t>
                      </a:r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color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='green', marker='x')</a:t>
                      </a:r>
                    </a:p>
                    <a:p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plt.show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5925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81405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48771-B326-48EC-9F42-988BE68F8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Download, Run, Modify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17B01BB-8244-46C6-8FD7-A552EB3197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3357" y="1259752"/>
            <a:ext cx="6141092" cy="3871805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sz="2400" dirty="0"/>
              <a:t>Download the code </a:t>
            </a:r>
            <a:r>
              <a:rPr lang="en-GB" sz="2400" dirty="0">
                <a:hlinkClick r:id="rId2"/>
              </a:rPr>
              <a:t>code/scatter_plot.py</a:t>
            </a:r>
            <a:endParaRPr lang="en-GB" sz="2400" dirty="0">
              <a:latin typeface="Consolas" panose="020B0609020204030204" pitchFamily="49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sz="2400" dirty="0"/>
              <a:t>Run the code to produce a plot like the one here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sz="2400" dirty="0"/>
              <a:t>Modify the code to have a subroutine similar as for </a:t>
            </a:r>
            <a:r>
              <a:rPr lang="en-GB" sz="2400" dirty="0">
                <a:latin typeface="Consolas" panose="020B0609020204030204" pitchFamily="49" charset="0"/>
              </a:rPr>
              <a:t>bar_chart.py </a:t>
            </a:r>
            <a:r>
              <a:rPr lang="en-GB" sz="2400" dirty="0"/>
              <a:t>and </a:t>
            </a:r>
            <a:r>
              <a:rPr lang="en-GB" sz="2400" dirty="0">
                <a:latin typeface="Consolas" panose="020B0609020204030204" pitchFamily="49" charset="0"/>
              </a:rPr>
              <a:t>pie_chart.py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sz="2400" dirty="0">
                <a:cs typeface="Courier New" panose="02070309020205020404" pitchFamily="49" charset="0"/>
              </a:rPr>
              <a:t>Add a title to the chart: random plot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sz="2400" dirty="0">
                <a:cs typeface="Courier New" panose="02070309020205020404" pitchFamily="49" charset="0"/>
              </a:rPr>
              <a:t>Add label for the x axis: x random value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sz="2400" dirty="0">
                <a:cs typeface="Courier New" panose="02070309020205020404" pitchFamily="49" charset="0"/>
              </a:rPr>
              <a:t>Add label for the y axis: y random value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sz="2400" dirty="0">
                <a:cs typeface="Courier New" panose="02070309020205020404" pitchFamily="49" charset="0"/>
              </a:rPr>
              <a:t>Add code so that it produces a PNG image file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sz="2400" dirty="0">
                <a:cs typeface="Courier New" panose="02070309020205020404" pitchFamily="49" charset="0"/>
              </a:rPr>
              <a:t>Change the colour and shape of the green crosses, to red dots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sz="2600" dirty="0"/>
              <a:t>Use </a:t>
            </a:r>
            <a:r>
              <a:rPr lang="en-GB" sz="2600" dirty="0">
                <a:hlinkClick r:id="rId3"/>
              </a:rPr>
              <a:t>https://matplotlib.org/</a:t>
            </a:r>
            <a:r>
              <a:rPr lang="en-GB" sz="2600" dirty="0"/>
              <a:t> to help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sz="2600" dirty="0">
                <a:cs typeface="Courier New" panose="02070309020205020404" pitchFamily="49" charset="0"/>
              </a:rPr>
              <a:t>Example markers: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5563B9-254F-4E7D-A85F-9E0CD3336B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45736" y="1710590"/>
            <a:ext cx="5514975" cy="4010025"/>
          </a:xfrm>
          <a:prstGeom prst="rect">
            <a:avLst/>
          </a:prstGeom>
        </p:spPr>
      </p:pic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4BA48125-80E4-4949-83C0-3F1BF83308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433157"/>
              </p:ext>
            </p:extLst>
          </p:nvPr>
        </p:nvGraphicFramePr>
        <p:xfrm>
          <a:off x="631251" y="5131557"/>
          <a:ext cx="285992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7491">
                  <a:extLst>
                    <a:ext uri="{9D8B030D-6E8A-4147-A177-3AD203B41FA5}">
                      <a16:colId xmlns:a16="http://schemas.microsoft.com/office/drawing/2014/main" val="1287133453"/>
                    </a:ext>
                  </a:extLst>
                </a:gridCol>
                <a:gridCol w="357491">
                  <a:extLst>
                    <a:ext uri="{9D8B030D-6E8A-4147-A177-3AD203B41FA5}">
                      <a16:colId xmlns:a16="http://schemas.microsoft.com/office/drawing/2014/main" val="681698532"/>
                    </a:ext>
                  </a:extLst>
                </a:gridCol>
                <a:gridCol w="357491">
                  <a:extLst>
                    <a:ext uri="{9D8B030D-6E8A-4147-A177-3AD203B41FA5}">
                      <a16:colId xmlns:a16="http://schemas.microsoft.com/office/drawing/2014/main" val="1356729959"/>
                    </a:ext>
                  </a:extLst>
                </a:gridCol>
                <a:gridCol w="357491">
                  <a:extLst>
                    <a:ext uri="{9D8B030D-6E8A-4147-A177-3AD203B41FA5}">
                      <a16:colId xmlns:a16="http://schemas.microsoft.com/office/drawing/2014/main" val="2854606993"/>
                    </a:ext>
                  </a:extLst>
                </a:gridCol>
                <a:gridCol w="357491">
                  <a:extLst>
                    <a:ext uri="{9D8B030D-6E8A-4147-A177-3AD203B41FA5}">
                      <a16:colId xmlns:a16="http://schemas.microsoft.com/office/drawing/2014/main" val="1317205487"/>
                    </a:ext>
                  </a:extLst>
                </a:gridCol>
                <a:gridCol w="357491">
                  <a:extLst>
                    <a:ext uri="{9D8B030D-6E8A-4147-A177-3AD203B41FA5}">
                      <a16:colId xmlns:a16="http://schemas.microsoft.com/office/drawing/2014/main" val="1657570732"/>
                    </a:ext>
                  </a:extLst>
                </a:gridCol>
                <a:gridCol w="357491">
                  <a:extLst>
                    <a:ext uri="{9D8B030D-6E8A-4147-A177-3AD203B41FA5}">
                      <a16:colId xmlns:a16="http://schemas.microsoft.com/office/drawing/2014/main" val="3502949005"/>
                    </a:ext>
                  </a:extLst>
                </a:gridCol>
                <a:gridCol w="357491">
                  <a:extLst>
                    <a:ext uri="{9D8B030D-6E8A-4147-A177-3AD203B41FA5}">
                      <a16:colId xmlns:a16="http://schemas.microsoft.com/office/drawing/2014/main" val="6972981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,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^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&gt;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1436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41468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48771-B326-48EC-9F42-988BE68F8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Example code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B9695B7-99F0-46CA-84C2-BE8A98877A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262997"/>
              </p:ext>
            </p:extLst>
          </p:nvPr>
        </p:nvGraphicFramePr>
        <p:xfrm>
          <a:off x="177405" y="934387"/>
          <a:ext cx="7042261" cy="37490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73222">
                  <a:extLst>
                    <a:ext uri="{9D8B030D-6E8A-4147-A177-3AD203B41FA5}">
                      <a16:colId xmlns:a16="http://schemas.microsoft.com/office/drawing/2014/main" val="903943790"/>
                    </a:ext>
                  </a:extLst>
                </a:gridCol>
                <a:gridCol w="6469039">
                  <a:extLst>
                    <a:ext uri="{9D8B030D-6E8A-4147-A177-3AD203B41FA5}">
                      <a16:colId xmlns:a16="http://schemas.microsoft.com/office/drawing/2014/main" val="2698623935"/>
                    </a:ext>
                  </a:extLst>
                </a:gridCol>
              </a:tblGrid>
              <a:tr h="2356556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r>
                        <a:rPr lang="en-GB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endParaRPr lang="en-GB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r>
                        <a:rPr lang="en-GB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GB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r>
                        <a:rPr lang="en-GB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r>
                        <a:rPr lang="en-GB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r>
                        <a:rPr lang="en-GB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r>
                        <a:rPr lang="en-GB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  <a:p>
                      <a:r>
                        <a:rPr lang="en-GB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  <a:p>
                      <a:endParaRPr lang="en-GB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</a:p>
                    <a:p>
                      <a:r>
                        <a:rPr lang="en-GB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</a:t>
                      </a:r>
                    </a:p>
                    <a:p>
                      <a:r>
                        <a:rPr lang="en-GB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matplotlib import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pyplot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as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</a:t>
                      </a:r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random</a:t>
                      </a:r>
                    </a:p>
                    <a:p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plot_scatter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x,y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plt.scatter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(x, y,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color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='red', marker='.')</a:t>
                      </a:r>
                    </a:p>
                    <a:p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plt.title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("Random Plot")</a:t>
                      </a:r>
                    </a:p>
                    <a:p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plt.xlabel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("x random value")</a:t>
                      </a:r>
                    </a:p>
                    <a:p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plt.ylabel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("y random value")           </a:t>
                      </a:r>
                    </a:p>
                    <a:p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fig =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plt.gcf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</a:t>
                      </a:r>
                    </a:p>
                    <a:p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fig.savefig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('scatter.png', format='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png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</a:p>
                    <a:p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plt.close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(fig)</a:t>
                      </a:r>
                    </a:p>
                    <a:p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[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random.randint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(1,100) for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in range(100)]</a:t>
                      </a:r>
                    </a:p>
                    <a:p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 = [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random.randint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(1,100) for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in range(100)]</a:t>
                      </a:r>
                    </a:p>
                    <a:p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plot_scatter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x,y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5925059"/>
                  </a:ext>
                </a:extLst>
              </a:tr>
            </a:tbl>
          </a:graphicData>
        </a:graphic>
      </p:graphicFrame>
      <p:pic>
        <p:nvPicPr>
          <p:cNvPr id="5" name="Picture 4" descr="Chart, scatter chart&#10;&#10;Description automatically generated">
            <a:extLst>
              <a:ext uri="{FF2B5EF4-FFF2-40B4-BE49-F238E27FC236}">
                <a16:creationId xmlns:a16="http://schemas.microsoft.com/office/drawing/2014/main" id="{7AAB246E-FA66-40C6-A582-3D6E23596A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32" y="2986312"/>
            <a:ext cx="4672068" cy="3504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3931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48771-B326-48EC-9F42-988BE68F8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 pairs, predict what the following code draws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B9695B7-99F0-46CA-84C2-BE8A98877A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5105494"/>
              </p:ext>
            </p:extLst>
          </p:nvPr>
        </p:nvGraphicFramePr>
        <p:xfrm>
          <a:off x="221824" y="1005840"/>
          <a:ext cx="11102448" cy="37490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32409">
                  <a:extLst>
                    <a:ext uri="{9D8B030D-6E8A-4147-A177-3AD203B41FA5}">
                      <a16:colId xmlns:a16="http://schemas.microsoft.com/office/drawing/2014/main" val="903943790"/>
                    </a:ext>
                  </a:extLst>
                </a:gridCol>
                <a:gridCol w="10470039">
                  <a:extLst>
                    <a:ext uri="{9D8B030D-6E8A-4147-A177-3AD203B41FA5}">
                      <a16:colId xmlns:a16="http://schemas.microsoft.com/office/drawing/2014/main" val="2698623935"/>
                    </a:ext>
                  </a:extLst>
                </a:gridCol>
              </a:tblGrid>
              <a:tr h="2356556">
                <a:tc>
                  <a:txBody>
                    <a:bodyPr/>
                    <a:lstStyle/>
                    <a:p>
                      <a:r>
                        <a:rPr lang="en-GB" sz="2400" dirty="0"/>
                        <a:t>1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/>
                        <a:t>2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/>
                        <a:t>3</a:t>
                      </a:r>
                    </a:p>
                    <a:p>
                      <a:r>
                        <a:rPr lang="en-GB" sz="2400" dirty="0"/>
                        <a:t>4</a:t>
                      </a:r>
                    </a:p>
                    <a:p>
                      <a:r>
                        <a:rPr lang="en-GB" sz="2400" dirty="0"/>
                        <a:t>5</a:t>
                      </a:r>
                    </a:p>
                    <a:p>
                      <a:r>
                        <a:rPr lang="en-GB" sz="2400" dirty="0"/>
                        <a:t>6</a:t>
                      </a:r>
                    </a:p>
                    <a:p>
                      <a:r>
                        <a:rPr lang="en-GB" sz="2400" dirty="0"/>
                        <a:t>7</a:t>
                      </a:r>
                    </a:p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matplotlib.pyplot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as </a:t>
                      </a:r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</a:t>
                      </a: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year=[2010,2011,2012,2013,2014,2015,2016,2017,2018]</a:t>
                      </a:r>
                    </a:p>
                    <a:p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temperature=[9.0,10.7,9.8,9.7,10.9,10.3,10.3,10.6,10.6]</a:t>
                      </a:r>
                    </a:p>
                    <a:p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plt.title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("UK Temperature")</a:t>
                      </a:r>
                    </a:p>
                    <a:p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plt.xlabel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("Year") </a:t>
                      </a:r>
                    </a:p>
                    <a:p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plt.ylabel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("Temperature") </a:t>
                      </a:r>
                    </a:p>
                    <a:p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plt.plot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year,temperature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r>
                        <a:rPr lang="en-GB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plt.show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5925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73997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48771-B326-48EC-9F42-988BE68F8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 pairs, predict what the following code draws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17B01BB-8244-46C6-8FD7-A552EB3197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3357" y="1259753"/>
            <a:ext cx="5852172" cy="33768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GB" sz="2400" dirty="0"/>
              <a:t>Download the code </a:t>
            </a:r>
            <a:r>
              <a:rPr lang="en-GB" sz="2400" dirty="0">
                <a:hlinkClick r:id="rId2"/>
              </a:rPr>
              <a:t>code/line chart.py</a:t>
            </a:r>
            <a:endParaRPr lang="en-GB" sz="2400" dirty="0">
              <a:latin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GB" sz="2400" dirty="0"/>
              <a:t>Run the code to produce a plot like the one here</a:t>
            </a:r>
          </a:p>
        </p:txBody>
      </p:sp>
      <p:pic>
        <p:nvPicPr>
          <p:cNvPr id="8" name="Picture 7" descr="Chart, line chart&#10;&#10;Description automatically generated">
            <a:extLst>
              <a:ext uri="{FF2B5EF4-FFF2-40B4-BE49-F238E27FC236}">
                <a16:creationId xmlns:a16="http://schemas.microsoft.com/office/drawing/2014/main" id="{B415E225-C959-4767-8A2A-C162CD6884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914" y="1296196"/>
            <a:ext cx="5852172" cy="4389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9045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14DFC-4B57-4AEE-A0C9-9A89C2756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Homework: Modify the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A4620B-BD54-4009-B497-9921EA587A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72" y="1495326"/>
            <a:ext cx="105156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GB" sz="2400" dirty="0"/>
              <a:t>Read in the file </a:t>
            </a:r>
            <a:r>
              <a:rPr lang="en-GB" sz="2400" dirty="0">
                <a:hlinkClick r:id="rId2"/>
              </a:rPr>
              <a:t>mean_annual_uk_temperature.csv</a:t>
            </a:r>
            <a:r>
              <a:rPr lang="en-GB" sz="2400" dirty="0"/>
              <a:t> from</a:t>
            </a:r>
            <a:endParaRPr lang="en-GB" sz="2400" dirty="0">
              <a:hlinkClick r:id="rId3"/>
            </a:endParaRPr>
          </a:p>
          <a:p>
            <a:pPr marL="0" indent="0">
              <a:buNone/>
            </a:pPr>
            <a:r>
              <a:rPr lang="en-GB" sz="2400" dirty="0">
                <a:hlinkClick r:id="rId3"/>
              </a:rPr>
              <a:t>https://www.gov.uk/government/collections/digest-of-uk-energy-statistics-dukes</a:t>
            </a:r>
            <a:endParaRPr lang="en-GB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sz="2400" dirty="0"/>
              <a:t>Put the plotting code into a subroutine similar to </a:t>
            </a:r>
            <a:r>
              <a:rPr lang="en-GB" sz="2400" dirty="0">
                <a:latin typeface="Consolas" panose="020B0609020204030204" pitchFamily="49" charset="0"/>
              </a:rPr>
              <a:t>pie_chart.py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400" dirty="0"/>
              <a:t>Produce a line plot of the data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400" dirty="0"/>
              <a:t>Create a PNG image file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400" dirty="0"/>
              <a:t>Use your own formatting, </a:t>
            </a:r>
            <a:r>
              <a:rPr lang="en-GB" sz="2400" dirty="0" err="1"/>
              <a:t>eg</a:t>
            </a:r>
            <a:r>
              <a:rPr lang="en-GB" sz="2400" dirty="0"/>
              <a:t> change the font, font size, colour. Don’t use the default settings. Use </a:t>
            </a:r>
            <a:r>
              <a:rPr lang="en-GB" sz="2400" dirty="0">
                <a:hlinkClick r:id="rId4"/>
              </a:rPr>
              <a:t>https://matplotlib.org/</a:t>
            </a:r>
            <a:r>
              <a:rPr lang="en-GB" sz="2400" dirty="0"/>
              <a:t> to help</a:t>
            </a:r>
          </a:p>
        </p:txBody>
      </p:sp>
    </p:spTree>
    <p:extLst>
      <p:ext uri="{BB962C8B-B14F-4D97-AF65-F5344CB8AC3E}">
        <p14:creationId xmlns:p14="http://schemas.microsoft.com/office/powerpoint/2010/main" val="2638970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Visualising data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7731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E0BD2-CF4B-447A-807E-7B28F2C87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1B0F98-840E-4FD0-A205-41B6A28069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Use a module called </a:t>
            </a:r>
            <a:r>
              <a:rPr lang="en-GB" dirty="0">
                <a:latin typeface="Consolas" panose="020B0609020204030204" pitchFamily="49" charset="0"/>
              </a:rPr>
              <a:t>matplotlib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Produce a range of plots to visualise data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/>
              <a:t>Pie charts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/>
              <a:t>Scatter Plots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/>
              <a:t>Line Plots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/>
              <a:t>Bar Charts</a:t>
            </a:r>
          </a:p>
        </p:txBody>
      </p:sp>
    </p:spTree>
    <p:extLst>
      <p:ext uri="{BB962C8B-B14F-4D97-AF65-F5344CB8AC3E}">
        <p14:creationId xmlns:p14="http://schemas.microsoft.com/office/powerpoint/2010/main" val="589025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48771-B326-48EC-9F42-988BE68F8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Download, run, investigate and modify the code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9E8BDBE-819B-477F-B5A1-CF086EB3E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72" y="1134061"/>
            <a:ext cx="6384235" cy="338493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Download the code </a:t>
            </a:r>
            <a:r>
              <a:rPr lang="en-GB" dirty="0">
                <a:hlinkClick r:id="rId2"/>
              </a:rPr>
              <a:t>code/pie_chart.py</a:t>
            </a:r>
            <a:endParaRPr lang="en-GB" dirty="0">
              <a:latin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Run the code to produce a pie plot like the one here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Add a comment on each line of code, explaining what is happening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0" name="Picture 9" descr="Chart, pie chart&#10;&#10;Description automatically generated">
            <a:extLst>
              <a:ext uri="{FF2B5EF4-FFF2-40B4-BE49-F238E27FC236}">
                <a16:creationId xmlns:a16="http://schemas.microsoft.com/office/drawing/2014/main" id="{D60ED02F-FE9E-4359-B964-E2560A80A8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5810" y="2201144"/>
            <a:ext cx="5298264" cy="3973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871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48771-B326-48EC-9F42-988BE68F8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Investigate the code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B9695B7-99F0-46CA-84C2-BE8A98877A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9736388"/>
              </p:ext>
            </p:extLst>
          </p:nvPr>
        </p:nvGraphicFramePr>
        <p:xfrm>
          <a:off x="260135" y="1172718"/>
          <a:ext cx="10686161" cy="46634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64370">
                  <a:extLst>
                    <a:ext uri="{9D8B030D-6E8A-4147-A177-3AD203B41FA5}">
                      <a16:colId xmlns:a16="http://schemas.microsoft.com/office/drawing/2014/main" val="903943790"/>
                    </a:ext>
                  </a:extLst>
                </a:gridCol>
                <a:gridCol w="10321791">
                  <a:extLst>
                    <a:ext uri="{9D8B030D-6E8A-4147-A177-3AD203B41FA5}">
                      <a16:colId xmlns:a16="http://schemas.microsoft.com/office/drawing/2014/main" val="2698623935"/>
                    </a:ext>
                  </a:extLst>
                </a:gridCol>
              </a:tblGrid>
              <a:tr h="2356556">
                <a:tc>
                  <a:txBody>
                    <a:bodyPr/>
                    <a:lstStyle/>
                    <a:p>
                      <a:r>
                        <a:rPr lang="en-GB" sz="2000" dirty="0"/>
                        <a:t>1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2</a:t>
                      </a:r>
                    </a:p>
                    <a:p>
                      <a:endParaRPr lang="en-GB" sz="2000" dirty="0"/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3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4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5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6</a:t>
                      </a:r>
                    </a:p>
                    <a:p>
                      <a:r>
                        <a:rPr lang="en-GB" sz="2000" dirty="0"/>
                        <a:t>7</a:t>
                      </a:r>
                    </a:p>
                    <a:p>
                      <a:r>
                        <a:rPr lang="en-GB" sz="2000" dirty="0"/>
                        <a:t>8</a:t>
                      </a:r>
                    </a:p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matplotlib import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pyplot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as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</a:t>
                      </a:r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pie_chart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data,labels,title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Plot the pie chart</a:t>
                      </a:r>
                    </a:p>
                    <a:p>
                      <a:r>
                        <a:rPr lang="en-GB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# </a:t>
                      </a:r>
                      <a:r>
                        <a:rPr lang="en-GB" sz="2000" b="1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autopct</a:t>
                      </a:r>
                      <a:r>
                        <a:rPr lang="en-GB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adds a percentage to each wedge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plt.pie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(data, labels = labels,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autopct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='%d%%’)</a:t>
                      </a:r>
                    </a:p>
                    <a:p>
                      <a:r>
                        <a:rPr lang="en-GB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add the title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plt.title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(title)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Display the plot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plt.show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subject=['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Maths','Spanish','Computing','History','Geography','PE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']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responses=[9, 31, 43, 18, 23, 15]</a:t>
                      </a:r>
                    </a:p>
                    <a:p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pie_chart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responses,subject,"Favourite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Subject")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5925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7426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48771-B326-48EC-9F42-988BE68F8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Modify the code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9E8BDBE-819B-477F-B5A1-CF086EB3E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876" y="990928"/>
            <a:ext cx="6384235" cy="103929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Modify the code to use the following data on monthly student expenditure  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DA2A710E-2005-4184-98EA-80A08CAA2F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400172"/>
              </p:ext>
            </p:extLst>
          </p:nvPr>
        </p:nvGraphicFramePr>
        <p:xfrm>
          <a:off x="6963211" y="218360"/>
          <a:ext cx="3533913" cy="23599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7635">
                  <a:extLst>
                    <a:ext uri="{9D8B030D-6E8A-4147-A177-3AD203B41FA5}">
                      <a16:colId xmlns:a16="http://schemas.microsoft.com/office/drawing/2014/main" val="3319325010"/>
                    </a:ext>
                  </a:extLst>
                </a:gridCol>
                <a:gridCol w="1696278">
                  <a:extLst>
                    <a:ext uri="{9D8B030D-6E8A-4147-A177-3AD203B41FA5}">
                      <a16:colId xmlns:a16="http://schemas.microsoft.com/office/drawing/2014/main" val="1185242252"/>
                    </a:ext>
                  </a:extLst>
                </a:gridCol>
              </a:tblGrid>
              <a:tr h="471986">
                <a:tc>
                  <a:txBody>
                    <a:bodyPr/>
                    <a:lstStyle/>
                    <a:p>
                      <a:r>
                        <a:rPr lang="en-GB" dirty="0"/>
                        <a:t>Food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£25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205447"/>
                  </a:ext>
                </a:extLst>
              </a:tr>
              <a:tr h="471986">
                <a:tc>
                  <a:txBody>
                    <a:bodyPr/>
                    <a:lstStyle/>
                    <a:p>
                      <a:r>
                        <a:rPr lang="en-GB" dirty="0"/>
                        <a:t>Entertainment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£20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1384"/>
                  </a:ext>
                </a:extLst>
              </a:tr>
              <a:tr h="471986">
                <a:tc>
                  <a:txBody>
                    <a:bodyPr/>
                    <a:lstStyle/>
                    <a:p>
                      <a:r>
                        <a:rPr lang="en-GB" dirty="0"/>
                        <a:t>Clothes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£17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970611"/>
                  </a:ext>
                </a:extLst>
              </a:tr>
              <a:tr h="471986">
                <a:tc>
                  <a:txBody>
                    <a:bodyPr/>
                    <a:lstStyle/>
                    <a:p>
                      <a:r>
                        <a:rPr lang="en-GB" dirty="0"/>
                        <a:t>Travel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£30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9391587"/>
                  </a:ext>
                </a:extLst>
              </a:tr>
              <a:tr h="471986">
                <a:tc>
                  <a:txBody>
                    <a:bodyPr/>
                    <a:lstStyle/>
                    <a:p>
                      <a:r>
                        <a:rPr lang="en-GB" dirty="0"/>
                        <a:t>Miscellaneous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£7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645737"/>
                  </a:ext>
                </a:extLst>
              </a:tr>
            </a:tbl>
          </a:graphicData>
        </a:graphic>
      </p:graphicFrame>
      <p:graphicFrame>
        <p:nvGraphicFramePr>
          <p:cNvPr id="12" name="Table 4">
            <a:extLst>
              <a:ext uri="{FF2B5EF4-FFF2-40B4-BE49-F238E27FC236}">
                <a16:creationId xmlns:a16="http://schemas.microsoft.com/office/drawing/2014/main" id="{43B5921F-4D53-42C5-95D6-86F80EE954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5155318"/>
              </p:ext>
            </p:extLst>
          </p:nvPr>
        </p:nvGraphicFramePr>
        <p:xfrm>
          <a:off x="752919" y="2868995"/>
          <a:ext cx="10686161" cy="34442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64370">
                  <a:extLst>
                    <a:ext uri="{9D8B030D-6E8A-4147-A177-3AD203B41FA5}">
                      <a16:colId xmlns:a16="http://schemas.microsoft.com/office/drawing/2014/main" val="903943790"/>
                    </a:ext>
                  </a:extLst>
                </a:gridCol>
                <a:gridCol w="10321791">
                  <a:extLst>
                    <a:ext uri="{9D8B030D-6E8A-4147-A177-3AD203B41FA5}">
                      <a16:colId xmlns:a16="http://schemas.microsoft.com/office/drawing/2014/main" val="2698623935"/>
                    </a:ext>
                  </a:extLst>
                </a:gridCol>
              </a:tblGrid>
              <a:tr h="2356556">
                <a:tc>
                  <a:txBody>
                    <a:bodyPr/>
                    <a:lstStyle/>
                    <a:p>
                      <a:r>
                        <a:rPr lang="en-GB" sz="2000" dirty="0"/>
                        <a:t>1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2</a:t>
                      </a:r>
                    </a:p>
                    <a:p>
                      <a:r>
                        <a:rPr lang="en-GB" sz="2000" dirty="0"/>
                        <a:t>3</a:t>
                      </a:r>
                    </a:p>
                    <a:p>
                      <a:r>
                        <a:rPr lang="en-GB" sz="2000" dirty="0"/>
                        <a:t>4</a:t>
                      </a:r>
                    </a:p>
                    <a:p>
                      <a:r>
                        <a:rPr lang="en-GB" sz="2000" dirty="0"/>
                        <a:t>5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6</a:t>
                      </a:r>
                    </a:p>
                    <a:p>
                      <a:r>
                        <a:rPr lang="en-GB" sz="2000" dirty="0"/>
                        <a:t>7</a:t>
                      </a:r>
                    </a:p>
                    <a:p>
                      <a:r>
                        <a:rPr lang="en-GB" sz="2000" dirty="0"/>
                        <a:t>8</a:t>
                      </a:r>
                    </a:p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matplotlib import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pyplot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as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</a:t>
                      </a:r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pie_chart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data,labels,title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plt.pie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(data, labels = labels,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autopct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='%d%%')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plt.title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(title)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plt.show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category=[‘food’,’Entertainment',’Clothes’,’Travel’,’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Misc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.’]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spending=[25, 20, 17, 30, 7]</a:t>
                      </a:r>
                    </a:p>
                    <a:p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pie_chart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category,spending,“Spending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by category (Pounds)")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5925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2583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48771-B326-48EC-9F42-988BE68F8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 pairs, predict what the following code draws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B9695B7-99F0-46CA-84C2-BE8A98877A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161442"/>
              </p:ext>
            </p:extLst>
          </p:nvPr>
        </p:nvGraphicFramePr>
        <p:xfrm>
          <a:off x="737212" y="1026944"/>
          <a:ext cx="10845187" cy="49682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17755">
                  <a:extLst>
                    <a:ext uri="{9D8B030D-6E8A-4147-A177-3AD203B41FA5}">
                      <a16:colId xmlns:a16="http://schemas.microsoft.com/office/drawing/2014/main" val="903943790"/>
                    </a:ext>
                  </a:extLst>
                </a:gridCol>
                <a:gridCol w="10227432">
                  <a:extLst>
                    <a:ext uri="{9D8B030D-6E8A-4147-A177-3AD203B41FA5}">
                      <a16:colId xmlns:a16="http://schemas.microsoft.com/office/drawing/2014/main" val="2698623935"/>
                    </a:ext>
                  </a:extLst>
                </a:gridCol>
              </a:tblGrid>
              <a:tr h="2356556">
                <a:tc>
                  <a:txBody>
                    <a:bodyPr/>
                    <a:lstStyle/>
                    <a:p>
                      <a:r>
                        <a:rPr lang="en-GB" sz="2000" dirty="0"/>
                        <a:t>1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2</a:t>
                      </a:r>
                    </a:p>
                    <a:p>
                      <a:r>
                        <a:rPr lang="en-GB" sz="2000" dirty="0"/>
                        <a:t>3</a:t>
                      </a:r>
                    </a:p>
                    <a:p>
                      <a:r>
                        <a:rPr lang="en-GB" sz="2000" dirty="0"/>
                        <a:t>4</a:t>
                      </a:r>
                    </a:p>
                    <a:p>
                      <a:r>
                        <a:rPr lang="en-GB" sz="2000" dirty="0"/>
                        <a:t>5</a:t>
                      </a:r>
                    </a:p>
                    <a:p>
                      <a:r>
                        <a:rPr lang="en-GB" sz="2000" dirty="0"/>
                        <a:t>6</a:t>
                      </a:r>
                    </a:p>
                    <a:p>
                      <a:r>
                        <a:rPr lang="en-GB" sz="2000" dirty="0"/>
                        <a:t>7</a:t>
                      </a:r>
                    </a:p>
                    <a:p>
                      <a:r>
                        <a:rPr lang="en-GB" sz="2000" dirty="0"/>
                        <a:t>8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10</a:t>
                      </a:r>
                    </a:p>
                    <a:p>
                      <a:r>
                        <a:rPr lang="en-GB" sz="2000" dirty="0"/>
                        <a:t>11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12</a:t>
                      </a:r>
                    </a:p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bar_chart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data,labels,filename,title,xlbl,ylbl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plt.bar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labels,data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plt.ylabel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ylbl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plt.xlabel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xlbl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plt.title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(title)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fig =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plt.gcf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fig.savefig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(filename+'.png', format='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png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plt.close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(fig)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country=['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China','France','Russia','USA','UK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']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population=[1410, 68, 133, 343, 67]</a:t>
                      </a:r>
                    </a:p>
                    <a:p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bar_chart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population,country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,\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"bar_population","Population","Country","Pop. (million)")</a:t>
                      </a:r>
                    </a:p>
                    <a:p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5925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5837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48771-B326-48EC-9F42-988BE68F8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Download, run, investigate and modify the code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9E8BDBE-819B-477F-B5A1-CF086EB3E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6384235" cy="337681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sz="2400" dirty="0"/>
              <a:t>Download the code </a:t>
            </a:r>
            <a:r>
              <a:rPr lang="en-GB" sz="2400" dirty="0">
                <a:hlinkClick r:id="rId2"/>
              </a:rPr>
              <a:t>code/bar_chart.py</a:t>
            </a:r>
            <a:endParaRPr lang="en-GB" sz="2400" dirty="0">
              <a:latin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GB" sz="2400" dirty="0"/>
              <a:t>Run the code to produce a plot like the one here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400" dirty="0"/>
              <a:t>In what ways do the pie chart code and the bar chart code differ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400" dirty="0"/>
              <a:t>Modify the code to use the following data on UK electricity production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DA2A710E-2005-4184-98EA-80A08CAA2F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1069880"/>
              </p:ext>
            </p:extLst>
          </p:nvPr>
        </p:nvGraphicFramePr>
        <p:xfrm>
          <a:off x="1965739" y="4080870"/>
          <a:ext cx="3533913" cy="24698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7635">
                  <a:extLst>
                    <a:ext uri="{9D8B030D-6E8A-4147-A177-3AD203B41FA5}">
                      <a16:colId xmlns:a16="http://schemas.microsoft.com/office/drawing/2014/main" val="3319325010"/>
                    </a:ext>
                  </a:extLst>
                </a:gridCol>
                <a:gridCol w="1696278">
                  <a:extLst>
                    <a:ext uri="{9D8B030D-6E8A-4147-A177-3AD203B41FA5}">
                      <a16:colId xmlns:a16="http://schemas.microsoft.com/office/drawing/2014/main" val="1185242252"/>
                    </a:ext>
                  </a:extLst>
                </a:gridCol>
              </a:tblGrid>
              <a:tr h="352836">
                <a:tc>
                  <a:txBody>
                    <a:bodyPr/>
                    <a:lstStyle/>
                    <a:p>
                      <a:r>
                        <a:rPr lang="en-GB" sz="1400" dirty="0"/>
                        <a:t>Nuclear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5 </a:t>
                      </a:r>
                      <a:r>
                        <a:rPr lang="en-GB" sz="1400" dirty="0" err="1"/>
                        <a:t>GigaWatts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2205447"/>
                  </a:ext>
                </a:extLst>
              </a:tr>
              <a:tr h="352836">
                <a:tc>
                  <a:txBody>
                    <a:bodyPr/>
                    <a:lstStyle/>
                    <a:p>
                      <a:r>
                        <a:rPr lang="en-GB" sz="1400" dirty="0"/>
                        <a:t>Wind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15 </a:t>
                      </a:r>
                      <a:r>
                        <a:rPr lang="en-GB" sz="1400" dirty="0" err="1"/>
                        <a:t>GigaWatts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21384"/>
                  </a:ext>
                </a:extLst>
              </a:tr>
              <a:tr h="352836">
                <a:tc>
                  <a:txBody>
                    <a:bodyPr/>
                    <a:lstStyle/>
                    <a:p>
                      <a:r>
                        <a:rPr lang="en-GB" sz="1400" dirty="0"/>
                        <a:t>Gas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10 </a:t>
                      </a:r>
                      <a:r>
                        <a:rPr lang="en-GB" sz="1400" dirty="0" err="1"/>
                        <a:t>GigaWatts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970611"/>
                  </a:ext>
                </a:extLst>
              </a:tr>
              <a:tr h="352836">
                <a:tc>
                  <a:txBody>
                    <a:bodyPr/>
                    <a:lstStyle/>
                    <a:p>
                      <a:r>
                        <a:rPr lang="en-GB" sz="1400" dirty="0"/>
                        <a:t>Coal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1 </a:t>
                      </a:r>
                      <a:r>
                        <a:rPr lang="en-GB" sz="1400" dirty="0" err="1"/>
                        <a:t>GigaWatts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9391587"/>
                  </a:ext>
                </a:extLst>
              </a:tr>
              <a:tr h="352836">
                <a:tc>
                  <a:txBody>
                    <a:bodyPr/>
                    <a:lstStyle/>
                    <a:p>
                      <a:r>
                        <a:rPr lang="en-GB" sz="1400" dirty="0"/>
                        <a:t>Solar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1 </a:t>
                      </a:r>
                      <a:r>
                        <a:rPr lang="en-GB" sz="1400" dirty="0" err="1"/>
                        <a:t>GigaWatts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1645737"/>
                  </a:ext>
                </a:extLst>
              </a:tr>
              <a:tr h="352836">
                <a:tc>
                  <a:txBody>
                    <a:bodyPr/>
                    <a:lstStyle/>
                    <a:p>
                      <a:r>
                        <a:rPr lang="en-GB" sz="1400" dirty="0"/>
                        <a:t>Hydro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1 </a:t>
                      </a:r>
                      <a:r>
                        <a:rPr lang="en-GB" sz="1400" dirty="0" err="1"/>
                        <a:t>GigaWatts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0582773"/>
                  </a:ext>
                </a:extLst>
              </a:tr>
              <a:tr h="352836">
                <a:tc>
                  <a:txBody>
                    <a:bodyPr/>
                    <a:lstStyle/>
                    <a:p>
                      <a:r>
                        <a:rPr lang="en-GB" sz="1400" dirty="0"/>
                        <a:t>Other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10 </a:t>
                      </a:r>
                      <a:r>
                        <a:rPr lang="en-GB" sz="1400" dirty="0" err="1"/>
                        <a:t>GigaWatts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0771201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10D8B4C9-01AA-45D8-A7A4-8F25A1F4E5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2435" y="1938980"/>
            <a:ext cx="4502421" cy="3376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052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48771-B326-48EC-9F42-988BE68F8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Investigate the code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B9695B7-99F0-46CA-84C2-BE8A98877A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668773"/>
              </p:ext>
            </p:extLst>
          </p:nvPr>
        </p:nvGraphicFramePr>
        <p:xfrm>
          <a:off x="737212" y="1026944"/>
          <a:ext cx="10845187" cy="52730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17755">
                  <a:extLst>
                    <a:ext uri="{9D8B030D-6E8A-4147-A177-3AD203B41FA5}">
                      <a16:colId xmlns:a16="http://schemas.microsoft.com/office/drawing/2014/main" val="903943790"/>
                    </a:ext>
                  </a:extLst>
                </a:gridCol>
                <a:gridCol w="10227432">
                  <a:extLst>
                    <a:ext uri="{9D8B030D-6E8A-4147-A177-3AD203B41FA5}">
                      <a16:colId xmlns:a16="http://schemas.microsoft.com/office/drawing/2014/main" val="2698623935"/>
                    </a:ext>
                  </a:extLst>
                </a:gridCol>
              </a:tblGrid>
              <a:tr h="2356556">
                <a:tc>
                  <a:txBody>
                    <a:bodyPr/>
                    <a:lstStyle/>
                    <a:p>
                      <a:r>
                        <a:rPr lang="en-GB" sz="2000" dirty="0"/>
                        <a:t>1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2</a:t>
                      </a:r>
                    </a:p>
                    <a:p>
                      <a:r>
                        <a:rPr lang="en-GB" sz="2000" dirty="0"/>
                        <a:t>3</a:t>
                      </a:r>
                    </a:p>
                    <a:p>
                      <a:r>
                        <a:rPr lang="en-GB" sz="2000" dirty="0"/>
                        <a:t>4</a:t>
                      </a:r>
                    </a:p>
                    <a:p>
                      <a:r>
                        <a:rPr lang="en-GB" sz="2000" dirty="0"/>
                        <a:t>5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6</a:t>
                      </a:r>
                    </a:p>
                    <a:p>
                      <a:r>
                        <a:rPr lang="en-GB" sz="2000" dirty="0"/>
                        <a:t>7</a:t>
                      </a:r>
                    </a:p>
                    <a:p>
                      <a:r>
                        <a:rPr lang="en-GB" sz="2000" dirty="0"/>
                        <a:t>8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10</a:t>
                      </a:r>
                    </a:p>
                    <a:p>
                      <a:r>
                        <a:rPr lang="en-GB" sz="2000" dirty="0"/>
                        <a:t>11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12</a:t>
                      </a:r>
                    </a:p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bar_chart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data,labels,filename,title,xlbl,ylbl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Plotting a bar chart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plt.bar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labels,data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plt.ylabel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ylbl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plt.xlabel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xlbl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plt.title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(title)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Creating an image file 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fig =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plt.gcf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fig.savefig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(filename+'.png', format='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png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plt.close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(fig)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country=['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China','France','Russia','USA','UK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']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population=[1410, 68, 133, 343, 67]</a:t>
                      </a:r>
                    </a:p>
                    <a:p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bar_chart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population,country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,\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"bar_population","Population","Country","Pop. (million)")</a:t>
                      </a:r>
                    </a:p>
                    <a:p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5925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247387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pVersion xmlns="bd392511-13b7-4e5d-bbc7-196a51b1cbae" xsi:nil="true"/>
    <Invited_Teachers xmlns="bd392511-13b7-4e5d-bbc7-196a51b1cbae" xsi:nil="true"/>
    <IsNotebookLocked xmlns="bd392511-13b7-4e5d-bbc7-196a51b1cbae" xsi:nil="true"/>
    <FolderType xmlns="bd392511-13b7-4e5d-bbc7-196a51b1cbae" xsi:nil="true"/>
    <TeamsChannelId xmlns="bd392511-13b7-4e5d-bbc7-196a51b1cbae" xsi:nil="true"/>
    <Owner xmlns="bd392511-13b7-4e5d-bbc7-196a51b1cbae">
      <UserInfo>
        <DisplayName/>
        <AccountId xsi:nil="true"/>
        <AccountType/>
      </UserInfo>
    </Owner>
    <Students xmlns="bd392511-13b7-4e5d-bbc7-196a51b1cbae">
      <UserInfo>
        <DisplayName/>
        <AccountId xsi:nil="true"/>
        <AccountType/>
      </UserInfo>
    </Students>
    <Student_Groups xmlns="bd392511-13b7-4e5d-bbc7-196a51b1cbae">
      <UserInfo>
        <DisplayName/>
        <AccountId xsi:nil="true"/>
        <AccountType/>
      </UserInfo>
    </Student_Groups>
    <Math_Settings xmlns="bd392511-13b7-4e5d-bbc7-196a51b1cbae" xsi:nil="true"/>
    <Is_Collaboration_Space_Locked xmlns="bd392511-13b7-4e5d-bbc7-196a51b1cbae" xsi:nil="true"/>
    <NotebookType xmlns="bd392511-13b7-4e5d-bbc7-196a51b1cbae" xsi:nil="true"/>
    <Has_Teacher_Only_SectionGroup xmlns="bd392511-13b7-4e5d-bbc7-196a51b1cbae" xsi:nil="true"/>
    <DefaultSectionNames xmlns="bd392511-13b7-4e5d-bbc7-196a51b1cbae" xsi:nil="true"/>
    <Teachers xmlns="bd392511-13b7-4e5d-bbc7-196a51b1cbae">
      <UserInfo>
        <DisplayName/>
        <AccountId xsi:nil="true"/>
        <AccountType/>
      </UserInfo>
    </Teachers>
    <Templates xmlns="bd392511-13b7-4e5d-bbc7-196a51b1cbae" xsi:nil="true"/>
    <Invited_Students xmlns="bd392511-13b7-4e5d-bbc7-196a51b1cbae" xsi:nil="true"/>
    <LMS_Mappings xmlns="bd392511-13b7-4e5d-bbc7-196a51b1cbae" xsi:nil="true"/>
    <CultureName xmlns="bd392511-13b7-4e5d-bbc7-196a51b1cbae" xsi:nil="true"/>
    <Distribution_Groups xmlns="bd392511-13b7-4e5d-bbc7-196a51b1cbae" xsi:nil="true"/>
    <Self_Registration_Enabled xmlns="bd392511-13b7-4e5d-bbc7-196a51b1cba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998D1EF40D0446985FE49EC49AAB1A" ma:contentTypeVersion="33" ma:contentTypeDescription="Create a new document." ma:contentTypeScope="" ma:versionID="a81476868d880d3c29122f18715ee373">
  <xsd:schema xmlns:xsd="http://www.w3.org/2001/XMLSchema" xmlns:xs="http://www.w3.org/2001/XMLSchema" xmlns:p="http://schemas.microsoft.com/office/2006/metadata/properties" xmlns:ns3="bd392511-13b7-4e5d-bbc7-196a51b1cbae" xmlns:ns4="623d7836-ca09-499d-8255-7f973a8cfb59" targetNamespace="http://schemas.microsoft.com/office/2006/metadata/properties" ma:root="true" ma:fieldsID="2f3e30de3e84991c062f07bd396b5048" ns3:_="" ns4:_="">
    <xsd:import namespace="bd392511-13b7-4e5d-bbc7-196a51b1cbae"/>
    <xsd:import namespace="623d7836-ca09-499d-8255-7f973a8cfb5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Templates" minOccurs="0"/>
                <xsd:element ref="ns3:CultureName" minOccurs="0"/>
                <xsd:element ref="ns3:AppVersion" minOccurs="0"/>
                <xsd:element ref="ns3:TeamsChannelId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IsNotebookLocked" minOccurs="0"/>
                <xsd:element ref="ns3:MediaServiceGenerationTime" minOccurs="0"/>
                <xsd:element ref="ns3:MediaServiceEventHashCode" minOccurs="0"/>
                <xsd:element ref="ns3:Math_Settings" minOccurs="0"/>
                <xsd:element ref="ns3:Distribution_Groups" minOccurs="0"/>
                <xsd:element ref="ns3:LMS_Mapping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392511-13b7-4e5d-bbc7-196a51b1cb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NotebookType" ma:index="10" nillable="true" ma:displayName="Notebook Type" ma:internalName="NotebookType">
      <xsd:simpleType>
        <xsd:restriction base="dms:Text"/>
      </xsd:simpleType>
    </xsd:element>
    <xsd:element name="FolderType" ma:index="11" nillable="true" ma:displayName="Folder Type" ma:internalName="FolderType">
      <xsd:simpleType>
        <xsd:restriction base="dms:Text"/>
      </xsd:simpleType>
    </xsd:element>
    <xsd:element name="Owner" ma:index="12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3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4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5" nillable="true" ma:displayName="Culture Name" ma:internalName="CultureName">
      <xsd:simpleType>
        <xsd:restriction base="dms:Text"/>
      </xsd:simpleType>
    </xsd:element>
    <xsd:element name="AppVersion" ma:index="16" nillable="true" ma:displayName="App Version" ma:internalName="AppVersion">
      <xsd:simpleType>
        <xsd:restriction base="dms:Text"/>
      </xsd:simpleType>
    </xsd:element>
    <xsd:element name="TeamsChannelId" ma:index="17" nillable="true" ma:displayName="Teams Channel Id" ma:internalName="TeamsChannelId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0" nillable="true" ma:displayName="MediaServiceAutoTags" ma:internalName="MediaServiceAutoTags" ma:readOnly="true">
      <xsd:simpleType>
        <xsd:restriction base="dms:Text"/>
      </xsd:simpleType>
    </xsd:element>
    <xsd:element name="MediaServiceOCR" ma:index="3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32" nillable="true" ma:displayName="Location" ma:internalName="MediaServiceLocation" ma:readOnly="true">
      <xsd:simpleType>
        <xsd:restriction base="dms:Text"/>
      </xsd:simpleType>
    </xsd:element>
    <xsd:element name="IsNotebookLocked" ma:index="33" nillable="true" ma:displayName="Is Notebook Locked" ma:internalName="IsNotebookLocked">
      <xsd:simpleType>
        <xsd:restriction base="dms:Boolean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  <xsd:element name="Math_Settings" ma:index="36" nillable="true" ma:displayName="Math Settings" ma:internalName="Math_Settings">
      <xsd:simpleType>
        <xsd:restriction base="dms:Text"/>
      </xsd:simpleType>
    </xsd:element>
    <xsd:element name="Distribution_Groups" ma:index="37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8" nillable="true" ma:displayName="LMS Mappings" ma:internalName="LMS_Mappings">
      <xsd:simpleType>
        <xsd:restriction base="dms:Note">
          <xsd:maxLength value="255"/>
        </xsd:restriction>
      </xsd:simpleType>
    </xsd:element>
    <xsd:element name="MediaServiceAutoKeyPoints" ma:index="3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3d7836-ca09-499d-8255-7f973a8cfb59" elementFormDefault="qualified">
    <xsd:import namespace="http://schemas.microsoft.com/office/2006/documentManagement/types"/>
    <xsd:import namespace="http://schemas.microsoft.com/office/infopath/2007/PartnerControls"/>
    <xsd:element name="SharedWithUsers" ma:index="2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CF03391-63EB-4C7B-BC7C-34F199B67C3B}">
  <ds:schemaRefs>
    <ds:schemaRef ds:uri="http://schemas.microsoft.com/office/2006/metadata/properties"/>
    <ds:schemaRef ds:uri="http://schemas.microsoft.com/office/infopath/2007/PartnerControls"/>
    <ds:schemaRef ds:uri="bd392511-13b7-4e5d-bbc7-196a51b1cbae"/>
  </ds:schemaRefs>
</ds:datastoreItem>
</file>

<file path=customXml/itemProps2.xml><?xml version="1.0" encoding="utf-8"?>
<ds:datastoreItem xmlns:ds="http://schemas.openxmlformats.org/officeDocument/2006/customXml" ds:itemID="{FCA7CF27-F9F0-4607-9182-8170E889DDB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06C9DF6-E0D6-40DC-9C39-9279927BB0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d392511-13b7-4e5d-bbc7-196a51b1cbae"/>
    <ds:schemaRef ds:uri="623d7836-ca09-499d-8255-7f973a8cfb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14476</TotalTime>
  <Words>1285</Words>
  <Application>Microsoft Office PowerPoint</Application>
  <PresentationFormat>Widescreen</PresentationFormat>
  <Paragraphs>269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Calibri</vt:lpstr>
      <vt:lpstr>Calibri Light</vt:lpstr>
      <vt:lpstr>Consolas</vt:lpstr>
      <vt:lpstr>Courier New</vt:lpstr>
      <vt:lpstr>gg sans</vt:lpstr>
      <vt:lpstr>Times New Roman</vt:lpstr>
      <vt:lpstr>Wingdings</vt:lpstr>
      <vt:lpstr>1_Office Theme</vt:lpstr>
      <vt:lpstr>In pairs, predict what the following code does</vt:lpstr>
      <vt:lpstr>Visualising data</vt:lpstr>
      <vt:lpstr>Learning objectives</vt:lpstr>
      <vt:lpstr>Download, run, investigate and modify the code</vt:lpstr>
      <vt:lpstr>Investigate the code</vt:lpstr>
      <vt:lpstr>Modify the code</vt:lpstr>
      <vt:lpstr>In pairs, predict what the following code draws</vt:lpstr>
      <vt:lpstr>Download, run, investigate and modify the code</vt:lpstr>
      <vt:lpstr>Investigate the code</vt:lpstr>
      <vt:lpstr>In pairs, predict what the following code draws</vt:lpstr>
      <vt:lpstr>Download, Run, Modify</vt:lpstr>
      <vt:lpstr>Example code</vt:lpstr>
      <vt:lpstr>In pairs, predict what the following code draws</vt:lpstr>
      <vt:lpstr>In pairs, predict what the following code draws</vt:lpstr>
      <vt:lpstr>Homework: Modify the code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</dc:title>
  <dc:creator>Grey William</dc:creator>
  <cp:lastModifiedBy>Chezka Mae Madrona</cp:lastModifiedBy>
  <cp:revision>237</cp:revision>
  <cp:lastPrinted>2016-09-16T11:32:46Z</cp:lastPrinted>
  <dcterms:created xsi:type="dcterms:W3CDTF">2016-09-09T07:37:57Z</dcterms:created>
  <dcterms:modified xsi:type="dcterms:W3CDTF">2025-03-25T09:54:36Z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0x01010057998D1EF40D0446985FE49EC49AAB1A</vt:lpwstr>
  </property>
</Properties>
</file>