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8" r:id="rId2"/>
    <p:sldId id="339" r:id="rId3"/>
    <p:sldId id="291" r:id="rId4"/>
    <p:sldId id="310" r:id="rId5"/>
    <p:sldId id="325" r:id="rId6"/>
    <p:sldId id="370" r:id="rId7"/>
    <p:sldId id="329" r:id="rId8"/>
    <p:sldId id="332" r:id="rId9"/>
    <p:sldId id="343" r:id="rId10"/>
    <p:sldId id="331" r:id="rId11"/>
    <p:sldId id="304" r:id="rId12"/>
    <p:sldId id="307" r:id="rId13"/>
    <p:sldId id="366" r:id="rId14"/>
    <p:sldId id="319" r:id="rId15"/>
    <p:sldId id="352" r:id="rId16"/>
    <p:sldId id="349" r:id="rId17"/>
    <p:sldId id="367" r:id="rId18"/>
    <p:sldId id="345" r:id="rId19"/>
    <p:sldId id="348" r:id="rId20"/>
    <p:sldId id="313" r:id="rId21"/>
    <p:sldId id="318" r:id="rId22"/>
    <p:sldId id="357" r:id="rId23"/>
    <p:sldId id="309" r:id="rId24"/>
    <p:sldId id="368" r:id="rId25"/>
    <p:sldId id="315" r:id="rId26"/>
    <p:sldId id="358" r:id="rId27"/>
    <p:sldId id="308" r:id="rId28"/>
    <p:sldId id="36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6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FEC42256-521E-4C55-A502-4C5A50F83AC6}"/>
    <pc:docChg chg="modSld">
      <pc:chgData name="William Grey" userId="37b73424-c081-4fc2-b1af-363f4f3fd4f3" providerId="ADAL" clId="{FEC42256-521E-4C55-A502-4C5A50F83AC6}" dt="2023-03-11T14:04:49.535" v="3" actId="20577"/>
      <pc:docMkLst>
        <pc:docMk/>
      </pc:docMkLst>
      <pc:sldChg chg="modSp mod">
        <pc:chgData name="William Grey" userId="37b73424-c081-4fc2-b1af-363f4f3fd4f3" providerId="ADAL" clId="{FEC42256-521E-4C55-A502-4C5A50F83AC6}" dt="2023-03-11T14:04:49.535" v="3" actId="20577"/>
        <pc:sldMkLst>
          <pc:docMk/>
          <pc:sldMk cId="2050752776" sldId="368"/>
        </pc:sldMkLst>
        <pc:spChg chg="mod">
          <ac:chgData name="William Grey" userId="37b73424-c081-4fc2-b1af-363f4f3fd4f3" providerId="ADAL" clId="{FEC42256-521E-4C55-A502-4C5A50F83AC6}" dt="2023-03-11T14:04:49.535" v="3" actId="20577"/>
          <ac:spMkLst>
            <pc:docMk/>
            <pc:sldMk cId="2050752776" sldId="368"/>
            <ac:spMk id="3" creationId="{791394B6-11CF-4F68-9B00-EF77ECAF8DC0}"/>
          </ac:spMkLst>
        </pc:spChg>
      </pc:sldChg>
    </pc:docChg>
  </pc:docChgLst>
  <pc:docChgLst>
    <pc:chgData name="William Grey" userId="37b73424-c081-4fc2-b1af-363f4f3fd4f3" providerId="ADAL" clId="{53BD303D-9B93-43E7-AF00-F05C01546933}"/>
    <pc:docChg chg="modSld">
      <pc:chgData name="William Grey" userId="37b73424-c081-4fc2-b1af-363f4f3fd4f3" providerId="ADAL" clId="{53BD303D-9B93-43E7-AF00-F05C01546933}" dt="2019-09-23T20:05:40.823" v="0" actId="2164"/>
      <pc:docMkLst>
        <pc:docMk/>
      </pc:docMkLst>
      <pc:sldChg chg="modSp">
        <pc:chgData name="William Grey" userId="37b73424-c081-4fc2-b1af-363f4f3fd4f3" providerId="ADAL" clId="{53BD303D-9B93-43E7-AF00-F05C01546933}" dt="2019-09-23T20:05:40.823" v="0" actId="2164"/>
        <pc:sldMkLst>
          <pc:docMk/>
          <pc:sldMk cId="3540432355" sldId="314"/>
        </pc:sldMkLst>
        <pc:graphicFrameChg chg="modGraphic">
          <ac:chgData name="William Grey" userId="37b73424-c081-4fc2-b1af-363f4f3fd4f3" providerId="ADAL" clId="{53BD303D-9B93-43E7-AF00-F05C01546933}" dt="2019-09-23T20:05:40.823" v="0" actId="2164"/>
          <ac:graphicFrameMkLst>
            <pc:docMk/>
            <pc:sldMk cId="3540432355" sldId="314"/>
            <ac:graphicFrameMk id="4" creationId="{27E037ED-C270-4F98-A5EA-6E41528AAE0A}"/>
          </ac:graphicFrameMkLst>
        </pc:graphicFrameChg>
      </pc:sldChg>
    </pc:docChg>
  </pc:docChgLst>
  <pc:docChgLst>
    <pc:chgData name="William Grey" userId="37b73424-c081-4fc2-b1af-363f4f3fd4f3" providerId="ADAL" clId="{86F561D4-7CBA-49EB-BD71-2698FDBA7D06}"/>
    <pc:docChg chg="custSel addSld delSld modSld">
      <pc:chgData name="William Grey" userId="37b73424-c081-4fc2-b1af-363f4f3fd4f3" providerId="ADAL" clId="{86F561D4-7CBA-49EB-BD71-2698FDBA7D06}" dt="2021-10-12T08:34:28.389" v="57" actId="20577"/>
      <pc:docMkLst>
        <pc:docMk/>
      </pc:docMkLst>
      <pc:sldChg chg="modSp add mod">
        <pc:chgData name="William Grey" userId="37b73424-c081-4fc2-b1af-363f4f3fd4f3" providerId="ADAL" clId="{86F561D4-7CBA-49EB-BD71-2698FDBA7D06}" dt="2021-10-12T08:17:33.191" v="22" actId="20577"/>
        <pc:sldMkLst>
          <pc:docMk/>
          <pc:sldMk cId="478605231" sldId="309"/>
        </pc:sldMkLst>
        <pc:spChg chg="mod">
          <ac:chgData name="William Grey" userId="37b73424-c081-4fc2-b1af-363f4f3fd4f3" providerId="ADAL" clId="{86F561D4-7CBA-49EB-BD71-2698FDBA7D06}" dt="2021-10-05T10:57:12.434" v="4" actId="27636"/>
          <ac:spMkLst>
            <pc:docMk/>
            <pc:sldMk cId="478605231" sldId="309"/>
            <ac:spMk id="2" creationId="{D5AD2953-CAE6-4599-91E4-C6F899562B26}"/>
          </ac:spMkLst>
        </pc:spChg>
        <pc:spChg chg="mod">
          <ac:chgData name="William Grey" userId="37b73424-c081-4fc2-b1af-363f4f3fd4f3" providerId="ADAL" clId="{86F561D4-7CBA-49EB-BD71-2698FDBA7D06}" dt="2021-10-12T08:17:33.191" v="22" actId="20577"/>
          <ac:spMkLst>
            <pc:docMk/>
            <pc:sldMk cId="478605231" sldId="309"/>
            <ac:spMk id="3" creationId="{791394B6-11CF-4F68-9B00-EF77ECAF8DC0}"/>
          </ac:spMkLst>
        </pc:spChg>
      </pc:sldChg>
      <pc:sldChg chg="modSp add mod">
        <pc:chgData name="William Grey" userId="37b73424-c081-4fc2-b1af-363f4f3fd4f3" providerId="ADAL" clId="{86F561D4-7CBA-49EB-BD71-2698FDBA7D06}" dt="2021-10-05T11:17:02.234" v="17" actId="20577"/>
        <pc:sldMkLst>
          <pc:docMk/>
          <pc:sldMk cId="515202202" sldId="315"/>
        </pc:sldMkLst>
        <pc:spChg chg="mod">
          <ac:chgData name="William Grey" userId="37b73424-c081-4fc2-b1af-363f4f3fd4f3" providerId="ADAL" clId="{86F561D4-7CBA-49EB-BD71-2698FDBA7D06}" dt="2021-10-05T10:57:12.439" v="5" actId="27636"/>
          <ac:spMkLst>
            <pc:docMk/>
            <pc:sldMk cId="515202202" sldId="315"/>
            <ac:spMk id="2" creationId="{A5BF979B-1F92-4667-91DC-BF80E0CF4110}"/>
          </ac:spMkLst>
        </pc:spChg>
        <pc:graphicFrameChg chg="modGraphic">
          <ac:chgData name="William Grey" userId="37b73424-c081-4fc2-b1af-363f4f3fd4f3" providerId="ADAL" clId="{86F561D4-7CBA-49EB-BD71-2698FDBA7D06}" dt="2021-10-05T11:17:02.234" v="17" actId="20577"/>
          <ac:graphicFrameMkLst>
            <pc:docMk/>
            <pc:sldMk cId="515202202" sldId="315"/>
            <ac:graphicFrameMk id="5" creationId="{4283A0EC-1457-4B70-B937-71C6E40603F4}"/>
          </ac:graphicFrameMkLst>
        </pc:graphicFrameChg>
      </pc:sldChg>
      <pc:sldChg chg="modSp mod">
        <pc:chgData name="William Grey" userId="37b73424-c081-4fc2-b1af-363f4f3fd4f3" providerId="ADAL" clId="{86F561D4-7CBA-49EB-BD71-2698FDBA7D06}" dt="2021-10-12T08:30:06.877" v="43" actId="20577"/>
        <pc:sldMkLst>
          <pc:docMk/>
          <pc:sldMk cId="2143279732" sldId="354"/>
        </pc:sldMkLst>
        <pc:graphicFrameChg chg="modGraphic">
          <ac:chgData name="William Grey" userId="37b73424-c081-4fc2-b1af-363f4f3fd4f3" providerId="ADAL" clId="{86F561D4-7CBA-49EB-BD71-2698FDBA7D06}" dt="2021-10-12T08:30:06.877" v="43" actId="20577"/>
          <ac:graphicFrameMkLst>
            <pc:docMk/>
            <pc:sldMk cId="2143279732" sldId="354"/>
            <ac:graphicFrameMk id="4" creationId="{4272B132-DB72-41FB-85A6-5EB4043EEF07}"/>
          </ac:graphicFrameMkLst>
        </pc:graphicFrameChg>
      </pc:sldChg>
      <pc:sldChg chg="modSp mod">
        <pc:chgData name="William Grey" userId="37b73424-c081-4fc2-b1af-363f4f3fd4f3" providerId="ADAL" clId="{86F561D4-7CBA-49EB-BD71-2698FDBA7D06}" dt="2021-10-12T08:34:28.389" v="57" actId="20577"/>
        <pc:sldMkLst>
          <pc:docMk/>
          <pc:sldMk cId="440355102" sldId="356"/>
        </pc:sldMkLst>
        <pc:graphicFrameChg chg="mod modGraphic">
          <ac:chgData name="William Grey" userId="37b73424-c081-4fc2-b1af-363f4f3fd4f3" providerId="ADAL" clId="{86F561D4-7CBA-49EB-BD71-2698FDBA7D06}" dt="2021-10-12T08:34:28.389" v="57" actId="20577"/>
          <ac:graphicFrameMkLst>
            <pc:docMk/>
            <pc:sldMk cId="440355102" sldId="356"/>
            <ac:graphicFrameMk id="4" creationId="{4272B132-DB72-41FB-85A6-5EB4043EEF07}"/>
          </ac:graphicFrameMkLst>
        </pc:graphicFrameChg>
      </pc:sldChg>
      <pc:sldChg chg="add del">
        <pc:chgData name="William Grey" userId="37b73424-c081-4fc2-b1af-363f4f3fd4f3" providerId="ADAL" clId="{86F561D4-7CBA-49EB-BD71-2698FDBA7D06}" dt="2021-10-05T10:57:01.862" v="1"/>
        <pc:sldMkLst>
          <pc:docMk/>
          <pc:sldMk cId="1130012519" sldId="357"/>
        </pc:sldMkLst>
      </pc:sldChg>
      <pc:sldChg chg="modSp add mod">
        <pc:chgData name="William Grey" userId="37b73424-c081-4fc2-b1af-363f4f3fd4f3" providerId="ADAL" clId="{86F561D4-7CBA-49EB-BD71-2698FDBA7D06}" dt="2021-10-05T10:57:25.522" v="9" actId="1076"/>
        <pc:sldMkLst>
          <pc:docMk/>
          <pc:sldMk cId="1744409836" sldId="357"/>
        </pc:sldMkLst>
        <pc:spChg chg="mod">
          <ac:chgData name="William Grey" userId="37b73424-c081-4fc2-b1af-363f4f3fd4f3" providerId="ADAL" clId="{86F561D4-7CBA-49EB-BD71-2698FDBA7D06}" dt="2021-10-05T10:57:12.388" v="3" actId="27636"/>
          <ac:spMkLst>
            <pc:docMk/>
            <pc:sldMk cId="1744409836" sldId="357"/>
            <ac:spMk id="2" creationId="{CA720332-452E-4AE9-A8A8-00EC7FC051C9}"/>
          </ac:spMkLst>
        </pc:spChg>
        <pc:spChg chg="mod">
          <ac:chgData name="William Grey" userId="37b73424-c081-4fc2-b1af-363f4f3fd4f3" providerId="ADAL" clId="{86F561D4-7CBA-49EB-BD71-2698FDBA7D06}" dt="2021-10-05T10:57:25.522" v="9" actId="1076"/>
          <ac:spMkLst>
            <pc:docMk/>
            <pc:sldMk cId="1744409836" sldId="357"/>
            <ac:spMk id="7" creationId="{FA522FEC-C544-44B3-B606-1B941B5EDE37}"/>
          </ac:spMkLst>
        </pc:spChg>
        <pc:spChg chg="mod">
          <ac:chgData name="William Grey" userId="37b73424-c081-4fc2-b1af-363f4f3fd4f3" providerId="ADAL" clId="{86F561D4-7CBA-49EB-BD71-2698FDBA7D06}" dt="2021-10-05T10:57:25.522" v="9" actId="1076"/>
          <ac:spMkLst>
            <pc:docMk/>
            <pc:sldMk cId="1744409836" sldId="357"/>
            <ac:spMk id="9" creationId="{B027E72E-9934-4562-B541-9711933620FB}"/>
          </ac:spMkLst>
        </pc:spChg>
        <pc:graphicFrameChg chg="mod">
          <ac:chgData name="William Grey" userId="37b73424-c081-4fc2-b1af-363f4f3fd4f3" providerId="ADAL" clId="{86F561D4-7CBA-49EB-BD71-2698FDBA7D06}" dt="2021-10-05T10:57:25.522" v="9" actId="1076"/>
          <ac:graphicFrameMkLst>
            <pc:docMk/>
            <pc:sldMk cId="1744409836" sldId="357"/>
            <ac:graphicFrameMk id="4" creationId="{C6E53502-9F10-411B-A5CB-10AE612A2EEE}"/>
          </ac:graphicFrameMkLst>
        </pc:graphicFrameChg>
        <pc:graphicFrameChg chg="mod">
          <ac:chgData name="William Grey" userId="37b73424-c081-4fc2-b1af-363f4f3fd4f3" providerId="ADAL" clId="{86F561D4-7CBA-49EB-BD71-2698FDBA7D06}" dt="2021-10-05T10:57:25.522" v="9" actId="1076"/>
          <ac:graphicFrameMkLst>
            <pc:docMk/>
            <pc:sldMk cId="1744409836" sldId="357"/>
            <ac:graphicFrameMk id="6" creationId="{0451A46E-668B-421E-9F1E-55A9194B03B7}"/>
          </ac:graphicFrameMkLst>
        </pc:graphicFrameChg>
      </pc:sldChg>
      <pc:sldChg chg="modSp add mod">
        <pc:chgData name="William Grey" userId="37b73424-c081-4fc2-b1af-363f4f3fd4f3" providerId="ADAL" clId="{86F561D4-7CBA-49EB-BD71-2698FDBA7D06}" dt="2021-10-05T10:57:12.498" v="6" actId="27636"/>
        <pc:sldMkLst>
          <pc:docMk/>
          <pc:sldMk cId="2958782458" sldId="358"/>
        </pc:sldMkLst>
        <pc:spChg chg="mod">
          <ac:chgData name="William Grey" userId="37b73424-c081-4fc2-b1af-363f4f3fd4f3" providerId="ADAL" clId="{86F561D4-7CBA-49EB-BD71-2698FDBA7D06}" dt="2021-10-05T10:57:12.498" v="6" actId="27636"/>
          <ac:spMkLst>
            <pc:docMk/>
            <pc:sldMk cId="2958782458" sldId="358"/>
            <ac:spMk id="2" creationId="{A5BF979B-1F92-4667-91DC-BF80E0CF4110}"/>
          </ac:spMkLst>
        </pc:spChg>
      </pc:sldChg>
      <pc:sldChg chg="modSp add del mod">
        <pc:chgData name="William Grey" userId="37b73424-c081-4fc2-b1af-363f4f3fd4f3" providerId="ADAL" clId="{86F561D4-7CBA-49EB-BD71-2698FDBA7D06}" dt="2021-10-12T07:54:38.021" v="18" actId="47"/>
        <pc:sldMkLst>
          <pc:docMk/>
          <pc:sldMk cId="4188689848" sldId="359"/>
        </pc:sldMkLst>
        <pc:spChg chg="mod">
          <ac:chgData name="William Grey" userId="37b73424-c081-4fc2-b1af-363f4f3fd4f3" providerId="ADAL" clId="{86F561D4-7CBA-49EB-BD71-2698FDBA7D06}" dt="2021-10-05T10:57:12.507" v="7" actId="27636"/>
          <ac:spMkLst>
            <pc:docMk/>
            <pc:sldMk cId="4188689848" sldId="359"/>
            <ac:spMk id="2" creationId="{80846FA2-553E-4C69-A98F-00E3F149BF34}"/>
          </ac:spMkLst>
        </pc:spChg>
      </pc:sldChg>
    </pc:docChg>
  </pc:docChgLst>
  <pc:docChgLst>
    <pc:chgData name="William Grey" userId="37b73424-c081-4fc2-b1af-363f4f3fd4f3" providerId="ADAL" clId="{13DC0884-AAD1-47BF-85AB-794E816291C6}"/>
    <pc:docChg chg="custSel addSld modSld sldOrd">
      <pc:chgData name="William Grey" userId="37b73424-c081-4fc2-b1af-363f4f3fd4f3" providerId="ADAL" clId="{13DC0884-AAD1-47BF-85AB-794E816291C6}" dt="2021-05-18T21:22:34.320" v="152" actId="12"/>
      <pc:docMkLst>
        <pc:docMk/>
      </pc:docMkLst>
      <pc:sldChg chg="modSp mod modAnim">
        <pc:chgData name="William Grey" userId="37b73424-c081-4fc2-b1af-363f4f3fd4f3" providerId="ADAL" clId="{13DC0884-AAD1-47BF-85AB-794E816291C6}" dt="2021-05-18T21:10:51.572" v="39" actId="27636"/>
        <pc:sldMkLst>
          <pc:docMk/>
          <pc:sldMk cId="2343421368" sldId="309"/>
        </pc:sldMkLst>
        <pc:spChg chg="mod">
          <ac:chgData name="William Grey" userId="37b73424-c081-4fc2-b1af-363f4f3fd4f3" providerId="ADAL" clId="{13DC0884-AAD1-47BF-85AB-794E816291C6}" dt="2021-05-18T21:10:51.572" v="39" actId="27636"/>
          <ac:spMkLst>
            <pc:docMk/>
            <pc:sldMk cId="2343421368" sldId="309"/>
            <ac:spMk id="3" creationId="{6525E3CE-20E6-4837-AE5A-E591ACB735DD}"/>
          </ac:spMkLst>
        </pc:spChg>
      </pc:sldChg>
      <pc:sldChg chg="modSp new mod">
        <pc:chgData name="William Grey" userId="37b73424-c081-4fc2-b1af-363f4f3fd4f3" providerId="ADAL" clId="{13DC0884-AAD1-47BF-85AB-794E816291C6}" dt="2021-05-18T21:09:27.683" v="30" actId="20577"/>
        <pc:sldMkLst>
          <pc:docMk/>
          <pc:sldMk cId="1129133968" sldId="345"/>
        </pc:sldMkLst>
        <pc:spChg chg="mod">
          <ac:chgData name="William Grey" userId="37b73424-c081-4fc2-b1af-363f4f3fd4f3" providerId="ADAL" clId="{13DC0884-AAD1-47BF-85AB-794E816291C6}" dt="2021-05-18T21:09:27.683" v="30" actId="20577"/>
          <ac:spMkLst>
            <pc:docMk/>
            <pc:sldMk cId="1129133968" sldId="345"/>
            <ac:spMk id="2" creationId="{6B7DA50F-06AB-4FBD-83F2-99F4B88B123A}"/>
          </ac:spMkLst>
        </pc:spChg>
        <pc:spChg chg="mod">
          <ac:chgData name="William Grey" userId="37b73424-c081-4fc2-b1af-363f4f3fd4f3" providerId="ADAL" clId="{13DC0884-AAD1-47BF-85AB-794E816291C6}" dt="2021-05-18T21:09:05.845" v="4" actId="20577"/>
          <ac:spMkLst>
            <pc:docMk/>
            <pc:sldMk cId="1129133968" sldId="345"/>
            <ac:spMk id="3" creationId="{4D5FAF99-F0B5-4707-B522-CD699BCE58AE}"/>
          </ac:spMkLst>
        </pc:spChg>
      </pc:sldChg>
      <pc:sldChg chg="modSp new mod ord">
        <pc:chgData name="William Grey" userId="37b73424-c081-4fc2-b1af-363f4f3fd4f3" providerId="ADAL" clId="{13DC0884-AAD1-47BF-85AB-794E816291C6}" dt="2021-05-18T21:22:34.320" v="152" actId="12"/>
        <pc:sldMkLst>
          <pc:docMk/>
          <pc:sldMk cId="2087975270" sldId="346"/>
        </pc:sldMkLst>
        <pc:spChg chg="mod">
          <ac:chgData name="William Grey" userId="37b73424-c081-4fc2-b1af-363f4f3fd4f3" providerId="ADAL" clId="{13DC0884-AAD1-47BF-85AB-794E816291C6}" dt="2021-05-18T21:20:30.274" v="80" actId="20577"/>
          <ac:spMkLst>
            <pc:docMk/>
            <pc:sldMk cId="2087975270" sldId="346"/>
            <ac:spMk id="2" creationId="{7CA9744E-6F63-48B6-8E9F-ACEE88967D33}"/>
          </ac:spMkLst>
        </pc:spChg>
        <pc:spChg chg="mod">
          <ac:chgData name="William Grey" userId="37b73424-c081-4fc2-b1af-363f4f3fd4f3" providerId="ADAL" clId="{13DC0884-AAD1-47BF-85AB-794E816291C6}" dt="2021-05-18T21:22:34.320" v="152" actId="12"/>
          <ac:spMkLst>
            <pc:docMk/>
            <pc:sldMk cId="2087975270" sldId="346"/>
            <ac:spMk id="3" creationId="{62267F8A-2F9C-4BEB-9292-F638C9C7FA81}"/>
          </ac:spMkLst>
        </pc:spChg>
      </pc:sldChg>
    </pc:docChg>
  </pc:docChgLst>
  <pc:docChgLst>
    <pc:chgData name="William Grey" userId="37b73424-c081-4fc2-b1af-363f4f3fd4f3" providerId="ADAL" clId="{A7560565-8B92-4AB6-9A3F-D8D2B752E621}"/>
    <pc:docChg chg="custSel addSld delSld modSld sldOrd">
      <pc:chgData name="William Grey" userId="37b73424-c081-4fc2-b1af-363f4f3fd4f3" providerId="ADAL" clId="{A7560565-8B92-4AB6-9A3F-D8D2B752E621}" dt="2019-10-09T08:00:10.718" v="3012" actId="207"/>
      <pc:docMkLst>
        <pc:docMk/>
      </pc:docMkLst>
      <pc:sldChg chg="modSp">
        <pc:chgData name="William Grey" userId="37b73424-c081-4fc2-b1af-363f4f3fd4f3" providerId="ADAL" clId="{A7560565-8B92-4AB6-9A3F-D8D2B752E621}" dt="2019-10-04T09:59:51.881" v="406" actId="20577"/>
        <pc:sldMkLst>
          <pc:docMk/>
          <pc:sldMk cId="4038188833" sldId="298"/>
        </pc:sldMkLst>
        <pc:spChg chg="mod">
          <ac:chgData name="William Grey" userId="37b73424-c081-4fc2-b1af-363f4f3fd4f3" providerId="ADAL" clId="{A7560565-8B92-4AB6-9A3F-D8D2B752E621}" dt="2019-10-04T09:59:51.881" v="406" actId="20577"/>
          <ac:spMkLst>
            <pc:docMk/>
            <pc:sldMk cId="4038188833" sldId="298"/>
            <ac:spMk id="2" creationId="{00000000-0000-0000-0000-000000000000}"/>
          </ac:spMkLst>
        </pc:spChg>
      </pc:sldChg>
      <pc:sldChg chg="addSp delSp modSp">
        <pc:chgData name="William Grey" userId="37b73424-c081-4fc2-b1af-363f4f3fd4f3" providerId="ADAL" clId="{A7560565-8B92-4AB6-9A3F-D8D2B752E621}" dt="2019-10-07T08:49:31.153" v="2699" actId="20577"/>
        <pc:sldMkLst>
          <pc:docMk/>
          <pc:sldMk cId="1067633992" sldId="307"/>
        </pc:sldMkLst>
        <pc:spChg chg="add mod">
          <ac:chgData name="William Grey" userId="37b73424-c081-4fc2-b1af-363f4f3fd4f3" providerId="ADAL" clId="{A7560565-8B92-4AB6-9A3F-D8D2B752E621}" dt="2019-10-07T08:49:31.153" v="2699" actId="20577"/>
          <ac:spMkLst>
            <pc:docMk/>
            <pc:sldMk cId="1067633992" sldId="307"/>
            <ac:spMk id="3" creationId="{A7C5D39A-70D9-4206-9CD3-14EFDEECD1BB}"/>
          </ac:spMkLst>
        </pc:spChg>
        <pc:spChg chg="del">
          <ac:chgData name="William Grey" userId="37b73424-c081-4fc2-b1af-363f4f3fd4f3" providerId="ADAL" clId="{A7560565-8B92-4AB6-9A3F-D8D2B752E621}" dt="2019-10-04T09:42:25.291" v="5" actId="478"/>
          <ac:spMkLst>
            <pc:docMk/>
            <pc:sldMk cId="1067633992" sldId="307"/>
            <ac:spMk id="7" creationId="{FA522FEC-C544-44B3-B606-1B941B5EDE37}"/>
          </ac:spMkLst>
        </pc:spChg>
        <pc:graphicFrameChg chg="del modGraphic">
          <ac:chgData name="William Grey" userId="37b73424-c081-4fc2-b1af-363f4f3fd4f3" providerId="ADAL" clId="{A7560565-8B92-4AB6-9A3F-D8D2B752E621}" dt="2019-10-04T09:42:23.025" v="4" actId="478"/>
          <ac:graphicFrameMkLst>
            <pc:docMk/>
            <pc:sldMk cId="1067633992" sldId="307"/>
            <ac:graphicFrameMk id="6" creationId="{0451A46E-668B-421E-9F1E-55A9194B03B7}"/>
          </ac:graphicFrameMkLst>
        </pc:graphicFrameChg>
      </pc:sldChg>
      <pc:sldChg chg="modSp modAnim">
        <pc:chgData name="William Grey" userId="37b73424-c081-4fc2-b1af-363f4f3fd4f3" providerId="ADAL" clId="{A7560565-8B92-4AB6-9A3F-D8D2B752E621}" dt="2019-10-09T07:56:13.021" v="2804" actId="5793"/>
        <pc:sldMkLst>
          <pc:docMk/>
          <pc:sldMk cId="2037989203" sldId="308"/>
        </pc:sldMkLst>
        <pc:spChg chg="mod">
          <ac:chgData name="William Grey" userId="37b73424-c081-4fc2-b1af-363f4f3fd4f3" providerId="ADAL" clId="{A7560565-8B92-4AB6-9A3F-D8D2B752E621}" dt="2019-10-09T07:56:13.021" v="2804" actId="5793"/>
          <ac:spMkLst>
            <pc:docMk/>
            <pc:sldMk cId="2037989203" sldId="308"/>
            <ac:spMk id="3" creationId="{F0DE90CF-146B-4941-AFCF-D335B8450A04}"/>
          </ac:spMkLst>
        </pc:spChg>
      </pc:sldChg>
      <pc:sldChg chg="del">
        <pc:chgData name="William Grey" userId="37b73424-c081-4fc2-b1af-363f4f3fd4f3" providerId="ADAL" clId="{A7560565-8B92-4AB6-9A3F-D8D2B752E621}" dt="2019-10-04T09:42:38.268" v="6" actId="2696"/>
        <pc:sldMkLst>
          <pc:docMk/>
          <pc:sldMk cId="478605231" sldId="309"/>
        </pc:sldMkLst>
      </pc:sldChg>
      <pc:sldChg chg="modSp">
        <pc:chgData name="William Grey" userId="37b73424-c081-4fc2-b1af-363f4f3fd4f3" providerId="ADAL" clId="{A7560565-8B92-4AB6-9A3F-D8D2B752E621}" dt="2019-10-04T10:12:41.640" v="465" actId="20577"/>
        <pc:sldMkLst>
          <pc:docMk/>
          <pc:sldMk cId="2402555572" sldId="313"/>
        </pc:sldMkLst>
        <pc:spChg chg="mod">
          <ac:chgData name="William Grey" userId="37b73424-c081-4fc2-b1af-363f4f3fd4f3" providerId="ADAL" clId="{A7560565-8B92-4AB6-9A3F-D8D2B752E621}" dt="2019-10-04T10:12:41.640" v="465" actId="20577"/>
          <ac:spMkLst>
            <pc:docMk/>
            <pc:sldMk cId="2402555572" sldId="313"/>
            <ac:spMk id="2" creationId="{A5BF979B-1F92-4667-91DC-BF80E0CF4110}"/>
          </ac:spMkLst>
        </pc:spChg>
        <pc:graphicFrameChg chg="modGraphic">
          <ac:chgData name="William Grey" userId="37b73424-c081-4fc2-b1af-363f4f3fd4f3" providerId="ADAL" clId="{A7560565-8B92-4AB6-9A3F-D8D2B752E621}" dt="2019-10-04T10:10:29.041" v="463" actId="2165"/>
          <ac:graphicFrameMkLst>
            <pc:docMk/>
            <pc:sldMk cId="2402555572" sldId="313"/>
            <ac:graphicFrameMk id="4" creationId="{27E037ED-C270-4F98-A5EA-6E41528AAE0A}"/>
          </ac:graphicFrameMkLst>
        </pc:graphicFrameChg>
        <pc:graphicFrameChg chg="modGraphic">
          <ac:chgData name="William Grey" userId="37b73424-c081-4fc2-b1af-363f4f3fd4f3" providerId="ADAL" clId="{A7560565-8B92-4AB6-9A3F-D8D2B752E621}" dt="2019-10-04T10:10:48.524" v="464" actId="2165"/>
          <ac:graphicFrameMkLst>
            <pc:docMk/>
            <pc:sldMk cId="2402555572" sldId="313"/>
            <ac:graphicFrameMk id="5" creationId="{4283A0EC-1457-4B70-B937-71C6E40603F4}"/>
          </ac:graphicFrameMkLst>
        </pc:graphicFrameChg>
        <pc:graphicFrameChg chg="modGraphic">
          <ac:chgData name="William Grey" userId="37b73424-c081-4fc2-b1af-363f4f3fd4f3" providerId="ADAL" clId="{A7560565-8B92-4AB6-9A3F-D8D2B752E621}" dt="2019-10-04T09:44:13.160" v="14" actId="113"/>
          <ac:graphicFrameMkLst>
            <pc:docMk/>
            <pc:sldMk cId="2402555572" sldId="313"/>
            <ac:graphicFrameMk id="6" creationId="{44265583-ACEC-4E58-97DE-2DEE22DD2651}"/>
          </ac:graphicFrameMkLst>
        </pc:graphicFrameChg>
      </pc:sldChg>
      <pc:sldChg chg="del">
        <pc:chgData name="William Grey" userId="37b73424-c081-4fc2-b1af-363f4f3fd4f3" providerId="ADAL" clId="{A7560565-8B92-4AB6-9A3F-D8D2B752E621}" dt="2019-10-04T09:44:24.023" v="16" actId="2696"/>
        <pc:sldMkLst>
          <pc:docMk/>
          <pc:sldMk cId="3540432355" sldId="314"/>
        </pc:sldMkLst>
      </pc:sldChg>
      <pc:sldChg chg="add">
        <pc:chgData name="William Grey" userId="37b73424-c081-4fc2-b1af-363f4f3fd4f3" providerId="ADAL" clId="{A7560565-8B92-4AB6-9A3F-D8D2B752E621}" dt="2019-10-04T09:44:21.980" v="15"/>
        <pc:sldMkLst>
          <pc:docMk/>
          <pc:sldMk cId="3631690059" sldId="315"/>
        </pc:sldMkLst>
      </pc:sldChg>
      <pc:sldChg chg="add del">
        <pc:chgData name="William Grey" userId="37b73424-c081-4fc2-b1af-363f4f3fd4f3" providerId="ADAL" clId="{A7560565-8B92-4AB6-9A3F-D8D2B752E621}" dt="2019-10-04T09:45:58.901" v="81" actId="2696"/>
        <pc:sldMkLst>
          <pc:docMk/>
          <pc:sldMk cId="500838318" sldId="316"/>
        </pc:sldMkLst>
      </pc:sldChg>
      <pc:sldChg chg="modSp add ord">
        <pc:chgData name="William Grey" userId="37b73424-c081-4fc2-b1af-363f4f3fd4f3" providerId="ADAL" clId="{A7560565-8B92-4AB6-9A3F-D8D2B752E621}" dt="2019-10-04T09:48:42.510" v="297" actId="20577"/>
        <pc:sldMkLst>
          <pc:docMk/>
          <pc:sldMk cId="2989569778" sldId="316"/>
        </pc:sldMkLst>
        <pc:spChg chg="mod">
          <ac:chgData name="William Grey" userId="37b73424-c081-4fc2-b1af-363f4f3fd4f3" providerId="ADAL" clId="{A7560565-8B92-4AB6-9A3F-D8D2B752E621}" dt="2019-10-04T09:48:42.510" v="297" actId="20577"/>
          <ac:spMkLst>
            <pc:docMk/>
            <pc:sldMk cId="2989569778" sldId="316"/>
            <ac:spMk id="2" creationId="{47B42F21-B391-44AF-A912-16A6FDF0F4E5}"/>
          </ac:spMkLst>
        </pc:spChg>
        <pc:spChg chg="mod">
          <ac:chgData name="William Grey" userId="37b73424-c081-4fc2-b1af-363f4f3fd4f3" providerId="ADAL" clId="{A7560565-8B92-4AB6-9A3F-D8D2B752E621}" dt="2019-10-04T09:48:29.702" v="289" actId="20577"/>
          <ac:spMkLst>
            <pc:docMk/>
            <pc:sldMk cId="2989569778" sldId="316"/>
            <ac:spMk id="3" creationId="{437BFA9F-5EC7-4EF6-9341-7C9F33BE44E0}"/>
          </ac:spMkLst>
        </pc:spChg>
      </pc:sldChg>
      <pc:sldChg chg="modSp add">
        <pc:chgData name="William Grey" userId="37b73424-c081-4fc2-b1af-363f4f3fd4f3" providerId="ADAL" clId="{A7560565-8B92-4AB6-9A3F-D8D2B752E621}" dt="2019-10-04T09:58:36.217" v="396" actId="20577"/>
        <pc:sldMkLst>
          <pc:docMk/>
          <pc:sldMk cId="3650837818" sldId="317"/>
        </pc:sldMkLst>
        <pc:spChg chg="mod">
          <ac:chgData name="William Grey" userId="37b73424-c081-4fc2-b1af-363f4f3fd4f3" providerId="ADAL" clId="{A7560565-8B92-4AB6-9A3F-D8D2B752E621}" dt="2019-10-04T09:58:36.217" v="396" actId="20577"/>
          <ac:spMkLst>
            <pc:docMk/>
            <pc:sldMk cId="3650837818" sldId="317"/>
            <ac:spMk id="3" creationId="{437BFA9F-5EC7-4EF6-9341-7C9F33BE44E0}"/>
          </ac:spMkLst>
        </pc:spChg>
      </pc:sldChg>
      <pc:sldChg chg="modSp add">
        <pc:chgData name="William Grey" userId="37b73424-c081-4fc2-b1af-363f4f3fd4f3" providerId="ADAL" clId="{A7560565-8B92-4AB6-9A3F-D8D2B752E621}" dt="2019-10-04T10:21:52.917" v="578" actId="20577"/>
        <pc:sldMkLst>
          <pc:docMk/>
          <pc:sldMk cId="387914461" sldId="318"/>
        </pc:sldMkLst>
        <pc:graphicFrameChg chg="modGraphic">
          <ac:chgData name="William Grey" userId="37b73424-c081-4fc2-b1af-363f4f3fd4f3" providerId="ADAL" clId="{A7560565-8B92-4AB6-9A3F-D8D2B752E621}" dt="2019-10-04T10:20:30.376" v="509" actId="20577"/>
          <ac:graphicFrameMkLst>
            <pc:docMk/>
            <pc:sldMk cId="387914461" sldId="318"/>
            <ac:graphicFrameMk id="4" creationId="{27E037ED-C270-4F98-A5EA-6E41528AAE0A}"/>
          </ac:graphicFrameMkLst>
        </pc:graphicFrameChg>
        <pc:graphicFrameChg chg="modGraphic">
          <ac:chgData name="William Grey" userId="37b73424-c081-4fc2-b1af-363f4f3fd4f3" providerId="ADAL" clId="{A7560565-8B92-4AB6-9A3F-D8D2B752E621}" dt="2019-10-04T10:21:24.053" v="561" actId="20577"/>
          <ac:graphicFrameMkLst>
            <pc:docMk/>
            <pc:sldMk cId="387914461" sldId="318"/>
            <ac:graphicFrameMk id="5" creationId="{4283A0EC-1457-4B70-B937-71C6E40603F4}"/>
          </ac:graphicFrameMkLst>
        </pc:graphicFrameChg>
        <pc:graphicFrameChg chg="modGraphic">
          <ac:chgData name="William Grey" userId="37b73424-c081-4fc2-b1af-363f4f3fd4f3" providerId="ADAL" clId="{A7560565-8B92-4AB6-9A3F-D8D2B752E621}" dt="2019-10-04T10:21:52.917" v="578" actId="20577"/>
          <ac:graphicFrameMkLst>
            <pc:docMk/>
            <pc:sldMk cId="387914461" sldId="318"/>
            <ac:graphicFrameMk id="6" creationId="{44265583-ACEC-4E58-97DE-2DEE22DD2651}"/>
          </ac:graphicFrameMkLst>
        </pc:graphicFrameChg>
      </pc:sldChg>
      <pc:sldChg chg="addSp delSp modSp add">
        <pc:chgData name="William Grey" userId="37b73424-c081-4fc2-b1af-363f4f3fd4f3" providerId="ADAL" clId="{A7560565-8B92-4AB6-9A3F-D8D2B752E621}" dt="2019-10-07T08:39:37.255" v="1982" actId="1076"/>
        <pc:sldMkLst>
          <pc:docMk/>
          <pc:sldMk cId="2832131118" sldId="319"/>
        </pc:sldMkLst>
        <pc:spChg chg="mod">
          <ac:chgData name="William Grey" userId="37b73424-c081-4fc2-b1af-363f4f3fd4f3" providerId="ADAL" clId="{A7560565-8B92-4AB6-9A3F-D8D2B752E621}" dt="2019-10-04T10:22:50.597" v="622" actId="20577"/>
          <ac:spMkLst>
            <pc:docMk/>
            <pc:sldMk cId="2832131118" sldId="319"/>
            <ac:spMk id="2" creationId="{7A2F36BF-6FD7-460B-99BB-B73E9F3A8428}"/>
          </ac:spMkLst>
        </pc:spChg>
        <pc:spChg chg="del">
          <ac:chgData name="William Grey" userId="37b73424-c081-4fc2-b1af-363f4f3fd4f3" providerId="ADAL" clId="{A7560565-8B92-4AB6-9A3F-D8D2B752E621}" dt="2019-10-04T10:22:55.901" v="623" actId="3680"/>
          <ac:spMkLst>
            <pc:docMk/>
            <pc:sldMk cId="2832131118" sldId="319"/>
            <ac:spMk id="3" creationId="{B5595202-A97E-4C33-8AEA-7A5AB742CFB4}"/>
          </ac:spMkLst>
        </pc:spChg>
        <pc:spChg chg="add del mod">
          <ac:chgData name="William Grey" userId="37b73424-c081-4fc2-b1af-363f4f3fd4f3" providerId="ADAL" clId="{A7560565-8B92-4AB6-9A3F-D8D2B752E621}" dt="2019-10-07T08:39:35.011" v="1981" actId="478"/>
          <ac:spMkLst>
            <pc:docMk/>
            <pc:sldMk cId="2832131118" sldId="319"/>
            <ac:spMk id="6" creationId="{834C6411-DDE7-4BF7-B39E-27B06F092C7E}"/>
          </ac:spMkLst>
        </pc:spChg>
        <pc:spChg chg="add mod">
          <ac:chgData name="William Grey" userId="37b73424-c081-4fc2-b1af-363f4f3fd4f3" providerId="ADAL" clId="{A7560565-8B92-4AB6-9A3F-D8D2B752E621}" dt="2019-10-07T08:39:08.366" v="1956" actId="14100"/>
          <ac:spMkLst>
            <pc:docMk/>
            <pc:sldMk cId="2832131118" sldId="319"/>
            <ac:spMk id="8" creationId="{D21BE151-B6B7-4FEC-BF35-9632D5C654A6}"/>
          </ac:spMkLst>
        </pc:spChg>
        <pc:spChg chg="add mod">
          <ac:chgData name="William Grey" userId="37b73424-c081-4fc2-b1af-363f4f3fd4f3" providerId="ADAL" clId="{A7560565-8B92-4AB6-9A3F-D8D2B752E621}" dt="2019-10-07T08:39:37.255" v="1982" actId="1076"/>
          <ac:spMkLst>
            <pc:docMk/>
            <pc:sldMk cId="2832131118" sldId="319"/>
            <ac:spMk id="10" creationId="{966826AA-3A59-4B9D-92AC-B7DFAB70EC8A}"/>
          </ac:spMkLst>
        </pc:spChg>
        <pc:graphicFrameChg chg="add del mod ord modGraphic">
          <ac:chgData name="William Grey" userId="37b73424-c081-4fc2-b1af-363f4f3fd4f3" providerId="ADAL" clId="{A7560565-8B92-4AB6-9A3F-D8D2B752E621}" dt="2019-10-07T08:38:15.357" v="1943" actId="478"/>
          <ac:graphicFrameMkLst>
            <pc:docMk/>
            <pc:sldMk cId="2832131118" sldId="319"/>
            <ac:graphicFrameMk id="4" creationId="{94EC5FFF-5721-43F2-831F-DBA332B3FFA1}"/>
          </ac:graphicFrameMkLst>
        </pc:graphicFrameChg>
        <pc:graphicFrameChg chg="add">
          <ac:chgData name="William Grey" userId="37b73424-c081-4fc2-b1af-363f4f3fd4f3" providerId="ADAL" clId="{A7560565-8B92-4AB6-9A3F-D8D2B752E621}" dt="2019-10-07T08:38:16.246" v="1944"/>
          <ac:graphicFrameMkLst>
            <pc:docMk/>
            <pc:sldMk cId="2832131118" sldId="319"/>
            <ac:graphicFrameMk id="9" creationId="{495116C2-AF7E-43E3-B846-73B4EAB25568}"/>
          </ac:graphicFrameMkLst>
        </pc:graphicFrameChg>
      </pc:sldChg>
      <pc:sldChg chg="modSp add">
        <pc:chgData name="William Grey" userId="37b73424-c081-4fc2-b1af-363f4f3fd4f3" providerId="ADAL" clId="{A7560565-8B92-4AB6-9A3F-D8D2B752E621}" dt="2019-10-07T08:38:22.890" v="1945" actId="6549"/>
        <pc:sldMkLst>
          <pc:docMk/>
          <pc:sldMk cId="3138215820" sldId="320"/>
        </pc:sldMkLst>
        <pc:spChg chg="mod">
          <ac:chgData name="William Grey" userId="37b73424-c081-4fc2-b1af-363f4f3fd4f3" providerId="ADAL" clId="{A7560565-8B92-4AB6-9A3F-D8D2B752E621}" dt="2019-10-07T08:11:03.285" v="1668" actId="20577"/>
          <ac:spMkLst>
            <pc:docMk/>
            <pc:sldMk cId="3138215820" sldId="320"/>
            <ac:spMk id="6" creationId="{834C6411-DDE7-4BF7-B39E-27B06F092C7E}"/>
          </ac:spMkLst>
        </pc:spChg>
        <pc:graphicFrameChg chg="mod modGraphic">
          <ac:chgData name="William Grey" userId="37b73424-c081-4fc2-b1af-363f4f3fd4f3" providerId="ADAL" clId="{A7560565-8B92-4AB6-9A3F-D8D2B752E621}" dt="2019-10-07T08:38:22.890" v="1945" actId="6549"/>
          <ac:graphicFrameMkLst>
            <pc:docMk/>
            <pc:sldMk cId="3138215820" sldId="320"/>
            <ac:graphicFrameMk id="4" creationId="{94EC5FFF-5721-43F2-831F-DBA332B3FFA1}"/>
          </ac:graphicFrameMkLst>
        </pc:graphicFrameChg>
      </pc:sldChg>
      <pc:sldChg chg="modSp add">
        <pc:chgData name="William Grey" userId="37b73424-c081-4fc2-b1af-363f4f3fd4f3" providerId="ADAL" clId="{A7560565-8B92-4AB6-9A3F-D8D2B752E621}" dt="2019-10-09T08:00:10.718" v="3012" actId="207"/>
        <pc:sldMkLst>
          <pc:docMk/>
          <pc:sldMk cId="2797154374" sldId="321"/>
        </pc:sldMkLst>
        <pc:spChg chg="mod">
          <ac:chgData name="William Grey" userId="37b73424-c081-4fc2-b1af-363f4f3fd4f3" providerId="ADAL" clId="{A7560565-8B92-4AB6-9A3F-D8D2B752E621}" dt="2019-10-09T08:00:10.718" v="3012" actId="207"/>
          <ac:spMkLst>
            <pc:docMk/>
            <pc:sldMk cId="2797154374" sldId="321"/>
            <ac:spMk id="3" creationId="{F0DE90CF-146B-4941-AFCF-D335B8450A04}"/>
          </ac:spMkLst>
        </pc:spChg>
      </pc:sldChg>
    </pc:docChg>
  </pc:docChgLst>
  <pc:docChgLst>
    <pc:chgData name="William Grey" userId="37b73424-c081-4fc2-b1af-363f4f3fd4f3" providerId="ADAL" clId="{D92EFA6E-7175-4EA6-A5A2-6B3784ABBF7F}"/>
    <pc:docChg chg="undo custSel addSld modSld">
      <pc:chgData name="William Grey" userId="37b73424-c081-4fc2-b1af-363f4f3fd4f3" providerId="ADAL" clId="{D92EFA6E-7175-4EA6-A5A2-6B3784ABBF7F}" dt="2018-11-03T20:07:40.654" v="359" actId="20577"/>
      <pc:docMkLst>
        <pc:docMk/>
      </pc:docMkLst>
      <pc:sldChg chg="addSp modSp add">
        <pc:chgData name="William Grey" userId="37b73424-c081-4fc2-b1af-363f4f3fd4f3" providerId="ADAL" clId="{D92EFA6E-7175-4EA6-A5A2-6B3784ABBF7F}" dt="2018-11-03T20:04:45.539" v="329" actId="20577"/>
        <pc:sldMkLst>
          <pc:docMk/>
          <pc:sldMk cId="2402555572" sldId="313"/>
        </pc:sldMkLst>
        <pc:spChg chg="mod">
          <ac:chgData name="William Grey" userId="37b73424-c081-4fc2-b1af-363f4f3fd4f3" providerId="ADAL" clId="{D92EFA6E-7175-4EA6-A5A2-6B3784ABBF7F}" dt="2018-11-03T19:57:08.983" v="76" actId="20577"/>
          <ac:spMkLst>
            <pc:docMk/>
            <pc:sldMk cId="2402555572" sldId="313"/>
            <ac:spMk id="2" creationId="{A5BF979B-1F92-4667-91DC-BF80E0CF4110}"/>
          </ac:spMkLst>
        </pc:spChg>
        <pc:graphicFrameChg chg="mod modGraphic">
          <ac:chgData name="William Grey" userId="37b73424-c081-4fc2-b1af-363f4f3fd4f3" providerId="ADAL" clId="{D92EFA6E-7175-4EA6-A5A2-6B3784ABBF7F}" dt="2018-11-03T19:59:49.670" v="153" actId="20577"/>
          <ac:graphicFrameMkLst>
            <pc:docMk/>
            <pc:sldMk cId="2402555572" sldId="313"/>
            <ac:graphicFrameMk id="4" creationId="{27E037ED-C270-4F98-A5EA-6E41528AAE0A}"/>
          </ac:graphicFrameMkLst>
        </pc:graphicFrameChg>
        <pc:graphicFrameChg chg="add mod modGraphic">
          <ac:chgData name="William Grey" userId="37b73424-c081-4fc2-b1af-363f4f3fd4f3" providerId="ADAL" clId="{D92EFA6E-7175-4EA6-A5A2-6B3784ABBF7F}" dt="2018-11-03T20:04:45.539" v="329" actId="20577"/>
          <ac:graphicFrameMkLst>
            <pc:docMk/>
            <pc:sldMk cId="2402555572" sldId="313"/>
            <ac:graphicFrameMk id="5" creationId="{4283A0EC-1457-4B70-B937-71C6E40603F4}"/>
          </ac:graphicFrameMkLst>
        </pc:graphicFrameChg>
        <pc:graphicFrameChg chg="add mod modGraphic">
          <ac:chgData name="William Grey" userId="37b73424-c081-4fc2-b1af-363f4f3fd4f3" providerId="ADAL" clId="{D92EFA6E-7175-4EA6-A5A2-6B3784ABBF7F}" dt="2018-11-03T20:04:29.761" v="323" actId="2165"/>
          <ac:graphicFrameMkLst>
            <pc:docMk/>
            <pc:sldMk cId="2402555572" sldId="313"/>
            <ac:graphicFrameMk id="6" creationId="{44265583-ACEC-4E58-97DE-2DEE22DD2651}"/>
          </ac:graphicFrameMkLst>
        </pc:graphicFrameChg>
      </pc:sldChg>
      <pc:sldChg chg="modSp add">
        <pc:chgData name="William Grey" userId="37b73424-c081-4fc2-b1af-363f4f3fd4f3" providerId="ADAL" clId="{D92EFA6E-7175-4EA6-A5A2-6B3784ABBF7F}" dt="2018-11-03T20:07:40.654" v="359" actId="20577"/>
        <pc:sldMkLst>
          <pc:docMk/>
          <pc:sldMk cId="3540432355" sldId="314"/>
        </pc:sldMkLst>
        <pc:spChg chg="mod">
          <ac:chgData name="William Grey" userId="37b73424-c081-4fc2-b1af-363f4f3fd4f3" providerId="ADAL" clId="{D92EFA6E-7175-4EA6-A5A2-6B3784ABBF7F}" dt="2018-11-03T20:07:40.654" v="359" actId="20577"/>
          <ac:spMkLst>
            <pc:docMk/>
            <pc:sldMk cId="3540432355" sldId="314"/>
            <ac:spMk id="2" creationId="{A5BF979B-1F92-4667-91DC-BF80E0CF4110}"/>
          </ac:spMkLst>
        </pc:spChg>
        <pc:graphicFrameChg chg="modGraphic">
          <ac:chgData name="William Grey" userId="37b73424-c081-4fc2-b1af-363f4f3fd4f3" providerId="ADAL" clId="{D92EFA6E-7175-4EA6-A5A2-6B3784ABBF7F}" dt="2018-11-03T20:05:49.805" v="338" actId="207"/>
          <ac:graphicFrameMkLst>
            <pc:docMk/>
            <pc:sldMk cId="3540432355" sldId="314"/>
            <ac:graphicFrameMk id="4" creationId="{27E037ED-C270-4F98-A5EA-6E41528AAE0A}"/>
          </ac:graphicFrameMkLst>
        </pc:graphicFrameChg>
        <pc:graphicFrameChg chg="modGraphic">
          <ac:chgData name="William Grey" userId="37b73424-c081-4fc2-b1af-363f4f3fd4f3" providerId="ADAL" clId="{D92EFA6E-7175-4EA6-A5A2-6B3784ABBF7F}" dt="2018-11-03T20:07:13.286" v="350" actId="20577"/>
          <ac:graphicFrameMkLst>
            <pc:docMk/>
            <pc:sldMk cId="3540432355" sldId="314"/>
            <ac:graphicFrameMk id="5" creationId="{4283A0EC-1457-4B70-B937-71C6E40603F4}"/>
          </ac:graphicFrameMkLst>
        </pc:graphicFrameChg>
      </pc:sldChg>
    </pc:docChg>
  </pc:docChgLst>
  <pc:docChgLst>
    <pc:chgData name="William Grey" userId="37b73424-c081-4fc2-b1af-363f4f3fd4f3" providerId="ADAL" clId="{CCCDF986-CA8D-4D92-BC89-81B499813450}"/>
    <pc:docChg chg="delSld modSld">
      <pc:chgData name="William Grey" userId="37b73424-c081-4fc2-b1af-363f4f3fd4f3" providerId="ADAL" clId="{CCCDF986-CA8D-4D92-BC89-81B499813450}" dt="2021-05-18T11:44:15.330" v="68" actId="20577"/>
      <pc:docMkLst>
        <pc:docMk/>
      </pc:docMkLst>
      <pc:sldChg chg="modSp del mod">
        <pc:chgData name="William Grey" userId="37b73424-c081-4fc2-b1af-363f4f3fd4f3" providerId="ADAL" clId="{CCCDF986-CA8D-4D92-BC89-81B499813450}" dt="2021-05-18T11:44:04.643" v="41" actId="47"/>
        <pc:sldMkLst>
          <pc:docMk/>
          <pc:sldMk cId="4038188833" sldId="298"/>
        </pc:sldMkLst>
        <pc:spChg chg="mod">
          <ac:chgData name="William Grey" userId="37b73424-c081-4fc2-b1af-363f4f3fd4f3" providerId="ADAL" clId="{CCCDF986-CA8D-4D92-BC89-81B499813450}" dt="2021-05-18T11:42:35.280" v="0" actId="21"/>
          <ac:spMkLst>
            <pc:docMk/>
            <pc:sldMk cId="4038188833" sldId="298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CCCDF986-CA8D-4D92-BC89-81B499813450}" dt="2021-05-18T11:44:15.330" v="68" actId="20577"/>
        <pc:sldMkLst>
          <pc:docMk/>
          <pc:sldMk cId="2773651857" sldId="338"/>
        </pc:sldMkLst>
        <pc:spChg chg="mod">
          <ac:chgData name="William Grey" userId="37b73424-c081-4fc2-b1af-363f4f3fd4f3" providerId="ADAL" clId="{CCCDF986-CA8D-4D92-BC89-81B499813450}" dt="2021-05-18T11:44:15.330" v="68" actId="20577"/>
          <ac:spMkLst>
            <pc:docMk/>
            <pc:sldMk cId="2773651857" sldId="338"/>
            <ac:spMk id="2" creationId="{DEA6A887-4002-473B-A61C-9C43DF7A327F}"/>
          </ac:spMkLst>
        </pc:spChg>
      </pc:sldChg>
      <pc:sldChg chg="modSp mod">
        <pc:chgData name="William Grey" userId="37b73424-c081-4fc2-b1af-363f4f3fd4f3" providerId="ADAL" clId="{CCCDF986-CA8D-4D92-BC89-81B499813450}" dt="2021-05-18T11:43:01.556" v="40" actId="20577"/>
        <pc:sldMkLst>
          <pc:docMk/>
          <pc:sldMk cId="3942793283" sldId="339"/>
        </pc:sldMkLst>
        <pc:spChg chg="mod">
          <ac:chgData name="William Grey" userId="37b73424-c081-4fc2-b1af-363f4f3fd4f3" providerId="ADAL" clId="{CCCDF986-CA8D-4D92-BC89-81B499813450}" dt="2021-05-18T11:43:01.556" v="40" actId="20577"/>
          <ac:spMkLst>
            <pc:docMk/>
            <pc:sldMk cId="3942793283" sldId="339"/>
            <ac:spMk id="3" creationId="{A8B8DE88-DEEF-4134-9057-BF0BF9467D37}"/>
          </ac:spMkLst>
        </pc:spChg>
      </pc:sldChg>
    </pc:docChg>
  </pc:docChgLst>
  <pc:docChgLst>
    <pc:chgData name="William Grey" userId="37b73424-c081-4fc2-b1af-363f4f3fd4f3" providerId="ADAL" clId="{695F3828-E3CB-4A19-BB9B-7D7D0511AF34}"/>
    <pc:docChg chg="undo custSel addSld delSld modSld sldOrd">
      <pc:chgData name="William Grey" userId="37b73424-c081-4fc2-b1af-363f4f3fd4f3" providerId="ADAL" clId="{695F3828-E3CB-4A19-BB9B-7D7D0511AF34}" dt="2021-05-19T13:46:14.359" v="2044" actId="20577"/>
      <pc:docMkLst>
        <pc:docMk/>
      </pc:docMkLst>
      <pc:sldChg chg="del">
        <pc:chgData name="William Grey" userId="37b73424-c081-4fc2-b1af-363f4f3fd4f3" providerId="ADAL" clId="{695F3828-E3CB-4A19-BB9B-7D7D0511AF34}" dt="2021-05-19T12:58:27.581" v="155" actId="47"/>
        <pc:sldMkLst>
          <pc:docMk/>
          <pc:sldMk cId="954183109" sldId="283"/>
        </pc:sldMkLst>
      </pc:sldChg>
      <pc:sldChg chg="del">
        <pc:chgData name="William Grey" userId="37b73424-c081-4fc2-b1af-363f4f3fd4f3" providerId="ADAL" clId="{695F3828-E3CB-4A19-BB9B-7D7D0511AF34}" dt="2021-05-19T12:57:46.860" v="146" actId="47"/>
        <pc:sldMkLst>
          <pc:docMk/>
          <pc:sldMk cId="2389471359" sldId="289"/>
        </pc:sldMkLst>
      </pc:sldChg>
      <pc:sldChg chg="modSp add mod ord">
        <pc:chgData name="William Grey" userId="37b73424-c081-4fc2-b1af-363f4f3fd4f3" providerId="ADAL" clId="{695F3828-E3CB-4A19-BB9B-7D7D0511AF34}" dt="2021-05-19T13:35:42.326" v="1824"/>
        <pc:sldMkLst>
          <pc:docMk/>
          <pc:sldMk cId="17770933" sldId="298"/>
        </pc:sldMkLst>
        <pc:spChg chg="mod">
          <ac:chgData name="William Grey" userId="37b73424-c081-4fc2-b1af-363f4f3fd4f3" providerId="ADAL" clId="{695F3828-E3CB-4A19-BB9B-7D7D0511AF34}" dt="2021-05-19T13:28:25.712" v="1516" actId="20577"/>
          <ac:spMkLst>
            <pc:docMk/>
            <pc:sldMk cId="17770933" sldId="298"/>
            <ac:spMk id="2" creationId="{00000000-0000-0000-0000-000000000000}"/>
          </ac:spMkLst>
        </pc:spChg>
        <pc:spChg chg="mod">
          <ac:chgData name="William Grey" userId="37b73424-c081-4fc2-b1af-363f4f3fd4f3" providerId="ADAL" clId="{695F3828-E3CB-4A19-BB9B-7D7D0511AF34}" dt="2021-05-19T13:35:03.871" v="1822" actId="20577"/>
          <ac:spMkLst>
            <pc:docMk/>
            <pc:sldMk cId="17770933" sldId="298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695F3828-E3CB-4A19-BB9B-7D7D0511AF34}" dt="2021-05-19T12:57:17.557" v="135" actId="47"/>
        <pc:sldMkLst>
          <pc:docMk/>
          <pc:sldMk cId="3522613475" sldId="303"/>
        </pc:sldMkLst>
      </pc:sldChg>
      <pc:sldChg chg="del">
        <pc:chgData name="William Grey" userId="37b73424-c081-4fc2-b1af-363f4f3fd4f3" providerId="ADAL" clId="{695F3828-E3CB-4A19-BB9B-7D7D0511AF34}" dt="2021-05-19T12:57:51.109" v="147" actId="47"/>
        <pc:sldMkLst>
          <pc:docMk/>
          <pc:sldMk cId="888414274" sldId="304"/>
        </pc:sldMkLst>
      </pc:sldChg>
      <pc:sldChg chg="del">
        <pc:chgData name="William Grey" userId="37b73424-c081-4fc2-b1af-363f4f3fd4f3" providerId="ADAL" clId="{695F3828-E3CB-4A19-BB9B-7D7D0511AF34}" dt="2021-05-19T12:58:19.598" v="154" actId="47"/>
        <pc:sldMkLst>
          <pc:docMk/>
          <pc:sldMk cId="321494111" sldId="306"/>
        </pc:sldMkLst>
      </pc:sldChg>
      <pc:sldChg chg="delSp modSp mod">
        <pc:chgData name="William Grey" userId="37b73424-c081-4fc2-b1af-363f4f3fd4f3" providerId="ADAL" clId="{695F3828-E3CB-4A19-BB9B-7D7D0511AF34}" dt="2021-05-19T13:00:44.610" v="190" actId="1076"/>
        <pc:sldMkLst>
          <pc:docMk/>
          <pc:sldMk cId="1067633992" sldId="307"/>
        </pc:sldMkLst>
        <pc:spChg chg="mod">
          <ac:chgData name="William Grey" userId="37b73424-c081-4fc2-b1af-363f4f3fd4f3" providerId="ADAL" clId="{695F3828-E3CB-4A19-BB9B-7D7D0511AF34}" dt="2021-05-19T13:00:39.707" v="189" actId="12"/>
          <ac:spMkLst>
            <pc:docMk/>
            <pc:sldMk cId="1067633992" sldId="307"/>
            <ac:spMk id="3" creationId="{A7C5D39A-70D9-4206-9CD3-14EFDEECD1BB}"/>
          </ac:spMkLst>
        </pc:spChg>
        <pc:spChg chg="del">
          <ac:chgData name="William Grey" userId="37b73424-c081-4fc2-b1af-363f4f3fd4f3" providerId="ADAL" clId="{695F3828-E3CB-4A19-BB9B-7D7D0511AF34}" dt="2021-05-19T12:58:50.956" v="156" actId="478"/>
          <ac:spMkLst>
            <pc:docMk/>
            <pc:sldMk cId="1067633992" sldId="307"/>
            <ac:spMk id="9" creationId="{B027E72E-9934-4562-B541-9711933620FB}"/>
          </ac:spMkLst>
        </pc:spChg>
        <pc:graphicFrameChg chg="mod modGraphic">
          <ac:chgData name="William Grey" userId="37b73424-c081-4fc2-b1af-363f4f3fd4f3" providerId="ADAL" clId="{695F3828-E3CB-4A19-BB9B-7D7D0511AF34}" dt="2021-05-19T13:00:44.610" v="190" actId="1076"/>
          <ac:graphicFrameMkLst>
            <pc:docMk/>
            <pc:sldMk cId="1067633992" sldId="307"/>
            <ac:graphicFrameMk id="4" creationId="{C6E53502-9F10-411B-A5CB-10AE612A2EEE}"/>
          </ac:graphicFrameMkLst>
        </pc:graphicFrameChg>
      </pc:sldChg>
      <pc:sldChg chg="modSp mod">
        <pc:chgData name="William Grey" userId="37b73424-c081-4fc2-b1af-363f4f3fd4f3" providerId="ADAL" clId="{695F3828-E3CB-4A19-BB9B-7D7D0511AF34}" dt="2021-05-19T13:46:14.359" v="2044" actId="20577"/>
        <pc:sldMkLst>
          <pc:docMk/>
          <pc:sldMk cId="2037989203" sldId="308"/>
        </pc:sldMkLst>
        <pc:spChg chg="mod">
          <ac:chgData name="William Grey" userId="37b73424-c081-4fc2-b1af-363f4f3fd4f3" providerId="ADAL" clId="{695F3828-E3CB-4A19-BB9B-7D7D0511AF34}" dt="2021-05-19T13:46:14.359" v="2044" actId="20577"/>
          <ac:spMkLst>
            <pc:docMk/>
            <pc:sldMk cId="2037989203" sldId="308"/>
            <ac:spMk id="2" creationId="{80846FA2-553E-4C69-A98F-00E3F149BF34}"/>
          </ac:spMkLst>
        </pc:spChg>
        <pc:spChg chg="mod">
          <ac:chgData name="William Grey" userId="37b73424-c081-4fc2-b1af-363f4f3fd4f3" providerId="ADAL" clId="{695F3828-E3CB-4A19-BB9B-7D7D0511AF34}" dt="2021-05-19T13:42:02.193" v="2028" actId="27636"/>
          <ac:spMkLst>
            <pc:docMk/>
            <pc:sldMk cId="2037989203" sldId="308"/>
            <ac:spMk id="3" creationId="{F0DE90CF-146B-4941-AFCF-D335B8450A04}"/>
          </ac:spMkLst>
        </pc:spChg>
      </pc:sldChg>
      <pc:sldChg chg="del">
        <pc:chgData name="William Grey" userId="37b73424-c081-4fc2-b1af-363f4f3fd4f3" providerId="ADAL" clId="{695F3828-E3CB-4A19-BB9B-7D7D0511AF34}" dt="2021-05-19T12:57:55.608" v="148" actId="47"/>
        <pc:sldMkLst>
          <pc:docMk/>
          <pc:sldMk cId="2343421368" sldId="309"/>
        </pc:sldMkLst>
      </pc:sldChg>
      <pc:sldChg chg="del">
        <pc:chgData name="William Grey" userId="37b73424-c081-4fc2-b1af-363f4f3fd4f3" providerId="ADAL" clId="{695F3828-E3CB-4A19-BB9B-7D7D0511AF34}" dt="2021-05-19T12:57:35.084" v="141" actId="47"/>
        <pc:sldMkLst>
          <pc:docMk/>
          <pc:sldMk cId="4079837583" sldId="310"/>
        </pc:sldMkLst>
      </pc:sldChg>
      <pc:sldChg chg="del">
        <pc:chgData name="William Grey" userId="37b73424-c081-4fc2-b1af-363f4f3fd4f3" providerId="ADAL" clId="{695F3828-E3CB-4A19-BB9B-7D7D0511AF34}" dt="2021-05-19T12:57:37.488" v="142" actId="47"/>
        <pc:sldMkLst>
          <pc:docMk/>
          <pc:sldMk cId="80523236" sldId="312"/>
        </pc:sldMkLst>
      </pc:sldChg>
      <pc:sldChg chg="modSp del mod">
        <pc:chgData name="William Grey" userId="37b73424-c081-4fc2-b1af-363f4f3fd4f3" providerId="ADAL" clId="{695F3828-E3CB-4A19-BB9B-7D7D0511AF34}" dt="2021-05-19T13:21:23.937" v="1145" actId="2696"/>
        <pc:sldMkLst>
          <pc:docMk/>
          <pc:sldMk cId="2832131118" sldId="319"/>
        </pc:sldMkLst>
        <pc:graphicFrameChg chg="modGraphic">
          <ac:chgData name="William Grey" userId="37b73424-c081-4fc2-b1af-363f4f3fd4f3" providerId="ADAL" clId="{695F3828-E3CB-4A19-BB9B-7D7D0511AF34}" dt="2021-05-19T13:01:05.972" v="194" actId="20577"/>
          <ac:graphicFrameMkLst>
            <pc:docMk/>
            <pc:sldMk cId="2832131118" sldId="319"/>
            <ac:graphicFrameMk id="9" creationId="{495116C2-AF7E-43E3-B846-73B4EAB25568}"/>
          </ac:graphicFrameMkLst>
        </pc:graphicFrameChg>
      </pc:sldChg>
      <pc:sldChg chg="add">
        <pc:chgData name="William Grey" userId="37b73424-c081-4fc2-b1af-363f4f3fd4f3" providerId="ADAL" clId="{695F3828-E3CB-4A19-BB9B-7D7D0511AF34}" dt="2021-05-19T13:21:28.180" v="1146"/>
        <pc:sldMkLst>
          <pc:docMk/>
          <pc:sldMk cId="3908779614" sldId="319"/>
        </pc:sldMkLst>
      </pc:sldChg>
      <pc:sldChg chg="add">
        <pc:chgData name="William Grey" userId="37b73424-c081-4fc2-b1af-363f4f3fd4f3" providerId="ADAL" clId="{695F3828-E3CB-4A19-BB9B-7D7D0511AF34}" dt="2021-05-19T13:21:28.180" v="1146"/>
        <pc:sldMkLst>
          <pc:docMk/>
          <pc:sldMk cId="1708038843" sldId="320"/>
        </pc:sldMkLst>
      </pc:sldChg>
      <pc:sldChg chg="modSp del mod">
        <pc:chgData name="William Grey" userId="37b73424-c081-4fc2-b1af-363f4f3fd4f3" providerId="ADAL" clId="{695F3828-E3CB-4A19-BB9B-7D7D0511AF34}" dt="2021-05-19T13:21:23.937" v="1145" actId="2696"/>
        <pc:sldMkLst>
          <pc:docMk/>
          <pc:sldMk cId="3138215820" sldId="320"/>
        </pc:sldMkLst>
        <pc:graphicFrameChg chg="modGraphic">
          <ac:chgData name="William Grey" userId="37b73424-c081-4fc2-b1af-363f4f3fd4f3" providerId="ADAL" clId="{695F3828-E3CB-4A19-BB9B-7D7D0511AF34}" dt="2021-05-19T13:01:09.004" v="196" actId="20577"/>
          <ac:graphicFrameMkLst>
            <pc:docMk/>
            <pc:sldMk cId="3138215820" sldId="320"/>
            <ac:graphicFrameMk id="4" creationId="{94EC5FFF-5721-43F2-831F-DBA332B3FFA1}"/>
          </ac:graphicFrameMkLst>
        </pc:graphicFrameChg>
      </pc:sldChg>
      <pc:sldChg chg="addSp delSp modSp mod">
        <pc:chgData name="William Grey" userId="37b73424-c081-4fc2-b1af-363f4f3fd4f3" providerId="ADAL" clId="{695F3828-E3CB-4A19-BB9B-7D7D0511AF34}" dt="2021-05-19T12:56:30.306" v="114" actId="14734"/>
        <pc:sldMkLst>
          <pc:docMk/>
          <pc:sldMk cId="1928563341" sldId="322"/>
        </pc:sldMkLst>
        <pc:spChg chg="mod">
          <ac:chgData name="William Grey" userId="37b73424-c081-4fc2-b1af-363f4f3fd4f3" providerId="ADAL" clId="{695F3828-E3CB-4A19-BB9B-7D7D0511AF34}" dt="2021-05-19T12:53:50.332" v="22" actId="20577"/>
          <ac:spMkLst>
            <pc:docMk/>
            <pc:sldMk cId="1928563341" sldId="322"/>
            <ac:spMk id="2" creationId="{47B42F21-B391-44AF-A912-16A6FDF0F4E5}"/>
          </ac:spMkLst>
        </pc:spChg>
        <pc:spChg chg="del mod">
          <ac:chgData name="William Grey" userId="37b73424-c081-4fc2-b1af-363f4f3fd4f3" providerId="ADAL" clId="{695F3828-E3CB-4A19-BB9B-7D7D0511AF34}" dt="2021-05-19T12:53:56.420" v="24" actId="478"/>
          <ac:spMkLst>
            <pc:docMk/>
            <pc:sldMk cId="1928563341" sldId="322"/>
            <ac:spMk id="3" creationId="{437BFA9F-5EC7-4EF6-9341-7C9F33BE44E0}"/>
          </ac:spMkLst>
        </pc:spChg>
        <pc:graphicFrameChg chg="add mod modGraphic">
          <ac:chgData name="William Grey" userId="37b73424-c081-4fc2-b1af-363f4f3fd4f3" providerId="ADAL" clId="{695F3828-E3CB-4A19-BB9B-7D7D0511AF34}" dt="2021-05-19T12:56:30.306" v="114" actId="14734"/>
          <ac:graphicFrameMkLst>
            <pc:docMk/>
            <pc:sldMk cId="1928563341" sldId="322"/>
            <ac:graphicFrameMk id="4" creationId="{A7F09725-7555-48A8-846F-1135D2B7426E}"/>
          </ac:graphicFrameMkLst>
        </pc:graphicFrameChg>
      </pc:sldChg>
      <pc:sldChg chg="del">
        <pc:chgData name="William Grey" userId="37b73424-c081-4fc2-b1af-363f4f3fd4f3" providerId="ADAL" clId="{695F3828-E3CB-4A19-BB9B-7D7D0511AF34}" dt="2021-05-19T12:57:29.302" v="140" actId="47"/>
        <pc:sldMkLst>
          <pc:docMk/>
          <pc:sldMk cId="2464047683" sldId="323"/>
        </pc:sldMkLst>
      </pc:sldChg>
      <pc:sldChg chg="del">
        <pc:chgData name="William Grey" userId="37b73424-c081-4fc2-b1af-363f4f3fd4f3" providerId="ADAL" clId="{695F3828-E3CB-4A19-BB9B-7D7D0511AF34}" dt="2021-05-19T12:57:00.115" v="128" actId="47"/>
        <pc:sldMkLst>
          <pc:docMk/>
          <pc:sldMk cId="1613060139" sldId="324"/>
        </pc:sldMkLst>
      </pc:sldChg>
      <pc:sldChg chg="del">
        <pc:chgData name="William Grey" userId="37b73424-c081-4fc2-b1af-363f4f3fd4f3" providerId="ADAL" clId="{695F3828-E3CB-4A19-BB9B-7D7D0511AF34}" dt="2021-05-19T12:57:38.489" v="143" actId="47"/>
        <pc:sldMkLst>
          <pc:docMk/>
          <pc:sldMk cId="688280065" sldId="325"/>
        </pc:sldMkLst>
      </pc:sldChg>
      <pc:sldChg chg="del">
        <pc:chgData name="William Grey" userId="37b73424-c081-4fc2-b1af-363f4f3fd4f3" providerId="ADAL" clId="{695F3828-E3CB-4A19-BB9B-7D7D0511AF34}" dt="2021-05-19T12:58:07.502" v="153" actId="47"/>
        <pc:sldMkLst>
          <pc:docMk/>
          <pc:sldMk cId="3510525319" sldId="328"/>
        </pc:sldMkLst>
      </pc:sldChg>
      <pc:sldChg chg="del">
        <pc:chgData name="William Grey" userId="37b73424-c081-4fc2-b1af-363f4f3fd4f3" providerId="ADAL" clId="{695F3828-E3CB-4A19-BB9B-7D7D0511AF34}" dt="2021-05-19T12:57:59.319" v="149" actId="47"/>
        <pc:sldMkLst>
          <pc:docMk/>
          <pc:sldMk cId="1059599354" sldId="329"/>
        </pc:sldMkLst>
      </pc:sldChg>
      <pc:sldChg chg="del">
        <pc:chgData name="William Grey" userId="37b73424-c081-4fc2-b1af-363f4f3fd4f3" providerId="ADAL" clId="{695F3828-E3CB-4A19-BB9B-7D7D0511AF34}" dt="2021-05-19T12:58:01.894" v="150" actId="47"/>
        <pc:sldMkLst>
          <pc:docMk/>
          <pc:sldMk cId="2457956591" sldId="330"/>
        </pc:sldMkLst>
      </pc:sldChg>
      <pc:sldChg chg="del">
        <pc:chgData name="William Grey" userId="37b73424-c081-4fc2-b1af-363f4f3fd4f3" providerId="ADAL" clId="{695F3828-E3CB-4A19-BB9B-7D7D0511AF34}" dt="2021-05-19T12:57:44.251" v="145" actId="47"/>
        <pc:sldMkLst>
          <pc:docMk/>
          <pc:sldMk cId="137655996" sldId="331"/>
        </pc:sldMkLst>
      </pc:sldChg>
      <pc:sldChg chg="del">
        <pc:chgData name="William Grey" userId="37b73424-c081-4fc2-b1af-363f4f3fd4f3" providerId="ADAL" clId="{695F3828-E3CB-4A19-BB9B-7D7D0511AF34}" dt="2021-05-19T12:58:02.948" v="151" actId="47"/>
        <pc:sldMkLst>
          <pc:docMk/>
          <pc:sldMk cId="3357806008" sldId="332"/>
        </pc:sldMkLst>
      </pc:sldChg>
      <pc:sldChg chg="del">
        <pc:chgData name="William Grey" userId="37b73424-c081-4fc2-b1af-363f4f3fd4f3" providerId="ADAL" clId="{695F3828-E3CB-4A19-BB9B-7D7D0511AF34}" dt="2021-05-19T12:57:20.365" v="136" actId="47"/>
        <pc:sldMkLst>
          <pc:docMk/>
          <pc:sldMk cId="2118227780" sldId="336"/>
        </pc:sldMkLst>
      </pc:sldChg>
      <pc:sldChg chg="del">
        <pc:chgData name="William Grey" userId="37b73424-c081-4fc2-b1af-363f4f3fd4f3" providerId="ADAL" clId="{695F3828-E3CB-4A19-BB9B-7D7D0511AF34}" dt="2021-05-19T12:57:21.827" v="137" actId="47"/>
        <pc:sldMkLst>
          <pc:docMk/>
          <pc:sldMk cId="4172245569" sldId="337"/>
        </pc:sldMkLst>
      </pc:sldChg>
      <pc:sldChg chg="modSp mod">
        <pc:chgData name="William Grey" userId="37b73424-c081-4fc2-b1af-363f4f3fd4f3" providerId="ADAL" clId="{695F3828-E3CB-4A19-BB9B-7D7D0511AF34}" dt="2021-05-19T12:57:04.605" v="133" actId="20577"/>
        <pc:sldMkLst>
          <pc:docMk/>
          <pc:sldMk cId="2773651857" sldId="338"/>
        </pc:sldMkLst>
        <pc:spChg chg="mod">
          <ac:chgData name="William Grey" userId="37b73424-c081-4fc2-b1af-363f4f3fd4f3" providerId="ADAL" clId="{695F3828-E3CB-4A19-BB9B-7D7D0511AF34}" dt="2021-05-19T12:57:04.605" v="133" actId="20577"/>
          <ac:spMkLst>
            <pc:docMk/>
            <pc:sldMk cId="2773651857" sldId="338"/>
            <ac:spMk id="2" creationId="{DEA6A887-4002-473B-A61C-9C43DF7A327F}"/>
          </ac:spMkLst>
        </pc:spChg>
      </pc:sldChg>
      <pc:sldChg chg="modSp mod">
        <pc:chgData name="William Grey" userId="37b73424-c081-4fc2-b1af-363f4f3fd4f3" providerId="ADAL" clId="{695F3828-E3CB-4A19-BB9B-7D7D0511AF34}" dt="2021-05-19T12:57:12.491" v="134" actId="20577"/>
        <pc:sldMkLst>
          <pc:docMk/>
          <pc:sldMk cId="3942793283" sldId="339"/>
        </pc:sldMkLst>
        <pc:spChg chg="mod">
          <ac:chgData name="William Grey" userId="37b73424-c081-4fc2-b1af-363f4f3fd4f3" providerId="ADAL" clId="{695F3828-E3CB-4A19-BB9B-7D7D0511AF34}" dt="2021-05-19T12:57:12.491" v="134" actId="20577"/>
          <ac:spMkLst>
            <pc:docMk/>
            <pc:sldMk cId="3942793283" sldId="339"/>
            <ac:spMk id="3" creationId="{A8B8DE88-DEEF-4134-9057-BF0BF9467D37}"/>
          </ac:spMkLst>
        </pc:spChg>
      </pc:sldChg>
      <pc:sldChg chg="del">
        <pc:chgData name="William Grey" userId="37b73424-c081-4fc2-b1af-363f4f3fd4f3" providerId="ADAL" clId="{695F3828-E3CB-4A19-BB9B-7D7D0511AF34}" dt="2021-05-19T12:57:24.421" v="138" actId="47"/>
        <pc:sldMkLst>
          <pc:docMk/>
          <pc:sldMk cId="3189451432" sldId="340"/>
        </pc:sldMkLst>
      </pc:sldChg>
      <pc:sldChg chg="del">
        <pc:chgData name="William Grey" userId="37b73424-c081-4fc2-b1af-363f4f3fd4f3" providerId="ADAL" clId="{695F3828-E3CB-4A19-BB9B-7D7D0511AF34}" dt="2021-05-19T12:57:25.655" v="139" actId="47"/>
        <pc:sldMkLst>
          <pc:docMk/>
          <pc:sldMk cId="2352356757" sldId="341"/>
        </pc:sldMkLst>
      </pc:sldChg>
      <pc:sldChg chg="del">
        <pc:chgData name="William Grey" userId="37b73424-c081-4fc2-b1af-363f4f3fd4f3" providerId="ADAL" clId="{695F3828-E3CB-4A19-BB9B-7D7D0511AF34}" dt="2021-05-19T12:57:40.412" v="144" actId="47"/>
        <pc:sldMkLst>
          <pc:docMk/>
          <pc:sldMk cId="1204419772" sldId="342"/>
        </pc:sldMkLst>
      </pc:sldChg>
      <pc:sldChg chg="del">
        <pc:chgData name="William Grey" userId="37b73424-c081-4fc2-b1af-363f4f3fd4f3" providerId="ADAL" clId="{695F3828-E3CB-4A19-BB9B-7D7D0511AF34}" dt="2021-05-19T12:58:05.548" v="152" actId="47"/>
        <pc:sldMkLst>
          <pc:docMk/>
          <pc:sldMk cId="3460834244" sldId="343"/>
        </pc:sldMkLst>
      </pc:sldChg>
      <pc:sldChg chg="del">
        <pc:chgData name="William Grey" userId="37b73424-c081-4fc2-b1af-363f4f3fd4f3" providerId="ADAL" clId="{695F3828-E3CB-4A19-BB9B-7D7D0511AF34}" dt="2021-05-19T13:27:16.375" v="1466" actId="47"/>
        <pc:sldMkLst>
          <pc:docMk/>
          <pc:sldMk cId="2857663579" sldId="344"/>
        </pc:sldMkLst>
      </pc:sldChg>
      <pc:sldChg chg="modSp add mod">
        <pc:chgData name="William Grey" userId="37b73424-c081-4fc2-b1af-363f4f3fd4f3" providerId="ADAL" clId="{695F3828-E3CB-4A19-BB9B-7D7D0511AF34}" dt="2021-05-19T13:21:48.668" v="1147" actId="20577"/>
        <pc:sldMkLst>
          <pc:docMk/>
          <pc:sldMk cId="770847567" sldId="345"/>
        </pc:sldMkLst>
        <pc:spChg chg="mod">
          <ac:chgData name="William Grey" userId="37b73424-c081-4fc2-b1af-363f4f3fd4f3" providerId="ADAL" clId="{695F3828-E3CB-4A19-BB9B-7D7D0511AF34}" dt="2021-05-19T13:21:48.668" v="1147" actId="20577"/>
          <ac:spMkLst>
            <pc:docMk/>
            <pc:sldMk cId="770847567" sldId="345"/>
            <ac:spMk id="3" creationId="{4D5FAF99-F0B5-4707-B522-CD699BCE58AE}"/>
          </ac:spMkLst>
        </pc:spChg>
      </pc:sldChg>
      <pc:sldChg chg="modSp del mod">
        <pc:chgData name="William Grey" userId="37b73424-c081-4fc2-b1af-363f4f3fd4f3" providerId="ADAL" clId="{695F3828-E3CB-4A19-BB9B-7D7D0511AF34}" dt="2021-05-19T13:20:22.446" v="1142" actId="2696"/>
        <pc:sldMkLst>
          <pc:docMk/>
          <pc:sldMk cId="1129133968" sldId="345"/>
        </pc:sldMkLst>
        <pc:spChg chg="mod">
          <ac:chgData name="William Grey" userId="37b73424-c081-4fc2-b1af-363f4f3fd4f3" providerId="ADAL" clId="{695F3828-E3CB-4A19-BB9B-7D7D0511AF34}" dt="2021-05-19T13:05:52.373" v="547" actId="20577"/>
          <ac:spMkLst>
            <pc:docMk/>
            <pc:sldMk cId="1129133968" sldId="345"/>
            <ac:spMk id="2" creationId="{6B7DA50F-06AB-4FBD-83F2-99F4B88B123A}"/>
          </ac:spMkLst>
        </pc:spChg>
        <pc:spChg chg="mod">
          <ac:chgData name="William Grey" userId="37b73424-c081-4fc2-b1af-363f4f3fd4f3" providerId="ADAL" clId="{695F3828-E3CB-4A19-BB9B-7D7D0511AF34}" dt="2021-05-19T13:08:28.865" v="786" actId="27636"/>
          <ac:spMkLst>
            <pc:docMk/>
            <pc:sldMk cId="1129133968" sldId="345"/>
            <ac:spMk id="3" creationId="{4D5FAF99-F0B5-4707-B522-CD699BCE58AE}"/>
          </ac:spMkLst>
        </pc:spChg>
      </pc:sldChg>
      <pc:sldChg chg="del">
        <pc:chgData name="William Grey" userId="37b73424-c081-4fc2-b1af-363f4f3fd4f3" providerId="ADAL" clId="{695F3828-E3CB-4A19-BB9B-7D7D0511AF34}" dt="2021-05-19T13:27:10.535" v="1465" actId="47"/>
        <pc:sldMkLst>
          <pc:docMk/>
          <pc:sldMk cId="2087975270" sldId="346"/>
        </pc:sldMkLst>
      </pc:sldChg>
      <pc:sldChg chg="modSp add mod">
        <pc:chgData name="William Grey" userId="37b73424-c081-4fc2-b1af-363f4f3fd4f3" providerId="ADAL" clId="{695F3828-E3CB-4A19-BB9B-7D7D0511AF34}" dt="2021-05-19T12:56:56.746" v="127" actId="20577"/>
        <pc:sldMkLst>
          <pc:docMk/>
          <pc:sldMk cId="2038765349" sldId="347"/>
        </pc:sldMkLst>
        <pc:graphicFrameChg chg="modGraphic">
          <ac:chgData name="William Grey" userId="37b73424-c081-4fc2-b1af-363f4f3fd4f3" providerId="ADAL" clId="{695F3828-E3CB-4A19-BB9B-7D7D0511AF34}" dt="2021-05-19T12:56:56.746" v="127" actId="20577"/>
          <ac:graphicFrameMkLst>
            <pc:docMk/>
            <pc:sldMk cId="2038765349" sldId="347"/>
            <ac:graphicFrameMk id="4" creationId="{A7F09725-7555-48A8-846F-1135D2B7426E}"/>
          </ac:graphicFrameMkLst>
        </pc:graphicFrameChg>
      </pc:sldChg>
      <pc:sldChg chg="addSp modSp new mod modAnim">
        <pc:chgData name="William Grey" userId="37b73424-c081-4fc2-b1af-363f4f3fd4f3" providerId="ADAL" clId="{695F3828-E3CB-4A19-BB9B-7D7D0511AF34}" dt="2021-05-19T13:21:04.784" v="1144"/>
        <pc:sldMkLst>
          <pc:docMk/>
          <pc:sldMk cId="2828579297" sldId="348"/>
        </pc:sldMkLst>
        <pc:spChg chg="mod">
          <ac:chgData name="William Grey" userId="37b73424-c081-4fc2-b1af-363f4f3fd4f3" providerId="ADAL" clId="{695F3828-E3CB-4A19-BB9B-7D7D0511AF34}" dt="2021-05-19T13:11:13.261" v="846" actId="20577"/>
          <ac:spMkLst>
            <pc:docMk/>
            <pc:sldMk cId="2828579297" sldId="348"/>
            <ac:spMk id="2" creationId="{D8C78CEC-1175-46D5-B7FA-CC1F97567AB6}"/>
          </ac:spMkLst>
        </pc:spChg>
        <pc:spChg chg="mod">
          <ac:chgData name="William Grey" userId="37b73424-c081-4fc2-b1af-363f4f3fd4f3" providerId="ADAL" clId="{695F3828-E3CB-4A19-BB9B-7D7D0511AF34}" dt="2021-05-19T13:14:41.422" v="992" actId="1076"/>
          <ac:spMkLst>
            <pc:docMk/>
            <pc:sldMk cId="2828579297" sldId="348"/>
            <ac:spMk id="3" creationId="{1BECB2E7-7E0C-4725-A0BA-7D4C39BC53AA}"/>
          </ac:spMkLst>
        </pc:spChg>
        <pc:spChg chg="add mod">
          <ac:chgData name="William Grey" userId="37b73424-c081-4fc2-b1af-363f4f3fd4f3" providerId="ADAL" clId="{695F3828-E3CB-4A19-BB9B-7D7D0511AF34}" dt="2021-05-19T13:14:50.420" v="995" actId="1076"/>
          <ac:spMkLst>
            <pc:docMk/>
            <pc:sldMk cId="2828579297" sldId="348"/>
            <ac:spMk id="4" creationId="{1CC98B9E-9E1B-499E-961B-734EF6E24296}"/>
          </ac:spMkLst>
        </pc:spChg>
      </pc:sldChg>
      <pc:sldChg chg="add del">
        <pc:chgData name="William Grey" userId="37b73424-c081-4fc2-b1af-363f4f3fd4f3" providerId="ADAL" clId="{695F3828-E3CB-4A19-BB9B-7D7D0511AF34}" dt="2021-05-19T12:59:24.991" v="159"/>
        <pc:sldMkLst>
          <pc:docMk/>
          <pc:sldMk cId="3042296800" sldId="348"/>
        </pc:sldMkLst>
      </pc:sldChg>
      <pc:sldChg chg="addSp delSp modSp add del mod">
        <pc:chgData name="William Grey" userId="37b73424-c081-4fc2-b1af-363f4f3fd4f3" providerId="ADAL" clId="{695F3828-E3CB-4A19-BB9B-7D7D0511AF34}" dt="2021-05-19T13:20:22.446" v="1142" actId="2696"/>
        <pc:sldMkLst>
          <pc:docMk/>
          <pc:sldMk cId="2825431820" sldId="349"/>
        </pc:sldMkLst>
        <pc:spChg chg="mod">
          <ac:chgData name="William Grey" userId="37b73424-c081-4fc2-b1af-363f4f3fd4f3" providerId="ADAL" clId="{695F3828-E3CB-4A19-BB9B-7D7D0511AF34}" dt="2021-05-19T13:18:32.446" v="1082" actId="20577"/>
          <ac:spMkLst>
            <pc:docMk/>
            <pc:sldMk cId="2825431820" sldId="349"/>
            <ac:spMk id="2" creationId="{00000000-0000-0000-0000-000000000000}"/>
          </ac:spMkLst>
        </pc:spChg>
        <pc:spChg chg="del">
          <ac:chgData name="William Grey" userId="37b73424-c081-4fc2-b1af-363f4f3fd4f3" providerId="ADAL" clId="{695F3828-E3CB-4A19-BB9B-7D7D0511AF34}" dt="2021-05-19T13:17:53.616" v="1036" actId="478"/>
          <ac:spMkLst>
            <pc:docMk/>
            <pc:sldMk cId="2825431820" sldId="349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695F3828-E3CB-4A19-BB9B-7D7D0511AF34}" dt="2021-05-19T13:17:55.366" v="1037" actId="478"/>
          <ac:spMkLst>
            <pc:docMk/>
            <pc:sldMk cId="2825431820" sldId="349"/>
            <ac:spMk id="6" creationId="{76D2F50A-BB6B-4E7B-984A-BCBD15BD300E}"/>
          </ac:spMkLst>
        </pc:spChg>
        <pc:graphicFrameChg chg="add mod modGraphic">
          <ac:chgData name="William Grey" userId="37b73424-c081-4fc2-b1af-363f4f3fd4f3" providerId="ADAL" clId="{695F3828-E3CB-4A19-BB9B-7D7D0511AF34}" dt="2021-05-19T13:18:09.573" v="1042" actId="14100"/>
          <ac:graphicFrameMkLst>
            <pc:docMk/>
            <pc:sldMk cId="2825431820" sldId="349"/>
            <ac:graphicFrameMk id="4" creationId="{4272B132-DB72-41FB-85A6-5EB4043EEF07}"/>
          </ac:graphicFrameMkLst>
        </pc:graphicFrameChg>
      </pc:sldChg>
      <pc:sldChg chg="add">
        <pc:chgData name="William Grey" userId="37b73424-c081-4fc2-b1af-363f4f3fd4f3" providerId="ADAL" clId="{695F3828-E3CB-4A19-BB9B-7D7D0511AF34}" dt="2021-05-19T13:20:33.928" v="1143"/>
        <pc:sldMkLst>
          <pc:docMk/>
          <pc:sldMk cId="2957193716" sldId="349"/>
        </pc:sldMkLst>
      </pc:sldChg>
      <pc:sldChg chg="add">
        <pc:chgData name="William Grey" userId="37b73424-c081-4fc2-b1af-363f4f3fd4f3" providerId="ADAL" clId="{695F3828-E3CB-4A19-BB9B-7D7D0511AF34}" dt="2021-05-19T13:20:33.928" v="1143"/>
        <pc:sldMkLst>
          <pc:docMk/>
          <pc:sldMk cId="119754064" sldId="350"/>
        </pc:sldMkLst>
      </pc:sldChg>
      <pc:sldChg chg="modSp add del mod">
        <pc:chgData name="William Grey" userId="37b73424-c081-4fc2-b1af-363f4f3fd4f3" providerId="ADAL" clId="{695F3828-E3CB-4A19-BB9B-7D7D0511AF34}" dt="2021-05-19T13:20:22.446" v="1142" actId="2696"/>
        <pc:sldMkLst>
          <pc:docMk/>
          <pc:sldMk cId="3443942914" sldId="350"/>
        </pc:sldMkLst>
        <pc:graphicFrameChg chg="modGraphic">
          <ac:chgData name="William Grey" userId="37b73424-c081-4fc2-b1af-363f4f3fd4f3" providerId="ADAL" clId="{695F3828-E3CB-4A19-BB9B-7D7D0511AF34}" dt="2021-05-19T13:19:51.990" v="1141" actId="20577"/>
          <ac:graphicFrameMkLst>
            <pc:docMk/>
            <pc:sldMk cId="3443942914" sldId="350"/>
            <ac:graphicFrameMk id="4" creationId="{4272B132-DB72-41FB-85A6-5EB4043EEF07}"/>
          </ac:graphicFrameMkLst>
        </pc:graphicFrameChg>
      </pc:sldChg>
      <pc:sldChg chg="new del">
        <pc:chgData name="William Grey" userId="37b73424-c081-4fc2-b1af-363f4f3fd4f3" providerId="ADAL" clId="{695F3828-E3CB-4A19-BB9B-7D7D0511AF34}" dt="2021-05-19T13:26:17.375" v="1461" actId="47"/>
        <pc:sldMkLst>
          <pc:docMk/>
          <pc:sldMk cId="2097794910" sldId="351"/>
        </pc:sldMkLst>
      </pc:sldChg>
      <pc:sldChg chg="modSp new mod">
        <pc:chgData name="William Grey" userId="37b73424-c081-4fc2-b1af-363f4f3fd4f3" providerId="ADAL" clId="{695F3828-E3CB-4A19-BB9B-7D7D0511AF34}" dt="2021-05-19T13:26:12.407" v="1460" actId="20577"/>
        <pc:sldMkLst>
          <pc:docMk/>
          <pc:sldMk cId="560614708" sldId="352"/>
        </pc:sldMkLst>
        <pc:spChg chg="mod">
          <ac:chgData name="William Grey" userId="37b73424-c081-4fc2-b1af-363f4f3fd4f3" providerId="ADAL" clId="{695F3828-E3CB-4A19-BB9B-7D7D0511AF34}" dt="2021-05-19T13:22:42.230" v="1211" actId="20577"/>
          <ac:spMkLst>
            <pc:docMk/>
            <pc:sldMk cId="560614708" sldId="352"/>
            <ac:spMk id="2" creationId="{DE0C6DCD-4339-466D-B844-FAE12F8BCF69}"/>
          </ac:spMkLst>
        </pc:spChg>
        <pc:spChg chg="mod">
          <ac:chgData name="William Grey" userId="37b73424-c081-4fc2-b1af-363f4f3fd4f3" providerId="ADAL" clId="{695F3828-E3CB-4A19-BB9B-7D7D0511AF34}" dt="2021-05-19T13:26:12.407" v="1460" actId="20577"/>
          <ac:spMkLst>
            <pc:docMk/>
            <pc:sldMk cId="560614708" sldId="352"/>
            <ac:spMk id="3" creationId="{9F9A10DD-38E4-457E-B453-0742F541A3A9}"/>
          </ac:spMkLst>
        </pc:spChg>
      </pc:sldChg>
      <pc:sldChg chg="modSp new del mod">
        <pc:chgData name="William Grey" userId="37b73424-c081-4fc2-b1af-363f4f3fd4f3" providerId="ADAL" clId="{695F3828-E3CB-4A19-BB9B-7D7D0511AF34}" dt="2021-05-19T13:40:30.224" v="1976" actId="47"/>
        <pc:sldMkLst>
          <pc:docMk/>
          <pc:sldMk cId="3076476763" sldId="353"/>
        </pc:sldMkLst>
        <pc:spChg chg="mod">
          <ac:chgData name="William Grey" userId="37b73424-c081-4fc2-b1af-363f4f3fd4f3" providerId="ADAL" clId="{695F3828-E3CB-4A19-BB9B-7D7D0511AF34}" dt="2021-05-19T13:36:30.232" v="1827" actId="27636"/>
          <ac:spMkLst>
            <pc:docMk/>
            <pc:sldMk cId="3076476763" sldId="353"/>
            <ac:spMk id="2" creationId="{894ACFF6-B9A4-4915-8619-2CBD4FFC2B58}"/>
          </ac:spMkLst>
        </pc:spChg>
      </pc:sldChg>
      <pc:sldChg chg="modSp add mod">
        <pc:chgData name="William Grey" userId="37b73424-c081-4fc2-b1af-363f4f3fd4f3" providerId="ADAL" clId="{695F3828-E3CB-4A19-BB9B-7D7D0511AF34}" dt="2021-05-19T13:39:04.527" v="1953" actId="20577"/>
        <pc:sldMkLst>
          <pc:docMk/>
          <pc:sldMk cId="2143279732" sldId="354"/>
        </pc:sldMkLst>
        <pc:spChg chg="mod">
          <ac:chgData name="William Grey" userId="37b73424-c081-4fc2-b1af-363f4f3fd4f3" providerId="ADAL" clId="{695F3828-E3CB-4A19-BB9B-7D7D0511AF34}" dt="2021-05-19T13:36:36.927" v="1845" actId="20577"/>
          <ac:spMkLst>
            <pc:docMk/>
            <pc:sldMk cId="2143279732" sldId="354"/>
            <ac:spMk id="2" creationId="{00000000-0000-0000-0000-000000000000}"/>
          </ac:spMkLst>
        </pc:spChg>
        <pc:graphicFrameChg chg="mod modGraphic">
          <ac:chgData name="William Grey" userId="37b73424-c081-4fc2-b1af-363f4f3fd4f3" providerId="ADAL" clId="{695F3828-E3CB-4A19-BB9B-7D7D0511AF34}" dt="2021-05-19T13:39:04.527" v="1953" actId="20577"/>
          <ac:graphicFrameMkLst>
            <pc:docMk/>
            <pc:sldMk cId="2143279732" sldId="354"/>
            <ac:graphicFrameMk id="4" creationId="{4272B132-DB72-41FB-85A6-5EB4043EEF07}"/>
          </ac:graphicFrameMkLst>
        </pc:graphicFrameChg>
      </pc:sldChg>
      <pc:sldChg chg="add del">
        <pc:chgData name="William Grey" userId="37b73424-c081-4fc2-b1af-363f4f3fd4f3" providerId="ADAL" clId="{695F3828-E3CB-4A19-BB9B-7D7D0511AF34}" dt="2021-05-19T13:39:54.835" v="1956" actId="47"/>
        <pc:sldMkLst>
          <pc:docMk/>
          <pc:sldMk cId="526228279" sldId="355"/>
        </pc:sldMkLst>
      </pc:sldChg>
      <pc:sldChg chg="modSp add mod">
        <pc:chgData name="William Grey" userId="37b73424-c081-4fc2-b1af-363f4f3fd4f3" providerId="ADAL" clId="{695F3828-E3CB-4A19-BB9B-7D7D0511AF34}" dt="2021-05-19T13:40:18.399" v="1975" actId="20577"/>
        <pc:sldMkLst>
          <pc:docMk/>
          <pc:sldMk cId="440355102" sldId="356"/>
        </pc:sldMkLst>
        <pc:graphicFrameChg chg="modGraphic">
          <ac:chgData name="William Grey" userId="37b73424-c081-4fc2-b1af-363f4f3fd4f3" providerId="ADAL" clId="{695F3828-E3CB-4A19-BB9B-7D7D0511AF34}" dt="2021-05-19T13:40:18.399" v="1975" actId="20577"/>
          <ac:graphicFrameMkLst>
            <pc:docMk/>
            <pc:sldMk cId="440355102" sldId="356"/>
            <ac:graphicFrameMk id="4" creationId="{4272B132-DB72-41FB-85A6-5EB4043EEF07}"/>
          </ac:graphicFrameMkLst>
        </pc:graphicFrameChg>
      </pc:sldChg>
    </pc:docChg>
  </pc:docChgLst>
  <pc:docChgLst>
    <pc:chgData name="William Grey" userId="37b73424-c081-4fc2-b1af-363f4f3fd4f3" providerId="ADAL" clId="{20E48A1D-1F44-4A38-B10F-D9F4BC6FB1C4}"/>
    <pc:docChg chg="modSld">
      <pc:chgData name="William Grey" userId="37b73424-c081-4fc2-b1af-363f4f3fd4f3" providerId="ADAL" clId="{20E48A1D-1F44-4A38-B10F-D9F4BC6FB1C4}" dt="2020-01-02T20:19:15.487" v="1" actId="20577"/>
      <pc:docMkLst>
        <pc:docMk/>
      </pc:docMkLst>
      <pc:sldChg chg="modSp">
        <pc:chgData name="William Grey" userId="37b73424-c081-4fc2-b1af-363f4f3fd4f3" providerId="ADAL" clId="{20E48A1D-1F44-4A38-B10F-D9F4BC6FB1C4}" dt="2020-01-02T20:19:15.487" v="1" actId="20577"/>
        <pc:sldMkLst>
          <pc:docMk/>
          <pc:sldMk cId="1067633992" sldId="307"/>
        </pc:sldMkLst>
        <pc:graphicFrameChg chg="modGraphic">
          <ac:chgData name="William Grey" userId="37b73424-c081-4fc2-b1af-363f4f3fd4f3" providerId="ADAL" clId="{20E48A1D-1F44-4A38-B10F-D9F4BC6FB1C4}" dt="2020-01-02T20:19:15.487" v="1" actId="20577"/>
          <ac:graphicFrameMkLst>
            <pc:docMk/>
            <pc:sldMk cId="1067633992" sldId="307"/>
            <ac:graphicFrameMk id="4" creationId="{C6E53502-9F10-411B-A5CB-10AE612A2EEE}"/>
          </ac:graphicFrameMkLst>
        </pc:graphicFrameChg>
      </pc:sldChg>
    </pc:docChg>
  </pc:docChgLst>
  <pc:docChgLst>
    <pc:chgData name="William Grey" userId="37b73424-c081-4fc2-b1af-363f4f3fd4f3" providerId="ADAL" clId="{AF419B3A-1042-42E5-9E8E-9806045A68FA}"/>
    <pc:docChg chg="undo custSel addSld delSld modSld sldOrd">
      <pc:chgData name="William Grey" userId="37b73424-c081-4fc2-b1af-363f4f3fd4f3" providerId="ADAL" clId="{AF419B3A-1042-42E5-9E8E-9806045A68FA}" dt="2021-05-18T11:39:46.079" v="2078" actId="47"/>
      <pc:docMkLst>
        <pc:docMk/>
      </pc:docMkLst>
      <pc:sldChg chg="modSp del mod">
        <pc:chgData name="William Grey" userId="37b73424-c081-4fc2-b1af-363f4f3fd4f3" providerId="ADAL" clId="{AF419B3A-1042-42E5-9E8E-9806045A68FA}" dt="2021-05-18T11:26:20.864" v="1909" actId="2696"/>
        <pc:sldMkLst>
          <pc:docMk/>
          <pc:sldMk cId="593842532" sldId="283"/>
        </pc:sldMkLst>
        <pc:spChg chg="mod">
          <ac:chgData name="William Grey" userId="37b73424-c081-4fc2-b1af-363f4f3fd4f3" providerId="ADAL" clId="{AF419B3A-1042-42E5-9E8E-9806045A68FA}" dt="2021-05-18T10:25:03.026" v="12" actId="27636"/>
          <ac:spMkLst>
            <pc:docMk/>
            <pc:sldMk cId="593842532" sldId="283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593842532" sldId="283"/>
            <ac:spMk id="3" creationId="{00000000-0000-0000-0000-000000000000}"/>
          </ac:spMkLst>
        </pc:spChg>
      </pc:sldChg>
      <pc:sldChg chg="add">
        <pc:chgData name="William Grey" userId="37b73424-c081-4fc2-b1af-363f4f3fd4f3" providerId="ADAL" clId="{AF419B3A-1042-42E5-9E8E-9806045A68FA}" dt="2021-05-18T11:26:23.890" v="1910"/>
        <pc:sldMkLst>
          <pc:docMk/>
          <pc:sldMk cId="954183109" sldId="283"/>
        </pc:sldMkLst>
      </pc:sldChg>
      <pc:sldChg chg="modSp del mod">
        <pc:chgData name="William Grey" userId="37b73424-c081-4fc2-b1af-363f4f3fd4f3" providerId="ADAL" clId="{AF419B3A-1042-42E5-9E8E-9806045A68FA}" dt="2021-05-18T11:19:37.874" v="1778" actId="2696"/>
        <pc:sldMkLst>
          <pc:docMk/>
          <pc:sldMk cId="569322829" sldId="289"/>
        </pc:sldMkLst>
        <pc:spChg chg="mod">
          <ac:chgData name="William Grey" userId="37b73424-c081-4fc2-b1af-363f4f3fd4f3" providerId="ADAL" clId="{AF419B3A-1042-42E5-9E8E-9806045A68FA}" dt="2021-05-18T10:25:03.078" v="15" actId="27636"/>
          <ac:spMkLst>
            <pc:docMk/>
            <pc:sldMk cId="569322829" sldId="289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AF419B3A-1042-42E5-9E8E-9806045A68FA}" dt="2021-05-18T11:21:16.991" v="1782" actId="113"/>
        <pc:sldMkLst>
          <pc:docMk/>
          <pc:sldMk cId="2389471359" sldId="289"/>
        </pc:sldMkLst>
        <pc:spChg chg="mod">
          <ac:chgData name="William Grey" userId="37b73424-c081-4fc2-b1af-363f4f3fd4f3" providerId="ADAL" clId="{AF419B3A-1042-42E5-9E8E-9806045A68FA}" dt="2021-05-18T11:21:16.991" v="1782" actId="113"/>
          <ac:spMkLst>
            <pc:docMk/>
            <pc:sldMk cId="2389471359" sldId="289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AF419B3A-1042-42E5-9E8E-9806045A68FA}" dt="2021-05-18T10:55:09.748" v="1306" actId="12"/>
        <pc:sldMkLst>
          <pc:docMk/>
          <pc:sldMk cId="1730254054" sldId="291"/>
        </pc:sldMkLst>
        <pc:spChg chg="mod">
          <ac:chgData name="William Grey" userId="37b73424-c081-4fc2-b1af-363f4f3fd4f3" providerId="ADAL" clId="{AF419B3A-1042-42E5-9E8E-9806045A68FA}" dt="2021-05-18T10:25:02.980" v="7" actId="27636"/>
          <ac:spMkLst>
            <pc:docMk/>
            <pc:sldMk cId="1730254054" sldId="291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55:09.748" v="1306" actId="12"/>
          <ac:spMkLst>
            <pc:docMk/>
            <pc:sldMk cId="1730254054" sldId="291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AF419B3A-1042-42E5-9E8E-9806045A68FA}" dt="2021-05-18T11:27:21.139" v="1918" actId="47"/>
        <pc:sldMkLst>
          <pc:docMk/>
          <pc:sldMk cId="2691262880" sldId="292"/>
        </pc:sldMkLst>
        <pc:spChg chg="mod">
          <ac:chgData name="William Grey" userId="37b73424-c081-4fc2-b1af-363f4f3fd4f3" providerId="ADAL" clId="{AF419B3A-1042-42E5-9E8E-9806045A68FA}" dt="2021-05-18T10:25:03.043" v="14" actId="27636"/>
          <ac:spMkLst>
            <pc:docMk/>
            <pc:sldMk cId="2691262880" sldId="292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2691262880" sldId="292"/>
            <ac:spMk id="3" creationId="{00000000-0000-0000-0000-000000000000}"/>
          </ac:spMkLst>
        </pc:spChg>
      </pc:sldChg>
      <pc:sldChg chg="modSp del">
        <pc:chgData name="William Grey" userId="37b73424-c081-4fc2-b1af-363f4f3fd4f3" providerId="ADAL" clId="{AF419B3A-1042-42E5-9E8E-9806045A68FA}" dt="2021-05-18T11:27:17.868" v="1917" actId="47"/>
        <pc:sldMkLst>
          <pc:docMk/>
          <pc:sldMk cId="3754660941" sldId="296"/>
        </pc:sldMkLst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3754660941" sldId="296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3754660941" sldId="296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AF419B3A-1042-42E5-9E8E-9806045A68FA}" dt="2021-05-18T10:25:02.871" v="0"/>
        <pc:sldMkLst>
          <pc:docMk/>
          <pc:sldMk cId="4038188833" sldId="298"/>
        </pc:sldMkLst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4038188833" sldId="298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4038188833" sldId="298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AF419B3A-1042-42E5-9E8E-9806045A68FA}" dt="2021-05-18T10:58:03.513" v="1309" actId="47"/>
        <pc:sldMkLst>
          <pc:docMk/>
          <pc:sldMk cId="2183409981" sldId="299"/>
        </pc:sldMkLst>
        <pc:spChg chg="mod">
          <ac:chgData name="William Grey" userId="37b73424-c081-4fc2-b1af-363f4f3fd4f3" providerId="ADAL" clId="{AF419B3A-1042-42E5-9E8E-9806045A68FA}" dt="2021-05-18T10:25:03.253" v="37" actId="27636"/>
          <ac:spMkLst>
            <pc:docMk/>
            <pc:sldMk cId="2183409981" sldId="299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2183409981" sldId="299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AF419B3A-1042-42E5-9E8E-9806045A68FA}" dt="2021-05-18T10:25:03.263" v="39" actId="27636"/>
        <pc:sldMkLst>
          <pc:docMk/>
          <pc:sldMk cId="2324994533" sldId="300"/>
        </pc:sldMkLst>
        <pc:spChg chg="mod">
          <ac:chgData name="William Grey" userId="37b73424-c081-4fc2-b1af-363f4f3fd4f3" providerId="ADAL" clId="{AF419B3A-1042-42E5-9E8E-9806045A68FA}" dt="2021-05-18T10:25:03.263" v="39" actId="27636"/>
          <ac:spMkLst>
            <pc:docMk/>
            <pc:sldMk cId="2324994533" sldId="300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2324994533" sldId="300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AF419B3A-1042-42E5-9E8E-9806045A68FA}" dt="2021-05-18T10:58:06.070" v="1310" actId="47"/>
        <pc:sldMkLst>
          <pc:docMk/>
          <pc:sldMk cId="2008865798" sldId="301"/>
        </pc:sldMkLst>
        <pc:spChg chg="mod">
          <ac:chgData name="William Grey" userId="37b73424-c081-4fc2-b1af-363f4f3fd4f3" providerId="ADAL" clId="{AF419B3A-1042-42E5-9E8E-9806045A68FA}" dt="2021-05-18T10:25:03.256" v="38" actId="27636"/>
          <ac:spMkLst>
            <pc:docMk/>
            <pc:sldMk cId="2008865798" sldId="301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2008865798" sldId="301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AF419B3A-1042-42E5-9E8E-9806045A68FA}" dt="2021-05-18T10:25:03.267" v="40" actId="27636"/>
        <pc:sldMkLst>
          <pc:docMk/>
          <pc:sldMk cId="166681513" sldId="302"/>
        </pc:sldMkLst>
        <pc:spChg chg="mod">
          <ac:chgData name="William Grey" userId="37b73424-c081-4fc2-b1af-363f4f3fd4f3" providerId="ADAL" clId="{AF419B3A-1042-42E5-9E8E-9806045A68FA}" dt="2021-05-18T10:25:03.267" v="40" actId="27636"/>
          <ac:spMkLst>
            <pc:docMk/>
            <pc:sldMk cId="166681513" sldId="302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166681513" sldId="302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AF419B3A-1042-42E5-9E8E-9806045A68FA}" dt="2021-05-18T10:27:04.218" v="71" actId="27636"/>
        <pc:sldMkLst>
          <pc:docMk/>
          <pc:sldMk cId="3522613475" sldId="303"/>
        </pc:sldMkLst>
        <pc:spChg chg="mod">
          <ac:chgData name="William Grey" userId="37b73424-c081-4fc2-b1af-363f4f3fd4f3" providerId="ADAL" clId="{AF419B3A-1042-42E5-9E8E-9806045A68FA}" dt="2021-05-18T10:26:59.819" v="69" actId="20577"/>
          <ac:spMkLst>
            <pc:docMk/>
            <pc:sldMk cId="3522613475" sldId="303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27:04.218" v="71" actId="27636"/>
          <ac:spMkLst>
            <pc:docMk/>
            <pc:sldMk cId="3522613475" sldId="303"/>
            <ac:spMk id="3" creationId="{00000000-0000-0000-0000-000000000000}"/>
          </ac:spMkLst>
        </pc:spChg>
      </pc:sldChg>
      <pc:sldChg chg="modSp add mod">
        <pc:chgData name="William Grey" userId="37b73424-c081-4fc2-b1af-363f4f3fd4f3" providerId="ADAL" clId="{AF419B3A-1042-42E5-9E8E-9806045A68FA}" dt="2021-05-18T11:21:26.300" v="1783" actId="255"/>
        <pc:sldMkLst>
          <pc:docMk/>
          <pc:sldMk cId="888414274" sldId="304"/>
        </pc:sldMkLst>
        <pc:spChg chg="mod">
          <ac:chgData name="William Grey" userId="37b73424-c081-4fc2-b1af-363f4f3fd4f3" providerId="ADAL" clId="{AF419B3A-1042-42E5-9E8E-9806045A68FA}" dt="2021-05-18T11:21:26.300" v="1783" actId="255"/>
          <ac:spMkLst>
            <pc:docMk/>
            <pc:sldMk cId="888414274" sldId="304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AF419B3A-1042-42E5-9E8E-9806045A68FA}" dt="2021-05-18T11:19:37.874" v="1778" actId="2696"/>
        <pc:sldMkLst>
          <pc:docMk/>
          <pc:sldMk cId="1561852318" sldId="304"/>
        </pc:sldMkLst>
        <pc:spChg chg="mod">
          <ac:chgData name="William Grey" userId="37b73424-c081-4fc2-b1af-363f4f3fd4f3" providerId="ADAL" clId="{AF419B3A-1042-42E5-9E8E-9806045A68FA}" dt="2021-05-18T10:25:03.092" v="16" actId="27636"/>
          <ac:spMkLst>
            <pc:docMk/>
            <pc:sldMk cId="1561852318" sldId="304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AF419B3A-1042-42E5-9E8E-9806045A68FA}" dt="2021-05-18T11:10:06.623" v="1562" actId="2696"/>
        <pc:sldMkLst>
          <pc:docMk/>
          <pc:sldMk cId="1096980463" sldId="305"/>
        </pc:sldMkLst>
        <pc:spChg chg="mod">
          <ac:chgData name="William Grey" userId="37b73424-c081-4fc2-b1af-363f4f3fd4f3" providerId="ADAL" clId="{AF419B3A-1042-42E5-9E8E-9806045A68FA}" dt="2021-05-18T10:25:03.181" v="29" actId="27636"/>
          <ac:spMkLst>
            <pc:docMk/>
            <pc:sldMk cId="1096980463" sldId="305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1096980463" sldId="305"/>
            <ac:spMk id="3" creationId="{00000000-0000-0000-0000-000000000000}"/>
          </ac:spMkLst>
        </pc:spChg>
      </pc:sldChg>
      <pc:sldChg chg="add del ord">
        <pc:chgData name="William Grey" userId="37b73424-c081-4fc2-b1af-363f4f3fd4f3" providerId="ADAL" clId="{AF419B3A-1042-42E5-9E8E-9806045A68FA}" dt="2021-05-18T11:26:31.186" v="1912" actId="47"/>
        <pc:sldMkLst>
          <pc:docMk/>
          <pc:sldMk cId="2257574507" sldId="305"/>
        </pc:sldMkLst>
      </pc:sldChg>
      <pc:sldChg chg="add">
        <pc:chgData name="William Grey" userId="37b73424-c081-4fc2-b1af-363f4f3fd4f3" providerId="ADAL" clId="{AF419B3A-1042-42E5-9E8E-9806045A68FA}" dt="2021-05-18T11:26:23.890" v="1910"/>
        <pc:sldMkLst>
          <pc:docMk/>
          <pc:sldMk cId="321494111" sldId="306"/>
        </pc:sldMkLst>
      </pc:sldChg>
      <pc:sldChg chg="modSp del mod">
        <pc:chgData name="William Grey" userId="37b73424-c081-4fc2-b1af-363f4f3fd4f3" providerId="ADAL" clId="{AF419B3A-1042-42E5-9E8E-9806045A68FA}" dt="2021-05-18T11:26:20.864" v="1909" actId="2696"/>
        <pc:sldMkLst>
          <pc:docMk/>
          <pc:sldMk cId="3145941499" sldId="306"/>
        </pc:sldMkLst>
        <pc:spChg chg="mod">
          <ac:chgData name="William Grey" userId="37b73424-c081-4fc2-b1af-363f4f3fd4f3" providerId="ADAL" clId="{AF419B3A-1042-42E5-9E8E-9806045A68FA}" dt="2021-05-18T10:25:03.033" v="13" actId="27636"/>
          <ac:spMkLst>
            <pc:docMk/>
            <pc:sldMk cId="3145941499" sldId="306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3145941499" sldId="306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AF419B3A-1042-42E5-9E8E-9806045A68FA}" dt="2021-05-18T11:33:40.563" v="2024" actId="255"/>
        <pc:sldMkLst>
          <pc:docMk/>
          <pc:sldMk cId="1067633992" sldId="307"/>
        </pc:sldMkLst>
        <pc:spChg chg="mod">
          <ac:chgData name="William Grey" userId="37b73424-c081-4fc2-b1af-363f4f3fd4f3" providerId="ADAL" clId="{AF419B3A-1042-42E5-9E8E-9806045A68FA}" dt="2021-05-18T10:25:03.097" v="17" actId="27636"/>
          <ac:spMkLst>
            <pc:docMk/>
            <pc:sldMk cId="1067633992" sldId="307"/>
            <ac:spMk id="2" creationId="{CA720332-452E-4AE9-A8A8-00EC7FC051C9}"/>
          </ac:spMkLst>
        </pc:spChg>
        <pc:spChg chg="mod">
          <ac:chgData name="William Grey" userId="37b73424-c081-4fc2-b1af-363f4f3fd4f3" providerId="ADAL" clId="{AF419B3A-1042-42E5-9E8E-9806045A68FA}" dt="2021-05-18T11:31:33.153" v="2006" actId="1076"/>
          <ac:spMkLst>
            <pc:docMk/>
            <pc:sldMk cId="1067633992" sldId="307"/>
            <ac:spMk id="3" creationId="{A7C5D39A-70D9-4206-9CD3-14EFDEECD1BB}"/>
          </ac:spMkLst>
        </pc:spChg>
        <pc:spChg chg="mod">
          <ac:chgData name="William Grey" userId="37b73424-c081-4fc2-b1af-363f4f3fd4f3" providerId="ADAL" clId="{AF419B3A-1042-42E5-9E8E-9806045A68FA}" dt="2021-05-18T11:33:13.898" v="2023" actId="1076"/>
          <ac:spMkLst>
            <pc:docMk/>
            <pc:sldMk cId="1067633992" sldId="307"/>
            <ac:spMk id="9" creationId="{B027E72E-9934-4562-B541-9711933620FB}"/>
          </ac:spMkLst>
        </pc:spChg>
        <pc:graphicFrameChg chg="mod modGraphic">
          <ac:chgData name="William Grey" userId="37b73424-c081-4fc2-b1af-363f4f3fd4f3" providerId="ADAL" clId="{AF419B3A-1042-42E5-9E8E-9806045A68FA}" dt="2021-05-18T11:33:40.563" v="2024" actId="255"/>
          <ac:graphicFrameMkLst>
            <pc:docMk/>
            <pc:sldMk cId="1067633992" sldId="307"/>
            <ac:graphicFrameMk id="4" creationId="{C6E53502-9F10-411B-A5CB-10AE612A2EEE}"/>
          </ac:graphicFrameMkLst>
        </pc:graphicFrameChg>
      </pc:sldChg>
      <pc:sldChg chg="modSp mod modAnim">
        <pc:chgData name="William Grey" userId="37b73424-c081-4fc2-b1af-363f4f3fd4f3" providerId="ADAL" clId="{AF419B3A-1042-42E5-9E8E-9806045A68FA}" dt="2021-05-18T11:39:26.142" v="2077"/>
        <pc:sldMkLst>
          <pc:docMk/>
          <pc:sldMk cId="2037989203" sldId="308"/>
        </pc:sldMkLst>
        <pc:spChg chg="mod">
          <ac:chgData name="William Grey" userId="37b73424-c081-4fc2-b1af-363f4f3fd4f3" providerId="ADAL" clId="{AF419B3A-1042-42E5-9E8E-9806045A68FA}" dt="2021-05-18T10:25:03.130" v="23" actId="27636"/>
          <ac:spMkLst>
            <pc:docMk/>
            <pc:sldMk cId="2037989203" sldId="308"/>
            <ac:spMk id="2" creationId="{80846FA2-553E-4C69-A98F-00E3F149BF34}"/>
          </ac:spMkLst>
        </pc:spChg>
        <pc:spChg chg="mod">
          <ac:chgData name="William Grey" userId="37b73424-c081-4fc2-b1af-363f4f3fd4f3" providerId="ADAL" clId="{AF419B3A-1042-42E5-9E8E-9806045A68FA}" dt="2021-05-18T11:38:36.089" v="2076"/>
          <ac:spMkLst>
            <pc:docMk/>
            <pc:sldMk cId="2037989203" sldId="308"/>
            <ac:spMk id="3" creationId="{F0DE90CF-146B-4941-AFCF-D335B8450A04}"/>
          </ac:spMkLst>
        </pc:spChg>
      </pc:sldChg>
      <pc:sldChg chg="add del ord">
        <pc:chgData name="William Grey" userId="37b73424-c081-4fc2-b1af-363f4f3fd4f3" providerId="ADAL" clId="{AF419B3A-1042-42E5-9E8E-9806045A68FA}" dt="2021-05-18T11:15:08.253" v="1620" actId="2696"/>
        <pc:sldMkLst>
          <pc:docMk/>
          <pc:sldMk cId="970470932" sldId="309"/>
        </pc:sldMkLst>
      </pc:sldChg>
      <pc:sldChg chg="modSp del mod">
        <pc:chgData name="William Grey" userId="37b73424-c081-4fc2-b1af-363f4f3fd4f3" providerId="ADAL" clId="{AF419B3A-1042-42E5-9E8E-9806045A68FA}" dt="2021-05-18T11:10:06.623" v="1562" actId="2696"/>
        <pc:sldMkLst>
          <pc:docMk/>
          <pc:sldMk cId="1259059869" sldId="309"/>
        </pc:sldMkLst>
        <pc:spChg chg="mod">
          <ac:chgData name="William Grey" userId="37b73424-c081-4fc2-b1af-363f4f3fd4f3" providerId="ADAL" clId="{AF419B3A-1042-42E5-9E8E-9806045A68FA}" dt="2021-05-18T10:25:03.163" v="27" actId="27636"/>
          <ac:spMkLst>
            <pc:docMk/>
            <pc:sldMk cId="1259059869" sldId="309"/>
            <ac:spMk id="2" creationId="{5E6F5D82-EA32-421C-A078-8784718794A4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1259059869" sldId="309"/>
            <ac:spMk id="3" creationId="{6525E3CE-20E6-4837-AE5A-E591ACB735DD}"/>
          </ac:spMkLst>
        </pc:spChg>
      </pc:sldChg>
      <pc:sldChg chg="modSp add mod">
        <pc:chgData name="William Grey" userId="37b73424-c081-4fc2-b1af-363f4f3fd4f3" providerId="ADAL" clId="{AF419B3A-1042-42E5-9E8E-9806045A68FA}" dt="2021-05-18T11:21:42.388" v="1785" actId="20577"/>
        <pc:sldMkLst>
          <pc:docMk/>
          <pc:sldMk cId="2343421368" sldId="309"/>
        </pc:sldMkLst>
        <pc:spChg chg="mod">
          <ac:chgData name="William Grey" userId="37b73424-c081-4fc2-b1af-363f4f3fd4f3" providerId="ADAL" clId="{AF419B3A-1042-42E5-9E8E-9806045A68FA}" dt="2021-05-18T11:21:42.388" v="1785" actId="20577"/>
          <ac:spMkLst>
            <pc:docMk/>
            <pc:sldMk cId="2343421368" sldId="309"/>
            <ac:spMk id="3" creationId="{6525E3CE-20E6-4837-AE5A-E591ACB735DD}"/>
          </ac:spMkLst>
        </pc:spChg>
      </pc:sldChg>
      <pc:sldChg chg="modSp mod">
        <pc:chgData name="William Grey" userId="37b73424-c081-4fc2-b1af-363f4f3fd4f3" providerId="ADAL" clId="{AF419B3A-1042-42E5-9E8E-9806045A68FA}" dt="2021-05-18T11:03:40.968" v="1501" actId="20577"/>
        <pc:sldMkLst>
          <pc:docMk/>
          <pc:sldMk cId="4079837583" sldId="310"/>
        </pc:sldMkLst>
        <pc:spChg chg="mod">
          <ac:chgData name="William Grey" userId="37b73424-c081-4fc2-b1af-363f4f3fd4f3" providerId="ADAL" clId="{AF419B3A-1042-42E5-9E8E-9806045A68FA}" dt="2021-05-18T10:25:02.988" v="8" actId="27636"/>
          <ac:spMkLst>
            <pc:docMk/>
            <pc:sldMk cId="4079837583" sldId="310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1:03:40.968" v="1501" actId="20577"/>
          <ac:spMkLst>
            <pc:docMk/>
            <pc:sldMk cId="4079837583" sldId="310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AF419B3A-1042-42E5-9E8E-9806045A68FA}" dt="2021-05-18T11:25:00.787" v="1902" actId="47"/>
        <pc:sldMkLst>
          <pc:docMk/>
          <pc:sldMk cId="37107021" sldId="311"/>
        </pc:sldMkLst>
        <pc:spChg chg="mod">
          <ac:chgData name="William Grey" userId="37b73424-c081-4fc2-b1af-363f4f3fd4f3" providerId="ADAL" clId="{AF419B3A-1042-42E5-9E8E-9806045A68FA}" dt="2021-05-18T10:25:03.006" v="11" actId="27636"/>
          <ac:spMkLst>
            <pc:docMk/>
            <pc:sldMk cId="37107021" sldId="311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1:23:05.531" v="1831" actId="21"/>
          <ac:spMkLst>
            <pc:docMk/>
            <pc:sldMk cId="37107021" sldId="311"/>
            <ac:spMk id="3" creationId="{00000000-0000-0000-0000-000000000000}"/>
          </ac:spMkLst>
        </pc:spChg>
      </pc:sldChg>
      <pc:sldChg chg="modSp mod ord">
        <pc:chgData name="William Grey" userId="37b73424-c081-4fc2-b1af-363f4f3fd4f3" providerId="ADAL" clId="{AF419B3A-1042-42E5-9E8E-9806045A68FA}" dt="2021-05-18T11:04:06.053" v="1505" actId="1076"/>
        <pc:sldMkLst>
          <pc:docMk/>
          <pc:sldMk cId="80523236" sldId="312"/>
        </pc:sldMkLst>
        <pc:spChg chg="mod">
          <ac:chgData name="William Grey" userId="37b73424-c081-4fc2-b1af-363f4f3fd4f3" providerId="ADAL" clId="{AF419B3A-1042-42E5-9E8E-9806045A68FA}" dt="2021-05-18T10:25:03.001" v="10" actId="27636"/>
          <ac:spMkLst>
            <pc:docMk/>
            <pc:sldMk cId="80523236" sldId="312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1:04:06.053" v="1505" actId="1076"/>
          <ac:spMkLst>
            <pc:docMk/>
            <pc:sldMk cId="80523236" sldId="312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AF419B3A-1042-42E5-9E8E-9806045A68FA}" dt="2021-05-18T11:34:30.201" v="2029" actId="255"/>
        <pc:sldMkLst>
          <pc:docMk/>
          <pc:sldMk cId="2402555572" sldId="313"/>
        </pc:sldMkLst>
        <pc:spChg chg="mod">
          <ac:chgData name="William Grey" userId="37b73424-c081-4fc2-b1af-363f4f3fd4f3" providerId="ADAL" clId="{AF419B3A-1042-42E5-9E8E-9806045A68FA}" dt="2021-05-18T11:34:30.201" v="2029" actId="255"/>
          <ac:spMkLst>
            <pc:docMk/>
            <pc:sldMk cId="2402555572" sldId="313"/>
            <ac:spMk id="2" creationId="{A5BF979B-1F92-4667-91DC-BF80E0CF4110}"/>
          </ac:spMkLst>
        </pc:spChg>
      </pc:sldChg>
      <pc:sldChg chg="modSp del mod">
        <pc:chgData name="William Grey" userId="37b73424-c081-4fc2-b1af-363f4f3fd4f3" providerId="ADAL" clId="{AF419B3A-1042-42E5-9E8E-9806045A68FA}" dt="2021-05-18T11:35:09.765" v="2031" actId="47"/>
        <pc:sldMkLst>
          <pc:docMk/>
          <pc:sldMk cId="3631690059" sldId="315"/>
        </pc:sldMkLst>
        <pc:spChg chg="mod">
          <ac:chgData name="William Grey" userId="37b73424-c081-4fc2-b1af-363f4f3fd4f3" providerId="ADAL" clId="{AF419B3A-1042-42E5-9E8E-9806045A68FA}" dt="2021-05-18T10:25:03.121" v="22" actId="27636"/>
          <ac:spMkLst>
            <pc:docMk/>
            <pc:sldMk cId="3631690059" sldId="315"/>
            <ac:spMk id="2" creationId="{A5BF979B-1F92-4667-91DC-BF80E0CF4110}"/>
          </ac:spMkLst>
        </pc:spChg>
      </pc:sldChg>
      <pc:sldChg chg="modSp del mod">
        <pc:chgData name="William Grey" userId="37b73424-c081-4fc2-b1af-363f4f3fd4f3" providerId="ADAL" clId="{AF419B3A-1042-42E5-9E8E-9806045A68FA}" dt="2021-05-18T10:52:21.783" v="1304" actId="2696"/>
        <pc:sldMkLst>
          <pc:docMk/>
          <pc:sldMk cId="2989569778" sldId="316"/>
        </pc:sldMkLst>
        <pc:spChg chg="mod">
          <ac:chgData name="William Grey" userId="37b73424-c081-4fc2-b1af-363f4f3fd4f3" providerId="ADAL" clId="{AF419B3A-1042-42E5-9E8E-9806045A68FA}" dt="2021-05-18T10:25:02.960" v="5" actId="27636"/>
          <ac:spMkLst>
            <pc:docMk/>
            <pc:sldMk cId="2989569778" sldId="316"/>
            <ac:spMk id="2" creationId="{47B42F21-B391-44AF-A912-16A6FDF0F4E5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2989569778" sldId="316"/>
            <ac:spMk id="3" creationId="{437BFA9F-5EC7-4EF6-9341-7C9F33BE44E0}"/>
          </ac:spMkLst>
        </pc:spChg>
      </pc:sldChg>
      <pc:sldChg chg="add">
        <pc:chgData name="William Grey" userId="37b73424-c081-4fc2-b1af-363f4f3fd4f3" providerId="ADAL" clId="{AF419B3A-1042-42E5-9E8E-9806045A68FA}" dt="2021-05-18T10:52:30.049" v="1305"/>
        <pc:sldMkLst>
          <pc:docMk/>
          <pc:sldMk cId="3092994386" sldId="316"/>
        </pc:sldMkLst>
      </pc:sldChg>
      <pc:sldChg chg="add">
        <pc:chgData name="William Grey" userId="37b73424-c081-4fc2-b1af-363f4f3fd4f3" providerId="ADAL" clId="{AF419B3A-1042-42E5-9E8E-9806045A68FA}" dt="2021-05-18T10:52:30.049" v="1305"/>
        <pc:sldMkLst>
          <pc:docMk/>
          <pc:sldMk cId="2945761091" sldId="317"/>
        </pc:sldMkLst>
      </pc:sldChg>
      <pc:sldChg chg="modSp del mod">
        <pc:chgData name="William Grey" userId="37b73424-c081-4fc2-b1af-363f4f3fd4f3" providerId="ADAL" clId="{AF419B3A-1042-42E5-9E8E-9806045A68FA}" dt="2021-05-18T10:52:21.783" v="1304" actId="2696"/>
        <pc:sldMkLst>
          <pc:docMk/>
          <pc:sldMk cId="3650837818" sldId="317"/>
        </pc:sldMkLst>
        <pc:spChg chg="mod">
          <ac:chgData name="William Grey" userId="37b73424-c081-4fc2-b1af-363f4f3fd4f3" providerId="ADAL" clId="{AF419B3A-1042-42E5-9E8E-9806045A68FA}" dt="2021-05-18T10:25:02.971" v="6" actId="27636"/>
          <ac:spMkLst>
            <pc:docMk/>
            <pc:sldMk cId="3650837818" sldId="317"/>
            <ac:spMk id="2" creationId="{47B42F21-B391-44AF-A912-16A6FDF0F4E5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3650837818" sldId="317"/>
            <ac:spMk id="3" creationId="{437BFA9F-5EC7-4EF6-9341-7C9F33BE44E0}"/>
          </ac:spMkLst>
        </pc:spChg>
      </pc:sldChg>
      <pc:sldChg chg="modSp mod">
        <pc:chgData name="William Grey" userId="37b73424-c081-4fc2-b1af-363f4f3fd4f3" providerId="ADAL" clId="{AF419B3A-1042-42E5-9E8E-9806045A68FA}" dt="2021-05-18T11:34:38.099" v="2030" actId="255"/>
        <pc:sldMkLst>
          <pc:docMk/>
          <pc:sldMk cId="387914461" sldId="318"/>
        </pc:sldMkLst>
        <pc:spChg chg="mod">
          <ac:chgData name="William Grey" userId="37b73424-c081-4fc2-b1af-363f4f3fd4f3" providerId="ADAL" clId="{AF419B3A-1042-42E5-9E8E-9806045A68FA}" dt="2021-05-18T11:34:38.099" v="2030" actId="255"/>
          <ac:spMkLst>
            <pc:docMk/>
            <pc:sldMk cId="387914461" sldId="318"/>
            <ac:spMk id="2" creationId="{A5BF979B-1F92-4667-91DC-BF80E0CF4110}"/>
          </ac:spMkLst>
        </pc:spChg>
      </pc:sldChg>
      <pc:sldChg chg="delSp modSp mod">
        <pc:chgData name="William Grey" userId="37b73424-c081-4fc2-b1af-363f4f3fd4f3" providerId="ADAL" clId="{AF419B3A-1042-42E5-9E8E-9806045A68FA}" dt="2021-05-18T11:34:09.978" v="2028" actId="1076"/>
        <pc:sldMkLst>
          <pc:docMk/>
          <pc:sldMk cId="2832131118" sldId="319"/>
        </pc:sldMkLst>
        <pc:spChg chg="mod">
          <ac:chgData name="William Grey" userId="37b73424-c081-4fc2-b1af-363f4f3fd4f3" providerId="ADAL" clId="{AF419B3A-1042-42E5-9E8E-9806045A68FA}" dt="2021-05-18T10:25:03.106" v="19" actId="27636"/>
          <ac:spMkLst>
            <pc:docMk/>
            <pc:sldMk cId="2832131118" sldId="319"/>
            <ac:spMk id="2" creationId="{7A2F36BF-6FD7-460B-99BB-B73E9F3A8428}"/>
          </ac:spMkLst>
        </pc:spChg>
        <pc:spChg chg="del mod">
          <ac:chgData name="William Grey" userId="37b73424-c081-4fc2-b1af-363f4f3fd4f3" providerId="ADAL" clId="{AF419B3A-1042-42E5-9E8E-9806045A68FA}" dt="2021-05-18T11:34:06.812" v="2027" actId="478"/>
          <ac:spMkLst>
            <pc:docMk/>
            <pc:sldMk cId="2832131118" sldId="319"/>
            <ac:spMk id="10" creationId="{966826AA-3A59-4B9D-92AC-B7DFAB70EC8A}"/>
          </ac:spMkLst>
        </pc:spChg>
        <pc:graphicFrameChg chg="mod">
          <ac:chgData name="William Grey" userId="37b73424-c081-4fc2-b1af-363f4f3fd4f3" providerId="ADAL" clId="{AF419B3A-1042-42E5-9E8E-9806045A68FA}" dt="2021-05-18T11:34:09.978" v="2028" actId="1076"/>
          <ac:graphicFrameMkLst>
            <pc:docMk/>
            <pc:sldMk cId="2832131118" sldId="319"/>
            <ac:graphicFrameMk id="9" creationId="{495116C2-AF7E-43E3-B846-73B4EAB25568}"/>
          </ac:graphicFrameMkLst>
        </pc:graphicFrameChg>
      </pc:sldChg>
      <pc:sldChg chg="delSp modSp mod">
        <pc:chgData name="William Grey" userId="37b73424-c081-4fc2-b1af-363f4f3fd4f3" providerId="ADAL" clId="{AF419B3A-1042-42E5-9E8E-9806045A68FA}" dt="2021-05-18T11:34:03.506" v="2026" actId="1076"/>
        <pc:sldMkLst>
          <pc:docMk/>
          <pc:sldMk cId="3138215820" sldId="320"/>
        </pc:sldMkLst>
        <pc:spChg chg="mod">
          <ac:chgData name="William Grey" userId="37b73424-c081-4fc2-b1af-363f4f3fd4f3" providerId="ADAL" clId="{AF419B3A-1042-42E5-9E8E-9806045A68FA}" dt="2021-05-18T10:25:03.102" v="18" actId="27636"/>
          <ac:spMkLst>
            <pc:docMk/>
            <pc:sldMk cId="3138215820" sldId="320"/>
            <ac:spMk id="2" creationId="{7A2F36BF-6FD7-460B-99BB-B73E9F3A8428}"/>
          </ac:spMkLst>
        </pc:spChg>
        <pc:spChg chg="del mod">
          <ac:chgData name="William Grey" userId="37b73424-c081-4fc2-b1af-363f4f3fd4f3" providerId="ADAL" clId="{AF419B3A-1042-42E5-9E8E-9806045A68FA}" dt="2021-05-18T11:33:59.803" v="2025" actId="478"/>
          <ac:spMkLst>
            <pc:docMk/>
            <pc:sldMk cId="3138215820" sldId="320"/>
            <ac:spMk id="6" creationId="{834C6411-DDE7-4BF7-B39E-27B06F092C7E}"/>
          </ac:spMkLst>
        </pc:spChg>
        <pc:graphicFrameChg chg="mod">
          <ac:chgData name="William Grey" userId="37b73424-c081-4fc2-b1af-363f4f3fd4f3" providerId="ADAL" clId="{AF419B3A-1042-42E5-9E8E-9806045A68FA}" dt="2021-05-18T11:34:03.506" v="2026" actId="1076"/>
          <ac:graphicFrameMkLst>
            <pc:docMk/>
            <pc:sldMk cId="3138215820" sldId="320"/>
            <ac:graphicFrameMk id="4" creationId="{94EC5FFF-5721-43F2-831F-DBA332B3FFA1}"/>
          </ac:graphicFrameMkLst>
        </pc:graphicFrameChg>
      </pc:sldChg>
      <pc:sldChg chg="modSp del mod">
        <pc:chgData name="William Grey" userId="37b73424-c081-4fc2-b1af-363f4f3fd4f3" providerId="ADAL" clId="{AF419B3A-1042-42E5-9E8E-9806045A68FA}" dt="2021-05-18T11:39:46.079" v="2078" actId="47"/>
        <pc:sldMkLst>
          <pc:docMk/>
          <pc:sldMk cId="2797154374" sldId="321"/>
        </pc:sldMkLst>
        <pc:spChg chg="mod">
          <ac:chgData name="William Grey" userId="37b73424-c081-4fc2-b1af-363f4f3fd4f3" providerId="ADAL" clId="{AF419B3A-1042-42E5-9E8E-9806045A68FA}" dt="2021-05-18T10:25:03.139" v="24" actId="27636"/>
          <ac:spMkLst>
            <pc:docMk/>
            <pc:sldMk cId="2797154374" sldId="321"/>
            <ac:spMk id="2" creationId="{80846FA2-553E-4C69-A98F-00E3F149BF34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2797154374" sldId="321"/>
            <ac:spMk id="3" creationId="{F0DE90CF-146B-4941-AFCF-D335B8450A04}"/>
          </ac:spMkLst>
        </pc:spChg>
      </pc:sldChg>
      <pc:sldChg chg="modSp mod">
        <pc:chgData name="William Grey" userId="37b73424-c081-4fc2-b1af-363f4f3fd4f3" providerId="ADAL" clId="{AF419B3A-1042-42E5-9E8E-9806045A68FA}" dt="2021-05-18T10:25:12.097" v="41" actId="1076"/>
        <pc:sldMkLst>
          <pc:docMk/>
          <pc:sldMk cId="1928563341" sldId="322"/>
        </pc:sldMkLst>
        <pc:spChg chg="mod">
          <ac:chgData name="William Grey" userId="37b73424-c081-4fc2-b1af-363f4f3fd4f3" providerId="ADAL" clId="{AF419B3A-1042-42E5-9E8E-9806045A68FA}" dt="2021-05-18T10:25:02.927" v="1" actId="27636"/>
          <ac:spMkLst>
            <pc:docMk/>
            <pc:sldMk cId="1928563341" sldId="322"/>
            <ac:spMk id="2" creationId="{47B42F21-B391-44AF-A912-16A6FDF0F4E5}"/>
          </ac:spMkLst>
        </pc:spChg>
        <pc:spChg chg="mod">
          <ac:chgData name="William Grey" userId="37b73424-c081-4fc2-b1af-363f4f3fd4f3" providerId="ADAL" clId="{AF419B3A-1042-42E5-9E8E-9806045A68FA}" dt="2021-05-18T10:25:12.097" v="41" actId="1076"/>
          <ac:spMkLst>
            <pc:docMk/>
            <pc:sldMk cId="1928563341" sldId="322"/>
            <ac:spMk id="3" creationId="{437BFA9F-5EC7-4EF6-9341-7C9F33BE44E0}"/>
          </ac:spMkLst>
        </pc:spChg>
      </pc:sldChg>
      <pc:sldChg chg="addSp modSp mod">
        <pc:chgData name="William Grey" userId="37b73424-c081-4fc2-b1af-363f4f3fd4f3" providerId="ADAL" clId="{AF419B3A-1042-42E5-9E8E-9806045A68FA}" dt="2021-05-18T10:51:12.125" v="1303" actId="207"/>
        <pc:sldMkLst>
          <pc:docMk/>
          <pc:sldMk cId="2464047683" sldId="323"/>
        </pc:sldMkLst>
        <pc:spChg chg="mod">
          <ac:chgData name="William Grey" userId="37b73424-c081-4fc2-b1af-363f4f3fd4f3" providerId="ADAL" clId="{AF419B3A-1042-42E5-9E8E-9806045A68FA}" dt="2021-05-18T10:25:02.948" v="4" actId="27636"/>
          <ac:spMkLst>
            <pc:docMk/>
            <pc:sldMk cId="2464047683" sldId="323"/>
            <ac:spMk id="2" creationId="{9E94BBDB-4A5F-488C-945C-E7521F7942C6}"/>
          </ac:spMkLst>
        </pc:spChg>
        <pc:spChg chg="mod">
          <ac:chgData name="William Grey" userId="37b73424-c081-4fc2-b1af-363f4f3fd4f3" providerId="ADAL" clId="{AF419B3A-1042-42E5-9E8E-9806045A68FA}" dt="2021-05-18T10:50:39.984" v="1274" actId="14100"/>
          <ac:spMkLst>
            <pc:docMk/>
            <pc:sldMk cId="2464047683" sldId="323"/>
            <ac:spMk id="3" creationId="{823EA37C-15B9-428D-94CE-F6E989EA4E1E}"/>
          </ac:spMkLst>
        </pc:spChg>
        <pc:spChg chg="add mod">
          <ac:chgData name="William Grey" userId="37b73424-c081-4fc2-b1af-363f4f3fd4f3" providerId="ADAL" clId="{AF419B3A-1042-42E5-9E8E-9806045A68FA}" dt="2021-05-18T10:51:12.125" v="1303" actId="207"/>
          <ac:spMkLst>
            <pc:docMk/>
            <pc:sldMk cId="2464047683" sldId="323"/>
            <ac:spMk id="4" creationId="{FFC18304-6672-48D7-81C4-BD69975BC9ED}"/>
          </ac:spMkLst>
        </pc:spChg>
      </pc:sldChg>
      <pc:sldChg chg="modSp mod ord">
        <pc:chgData name="William Grey" userId="37b73424-c081-4fc2-b1af-363f4f3fd4f3" providerId="ADAL" clId="{AF419B3A-1042-42E5-9E8E-9806045A68FA}" dt="2021-05-18T10:25:52.852" v="49" actId="207"/>
        <pc:sldMkLst>
          <pc:docMk/>
          <pc:sldMk cId="1613060139" sldId="324"/>
        </pc:sldMkLst>
        <pc:spChg chg="mod">
          <ac:chgData name="William Grey" userId="37b73424-c081-4fc2-b1af-363f4f3fd4f3" providerId="ADAL" clId="{AF419B3A-1042-42E5-9E8E-9806045A68FA}" dt="2021-05-18T10:25:02.940" v="3" actId="27636"/>
          <ac:spMkLst>
            <pc:docMk/>
            <pc:sldMk cId="1613060139" sldId="324"/>
            <ac:spMk id="2" creationId="{47B42F21-B391-44AF-A912-16A6FDF0F4E5}"/>
          </ac:spMkLst>
        </pc:spChg>
        <pc:spChg chg="mod">
          <ac:chgData name="William Grey" userId="37b73424-c081-4fc2-b1af-363f4f3fd4f3" providerId="ADAL" clId="{AF419B3A-1042-42E5-9E8E-9806045A68FA}" dt="2021-05-18T10:25:52.852" v="49" actId="207"/>
          <ac:spMkLst>
            <pc:docMk/>
            <pc:sldMk cId="1613060139" sldId="324"/>
            <ac:spMk id="3" creationId="{437BFA9F-5EC7-4EF6-9341-7C9F33BE44E0}"/>
          </ac:spMkLst>
        </pc:spChg>
      </pc:sldChg>
      <pc:sldChg chg="modSp mod">
        <pc:chgData name="William Grey" userId="37b73424-c081-4fc2-b1af-363f4f3fd4f3" providerId="ADAL" clId="{AF419B3A-1042-42E5-9E8E-9806045A68FA}" dt="2021-05-18T11:07:46.407" v="1542" actId="12385"/>
        <pc:sldMkLst>
          <pc:docMk/>
          <pc:sldMk cId="688280065" sldId="325"/>
        </pc:sldMkLst>
        <pc:spChg chg="mod">
          <ac:chgData name="William Grey" userId="37b73424-c081-4fc2-b1af-363f4f3fd4f3" providerId="ADAL" clId="{AF419B3A-1042-42E5-9E8E-9806045A68FA}" dt="2021-05-18T11:07:41.255" v="1541" actId="20577"/>
          <ac:spMkLst>
            <pc:docMk/>
            <pc:sldMk cId="688280065" sldId="325"/>
            <ac:spMk id="2" creationId="{104C6425-C44A-40A4-A478-A27A4D47D087}"/>
          </ac:spMkLst>
        </pc:spChg>
        <pc:graphicFrameChg chg="mod modGraphic">
          <ac:chgData name="William Grey" userId="37b73424-c081-4fc2-b1af-363f4f3fd4f3" providerId="ADAL" clId="{AF419B3A-1042-42E5-9E8E-9806045A68FA}" dt="2021-05-18T11:07:46.407" v="1542" actId="12385"/>
          <ac:graphicFrameMkLst>
            <pc:docMk/>
            <pc:sldMk cId="688280065" sldId="325"/>
            <ac:graphicFrameMk id="6" creationId="{075F6574-5FB6-403B-A835-0E97130C2B12}"/>
          </ac:graphicFrameMkLst>
        </pc:graphicFrameChg>
      </pc:sldChg>
      <pc:sldChg chg="modSp del mod">
        <pc:chgData name="William Grey" userId="37b73424-c081-4fc2-b1af-363f4f3fd4f3" providerId="ADAL" clId="{AF419B3A-1042-42E5-9E8E-9806045A68FA}" dt="2021-05-18T11:08:44.382" v="1561" actId="47"/>
        <pc:sldMkLst>
          <pc:docMk/>
          <pc:sldMk cId="285330717" sldId="326"/>
        </pc:sldMkLst>
        <pc:spChg chg="mod">
          <ac:chgData name="William Grey" userId="37b73424-c081-4fc2-b1af-363f4f3fd4f3" providerId="ADAL" clId="{AF419B3A-1042-42E5-9E8E-9806045A68FA}" dt="2021-05-18T10:25:03.151" v="25" actId="27636"/>
          <ac:spMkLst>
            <pc:docMk/>
            <pc:sldMk cId="285330717" sldId="326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285330717" sldId="326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AF419B3A-1042-42E5-9E8E-9806045A68FA}" dt="2021-05-18T11:26:28.083" v="1911" actId="47"/>
        <pc:sldMkLst>
          <pc:docMk/>
          <pc:sldMk cId="2473594392" sldId="327"/>
        </pc:sldMkLst>
      </pc:sldChg>
      <pc:sldChg chg="modSp del mod">
        <pc:chgData name="William Grey" userId="37b73424-c081-4fc2-b1af-363f4f3fd4f3" providerId="ADAL" clId="{AF419B3A-1042-42E5-9E8E-9806045A68FA}" dt="2021-05-18T11:10:06.623" v="1562" actId="2696"/>
        <pc:sldMkLst>
          <pc:docMk/>
          <pc:sldMk cId="2640378852" sldId="327"/>
        </pc:sldMkLst>
        <pc:spChg chg="mod">
          <ac:chgData name="William Grey" userId="37b73424-c081-4fc2-b1af-363f4f3fd4f3" providerId="ADAL" clId="{AF419B3A-1042-42E5-9E8E-9806045A68FA}" dt="2021-05-18T10:25:03.155" v="26" actId="27636"/>
          <ac:spMkLst>
            <pc:docMk/>
            <pc:sldMk cId="2640378852" sldId="327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2640378852" sldId="327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AF419B3A-1042-42E5-9E8E-9806045A68FA}" dt="2021-05-18T11:10:06.623" v="1562" actId="2696"/>
        <pc:sldMkLst>
          <pc:docMk/>
          <pc:sldMk cId="2148465945" sldId="328"/>
        </pc:sldMkLst>
        <pc:spChg chg="mod">
          <ac:chgData name="William Grey" userId="37b73424-c081-4fc2-b1af-363f4f3fd4f3" providerId="ADAL" clId="{AF419B3A-1042-42E5-9E8E-9806045A68FA}" dt="2021-05-18T10:25:03.167" v="28" actId="27636"/>
          <ac:spMkLst>
            <pc:docMk/>
            <pc:sldMk cId="2148465945" sldId="328"/>
            <ac:spMk id="2" creationId="{CE94CF57-ABFB-414E-A9C4-6D928D36A83F}"/>
          </ac:spMkLst>
        </pc:spChg>
      </pc:sldChg>
      <pc:sldChg chg="add ord">
        <pc:chgData name="William Grey" userId="37b73424-c081-4fc2-b1af-363f4f3fd4f3" providerId="ADAL" clId="{AF419B3A-1042-42E5-9E8E-9806045A68FA}" dt="2021-05-18T11:26:40.917" v="1914"/>
        <pc:sldMkLst>
          <pc:docMk/>
          <pc:sldMk cId="3510525319" sldId="328"/>
        </pc:sldMkLst>
      </pc:sldChg>
      <pc:sldChg chg="modSp add mod">
        <pc:chgData name="William Grey" userId="37b73424-c081-4fc2-b1af-363f4f3fd4f3" providerId="ADAL" clId="{AF419B3A-1042-42E5-9E8E-9806045A68FA}" dt="2021-05-18T11:25:46.380" v="1907" actId="255"/>
        <pc:sldMkLst>
          <pc:docMk/>
          <pc:sldMk cId="1059599354" sldId="329"/>
        </pc:sldMkLst>
        <pc:spChg chg="mod">
          <ac:chgData name="William Grey" userId="37b73424-c081-4fc2-b1af-363f4f3fd4f3" providerId="ADAL" clId="{AF419B3A-1042-42E5-9E8E-9806045A68FA}" dt="2021-05-18T11:25:46.380" v="1907" actId="255"/>
          <ac:spMkLst>
            <pc:docMk/>
            <pc:sldMk cId="1059599354" sldId="329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AF419B3A-1042-42E5-9E8E-9806045A68FA}" dt="2021-05-18T11:10:06.623" v="1562" actId="2696"/>
        <pc:sldMkLst>
          <pc:docMk/>
          <pc:sldMk cId="1314893492" sldId="329"/>
        </pc:sldMkLst>
        <pc:spChg chg="mod">
          <ac:chgData name="William Grey" userId="37b73424-c081-4fc2-b1af-363f4f3fd4f3" providerId="ADAL" clId="{AF419B3A-1042-42E5-9E8E-9806045A68FA}" dt="2021-05-18T10:25:03.195" v="30" actId="27636"/>
          <ac:spMkLst>
            <pc:docMk/>
            <pc:sldMk cId="1314893492" sldId="329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1314893492" sldId="329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AF419B3A-1042-42E5-9E8E-9806045A68FA}" dt="2021-05-18T11:25:35.241" v="1905" actId="2696"/>
        <pc:sldMkLst>
          <pc:docMk/>
          <pc:sldMk cId="1690330178" sldId="329"/>
        </pc:sldMkLst>
      </pc:sldChg>
      <pc:sldChg chg="add del">
        <pc:chgData name="William Grey" userId="37b73424-c081-4fc2-b1af-363f4f3fd4f3" providerId="ADAL" clId="{AF419B3A-1042-42E5-9E8E-9806045A68FA}" dt="2021-05-18T11:25:35.241" v="1905" actId="2696"/>
        <pc:sldMkLst>
          <pc:docMk/>
          <pc:sldMk cId="1965249181" sldId="330"/>
        </pc:sldMkLst>
      </pc:sldChg>
      <pc:sldChg chg="modSp add mod">
        <pc:chgData name="William Grey" userId="37b73424-c081-4fc2-b1af-363f4f3fd4f3" providerId="ADAL" clId="{AF419B3A-1042-42E5-9E8E-9806045A68FA}" dt="2021-05-18T11:26:00" v="1908" actId="255"/>
        <pc:sldMkLst>
          <pc:docMk/>
          <pc:sldMk cId="2457956591" sldId="330"/>
        </pc:sldMkLst>
        <pc:spChg chg="mod">
          <ac:chgData name="William Grey" userId="37b73424-c081-4fc2-b1af-363f4f3fd4f3" providerId="ADAL" clId="{AF419B3A-1042-42E5-9E8E-9806045A68FA}" dt="2021-05-18T11:26:00" v="1908" actId="255"/>
          <ac:spMkLst>
            <pc:docMk/>
            <pc:sldMk cId="2457956591" sldId="330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AF419B3A-1042-42E5-9E8E-9806045A68FA}" dt="2021-05-18T11:10:06.623" v="1562" actId="2696"/>
        <pc:sldMkLst>
          <pc:docMk/>
          <pc:sldMk cId="3437632892" sldId="330"/>
        </pc:sldMkLst>
        <pc:spChg chg="mod">
          <ac:chgData name="William Grey" userId="37b73424-c081-4fc2-b1af-363f4f3fd4f3" providerId="ADAL" clId="{AF419B3A-1042-42E5-9E8E-9806045A68FA}" dt="2021-05-18T10:25:03.216" v="31" actId="27636"/>
          <ac:spMkLst>
            <pc:docMk/>
            <pc:sldMk cId="3437632892" sldId="330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3437632892" sldId="330"/>
            <ac:spMk id="3" creationId="{00000000-0000-0000-0000-000000000000}"/>
          </ac:spMkLst>
        </pc:spChg>
      </pc:sldChg>
      <pc:sldChg chg="addSp modSp add mod ord modAnim">
        <pc:chgData name="William Grey" userId="37b73424-c081-4fc2-b1af-363f4f3fd4f3" providerId="ADAL" clId="{AF419B3A-1042-42E5-9E8E-9806045A68FA}" dt="2021-05-18T11:19:00.119" v="1777"/>
        <pc:sldMkLst>
          <pc:docMk/>
          <pc:sldMk cId="137655996" sldId="331"/>
        </pc:sldMkLst>
        <pc:spChg chg="mod">
          <ac:chgData name="William Grey" userId="37b73424-c081-4fc2-b1af-363f4f3fd4f3" providerId="ADAL" clId="{AF419B3A-1042-42E5-9E8E-9806045A68FA}" dt="2021-05-18T11:16:34.867" v="1729" actId="1076"/>
          <ac:spMkLst>
            <pc:docMk/>
            <pc:sldMk cId="137655996" sldId="331"/>
            <ac:spMk id="2" creationId="{5C796BFC-D4EC-429B-BED6-E709104C7D5D}"/>
          </ac:spMkLst>
        </pc:spChg>
        <pc:spChg chg="mod">
          <ac:chgData name="William Grey" userId="37b73424-c081-4fc2-b1af-363f4f3fd4f3" providerId="ADAL" clId="{AF419B3A-1042-42E5-9E8E-9806045A68FA}" dt="2021-05-18T11:18:06.143" v="1772" actId="20577"/>
          <ac:spMkLst>
            <pc:docMk/>
            <pc:sldMk cId="137655996" sldId="331"/>
            <ac:spMk id="3" creationId="{A78EB86E-D7A7-4A01-8AC8-C7979981071A}"/>
          </ac:spMkLst>
        </pc:spChg>
        <pc:spChg chg="add mod">
          <ac:chgData name="William Grey" userId="37b73424-c081-4fc2-b1af-363f4f3fd4f3" providerId="ADAL" clId="{AF419B3A-1042-42E5-9E8E-9806045A68FA}" dt="2021-05-18T11:18:41.084" v="1776" actId="208"/>
          <ac:spMkLst>
            <pc:docMk/>
            <pc:sldMk cId="137655996" sldId="331"/>
            <ac:spMk id="4" creationId="{876E2EC3-8034-41C8-A5DF-0A8F775CDC79}"/>
          </ac:spMkLst>
        </pc:spChg>
      </pc:sldChg>
      <pc:sldChg chg="modSp del mod">
        <pc:chgData name="William Grey" userId="37b73424-c081-4fc2-b1af-363f4f3fd4f3" providerId="ADAL" clId="{AF419B3A-1042-42E5-9E8E-9806045A68FA}" dt="2021-05-18T11:10:06.623" v="1562" actId="2696"/>
        <pc:sldMkLst>
          <pc:docMk/>
          <pc:sldMk cId="1489246993" sldId="331"/>
        </pc:sldMkLst>
        <pc:spChg chg="mod">
          <ac:chgData name="William Grey" userId="37b73424-c081-4fc2-b1af-363f4f3fd4f3" providerId="ADAL" clId="{AF419B3A-1042-42E5-9E8E-9806045A68FA}" dt="2021-05-18T10:25:03.225" v="32" actId="27636"/>
          <ac:spMkLst>
            <pc:docMk/>
            <pc:sldMk cId="1489246993" sldId="331"/>
            <ac:spMk id="2" creationId="{5C796BFC-D4EC-429B-BED6-E709104C7D5D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1489246993" sldId="331"/>
            <ac:spMk id="3" creationId="{A78EB86E-D7A7-4A01-8AC8-C7979981071A}"/>
          </ac:spMkLst>
        </pc:spChg>
      </pc:sldChg>
      <pc:sldChg chg="add del">
        <pc:chgData name="William Grey" userId="37b73424-c081-4fc2-b1af-363f4f3fd4f3" providerId="ADAL" clId="{AF419B3A-1042-42E5-9E8E-9806045A68FA}" dt="2021-05-18T11:15:08.253" v="1620" actId="2696"/>
        <pc:sldMkLst>
          <pc:docMk/>
          <pc:sldMk cId="1670820927" sldId="331"/>
        </pc:sldMkLst>
      </pc:sldChg>
      <pc:sldChg chg="add del">
        <pc:chgData name="William Grey" userId="37b73424-c081-4fc2-b1af-363f4f3fd4f3" providerId="ADAL" clId="{AF419B3A-1042-42E5-9E8E-9806045A68FA}" dt="2021-05-18T11:15:08.253" v="1620" actId="2696"/>
        <pc:sldMkLst>
          <pc:docMk/>
          <pc:sldMk cId="335712461" sldId="332"/>
        </pc:sldMkLst>
      </pc:sldChg>
      <pc:sldChg chg="modSp add mod">
        <pc:chgData name="William Grey" userId="37b73424-c081-4fc2-b1af-363f4f3fd4f3" providerId="ADAL" clId="{AF419B3A-1042-42E5-9E8E-9806045A68FA}" dt="2021-05-18T11:24:43.046" v="1901" actId="20577"/>
        <pc:sldMkLst>
          <pc:docMk/>
          <pc:sldMk cId="3357806008" sldId="332"/>
        </pc:sldMkLst>
        <pc:spChg chg="mod">
          <ac:chgData name="William Grey" userId="37b73424-c081-4fc2-b1af-363f4f3fd4f3" providerId="ADAL" clId="{AF419B3A-1042-42E5-9E8E-9806045A68FA}" dt="2021-05-18T11:24:43.046" v="1901" actId="20577"/>
          <ac:spMkLst>
            <pc:docMk/>
            <pc:sldMk cId="3357806008" sldId="332"/>
            <ac:spMk id="3" creationId="{A78EB86E-D7A7-4A01-8AC8-C7979981071A}"/>
          </ac:spMkLst>
        </pc:spChg>
      </pc:sldChg>
      <pc:sldChg chg="modSp del mod">
        <pc:chgData name="William Grey" userId="37b73424-c081-4fc2-b1af-363f4f3fd4f3" providerId="ADAL" clId="{AF419B3A-1042-42E5-9E8E-9806045A68FA}" dt="2021-05-18T11:10:06.623" v="1562" actId="2696"/>
        <pc:sldMkLst>
          <pc:docMk/>
          <pc:sldMk cId="3751256971" sldId="332"/>
        </pc:sldMkLst>
        <pc:spChg chg="mod">
          <ac:chgData name="William Grey" userId="37b73424-c081-4fc2-b1af-363f4f3fd4f3" providerId="ADAL" clId="{AF419B3A-1042-42E5-9E8E-9806045A68FA}" dt="2021-05-18T10:25:03.232" v="33" actId="27636"/>
          <ac:spMkLst>
            <pc:docMk/>
            <pc:sldMk cId="3751256971" sldId="332"/>
            <ac:spMk id="2" creationId="{5C796BFC-D4EC-429B-BED6-E709104C7D5D}"/>
          </ac:spMkLst>
        </pc:spChg>
        <pc:spChg chg="mod">
          <ac:chgData name="William Grey" userId="37b73424-c081-4fc2-b1af-363f4f3fd4f3" providerId="ADAL" clId="{AF419B3A-1042-42E5-9E8E-9806045A68FA}" dt="2021-05-18T10:25:02.871" v="0"/>
          <ac:spMkLst>
            <pc:docMk/>
            <pc:sldMk cId="3751256971" sldId="332"/>
            <ac:spMk id="3" creationId="{A78EB86E-D7A7-4A01-8AC8-C7979981071A}"/>
          </ac:spMkLst>
        </pc:spChg>
      </pc:sldChg>
      <pc:sldChg chg="modSp del mod">
        <pc:chgData name="William Grey" userId="37b73424-c081-4fc2-b1af-363f4f3fd4f3" providerId="ADAL" clId="{AF419B3A-1042-42E5-9E8E-9806045A68FA}" dt="2021-05-18T11:10:25.831" v="1564" actId="47"/>
        <pc:sldMkLst>
          <pc:docMk/>
          <pc:sldMk cId="218361849" sldId="333"/>
        </pc:sldMkLst>
        <pc:spChg chg="mod">
          <ac:chgData name="William Grey" userId="37b73424-c081-4fc2-b1af-363f4f3fd4f3" providerId="ADAL" clId="{AF419B3A-1042-42E5-9E8E-9806045A68FA}" dt="2021-05-18T10:25:03.236" v="34" actId="27636"/>
          <ac:spMkLst>
            <pc:docMk/>
            <pc:sldMk cId="218361849" sldId="333"/>
            <ac:spMk id="2" creationId="{909632B3-5822-49E2-B2E2-6E8C58CCD6F3}"/>
          </ac:spMkLst>
        </pc:spChg>
        <pc:graphicFrameChg chg="mod">
          <ac:chgData name="William Grey" userId="37b73424-c081-4fc2-b1af-363f4f3fd4f3" providerId="ADAL" clId="{AF419B3A-1042-42E5-9E8E-9806045A68FA}" dt="2021-05-18T11:06:31.061" v="1512" actId="1076"/>
          <ac:graphicFrameMkLst>
            <pc:docMk/>
            <pc:sldMk cId="218361849" sldId="333"/>
            <ac:graphicFrameMk id="4" creationId="{969EC5A5-3081-45C8-8D81-6F3BF3E6FB6C}"/>
          </ac:graphicFrameMkLst>
        </pc:graphicFrameChg>
      </pc:sldChg>
      <pc:sldChg chg="modSp del mod">
        <pc:chgData name="William Grey" userId="37b73424-c081-4fc2-b1af-363f4f3fd4f3" providerId="ADAL" clId="{AF419B3A-1042-42E5-9E8E-9806045A68FA}" dt="2021-05-18T10:59:07.160" v="1311" actId="47"/>
        <pc:sldMkLst>
          <pc:docMk/>
          <pc:sldMk cId="2054795223" sldId="334"/>
        </pc:sldMkLst>
        <pc:spChg chg="mod">
          <ac:chgData name="William Grey" userId="37b73424-c081-4fc2-b1af-363f4f3fd4f3" providerId="ADAL" clId="{AF419B3A-1042-42E5-9E8E-9806045A68FA}" dt="2021-05-18T10:25:03.241" v="35" actId="27636"/>
          <ac:spMkLst>
            <pc:docMk/>
            <pc:sldMk cId="2054795223" sldId="334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AF419B3A-1042-42E5-9E8E-9806045A68FA}" dt="2021-05-18T10:59:07.160" v="1311" actId="47"/>
        <pc:sldMkLst>
          <pc:docMk/>
          <pc:sldMk cId="101852110" sldId="335"/>
        </pc:sldMkLst>
        <pc:spChg chg="mod">
          <ac:chgData name="William Grey" userId="37b73424-c081-4fc2-b1af-363f4f3fd4f3" providerId="ADAL" clId="{AF419B3A-1042-42E5-9E8E-9806045A68FA}" dt="2021-05-18T10:25:03.248" v="36" actId="27636"/>
          <ac:spMkLst>
            <pc:docMk/>
            <pc:sldMk cId="101852110" sldId="335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AF419B3A-1042-42E5-9E8E-9806045A68FA}" dt="2021-05-18T10:28:00.099" v="115" actId="20577"/>
        <pc:sldMkLst>
          <pc:docMk/>
          <pc:sldMk cId="2118227780" sldId="336"/>
        </pc:sldMkLst>
        <pc:spChg chg="mod">
          <ac:chgData name="William Grey" userId="37b73424-c081-4fc2-b1af-363f4f3fd4f3" providerId="ADAL" clId="{AF419B3A-1042-42E5-9E8E-9806045A68FA}" dt="2021-05-18T10:26:47.286" v="67" actId="20577"/>
          <ac:spMkLst>
            <pc:docMk/>
            <pc:sldMk cId="2118227780" sldId="336"/>
            <ac:spMk id="2" creationId="{00000000-0000-0000-0000-000000000000}"/>
          </ac:spMkLst>
        </pc:spChg>
        <pc:spChg chg="mod">
          <ac:chgData name="William Grey" userId="37b73424-c081-4fc2-b1af-363f4f3fd4f3" providerId="ADAL" clId="{AF419B3A-1042-42E5-9E8E-9806045A68FA}" dt="2021-05-18T10:28:00.099" v="115" actId="20577"/>
          <ac:spMkLst>
            <pc:docMk/>
            <pc:sldMk cId="2118227780" sldId="336"/>
            <ac:spMk id="3" creationId="{00000000-0000-0000-0000-000000000000}"/>
          </ac:spMkLst>
        </pc:spChg>
      </pc:sldChg>
      <pc:sldChg chg="addSp modSp new mod modAnim">
        <pc:chgData name="William Grey" userId="37b73424-c081-4fc2-b1af-363f4f3fd4f3" providerId="ADAL" clId="{AF419B3A-1042-42E5-9E8E-9806045A68FA}" dt="2021-05-18T10:32:10.532" v="225"/>
        <pc:sldMkLst>
          <pc:docMk/>
          <pc:sldMk cId="4172245569" sldId="337"/>
        </pc:sldMkLst>
        <pc:spChg chg="mod">
          <ac:chgData name="William Grey" userId="37b73424-c081-4fc2-b1af-363f4f3fd4f3" providerId="ADAL" clId="{AF419B3A-1042-42E5-9E8E-9806045A68FA}" dt="2021-05-18T10:28:18.909" v="147" actId="20577"/>
          <ac:spMkLst>
            <pc:docMk/>
            <pc:sldMk cId="4172245569" sldId="337"/>
            <ac:spMk id="2" creationId="{ADEB0782-8CFB-4C70-B8D7-2E45223D3650}"/>
          </ac:spMkLst>
        </pc:spChg>
        <pc:spChg chg="mod">
          <ac:chgData name="William Grey" userId="37b73424-c081-4fc2-b1af-363f4f3fd4f3" providerId="ADAL" clId="{AF419B3A-1042-42E5-9E8E-9806045A68FA}" dt="2021-05-18T10:32:02.076" v="223" actId="20577"/>
          <ac:spMkLst>
            <pc:docMk/>
            <pc:sldMk cId="4172245569" sldId="337"/>
            <ac:spMk id="3" creationId="{241DC471-D466-4772-B080-5ED0D3B967C8}"/>
          </ac:spMkLst>
        </pc:spChg>
        <pc:spChg chg="add mod">
          <ac:chgData name="William Grey" userId="37b73424-c081-4fc2-b1af-363f4f3fd4f3" providerId="ADAL" clId="{AF419B3A-1042-42E5-9E8E-9806045A68FA}" dt="2021-05-18T10:32:04.536" v="224" actId="20577"/>
          <ac:spMkLst>
            <pc:docMk/>
            <pc:sldMk cId="4172245569" sldId="337"/>
            <ac:spMk id="4" creationId="{89B6B265-E30A-45C7-8F16-D18A3D889789}"/>
          </ac:spMkLst>
        </pc:spChg>
      </pc:sldChg>
      <pc:sldChg chg="modSp new mod">
        <pc:chgData name="William Grey" userId="37b73424-c081-4fc2-b1af-363f4f3fd4f3" providerId="ADAL" clId="{AF419B3A-1042-42E5-9E8E-9806045A68FA}" dt="2021-05-18T10:32:55.651" v="254" actId="20577"/>
        <pc:sldMkLst>
          <pc:docMk/>
          <pc:sldMk cId="2773651857" sldId="338"/>
        </pc:sldMkLst>
        <pc:spChg chg="mod">
          <ac:chgData name="William Grey" userId="37b73424-c081-4fc2-b1af-363f4f3fd4f3" providerId="ADAL" clId="{AF419B3A-1042-42E5-9E8E-9806045A68FA}" dt="2021-05-18T10:32:55.651" v="254" actId="20577"/>
          <ac:spMkLst>
            <pc:docMk/>
            <pc:sldMk cId="2773651857" sldId="338"/>
            <ac:spMk id="2" creationId="{DEA6A887-4002-473B-A61C-9C43DF7A327F}"/>
          </ac:spMkLst>
        </pc:spChg>
      </pc:sldChg>
      <pc:sldChg chg="modSp new mod">
        <pc:chgData name="William Grey" userId="37b73424-c081-4fc2-b1af-363f4f3fd4f3" providerId="ADAL" clId="{AF419B3A-1042-42E5-9E8E-9806045A68FA}" dt="2021-05-18T10:35:27.929" v="509" actId="20577"/>
        <pc:sldMkLst>
          <pc:docMk/>
          <pc:sldMk cId="3942793283" sldId="339"/>
        </pc:sldMkLst>
        <pc:spChg chg="mod">
          <ac:chgData name="William Grey" userId="37b73424-c081-4fc2-b1af-363f4f3fd4f3" providerId="ADAL" clId="{AF419B3A-1042-42E5-9E8E-9806045A68FA}" dt="2021-05-18T10:33:10.899" v="275" actId="20577"/>
          <ac:spMkLst>
            <pc:docMk/>
            <pc:sldMk cId="3942793283" sldId="339"/>
            <ac:spMk id="2" creationId="{CC1B7253-F5D2-4BAF-8883-2423A42FA936}"/>
          </ac:spMkLst>
        </pc:spChg>
        <pc:spChg chg="mod">
          <ac:chgData name="William Grey" userId="37b73424-c081-4fc2-b1af-363f4f3fd4f3" providerId="ADAL" clId="{AF419B3A-1042-42E5-9E8E-9806045A68FA}" dt="2021-05-18T10:35:27.929" v="509" actId="20577"/>
          <ac:spMkLst>
            <pc:docMk/>
            <pc:sldMk cId="3942793283" sldId="339"/>
            <ac:spMk id="3" creationId="{A8B8DE88-DEEF-4134-9057-BF0BF9467D37}"/>
          </ac:spMkLst>
        </pc:spChg>
      </pc:sldChg>
      <pc:sldChg chg="addSp modSp new mod">
        <pc:chgData name="William Grey" userId="37b73424-c081-4fc2-b1af-363f4f3fd4f3" providerId="ADAL" clId="{AF419B3A-1042-42E5-9E8E-9806045A68FA}" dt="2021-05-18T10:45:15.386" v="976" actId="20577"/>
        <pc:sldMkLst>
          <pc:docMk/>
          <pc:sldMk cId="3189451432" sldId="340"/>
        </pc:sldMkLst>
        <pc:spChg chg="mod">
          <ac:chgData name="William Grey" userId="37b73424-c081-4fc2-b1af-363f4f3fd4f3" providerId="ADAL" clId="{AF419B3A-1042-42E5-9E8E-9806045A68FA}" dt="2021-05-18T10:45:15.386" v="976" actId="20577"/>
          <ac:spMkLst>
            <pc:docMk/>
            <pc:sldMk cId="3189451432" sldId="340"/>
            <ac:spMk id="2" creationId="{6F7477A7-D096-4A3D-B1E0-581BCB37AAF8}"/>
          </ac:spMkLst>
        </pc:spChg>
        <pc:spChg chg="mod">
          <ac:chgData name="William Grey" userId="37b73424-c081-4fc2-b1af-363f4f3fd4f3" providerId="ADAL" clId="{AF419B3A-1042-42E5-9E8E-9806045A68FA}" dt="2021-05-18T10:45:09.603" v="974" actId="12"/>
          <ac:spMkLst>
            <pc:docMk/>
            <pc:sldMk cId="3189451432" sldId="340"/>
            <ac:spMk id="3" creationId="{E508FBFB-57B6-420B-887F-130E89FD3707}"/>
          </ac:spMkLst>
        </pc:spChg>
        <pc:graphicFrameChg chg="add mod modGraphic">
          <ac:chgData name="William Grey" userId="37b73424-c081-4fc2-b1af-363f4f3fd4f3" providerId="ADAL" clId="{AF419B3A-1042-42E5-9E8E-9806045A68FA}" dt="2021-05-18T10:45:14.096" v="975" actId="1076"/>
          <ac:graphicFrameMkLst>
            <pc:docMk/>
            <pc:sldMk cId="3189451432" sldId="340"/>
            <ac:graphicFrameMk id="4" creationId="{60C1C0EA-C6D9-42EB-9AEF-C6CF8D5D2E9C}"/>
          </ac:graphicFrameMkLst>
        </pc:graphicFrameChg>
      </pc:sldChg>
      <pc:sldChg chg="addSp modSp new mod">
        <pc:chgData name="William Grey" userId="37b73424-c081-4fc2-b1af-363f4f3fd4f3" providerId="ADAL" clId="{AF419B3A-1042-42E5-9E8E-9806045A68FA}" dt="2021-05-18T10:50:10.880" v="1269" actId="1076"/>
        <pc:sldMkLst>
          <pc:docMk/>
          <pc:sldMk cId="2352356757" sldId="341"/>
        </pc:sldMkLst>
        <pc:spChg chg="mod">
          <ac:chgData name="William Grey" userId="37b73424-c081-4fc2-b1af-363f4f3fd4f3" providerId="ADAL" clId="{AF419B3A-1042-42E5-9E8E-9806045A68FA}" dt="2021-05-18T10:45:39.254" v="999" actId="20577"/>
          <ac:spMkLst>
            <pc:docMk/>
            <pc:sldMk cId="2352356757" sldId="341"/>
            <ac:spMk id="2" creationId="{4E59F328-5942-4F58-B711-59DCA19FB692}"/>
          </ac:spMkLst>
        </pc:spChg>
        <pc:spChg chg="mod">
          <ac:chgData name="William Grey" userId="37b73424-c081-4fc2-b1af-363f4f3fd4f3" providerId="ADAL" clId="{AF419B3A-1042-42E5-9E8E-9806045A68FA}" dt="2021-05-18T10:50:02.809" v="1267" actId="20577"/>
          <ac:spMkLst>
            <pc:docMk/>
            <pc:sldMk cId="2352356757" sldId="341"/>
            <ac:spMk id="3" creationId="{95F12632-25D2-42D3-8546-CC3848BC2305}"/>
          </ac:spMkLst>
        </pc:spChg>
        <pc:spChg chg="add mod">
          <ac:chgData name="William Grey" userId="37b73424-c081-4fc2-b1af-363f4f3fd4f3" providerId="ADAL" clId="{AF419B3A-1042-42E5-9E8E-9806045A68FA}" dt="2021-05-18T10:50:10.880" v="1269" actId="1076"/>
          <ac:spMkLst>
            <pc:docMk/>
            <pc:sldMk cId="2352356757" sldId="341"/>
            <ac:spMk id="4" creationId="{A2CB5EE9-7F6D-4F07-A1E1-E1E8CAA7E09D}"/>
          </ac:spMkLst>
        </pc:spChg>
        <pc:spChg chg="add mod">
          <ac:chgData name="William Grey" userId="37b73424-c081-4fc2-b1af-363f4f3fd4f3" providerId="ADAL" clId="{AF419B3A-1042-42E5-9E8E-9806045A68FA}" dt="2021-05-18T10:50:07.792" v="1268" actId="1076"/>
          <ac:spMkLst>
            <pc:docMk/>
            <pc:sldMk cId="2352356757" sldId="341"/>
            <ac:spMk id="5" creationId="{7551227D-7C40-47E3-8B2F-FB7E53F03A64}"/>
          </ac:spMkLst>
        </pc:spChg>
      </pc:sldChg>
      <pc:sldChg chg="add del">
        <pc:chgData name="William Grey" userId="37b73424-c081-4fc2-b1af-363f4f3fd4f3" providerId="ADAL" clId="{AF419B3A-1042-42E5-9E8E-9806045A68FA}" dt="2021-05-18T10:57:30.845" v="1308"/>
        <pc:sldMkLst>
          <pc:docMk/>
          <pc:sldMk cId="315167871" sldId="342"/>
        </pc:sldMkLst>
      </pc:sldChg>
      <pc:sldChg chg="modSp add mod">
        <pc:chgData name="William Grey" userId="37b73424-c081-4fc2-b1af-363f4f3fd4f3" providerId="ADAL" clId="{AF419B3A-1042-42E5-9E8E-9806045A68FA}" dt="2021-05-18T11:08:08.567" v="1560" actId="20577"/>
        <pc:sldMkLst>
          <pc:docMk/>
          <pc:sldMk cId="1204419772" sldId="342"/>
        </pc:sldMkLst>
        <pc:graphicFrameChg chg="modGraphic">
          <ac:chgData name="William Grey" userId="37b73424-c081-4fc2-b1af-363f4f3fd4f3" providerId="ADAL" clId="{AF419B3A-1042-42E5-9E8E-9806045A68FA}" dt="2021-05-18T11:08:08.567" v="1560" actId="20577"/>
          <ac:graphicFrameMkLst>
            <pc:docMk/>
            <pc:sldMk cId="1204419772" sldId="342"/>
            <ac:graphicFrameMk id="6" creationId="{075F6574-5FB6-403B-A835-0E97130C2B12}"/>
          </ac:graphicFrameMkLst>
        </pc:graphicFrameChg>
      </pc:sldChg>
      <pc:sldChg chg="add del">
        <pc:chgData name="William Grey" userId="37b73424-c081-4fc2-b1af-363f4f3fd4f3" providerId="ADAL" clId="{AF419B3A-1042-42E5-9E8E-9806045A68FA}" dt="2021-05-18T10:57:30.845" v="1308"/>
        <pc:sldMkLst>
          <pc:docMk/>
          <pc:sldMk cId="823020940" sldId="343"/>
        </pc:sldMkLst>
      </pc:sldChg>
      <pc:sldChg chg="modSp add mod">
        <pc:chgData name="William Grey" userId="37b73424-c081-4fc2-b1af-363f4f3fd4f3" providerId="ADAL" clId="{AF419B3A-1042-42E5-9E8E-9806045A68FA}" dt="2021-05-18T11:26:54.218" v="1916" actId="6549"/>
        <pc:sldMkLst>
          <pc:docMk/>
          <pc:sldMk cId="3460834244" sldId="343"/>
        </pc:sldMkLst>
        <pc:graphicFrameChg chg="modGraphic">
          <ac:chgData name="William Grey" userId="37b73424-c081-4fc2-b1af-363f4f3fd4f3" providerId="ADAL" clId="{AF419B3A-1042-42E5-9E8E-9806045A68FA}" dt="2021-05-18T11:26:54.218" v="1916" actId="6549"/>
          <ac:graphicFrameMkLst>
            <pc:docMk/>
            <pc:sldMk cId="3460834244" sldId="343"/>
            <ac:graphicFrameMk id="4" creationId="{703D2BBE-C1A1-4BDE-8949-513CF246AA9C}"/>
          </ac:graphicFrameMkLst>
        </pc:graphicFrameChg>
      </pc:sldChg>
    </pc:docChg>
  </pc:docChgLst>
  <pc:docChgLst>
    <pc:chgData name="William Grey" userId="37b73424-c081-4fc2-b1af-363f4f3fd4f3" providerId="ADAL" clId="{B5D246D8-47A7-4D12-AD86-48E2454C6E5C}"/>
    <pc:docChg chg="addSld modSld">
      <pc:chgData name="William Grey" userId="37b73424-c081-4fc2-b1af-363f4f3fd4f3" providerId="ADAL" clId="{B5D246D8-47A7-4D12-AD86-48E2454C6E5C}" dt="2020-09-22T07:59:41.127" v="117" actId="20577"/>
      <pc:docMkLst>
        <pc:docMk/>
      </pc:docMkLst>
      <pc:sldChg chg="modSp">
        <pc:chgData name="William Grey" userId="37b73424-c081-4fc2-b1af-363f4f3fd4f3" providerId="ADAL" clId="{B5D246D8-47A7-4D12-AD86-48E2454C6E5C}" dt="2020-09-12T19:38:00.057" v="3" actId="20577"/>
        <pc:sldMkLst>
          <pc:docMk/>
          <pc:sldMk cId="2037989203" sldId="308"/>
        </pc:sldMkLst>
        <pc:spChg chg="mod">
          <ac:chgData name="William Grey" userId="37b73424-c081-4fc2-b1af-363f4f3fd4f3" providerId="ADAL" clId="{B5D246D8-47A7-4D12-AD86-48E2454C6E5C}" dt="2020-09-12T19:38:00.057" v="3" actId="20577"/>
          <ac:spMkLst>
            <pc:docMk/>
            <pc:sldMk cId="2037989203" sldId="308"/>
            <ac:spMk id="3" creationId="{F0DE90CF-146B-4941-AFCF-D335B8450A04}"/>
          </ac:spMkLst>
        </pc:spChg>
      </pc:sldChg>
      <pc:sldChg chg="modSp mod">
        <pc:chgData name="William Grey" userId="37b73424-c081-4fc2-b1af-363f4f3fd4f3" providerId="ADAL" clId="{B5D246D8-47A7-4D12-AD86-48E2454C6E5C}" dt="2020-09-12T20:10:44.773" v="10" actId="20577"/>
        <pc:sldMkLst>
          <pc:docMk/>
          <pc:sldMk cId="3138215820" sldId="320"/>
        </pc:sldMkLst>
        <pc:spChg chg="mod">
          <ac:chgData name="William Grey" userId="37b73424-c081-4fc2-b1af-363f4f3fd4f3" providerId="ADAL" clId="{B5D246D8-47A7-4D12-AD86-48E2454C6E5C}" dt="2020-09-12T20:10:44.773" v="10" actId="20577"/>
          <ac:spMkLst>
            <pc:docMk/>
            <pc:sldMk cId="3138215820" sldId="320"/>
            <ac:spMk id="6" creationId="{834C6411-DDE7-4BF7-B39E-27B06F092C7E}"/>
          </ac:spMkLst>
        </pc:spChg>
      </pc:sldChg>
      <pc:sldChg chg="modSp">
        <pc:chgData name="William Grey" userId="37b73424-c081-4fc2-b1af-363f4f3fd4f3" providerId="ADAL" clId="{B5D246D8-47A7-4D12-AD86-48E2454C6E5C}" dt="2020-09-12T19:38:13.459" v="7" actId="20577"/>
        <pc:sldMkLst>
          <pc:docMk/>
          <pc:sldMk cId="2797154374" sldId="321"/>
        </pc:sldMkLst>
        <pc:spChg chg="mod">
          <ac:chgData name="William Grey" userId="37b73424-c081-4fc2-b1af-363f4f3fd4f3" providerId="ADAL" clId="{B5D246D8-47A7-4D12-AD86-48E2454C6E5C}" dt="2020-09-12T19:38:13.459" v="7" actId="20577"/>
          <ac:spMkLst>
            <pc:docMk/>
            <pc:sldMk cId="2797154374" sldId="321"/>
            <ac:spMk id="3" creationId="{F0DE90CF-146B-4941-AFCF-D335B8450A04}"/>
          </ac:spMkLst>
        </pc:spChg>
      </pc:sldChg>
      <pc:sldChg chg="modSp new mod">
        <pc:chgData name="William Grey" userId="37b73424-c081-4fc2-b1af-363f4f3fd4f3" providerId="ADAL" clId="{B5D246D8-47A7-4D12-AD86-48E2454C6E5C}" dt="2020-09-22T07:59:41.127" v="117" actId="20577"/>
        <pc:sldMkLst>
          <pc:docMk/>
          <pc:sldMk cId="2464047683" sldId="323"/>
        </pc:sldMkLst>
        <pc:spChg chg="mod">
          <ac:chgData name="William Grey" userId="37b73424-c081-4fc2-b1af-363f4f3fd4f3" providerId="ADAL" clId="{B5D246D8-47A7-4D12-AD86-48E2454C6E5C}" dt="2020-09-22T07:58:40.693" v="22" actId="20577"/>
          <ac:spMkLst>
            <pc:docMk/>
            <pc:sldMk cId="2464047683" sldId="323"/>
            <ac:spMk id="2" creationId="{9E94BBDB-4A5F-488C-945C-E7521F7942C6}"/>
          </ac:spMkLst>
        </pc:spChg>
        <pc:spChg chg="mod">
          <ac:chgData name="William Grey" userId="37b73424-c081-4fc2-b1af-363f4f3fd4f3" providerId="ADAL" clId="{B5D246D8-47A7-4D12-AD86-48E2454C6E5C}" dt="2020-09-22T07:59:41.127" v="117" actId="20577"/>
          <ac:spMkLst>
            <pc:docMk/>
            <pc:sldMk cId="2464047683" sldId="323"/>
            <ac:spMk id="3" creationId="{823EA37C-15B9-428D-94CE-F6E989EA4E1E}"/>
          </ac:spMkLst>
        </pc:spChg>
      </pc:sldChg>
    </pc:docChg>
  </pc:docChgLst>
  <pc:docChgLst>
    <pc:chgData name="William Grey" userId="37b73424-c081-4fc2-b1af-363f4f3fd4f3" providerId="ADAL" clId="{C6ACDECE-2F37-415F-A570-DD4A269560E6}"/>
    <pc:docChg chg="custSel addSld delSld modSld">
      <pc:chgData name="William Grey" userId="37b73424-c081-4fc2-b1af-363f4f3fd4f3" providerId="ADAL" clId="{C6ACDECE-2F37-415F-A570-DD4A269560E6}" dt="2021-05-18T14:08:04.366" v="76" actId="20577"/>
      <pc:docMkLst>
        <pc:docMk/>
      </pc:docMkLst>
      <pc:sldChg chg="del">
        <pc:chgData name="William Grey" userId="37b73424-c081-4fc2-b1af-363f4f3fd4f3" providerId="ADAL" clId="{C6ACDECE-2F37-415F-A570-DD4A269560E6}" dt="2021-05-18T14:04:25.611" v="0" actId="2696"/>
        <pc:sldMkLst>
          <pc:docMk/>
          <pc:sldMk cId="2324994533" sldId="300"/>
        </pc:sldMkLst>
      </pc:sldChg>
      <pc:sldChg chg="del">
        <pc:chgData name="William Grey" userId="37b73424-c081-4fc2-b1af-363f4f3fd4f3" providerId="ADAL" clId="{C6ACDECE-2F37-415F-A570-DD4A269560E6}" dt="2021-05-18T14:04:25.611" v="0" actId="2696"/>
        <pc:sldMkLst>
          <pc:docMk/>
          <pc:sldMk cId="166681513" sldId="302"/>
        </pc:sldMkLst>
      </pc:sldChg>
      <pc:sldChg chg="del">
        <pc:chgData name="William Grey" userId="37b73424-c081-4fc2-b1af-363f4f3fd4f3" providerId="ADAL" clId="{C6ACDECE-2F37-415F-A570-DD4A269560E6}" dt="2021-05-18T14:04:25.611" v="0" actId="2696"/>
        <pc:sldMkLst>
          <pc:docMk/>
          <pc:sldMk cId="3092994386" sldId="316"/>
        </pc:sldMkLst>
      </pc:sldChg>
      <pc:sldChg chg="del">
        <pc:chgData name="William Grey" userId="37b73424-c081-4fc2-b1af-363f4f3fd4f3" providerId="ADAL" clId="{C6ACDECE-2F37-415F-A570-DD4A269560E6}" dt="2021-05-18T14:04:25.611" v="0" actId="2696"/>
        <pc:sldMkLst>
          <pc:docMk/>
          <pc:sldMk cId="2945761091" sldId="317"/>
        </pc:sldMkLst>
      </pc:sldChg>
      <pc:sldChg chg="addSp modSp new mod">
        <pc:chgData name="William Grey" userId="37b73424-c081-4fc2-b1af-363f4f3fd4f3" providerId="ADAL" clId="{C6ACDECE-2F37-415F-A570-DD4A269560E6}" dt="2021-05-18T14:08:04.366" v="76" actId="20577"/>
        <pc:sldMkLst>
          <pc:docMk/>
          <pc:sldMk cId="2857663579" sldId="344"/>
        </pc:sldMkLst>
        <pc:spChg chg="mod">
          <ac:chgData name="William Grey" userId="37b73424-c081-4fc2-b1af-363f4f3fd4f3" providerId="ADAL" clId="{C6ACDECE-2F37-415F-A570-DD4A269560E6}" dt="2021-05-18T14:06:39.246" v="10" actId="20577"/>
          <ac:spMkLst>
            <pc:docMk/>
            <pc:sldMk cId="2857663579" sldId="344"/>
            <ac:spMk id="2" creationId="{D80916C8-3C9E-4FDC-8F71-BA3BD18BC5C4}"/>
          </ac:spMkLst>
        </pc:spChg>
        <pc:spChg chg="mod">
          <ac:chgData name="William Grey" userId="37b73424-c081-4fc2-b1af-363f4f3fd4f3" providerId="ADAL" clId="{C6ACDECE-2F37-415F-A570-DD4A269560E6}" dt="2021-05-18T14:08:04.366" v="76" actId="20577"/>
          <ac:spMkLst>
            <pc:docMk/>
            <pc:sldMk cId="2857663579" sldId="344"/>
            <ac:spMk id="3" creationId="{82AA06FE-DDCB-4FEE-B3F5-AE712FF7A9A3}"/>
          </ac:spMkLst>
        </pc:spChg>
        <pc:picChg chg="add mod">
          <ac:chgData name="William Grey" userId="37b73424-c081-4fc2-b1af-363f4f3fd4f3" providerId="ADAL" clId="{C6ACDECE-2F37-415F-A570-DD4A269560E6}" dt="2021-05-18T14:07:41.251" v="44" actId="1076"/>
          <ac:picMkLst>
            <pc:docMk/>
            <pc:sldMk cId="2857663579" sldId="344"/>
            <ac:picMk id="5" creationId="{3BA12B36-6BF6-4D3F-AC04-D89EEADCBC21}"/>
          </ac:picMkLst>
        </pc:picChg>
      </pc:sldChg>
    </pc:docChg>
  </pc:docChgLst>
  <pc:docChgLst>
    <pc:chgData name="William Grey" userId="37b73424-c081-4fc2-b1af-363f4f3fd4f3" providerId="ADAL" clId="{296CA507-23BD-4931-86F9-6B67DCF09B09}"/>
    <pc:docChg chg="modSld">
      <pc:chgData name="William Grey" userId="37b73424-c081-4fc2-b1af-363f4f3fd4f3" providerId="ADAL" clId="{296CA507-23BD-4931-86F9-6B67DCF09B09}" dt="2021-06-28T10:36:56.708" v="7" actId="20577"/>
      <pc:docMkLst>
        <pc:docMk/>
      </pc:docMkLst>
      <pc:sldChg chg="modSp mod">
        <pc:chgData name="William Grey" userId="37b73424-c081-4fc2-b1af-363f4f3fd4f3" providerId="ADAL" clId="{296CA507-23BD-4931-86F9-6B67DCF09B09}" dt="2021-06-28T10:36:56.708" v="7" actId="20577"/>
        <pc:sldMkLst>
          <pc:docMk/>
          <pc:sldMk cId="1067633992" sldId="307"/>
        </pc:sldMkLst>
        <pc:graphicFrameChg chg="modGraphic">
          <ac:chgData name="William Grey" userId="37b73424-c081-4fc2-b1af-363f4f3fd4f3" providerId="ADAL" clId="{296CA507-23BD-4931-86F9-6B67DCF09B09}" dt="2021-06-28T10:36:56.708" v="7" actId="20577"/>
          <ac:graphicFrameMkLst>
            <pc:docMk/>
            <pc:sldMk cId="1067633992" sldId="307"/>
            <ac:graphicFrameMk id="4" creationId="{C6E53502-9F10-411B-A5CB-10AE612A2EEE}"/>
          </ac:graphicFrameMkLst>
        </pc:graphicFrameChg>
      </pc:sldChg>
      <pc:sldChg chg="modSp mod">
        <pc:chgData name="William Grey" userId="37b73424-c081-4fc2-b1af-363f4f3fd4f3" providerId="ADAL" clId="{296CA507-23BD-4931-86F9-6B67DCF09B09}" dt="2021-06-28T10:36:10.578" v="1" actId="14100"/>
        <pc:sldMkLst>
          <pc:docMk/>
          <pc:sldMk cId="1928563341" sldId="322"/>
        </pc:sldMkLst>
        <pc:graphicFrameChg chg="modGraphic">
          <ac:chgData name="William Grey" userId="37b73424-c081-4fc2-b1af-363f4f3fd4f3" providerId="ADAL" clId="{296CA507-23BD-4931-86F9-6B67DCF09B09}" dt="2021-06-28T10:36:10.578" v="1" actId="14100"/>
          <ac:graphicFrameMkLst>
            <pc:docMk/>
            <pc:sldMk cId="1928563341" sldId="322"/>
            <ac:graphicFrameMk id="4" creationId="{A7F09725-7555-48A8-846F-1135D2B7426E}"/>
          </ac:graphicFrameMkLst>
        </pc:graphicFrameChg>
      </pc:sldChg>
      <pc:sldChg chg="modSp mod">
        <pc:chgData name="William Grey" userId="37b73424-c081-4fc2-b1af-363f4f3fd4f3" providerId="ADAL" clId="{296CA507-23BD-4931-86F9-6B67DCF09B09}" dt="2021-06-28T10:36:20.578" v="3" actId="14100"/>
        <pc:sldMkLst>
          <pc:docMk/>
          <pc:sldMk cId="2038765349" sldId="347"/>
        </pc:sldMkLst>
        <pc:graphicFrameChg chg="modGraphic">
          <ac:chgData name="William Grey" userId="37b73424-c081-4fc2-b1af-363f4f3fd4f3" providerId="ADAL" clId="{296CA507-23BD-4931-86F9-6B67DCF09B09}" dt="2021-06-28T10:36:20.578" v="3" actId="14100"/>
          <ac:graphicFrameMkLst>
            <pc:docMk/>
            <pc:sldMk cId="2038765349" sldId="347"/>
            <ac:graphicFrameMk id="4" creationId="{A7F09725-7555-48A8-846F-1135D2B7426E}"/>
          </ac:graphicFrameMkLst>
        </pc:graphicFrameChg>
      </pc:sldChg>
    </pc:docChg>
  </pc:docChgLst>
  <pc:docChgLst>
    <pc:chgData name="William Grey" userId="37b73424-c081-4fc2-b1af-363f4f3fd4f3" providerId="ADAL" clId="{4C948C19-83B1-4C4C-9467-8E5AA8D67D9C}"/>
    <pc:docChg chg="undo custSel addSld modSld sldOrd modMainMaster">
      <pc:chgData name="William Grey" userId="37b73424-c081-4fc2-b1af-363f4f3fd4f3" providerId="ADAL" clId="{4C948C19-83B1-4C4C-9467-8E5AA8D67D9C}" dt="2018-09-25T12:58:15.172" v="4202" actId="20577"/>
      <pc:docMkLst>
        <pc:docMk/>
      </pc:docMkLst>
      <pc:sldChg chg="modSp">
        <pc:chgData name="William Grey" userId="37b73424-c081-4fc2-b1af-363f4f3fd4f3" providerId="ADAL" clId="{4C948C19-83B1-4C4C-9467-8E5AA8D67D9C}" dt="2018-09-19T10:52:02.400" v="3665" actId="20577"/>
        <pc:sldMkLst>
          <pc:docMk/>
          <pc:sldMk cId="1730254054" sldId="291"/>
        </pc:sldMkLst>
        <pc:spChg chg="mod">
          <ac:chgData name="William Grey" userId="37b73424-c081-4fc2-b1af-363f4f3fd4f3" providerId="ADAL" clId="{4C948C19-83B1-4C4C-9467-8E5AA8D67D9C}" dt="2018-09-19T10:52:02.400" v="3665" actId="20577"/>
          <ac:spMkLst>
            <pc:docMk/>
            <pc:sldMk cId="1730254054" sldId="291"/>
            <ac:spMk id="2" creationId="{00000000-0000-0000-0000-000000000000}"/>
          </ac:spMkLst>
        </pc:spChg>
        <pc:spChg chg="mod">
          <ac:chgData name="William Grey" userId="37b73424-c081-4fc2-b1af-363f4f3fd4f3" providerId="ADAL" clId="{4C948C19-83B1-4C4C-9467-8E5AA8D67D9C}" dt="2018-09-19T10:44:32.542" v="3332" actId="27636"/>
          <ac:spMkLst>
            <pc:docMk/>
            <pc:sldMk cId="1730254054" sldId="291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4C948C19-83B1-4C4C-9467-8E5AA8D67D9C}" dt="2018-09-19T10:33:34.496" v="3208" actId="20577"/>
        <pc:sldMkLst>
          <pc:docMk/>
          <pc:sldMk cId="4038188833" sldId="298"/>
        </pc:sldMkLst>
        <pc:spChg chg="mod">
          <ac:chgData name="William Grey" userId="37b73424-c081-4fc2-b1af-363f4f3fd4f3" providerId="ADAL" clId="{4C948C19-83B1-4C4C-9467-8E5AA8D67D9C}" dt="2018-09-19T10:33:34.496" v="3208" actId="20577"/>
          <ac:spMkLst>
            <pc:docMk/>
            <pc:sldMk cId="4038188833" sldId="298"/>
            <ac:spMk id="3" creationId="{00000000-0000-0000-0000-000000000000}"/>
          </ac:spMkLst>
        </pc:spChg>
      </pc:sldChg>
      <pc:sldChg chg="addSp delSp modSp add ord">
        <pc:chgData name="William Grey" userId="37b73424-c081-4fc2-b1af-363f4f3fd4f3" providerId="ADAL" clId="{4C948C19-83B1-4C4C-9467-8E5AA8D67D9C}" dt="2018-09-19T11:05:12.292" v="3840" actId="478"/>
        <pc:sldMkLst>
          <pc:docMk/>
          <pc:sldMk cId="1067633992" sldId="307"/>
        </pc:sldMkLst>
        <pc:spChg chg="mod">
          <ac:chgData name="William Grey" userId="37b73424-c081-4fc2-b1af-363f4f3fd4f3" providerId="ADAL" clId="{4C948C19-83B1-4C4C-9467-8E5AA8D67D9C}" dt="2018-09-19T08:23:54.924" v="443" actId="20577"/>
          <ac:spMkLst>
            <pc:docMk/>
            <pc:sldMk cId="1067633992" sldId="307"/>
            <ac:spMk id="2" creationId="{CA720332-452E-4AE9-A8A8-00EC7FC051C9}"/>
          </ac:spMkLst>
        </pc:spChg>
        <pc:spChg chg="add del mod">
          <ac:chgData name="William Grey" userId="37b73424-c081-4fc2-b1af-363f4f3fd4f3" providerId="ADAL" clId="{4C948C19-83B1-4C4C-9467-8E5AA8D67D9C}" dt="2018-09-19T10:03:43.096" v="2542"/>
          <ac:spMkLst>
            <pc:docMk/>
            <pc:sldMk cId="1067633992" sldId="307"/>
            <ac:spMk id="5" creationId="{F7A17C16-353D-45B5-A7C5-0707BB23964D}"/>
          </ac:spMkLst>
        </pc:spChg>
        <pc:spChg chg="add mod">
          <ac:chgData name="William Grey" userId="37b73424-c081-4fc2-b1af-363f4f3fd4f3" providerId="ADAL" clId="{4C948C19-83B1-4C4C-9467-8E5AA8D67D9C}" dt="2018-09-19T11:04:49.415" v="3838" actId="20577"/>
          <ac:spMkLst>
            <pc:docMk/>
            <pc:sldMk cId="1067633992" sldId="307"/>
            <ac:spMk id="7" creationId="{FA522FEC-C544-44B3-B606-1B941B5EDE37}"/>
          </ac:spMkLst>
        </pc:spChg>
        <pc:spChg chg="add del mod">
          <ac:chgData name="William Grey" userId="37b73424-c081-4fc2-b1af-363f4f3fd4f3" providerId="ADAL" clId="{4C948C19-83B1-4C4C-9467-8E5AA8D67D9C}" dt="2018-09-19T11:04:58.936" v="3839" actId="478"/>
          <ac:spMkLst>
            <pc:docMk/>
            <pc:sldMk cId="1067633992" sldId="307"/>
            <ac:spMk id="8" creationId="{65853426-F43F-480A-AFE2-8CE622BFBB94}"/>
          </ac:spMkLst>
        </pc:spChg>
        <pc:spChg chg="add mod">
          <ac:chgData name="William Grey" userId="37b73424-c081-4fc2-b1af-363f4f3fd4f3" providerId="ADAL" clId="{4C948C19-83B1-4C4C-9467-8E5AA8D67D9C}" dt="2018-09-19T11:04:43.870" v="3828" actId="20577"/>
          <ac:spMkLst>
            <pc:docMk/>
            <pc:sldMk cId="1067633992" sldId="307"/>
            <ac:spMk id="9" creationId="{B027E72E-9934-4562-B541-9711933620FB}"/>
          </ac:spMkLst>
        </pc:spChg>
        <pc:spChg chg="add del mod">
          <ac:chgData name="William Grey" userId="37b73424-c081-4fc2-b1af-363f4f3fd4f3" providerId="ADAL" clId="{4C948C19-83B1-4C4C-9467-8E5AA8D67D9C}" dt="2018-09-19T11:05:12.292" v="3840" actId="478"/>
          <ac:spMkLst>
            <pc:docMk/>
            <pc:sldMk cId="1067633992" sldId="307"/>
            <ac:spMk id="10" creationId="{B4C91F16-F0E5-4FC2-A519-5265A7663F9F}"/>
          </ac:spMkLst>
        </pc:spChg>
        <pc:graphicFrameChg chg="mod modGraphic">
          <ac:chgData name="William Grey" userId="37b73424-c081-4fc2-b1af-363f4f3fd4f3" providerId="ADAL" clId="{4C948C19-83B1-4C4C-9467-8E5AA8D67D9C}" dt="2018-09-19T10:58:00.961" v="3740" actId="1076"/>
          <ac:graphicFrameMkLst>
            <pc:docMk/>
            <pc:sldMk cId="1067633992" sldId="307"/>
            <ac:graphicFrameMk id="4" creationId="{C6E53502-9F10-411B-A5CB-10AE612A2EEE}"/>
          </ac:graphicFrameMkLst>
        </pc:graphicFrameChg>
        <pc:graphicFrameChg chg="add mod modGraphic">
          <ac:chgData name="William Grey" userId="37b73424-c081-4fc2-b1af-363f4f3fd4f3" providerId="ADAL" clId="{4C948C19-83B1-4C4C-9467-8E5AA8D67D9C}" dt="2018-09-19T10:58:00.961" v="3740" actId="1076"/>
          <ac:graphicFrameMkLst>
            <pc:docMk/>
            <pc:sldMk cId="1067633992" sldId="307"/>
            <ac:graphicFrameMk id="6" creationId="{0451A46E-668B-421E-9F1E-55A9194B03B7}"/>
          </ac:graphicFrameMkLst>
        </pc:graphicFrameChg>
      </pc:sldChg>
      <pc:sldChg chg="modSp add modAnim">
        <pc:chgData name="William Grey" userId="37b73424-c081-4fc2-b1af-363f4f3fd4f3" providerId="ADAL" clId="{4C948C19-83B1-4C4C-9467-8E5AA8D67D9C}" dt="2018-09-25T12:58:15.172" v="4202" actId="20577"/>
        <pc:sldMkLst>
          <pc:docMk/>
          <pc:sldMk cId="2037989203" sldId="308"/>
        </pc:sldMkLst>
        <pc:spChg chg="mod">
          <ac:chgData name="William Grey" userId="37b73424-c081-4fc2-b1af-363f4f3fd4f3" providerId="ADAL" clId="{4C948C19-83B1-4C4C-9467-8E5AA8D67D9C}" dt="2018-09-19T10:29:05.017" v="3188" actId="20577"/>
          <ac:spMkLst>
            <pc:docMk/>
            <pc:sldMk cId="2037989203" sldId="308"/>
            <ac:spMk id="2" creationId="{80846FA2-553E-4C69-A98F-00E3F149BF34}"/>
          </ac:spMkLst>
        </pc:spChg>
        <pc:spChg chg="mod">
          <ac:chgData name="William Grey" userId="37b73424-c081-4fc2-b1af-363f4f3fd4f3" providerId="ADAL" clId="{4C948C19-83B1-4C4C-9467-8E5AA8D67D9C}" dt="2018-09-25T12:58:15.172" v="4202" actId="20577"/>
          <ac:spMkLst>
            <pc:docMk/>
            <pc:sldMk cId="2037989203" sldId="308"/>
            <ac:spMk id="3" creationId="{F0DE90CF-146B-4941-AFCF-D335B8450A04}"/>
          </ac:spMkLst>
        </pc:spChg>
      </pc:sldChg>
      <pc:sldChg chg="modSp add ord">
        <pc:chgData name="William Grey" userId="37b73424-c081-4fc2-b1af-363f4f3fd4f3" providerId="ADAL" clId="{4C948C19-83B1-4C4C-9467-8E5AA8D67D9C}" dt="2018-09-19T11:12:45.075" v="4006" actId="20577"/>
        <pc:sldMkLst>
          <pc:docMk/>
          <pc:sldMk cId="478605231" sldId="309"/>
        </pc:sldMkLst>
        <pc:spChg chg="mod">
          <ac:chgData name="William Grey" userId="37b73424-c081-4fc2-b1af-363f4f3fd4f3" providerId="ADAL" clId="{4C948C19-83B1-4C4C-9467-8E5AA8D67D9C}" dt="2018-09-19T08:40:46.350" v="889" actId="20577"/>
          <ac:spMkLst>
            <pc:docMk/>
            <pc:sldMk cId="478605231" sldId="309"/>
            <ac:spMk id="2" creationId="{D5AD2953-CAE6-4599-91E4-C6F899562B26}"/>
          </ac:spMkLst>
        </pc:spChg>
        <pc:spChg chg="mod">
          <ac:chgData name="William Grey" userId="37b73424-c081-4fc2-b1af-363f4f3fd4f3" providerId="ADAL" clId="{4C948C19-83B1-4C4C-9467-8E5AA8D67D9C}" dt="2018-09-19T11:12:45.075" v="4006" actId="20577"/>
          <ac:spMkLst>
            <pc:docMk/>
            <pc:sldMk cId="478605231" sldId="309"/>
            <ac:spMk id="3" creationId="{791394B6-11CF-4F68-9B00-EF77ECAF8DC0}"/>
          </ac:spMkLst>
        </pc:spChg>
      </pc:sldChg>
      <pc:sldChg chg="modSp add">
        <pc:chgData name="William Grey" userId="37b73424-c081-4fc2-b1af-363f4f3fd4f3" providerId="ADAL" clId="{4C948C19-83B1-4C4C-9467-8E5AA8D67D9C}" dt="2018-09-19T10:51:57.730" v="3663" actId="20577"/>
        <pc:sldMkLst>
          <pc:docMk/>
          <pc:sldMk cId="4079837583" sldId="310"/>
        </pc:sldMkLst>
        <pc:spChg chg="mod">
          <ac:chgData name="William Grey" userId="37b73424-c081-4fc2-b1af-363f4f3fd4f3" providerId="ADAL" clId="{4C948C19-83B1-4C4C-9467-8E5AA8D67D9C}" dt="2018-09-19T10:51:57.730" v="3663" actId="20577"/>
          <ac:spMkLst>
            <pc:docMk/>
            <pc:sldMk cId="4079837583" sldId="310"/>
            <ac:spMk id="2" creationId="{00000000-0000-0000-0000-000000000000}"/>
          </ac:spMkLst>
        </pc:spChg>
        <pc:spChg chg="mod">
          <ac:chgData name="William Grey" userId="37b73424-c081-4fc2-b1af-363f4f3fd4f3" providerId="ADAL" clId="{4C948C19-83B1-4C4C-9467-8E5AA8D67D9C}" dt="2018-09-19T10:51:53.153" v="3661" actId="27636"/>
          <ac:spMkLst>
            <pc:docMk/>
            <pc:sldMk cId="4079837583" sldId="310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4C948C19-83B1-4C4C-9467-8E5AA8D67D9C}" dt="2018-09-19T10:53:12.867" v="3730" actId="20577"/>
        <pc:sldMkLst>
          <pc:docMk/>
          <pc:sldMk cId="37107021" sldId="311"/>
        </pc:sldMkLst>
        <pc:spChg chg="mod">
          <ac:chgData name="William Grey" userId="37b73424-c081-4fc2-b1af-363f4f3fd4f3" providerId="ADAL" clId="{4C948C19-83B1-4C4C-9467-8E5AA8D67D9C}" dt="2018-09-19T10:53:12.867" v="3730" actId="20577"/>
          <ac:spMkLst>
            <pc:docMk/>
            <pc:sldMk cId="37107021" sldId="311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4C948C19-83B1-4C4C-9467-8E5AA8D67D9C}" dt="2018-09-19T10:51:41.469" v="3659" actId="20577"/>
        <pc:sldMkLst>
          <pc:docMk/>
          <pc:sldMk cId="80523236" sldId="312"/>
        </pc:sldMkLst>
        <pc:spChg chg="mod">
          <ac:chgData name="William Grey" userId="37b73424-c081-4fc2-b1af-363f4f3fd4f3" providerId="ADAL" clId="{4C948C19-83B1-4C4C-9467-8E5AA8D67D9C}" dt="2018-09-19T10:51:41.469" v="3659" actId="20577"/>
          <ac:spMkLst>
            <pc:docMk/>
            <pc:sldMk cId="80523236" sldId="312"/>
            <ac:spMk id="2" creationId="{00000000-0000-0000-0000-000000000000}"/>
          </ac:spMkLst>
        </pc:spChg>
        <pc:spChg chg="mod">
          <ac:chgData name="William Grey" userId="37b73424-c081-4fc2-b1af-363f4f3fd4f3" providerId="ADAL" clId="{4C948C19-83B1-4C4C-9467-8E5AA8D67D9C}" dt="2018-09-19T10:51:31.913" v="3645" actId="20577"/>
          <ac:spMkLst>
            <pc:docMk/>
            <pc:sldMk cId="80523236" sldId="312"/>
            <ac:spMk id="3" creationId="{00000000-0000-0000-0000-000000000000}"/>
          </ac:spMkLst>
        </pc:spChg>
      </pc:sldChg>
      <pc:sldMasterChg chg="modSldLayout">
        <pc:chgData name="William Grey" userId="37b73424-c081-4fc2-b1af-363f4f3fd4f3" providerId="ADAL" clId="{4C948C19-83B1-4C4C-9467-8E5AA8D67D9C}" dt="2018-09-17T14:20:10.720" v="92" actId="207"/>
        <pc:sldMasterMkLst>
          <pc:docMk/>
          <pc:sldMasterMk cId="334048063" sldId="2147483648"/>
        </pc:sldMasterMkLst>
        <pc:sldLayoutChg chg="modSp">
          <pc:chgData name="William Grey" userId="37b73424-c081-4fc2-b1af-363f4f3fd4f3" providerId="ADAL" clId="{4C948C19-83B1-4C4C-9467-8E5AA8D67D9C}" dt="2018-09-17T14:20:10.720" v="92" actId="207"/>
          <pc:sldLayoutMkLst>
            <pc:docMk/>
            <pc:sldMasterMk cId="334048063" sldId="2147483648"/>
            <pc:sldLayoutMk cId="2247436394" sldId="2147483650"/>
          </pc:sldLayoutMkLst>
          <pc:spChg chg="mod">
            <ac:chgData name="William Grey" userId="37b73424-c081-4fc2-b1af-363f4f3fd4f3" providerId="ADAL" clId="{4C948C19-83B1-4C4C-9467-8E5AA8D67D9C}" dt="2018-09-17T14:20:10.720" v="92" actId="207"/>
            <ac:spMkLst>
              <pc:docMk/>
              <pc:sldMasterMk cId="334048063" sldId="2147483648"/>
              <pc:sldLayoutMk cId="2247436394" sldId="2147483650"/>
              <ac:spMk id="2" creationId="{00000000-0000-0000-0000-000000000000}"/>
            </ac:spMkLst>
          </pc:spChg>
        </pc:sldLayoutChg>
      </pc:sldMasterChg>
    </pc:docChg>
  </pc:docChgLst>
  <pc:docChgLst>
    <pc:chgData name="William Grey" userId="37b73424-c081-4fc2-b1af-363f4f3fd4f3" providerId="ADAL" clId="{C4B72780-CA75-4EC4-87BD-BAA4DB94EE18}"/>
    <pc:docChg chg="undo redo custSel addSld delSld modSld sldOrd modMainMaster">
      <pc:chgData name="William Grey" userId="37b73424-c081-4fc2-b1af-363f4f3fd4f3" providerId="ADAL" clId="{C4B72780-CA75-4EC4-87BD-BAA4DB94EE18}" dt="2022-10-27T20:47:52.170" v="776" actId="20577"/>
      <pc:docMkLst>
        <pc:docMk/>
      </pc:docMkLst>
      <pc:sldChg chg="add del">
        <pc:chgData name="William Grey" userId="37b73424-c081-4fc2-b1af-363f4f3fd4f3" providerId="ADAL" clId="{C4B72780-CA75-4EC4-87BD-BAA4DB94EE18}" dt="2022-10-27T20:38:47.460" v="599" actId="47"/>
        <pc:sldMkLst>
          <pc:docMk/>
          <pc:sldMk cId="2389471359" sldId="289"/>
        </pc:sldMkLst>
      </pc:sldChg>
      <pc:sldChg chg="modSp mod">
        <pc:chgData name="William Grey" userId="37b73424-c081-4fc2-b1af-363f4f3fd4f3" providerId="ADAL" clId="{C4B72780-CA75-4EC4-87BD-BAA4DB94EE18}" dt="2022-10-26T21:59:44.380" v="404" actId="27636"/>
        <pc:sldMkLst>
          <pc:docMk/>
          <pc:sldMk cId="1730254054" sldId="291"/>
        </pc:sldMkLst>
        <pc:spChg chg="mod">
          <ac:chgData name="William Grey" userId="37b73424-c081-4fc2-b1af-363f4f3fd4f3" providerId="ADAL" clId="{C4B72780-CA75-4EC4-87BD-BAA4DB94EE18}" dt="2022-10-26T21:59:44.380" v="404" actId="27636"/>
          <ac:spMkLst>
            <pc:docMk/>
            <pc:sldMk cId="1730254054" sldId="291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C4B72780-CA75-4EC4-87BD-BAA4DB94EE18}" dt="2022-10-26T22:00:50.361" v="407" actId="47"/>
        <pc:sldMkLst>
          <pc:docMk/>
          <pc:sldMk cId="17770933" sldId="298"/>
        </pc:sldMkLst>
      </pc:sldChg>
      <pc:sldChg chg="addSp modSp add del mod ord modAnim">
        <pc:chgData name="William Grey" userId="37b73424-c081-4fc2-b1af-363f4f3fd4f3" providerId="ADAL" clId="{C4B72780-CA75-4EC4-87BD-BAA4DB94EE18}" dt="2022-10-27T20:43:47.917" v="683" actId="2696"/>
        <pc:sldMkLst>
          <pc:docMk/>
          <pc:sldMk cId="888414274" sldId="304"/>
        </pc:sldMkLst>
        <pc:spChg chg="mod">
          <ac:chgData name="William Grey" userId="37b73424-c081-4fc2-b1af-363f4f3fd4f3" providerId="ADAL" clId="{C4B72780-CA75-4EC4-87BD-BAA4DB94EE18}" dt="2022-10-27T20:39:50.659" v="643" actId="20577"/>
          <ac:spMkLst>
            <pc:docMk/>
            <pc:sldMk cId="888414274" sldId="304"/>
            <ac:spMk id="3" creationId="{00000000-0000-0000-0000-000000000000}"/>
          </ac:spMkLst>
        </pc:spChg>
        <pc:spChg chg="add mod">
          <ac:chgData name="William Grey" userId="37b73424-c081-4fc2-b1af-363f4f3fd4f3" providerId="ADAL" clId="{C4B72780-CA75-4EC4-87BD-BAA4DB94EE18}" dt="2022-10-27T20:40:04.637" v="644" actId="1076"/>
          <ac:spMkLst>
            <pc:docMk/>
            <pc:sldMk cId="888414274" sldId="304"/>
            <ac:spMk id="4" creationId="{8B38B514-BD3B-47BF-A7CA-96A925D590C1}"/>
          </ac:spMkLst>
        </pc:spChg>
      </pc:sldChg>
      <pc:sldChg chg="add">
        <pc:chgData name="William Grey" userId="37b73424-c081-4fc2-b1af-363f4f3fd4f3" providerId="ADAL" clId="{C4B72780-CA75-4EC4-87BD-BAA4DB94EE18}" dt="2022-10-27T20:43:55.210" v="684"/>
        <pc:sldMkLst>
          <pc:docMk/>
          <pc:sldMk cId="1640239404" sldId="304"/>
        </pc:sldMkLst>
      </pc:sldChg>
      <pc:sldChg chg="delSp modSp mod">
        <pc:chgData name="William Grey" userId="37b73424-c081-4fc2-b1af-363f4f3fd4f3" providerId="ADAL" clId="{C4B72780-CA75-4EC4-87BD-BAA4DB94EE18}" dt="2022-10-27T09:27:53.234" v="585" actId="20577"/>
        <pc:sldMkLst>
          <pc:docMk/>
          <pc:sldMk cId="1067633992" sldId="307"/>
        </pc:sldMkLst>
        <pc:spChg chg="mod">
          <ac:chgData name="William Grey" userId="37b73424-c081-4fc2-b1af-363f4f3fd4f3" providerId="ADAL" clId="{C4B72780-CA75-4EC4-87BD-BAA4DB94EE18}" dt="2022-10-27T09:27:53.234" v="585" actId="20577"/>
          <ac:spMkLst>
            <pc:docMk/>
            <pc:sldMk cId="1067633992" sldId="307"/>
            <ac:spMk id="2" creationId="{CA720332-452E-4AE9-A8A8-00EC7FC051C9}"/>
          </ac:spMkLst>
        </pc:spChg>
        <pc:spChg chg="del mod">
          <ac:chgData name="William Grey" userId="37b73424-c081-4fc2-b1af-363f4f3fd4f3" providerId="ADAL" clId="{C4B72780-CA75-4EC4-87BD-BAA4DB94EE18}" dt="2022-10-26T21:14:03.036" v="50" actId="21"/>
          <ac:spMkLst>
            <pc:docMk/>
            <pc:sldMk cId="1067633992" sldId="307"/>
            <ac:spMk id="3" creationId="{A7C5D39A-70D9-4206-9CD3-14EFDEECD1BB}"/>
          </ac:spMkLst>
        </pc:spChg>
        <pc:graphicFrameChg chg="mod modGraphic">
          <ac:chgData name="William Grey" userId="37b73424-c081-4fc2-b1af-363f4f3fd4f3" providerId="ADAL" clId="{C4B72780-CA75-4EC4-87BD-BAA4DB94EE18}" dt="2022-10-26T21:14:38.164" v="60" actId="1076"/>
          <ac:graphicFrameMkLst>
            <pc:docMk/>
            <pc:sldMk cId="1067633992" sldId="307"/>
            <ac:graphicFrameMk id="4" creationId="{C6E53502-9F10-411B-A5CB-10AE612A2EEE}"/>
          </ac:graphicFrameMkLst>
        </pc:graphicFrameChg>
      </pc:sldChg>
      <pc:sldChg chg="modSp mod">
        <pc:chgData name="William Grey" userId="37b73424-c081-4fc2-b1af-363f4f3fd4f3" providerId="ADAL" clId="{C4B72780-CA75-4EC4-87BD-BAA4DB94EE18}" dt="2022-10-26T22:01:05.406" v="412" actId="20577"/>
        <pc:sldMkLst>
          <pc:docMk/>
          <pc:sldMk cId="2037989203" sldId="308"/>
        </pc:sldMkLst>
        <pc:spChg chg="mod">
          <ac:chgData name="William Grey" userId="37b73424-c081-4fc2-b1af-363f4f3fd4f3" providerId="ADAL" clId="{C4B72780-CA75-4EC4-87BD-BAA4DB94EE18}" dt="2022-10-26T22:01:05.406" v="412" actId="20577"/>
          <ac:spMkLst>
            <pc:docMk/>
            <pc:sldMk cId="2037989203" sldId="308"/>
            <ac:spMk id="2" creationId="{80846FA2-553E-4C69-A98F-00E3F149BF34}"/>
          </ac:spMkLst>
        </pc:spChg>
      </pc:sldChg>
      <pc:sldChg chg="modSp mod ord">
        <pc:chgData name="William Grey" userId="37b73424-c081-4fc2-b1af-363f4f3fd4f3" providerId="ADAL" clId="{C4B72780-CA75-4EC4-87BD-BAA4DB94EE18}" dt="2022-10-26T21:46:48.985" v="285" actId="255"/>
        <pc:sldMkLst>
          <pc:docMk/>
          <pc:sldMk cId="478605231" sldId="309"/>
        </pc:sldMkLst>
        <pc:spChg chg="mod">
          <ac:chgData name="William Grey" userId="37b73424-c081-4fc2-b1af-363f4f3fd4f3" providerId="ADAL" clId="{C4B72780-CA75-4EC4-87BD-BAA4DB94EE18}" dt="2022-10-26T21:46:48.985" v="285" actId="255"/>
          <ac:spMkLst>
            <pc:docMk/>
            <pc:sldMk cId="478605231" sldId="309"/>
            <ac:spMk id="3" creationId="{791394B6-11CF-4F68-9B00-EF77ECAF8DC0}"/>
          </ac:spMkLst>
        </pc:spChg>
      </pc:sldChg>
      <pc:sldChg chg="addSp modSp add mod modAnim">
        <pc:chgData name="William Grey" userId="37b73424-c081-4fc2-b1af-363f4f3fd4f3" providerId="ADAL" clId="{C4B72780-CA75-4EC4-87BD-BAA4DB94EE18}" dt="2022-10-27T20:46:31.714" v="772"/>
        <pc:sldMkLst>
          <pc:docMk/>
          <pc:sldMk cId="4079837583" sldId="310"/>
        </pc:sldMkLst>
        <pc:spChg chg="mod">
          <ac:chgData name="William Grey" userId="37b73424-c081-4fc2-b1af-363f4f3fd4f3" providerId="ADAL" clId="{C4B72780-CA75-4EC4-87BD-BAA4DB94EE18}" dt="2022-10-27T20:45:09.356" v="693" actId="27636"/>
          <ac:spMkLst>
            <pc:docMk/>
            <pc:sldMk cId="4079837583" sldId="310"/>
            <ac:spMk id="3" creationId="{00000000-0000-0000-0000-000000000000}"/>
          </ac:spMkLst>
        </pc:spChg>
        <pc:spChg chg="add mod">
          <ac:chgData name="William Grey" userId="37b73424-c081-4fc2-b1af-363f4f3fd4f3" providerId="ADAL" clId="{C4B72780-CA75-4EC4-87BD-BAA4DB94EE18}" dt="2022-10-27T20:46:19.444" v="770" actId="1076"/>
          <ac:spMkLst>
            <pc:docMk/>
            <pc:sldMk cId="4079837583" sldId="310"/>
            <ac:spMk id="4" creationId="{6D54701A-0C6D-4241-8E26-1B359FE4156D}"/>
          </ac:spMkLst>
        </pc:spChg>
      </pc:sldChg>
      <pc:sldChg chg="addSp delSp modSp add del mod">
        <pc:chgData name="William Grey" userId="37b73424-c081-4fc2-b1af-363f4f3fd4f3" providerId="ADAL" clId="{C4B72780-CA75-4EC4-87BD-BAA4DB94EE18}" dt="2022-10-27T20:46:33.828" v="773" actId="47"/>
        <pc:sldMkLst>
          <pc:docMk/>
          <pc:sldMk cId="80523236" sldId="312"/>
        </pc:sldMkLst>
        <pc:spChg chg="del mod">
          <ac:chgData name="William Grey" userId="37b73424-c081-4fc2-b1af-363f4f3fd4f3" providerId="ADAL" clId="{C4B72780-CA75-4EC4-87BD-BAA4DB94EE18}" dt="2022-10-27T20:46:12.257" v="767" actId="21"/>
          <ac:spMkLst>
            <pc:docMk/>
            <pc:sldMk cId="80523236" sldId="312"/>
            <ac:spMk id="3" creationId="{00000000-0000-0000-0000-000000000000}"/>
          </ac:spMkLst>
        </pc:spChg>
        <pc:spChg chg="add mod">
          <ac:chgData name="William Grey" userId="37b73424-c081-4fc2-b1af-363f4f3fd4f3" providerId="ADAL" clId="{C4B72780-CA75-4EC4-87BD-BAA4DB94EE18}" dt="2022-10-27T20:46:12.257" v="767" actId="21"/>
          <ac:spMkLst>
            <pc:docMk/>
            <pc:sldMk cId="80523236" sldId="312"/>
            <ac:spMk id="5" creationId="{FF1A375E-C223-4CA9-AFB8-79C28C9AC15D}"/>
          </ac:spMkLst>
        </pc:spChg>
      </pc:sldChg>
      <pc:sldChg chg="modSp mod">
        <pc:chgData name="William Grey" userId="37b73424-c081-4fc2-b1af-363f4f3fd4f3" providerId="ADAL" clId="{C4B72780-CA75-4EC4-87BD-BAA4DB94EE18}" dt="2022-10-26T21:42:05.979" v="205" actId="12385"/>
        <pc:sldMkLst>
          <pc:docMk/>
          <pc:sldMk cId="2402555572" sldId="313"/>
        </pc:sldMkLst>
        <pc:graphicFrameChg chg="modGraphic">
          <ac:chgData name="William Grey" userId="37b73424-c081-4fc2-b1af-363f4f3fd4f3" providerId="ADAL" clId="{C4B72780-CA75-4EC4-87BD-BAA4DB94EE18}" dt="2022-10-26T21:41:49.715" v="203" actId="12385"/>
          <ac:graphicFrameMkLst>
            <pc:docMk/>
            <pc:sldMk cId="2402555572" sldId="313"/>
            <ac:graphicFrameMk id="4" creationId="{27E037ED-C270-4F98-A5EA-6E41528AAE0A}"/>
          </ac:graphicFrameMkLst>
        </pc:graphicFrameChg>
        <pc:graphicFrameChg chg="modGraphic">
          <ac:chgData name="William Grey" userId="37b73424-c081-4fc2-b1af-363f4f3fd4f3" providerId="ADAL" clId="{C4B72780-CA75-4EC4-87BD-BAA4DB94EE18}" dt="2022-10-26T21:41:57.635" v="204" actId="12385"/>
          <ac:graphicFrameMkLst>
            <pc:docMk/>
            <pc:sldMk cId="2402555572" sldId="313"/>
            <ac:graphicFrameMk id="5" creationId="{4283A0EC-1457-4B70-B937-71C6E40603F4}"/>
          </ac:graphicFrameMkLst>
        </pc:graphicFrameChg>
        <pc:graphicFrameChg chg="modGraphic">
          <ac:chgData name="William Grey" userId="37b73424-c081-4fc2-b1af-363f4f3fd4f3" providerId="ADAL" clId="{C4B72780-CA75-4EC4-87BD-BAA4DB94EE18}" dt="2022-10-26T21:42:05.979" v="205" actId="12385"/>
          <ac:graphicFrameMkLst>
            <pc:docMk/>
            <pc:sldMk cId="2402555572" sldId="313"/>
            <ac:graphicFrameMk id="6" creationId="{44265583-ACEC-4E58-97DE-2DEE22DD2651}"/>
          </ac:graphicFrameMkLst>
        </pc:graphicFrameChg>
      </pc:sldChg>
      <pc:sldChg chg="modSp mod">
        <pc:chgData name="William Grey" userId="37b73424-c081-4fc2-b1af-363f4f3fd4f3" providerId="ADAL" clId="{C4B72780-CA75-4EC4-87BD-BAA4DB94EE18}" dt="2022-10-27T20:34:43.001" v="586" actId="12385"/>
        <pc:sldMkLst>
          <pc:docMk/>
          <pc:sldMk cId="515202202" sldId="315"/>
        </pc:sldMkLst>
        <pc:spChg chg="mod">
          <ac:chgData name="William Grey" userId="37b73424-c081-4fc2-b1af-363f4f3fd4f3" providerId="ADAL" clId="{C4B72780-CA75-4EC4-87BD-BAA4DB94EE18}" dt="2022-10-26T21:48:04.097" v="301" actId="255"/>
          <ac:spMkLst>
            <pc:docMk/>
            <pc:sldMk cId="515202202" sldId="315"/>
            <ac:spMk id="2" creationId="{A5BF979B-1F92-4667-91DC-BF80E0CF4110}"/>
          </ac:spMkLst>
        </pc:spChg>
        <pc:graphicFrameChg chg="modGraphic">
          <ac:chgData name="William Grey" userId="37b73424-c081-4fc2-b1af-363f4f3fd4f3" providerId="ADAL" clId="{C4B72780-CA75-4EC4-87BD-BAA4DB94EE18}" dt="2022-10-26T21:49:21.709" v="304" actId="12385"/>
          <ac:graphicFrameMkLst>
            <pc:docMk/>
            <pc:sldMk cId="515202202" sldId="315"/>
            <ac:graphicFrameMk id="4" creationId="{27E037ED-C270-4F98-A5EA-6E41528AAE0A}"/>
          </ac:graphicFrameMkLst>
        </pc:graphicFrameChg>
        <pc:graphicFrameChg chg="modGraphic">
          <ac:chgData name="William Grey" userId="37b73424-c081-4fc2-b1af-363f4f3fd4f3" providerId="ADAL" clId="{C4B72780-CA75-4EC4-87BD-BAA4DB94EE18}" dt="2022-10-26T21:49:36.298" v="305" actId="12385"/>
          <ac:graphicFrameMkLst>
            <pc:docMk/>
            <pc:sldMk cId="515202202" sldId="315"/>
            <ac:graphicFrameMk id="5" creationId="{4283A0EC-1457-4B70-B937-71C6E40603F4}"/>
          </ac:graphicFrameMkLst>
        </pc:graphicFrameChg>
        <pc:graphicFrameChg chg="modGraphic">
          <ac:chgData name="William Grey" userId="37b73424-c081-4fc2-b1af-363f4f3fd4f3" providerId="ADAL" clId="{C4B72780-CA75-4EC4-87BD-BAA4DB94EE18}" dt="2022-10-27T20:34:43.001" v="586" actId="12385"/>
          <ac:graphicFrameMkLst>
            <pc:docMk/>
            <pc:sldMk cId="515202202" sldId="315"/>
            <ac:graphicFrameMk id="6" creationId="{44265583-ACEC-4E58-97DE-2DEE22DD2651}"/>
          </ac:graphicFrameMkLst>
        </pc:graphicFrameChg>
      </pc:sldChg>
      <pc:sldChg chg="modSp mod">
        <pc:chgData name="William Grey" userId="37b73424-c081-4fc2-b1af-363f4f3fd4f3" providerId="ADAL" clId="{C4B72780-CA75-4EC4-87BD-BAA4DB94EE18}" dt="2022-10-26T21:43:59.450" v="246" actId="114"/>
        <pc:sldMkLst>
          <pc:docMk/>
          <pc:sldMk cId="387914461" sldId="318"/>
        </pc:sldMkLst>
        <pc:graphicFrameChg chg="modGraphic">
          <ac:chgData name="William Grey" userId="37b73424-c081-4fc2-b1af-363f4f3fd4f3" providerId="ADAL" clId="{C4B72780-CA75-4EC4-87BD-BAA4DB94EE18}" dt="2022-10-26T21:43:30.041" v="241" actId="20577"/>
          <ac:graphicFrameMkLst>
            <pc:docMk/>
            <pc:sldMk cId="387914461" sldId="318"/>
            <ac:graphicFrameMk id="4" creationId="{27E037ED-C270-4F98-A5EA-6E41528AAE0A}"/>
          </ac:graphicFrameMkLst>
        </pc:graphicFrameChg>
        <pc:graphicFrameChg chg="modGraphic">
          <ac:chgData name="William Grey" userId="37b73424-c081-4fc2-b1af-363f4f3fd4f3" providerId="ADAL" clId="{C4B72780-CA75-4EC4-87BD-BAA4DB94EE18}" dt="2022-10-26T21:43:53.547" v="245" actId="114"/>
          <ac:graphicFrameMkLst>
            <pc:docMk/>
            <pc:sldMk cId="387914461" sldId="318"/>
            <ac:graphicFrameMk id="5" creationId="{4283A0EC-1457-4B70-B937-71C6E40603F4}"/>
          </ac:graphicFrameMkLst>
        </pc:graphicFrameChg>
        <pc:graphicFrameChg chg="modGraphic">
          <ac:chgData name="William Grey" userId="37b73424-c081-4fc2-b1af-363f4f3fd4f3" providerId="ADAL" clId="{C4B72780-CA75-4EC4-87BD-BAA4DB94EE18}" dt="2022-10-26T21:43:59.450" v="246" actId="114"/>
          <ac:graphicFrameMkLst>
            <pc:docMk/>
            <pc:sldMk cId="387914461" sldId="318"/>
            <ac:graphicFrameMk id="6" creationId="{44265583-ACEC-4E58-97DE-2DEE22DD2651}"/>
          </ac:graphicFrameMkLst>
        </pc:graphicFrameChg>
      </pc:sldChg>
      <pc:sldChg chg="delSp modSp mod">
        <pc:chgData name="William Grey" userId="37b73424-c081-4fc2-b1af-363f4f3fd4f3" providerId="ADAL" clId="{C4B72780-CA75-4EC4-87BD-BAA4DB94EE18}" dt="2022-10-26T21:39:01.422" v="170" actId="20577"/>
        <pc:sldMkLst>
          <pc:docMk/>
          <pc:sldMk cId="3908779614" sldId="319"/>
        </pc:sldMkLst>
        <pc:spChg chg="del mod">
          <ac:chgData name="William Grey" userId="37b73424-c081-4fc2-b1af-363f4f3fd4f3" providerId="ADAL" clId="{C4B72780-CA75-4EC4-87BD-BAA4DB94EE18}" dt="2022-10-26T21:38:05.094" v="123" actId="478"/>
          <ac:spMkLst>
            <pc:docMk/>
            <pc:sldMk cId="3908779614" sldId="319"/>
            <ac:spMk id="8" creationId="{D21BE151-B6B7-4FEC-BF35-9632D5C654A6}"/>
          </ac:spMkLst>
        </pc:spChg>
        <pc:graphicFrameChg chg="modGraphic">
          <ac:chgData name="William Grey" userId="37b73424-c081-4fc2-b1af-363f4f3fd4f3" providerId="ADAL" clId="{C4B72780-CA75-4EC4-87BD-BAA4DB94EE18}" dt="2022-10-26T21:39:01.422" v="170" actId="20577"/>
          <ac:graphicFrameMkLst>
            <pc:docMk/>
            <pc:sldMk cId="3908779614" sldId="319"/>
            <ac:graphicFrameMk id="9" creationId="{495116C2-AF7E-43E3-B846-73B4EAB25568}"/>
          </ac:graphicFrameMkLst>
        </pc:graphicFrameChg>
      </pc:sldChg>
      <pc:sldChg chg="del">
        <pc:chgData name="William Grey" userId="37b73424-c081-4fc2-b1af-363f4f3fd4f3" providerId="ADAL" clId="{C4B72780-CA75-4EC4-87BD-BAA4DB94EE18}" dt="2022-10-26T21:39:25.081" v="175" actId="47"/>
        <pc:sldMkLst>
          <pc:docMk/>
          <pc:sldMk cId="1708038843" sldId="320"/>
        </pc:sldMkLst>
      </pc:sldChg>
      <pc:sldChg chg="del">
        <pc:chgData name="William Grey" userId="37b73424-c081-4fc2-b1af-363f4f3fd4f3" providerId="ADAL" clId="{C4B72780-CA75-4EC4-87BD-BAA4DB94EE18}" dt="2022-10-26T21:08:50.933" v="6" actId="47"/>
        <pc:sldMkLst>
          <pc:docMk/>
          <pc:sldMk cId="1928563341" sldId="322"/>
        </pc:sldMkLst>
      </pc:sldChg>
      <pc:sldChg chg="addSp modSp add mod modAnim">
        <pc:chgData name="William Grey" userId="37b73424-c081-4fc2-b1af-363f4f3fd4f3" providerId="ADAL" clId="{C4B72780-CA75-4EC4-87BD-BAA4DB94EE18}" dt="2022-10-27T20:38:15.660" v="595"/>
        <pc:sldMkLst>
          <pc:docMk/>
          <pc:sldMk cId="688280065" sldId="325"/>
        </pc:sldMkLst>
        <pc:graphicFrameChg chg="add mod modGraphic">
          <ac:chgData name="William Grey" userId="37b73424-c081-4fc2-b1af-363f4f3fd4f3" providerId="ADAL" clId="{C4B72780-CA75-4EC4-87BD-BAA4DB94EE18}" dt="2022-10-27T20:38:03.694" v="594" actId="14100"/>
          <ac:graphicFrameMkLst>
            <pc:docMk/>
            <pc:sldMk cId="688280065" sldId="325"/>
            <ac:graphicFrameMk id="4" creationId="{41A0C740-51A3-4E20-99BA-6AF031A25415}"/>
          </ac:graphicFrameMkLst>
        </pc:graphicFrameChg>
      </pc:sldChg>
      <pc:sldChg chg="addSp delSp modSp add del mod">
        <pc:chgData name="William Grey" userId="37b73424-c081-4fc2-b1af-363f4f3fd4f3" providerId="ADAL" clId="{C4B72780-CA75-4EC4-87BD-BAA4DB94EE18}" dt="2022-10-27T20:41:35.528" v="653" actId="47"/>
        <pc:sldMkLst>
          <pc:docMk/>
          <pc:sldMk cId="3510525319" sldId="328"/>
        </pc:sldMkLst>
        <pc:spChg chg="add mod">
          <ac:chgData name="William Grey" userId="37b73424-c081-4fc2-b1af-363f4f3fd4f3" providerId="ADAL" clId="{C4B72780-CA75-4EC4-87BD-BAA4DB94EE18}" dt="2022-10-27T20:41:12.641" v="647" actId="21"/>
          <ac:spMkLst>
            <pc:docMk/>
            <pc:sldMk cId="3510525319" sldId="328"/>
            <ac:spMk id="5" creationId="{D06C993D-1E12-4CD8-BE3C-0F416F69A5A9}"/>
          </ac:spMkLst>
        </pc:spChg>
        <pc:graphicFrameChg chg="del modGraphic">
          <ac:chgData name="William Grey" userId="37b73424-c081-4fc2-b1af-363f4f3fd4f3" providerId="ADAL" clId="{C4B72780-CA75-4EC4-87BD-BAA4DB94EE18}" dt="2022-10-27T20:41:12.641" v="647" actId="21"/>
          <ac:graphicFrameMkLst>
            <pc:docMk/>
            <pc:sldMk cId="3510525319" sldId="328"/>
            <ac:graphicFrameMk id="4" creationId="{703D2BBE-C1A1-4BDE-8949-513CF246AA9C}"/>
          </ac:graphicFrameMkLst>
        </pc:graphicFrameChg>
      </pc:sldChg>
      <pc:sldChg chg="addSp modSp add mod modAnim">
        <pc:chgData name="William Grey" userId="37b73424-c081-4fc2-b1af-363f4f3fd4f3" providerId="ADAL" clId="{C4B72780-CA75-4EC4-87BD-BAA4DB94EE18}" dt="2022-10-27T20:43:11.248" v="677"/>
        <pc:sldMkLst>
          <pc:docMk/>
          <pc:sldMk cId="1059599354" sldId="329"/>
        </pc:sldMkLst>
        <pc:spChg chg="mod">
          <ac:chgData name="William Grey" userId="37b73424-c081-4fc2-b1af-363f4f3fd4f3" providerId="ADAL" clId="{C4B72780-CA75-4EC4-87BD-BAA4DB94EE18}" dt="2022-10-27T20:42:30.631" v="667" actId="11"/>
          <ac:spMkLst>
            <pc:docMk/>
            <pc:sldMk cId="1059599354" sldId="329"/>
            <ac:spMk id="3" creationId="{00000000-0000-0000-0000-000000000000}"/>
          </ac:spMkLst>
        </pc:spChg>
        <pc:spChg chg="add mod">
          <ac:chgData name="William Grey" userId="37b73424-c081-4fc2-b1af-363f4f3fd4f3" providerId="ADAL" clId="{C4B72780-CA75-4EC4-87BD-BAA4DB94EE18}" dt="2022-10-27T20:43:04.706" v="676" actId="11"/>
          <ac:spMkLst>
            <pc:docMk/>
            <pc:sldMk cId="1059599354" sldId="329"/>
            <ac:spMk id="4" creationId="{B4551733-E117-4945-A0EA-6C96327B101E}"/>
          </ac:spMkLst>
        </pc:spChg>
      </pc:sldChg>
      <pc:sldChg chg="modSp add del mod">
        <pc:chgData name="William Grey" userId="37b73424-c081-4fc2-b1af-363f4f3fd4f3" providerId="ADAL" clId="{C4B72780-CA75-4EC4-87BD-BAA4DB94EE18}" dt="2022-10-27T20:43:14.825" v="678" actId="47"/>
        <pc:sldMkLst>
          <pc:docMk/>
          <pc:sldMk cId="2457956591" sldId="330"/>
        </pc:sldMkLst>
        <pc:spChg chg="mod">
          <ac:chgData name="William Grey" userId="37b73424-c081-4fc2-b1af-363f4f3fd4f3" providerId="ADAL" clId="{C4B72780-CA75-4EC4-87BD-BAA4DB94EE18}" dt="2022-10-27T20:42:05.911" v="657" actId="14100"/>
          <ac:spMkLst>
            <pc:docMk/>
            <pc:sldMk cId="2457956591" sldId="330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C4B72780-CA75-4EC4-87BD-BAA4DB94EE18}" dt="2022-10-27T20:43:47.917" v="683" actId="2696"/>
        <pc:sldMkLst>
          <pc:docMk/>
          <pc:sldMk cId="137655996" sldId="331"/>
        </pc:sldMkLst>
      </pc:sldChg>
      <pc:sldChg chg="modSp add mod">
        <pc:chgData name="William Grey" userId="37b73424-c081-4fc2-b1af-363f4f3fd4f3" providerId="ADAL" clId="{C4B72780-CA75-4EC4-87BD-BAA4DB94EE18}" dt="2022-10-27T20:47:52.170" v="776" actId="20577"/>
        <pc:sldMkLst>
          <pc:docMk/>
          <pc:sldMk cId="875345411" sldId="331"/>
        </pc:sldMkLst>
        <pc:spChg chg="mod">
          <ac:chgData name="William Grey" userId="37b73424-c081-4fc2-b1af-363f4f3fd4f3" providerId="ADAL" clId="{C4B72780-CA75-4EC4-87BD-BAA4DB94EE18}" dt="2022-10-27T20:47:52.170" v="776" actId="20577"/>
          <ac:spMkLst>
            <pc:docMk/>
            <pc:sldMk cId="875345411" sldId="331"/>
            <ac:spMk id="2" creationId="{5C796BFC-D4EC-429B-BED6-E709104C7D5D}"/>
          </ac:spMkLst>
        </pc:spChg>
      </pc:sldChg>
      <pc:sldChg chg="add del">
        <pc:chgData name="William Grey" userId="37b73424-c081-4fc2-b1af-363f4f3fd4f3" providerId="ADAL" clId="{C4B72780-CA75-4EC4-87BD-BAA4DB94EE18}" dt="2022-10-27T20:43:42.519" v="681"/>
        <pc:sldMkLst>
          <pc:docMk/>
          <pc:sldMk cId="1711913587" sldId="331"/>
        </pc:sldMkLst>
      </pc:sldChg>
      <pc:sldChg chg="modSp add mod">
        <pc:chgData name="William Grey" userId="37b73424-c081-4fc2-b1af-363f4f3fd4f3" providerId="ADAL" clId="{C4B72780-CA75-4EC4-87BD-BAA4DB94EE18}" dt="2022-10-27T20:47:33.387" v="775" actId="20577"/>
        <pc:sldMkLst>
          <pc:docMk/>
          <pc:sldMk cId="3357806008" sldId="332"/>
        </pc:sldMkLst>
        <pc:spChg chg="mod">
          <ac:chgData name="William Grey" userId="37b73424-c081-4fc2-b1af-363f4f3fd4f3" providerId="ADAL" clId="{C4B72780-CA75-4EC4-87BD-BAA4DB94EE18}" dt="2022-10-27T20:47:33.387" v="775" actId="20577"/>
          <ac:spMkLst>
            <pc:docMk/>
            <pc:sldMk cId="3357806008" sldId="332"/>
            <ac:spMk id="3" creationId="{A78EB86E-D7A7-4A01-8AC8-C7979981071A}"/>
          </ac:spMkLst>
        </pc:spChg>
      </pc:sldChg>
      <pc:sldChg chg="modSp mod">
        <pc:chgData name="William Grey" userId="37b73424-c081-4fc2-b1af-363f4f3fd4f3" providerId="ADAL" clId="{C4B72780-CA75-4EC4-87BD-BAA4DB94EE18}" dt="2022-10-27T20:44:34.145" v="688" actId="20577"/>
        <pc:sldMkLst>
          <pc:docMk/>
          <pc:sldMk cId="3942793283" sldId="339"/>
        </pc:sldMkLst>
        <pc:spChg chg="mod">
          <ac:chgData name="William Grey" userId="37b73424-c081-4fc2-b1af-363f4f3fd4f3" providerId="ADAL" clId="{C4B72780-CA75-4EC4-87BD-BAA4DB94EE18}" dt="2022-10-27T20:44:34.145" v="688" actId="20577"/>
          <ac:spMkLst>
            <pc:docMk/>
            <pc:sldMk cId="3942793283" sldId="339"/>
            <ac:spMk id="3" creationId="{A8B8DE88-DEEF-4134-9057-BF0BF9467D37}"/>
          </ac:spMkLst>
        </pc:spChg>
      </pc:sldChg>
      <pc:sldChg chg="add del">
        <pc:chgData name="William Grey" userId="37b73424-c081-4fc2-b1af-363f4f3fd4f3" providerId="ADAL" clId="{C4B72780-CA75-4EC4-87BD-BAA4DB94EE18}" dt="2022-10-27T20:38:19.537" v="596" actId="47"/>
        <pc:sldMkLst>
          <pc:docMk/>
          <pc:sldMk cId="1204419772" sldId="342"/>
        </pc:sldMkLst>
      </pc:sldChg>
      <pc:sldChg chg="addSp modSp add mod modAnim">
        <pc:chgData name="William Grey" userId="37b73424-c081-4fc2-b1af-363f4f3fd4f3" providerId="ADAL" clId="{C4B72780-CA75-4EC4-87BD-BAA4DB94EE18}" dt="2022-10-27T20:41:31.900" v="652"/>
        <pc:sldMkLst>
          <pc:docMk/>
          <pc:sldMk cId="3460834244" sldId="343"/>
        </pc:sldMkLst>
        <pc:graphicFrameChg chg="add mod modGraphic">
          <ac:chgData name="William Grey" userId="37b73424-c081-4fc2-b1af-363f4f3fd4f3" providerId="ADAL" clId="{C4B72780-CA75-4EC4-87BD-BAA4DB94EE18}" dt="2022-10-27T20:41:24.711" v="651" actId="14100"/>
          <ac:graphicFrameMkLst>
            <pc:docMk/>
            <pc:sldMk cId="3460834244" sldId="343"/>
            <ac:graphicFrameMk id="5" creationId="{723454D4-B1D5-455F-862B-A12FA3708FEA}"/>
          </ac:graphicFrameMkLst>
        </pc:graphicFrameChg>
      </pc:sldChg>
      <pc:sldChg chg="modSp mod">
        <pc:chgData name="William Grey" userId="37b73424-c081-4fc2-b1af-363f4f3fd4f3" providerId="ADAL" clId="{C4B72780-CA75-4EC4-87BD-BAA4DB94EE18}" dt="2022-10-26T21:41:29.454" v="202" actId="20577"/>
        <pc:sldMkLst>
          <pc:docMk/>
          <pc:sldMk cId="770847567" sldId="345"/>
        </pc:sldMkLst>
        <pc:spChg chg="mod">
          <ac:chgData name="William Grey" userId="37b73424-c081-4fc2-b1af-363f4f3fd4f3" providerId="ADAL" clId="{C4B72780-CA75-4EC4-87BD-BAA4DB94EE18}" dt="2022-10-26T21:41:20.434" v="201" actId="20577"/>
          <ac:spMkLst>
            <pc:docMk/>
            <pc:sldMk cId="770847567" sldId="345"/>
            <ac:spMk id="2" creationId="{6B7DA50F-06AB-4FBD-83F2-99F4B88B123A}"/>
          </ac:spMkLst>
        </pc:spChg>
        <pc:spChg chg="mod">
          <ac:chgData name="William Grey" userId="37b73424-c081-4fc2-b1af-363f4f3fd4f3" providerId="ADAL" clId="{C4B72780-CA75-4EC4-87BD-BAA4DB94EE18}" dt="2022-10-26T21:41:29.454" v="202" actId="20577"/>
          <ac:spMkLst>
            <pc:docMk/>
            <pc:sldMk cId="770847567" sldId="345"/>
            <ac:spMk id="3" creationId="{4D5FAF99-F0B5-4707-B522-CD699BCE58AE}"/>
          </ac:spMkLst>
        </pc:spChg>
      </pc:sldChg>
      <pc:sldChg chg="del">
        <pc:chgData name="William Grey" userId="37b73424-c081-4fc2-b1af-363f4f3fd4f3" providerId="ADAL" clId="{C4B72780-CA75-4EC4-87BD-BAA4DB94EE18}" dt="2022-10-26T21:08:51.420" v="7" actId="47"/>
        <pc:sldMkLst>
          <pc:docMk/>
          <pc:sldMk cId="2038765349" sldId="347"/>
        </pc:sldMkLst>
      </pc:sldChg>
      <pc:sldChg chg="modSp mod">
        <pc:chgData name="William Grey" userId="37b73424-c081-4fc2-b1af-363f4f3fd4f3" providerId="ADAL" clId="{C4B72780-CA75-4EC4-87BD-BAA4DB94EE18}" dt="2022-10-26T21:40:40.842" v="192" actId="20577"/>
        <pc:sldMkLst>
          <pc:docMk/>
          <pc:sldMk cId="2957193716" sldId="349"/>
        </pc:sldMkLst>
        <pc:graphicFrameChg chg="modGraphic">
          <ac:chgData name="William Grey" userId="37b73424-c081-4fc2-b1af-363f4f3fd4f3" providerId="ADAL" clId="{C4B72780-CA75-4EC4-87BD-BAA4DB94EE18}" dt="2022-10-26T21:40:40.842" v="192" actId="20577"/>
          <ac:graphicFrameMkLst>
            <pc:docMk/>
            <pc:sldMk cId="2957193716" sldId="349"/>
            <ac:graphicFrameMk id="4" creationId="{4272B132-DB72-41FB-85A6-5EB4043EEF07}"/>
          </ac:graphicFrameMkLst>
        </pc:graphicFrameChg>
      </pc:sldChg>
      <pc:sldChg chg="del">
        <pc:chgData name="William Grey" userId="37b73424-c081-4fc2-b1af-363f4f3fd4f3" providerId="ADAL" clId="{C4B72780-CA75-4EC4-87BD-BAA4DB94EE18}" dt="2022-10-26T21:40:45.622" v="193" actId="47"/>
        <pc:sldMkLst>
          <pc:docMk/>
          <pc:sldMk cId="119754064" sldId="350"/>
        </pc:sldMkLst>
      </pc:sldChg>
      <pc:sldChg chg="add del">
        <pc:chgData name="William Grey" userId="37b73424-c081-4fc2-b1af-363f4f3fd4f3" providerId="ADAL" clId="{C4B72780-CA75-4EC4-87BD-BAA4DB94EE18}" dt="2022-10-26T22:00:51.124" v="408" actId="47"/>
        <pc:sldMkLst>
          <pc:docMk/>
          <pc:sldMk cId="2143279732" sldId="354"/>
        </pc:sldMkLst>
      </pc:sldChg>
      <pc:sldChg chg="add del">
        <pc:chgData name="William Grey" userId="37b73424-c081-4fc2-b1af-363f4f3fd4f3" providerId="ADAL" clId="{C4B72780-CA75-4EC4-87BD-BAA4DB94EE18}" dt="2022-10-26T22:00:51.922" v="409" actId="47"/>
        <pc:sldMkLst>
          <pc:docMk/>
          <pc:sldMk cId="440355102" sldId="356"/>
        </pc:sldMkLst>
      </pc:sldChg>
      <pc:sldChg chg="modSp mod">
        <pc:chgData name="William Grey" userId="37b73424-c081-4fc2-b1af-363f4f3fd4f3" providerId="ADAL" clId="{C4B72780-CA75-4EC4-87BD-BAA4DB94EE18}" dt="2022-10-26T21:51:06.927" v="322" actId="20577"/>
        <pc:sldMkLst>
          <pc:docMk/>
          <pc:sldMk cId="1744409836" sldId="357"/>
        </pc:sldMkLst>
        <pc:spChg chg="mod">
          <ac:chgData name="William Grey" userId="37b73424-c081-4fc2-b1af-363f4f3fd4f3" providerId="ADAL" clId="{C4B72780-CA75-4EC4-87BD-BAA4DB94EE18}" dt="2022-10-26T21:44:53.788" v="269" actId="20577"/>
          <ac:spMkLst>
            <pc:docMk/>
            <pc:sldMk cId="1744409836" sldId="357"/>
            <ac:spMk id="2" creationId="{CA720332-452E-4AE9-A8A8-00EC7FC051C9}"/>
          </ac:spMkLst>
        </pc:spChg>
        <pc:spChg chg="mod">
          <ac:chgData name="William Grey" userId="37b73424-c081-4fc2-b1af-363f4f3fd4f3" providerId="ADAL" clId="{C4B72780-CA75-4EC4-87BD-BAA4DB94EE18}" dt="2022-10-26T21:48:38.862" v="303" actId="1076"/>
          <ac:spMkLst>
            <pc:docMk/>
            <pc:sldMk cId="1744409836" sldId="357"/>
            <ac:spMk id="7" creationId="{FA522FEC-C544-44B3-B606-1B941B5EDE37}"/>
          </ac:spMkLst>
        </pc:spChg>
        <pc:graphicFrameChg chg="modGraphic">
          <ac:chgData name="William Grey" userId="37b73424-c081-4fc2-b1af-363f4f3fd4f3" providerId="ADAL" clId="{C4B72780-CA75-4EC4-87BD-BAA4DB94EE18}" dt="2022-10-26T21:44:59.207" v="270" actId="113"/>
          <ac:graphicFrameMkLst>
            <pc:docMk/>
            <pc:sldMk cId="1744409836" sldId="357"/>
            <ac:graphicFrameMk id="4" creationId="{C6E53502-9F10-411B-A5CB-10AE612A2EEE}"/>
          </ac:graphicFrameMkLst>
        </pc:graphicFrameChg>
        <pc:graphicFrameChg chg="mod modGraphic">
          <ac:chgData name="William Grey" userId="37b73424-c081-4fc2-b1af-363f4f3fd4f3" providerId="ADAL" clId="{C4B72780-CA75-4EC4-87BD-BAA4DB94EE18}" dt="2022-10-26T21:51:06.927" v="322" actId="20577"/>
          <ac:graphicFrameMkLst>
            <pc:docMk/>
            <pc:sldMk cId="1744409836" sldId="357"/>
            <ac:graphicFrameMk id="6" creationId="{0451A46E-668B-421E-9F1E-55A9194B03B7}"/>
          </ac:graphicFrameMkLst>
        </pc:graphicFrameChg>
      </pc:sldChg>
      <pc:sldChg chg="modSp mod">
        <pc:chgData name="William Grey" userId="37b73424-c081-4fc2-b1af-363f4f3fd4f3" providerId="ADAL" clId="{C4B72780-CA75-4EC4-87BD-BAA4DB94EE18}" dt="2022-10-26T21:52:19.235" v="326" actId="12385"/>
        <pc:sldMkLst>
          <pc:docMk/>
          <pc:sldMk cId="2958782458" sldId="358"/>
        </pc:sldMkLst>
        <pc:spChg chg="mod">
          <ac:chgData name="William Grey" userId="37b73424-c081-4fc2-b1af-363f4f3fd4f3" providerId="ADAL" clId="{C4B72780-CA75-4EC4-87BD-BAA4DB94EE18}" dt="2022-10-26T21:51:50.129" v="323" actId="255"/>
          <ac:spMkLst>
            <pc:docMk/>
            <pc:sldMk cId="2958782458" sldId="358"/>
            <ac:spMk id="2" creationId="{A5BF979B-1F92-4667-91DC-BF80E0CF4110}"/>
          </ac:spMkLst>
        </pc:spChg>
        <pc:graphicFrameChg chg="modGraphic">
          <ac:chgData name="William Grey" userId="37b73424-c081-4fc2-b1af-363f4f3fd4f3" providerId="ADAL" clId="{C4B72780-CA75-4EC4-87BD-BAA4DB94EE18}" dt="2022-10-26T21:52:01.163" v="324" actId="12385"/>
          <ac:graphicFrameMkLst>
            <pc:docMk/>
            <pc:sldMk cId="2958782458" sldId="358"/>
            <ac:graphicFrameMk id="4" creationId="{27E037ED-C270-4F98-A5EA-6E41528AAE0A}"/>
          </ac:graphicFrameMkLst>
        </pc:graphicFrameChg>
        <pc:graphicFrameChg chg="modGraphic">
          <ac:chgData name="William Grey" userId="37b73424-c081-4fc2-b1af-363f4f3fd4f3" providerId="ADAL" clId="{C4B72780-CA75-4EC4-87BD-BAA4DB94EE18}" dt="2022-10-26T21:52:09.130" v="325" actId="12385"/>
          <ac:graphicFrameMkLst>
            <pc:docMk/>
            <pc:sldMk cId="2958782458" sldId="358"/>
            <ac:graphicFrameMk id="5" creationId="{4283A0EC-1457-4B70-B937-71C6E40603F4}"/>
          </ac:graphicFrameMkLst>
        </pc:graphicFrameChg>
        <pc:graphicFrameChg chg="modGraphic">
          <ac:chgData name="William Grey" userId="37b73424-c081-4fc2-b1af-363f4f3fd4f3" providerId="ADAL" clId="{C4B72780-CA75-4EC4-87BD-BAA4DB94EE18}" dt="2022-10-26T21:52:19.235" v="326" actId="12385"/>
          <ac:graphicFrameMkLst>
            <pc:docMk/>
            <pc:sldMk cId="2958782458" sldId="358"/>
            <ac:graphicFrameMk id="7" creationId="{B6360797-B466-4671-B010-F9AB5B585156}"/>
          </ac:graphicFrameMkLst>
        </pc:graphicFrameChg>
      </pc:sldChg>
      <pc:sldChg chg="add del">
        <pc:chgData name="William Grey" userId="37b73424-c081-4fc2-b1af-363f4f3fd4f3" providerId="ADAL" clId="{C4B72780-CA75-4EC4-87BD-BAA4DB94EE18}" dt="2022-10-26T22:00:54.076" v="411" actId="47"/>
        <pc:sldMkLst>
          <pc:docMk/>
          <pc:sldMk cId="3876600193" sldId="359"/>
        </pc:sldMkLst>
      </pc:sldChg>
      <pc:sldChg chg="add del">
        <pc:chgData name="William Grey" userId="37b73424-c081-4fc2-b1af-363f4f3fd4f3" providerId="ADAL" clId="{C4B72780-CA75-4EC4-87BD-BAA4DB94EE18}" dt="2022-10-26T22:00:53.196" v="410" actId="47"/>
        <pc:sldMkLst>
          <pc:docMk/>
          <pc:sldMk cId="2689812810" sldId="361"/>
        </pc:sldMkLst>
      </pc:sldChg>
      <pc:sldChg chg="add del">
        <pc:chgData name="William Grey" userId="37b73424-c081-4fc2-b1af-363f4f3fd4f3" providerId="ADAL" clId="{C4B72780-CA75-4EC4-87BD-BAA4DB94EE18}" dt="2022-10-26T21:57:40.751" v="327" actId="47"/>
        <pc:sldMkLst>
          <pc:docMk/>
          <pc:sldMk cId="3998105044" sldId="362"/>
        </pc:sldMkLst>
      </pc:sldChg>
      <pc:sldChg chg="add del">
        <pc:chgData name="William Grey" userId="37b73424-c081-4fc2-b1af-363f4f3fd4f3" providerId="ADAL" clId="{C4B72780-CA75-4EC4-87BD-BAA4DB94EE18}" dt="2022-10-26T21:57:41.524" v="328" actId="47"/>
        <pc:sldMkLst>
          <pc:docMk/>
          <pc:sldMk cId="2596359425" sldId="363"/>
        </pc:sldMkLst>
      </pc:sldChg>
      <pc:sldChg chg="addSp modSp add del mod">
        <pc:chgData name="William Grey" userId="37b73424-c081-4fc2-b1af-363f4f3fd4f3" providerId="ADAL" clId="{C4B72780-CA75-4EC4-87BD-BAA4DB94EE18}" dt="2022-10-26T22:00:48.951" v="405" actId="47"/>
        <pc:sldMkLst>
          <pc:docMk/>
          <pc:sldMk cId="2201424193" sldId="364"/>
        </pc:sldMkLst>
        <pc:spChg chg="mod">
          <ac:chgData name="William Grey" userId="37b73424-c081-4fc2-b1af-363f4f3fd4f3" providerId="ADAL" clId="{C4B72780-CA75-4EC4-87BD-BAA4DB94EE18}" dt="2022-10-26T21:58:31.724" v="347" actId="27636"/>
          <ac:spMkLst>
            <pc:docMk/>
            <pc:sldMk cId="2201424193" sldId="364"/>
            <ac:spMk id="3" creationId="{00000000-0000-0000-0000-000000000000}"/>
          </ac:spMkLst>
        </pc:spChg>
        <pc:spChg chg="add mod">
          <ac:chgData name="William Grey" userId="37b73424-c081-4fc2-b1af-363f4f3fd4f3" providerId="ADAL" clId="{C4B72780-CA75-4EC4-87BD-BAA4DB94EE18}" dt="2022-10-26T21:14:26.132" v="57" actId="21"/>
          <ac:spMkLst>
            <pc:docMk/>
            <pc:sldMk cId="2201424193" sldId="364"/>
            <ac:spMk id="4" creationId="{25A1CFB6-AC87-4504-92E7-AFD496FA7FA2}"/>
          </ac:spMkLst>
        </pc:spChg>
      </pc:sldChg>
      <pc:sldChg chg="add del">
        <pc:chgData name="William Grey" userId="37b73424-c081-4fc2-b1af-363f4f3fd4f3" providerId="ADAL" clId="{C4B72780-CA75-4EC4-87BD-BAA4DB94EE18}" dt="2022-10-26T22:00:49.469" v="406" actId="47"/>
        <pc:sldMkLst>
          <pc:docMk/>
          <pc:sldMk cId="109965592" sldId="365"/>
        </pc:sldMkLst>
      </pc:sldChg>
      <pc:sldChg chg="modSp add mod ord">
        <pc:chgData name="William Grey" userId="37b73424-c081-4fc2-b1af-363f4f3fd4f3" providerId="ADAL" clId="{C4B72780-CA75-4EC4-87BD-BAA4DB94EE18}" dt="2022-10-26T21:39:23.112" v="174"/>
        <pc:sldMkLst>
          <pc:docMk/>
          <pc:sldMk cId="430757750" sldId="366"/>
        </pc:sldMkLst>
        <pc:graphicFrameChg chg="modGraphic">
          <ac:chgData name="William Grey" userId="37b73424-c081-4fc2-b1af-363f4f3fd4f3" providerId="ADAL" clId="{C4B72780-CA75-4EC4-87BD-BAA4DB94EE18}" dt="2022-10-26T21:39:17.762" v="172" actId="6549"/>
          <ac:graphicFrameMkLst>
            <pc:docMk/>
            <pc:sldMk cId="430757750" sldId="366"/>
            <ac:graphicFrameMk id="9" creationId="{495116C2-AF7E-43E3-B846-73B4EAB25568}"/>
          </ac:graphicFrameMkLst>
        </pc:graphicFrameChg>
      </pc:sldChg>
      <pc:sldChg chg="modSp add mod">
        <pc:chgData name="William Grey" userId="37b73424-c081-4fc2-b1af-363f4f3fd4f3" providerId="ADAL" clId="{C4B72780-CA75-4EC4-87BD-BAA4DB94EE18}" dt="2022-10-26T21:40:32.449" v="189" actId="14734"/>
        <pc:sldMkLst>
          <pc:docMk/>
          <pc:sldMk cId="3909575023" sldId="367"/>
        </pc:sldMkLst>
        <pc:graphicFrameChg chg="mod modGraphic">
          <ac:chgData name="William Grey" userId="37b73424-c081-4fc2-b1af-363f4f3fd4f3" providerId="ADAL" clId="{C4B72780-CA75-4EC4-87BD-BAA4DB94EE18}" dt="2022-10-26T21:40:32.449" v="189" actId="14734"/>
          <ac:graphicFrameMkLst>
            <pc:docMk/>
            <pc:sldMk cId="3909575023" sldId="367"/>
            <ac:graphicFrameMk id="4" creationId="{4272B132-DB72-41FB-85A6-5EB4043EEF07}"/>
          </ac:graphicFrameMkLst>
        </pc:graphicFrameChg>
      </pc:sldChg>
      <pc:sldChg chg="modSp add mod">
        <pc:chgData name="William Grey" userId="37b73424-c081-4fc2-b1af-363f4f3fd4f3" providerId="ADAL" clId="{C4B72780-CA75-4EC4-87BD-BAA4DB94EE18}" dt="2022-10-26T21:47:53.320" v="300" actId="255"/>
        <pc:sldMkLst>
          <pc:docMk/>
          <pc:sldMk cId="2050752776" sldId="368"/>
        </pc:sldMkLst>
        <pc:spChg chg="mod">
          <ac:chgData name="William Grey" userId="37b73424-c081-4fc2-b1af-363f4f3fd4f3" providerId="ADAL" clId="{C4B72780-CA75-4EC4-87BD-BAA4DB94EE18}" dt="2022-10-26T21:47:53.320" v="300" actId="255"/>
          <ac:spMkLst>
            <pc:docMk/>
            <pc:sldMk cId="2050752776" sldId="368"/>
            <ac:spMk id="3" creationId="{791394B6-11CF-4F68-9B00-EF77ECAF8DC0}"/>
          </ac:spMkLst>
        </pc:spChg>
      </pc:sldChg>
      <pc:sldChg chg="add del">
        <pc:chgData name="William Grey" userId="37b73424-c081-4fc2-b1af-363f4f3fd4f3" providerId="ADAL" clId="{C4B72780-CA75-4EC4-87BD-BAA4DB94EE18}" dt="2022-10-26T21:50:20.396" v="307"/>
        <pc:sldMkLst>
          <pc:docMk/>
          <pc:sldMk cId="2924728699" sldId="369"/>
        </pc:sldMkLst>
      </pc:sldChg>
      <pc:sldChg chg="addSp delSp modSp new mod ord">
        <pc:chgData name="William Grey" userId="37b73424-c081-4fc2-b1af-363f4f3fd4f3" providerId="ADAL" clId="{C4B72780-CA75-4EC4-87BD-BAA4DB94EE18}" dt="2022-10-26T22:07:05.263" v="571" actId="207"/>
        <pc:sldMkLst>
          <pc:docMk/>
          <pc:sldMk cId="3092921638" sldId="369"/>
        </pc:sldMkLst>
        <pc:spChg chg="mod">
          <ac:chgData name="William Grey" userId="37b73424-c081-4fc2-b1af-363f4f3fd4f3" providerId="ADAL" clId="{C4B72780-CA75-4EC4-87BD-BAA4DB94EE18}" dt="2022-10-26T22:03:08.547" v="426" actId="20577"/>
          <ac:spMkLst>
            <pc:docMk/>
            <pc:sldMk cId="3092921638" sldId="369"/>
            <ac:spMk id="2" creationId="{03028C30-E6A9-49EC-9E68-5EA0161E9921}"/>
          </ac:spMkLst>
        </pc:spChg>
        <pc:spChg chg="mod">
          <ac:chgData name="William Grey" userId="37b73424-c081-4fc2-b1af-363f4f3fd4f3" providerId="ADAL" clId="{C4B72780-CA75-4EC4-87BD-BAA4DB94EE18}" dt="2022-10-26T22:06:49.630" v="569" actId="1076"/>
          <ac:spMkLst>
            <pc:docMk/>
            <pc:sldMk cId="3092921638" sldId="369"/>
            <ac:spMk id="3" creationId="{3FFC1489-C7EA-4381-AA02-D824B588A9D8}"/>
          </ac:spMkLst>
        </pc:spChg>
        <pc:spChg chg="add del mod">
          <ac:chgData name="William Grey" userId="37b73424-c081-4fc2-b1af-363f4f3fd4f3" providerId="ADAL" clId="{C4B72780-CA75-4EC4-87BD-BAA4DB94EE18}" dt="2022-10-26T22:06:42.380" v="567" actId="478"/>
          <ac:spMkLst>
            <pc:docMk/>
            <pc:sldMk cId="3092921638" sldId="369"/>
            <ac:spMk id="6" creationId="{54FCCEF4-0E6D-47D7-A8CB-2C6BD0E53738}"/>
          </ac:spMkLst>
        </pc:spChg>
        <pc:spChg chg="add del mod">
          <ac:chgData name="William Grey" userId="37b73424-c081-4fc2-b1af-363f4f3fd4f3" providerId="ADAL" clId="{C4B72780-CA75-4EC4-87BD-BAA4DB94EE18}" dt="2022-10-26T22:05:20.531" v="547" actId="478"/>
          <ac:spMkLst>
            <pc:docMk/>
            <pc:sldMk cId="3092921638" sldId="369"/>
            <ac:spMk id="7" creationId="{A71274DF-E7E0-44BE-A142-A731FCB35641}"/>
          </ac:spMkLst>
        </pc:spChg>
        <pc:graphicFrameChg chg="add mod modGraphic">
          <ac:chgData name="William Grey" userId="37b73424-c081-4fc2-b1af-363f4f3fd4f3" providerId="ADAL" clId="{C4B72780-CA75-4EC4-87BD-BAA4DB94EE18}" dt="2022-10-26T22:07:05.263" v="571" actId="207"/>
          <ac:graphicFrameMkLst>
            <pc:docMk/>
            <pc:sldMk cId="3092921638" sldId="369"/>
            <ac:graphicFrameMk id="4" creationId="{028CCABF-2D30-4407-9FEB-59888C0DA8B3}"/>
          </ac:graphicFrameMkLst>
        </pc:graphicFrameChg>
        <pc:graphicFrameChg chg="add del mod modGraphic">
          <ac:chgData name="William Grey" userId="37b73424-c081-4fc2-b1af-363f4f3fd4f3" providerId="ADAL" clId="{C4B72780-CA75-4EC4-87BD-BAA4DB94EE18}" dt="2022-10-26T22:06:39.050" v="566" actId="478"/>
          <ac:graphicFrameMkLst>
            <pc:docMk/>
            <pc:sldMk cId="3092921638" sldId="369"/>
            <ac:graphicFrameMk id="5" creationId="{488657E3-4E9F-4111-8868-5AEB28828251}"/>
          </ac:graphicFrameMkLst>
        </pc:graphicFrameChg>
      </pc:sldChg>
      <pc:sldChg chg="modSp add">
        <pc:chgData name="William Grey" userId="37b73424-c081-4fc2-b1af-363f4f3fd4f3" providerId="ADAL" clId="{C4B72780-CA75-4EC4-87BD-BAA4DB94EE18}" dt="2022-10-27T20:47:01.109" v="774" actId="20577"/>
        <pc:sldMkLst>
          <pc:docMk/>
          <pc:sldMk cId="2343421368" sldId="370"/>
        </pc:sldMkLst>
        <pc:spChg chg="mod">
          <ac:chgData name="William Grey" userId="37b73424-c081-4fc2-b1af-363f4f3fd4f3" providerId="ADAL" clId="{C4B72780-CA75-4EC4-87BD-BAA4DB94EE18}" dt="2022-10-27T20:47:01.109" v="774" actId="20577"/>
          <ac:spMkLst>
            <pc:docMk/>
            <pc:sldMk cId="2343421368" sldId="370"/>
            <ac:spMk id="3" creationId="{6525E3CE-20E6-4837-AE5A-E591ACB735DD}"/>
          </ac:spMkLst>
        </pc:spChg>
      </pc:sldChg>
      <pc:sldMasterChg chg="modSldLayout">
        <pc:chgData name="William Grey" userId="37b73424-c081-4fc2-b1af-363f4f3fd4f3" providerId="ADAL" clId="{C4B72780-CA75-4EC4-87BD-BAA4DB94EE18}" dt="2022-10-26T21:07:52.007" v="3"/>
        <pc:sldMasterMkLst>
          <pc:docMk/>
          <pc:sldMasterMk cId="346092365" sldId="2147483660"/>
        </pc:sldMasterMkLst>
        <pc:sldLayoutChg chg="addSp delSp modSp mod">
          <pc:chgData name="William Grey" userId="37b73424-c081-4fc2-b1af-363f4f3fd4f3" providerId="ADAL" clId="{C4B72780-CA75-4EC4-87BD-BAA4DB94EE18}" dt="2022-10-26T21:07:52.007" v="3"/>
          <pc:sldLayoutMkLst>
            <pc:docMk/>
            <pc:sldMasterMk cId="346092365" sldId="2147483660"/>
            <pc:sldLayoutMk cId="1321006652" sldId="2147483661"/>
          </pc:sldLayoutMkLst>
          <pc:picChg chg="del">
            <ac:chgData name="William Grey" userId="37b73424-c081-4fc2-b1af-363f4f3fd4f3" providerId="ADAL" clId="{C4B72780-CA75-4EC4-87BD-BAA4DB94EE18}" dt="2022-10-26T21:07:51.312" v="2" actId="478"/>
            <ac:picMkLst>
              <pc:docMk/>
              <pc:sldMasterMk cId="346092365" sldId="2147483660"/>
              <pc:sldLayoutMk cId="1321006652" sldId="2147483661"/>
              <ac:picMk id="8" creationId="{63B928B6-3DF2-476E-85F1-8814FADB2AE5}"/>
            </ac:picMkLst>
          </pc:picChg>
          <pc:picChg chg="add mod">
            <ac:chgData name="William Grey" userId="37b73424-c081-4fc2-b1af-363f4f3fd4f3" providerId="ADAL" clId="{C4B72780-CA75-4EC4-87BD-BAA4DB94EE18}" dt="2022-10-26T21:07:52.007" v="3"/>
            <ac:picMkLst>
              <pc:docMk/>
              <pc:sldMasterMk cId="346092365" sldId="2147483660"/>
              <pc:sldLayoutMk cId="1321006652" sldId="2147483661"/>
              <ac:picMk id="10" creationId="{E0163F82-FAEB-417D-8318-DDC6E7613307}"/>
            </ac:picMkLst>
          </pc:picChg>
        </pc:sldLayoutChg>
      </pc:sldMasterChg>
    </pc:docChg>
  </pc:docChgLst>
  <pc:docChgLst>
    <pc:chgData name="William Grey" userId="37b73424-c081-4fc2-b1af-363f4f3fd4f3" providerId="ADAL" clId="{D01E0B70-E5F5-4B80-92EF-B0FFBEC83961}"/>
    <pc:docChg chg="custSel addSld modSld">
      <pc:chgData name="William Grey" userId="37b73424-c081-4fc2-b1af-363f4f3fd4f3" providerId="ADAL" clId="{D01E0B70-E5F5-4B80-92EF-B0FFBEC83961}" dt="2021-05-18T10:18:28.637" v="18" actId="27636"/>
      <pc:docMkLst>
        <pc:docMk/>
      </pc:docMkLst>
      <pc:sldChg chg="modSp add mod">
        <pc:chgData name="William Grey" userId="37b73424-c081-4fc2-b1af-363f4f3fd4f3" providerId="ADAL" clId="{D01E0B70-E5F5-4B80-92EF-B0FFBEC83961}" dt="2021-05-18T10:18:11.217" v="13" actId="27636"/>
        <pc:sldMkLst>
          <pc:docMk/>
          <pc:sldMk cId="2183409981" sldId="299"/>
        </pc:sldMkLst>
        <pc:spChg chg="mod">
          <ac:chgData name="William Grey" userId="37b73424-c081-4fc2-b1af-363f4f3fd4f3" providerId="ADAL" clId="{D01E0B70-E5F5-4B80-92EF-B0FFBEC83961}" dt="2021-05-18T10:18:11.217" v="13" actId="27636"/>
          <ac:spMkLst>
            <pc:docMk/>
            <pc:sldMk cId="2183409981" sldId="299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D01E0B70-E5F5-4B80-92EF-B0FFBEC83961}" dt="2021-05-18T10:18:11.230" v="15" actId="27636"/>
        <pc:sldMkLst>
          <pc:docMk/>
          <pc:sldMk cId="2324994533" sldId="300"/>
        </pc:sldMkLst>
        <pc:spChg chg="mod">
          <ac:chgData name="William Grey" userId="37b73424-c081-4fc2-b1af-363f4f3fd4f3" providerId="ADAL" clId="{D01E0B70-E5F5-4B80-92EF-B0FFBEC83961}" dt="2021-05-18T10:18:11.230" v="15" actId="27636"/>
          <ac:spMkLst>
            <pc:docMk/>
            <pc:sldMk cId="2324994533" sldId="300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D01E0B70-E5F5-4B80-92EF-B0FFBEC83961}" dt="2021-05-18T10:18:11.223" v="14" actId="27636"/>
        <pc:sldMkLst>
          <pc:docMk/>
          <pc:sldMk cId="2008865798" sldId="301"/>
        </pc:sldMkLst>
        <pc:spChg chg="mod">
          <ac:chgData name="William Grey" userId="37b73424-c081-4fc2-b1af-363f4f3fd4f3" providerId="ADAL" clId="{D01E0B70-E5F5-4B80-92EF-B0FFBEC83961}" dt="2021-05-18T10:18:11.223" v="14" actId="27636"/>
          <ac:spMkLst>
            <pc:docMk/>
            <pc:sldMk cId="2008865798" sldId="301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D01E0B70-E5F5-4B80-92EF-B0FFBEC83961}" dt="2021-05-18T10:18:11.245" v="16" actId="27636"/>
        <pc:sldMkLst>
          <pc:docMk/>
          <pc:sldMk cId="166681513" sldId="302"/>
        </pc:sldMkLst>
        <pc:spChg chg="mod">
          <ac:chgData name="William Grey" userId="37b73424-c081-4fc2-b1af-363f4f3fd4f3" providerId="ADAL" clId="{D01E0B70-E5F5-4B80-92EF-B0FFBEC83961}" dt="2021-05-18T10:18:11.245" v="16" actId="27636"/>
          <ac:spMkLst>
            <pc:docMk/>
            <pc:sldMk cId="166681513" sldId="302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D01E0B70-E5F5-4B80-92EF-B0FFBEC83961}" dt="2021-05-18T10:18:28.637" v="18" actId="27636"/>
        <pc:sldMkLst>
          <pc:docMk/>
          <pc:sldMk cId="3522613475" sldId="303"/>
        </pc:sldMkLst>
        <pc:spChg chg="mod">
          <ac:chgData name="William Grey" userId="37b73424-c081-4fc2-b1af-363f4f3fd4f3" providerId="ADAL" clId="{D01E0B70-E5F5-4B80-92EF-B0FFBEC83961}" dt="2021-05-18T10:18:28.637" v="18" actId="27636"/>
          <ac:spMkLst>
            <pc:docMk/>
            <pc:sldMk cId="3522613475" sldId="303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D01E0B70-E5F5-4B80-92EF-B0FFBEC83961}" dt="2021-05-18T10:18:11.155" v="5" actId="27636"/>
        <pc:sldMkLst>
          <pc:docMk/>
          <pc:sldMk cId="1096980463" sldId="305"/>
        </pc:sldMkLst>
        <pc:spChg chg="mod">
          <ac:chgData name="William Grey" userId="37b73424-c081-4fc2-b1af-363f4f3fd4f3" providerId="ADAL" clId="{D01E0B70-E5F5-4B80-92EF-B0FFBEC83961}" dt="2021-05-18T10:18:11.155" v="5" actId="27636"/>
          <ac:spMkLst>
            <pc:docMk/>
            <pc:sldMk cId="1096980463" sldId="305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D01E0B70-E5F5-4B80-92EF-B0FFBEC83961}" dt="2021-05-18T10:18:11.145" v="3" actId="27636"/>
        <pc:sldMkLst>
          <pc:docMk/>
          <pc:sldMk cId="1259059869" sldId="309"/>
        </pc:sldMkLst>
        <pc:spChg chg="mod">
          <ac:chgData name="William Grey" userId="37b73424-c081-4fc2-b1af-363f4f3fd4f3" providerId="ADAL" clId="{D01E0B70-E5F5-4B80-92EF-B0FFBEC83961}" dt="2021-05-18T10:18:11.145" v="3" actId="27636"/>
          <ac:spMkLst>
            <pc:docMk/>
            <pc:sldMk cId="1259059869" sldId="309"/>
            <ac:spMk id="2" creationId="{5E6F5D82-EA32-421C-A078-8784718794A4}"/>
          </ac:spMkLst>
        </pc:spChg>
      </pc:sldChg>
      <pc:sldChg chg="modSp add mod">
        <pc:chgData name="William Grey" userId="37b73424-c081-4fc2-b1af-363f4f3fd4f3" providerId="ADAL" clId="{D01E0B70-E5F5-4B80-92EF-B0FFBEC83961}" dt="2021-05-18T10:18:11.118" v="1" actId="27636"/>
        <pc:sldMkLst>
          <pc:docMk/>
          <pc:sldMk cId="285330717" sldId="326"/>
        </pc:sldMkLst>
        <pc:spChg chg="mod">
          <ac:chgData name="William Grey" userId="37b73424-c081-4fc2-b1af-363f4f3fd4f3" providerId="ADAL" clId="{D01E0B70-E5F5-4B80-92EF-B0FFBEC83961}" dt="2021-05-18T10:18:11.118" v="1" actId="27636"/>
          <ac:spMkLst>
            <pc:docMk/>
            <pc:sldMk cId="285330717" sldId="326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D01E0B70-E5F5-4B80-92EF-B0FFBEC83961}" dt="2021-05-18T10:18:11.135" v="2" actId="27636"/>
        <pc:sldMkLst>
          <pc:docMk/>
          <pc:sldMk cId="2640378852" sldId="327"/>
        </pc:sldMkLst>
        <pc:spChg chg="mod">
          <ac:chgData name="William Grey" userId="37b73424-c081-4fc2-b1af-363f4f3fd4f3" providerId="ADAL" clId="{D01E0B70-E5F5-4B80-92EF-B0FFBEC83961}" dt="2021-05-18T10:18:11.135" v="2" actId="27636"/>
          <ac:spMkLst>
            <pc:docMk/>
            <pc:sldMk cId="2640378852" sldId="327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D01E0B70-E5F5-4B80-92EF-B0FFBEC83961}" dt="2021-05-18T10:18:11.150" v="4" actId="27636"/>
        <pc:sldMkLst>
          <pc:docMk/>
          <pc:sldMk cId="2148465945" sldId="328"/>
        </pc:sldMkLst>
        <pc:spChg chg="mod">
          <ac:chgData name="William Grey" userId="37b73424-c081-4fc2-b1af-363f4f3fd4f3" providerId="ADAL" clId="{D01E0B70-E5F5-4B80-92EF-B0FFBEC83961}" dt="2021-05-18T10:18:11.150" v="4" actId="27636"/>
          <ac:spMkLst>
            <pc:docMk/>
            <pc:sldMk cId="2148465945" sldId="328"/>
            <ac:spMk id="2" creationId="{CE94CF57-ABFB-414E-A9C4-6D928D36A83F}"/>
          </ac:spMkLst>
        </pc:spChg>
      </pc:sldChg>
      <pc:sldChg chg="modSp add mod">
        <pc:chgData name="William Grey" userId="37b73424-c081-4fc2-b1af-363f4f3fd4f3" providerId="ADAL" clId="{D01E0B70-E5F5-4B80-92EF-B0FFBEC83961}" dt="2021-05-18T10:18:11.165" v="6" actId="27636"/>
        <pc:sldMkLst>
          <pc:docMk/>
          <pc:sldMk cId="1314893492" sldId="329"/>
        </pc:sldMkLst>
        <pc:spChg chg="mod">
          <ac:chgData name="William Grey" userId="37b73424-c081-4fc2-b1af-363f4f3fd4f3" providerId="ADAL" clId="{D01E0B70-E5F5-4B80-92EF-B0FFBEC83961}" dt="2021-05-18T10:18:11.165" v="6" actId="27636"/>
          <ac:spMkLst>
            <pc:docMk/>
            <pc:sldMk cId="1314893492" sldId="329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D01E0B70-E5F5-4B80-92EF-B0FFBEC83961}" dt="2021-05-18T10:18:11.169" v="7" actId="27636"/>
        <pc:sldMkLst>
          <pc:docMk/>
          <pc:sldMk cId="3437632892" sldId="330"/>
        </pc:sldMkLst>
        <pc:spChg chg="mod">
          <ac:chgData name="William Grey" userId="37b73424-c081-4fc2-b1af-363f4f3fd4f3" providerId="ADAL" clId="{D01E0B70-E5F5-4B80-92EF-B0FFBEC83961}" dt="2021-05-18T10:18:11.169" v="7" actId="27636"/>
          <ac:spMkLst>
            <pc:docMk/>
            <pc:sldMk cId="3437632892" sldId="330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D01E0B70-E5F5-4B80-92EF-B0FFBEC83961}" dt="2021-05-18T10:18:11.181" v="8" actId="27636"/>
        <pc:sldMkLst>
          <pc:docMk/>
          <pc:sldMk cId="1489246993" sldId="331"/>
        </pc:sldMkLst>
        <pc:spChg chg="mod">
          <ac:chgData name="William Grey" userId="37b73424-c081-4fc2-b1af-363f4f3fd4f3" providerId="ADAL" clId="{D01E0B70-E5F5-4B80-92EF-B0FFBEC83961}" dt="2021-05-18T10:18:11.181" v="8" actId="27636"/>
          <ac:spMkLst>
            <pc:docMk/>
            <pc:sldMk cId="1489246993" sldId="331"/>
            <ac:spMk id="2" creationId="{5C796BFC-D4EC-429B-BED6-E709104C7D5D}"/>
          </ac:spMkLst>
        </pc:spChg>
      </pc:sldChg>
      <pc:sldChg chg="modSp add mod">
        <pc:chgData name="William Grey" userId="37b73424-c081-4fc2-b1af-363f4f3fd4f3" providerId="ADAL" clId="{D01E0B70-E5F5-4B80-92EF-B0FFBEC83961}" dt="2021-05-18T10:18:11.189" v="9" actId="27636"/>
        <pc:sldMkLst>
          <pc:docMk/>
          <pc:sldMk cId="3751256971" sldId="332"/>
        </pc:sldMkLst>
        <pc:spChg chg="mod">
          <ac:chgData name="William Grey" userId="37b73424-c081-4fc2-b1af-363f4f3fd4f3" providerId="ADAL" clId="{D01E0B70-E5F5-4B80-92EF-B0FFBEC83961}" dt="2021-05-18T10:18:11.189" v="9" actId="27636"/>
          <ac:spMkLst>
            <pc:docMk/>
            <pc:sldMk cId="3751256971" sldId="332"/>
            <ac:spMk id="2" creationId="{5C796BFC-D4EC-429B-BED6-E709104C7D5D}"/>
          </ac:spMkLst>
        </pc:spChg>
      </pc:sldChg>
      <pc:sldChg chg="modSp add mod">
        <pc:chgData name="William Grey" userId="37b73424-c081-4fc2-b1af-363f4f3fd4f3" providerId="ADAL" clId="{D01E0B70-E5F5-4B80-92EF-B0FFBEC83961}" dt="2021-05-18T10:18:11.196" v="10" actId="27636"/>
        <pc:sldMkLst>
          <pc:docMk/>
          <pc:sldMk cId="218361849" sldId="333"/>
        </pc:sldMkLst>
        <pc:spChg chg="mod">
          <ac:chgData name="William Grey" userId="37b73424-c081-4fc2-b1af-363f4f3fd4f3" providerId="ADAL" clId="{D01E0B70-E5F5-4B80-92EF-B0FFBEC83961}" dt="2021-05-18T10:18:11.196" v="10" actId="27636"/>
          <ac:spMkLst>
            <pc:docMk/>
            <pc:sldMk cId="218361849" sldId="333"/>
            <ac:spMk id="2" creationId="{909632B3-5822-49E2-B2E2-6E8C58CCD6F3}"/>
          </ac:spMkLst>
        </pc:spChg>
      </pc:sldChg>
      <pc:sldChg chg="modSp add mod">
        <pc:chgData name="William Grey" userId="37b73424-c081-4fc2-b1af-363f4f3fd4f3" providerId="ADAL" clId="{D01E0B70-E5F5-4B80-92EF-B0FFBEC83961}" dt="2021-05-18T10:18:11.201" v="11" actId="27636"/>
        <pc:sldMkLst>
          <pc:docMk/>
          <pc:sldMk cId="2054795223" sldId="334"/>
        </pc:sldMkLst>
        <pc:spChg chg="mod">
          <ac:chgData name="William Grey" userId="37b73424-c081-4fc2-b1af-363f4f3fd4f3" providerId="ADAL" clId="{D01E0B70-E5F5-4B80-92EF-B0FFBEC83961}" dt="2021-05-18T10:18:11.201" v="11" actId="27636"/>
          <ac:spMkLst>
            <pc:docMk/>
            <pc:sldMk cId="2054795223" sldId="334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D01E0B70-E5F5-4B80-92EF-B0FFBEC83961}" dt="2021-05-18T10:18:11.209" v="12" actId="27636"/>
        <pc:sldMkLst>
          <pc:docMk/>
          <pc:sldMk cId="101852110" sldId="335"/>
        </pc:sldMkLst>
        <pc:spChg chg="mod">
          <ac:chgData name="William Grey" userId="37b73424-c081-4fc2-b1af-363f4f3fd4f3" providerId="ADAL" clId="{D01E0B70-E5F5-4B80-92EF-B0FFBEC83961}" dt="2021-05-18T10:18:11.209" v="12" actId="27636"/>
          <ac:spMkLst>
            <pc:docMk/>
            <pc:sldMk cId="101852110" sldId="335"/>
            <ac:spMk id="2" creationId="{00000000-0000-0000-0000-000000000000}"/>
          </ac:spMkLst>
        </pc:spChg>
      </pc:sldChg>
    </pc:docChg>
  </pc:docChgLst>
  <pc:docChgLst>
    <pc:chgData name="William Grey" userId="37b73424-c081-4fc2-b1af-363f4f3fd4f3" providerId="ADAL" clId="{36FB78C0-1B97-4D3D-A972-072C54F4D245}"/>
    <pc:docChg chg="undo custSel addSld delSld modSld">
      <pc:chgData name="William Grey" userId="37b73424-c081-4fc2-b1af-363f4f3fd4f3" providerId="ADAL" clId="{36FB78C0-1B97-4D3D-A972-072C54F4D245}" dt="2020-09-22T09:14:35.427" v="282" actId="20577"/>
      <pc:docMkLst>
        <pc:docMk/>
      </pc:docMkLst>
      <pc:sldChg chg="modSp mod">
        <pc:chgData name="William Grey" userId="37b73424-c081-4fc2-b1af-363f4f3fd4f3" providerId="ADAL" clId="{36FB78C0-1B97-4D3D-A972-072C54F4D245}" dt="2020-09-22T09:14:35.427" v="282" actId="20577"/>
        <pc:sldMkLst>
          <pc:docMk/>
          <pc:sldMk cId="3754660941" sldId="296"/>
        </pc:sldMkLst>
        <pc:spChg chg="mod">
          <ac:chgData name="William Grey" userId="37b73424-c081-4fc2-b1af-363f4f3fd4f3" providerId="ADAL" clId="{36FB78C0-1B97-4D3D-A972-072C54F4D245}" dt="2020-09-22T09:14:35.427" v="282" actId="20577"/>
          <ac:spMkLst>
            <pc:docMk/>
            <pc:sldMk cId="3754660941" sldId="296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36FB78C0-1B97-4D3D-A972-072C54F4D245}" dt="2020-09-22T09:08:49.058" v="242" actId="1076"/>
        <pc:sldMkLst>
          <pc:docMk/>
          <pc:sldMk cId="2402555572" sldId="313"/>
        </pc:sldMkLst>
        <pc:graphicFrameChg chg="mod modGraphic">
          <ac:chgData name="William Grey" userId="37b73424-c081-4fc2-b1af-363f4f3fd4f3" providerId="ADAL" clId="{36FB78C0-1B97-4D3D-A972-072C54F4D245}" dt="2020-09-22T09:08:44.274" v="240" actId="1076"/>
          <ac:graphicFrameMkLst>
            <pc:docMk/>
            <pc:sldMk cId="2402555572" sldId="313"/>
            <ac:graphicFrameMk id="4" creationId="{27E037ED-C270-4F98-A5EA-6E41528AAE0A}"/>
          </ac:graphicFrameMkLst>
        </pc:graphicFrameChg>
        <pc:graphicFrameChg chg="mod modGraphic">
          <ac:chgData name="William Grey" userId="37b73424-c081-4fc2-b1af-363f4f3fd4f3" providerId="ADAL" clId="{36FB78C0-1B97-4D3D-A972-072C54F4D245}" dt="2020-09-22T09:08:46.441" v="241" actId="1076"/>
          <ac:graphicFrameMkLst>
            <pc:docMk/>
            <pc:sldMk cId="2402555572" sldId="313"/>
            <ac:graphicFrameMk id="5" creationId="{4283A0EC-1457-4B70-B937-71C6E40603F4}"/>
          </ac:graphicFrameMkLst>
        </pc:graphicFrameChg>
        <pc:graphicFrameChg chg="mod modGraphic">
          <ac:chgData name="William Grey" userId="37b73424-c081-4fc2-b1af-363f4f3fd4f3" providerId="ADAL" clId="{36FB78C0-1B97-4D3D-A972-072C54F4D245}" dt="2020-09-22T09:08:49.058" v="242" actId="1076"/>
          <ac:graphicFrameMkLst>
            <pc:docMk/>
            <pc:sldMk cId="2402555572" sldId="313"/>
            <ac:graphicFrameMk id="6" creationId="{44265583-ACEC-4E58-97DE-2DEE22DD2651}"/>
          </ac:graphicFrameMkLst>
        </pc:graphicFrameChg>
      </pc:sldChg>
      <pc:sldChg chg="modSp mod">
        <pc:chgData name="William Grey" userId="37b73424-c081-4fc2-b1af-363f4f3fd4f3" providerId="ADAL" clId="{36FB78C0-1B97-4D3D-A972-072C54F4D245}" dt="2020-09-22T08:41:30.733" v="218" actId="20577"/>
        <pc:sldMkLst>
          <pc:docMk/>
          <pc:sldMk cId="3138215820" sldId="320"/>
        </pc:sldMkLst>
        <pc:graphicFrameChg chg="modGraphic">
          <ac:chgData name="William Grey" userId="37b73424-c081-4fc2-b1af-363f4f3fd4f3" providerId="ADAL" clId="{36FB78C0-1B97-4D3D-A972-072C54F4D245}" dt="2020-09-22T08:41:30.733" v="218" actId="20577"/>
          <ac:graphicFrameMkLst>
            <pc:docMk/>
            <pc:sldMk cId="3138215820" sldId="320"/>
            <ac:graphicFrameMk id="4" creationId="{94EC5FFF-5721-43F2-831F-DBA332B3FFA1}"/>
          </ac:graphicFrameMkLst>
        </pc:graphicFrameChg>
      </pc:sldChg>
      <pc:sldChg chg="modSp add mod">
        <pc:chgData name="William Grey" userId="37b73424-c081-4fc2-b1af-363f4f3fd4f3" providerId="ADAL" clId="{36FB78C0-1B97-4D3D-A972-072C54F4D245}" dt="2020-09-22T07:47:33.032" v="68" actId="20577"/>
        <pc:sldMkLst>
          <pc:docMk/>
          <pc:sldMk cId="1928563341" sldId="322"/>
        </pc:sldMkLst>
        <pc:spChg chg="mod">
          <ac:chgData name="William Grey" userId="37b73424-c081-4fc2-b1af-363f4f3fd4f3" providerId="ADAL" clId="{36FB78C0-1B97-4D3D-A972-072C54F4D245}" dt="2020-09-22T07:47:33.032" v="68" actId="20577"/>
          <ac:spMkLst>
            <pc:docMk/>
            <pc:sldMk cId="1928563341" sldId="322"/>
            <ac:spMk id="3" creationId="{437BFA9F-5EC7-4EF6-9341-7C9F33BE44E0}"/>
          </ac:spMkLst>
        </pc:spChg>
      </pc:sldChg>
      <pc:sldChg chg="new del">
        <pc:chgData name="William Grey" userId="37b73424-c081-4fc2-b1af-363f4f3fd4f3" providerId="ADAL" clId="{36FB78C0-1B97-4D3D-A972-072C54F4D245}" dt="2020-09-22T07:46:46.976" v="1" actId="47"/>
        <pc:sldMkLst>
          <pc:docMk/>
          <pc:sldMk cId="3299643066" sldId="322"/>
        </pc:sldMkLst>
      </pc:sldChg>
      <pc:sldChg chg="modSp add mod">
        <pc:chgData name="William Grey" userId="37b73424-c081-4fc2-b1af-363f4f3fd4f3" providerId="ADAL" clId="{36FB78C0-1B97-4D3D-A972-072C54F4D245}" dt="2020-09-22T08:01:39.952" v="155" actId="20577"/>
        <pc:sldMkLst>
          <pc:docMk/>
          <pc:sldMk cId="1613060139" sldId="324"/>
        </pc:sldMkLst>
        <pc:spChg chg="mod">
          <ac:chgData name="William Grey" userId="37b73424-c081-4fc2-b1af-363f4f3fd4f3" providerId="ADAL" clId="{36FB78C0-1B97-4D3D-A972-072C54F4D245}" dt="2020-09-22T08:01:39.952" v="155" actId="20577"/>
          <ac:spMkLst>
            <pc:docMk/>
            <pc:sldMk cId="1613060139" sldId="324"/>
            <ac:spMk id="3" creationId="{437BFA9F-5EC7-4EF6-9341-7C9F33BE44E0}"/>
          </ac:spMkLst>
        </pc:spChg>
      </pc:sldChg>
      <pc:sldChg chg="addSp delSp modSp new mod">
        <pc:chgData name="William Grey" userId="37b73424-c081-4fc2-b1af-363f4f3fd4f3" providerId="ADAL" clId="{36FB78C0-1B97-4D3D-A972-072C54F4D245}" dt="2020-09-22T08:11:03.902" v="214" actId="20577"/>
        <pc:sldMkLst>
          <pc:docMk/>
          <pc:sldMk cId="688280065" sldId="325"/>
        </pc:sldMkLst>
        <pc:spChg chg="add del">
          <ac:chgData name="William Grey" userId="37b73424-c081-4fc2-b1af-363f4f3fd4f3" providerId="ADAL" clId="{36FB78C0-1B97-4D3D-A972-072C54F4D245}" dt="2020-09-22T08:10:36.358" v="159" actId="3680"/>
          <ac:spMkLst>
            <pc:docMk/>
            <pc:sldMk cId="688280065" sldId="325"/>
            <ac:spMk id="3" creationId="{8958D0EC-2D7E-45B3-AC59-C32722866D31}"/>
          </ac:spMkLst>
        </pc:spChg>
        <pc:graphicFrameChg chg="add del mod ord modGraphic">
          <ac:chgData name="William Grey" userId="37b73424-c081-4fc2-b1af-363f4f3fd4f3" providerId="ADAL" clId="{36FB78C0-1B97-4D3D-A972-072C54F4D245}" dt="2020-09-22T08:10:25.861" v="158" actId="3680"/>
          <ac:graphicFrameMkLst>
            <pc:docMk/>
            <pc:sldMk cId="688280065" sldId="325"/>
            <ac:graphicFrameMk id="4" creationId="{61DB0378-6260-4949-A743-B2E30B54F467}"/>
          </ac:graphicFrameMkLst>
        </pc:graphicFrameChg>
        <pc:graphicFrameChg chg="add mod ord modGraphic">
          <ac:chgData name="William Grey" userId="37b73424-c081-4fc2-b1af-363f4f3fd4f3" providerId="ADAL" clId="{36FB78C0-1B97-4D3D-A972-072C54F4D245}" dt="2020-09-22T08:11:03.902" v="214" actId="20577"/>
          <ac:graphicFrameMkLst>
            <pc:docMk/>
            <pc:sldMk cId="688280065" sldId="325"/>
            <ac:graphicFrameMk id="6" creationId="{075F6574-5FB6-403B-A835-0E97130C2B1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22AEDE-3FFE-428E-8AD7-B03C8D432A1A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006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17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4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AC910C-B85F-4D04-840C-2F8596206FAC}"/>
              </a:ext>
            </a:extLst>
          </p:cNvPr>
          <p:cNvSpPr/>
          <p:nvPr userDrawn="1"/>
        </p:nvSpPr>
        <p:spPr>
          <a:xfrm>
            <a:off x="0" y="681037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980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568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515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0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54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70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99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403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CB778DC-C377-93FC-25E4-71024915BAD1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120A4D-39B2-1E17-7F0B-2BE59369A761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C6604E-D79F-D9A5-1F6F-6C943BD34F8F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245AB2D-A061-C30C-3BF2-8C462419879A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9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3q8Y0ExwhR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OaY04BzX_Y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Mkr8M-Y2zI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A887-4002-473B-A61C-9C43DF7A32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Units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78C4F6-5A22-4525-B3EB-31120F63A4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651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96BFC-D4EC-429B-BED6-E709104C7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849" y="347370"/>
            <a:ext cx="10515600" cy="57150"/>
          </a:xfrm>
        </p:spPr>
        <p:txBody>
          <a:bodyPr>
            <a:noAutofit/>
          </a:bodyPr>
          <a:lstStyle/>
          <a:p>
            <a:r>
              <a:rPr lang="en-GB" sz="2800" dirty="0"/>
              <a:t>Given a decimal number what is the minimum number of bits needed to represent that value?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EB86E-D7A7-4A01-8AC8-C79799810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428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Worked example: What is the minimum number of bits needed to represent the decimal number 21</a:t>
            </a:r>
          </a:p>
          <a:p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Convert to binary 21 in binary is: 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10101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Count up number of bits ignoring preceding 0s. This is 5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https://youtu.be/3q8Y0ExwhRU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6E2EC3-8034-41C8-A5DF-0A8F775CDC79}"/>
              </a:ext>
            </a:extLst>
          </p:cNvPr>
          <p:cNvSpPr/>
          <p:nvPr/>
        </p:nvSpPr>
        <p:spPr>
          <a:xfrm>
            <a:off x="6880194" y="2521258"/>
            <a:ext cx="1109709" cy="46163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34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>
                <a:latin typeface="+mn-lt"/>
              </a:rPr>
              <a:t>What is the minimum number of bits needed to represent the following numbers?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04596"/>
            <a:ext cx="3878179" cy="341942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17       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255  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123  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91 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1053  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10271  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B38B514-BD3B-47BF-A7CA-96A925D590C1}"/>
              </a:ext>
            </a:extLst>
          </p:cNvPr>
          <p:cNvSpPr txBox="1">
            <a:spLocks/>
          </p:cNvSpPr>
          <p:nvPr/>
        </p:nvSpPr>
        <p:spPr>
          <a:xfrm>
            <a:off x="5731042" y="2304596"/>
            <a:ext cx="3878179" cy="3419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64023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0332-452E-4AE9-A8A8-00EC7FC05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Units: Powers of 10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6E53502-9F10-411B-A5CB-10AE612A2E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484663"/>
              </p:ext>
            </p:extLst>
          </p:nvPr>
        </p:nvGraphicFramePr>
        <p:xfrm>
          <a:off x="2311646" y="830383"/>
          <a:ext cx="5683493" cy="56624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4649">
                  <a:extLst>
                    <a:ext uri="{9D8B030D-6E8A-4147-A177-3AD203B41FA5}">
                      <a16:colId xmlns:a16="http://schemas.microsoft.com/office/drawing/2014/main" val="3643682952"/>
                    </a:ext>
                  </a:extLst>
                </a:gridCol>
                <a:gridCol w="1059601">
                  <a:extLst>
                    <a:ext uri="{9D8B030D-6E8A-4147-A177-3AD203B41FA5}">
                      <a16:colId xmlns:a16="http://schemas.microsoft.com/office/drawing/2014/main" val="2675289783"/>
                    </a:ext>
                  </a:extLst>
                </a:gridCol>
                <a:gridCol w="3029243">
                  <a:extLst>
                    <a:ext uri="{9D8B030D-6E8A-4147-A177-3AD203B41FA5}">
                      <a16:colId xmlns:a16="http://schemas.microsoft.com/office/drawing/2014/main" val="204983534"/>
                    </a:ext>
                  </a:extLst>
                </a:gridCol>
              </a:tblGrid>
              <a:tr h="499733">
                <a:tc>
                  <a:txBody>
                    <a:bodyPr/>
                    <a:lstStyle/>
                    <a:p>
                      <a:r>
                        <a:rPr lang="en-GB" sz="1800" b="1" dirty="0"/>
                        <a:t>Unit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/>
                        <a:t>Symbol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/>
                        <a:t>Number of bytes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168017"/>
                  </a:ext>
                </a:extLst>
              </a:tr>
              <a:tr h="499733">
                <a:tc>
                  <a:txBody>
                    <a:bodyPr/>
                    <a:lstStyle/>
                    <a:p>
                      <a:r>
                        <a:rPr lang="en-GB" sz="1800" dirty="0"/>
                        <a:t>Kilobyte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KB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10</a:t>
                      </a:r>
                      <a:r>
                        <a:rPr lang="en-GB" sz="1800" baseline="30000" dirty="0"/>
                        <a:t>3 </a:t>
                      </a:r>
                      <a:r>
                        <a:rPr lang="en-GB" sz="1800" dirty="0"/>
                        <a:t>(1000)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149166"/>
                  </a:ext>
                </a:extLst>
              </a:tr>
              <a:tr h="499733">
                <a:tc>
                  <a:txBody>
                    <a:bodyPr/>
                    <a:lstStyle/>
                    <a:p>
                      <a:r>
                        <a:rPr lang="en-GB" sz="1800" dirty="0"/>
                        <a:t>Megabyte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10</a:t>
                      </a:r>
                      <a:r>
                        <a:rPr lang="en-GB" sz="1800" baseline="30000" dirty="0"/>
                        <a:t>6 </a:t>
                      </a:r>
                      <a:r>
                        <a:rPr lang="en-GB" sz="1800" dirty="0"/>
                        <a:t>(1 million)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443546"/>
                  </a:ext>
                </a:extLst>
              </a:tr>
              <a:tr h="499733">
                <a:tc>
                  <a:txBody>
                    <a:bodyPr/>
                    <a:lstStyle/>
                    <a:p>
                      <a:r>
                        <a:rPr lang="en-GB" sz="1800"/>
                        <a:t>Gigabyte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GB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10</a:t>
                      </a:r>
                      <a:r>
                        <a:rPr lang="en-GB" sz="1800" baseline="30000" dirty="0"/>
                        <a:t>9 </a:t>
                      </a:r>
                      <a:r>
                        <a:rPr lang="en-GB" sz="1800" dirty="0"/>
                        <a:t>(1 billion)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000494"/>
                  </a:ext>
                </a:extLst>
              </a:tr>
              <a:tr h="499733">
                <a:tc>
                  <a:txBody>
                    <a:bodyPr/>
                    <a:lstStyle/>
                    <a:p>
                      <a:r>
                        <a:rPr lang="en-GB" sz="1800"/>
                        <a:t>Terabyte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10</a:t>
                      </a:r>
                      <a:r>
                        <a:rPr lang="en-GB" sz="1800" baseline="30000" dirty="0"/>
                        <a:t>12 </a:t>
                      </a:r>
                      <a:r>
                        <a:rPr lang="en-GB" sz="1800" dirty="0"/>
                        <a:t>(1 trillion)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119611"/>
                  </a:ext>
                </a:extLst>
              </a:tr>
              <a:tr h="499733">
                <a:tc>
                  <a:txBody>
                    <a:bodyPr/>
                    <a:lstStyle/>
                    <a:p>
                      <a:r>
                        <a:rPr lang="en-GB" sz="1800" dirty="0"/>
                        <a:t>Petabyte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PB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10</a:t>
                      </a:r>
                      <a:r>
                        <a:rPr lang="en-GB" sz="1800" baseline="30000" dirty="0"/>
                        <a:t>15</a:t>
                      </a:r>
                      <a:endParaRPr lang="en-GB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762527"/>
                  </a:ext>
                </a:extLst>
              </a:tr>
              <a:tr h="499733">
                <a:tc>
                  <a:txBody>
                    <a:bodyPr/>
                    <a:lstStyle/>
                    <a:p>
                      <a:r>
                        <a:rPr lang="en-GB" sz="1800" dirty="0"/>
                        <a:t>Exabyte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EB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10</a:t>
                      </a:r>
                      <a:r>
                        <a:rPr lang="en-GB" sz="1800" baseline="30000" dirty="0"/>
                        <a:t>18</a:t>
                      </a:r>
                      <a:endParaRPr lang="en-GB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529882"/>
                  </a:ext>
                </a:extLst>
              </a:tr>
              <a:tr h="559493">
                <a:tc>
                  <a:txBody>
                    <a:bodyPr/>
                    <a:lstStyle/>
                    <a:p>
                      <a:r>
                        <a:rPr lang="en-GB" sz="1800" dirty="0"/>
                        <a:t>Zettabyte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ZB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10</a:t>
                      </a:r>
                      <a:r>
                        <a:rPr lang="en-GB" sz="1800" baseline="30000" dirty="0"/>
                        <a:t>21</a:t>
                      </a:r>
                      <a:endParaRPr lang="en-GB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992295"/>
                  </a:ext>
                </a:extLst>
              </a:tr>
              <a:tr h="6054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Yottabyte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YB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10</a:t>
                      </a:r>
                      <a:r>
                        <a:rPr lang="en-GB" sz="1800" baseline="30000" dirty="0"/>
                        <a:t>24</a:t>
                      </a:r>
                      <a:endParaRPr lang="en-GB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035030"/>
                  </a:ext>
                </a:extLst>
              </a:tr>
              <a:tr h="499733">
                <a:tc>
                  <a:txBody>
                    <a:bodyPr/>
                    <a:lstStyle/>
                    <a:p>
                      <a:r>
                        <a:rPr lang="en-GB" sz="1800" dirty="0"/>
                        <a:t>Googolplex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10^(10^100)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001581"/>
                  </a:ext>
                </a:extLst>
              </a:tr>
              <a:tr h="4997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err="1"/>
                        <a:t>Zoogolplex</a:t>
                      </a:r>
                      <a:endParaRPr lang="en-GB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10^(10^1000000)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8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633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36BF-6FD7-460B-99BB-B73E9F3A8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Approximately what size are the following</a:t>
            </a:r>
          </a:p>
        </p:txBody>
      </p:sp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495116C2-AF7E-43E3-B846-73B4EAB255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4455211"/>
              </p:ext>
            </p:extLst>
          </p:nvPr>
        </p:nvGraphicFramePr>
        <p:xfrm>
          <a:off x="641414" y="923247"/>
          <a:ext cx="6181726" cy="5858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0863">
                  <a:extLst>
                    <a:ext uri="{9D8B030D-6E8A-4147-A177-3AD203B41FA5}">
                      <a16:colId xmlns:a16="http://schemas.microsoft.com/office/drawing/2014/main" val="1273683885"/>
                    </a:ext>
                  </a:extLst>
                </a:gridCol>
                <a:gridCol w="3090863">
                  <a:extLst>
                    <a:ext uri="{9D8B030D-6E8A-4147-A177-3AD203B41FA5}">
                      <a16:colId xmlns:a16="http://schemas.microsoft.com/office/drawing/2014/main" val="26983850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Approximate size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34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/>
                        <a:t>A photo taken on a mobile phone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810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A MP3 song file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51972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r>
                        <a:rPr lang="en-GB" sz="1600"/>
                        <a:t>Typical UK broadband speed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706244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r>
                        <a:rPr lang="en-GB" sz="1600" dirty="0"/>
                        <a:t>Capacity of floppy disk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281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Size of a LD film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591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Size of a HD film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363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Capacity of a DVD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27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Capacity of a Blu Ray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217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Word/Pdf document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693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Image download from the web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698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/>
                        <a:t>Phone dial up with modem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022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/>
                        <a:t>Size of hard disk in the 1990s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24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Size of hard disk in 2021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228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/>
                        <a:t>How much data is being uploaded to Facebook each minute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5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757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36BF-6FD7-460B-99BB-B73E9F3A8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Approximately what size are the following</a:t>
            </a:r>
          </a:p>
        </p:txBody>
      </p:sp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495116C2-AF7E-43E3-B846-73B4EAB255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1989030"/>
              </p:ext>
            </p:extLst>
          </p:nvPr>
        </p:nvGraphicFramePr>
        <p:xfrm>
          <a:off x="641414" y="923247"/>
          <a:ext cx="6181726" cy="5858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0863">
                  <a:extLst>
                    <a:ext uri="{9D8B030D-6E8A-4147-A177-3AD203B41FA5}">
                      <a16:colId xmlns:a16="http://schemas.microsoft.com/office/drawing/2014/main" val="1273683885"/>
                    </a:ext>
                  </a:extLst>
                </a:gridCol>
                <a:gridCol w="3090863">
                  <a:extLst>
                    <a:ext uri="{9D8B030D-6E8A-4147-A177-3AD203B41FA5}">
                      <a16:colId xmlns:a16="http://schemas.microsoft.com/office/drawing/2014/main" val="26983850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Approximate size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34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/>
                        <a:t>A photo taken on a mobile phone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10-20 MB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810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A MP3 song file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3-4 MB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51972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r>
                        <a:rPr lang="en-GB" sz="1600"/>
                        <a:t>Typical UK broadband speed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15-50Mbits/s(Mb/s)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706244"/>
                  </a:ext>
                </a:extLst>
              </a:tr>
              <a:tr h="414655">
                <a:tc>
                  <a:txBody>
                    <a:bodyPr/>
                    <a:lstStyle/>
                    <a:p>
                      <a:r>
                        <a:rPr lang="en-GB" sz="1600" dirty="0"/>
                        <a:t>Capacity of floppy disk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1.4MB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281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Size of a LD film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4-7GB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591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Size of a HD film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20-25GB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363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Capacity of a DVD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4-7GB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27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Capacity of a Blu Ray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25GB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217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Word/Pdf document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26 Kilobytes + 4 Kilobytes per page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693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Image download from the web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1kB to 5MB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698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/>
                        <a:t>Phone dial up with modem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56 Kilobits per second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022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/>
                        <a:t>Size of hard disk in the 1990s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10 GB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24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Size of hard disk in 2021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1TB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228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/>
                        <a:t>How much data is being uploaded to Facebook each minute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3 </a:t>
                      </a:r>
                      <a:r>
                        <a:rPr lang="en-GB" sz="1600" dirty="0" err="1"/>
                        <a:t>Terrabytes</a:t>
                      </a:r>
                      <a:r>
                        <a:rPr lang="en-GB" sz="1600" dirty="0"/>
                        <a:t> per minute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5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8779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C6DCD-4339-466D-B844-FAE12F8BC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Converting between units: Worked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A10DD-38E4-457E-B453-0742F541A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is 4000 bits in Kilobytes?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Convert to bytes: 4000 bits = 4000 / 8 = 500B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Convert from bytes to kilobytes: 500 = 500 / 1000 = </a:t>
            </a:r>
            <a:r>
              <a:rPr lang="en-GB" b="1" dirty="0"/>
              <a:t>0.5KB</a:t>
            </a:r>
          </a:p>
        </p:txBody>
      </p:sp>
    </p:spTree>
    <p:extLst>
      <p:ext uri="{BB962C8B-B14F-4D97-AF65-F5344CB8AC3E}">
        <p14:creationId xmlns:p14="http://schemas.microsoft.com/office/powerpoint/2010/main" val="560614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Unit Conversions: Complete the following table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272B132-DB72-41FB-85A6-5EB4043E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259988"/>
              </p:ext>
            </p:extLst>
          </p:nvPr>
        </p:nvGraphicFramePr>
        <p:xfrm>
          <a:off x="1480855" y="2316480"/>
          <a:ext cx="9393471" cy="2916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7256">
                  <a:extLst>
                    <a:ext uri="{9D8B030D-6E8A-4147-A177-3AD203B41FA5}">
                      <a16:colId xmlns:a16="http://schemas.microsoft.com/office/drawing/2014/main" val="397151726"/>
                    </a:ext>
                  </a:extLst>
                </a:gridCol>
                <a:gridCol w="1890133">
                  <a:extLst>
                    <a:ext uri="{9D8B030D-6E8A-4147-A177-3AD203B41FA5}">
                      <a16:colId xmlns:a16="http://schemas.microsoft.com/office/drawing/2014/main" val="3994260525"/>
                    </a:ext>
                  </a:extLst>
                </a:gridCol>
                <a:gridCol w="1878694">
                  <a:extLst>
                    <a:ext uri="{9D8B030D-6E8A-4147-A177-3AD203B41FA5}">
                      <a16:colId xmlns:a16="http://schemas.microsoft.com/office/drawing/2014/main" val="1306102179"/>
                    </a:ext>
                  </a:extLst>
                </a:gridCol>
                <a:gridCol w="1878694">
                  <a:extLst>
                    <a:ext uri="{9D8B030D-6E8A-4147-A177-3AD203B41FA5}">
                      <a16:colId xmlns:a16="http://schemas.microsoft.com/office/drawing/2014/main" val="2476970281"/>
                    </a:ext>
                  </a:extLst>
                </a:gridCol>
                <a:gridCol w="1878694">
                  <a:extLst>
                    <a:ext uri="{9D8B030D-6E8A-4147-A177-3AD203B41FA5}">
                      <a16:colId xmlns:a16="http://schemas.microsoft.com/office/drawing/2014/main" val="2127559619"/>
                    </a:ext>
                  </a:extLst>
                </a:gridCol>
              </a:tblGrid>
              <a:tr h="972234">
                <a:tc>
                  <a:txBody>
                    <a:bodyPr/>
                    <a:lstStyle/>
                    <a:p>
                      <a:r>
                        <a:rPr lang="en-GB" sz="2400" b="1" dirty="0"/>
                        <a:t>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KB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946342"/>
                  </a:ext>
                </a:extLst>
              </a:tr>
              <a:tr h="972234">
                <a:tc>
                  <a:txBody>
                    <a:bodyPr/>
                    <a:lstStyle/>
                    <a:p>
                      <a:r>
                        <a:rPr lang="en-GB" sz="2400" dirty="0"/>
                        <a:t>800,000,000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756242"/>
                  </a:ext>
                </a:extLst>
              </a:tr>
              <a:tr h="972234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352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193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Unit Conversions: Complete the following table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272B132-DB72-41FB-85A6-5EB4043E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768476"/>
              </p:ext>
            </p:extLst>
          </p:nvPr>
        </p:nvGraphicFramePr>
        <p:xfrm>
          <a:off x="1480855" y="2316480"/>
          <a:ext cx="9393471" cy="2916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7594">
                  <a:extLst>
                    <a:ext uri="{9D8B030D-6E8A-4147-A177-3AD203B41FA5}">
                      <a16:colId xmlns:a16="http://schemas.microsoft.com/office/drawing/2014/main" val="397151726"/>
                    </a:ext>
                  </a:extLst>
                </a:gridCol>
                <a:gridCol w="1819795">
                  <a:extLst>
                    <a:ext uri="{9D8B030D-6E8A-4147-A177-3AD203B41FA5}">
                      <a16:colId xmlns:a16="http://schemas.microsoft.com/office/drawing/2014/main" val="3994260525"/>
                    </a:ext>
                  </a:extLst>
                </a:gridCol>
                <a:gridCol w="1878694">
                  <a:extLst>
                    <a:ext uri="{9D8B030D-6E8A-4147-A177-3AD203B41FA5}">
                      <a16:colId xmlns:a16="http://schemas.microsoft.com/office/drawing/2014/main" val="1306102179"/>
                    </a:ext>
                  </a:extLst>
                </a:gridCol>
                <a:gridCol w="1878694">
                  <a:extLst>
                    <a:ext uri="{9D8B030D-6E8A-4147-A177-3AD203B41FA5}">
                      <a16:colId xmlns:a16="http://schemas.microsoft.com/office/drawing/2014/main" val="2476970281"/>
                    </a:ext>
                  </a:extLst>
                </a:gridCol>
                <a:gridCol w="1878694">
                  <a:extLst>
                    <a:ext uri="{9D8B030D-6E8A-4147-A177-3AD203B41FA5}">
                      <a16:colId xmlns:a16="http://schemas.microsoft.com/office/drawing/2014/main" val="2127559619"/>
                    </a:ext>
                  </a:extLst>
                </a:gridCol>
              </a:tblGrid>
              <a:tr h="972234">
                <a:tc>
                  <a:txBody>
                    <a:bodyPr/>
                    <a:lstStyle/>
                    <a:p>
                      <a:r>
                        <a:rPr lang="en-GB" sz="2400" b="1" dirty="0"/>
                        <a:t>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KB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946342"/>
                  </a:ext>
                </a:extLst>
              </a:tr>
              <a:tr h="972234">
                <a:tc>
                  <a:txBody>
                    <a:bodyPr/>
                    <a:lstStyle/>
                    <a:p>
                      <a:r>
                        <a:rPr lang="en-GB" sz="2400" dirty="0"/>
                        <a:t>800,000,000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100,000,000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756242"/>
                  </a:ext>
                </a:extLst>
              </a:tr>
              <a:tr h="972234">
                <a:tc>
                  <a:txBody>
                    <a:bodyPr/>
                    <a:lstStyle/>
                    <a:p>
                      <a:r>
                        <a:rPr lang="en-GB" sz="2400" dirty="0"/>
                        <a:t>32,000,000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0.004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352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575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DA50F-06AB-4FBD-83F2-99F4B88B1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Worked example: Comparing units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FAF99-F0B5-4707-B522-CD699BCE5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205" y="1253331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dirty="0"/>
              <a:t>Which is bigger 6000 bits or 4KB?</a:t>
            </a:r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When comparing between units convert all units into a common unit. We will convert both units into Bytes. </a:t>
            </a:r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6000 bits / 8 = 750 Bytes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4KB x 1000 = 4000 Bytes </a:t>
            </a:r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Therefore, 4KB is greater than 6000 bits</a:t>
            </a:r>
            <a:endParaRPr lang="en-GB" dirty="0">
              <a:hlinkClick r:id="rId2"/>
            </a:endParaRPr>
          </a:p>
          <a:p>
            <a:pPr marL="0" indent="0">
              <a:lnSpc>
                <a:spcPct val="110000"/>
              </a:lnSpc>
              <a:buNone/>
            </a:pPr>
            <a:endParaRPr lang="en-GB" dirty="0">
              <a:hlinkClick r:id="rId2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hlinkClick r:id="rId2"/>
              </a:rPr>
              <a:t>https://youtu.be/bOaY04BzX_Y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08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78CEC-1175-46D5-B7FA-CC1F97567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Which is bigger?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CB2E7-7E0C-4725-A0BA-7D4C39BC5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300" y="1787524"/>
            <a:ext cx="10515600" cy="289668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4000 bits or 600 Bytes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8000 bits or 1KB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1000KB or 800000 bits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10KB or 0.1MB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400MB or 1GB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CC98B9E-9E1B-499E-961B-734EF6E24296}"/>
              </a:ext>
            </a:extLst>
          </p:cNvPr>
          <p:cNvSpPr txBox="1">
            <a:spLocks/>
          </p:cNvSpPr>
          <p:nvPr/>
        </p:nvSpPr>
        <p:spPr>
          <a:xfrm>
            <a:off x="6007100" y="1801594"/>
            <a:ext cx="3775727" cy="2896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600 Bytes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Same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1000KB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0.1MB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1GB</a:t>
            </a:r>
          </a:p>
        </p:txBody>
      </p:sp>
    </p:spTree>
    <p:extLst>
      <p:ext uri="{BB962C8B-B14F-4D97-AF65-F5344CB8AC3E}">
        <p14:creationId xmlns:p14="http://schemas.microsoft.com/office/powerpoint/2010/main" val="282857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B7253-F5D2-4BAF-8883-2423A42FA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8DE88-DEEF-4134-9057-BF0BF9467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Calculate the range of values for a given number of bits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Explain that multiple bytes can be referred to using binary prefixes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Convert between different units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793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F979B-1F92-4667-91DC-BF80E0CF4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Units: Put the following in the correct order from largest to smallest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7E037ED-C270-4F98-A5EA-6E41528AAE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341286"/>
              </p:ext>
            </p:extLst>
          </p:nvPr>
        </p:nvGraphicFramePr>
        <p:xfrm>
          <a:off x="604227" y="2077430"/>
          <a:ext cx="2342322" cy="1565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6739">
                  <a:extLst>
                    <a:ext uri="{9D8B030D-6E8A-4147-A177-3AD203B41FA5}">
                      <a16:colId xmlns:a16="http://schemas.microsoft.com/office/drawing/2014/main" val="978656532"/>
                    </a:ext>
                  </a:extLst>
                </a:gridCol>
                <a:gridCol w="515583">
                  <a:extLst>
                    <a:ext uri="{9D8B030D-6E8A-4147-A177-3AD203B41FA5}">
                      <a16:colId xmlns:a16="http://schemas.microsoft.com/office/drawing/2014/main" val="1316676213"/>
                    </a:ext>
                  </a:extLst>
                </a:gridCol>
              </a:tblGrid>
              <a:tr h="391367">
                <a:tc>
                  <a:txBody>
                    <a:bodyPr/>
                    <a:lstStyle/>
                    <a:p>
                      <a:r>
                        <a:rPr lang="en-GB" b="0" dirty="0"/>
                        <a:t>8000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67220"/>
                  </a:ext>
                </a:extLst>
              </a:tr>
              <a:tr h="391367">
                <a:tc>
                  <a:txBody>
                    <a:bodyPr/>
                    <a:lstStyle/>
                    <a:p>
                      <a:r>
                        <a:rPr lang="en-GB"/>
                        <a:t>800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085066"/>
                  </a:ext>
                </a:extLst>
              </a:tr>
              <a:tr h="391367">
                <a:tc>
                  <a:txBody>
                    <a:bodyPr/>
                    <a:lstStyle/>
                    <a:p>
                      <a:r>
                        <a:rPr lang="en-GB"/>
                        <a:t>2 </a:t>
                      </a:r>
                      <a:r>
                        <a:rPr lang="en-GB" err="1"/>
                        <a:t>kiloBytes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737579"/>
                  </a:ext>
                </a:extLst>
              </a:tr>
              <a:tr h="391367">
                <a:tc>
                  <a:txBody>
                    <a:bodyPr/>
                    <a:lstStyle/>
                    <a:p>
                      <a:r>
                        <a:rPr lang="en-GB"/>
                        <a:t>1 </a:t>
                      </a:r>
                      <a:r>
                        <a:rPr lang="en-GB" err="1"/>
                        <a:t>megaByte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147320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4283A0EC-1457-4B70-B937-71C6E40603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645091"/>
              </p:ext>
            </p:extLst>
          </p:nvPr>
        </p:nvGraphicFramePr>
        <p:xfrm>
          <a:off x="3525846" y="2143061"/>
          <a:ext cx="2342322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5365">
                  <a:extLst>
                    <a:ext uri="{9D8B030D-6E8A-4147-A177-3AD203B41FA5}">
                      <a16:colId xmlns:a16="http://schemas.microsoft.com/office/drawing/2014/main" val="978656532"/>
                    </a:ext>
                  </a:extLst>
                </a:gridCol>
                <a:gridCol w="496957">
                  <a:extLst>
                    <a:ext uri="{9D8B030D-6E8A-4147-A177-3AD203B41FA5}">
                      <a16:colId xmlns:a16="http://schemas.microsoft.com/office/drawing/2014/main" val="13166762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/>
                        <a:t>1 gigabyte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67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3 billion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737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8 billion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48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2000 megabytes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147320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44265583-ACEC-4E58-97DE-2DEE22DD26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540864"/>
              </p:ext>
            </p:extLst>
          </p:nvPr>
        </p:nvGraphicFramePr>
        <p:xfrm>
          <a:off x="7194597" y="2223390"/>
          <a:ext cx="234232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0193">
                  <a:extLst>
                    <a:ext uri="{9D8B030D-6E8A-4147-A177-3AD203B41FA5}">
                      <a16:colId xmlns:a16="http://schemas.microsoft.com/office/drawing/2014/main" val="978656532"/>
                    </a:ext>
                  </a:extLst>
                </a:gridCol>
                <a:gridCol w="482129">
                  <a:extLst>
                    <a:ext uri="{9D8B030D-6E8A-4147-A177-3AD203B41FA5}">
                      <a16:colId xmlns:a16="http://schemas.microsoft.com/office/drawing/2014/main" val="13166762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2 </a:t>
                      </a:r>
                      <a:r>
                        <a:rPr lang="en-GB" b="0" dirty="0" err="1"/>
                        <a:t>terrabytes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67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1000 gigabytes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085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5555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F979B-1F92-4667-91DC-BF80E0CF4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Units: Put the following in the correct order from largest to smallest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7E037ED-C270-4F98-A5EA-6E41528AAE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746359"/>
              </p:ext>
            </p:extLst>
          </p:nvPr>
        </p:nvGraphicFramePr>
        <p:xfrm>
          <a:off x="838200" y="1825625"/>
          <a:ext cx="2342322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4426">
                  <a:extLst>
                    <a:ext uri="{9D8B030D-6E8A-4147-A177-3AD203B41FA5}">
                      <a16:colId xmlns:a16="http://schemas.microsoft.com/office/drawing/2014/main" val="978656532"/>
                    </a:ext>
                  </a:extLst>
                </a:gridCol>
                <a:gridCol w="887896">
                  <a:extLst>
                    <a:ext uri="{9D8B030D-6E8A-4147-A177-3AD203B41FA5}">
                      <a16:colId xmlns:a16="http://schemas.microsoft.com/office/drawing/2014/main" val="13166762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8000 bits</a:t>
                      </a:r>
                    </a:p>
                    <a:p>
                      <a:r>
                        <a:rPr lang="en-GB" b="0" i="1" dirty="0"/>
                        <a:t>1000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/>
                        <a:t>3</a:t>
                      </a:r>
                    </a:p>
                    <a:p>
                      <a:endParaRPr lang="en-GB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67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800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4</a:t>
                      </a:r>
                    </a:p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08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 </a:t>
                      </a:r>
                      <a:r>
                        <a:rPr lang="en-GB" dirty="0" err="1"/>
                        <a:t>KBytes</a:t>
                      </a:r>
                      <a:endParaRPr lang="en-GB" dirty="0"/>
                    </a:p>
                    <a:p>
                      <a:r>
                        <a:rPr lang="en-GB" i="1" dirty="0"/>
                        <a:t>2000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2</a:t>
                      </a:r>
                    </a:p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737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 megabyte</a:t>
                      </a:r>
                    </a:p>
                    <a:p>
                      <a:r>
                        <a:rPr lang="en-GB" i="1" dirty="0"/>
                        <a:t>1,000,000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147320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4283A0EC-1457-4B70-B937-71C6E40603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6484183"/>
              </p:ext>
            </p:extLst>
          </p:nvPr>
        </p:nvGraphicFramePr>
        <p:xfrm>
          <a:off x="4422914" y="1825625"/>
          <a:ext cx="2342322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5365">
                  <a:extLst>
                    <a:ext uri="{9D8B030D-6E8A-4147-A177-3AD203B41FA5}">
                      <a16:colId xmlns:a16="http://schemas.microsoft.com/office/drawing/2014/main" val="978656532"/>
                    </a:ext>
                  </a:extLst>
                </a:gridCol>
                <a:gridCol w="496957">
                  <a:extLst>
                    <a:ext uri="{9D8B030D-6E8A-4147-A177-3AD203B41FA5}">
                      <a16:colId xmlns:a16="http://schemas.microsoft.com/office/drawing/2014/main" val="13166762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1 gigabyte</a:t>
                      </a:r>
                    </a:p>
                    <a:p>
                      <a:r>
                        <a:rPr lang="en-GB" b="0" i="1" dirty="0"/>
                        <a:t>1 billion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3</a:t>
                      </a:r>
                    </a:p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67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3 billion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</a:t>
                      </a:r>
                    </a:p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737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8 billion bits</a:t>
                      </a:r>
                    </a:p>
                    <a:p>
                      <a:r>
                        <a:rPr lang="en-GB" i="1" dirty="0"/>
                        <a:t>1 billion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3</a:t>
                      </a:r>
                    </a:p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48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2000 megabytes</a:t>
                      </a:r>
                    </a:p>
                    <a:p>
                      <a:r>
                        <a:rPr lang="en-GB" i="1" dirty="0"/>
                        <a:t>2 billion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147320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44265583-ACEC-4E58-97DE-2DEE22DD26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5389614"/>
              </p:ext>
            </p:extLst>
          </p:nvPr>
        </p:nvGraphicFramePr>
        <p:xfrm>
          <a:off x="8431696" y="1825625"/>
          <a:ext cx="2342322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6217">
                  <a:extLst>
                    <a:ext uri="{9D8B030D-6E8A-4147-A177-3AD203B41FA5}">
                      <a16:colId xmlns:a16="http://schemas.microsoft.com/office/drawing/2014/main" val="978656532"/>
                    </a:ext>
                  </a:extLst>
                </a:gridCol>
                <a:gridCol w="636105">
                  <a:extLst>
                    <a:ext uri="{9D8B030D-6E8A-4147-A177-3AD203B41FA5}">
                      <a16:colId xmlns:a16="http://schemas.microsoft.com/office/drawing/2014/main" val="13166762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/>
                        <a:t>2 </a:t>
                      </a:r>
                      <a:r>
                        <a:rPr lang="en-GB" b="0" err="1"/>
                        <a:t>terrabytes</a:t>
                      </a:r>
                      <a:endParaRPr lang="en-GB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1</a:t>
                      </a:r>
                    </a:p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67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1000 gigabytes</a:t>
                      </a:r>
                    </a:p>
                    <a:p>
                      <a:r>
                        <a:rPr lang="en-GB" i="1" dirty="0"/>
                        <a:t>1 terra 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085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14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0332-452E-4AE9-A8A8-00EC7FC05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Power of 2 Units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6E53502-9F10-411B-A5CB-10AE612A2E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441401"/>
              </p:ext>
            </p:extLst>
          </p:nvPr>
        </p:nvGraphicFramePr>
        <p:xfrm>
          <a:off x="449179" y="1844370"/>
          <a:ext cx="4894760" cy="2964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6581">
                  <a:extLst>
                    <a:ext uri="{9D8B030D-6E8A-4147-A177-3AD203B41FA5}">
                      <a16:colId xmlns:a16="http://schemas.microsoft.com/office/drawing/2014/main" val="3643682952"/>
                    </a:ext>
                  </a:extLst>
                </a:gridCol>
                <a:gridCol w="1088494">
                  <a:extLst>
                    <a:ext uri="{9D8B030D-6E8A-4147-A177-3AD203B41FA5}">
                      <a16:colId xmlns:a16="http://schemas.microsoft.com/office/drawing/2014/main" val="2675289783"/>
                    </a:ext>
                  </a:extLst>
                </a:gridCol>
                <a:gridCol w="2389685">
                  <a:extLst>
                    <a:ext uri="{9D8B030D-6E8A-4147-A177-3AD203B41FA5}">
                      <a16:colId xmlns:a16="http://schemas.microsoft.com/office/drawing/2014/main" val="204983534"/>
                    </a:ext>
                  </a:extLst>
                </a:gridCol>
              </a:tblGrid>
              <a:tr h="503325">
                <a:tc>
                  <a:txBody>
                    <a:bodyPr/>
                    <a:lstStyle/>
                    <a:p>
                      <a:r>
                        <a:rPr lang="en-GB" sz="2000" b="1" dirty="0"/>
                        <a:t>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Number of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168017"/>
                  </a:ext>
                </a:extLst>
              </a:tr>
              <a:tr h="620538">
                <a:tc>
                  <a:txBody>
                    <a:bodyPr/>
                    <a:lstStyle/>
                    <a:p>
                      <a:r>
                        <a:rPr lang="en-GB" sz="2000" dirty="0"/>
                        <a:t>Kilobyte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kB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10</a:t>
                      </a:r>
                      <a:r>
                        <a:rPr lang="en-GB" sz="2000" baseline="30000" dirty="0"/>
                        <a:t>3 </a:t>
                      </a:r>
                      <a:r>
                        <a:rPr lang="en-GB" sz="2000" dirty="0"/>
                        <a:t>(1000)</a:t>
                      </a:r>
                    </a:p>
                    <a:p>
                      <a:endParaRPr lang="en-GB" sz="20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149166"/>
                  </a:ext>
                </a:extLst>
              </a:tr>
              <a:tr h="620538">
                <a:tc>
                  <a:txBody>
                    <a:bodyPr/>
                    <a:lstStyle/>
                    <a:p>
                      <a:r>
                        <a:rPr lang="en-GB" sz="2000" dirty="0"/>
                        <a:t>Megabyte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10</a:t>
                      </a:r>
                      <a:r>
                        <a:rPr lang="en-GB" sz="2000" baseline="30000" dirty="0"/>
                        <a:t>6 </a:t>
                      </a:r>
                      <a:r>
                        <a:rPr lang="en-GB" sz="2000" dirty="0"/>
                        <a:t>(1 million)</a:t>
                      </a:r>
                    </a:p>
                    <a:p>
                      <a:endParaRPr lang="en-GB" sz="20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43546"/>
                  </a:ext>
                </a:extLst>
              </a:tr>
              <a:tr h="549224">
                <a:tc>
                  <a:txBody>
                    <a:bodyPr/>
                    <a:lstStyle/>
                    <a:p>
                      <a:r>
                        <a:rPr lang="en-GB" sz="2000" dirty="0"/>
                        <a:t>Gigabyte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10</a:t>
                      </a:r>
                      <a:r>
                        <a:rPr lang="en-GB" sz="2000" baseline="30000" dirty="0"/>
                        <a:t>9 </a:t>
                      </a:r>
                      <a:r>
                        <a:rPr lang="en-GB" sz="2000" dirty="0"/>
                        <a:t>(1 billion)</a:t>
                      </a:r>
                    </a:p>
                    <a:p>
                      <a:endParaRPr lang="en-GB" sz="20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000494"/>
                  </a:ext>
                </a:extLst>
              </a:tr>
              <a:tr h="620538">
                <a:tc>
                  <a:txBody>
                    <a:bodyPr/>
                    <a:lstStyle/>
                    <a:p>
                      <a:r>
                        <a:rPr lang="en-GB" sz="2000" dirty="0"/>
                        <a:t>Terabyte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10</a:t>
                      </a:r>
                      <a:r>
                        <a:rPr lang="en-GB" sz="2000" baseline="30000" dirty="0"/>
                        <a:t>12 </a:t>
                      </a:r>
                      <a:r>
                        <a:rPr lang="en-GB" sz="2000" dirty="0"/>
                        <a:t>(1 trillion)</a:t>
                      </a:r>
                    </a:p>
                    <a:p>
                      <a:endParaRPr lang="en-GB" sz="20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119611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0451A46E-668B-421E-9F1E-55A9194B03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5683395"/>
              </p:ext>
            </p:extLst>
          </p:nvPr>
        </p:nvGraphicFramePr>
        <p:xfrm>
          <a:off x="6459040" y="2014165"/>
          <a:ext cx="4894760" cy="29665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8894">
                  <a:extLst>
                    <a:ext uri="{9D8B030D-6E8A-4147-A177-3AD203B41FA5}">
                      <a16:colId xmlns:a16="http://schemas.microsoft.com/office/drawing/2014/main" val="4259774974"/>
                    </a:ext>
                  </a:extLst>
                </a:gridCol>
                <a:gridCol w="1184628">
                  <a:extLst>
                    <a:ext uri="{9D8B030D-6E8A-4147-A177-3AD203B41FA5}">
                      <a16:colId xmlns:a16="http://schemas.microsoft.com/office/drawing/2014/main" val="1002574898"/>
                    </a:ext>
                  </a:extLst>
                </a:gridCol>
                <a:gridCol w="2201238">
                  <a:extLst>
                    <a:ext uri="{9D8B030D-6E8A-4147-A177-3AD203B41FA5}">
                      <a16:colId xmlns:a16="http://schemas.microsoft.com/office/drawing/2014/main" val="4040580441"/>
                    </a:ext>
                  </a:extLst>
                </a:gridCol>
              </a:tblGrid>
              <a:tr h="503788">
                <a:tc>
                  <a:txBody>
                    <a:bodyPr/>
                    <a:lstStyle/>
                    <a:p>
                      <a:r>
                        <a:rPr lang="en-GB" sz="2000" b="1" dirty="0"/>
                        <a:t>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Number of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168017"/>
                  </a:ext>
                </a:extLst>
              </a:tr>
              <a:tr h="621110">
                <a:tc>
                  <a:txBody>
                    <a:bodyPr/>
                    <a:lstStyle/>
                    <a:p>
                      <a:r>
                        <a:rPr lang="en-GB" sz="2000" dirty="0" err="1"/>
                        <a:t>KibiByte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KiB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2</a:t>
                      </a:r>
                      <a:r>
                        <a:rPr lang="en-GB" sz="2000" baseline="30000" dirty="0"/>
                        <a:t>10 </a:t>
                      </a:r>
                      <a:r>
                        <a:rPr lang="en-GB" sz="2000" dirty="0"/>
                        <a:t>(1024)</a:t>
                      </a:r>
                    </a:p>
                    <a:p>
                      <a:endParaRPr lang="en-GB" sz="20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149166"/>
                  </a:ext>
                </a:extLst>
              </a:tr>
              <a:tr h="621110">
                <a:tc>
                  <a:txBody>
                    <a:bodyPr/>
                    <a:lstStyle/>
                    <a:p>
                      <a:r>
                        <a:rPr lang="en-GB" sz="2000" dirty="0" err="1"/>
                        <a:t>MebiByte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MiB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sz="2000" baseline="30000" dirty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en-GB" sz="2000" b="0" baseline="30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(1,048,576)</a:t>
                      </a:r>
                    </a:p>
                    <a:p>
                      <a:endParaRPr lang="en-GB" sz="20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43546"/>
                  </a:ext>
                </a:extLst>
              </a:tr>
              <a:tr h="549730">
                <a:tc>
                  <a:txBody>
                    <a:bodyPr/>
                    <a:lstStyle/>
                    <a:p>
                      <a:r>
                        <a:rPr lang="en-GB" sz="2000" dirty="0" err="1"/>
                        <a:t>GibiByte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GiB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2</a:t>
                      </a:r>
                      <a:r>
                        <a:rPr lang="en-GB" sz="2000" baseline="30000" dirty="0"/>
                        <a:t>30</a:t>
                      </a:r>
                    </a:p>
                    <a:p>
                      <a:endParaRPr lang="en-GB" sz="20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000494"/>
                  </a:ext>
                </a:extLst>
              </a:tr>
              <a:tr h="621110">
                <a:tc>
                  <a:txBody>
                    <a:bodyPr/>
                    <a:lstStyle/>
                    <a:p>
                      <a:r>
                        <a:rPr lang="en-GB" sz="2000" dirty="0" err="1"/>
                        <a:t>TebiByte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TiB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2</a:t>
                      </a:r>
                      <a:r>
                        <a:rPr lang="en-GB" sz="2000" baseline="300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119611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A522FEC-C544-44B3-B606-1B941B5EDE37}"/>
              </a:ext>
            </a:extLst>
          </p:cNvPr>
          <p:cNvSpPr/>
          <p:nvPr/>
        </p:nvSpPr>
        <p:spPr>
          <a:xfrm>
            <a:off x="7364749" y="1474673"/>
            <a:ext cx="27640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Power of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027E72E-9934-4562-B541-9711933620FB}"/>
              </a:ext>
            </a:extLst>
          </p:cNvPr>
          <p:cNvSpPr/>
          <p:nvPr/>
        </p:nvSpPr>
        <p:spPr>
          <a:xfrm>
            <a:off x="1920088" y="1235753"/>
            <a:ext cx="27640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Power of 10</a:t>
            </a:r>
          </a:p>
        </p:txBody>
      </p:sp>
    </p:spTree>
    <p:extLst>
      <p:ext uri="{BB962C8B-B14F-4D97-AF65-F5344CB8AC3E}">
        <p14:creationId xmlns:p14="http://schemas.microsoft.com/office/powerpoint/2010/main" val="1744409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D2953-CAE6-4599-91E4-C6F899562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Units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394B6-11CF-4F68-9B00-EF77ECAF8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1253331"/>
            <a:ext cx="10515600" cy="435133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We often state that a kilobyte is 1024 bytes but this is not strictly true because a kilobyte is 1000 bytes.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Strictly speaking 1024 (2</a:t>
            </a:r>
            <a:r>
              <a:rPr lang="en-GB" baseline="30000" dirty="0"/>
              <a:t>10</a:t>
            </a:r>
            <a:r>
              <a:rPr lang="en-GB" dirty="0"/>
              <a:t>) Bytes is not a </a:t>
            </a:r>
            <a:r>
              <a:rPr lang="en-GB" dirty="0" err="1"/>
              <a:t>KiloByte</a:t>
            </a:r>
            <a:r>
              <a:rPr lang="en-GB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1024 Bytes is called a </a:t>
            </a:r>
            <a:r>
              <a:rPr lang="en-GB" dirty="0" err="1"/>
              <a:t>KibiByte</a:t>
            </a:r>
            <a:r>
              <a:rPr lang="en-GB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Lots of people refer to 1024 Bytes as a </a:t>
            </a:r>
            <a:r>
              <a:rPr lang="en-GB" dirty="0" err="1"/>
              <a:t>KiloByte</a:t>
            </a:r>
            <a:r>
              <a:rPr lang="en-GB" dirty="0"/>
              <a:t> partly because it makes calculations easier when they only require an estimate. After all multiplying and dividing by 1000 is much easier than multiplying and dividing by 1024.</a:t>
            </a:r>
          </a:p>
        </p:txBody>
      </p:sp>
    </p:spTree>
    <p:extLst>
      <p:ext uri="{BB962C8B-B14F-4D97-AF65-F5344CB8AC3E}">
        <p14:creationId xmlns:p14="http://schemas.microsoft.com/office/powerpoint/2010/main" val="4786052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D2953-CAE6-4599-91E4-C6F899562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Units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394B6-11CF-4F68-9B00-EF77ECAF8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1253331"/>
            <a:ext cx="10515600" cy="336878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Powers of 2 units including kibibytes, mebibytes, gibibytes and tebibytes were introduced to allow us to refer to the number of bytes unambiguously.</a:t>
            </a:r>
          </a:p>
          <a:p>
            <a:pPr marL="0" indent="0">
              <a:lnSpc>
                <a:spcPct val="100000"/>
              </a:lnSpc>
              <a:buNone/>
            </a:pPr>
            <a:endParaRPr lang="en-GB" sz="2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We should therefore use kibibytes to refer to 1024 bytes. This also applies elsewhere where we often use megabytes, gigabytes and </a:t>
            </a:r>
            <a:r>
              <a:rPr lang="en-GB" sz="2400" dirty="0" err="1"/>
              <a:t>terrabytes</a:t>
            </a:r>
            <a:r>
              <a:rPr lang="en-GB" sz="2400" dirty="0"/>
              <a:t> when we should use mebibytes, gibibytes and tebibytes, respectively.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GB" sz="2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There is only a small difference in the number of bytes between kB and KiB, but this increases significantly for larger powers such as between yottabytes (10</a:t>
            </a:r>
            <a:r>
              <a:rPr lang="en-GB" sz="2400" baseline="30000" dirty="0"/>
              <a:t>24</a:t>
            </a:r>
            <a:r>
              <a:rPr lang="en-GB" sz="2400" dirty="0"/>
              <a:t>) and yobibytes (2</a:t>
            </a:r>
            <a:r>
              <a:rPr lang="en-GB" sz="2400" baseline="30000" dirty="0"/>
              <a:t>80</a:t>
            </a:r>
            <a:r>
              <a:rPr lang="en-GB" sz="24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0507527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F979B-1F92-4667-91DC-BF80E0CF4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Units: Put the following in the correct order from largest to smallest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7E037ED-C270-4F98-A5EA-6E41528AAE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83267"/>
              </p:ext>
            </p:extLst>
          </p:nvPr>
        </p:nvGraphicFramePr>
        <p:xfrm>
          <a:off x="847725" y="1825625"/>
          <a:ext cx="2332797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978656532"/>
                    </a:ext>
                  </a:extLst>
                </a:gridCol>
                <a:gridCol w="656397">
                  <a:extLst>
                    <a:ext uri="{9D8B030D-6E8A-4147-A177-3AD203B41FA5}">
                      <a16:colId xmlns:a16="http://schemas.microsoft.com/office/drawing/2014/main" val="13166762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1 mebibyte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389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8000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67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800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08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 kilobyte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737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 kibibyte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48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 megabyte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147320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4283A0EC-1457-4B70-B937-71C6E40603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494838"/>
              </p:ext>
            </p:extLst>
          </p:nvPr>
        </p:nvGraphicFramePr>
        <p:xfrm>
          <a:off x="4422914" y="1825625"/>
          <a:ext cx="2342322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5365">
                  <a:extLst>
                    <a:ext uri="{9D8B030D-6E8A-4147-A177-3AD203B41FA5}">
                      <a16:colId xmlns:a16="http://schemas.microsoft.com/office/drawing/2014/main" val="978656532"/>
                    </a:ext>
                  </a:extLst>
                </a:gridCol>
                <a:gridCol w="496957">
                  <a:extLst>
                    <a:ext uri="{9D8B030D-6E8A-4147-A177-3AD203B41FA5}">
                      <a16:colId xmlns:a16="http://schemas.microsoft.com/office/drawing/2014/main" val="13166762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1000 mebibytes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389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 gigabyte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67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 gibibyte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08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 billion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737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8 billion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48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2000 megabytes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147320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44265583-ACEC-4E58-97DE-2DEE22DD26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7528000"/>
              </p:ext>
            </p:extLst>
          </p:nvPr>
        </p:nvGraphicFramePr>
        <p:xfrm>
          <a:off x="8431696" y="1825625"/>
          <a:ext cx="2342322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6217">
                  <a:extLst>
                    <a:ext uri="{9D8B030D-6E8A-4147-A177-3AD203B41FA5}">
                      <a16:colId xmlns:a16="http://schemas.microsoft.com/office/drawing/2014/main" val="978656532"/>
                    </a:ext>
                  </a:extLst>
                </a:gridCol>
                <a:gridCol w="636105">
                  <a:extLst>
                    <a:ext uri="{9D8B030D-6E8A-4147-A177-3AD203B41FA5}">
                      <a16:colId xmlns:a16="http://schemas.microsoft.com/office/drawing/2014/main" val="13166762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1 tebibyte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389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 </a:t>
                      </a:r>
                      <a:r>
                        <a:rPr lang="en-GB" dirty="0" err="1"/>
                        <a:t>terrabytes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67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1000 gigabytes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08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3000 gibibytes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737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2022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F979B-1F92-4667-91DC-BF80E0CF4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Units: Put the following in the correct order from largest to smallest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7E037ED-C270-4F98-A5EA-6E41528AAE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303181"/>
              </p:ext>
            </p:extLst>
          </p:nvPr>
        </p:nvGraphicFramePr>
        <p:xfrm>
          <a:off x="838200" y="1825625"/>
          <a:ext cx="2342322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5925">
                  <a:extLst>
                    <a:ext uri="{9D8B030D-6E8A-4147-A177-3AD203B41FA5}">
                      <a16:colId xmlns:a16="http://schemas.microsoft.com/office/drawing/2014/main" val="978656532"/>
                    </a:ext>
                  </a:extLst>
                </a:gridCol>
                <a:gridCol w="656397">
                  <a:extLst>
                    <a:ext uri="{9D8B030D-6E8A-4147-A177-3AD203B41FA5}">
                      <a16:colId xmlns:a16="http://schemas.microsoft.com/office/drawing/2014/main" val="13166762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1 mebibyte</a:t>
                      </a:r>
                    </a:p>
                    <a:p>
                      <a:r>
                        <a:rPr lang="en-GB" b="0" dirty="0">
                          <a:solidFill>
                            <a:srgbClr val="FF0000"/>
                          </a:solidFill>
                        </a:rPr>
                        <a:t>1048576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389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8000 bits</a:t>
                      </a:r>
                    </a:p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1000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67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800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08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 kilobyte</a:t>
                      </a:r>
                    </a:p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2000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737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 kibibyte</a:t>
                      </a:r>
                    </a:p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1024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48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 megabyte</a:t>
                      </a:r>
                    </a:p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1,000,000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147320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4283A0EC-1457-4B70-B937-71C6E40603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2816086"/>
              </p:ext>
            </p:extLst>
          </p:nvPr>
        </p:nvGraphicFramePr>
        <p:xfrm>
          <a:off x="4422914" y="1825625"/>
          <a:ext cx="2342322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5365">
                  <a:extLst>
                    <a:ext uri="{9D8B030D-6E8A-4147-A177-3AD203B41FA5}">
                      <a16:colId xmlns:a16="http://schemas.microsoft.com/office/drawing/2014/main" val="978656532"/>
                    </a:ext>
                  </a:extLst>
                </a:gridCol>
                <a:gridCol w="496957">
                  <a:extLst>
                    <a:ext uri="{9D8B030D-6E8A-4147-A177-3AD203B41FA5}">
                      <a16:colId xmlns:a16="http://schemas.microsoft.com/office/drawing/2014/main" val="13166762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1000 mebibytes</a:t>
                      </a:r>
                    </a:p>
                    <a:p>
                      <a:r>
                        <a:rPr lang="en-GB" b="0" dirty="0">
                          <a:solidFill>
                            <a:srgbClr val="FF0000"/>
                          </a:solidFill>
                        </a:rPr>
                        <a:t>1,048,576,000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389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 gigabyte</a:t>
                      </a:r>
                    </a:p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1,000,000,000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5=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67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 gibibyte</a:t>
                      </a:r>
                    </a:p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1,073,741,824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08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 billion bytes</a:t>
                      </a:r>
                    </a:p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3,000,000,000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737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8 billion bits</a:t>
                      </a:r>
                    </a:p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1,000,000,000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5=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48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2000 megabytes</a:t>
                      </a:r>
                    </a:p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2,000,000,000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147320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B6360797-B466-4671-B010-F9AB5B5851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4292980"/>
              </p:ext>
            </p:extLst>
          </p:nvPr>
        </p:nvGraphicFramePr>
        <p:xfrm>
          <a:off x="8431695" y="1825625"/>
          <a:ext cx="3503129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17305">
                  <a:extLst>
                    <a:ext uri="{9D8B030D-6E8A-4147-A177-3AD203B41FA5}">
                      <a16:colId xmlns:a16="http://schemas.microsoft.com/office/drawing/2014/main" val="978656532"/>
                    </a:ext>
                  </a:extLst>
                </a:gridCol>
                <a:gridCol w="885824">
                  <a:extLst>
                    <a:ext uri="{9D8B030D-6E8A-4147-A177-3AD203B41FA5}">
                      <a16:colId xmlns:a16="http://schemas.microsoft.com/office/drawing/2014/main" val="13166762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1 tebibyte</a:t>
                      </a:r>
                    </a:p>
                    <a:p>
                      <a:r>
                        <a:rPr lang="en-GB" b="0" dirty="0">
                          <a:solidFill>
                            <a:srgbClr val="FF0000"/>
                          </a:solidFill>
                        </a:rPr>
                        <a:t>1,099,511,627,776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389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 </a:t>
                      </a:r>
                      <a:r>
                        <a:rPr lang="en-GB" dirty="0" err="1"/>
                        <a:t>terrabytes</a:t>
                      </a:r>
                      <a:endParaRPr lang="en-GB" dirty="0"/>
                    </a:p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2,000,000,000,000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67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1000 gigabytes</a:t>
                      </a:r>
                    </a:p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1,000,000,000,000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085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3000 gibibytes</a:t>
                      </a:r>
                    </a:p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3,221,225,472,000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737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7824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46FA2-553E-4C69-A98F-00E3F149B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Plenary: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E90CF-146B-4941-AFCF-D335B8450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237" y="905369"/>
            <a:ext cx="10515600" cy="5587505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2400" dirty="0"/>
              <a:t>If you have a 1 GB SD memory storage device on your camera, how many 30MB photographs could you store?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2400" dirty="0"/>
              <a:t>If you have 1TB storage on your computer how many 10MB songs can you store? (Ignore space take up by software applications)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2400" dirty="0"/>
              <a:t>I have a file of 1500 KB that I wish to send as an attachment by email, however the maximum size of file that I am allowed to send is 8MB.  Can I send the file?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2400" dirty="0"/>
              <a:t>I have an internet speed of 56 kilobits (</a:t>
            </a:r>
            <a:r>
              <a:rPr lang="en-GB" sz="2400" dirty="0" err="1"/>
              <a:t>Kbs</a:t>
            </a:r>
            <a:r>
              <a:rPr lang="en-GB" sz="2400" dirty="0"/>
              <a:t>) per second and I wish to download a 3 Megabyte MP3 song. Assuming there are no other demands on the internet connection, approximately how long will it take for me to download the file in minutes?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2400" dirty="0"/>
              <a:t>In the late 1990s a typical hard disk in a standard PC was approximately 10 </a:t>
            </a:r>
            <a:r>
              <a:rPr lang="en-GB" sz="2400" dirty="0" err="1"/>
              <a:t>GBytes</a:t>
            </a:r>
            <a:r>
              <a:rPr lang="en-GB" sz="2400" dirty="0"/>
              <a:t>.  In 2021 a typical hard disk is 1 </a:t>
            </a:r>
            <a:r>
              <a:rPr lang="en-GB" sz="2400" dirty="0" err="1"/>
              <a:t>TerraByte</a:t>
            </a:r>
            <a:r>
              <a:rPr lang="en-GB" sz="2400" dirty="0"/>
              <a:t>.  Approximately how many times more storage capacity is available today than 20 years ago.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4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2400" dirty="0"/>
              <a:t>Answers: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2400" dirty="0">
                <a:solidFill>
                  <a:srgbClr val="FF0000"/>
                </a:solidFill>
              </a:rPr>
              <a:t>1000/30=33 			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2400" dirty="0">
                <a:solidFill>
                  <a:srgbClr val="FF0000"/>
                </a:solidFill>
              </a:rPr>
              <a:t>1,000,000,000,000 /10,000,000 = 100,000   	</a:t>
            </a:r>
            <a:endParaRPr lang="en-GB" sz="2400" dirty="0"/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2400" dirty="0">
                <a:solidFill>
                  <a:srgbClr val="FF0000"/>
                </a:solidFill>
              </a:rPr>
              <a:t>1.5MB &lt; 8MB: Yes 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2400" dirty="0">
                <a:solidFill>
                  <a:srgbClr val="FF0000"/>
                </a:solidFill>
              </a:rPr>
              <a:t>56/8=7000Bytes 3000/7 / 60 = 7 minutes 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sz="2400" dirty="0">
                <a:solidFill>
                  <a:srgbClr val="FF0000"/>
                </a:solidFill>
              </a:rPr>
              <a:t>1,000,000,000,000 / 10,000,000,000 = 100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3798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28C30-E6A9-49EC-9E68-5EA0161E9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C1489-C7EA-4381-AA02-D824B588A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49" y="81723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Practicing listing all powers of 2 and powers of 10 units in order by size from memory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28CCABF-2D30-4407-9FEB-59888C0DA8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5168847"/>
              </p:ext>
            </p:extLst>
          </p:nvPr>
        </p:nvGraphicFramePr>
        <p:xfrm>
          <a:off x="4169124" y="1321339"/>
          <a:ext cx="4894760" cy="54676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6581">
                  <a:extLst>
                    <a:ext uri="{9D8B030D-6E8A-4147-A177-3AD203B41FA5}">
                      <a16:colId xmlns:a16="http://schemas.microsoft.com/office/drawing/2014/main" val="3643682952"/>
                    </a:ext>
                  </a:extLst>
                </a:gridCol>
                <a:gridCol w="1088494">
                  <a:extLst>
                    <a:ext uri="{9D8B030D-6E8A-4147-A177-3AD203B41FA5}">
                      <a16:colId xmlns:a16="http://schemas.microsoft.com/office/drawing/2014/main" val="2675289783"/>
                    </a:ext>
                  </a:extLst>
                </a:gridCol>
                <a:gridCol w="2389685">
                  <a:extLst>
                    <a:ext uri="{9D8B030D-6E8A-4147-A177-3AD203B41FA5}">
                      <a16:colId xmlns:a16="http://schemas.microsoft.com/office/drawing/2014/main" val="204983534"/>
                    </a:ext>
                  </a:extLst>
                </a:gridCol>
              </a:tblGrid>
              <a:tr h="503325">
                <a:tc>
                  <a:txBody>
                    <a:bodyPr/>
                    <a:lstStyle/>
                    <a:p>
                      <a:r>
                        <a:rPr lang="en-GB" sz="2000" b="1" dirty="0"/>
                        <a:t>Unit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Symbol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Number of bytes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168017"/>
                  </a:ext>
                </a:extLst>
              </a:tr>
              <a:tr h="620538">
                <a:tc>
                  <a:txBody>
                    <a:bodyPr/>
                    <a:lstStyle/>
                    <a:p>
                      <a:r>
                        <a:rPr lang="en-GB" sz="2000" dirty="0"/>
                        <a:t>Kilobyte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kB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10</a:t>
                      </a:r>
                      <a:r>
                        <a:rPr lang="en-GB" sz="2000" baseline="30000" dirty="0"/>
                        <a:t>3 </a:t>
                      </a:r>
                      <a:r>
                        <a:rPr lang="en-GB" sz="2000" dirty="0"/>
                        <a:t>(1000)</a:t>
                      </a:r>
                    </a:p>
                    <a:p>
                      <a:endParaRPr lang="en-GB" sz="2000" baseline="30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149166"/>
                  </a:ext>
                </a:extLst>
              </a:tr>
              <a:tr h="620538">
                <a:tc>
                  <a:txBody>
                    <a:bodyPr/>
                    <a:lstStyle/>
                    <a:p>
                      <a:r>
                        <a:rPr lang="en-GB" sz="2000" dirty="0" err="1"/>
                        <a:t>KibiByte</a:t>
                      </a:r>
                      <a:endParaRPr lang="en-GB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KiB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2</a:t>
                      </a:r>
                      <a:r>
                        <a:rPr lang="en-GB" sz="2000" baseline="30000" dirty="0"/>
                        <a:t>10 </a:t>
                      </a:r>
                      <a:r>
                        <a:rPr lang="en-GB" sz="2000" dirty="0"/>
                        <a:t>(1024)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388995"/>
                  </a:ext>
                </a:extLst>
              </a:tr>
              <a:tr h="620538">
                <a:tc>
                  <a:txBody>
                    <a:bodyPr/>
                    <a:lstStyle/>
                    <a:p>
                      <a:r>
                        <a:rPr lang="en-GB" sz="2000" dirty="0"/>
                        <a:t>Megabyte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MB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10</a:t>
                      </a:r>
                      <a:r>
                        <a:rPr lang="en-GB" sz="2000" baseline="30000" dirty="0"/>
                        <a:t>6 </a:t>
                      </a:r>
                      <a:r>
                        <a:rPr lang="en-GB" sz="2000" dirty="0"/>
                        <a:t>(1 million)</a:t>
                      </a:r>
                    </a:p>
                    <a:p>
                      <a:endParaRPr lang="en-GB" sz="2000" baseline="30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443546"/>
                  </a:ext>
                </a:extLst>
              </a:tr>
              <a:tr h="620538">
                <a:tc>
                  <a:txBody>
                    <a:bodyPr/>
                    <a:lstStyle/>
                    <a:p>
                      <a:r>
                        <a:rPr lang="en-GB" sz="2000" dirty="0" err="1"/>
                        <a:t>MebiByte</a:t>
                      </a:r>
                      <a:endParaRPr lang="en-GB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MiB</a:t>
                      </a:r>
                      <a:endParaRPr lang="en-GB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sz="2000" baseline="30000" dirty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en-GB" sz="2000" b="0" baseline="30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(1,048,576)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093466"/>
                  </a:ext>
                </a:extLst>
              </a:tr>
              <a:tr h="620538">
                <a:tc>
                  <a:txBody>
                    <a:bodyPr/>
                    <a:lstStyle/>
                    <a:p>
                      <a:r>
                        <a:rPr lang="en-GB" sz="2000" dirty="0"/>
                        <a:t>Gigabyte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GB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10</a:t>
                      </a:r>
                      <a:r>
                        <a:rPr lang="en-GB" sz="2000" baseline="30000" dirty="0"/>
                        <a:t>9 </a:t>
                      </a:r>
                      <a:r>
                        <a:rPr lang="en-GB" sz="2000" dirty="0"/>
                        <a:t>(1 billion)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328073"/>
                  </a:ext>
                </a:extLst>
              </a:tr>
              <a:tr h="620538">
                <a:tc>
                  <a:txBody>
                    <a:bodyPr/>
                    <a:lstStyle/>
                    <a:p>
                      <a:r>
                        <a:rPr lang="en-GB" sz="2000" dirty="0" err="1"/>
                        <a:t>GibiByte</a:t>
                      </a:r>
                      <a:endParaRPr lang="en-GB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GiB</a:t>
                      </a:r>
                      <a:endParaRPr lang="en-GB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2</a:t>
                      </a:r>
                      <a:r>
                        <a:rPr lang="en-GB" sz="2000" baseline="30000" dirty="0"/>
                        <a:t>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811778"/>
                  </a:ext>
                </a:extLst>
              </a:tr>
              <a:tr h="620538">
                <a:tc>
                  <a:txBody>
                    <a:bodyPr/>
                    <a:lstStyle/>
                    <a:p>
                      <a:r>
                        <a:rPr lang="en-GB" sz="2000" dirty="0"/>
                        <a:t>Terabyte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TB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10</a:t>
                      </a:r>
                      <a:r>
                        <a:rPr lang="en-GB" sz="2000" baseline="30000" dirty="0"/>
                        <a:t>12 </a:t>
                      </a:r>
                      <a:r>
                        <a:rPr lang="en-GB" sz="2000" dirty="0"/>
                        <a:t>(1 trillion)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096128"/>
                  </a:ext>
                </a:extLst>
              </a:tr>
              <a:tr h="620538">
                <a:tc>
                  <a:txBody>
                    <a:bodyPr/>
                    <a:lstStyle/>
                    <a:p>
                      <a:r>
                        <a:rPr lang="en-GB" sz="2000" dirty="0" err="1"/>
                        <a:t>TebiByte</a:t>
                      </a:r>
                      <a:endParaRPr lang="en-GB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TiB</a:t>
                      </a:r>
                      <a:endParaRPr lang="en-GB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2</a:t>
                      </a:r>
                      <a:r>
                        <a:rPr lang="en-GB" sz="2000" baseline="30000" dirty="0"/>
                        <a:t>40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66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92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Bits, Nibbles and Bytes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26" y="912812"/>
            <a:ext cx="10515600" cy="503237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 bit is the fundamental unit of binary numbers.  A bit is a binary digit that can be either 0 or 1. 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Bit is short for binary digit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 </a:t>
            </a:r>
            <a:r>
              <a:rPr lang="en-GB" b="1" dirty="0"/>
              <a:t>byte</a:t>
            </a:r>
            <a:r>
              <a:rPr lang="en-GB" dirty="0"/>
              <a:t> contains 8 bits 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 </a:t>
            </a:r>
            <a:r>
              <a:rPr lang="en-GB" b="1" dirty="0"/>
              <a:t>nibble</a:t>
            </a:r>
            <a:r>
              <a:rPr lang="en-GB" dirty="0"/>
              <a:t> contains 4 bits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/>
              <a:t>In abbreviation we use lower-case  b for bits and </a:t>
            </a:r>
            <a:r>
              <a:rPr lang="en-GB" dirty="0"/>
              <a:t>u</a:t>
            </a:r>
            <a:r>
              <a:rPr lang="en-GB" sz="2800" dirty="0"/>
              <a:t>pper-case B for  Bytes 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254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Bits, Nibbles and Bytes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99" y="1135646"/>
            <a:ext cx="7581569" cy="50323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number of different values that can be represented by a sequence of bits is 2</a:t>
            </a:r>
            <a:r>
              <a:rPr lang="en-GB" baseline="30000" dirty="0"/>
              <a:t>n </a:t>
            </a:r>
            <a:r>
              <a:rPr lang="en-GB" dirty="0"/>
              <a:t>where n is the number of bits.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If we have 2 bits we have four combinations (values): 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00,01,10,11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 A sequence of 3 bits can give us 2</a:t>
            </a:r>
            <a:r>
              <a:rPr lang="en-GB" baseline="30000" dirty="0"/>
              <a:t>3 </a:t>
            </a:r>
            <a:r>
              <a:rPr lang="en-GB" dirty="0"/>
              <a:t>(2x2x2) values which is 8: 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000,001,010,011,100,101,110,111</a:t>
            </a:r>
            <a:endParaRPr lang="en-GB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How many different values do we have for 4 bits, and what are the values?</a:t>
            </a:r>
            <a:endParaRPr lang="en-GB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D54701A-0C6D-4241-8E26-1B359FE4156D}"/>
              </a:ext>
            </a:extLst>
          </p:cNvPr>
          <p:cNvSpPr txBox="1">
            <a:spLocks/>
          </p:cNvSpPr>
          <p:nvPr/>
        </p:nvSpPr>
        <p:spPr>
          <a:xfrm>
            <a:off x="8626136" y="1135646"/>
            <a:ext cx="2406822" cy="50323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/>
              <a:t>The 16 combinations with 4 bits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0 0 0 0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0 0 0 1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0 0 1 0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0 0 1 1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0 1 0 0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0 1 0 1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0 1 1 0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0 1 1 1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1 0 0 0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1 0 0 1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1 0 1 0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1 0 1 1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1 1 0 0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1 1 0 1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1 1 1 0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1 1 1 1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837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C6425-C44A-40A4-A478-A27A4D47D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Complete the following table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75F6574-5FB6-403B-A835-0E97130C2B1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22285" y="1625600"/>
          <a:ext cx="4188624" cy="4551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5882">
                  <a:extLst>
                    <a:ext uri="{9D8B030D-6E8A-4147-A177-3AD203B41FA5}">
                      <a16:colId xmlns:a16="http://schemas.microsoft.com/office/drawing/2014/main" val="4226605506"/>
                    </a:ext>
                  </a:extLst>
                </a:gridCol>
                <a:gridCol w="2642742">
                  <a:extLst>
                    <a:ext uri="{9D8B030D-6E8A-4147-A177-3AD203B41FA5}">
                      <a16:colId xmlns:a16="http://schemas.microsoft.com/office/drawing/2014/main" val="2893957731"/>
                    </a:ext>
                  </a:extLst>
                </a:gridCol>
              </a:tblGrid>
              <a:tr h="807783">
                <a:tc>
                  <a:txBody>
                    <a:bodyPr/>
                    <a:lstStyle/>
                    <a:p>
                      <a:r>
                        <a:rPr lang="en-GB" dirty="0"/>
                        <a:t>Number of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many different numbers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734562"/>
                  </a:ext>
                </a:extLst>
              </a:tr>
              <a:tr h="468001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305129"/>
                  </a:ext>
                </a:extLst>
              </a:tr>
              <a:tr h="468001">
                <a:tc>
                  <a:txBody>
                    <a:bodyPr/>
                    <a:lstStyle/>
                    <a:p>
                      <a:r>
                        <a:rPr lang="en-GB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931153"/>
                  </a:ext>
                </a:extLst>
              </a:tr>
              <a:tr h="468001">
                <a:tc>
                  <a:txBody>
                    <a:bodyPr/>
                    <a:lstStyle/>
                    <a:p>
                      <a:r>
                        <a:rPr lang="en-GB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513013"/>
                  </a:ext>
                </a:extLst>
              </a:tr>
              <a:tr h="468001">
                <a:tc>
                  <a:txBody>
                    <a:bodyPr/>
                    <a:lstStyle/>
                    <a:p>
                      <a:r>
                        <a:rPr lang="en-GB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40366"/>
                  </a:ext>
                </a:extLst>
              </a:tr>
              <a:tr h="468001">
                <a:tc>
                  <a:txBody>
                    <a:bodyPr/>
                    <a:lstStyle/>
                    <a:p>
                      <a:r>
                        <a:rPr lang="en-GB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092065"/>
                  </a:ext>
                </a:extLst>
              </a:tr>
              <a:tr h="468001">
                <a:tc>
                  <a:txBody>
                    <a:bodyPr/>
                    <a:lstStyle/>
                    <a:p>
                      <a:r>
                        <a:rPr lang="en-GB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809796"/>
                  </a:ext>
                </a:extLst>
              </a:tr>
              <a:tr h="468001">
                <a:tc>
                  <a:txBody>
                    <a:bodyPr/>
                    <a:lstStyle/>
                    <a:p>
                      <a:r>
                        <a:rPr lang="en-GB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568712"/>
                  </a:ext>
                </a:extLst>
              </a:tr>
              <a:tr h="468001">
                <a:tc>
                  <a:txBody>
                    <a:bodyPr/>
                    <a:lstStyle/>
                    <a:p>
                      <a:r>
                        <a:rPr lang="en-GB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083283"/>
                  </a:ext>
                </a:extLst>
              </a:tr>
            </a:tbl>
          </a:graphicData>
        </a:graphic>
      </p:graphicFrame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41A0C740-51A3-4E20-99BA-6AF031A254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3364247"/>
              </p:ext>
            </p:extLst>
          </p:nvPr>
        </p:nvGraphicFramePr>
        <p:xfrm>
          <a:off x="1122285" y="1625600"/>
          <a:ext cx="4188624" cy="46089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5881">
                  <a:extLst>
                    <a:ext uri="{9D8B030D-6E8A-4147-A177-3AD203B41FA5}">
                      <a16:colId xmlns:a16="http://schemas.microsoft.com/office/drawing/2014/main" val="4226605506"/>
                    </a:ext>
                  </a:extLst>
                </a:gridCol>
                <a:gridCol w="2642743">
                  <a:extLst>
                    <a:ext uri="{9D8B030D-6E8A-4147-A177-3AD203B41FA5}">
                      <a16:colId xmlns:a16="http://schemas.microsoft.com/office/drawing/2014/main" val="2893957731"/>
                    </a:ext>
                  </a:extLst>
                </a:gridCol>
              </a:tblGrid>
              <a:tr h="808505">
                <a:tc>
                  <a:txBody>
                    <a:bodyPr/>
                    <a:lstStyle/>
                    <a:p>
                      <a:r>
                        <a:rPr lang="en-GB" dirty="0"/>
                        <a:t>Number of bits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many different numbers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734562"/>
                  </a:ext>
                </a:extLst>
              </a:tr>
              <a:tr h="521503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305129"/>
                  </a:ext>
                </a:extLst>
              </a:tr>
              <a:tr h="468420">
                <a:tc>
                  <a:txBody>
                    <a:bodyPr/>
                    <a:lstStyle/>
                    <a:p>
                      <a:r>
                        <a:rPr lang="en-GB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931153"/>
                  </a:ext>
                </a:extLst>
              </a:tr>
              <a:tr h="46842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513013"/>
                  </a:ext>
                </a:extLst>
              </a:tr>
              <a:tr h="468420">
                <a:tc>
                  <a:txBody>
                    <a:bodyPr/>
                    <a:lstStyle/>
                    <a:p>
                      <a:r>
                        <a:rPr lang="en-GB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640366"/>
                  </a:ext>
                </a:extLst>
              </a:tr>
              <a:tr h="468420">
                <a:tc>
                  <a:txBody>
                    <a:bodyPr/>
                    <a:lstStyle/>
                    <a:p>
                      <a:r>
                        <a:rPr lang="en-GB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092065"/>
                  </a:ext>
                </a:extLst>
              </a:tr>
              <a:tr h="468420">
                <a:tc>
                  <a:txBody>
                    <a:bodyPr/>
                    <a:lstStyle/>
                    <a:p>
                      <a:r>
                        <a:rPr lang="en-GB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809796"/>
                  </a:ext>
                </a:extLst>
              </a:tr>
              <a:tr h="468420">
                <a:tc>
                  <a:txBody>
                    <a:bodyPr/>
                    <a:lstStyle/>
                    <a:p>
                      <a:r>
                        <a:rPr lang="en-GB"/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568712"/>
                  </a:ext>
                </a:extLst>
              </a:tr>
              <a:tr h="468420">
                <a:tc>
                  <a:txBody>
                    <a:bodyPr/>
                    <a:lstStyle/>
                    <a:p>
                      <a:r>
                        <a:rPr lang="en-GB"/>
                        <a:t>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256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083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28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F5D82-EA32-421C-A078-878471879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Bits and maximum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5E3CE-20E6-4837-AE5A-E591ACB73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99272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Given a number of bits the maximum number can be calculated by converting all the digits to 1 and converting back to denary.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For instance, if we wish to calculate the maximum value for a number of 3 bits, we write down 111 and the convert to denary which is 1+2+4=7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The other way of calculating this is to use the formula: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2</a:t>
            </a:r>
            <a:r>
              <a:rPr lang="en-GB" baseline="30000" dirty="0"/>
              <a:t>n</a:t>
            </a:r>
            <a:r>
              <a:rPr lang="en-GB" dirty="0"/>
              <a:t>-1 where n is the number of bits.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So if we have 3 bits then we have 2</a:t>
            </a:r>
            <a:r>
              <a:rPr lang="en-GB" baseline="30000" dirty="0"/>
              <a:t>3</a:t>
            </a:r>
            <a:r>
              <a:rPr lang="en-GB" dirty="0"/>
              <a:t>-1 = 2 x 2 x 2 -1 = 7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hlinkClick r:id="rId2"/>
              </a:rPr>
              <a:t>https://youtu.be/Mkr8M-Y2zIE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342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>
                <a:latin typeface="+mn-lt"/>
              </a:rPr>
              <a:t>What is the maximum value if you have the following number of bits?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457074" cy="4351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 bits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3 bits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byte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nibble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4 bits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8 bits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9 bits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 bits 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 bytes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endParaRPr lang="en-GB" dirty="0">
              <a:latin typeface="Arial Rounded MT Bold" panose="020F070403050403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551733-E117-4945-A0EA-6C96327B101E}"/>
              </a:ext>
            </a:extLst>
          </p:cNvPr>
          <p:cNvSpPr txBox="1">
            <a:spLocks/>
          </p:cNvSpPr>
          <p:nvPr/>
        </p:nvSpPr>
        <p:spPr>
          <a:xfrm>
            <a:off x="5121443" y="1717340"/>
            <a:ext cx="4359442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255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255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511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1023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65535</a:t>
            </a:r>
          </a:p>
          <a:p>
            <a:pPr marL="514350" indent="-514350">
              <a:buFont typeface="+mj-lt"/>
              <a:buAutoNum type="alphaLcParenR"/>
            </a:pP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59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96BFC-D4EC-429B-BED6-E709104C7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Misconception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EB86E-D7A7-4A01-8AC8-C79799810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15" y="1097656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For a given number of bits: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maximum number is: 2</a:t>
            </a:r>
            <a:r>
              <a:rPr lang="en-GB" baseline="30000" dirty="0"/>
              <a:t>n</a:t>
            </a:r>
            <a:r>
              <a:rPr lang="en-GB" dirty="0"/>
              <a:t>-1. For instance, if we have 3 bits the maximum value is: 2</a:t>
            </a:r>
            <a:r>
              <a:rPr lang="en-GB" baseline="30000" dirty="0"/>
              <a:t>3</a:t>
            </a:r>
            <a:r>
              <a:rPr lang="en-GB" dirty="0"/>
              <a:t>-1 = 7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number of numbers is 2</a:t>
            </a:r>
            <a:r>
              <a:rPr lang="en-GB" baseline="30000" dirty="0"/>
              <a:t>n</a:t>
            </a:r>
            <a:r>
              <a:rPr lang="en-GB" dirty="0"/>
              <a:t>. For unsigned integers the minimum and maximum values are 0 and 2</a:t>
            </a:r>
            <a:r>
              <a:rPr lang="en-GB" baseline="30000" dirty="0"/>
              <a:t>n</a:t>
            </a:r>
            <a:r>
              <a:rPr lang="en-GB" dirty="0"/>
              <a:t>-1 respectively where n is the number of bits.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FF0000"/>
                </a:solidFill>
              </a:rPr>
              <a:t>Do not get confused between the maximum value (2</a:t>
            </a:r>
            <a:r>
              <a:rPr lang="en-GB" baseline="30000" dirty="0">
                <a:solidFill>
                  <a:srgbClr val="FF0000"/>
                </a:solidFill>
              </a:rPr>
              <a:t>n</a:t>
            </a:r>
            <a:r>
              <a:rPr lang="en-GB" dirty="0">
                <a:solidFill>
                  <a:srgbClr val="FF0000"/>
                </a:solidFill>
              </a:rPr>
              <a:t>-1) and number of values (2</a:t>
            </a:r>
            <a:r>
              <a:rPr lang="en-GB" baseline="30000" dirty="0">
                <a:solidFill>
                  <a:srgbClr val="FF0000"/>
                </a:solidFill>
              </a:rPr>
              <a:t>n</a:t>
            </a:r>
            <a:r>
              <a:rPr lang="en-GB" dirty="0">
                <a:solidFill>
                  <a:srgbClr val="FF0000"/>
                </a:solidFill>
              </a:rPr>
              <a:t>) that can be represented for a given number of bits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806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4CF57-ABFB-414E-A9C4-6D928D36A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Complete the following table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03D2BBE-C1A1-4BDE-8949-513CF246AA9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479096" y="1336096"/>
          <a:ext cx="7588539" cy="4649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035">
                  <a:extLst>
                    <a:ext uri="{9D8B030D-6E8A-4147-A177-3AD203B41FA5}">
                      <a16:colId xmlns:a16="http://schemas.microsoft.com/office/drawing/2014/main" val="3568400838"/>
                    </a:ext>
                  </a:extLst>
                </a:gridCol>
                <a:gridCol w="2160493">
                  <a:extLst>
                    <a:ext uri="{9D8B030D-6E8A-4147-A177-3AD203B41FA5}">
                      <a16:colId xmlns:a16="http://schemas.microsoft.com/office/drawing/2014/main" val="3235350999"/>
                    </a:ext>
                  </a:extLst>
                </a:gridCol>
                <a:gridCol w="3448011">
                  <a:extLst>
                    <a:ext uri="{9D8B030D-6E8A-4147-A177-3AD203B41FA5}">
                      <a16:colId xmlns:a16="http://schemas.microsoft.com/office/drawing/2014/main" val="2617084214"/>
                    </a:ext>
                  </a:extLst>
                </a:gridCol>
              </a:tblGrid>
              <a:tr h="825046">
                <a:tc>
                  <a:txBody>
                    <a:bodyPr/>
                    <a:lstStyle/>
                    <a:p>
                      <a:r>
                        <a:rPr lang="en-GB" dirty="0"/>
                        <a:t>Number </a:t>
                      </a:r>
                      <a:r>
                        <a:rPr lang="en-GB"/>
                        <a:t>of bits, 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Max integer 2</a:t>
                      </a:r>
                      <a:r>
                        <a:rPr lang="en-GB" baseline="30000" dirty="0"/>
                        <a:t>n</a:t>
                      </a:r>
                      <a:r>
                        <a:rPr lang="en-GB" baseline="0" dirty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different integers 2</a:t>
                      </a:r>
                      <a:r>
                        <a:rPr lang="en-GB" baseline="3000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325083"/>
                  </a:ext>
                </a:extLst>
              </a:tr>
              <a:tr h="478003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520039"/>
                  </a:ext>
                </a:extLst>
              </a:tr>
              <a:tr h="478003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605880"/>
                  </a:ext>
                </a:extLst>
              </a:tr>
              <a:tr h="478003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221487"/>
                  </a:ext>
                </a:extLst>
              </a:tr>
              <a:tr h="478003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535806"/>
                  </a:ext>
                </a:extLst>
              </a:tr>
              <a:tr h="478003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15920"/>
                  </a:ext>
                </a:extLst>
              </a:tr>
              <a:tr h="478003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900062"/>
                  </a:ext>
                </a:extLst>
              </a:tr>
              <a:tr h="478003"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263784"/>
                  </a:ext>
                </a:extLst>
              </a:tr>
              <a:tr h="478003"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95888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23454D4-B1D5-455F-862B-A12FA3708F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2436037"/>
              </p:ext>
            </p:extLst>
          </p:nvPr>
        </p:nvGraphicFramePr>
        <p:xfrm>
          <a:off x="2479096" y="1336096"/>
          <a:ext cx="7588539" cy="46490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036">
                  <a:extLst>
                    <a:ext uri="{9D8B030D-6E8A-4147-A177-3AD203B41FA5}">
                      <a16:colId xmlns:a16="http://schemas.microsoft.com/office/drawing/2014/main" val="3568400838"/>
                    </a:ext>
                  </a:extLst>
                </a:gridCol>
                <a:gridCol w="2160492">
                  <a:extLst>
                    <a:ext uri="{9D8B030D-6E8A-4147-A177-3AD203B41FA5}">
                      <a16:colId xmlns:a16="http://schemas.microsoft.com/office/drawing/2014/main" val="3235350999"/>
                    </a:ext>
                  </a:extLst>
                </a:gridCol>
                <a:gridCol w="3448011">
                  <a:extLst>
                    <a:ext uri="{9D8B030D-6E8A-4147-A177-3AD203B41FA5}">
                      <a16:colId xmlns:a16="http://schemas.microsoft.com/office/drawing/2014/main" val="2617084214"/>
                    </a:ext>
                  </a:extLst>
                </a:gridCol>
              </a:tblGrid>
              <a:tr h="593972">
                <a:tc>
                  <a:txBody>
                    <a:bodyPr/>
                    <a:lstStyle/>
                    <a:p>
                      <a:r>
                        <a:rPr lang="en-GB" dirty="0"/>
                        <a:t>Number of bits, 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Max integer 2</a:t>
                      </a:r>
                      <a:r>
                        <a:rPr lang="en-GB" baseline="30000" dirty="0"/>
                        <a:t>n</a:t>
                      </a:r>
                      <a:r>
                        <a:rPr lang="en-GB" baseline="0" dirty="0"/>
                        <a:t>-1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different integers 2</a:t>
                      </a:r>
                      <a:r>
                        <a:rPr lang="en-GB" baseline="30000" dirty="0"/>
                        <a:t>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325083"/>
                  </a:ext>
                </a:extLst>
              </a:tr>
              <a:tr h="506887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520039"/>
                  </a:ext>
                </a:extLst>
              </a:tr>
              <a:tr h="506887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605880"/>
                  </a:ext>
                </a:extLst>
              </a:tr>
              <a:tr h="506887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221487"/>
                  </a:ext>
                </a:extLst>
              </a:tr>
              <a:tr h="506887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535806"/>
                  </a:ext>
                </a:extLst>
              </a:tr>
              <a:tr h="506887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515920"/>
                  </a:ext>
                </a:extLst>
              </a:tr>
              <a:tr h="506887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900062"/>
                  </a:ext>
                </a:extLst>
              </a:tr>
              <a:tr h="506887"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127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263784"/>
                  </a:ext>
                </a:extLst>
              </a:tr>
              <a:tr h="506887"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255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256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958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83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1842</Words>
  <Application>Microsoft Office PowerPoint</Application>
  <PresentationFormat>Widescreen</PresentationFormat>
  <Paragraphs>492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Arial Rounded MT Bold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Units</vt:lpstr>
      <vt:lpstr>Learning objectives</vt:lpstr>
      <vt:lpstr>Bits, Nibbles and Bytes</vt:lpstr>
      <vt:lpstr>Bits, Nibbles and Bytes</vt:lpstr>
      <vt:lpstr>Complete the following table</vt:lpstr>
      <vt:lpstr>Bits and maximum value</vt:lpstr>
      <vt:lpstr>What is the maximum value if you have the following number of bits?</vt:lpstr>
      <vt:lpstr>Misconception</vt:lpstr>
      <vt:lpstr>Complete the following table</vt:lpstr>
      <vt:lpstr>Given a decimal number what is the minimum number of bits needed to represent that value?</vt:lpstr>
      <vt:lpstr>What is the minimum number of bits needed to represent the following numbers?</vt:lpstr>
      <vt:lpstr>Units: Powers of 10</vt:lpstr>
      <vt:lpstr>Approximately what size are the following</vt:lpstr>
      <vt:lpstr>Approximately what size are the following</vt:lpstr>
      <vt:lpstr>Converting between units: Worked example</vt:lpstr>
      <vt:lpstr>Unit Conversions: Complete the following table</vt:lpstr>
      <vt:lpstr>Unit Conversions: Complete the following table</vt:lpstr>
      <vt:lpstr>Worked example: Comparing units</vt:lpstr>
      <vt:lpstr>Which is bigger?</vt:lpstr>
      <vt:lpstr>Units: Put the following in the correct order from largest to smallest</vt:lpstr>
      <vt:lpstr>Units: Put the following in the correct order from largest to smallest</vt:lpstr>
      <vt:lpstr>Power of 2 Units</vt:lpstr>
      <vt:lpstr>Units</vt:lpstr>
      <vt:lpstr>Units</vt:lpstr>
      <vt:lpstr>Units: Put the following in the correct order from largest to smallest</vt:lpstr>
      <vt:lpstr>Units: Put the following in the correct order from largest to smallest</vt:lpstr>
      <vt:lpstr>Plenary:</vt:lpstr>
      <vt:lpstr>Homework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2</cp:revision>
  <cp:lastPrinted>2016-09-16T11:32:46Z</cp:lastPrinted>
  <dcterms:created xsi:type="dcterms:W3CDTF">2016-09-09T07:37:57Z</dcterms:created>
  <dcterms:modified xsi:type="dcterms:W3CDTF">2025-03-25T11:22:25Z</dcterms:modified>
</cp:coreProperties>
</file>