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  <p:sldId id="317" r:id="rId3"/>
    <p:sldId id="316" r:id="rId4"/>
    <p:sldId id="315" r:id="rId5"/>
    <p:sldId id="313" r:id="rId6"/>
    <p:sldId id="295" r:id="rId7"/>
    <p:sldId id="310" r:id="rId8"/>
    <p:sldId id="288" r:id="rId9"/>
    <p:sldId id="289" r:id="rId10"/>
    <p:sldId id="291" r:id="rId11"/>
    <p:sldId id="314" r:id="rId12"/>
    <p:sldId id="294" r:id="rId13"/>
    <p:sldId id="297" r:id="rId14"/>
    <p:sldId id="292" r:id="rId15"/>
    <p:sldId id="293" r:id="rId16"/>
    <p:sldId id="298" r:id="rId17"/>
    <p:sldId id="31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92BAD-E24A-47F8-8837-BFFA0DE1FD30}" v="1" dt="2022-10-12T20:10:38.6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60B9BCAD-BB85-4B02-9E92-329936F9AFD8}"/>
    <pc:docChg chg="undo custSel addSld delSld modSld sldOrd">
      <pc:chgData name="William Grey" userId="37b73424-c081-4fc2-b1af-363f4f3fd4f3" providerId="ADAL" clId="{60B9BCAD-BB85-4B02-9E92-329936F9AFD8}" dt="2018-09-19T11:18:58.328" v="1871" actId="20577"/>
      <pc:docMkLst>
        <pc:docMk/>
      </pc:docMkLst>
      <pc:sldChg chg="addSp modSp modAnim">
        <pc:chgData name="William Grey" userId="37b73424-c081-4fc2-b1af-363f4f3fd4f3" providerId="ADAL" clId="{60B9BCAD-BB85-4B02-9E92-329936F9AFD8}" dt="2018-09-17T19:24:39.164" v="1870" actId="1076"/>
        <pc:sldMkLst>
          <pc:docMk/>
          <pc:sldMk cId="2791995609" sldId="288"/>
        </pc:sldMkLst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5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6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7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1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2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3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4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5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6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7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8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29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30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31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32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33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34" creationId="{00000000-0000-0000-0000-000000000000}"/>
          </ac:spMkLst>
        </pc:spChg>
        <pc:spChg chg="add mod">
          <ac:chgData name="William Grey" userId="37b73424-c081-4fc2-b1af-363f4f3fd4f3" providerId="ADAL" clId="{60B9BCAD-BB85-4B02-9E92-329936F9AFD8}" dt="2018-09-17T18:52:27.317" v="1098" actId="20577"/>
          <ac:spMkLst>
            <pc:docMk/>
            <pc:sldMk cId="2791995609" sldId="288"/>
            <ac:spMk id="35" creationId="{C64445DF-A62D-4581-8CAF-A0B49B2DD259}"/>
          </ac:spMkLst>
        </pc:spChg>
        <pc:spChg chg="mod">
          <ac:chgData name="William Grey" userId="37b73424-c081-4fc2-b1af-363f4f3fd4f3" providerId="ADAL" clId="{60B9BCAD-BB85-4B02-9E92-329936F9AFD8}" dt="2018-09-17T18:51:47.642" v="1046" actId="1076"/>
          <ac:spMkLst>
            <pc:docMk/>
            <pc:sldMk cId="2791995609" sldId="288"/>
            <ac:spMk id="36" creationId="{00000000-0000-0000-0000-000000000000}"/>
          </ac:spMkLst>
        </pc:spChg>
        <pc:graphicFrameChg chg="mod modGraphic">
          <ac:chgData name="William Grey" userId="37b73424-c081-4fc2-b1af-363f4f3fd4f3" providerId="ADAL" clId="{60B9BCAD-BB85-4B02-9E92-329936F9AFD8}" dt="2018-09-17T19:24:39.164" v="1870" actId="1076"/>
          <ac:graphicFrameMkLst>
            <pc:docMk/>
            <pc:sldMk cId="2791995609" sldId="288"/>
            <ac:graphicFrameMk id="4" creationId="{00000000-0000-0000-0000-000000000000}"/>
          </ac:graphicFrameMkLst>
        </pc:graphicFrameChg>
      </pc:sldChg>
      <pc:sldChg chg="modAnim">
        <pc:chgData name="William Grey" userId="37b73424-c081-4fc2-b1af-363f4f3fd4f3" providerId="ADAL" clId="{60B9BCAD-BB85-4B02-9E92-329936F9AFD8}" dt="2018-09-17T19:05:06.446" v="1464"/>
        <pc:sldMkLst>
          <pc:docMk/>
          <pc:sldMk cId="4252025424" sldId="289"/>
        </pc:sldMkLst>
      </pc:sldChg>
      <pc:sldChg chg="modSp ord modAnim">
        <pc:chgData name="William Grey" userId="37b73424-c081-4fc2-b1af-363f4f3fd4f3" providerId="ADAL" clId="{60B9BCAD-BB85-4B02-9E92-329936F9AFD8}" dt="2018-09-17T19:10:00.331" v="1608"/>
        <pc:sldMkLst>
          <pc:docMk/>
          <pc:sldMk cId="2456555428" sldId="291"/>
        </pc:sldMkLst>
        <pc:spChg chg="mod">
          <ac:chgData name="William Grey" userId="37b73424-c081-4fc2-b1af-363f4f3fd4f3" providerId="ADAL" clId="{60B9BCAD-BB85-4B02-9E92-329936F9AFD8}" dt="2018-09-16T20:52:26.140" v="203" actId="20577"/>
          <ac:spMkLst>
            <pc:docMk/>
            <pc:sldMk cId="2456555428" sldId="291"/>
            <ac:spMk id="2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9:09:37.059" v="1605" actId="27636"/>
          <ac:spMkLst>
            <pc:docMk/>
            <pc:sldMk cId="2456555428" sldId="291"/>
            <ac:spMk id="3" creationId="{00000000-0000-0000-0000-000000000000}"/>
          </ac:spMkLst>
        </pc:spChg>
      </pc:sldChg>
      <pc:sldChg chg="modSp modAnim">
        <pc:chgData name="William Grey" userId="37b73424-c081-4fc2-b1af-363f4f3fd4f3" providerId="ADAL" clId="{60B9BCAD-BB85-4B02-9E92-329936F9AFD8}" dt="2018-09-17T19:17:16.627" v="1751" actId="20577"/>
        <pc:sldMkLst>
          <pc:docMk/>
          <pc:sldMk cId="4119311202" sldId="292"/>
        </pc:sldMkLst>
        <pc:spChg chg="mod">
          <ac:chgData name="William Grey" userId="37b73424-c081-4fc2-b1af-363f4f3fd4f3" providerId="ADAL" clId="{60B9BCAD-BB85-4B02-9E92-329936F9AFD8}" dt="2018-09-17T19:17:16.627" v="1751" actId="20577"/>
          <ac:spMkLst>
            <pc:docMk/>
            <pc:sldMk cId="4119311202" sldId="292"/>
            <ac:spMk id="3" creationId="{00000000-0000-0000-0000-000000000000}"/>
          </ac:spMkLst>
        </pc:spChg>
      </pc:sldChg>
      <pc:sldChg chg="modSp modAnim">
        <pc:chgData name="William Grey" userId="37b73424-c081-4fc2-b1af-363f4f3fd4f3" providerId="ADAL" clId="{60B9BCAD-BB85-4B02-9E92-329936F9AFD8}" dt="2018-09-17T19:18:25.303" v="1792"/>
        <pc:sldMkLst>
          <pc:docMk/>
          <pc:sldMk cId="965190464" sldId="293"/>
        </pc:sldMkLst>
        <pc:spChg chg="mod">
          <ac:chgData name="William Grey" userId="37b73424-c081-4fc2-b1af-363f4f3fd4f3" providerId="ADAL" clId="{60B9BCAD-BB85-4B02-9E92-329936F9AFD8}" dt="2018-09-17T19:17:47.990" v="1788" actId="20577"/>
          <ac:spMkLst>
            <pc:docMk/>
            <pc:sldMk cId="965190464" sldId="293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60B9BCAD-BB85-4B02-9E92-329936F9AFD8}" dt="2018-09-17T19:19:39.101" v="1817" actId="20577"/>
        <pc:sldMkLst>
          <pc:docMk/>
          <pc:sldMk cId="1353041349" sldId="294"/>
        </pc:sldMkLst>
        <pc:spChg chg="mod">
          <ac:chgData name="William Grey" userId="37b73424-c081-4fc2-b1af-363f4f3fd4f3" providerId="ADAL" clId="{60B9BCAD-BB85-4B02-9E92-329936F9AFD8}" dt="2018-09-17T19:19:39.101" v="1817" actId="20577"/>
          <ac:spMkLst>
            <pc:docMk/>
            <pc:sldMk cId="1353041349" sldId="294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60B9BCAD-BB85-4B02-9E92-329936F9AFD8}" dt="2018-09-17T18:50:58.503" v="1038" actId="20577"/>
        <pc:sldMkLst>
          <pc:docMk/>
          <pc:sldMk cId="4205263972" sldId="295"/>
        </pc:sldMkLst>
        <pc:spChg chg="mod">
          <ac:chgData name="William Grey" userId="37b73424-c081-4fc2-b1af-363f4f3fd4f3" providerId="ADAL" clId="{60B9BCAD-BB85-4B02-9E92-329936F9AFD8}" dt="2018-09-17T18:50:58.503" v="1038" actId="20577"/>
          <ac:spMkLst>
            <pc:docMk/>
            <pc:sldMk cId="4205263972" sldId="295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60B9BCAD-BB85-4B02-9E92-329936F9AFD8}" dt="2018-09-17T19:22:11.646" v="1846" actId="20577"/>
        <pc:sldMkLst>
          <pc:docMk/>
          <pc:sldMk cId="1260886418" sldId="297"/>
        </pc:sldMkLst>
        <pc:spChg chg="mod">
          <ac:chgData name="William Grey" userId="37b73424-c081-4fc2-b1af-363f4f3fd4f3" providerId="ADAL" clId="{60B9BCAD-BB85-4B02-9E92-329936F9AFD8}" dt="2018-09-17T19:22:11.646" v="1846" actId="20577"/>
          <ac:spMkLst>
            <pc:docMk/>
            <pc:sldMk cId="1260886418" sldId="297"/>
            <ac:spMk id="3" creationId="{00000000-0000-0000-0000-000000000000}"/>
          </ac:spMkLst>
        </pc:spChg>
      </pc:sldChg>
      <pc:sldChg chg="addSp modSp modAnim">
        <pc:chgData name="William Grey" userId="37b73424-c081-4fc2-b1af-363f4f3fd4f3" providerId="ADAL" clId="{60B9BCAD-BB85-4B02-9E92-329936F9AFD8}" dt="2018-09-17T19:04:42.118" v="1461" actId="20577"/>
        <pc:sldMkLst>
          <pc:docMk/>
          <pc:sldMk cId="674587205" sldId="310"/>
        </pc:sldMkLst>
        <pc:spChg chg="mod">
          <ac:chgData name="William Grey" userId="37b73424-c081-4fc2-b1af-363f4f3fd4f3" providerId="ADAL" clId="{60B9BCAD-BB85-4B02-9E92-329936F9AFD8}" dt="2018-09-17T19:04:11.057" v="1437" actId="20577"/>
          <ac:spMkLst>
            <pc:docMk/>
            <pc:sldMk cId="674587205" sldId="310"/>
            <ac:spMk id="2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9:04:42.118" v="1461" actId="20577"/>
          <ac:spMkLst>
            <pc:docMk/>
            <pc:sldMk cId="674587205" sldId="310"/>
            <ac:spMk id="3" creationId="{00000000-0000-0000-0000-000000000000}"/>
          </ac:spMkLst>
        </pc:spChg>
        <pc:spChg chg="add mod">
          <ac:chgData name="William Grey" userId="37b73424-c081-4fc2-b1af-363f4f3fd4f3" providerId="ADAL" clId="{60B9BCAD-BB85-4B02-9E92-329936F9AFD8}" dt="2018-09-17T18:55:40.465" v="1152" actId="20577"/>
          <ac:spMkLst>
            <pc:docMk/>
            <pc:sldMk cId="674587205" sldId="310"/>
            <ac:spMk id="4" creationId="{B59C1AB2-ABB0-4FE6-9D04-046E28410B35}"/>
          </ac:spMkLst>
        </pc:spChg>
      </pc:sldChg>
      <pc:sldChg chg="modSp">
        <pc:chgData name="William Grey" userId="37b73424-c081-4fc2-b1af-363f4f3fd4f3" providerId="ADAL" clId="{60B9BCAD-BB85-4B02-9E92-329936F9AFD8}" dt="2018-09-17T18:51:14.159" v="1045" actId="20577"/>
        <pc:sldMkLst>
          <pc:docMk/>
          <pc:sldMk cId="295572256" sldId="313"/>
        </pc:sldMkLst>
        <pc:spChg chg="mod">
          <ac:chgData name="William Grey" userId="37b73424-c081-4fc2-b1af-363f4f3fd4f3" providerId="ADAL" clId="{60B9BCAD-BB85-4B02-9E92-329936F9AFD8}" dt="2018-09-17T18:51:14.159" v="1045" actId="20577"/>
          <ac:spMkLst>
            <pc:docMk/>
            <pc:sldMk cId="295572256" sldId="313"/>
            <ac:spMk id="3" creationId="{D314A79C-74BF-42A3-8898-1F8F339C0439}"/>
          </ac:spMkLst>
        </pc:spChg>
      </pc:sldChg>
      <pc:sldChg chg="modSp add modAnim">
        <pc:chgData name="William Grey" userId="37b73424-c081-4fc2-b1af-363f4f3fd4f3" providerId="ADAL" clId="{60B9BCAD-BB85-4B02-9E92-329936F9AFD8}" dt="2018-09-17T19:19:06.741" v="1813" actId="20577"/>
        <pc:sldMkLst>
          <pc:docMk/>
          <pc:sldMk cId="2235767952" sldId="314"/>
        </pc:sldMkLst>
        <pc:spChg chg="mod">
          <ac:chgData name="William Grey" userId="37b73424-c081-4fc2-b1af-363f4f3fd4f3" providerId="ADAL" clId="{60B9BCAD-BB85-4B02-9E92-329936F9AFD8}" dt="2018-09-16T20:54:38.898" v="253" actId="20577"/>
          <ac:spMkLst>
            <pc:docMk/>
            <pc:sldMk cId="2235767952" sldId="314"/>
            <ac:spMk id="2" creationId="{00000000-0000-0000-0000-000000000000}"/>
          </ac:spMkLst>
        </pc:spChg>
        <pc:spChg chg="mod">
          <ac:chgData name="William Grey" userId="37b73424-c081-4fc2-b1af-363f4f3fd4f3" providerId="ADAL" clId="{60B9BCAD-BB85-4B02-9E92-329936F9AFD8}" dt="2018-09-17T19:19:06.741" v="1813" actId="20577"/>
          <ac:spMkLst>
            <pc:docMk/>
            <pc:sldMk cId="2235767952" sldId="314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60B9BCAD-BB85-4B02-9E92-329936F9AFD8}" dt="2018-09-19T11:18:58.328" v="1871" actId="20577"/>
        <pc:sldMkLst>
          <pc:docMk/>
          <pc:sldMk cId="3332003609" sldId="315"/>
        </pc:sldMkLst>
        <pc:spChg chg="mod">
          <ac:chgData name="William Grey" userId="37b73424-c081-4fc2-b1af-363f4f3fd4f3" providerId="ADAL" clId="{60B9BCAD-BB85-4B02-9E92-329936F9AFD8}" dt="2018-09-17T19:01:38.085" v="1202" actId="20577"/>
          <ac:spMkLst>
            <pc:docMk/>
            <pc:sldMk cId="3332003609" sldId="315"/>
            <ac:spMk id="2" creationId="{7236DCC5-E194-46D3-99CB-90C33346F4B3}"/>
          </ac:spMkLst>
        </pc:spChg>
        <pc:spChg chg="mod">
          <ac:chgData name="William Grey" userId="37b73424-c081-4fc2-b1af-363f4f3fd4f3" providerId="ADAL" clId="{60B9BCAD-BB85-4B02-9E92-329936F9AFD8}" dt="2018-09-19T11:18:58.328" v="1871" actId="20577"/>
          <ac:spMkLst>
            <pc:docMk/>
            <pc:sldMk cId="3332003609" sldId="315"/>
            <ac:spMk id="3" creationId="{D314A79C-74BF-42A3-8898-1F8F339C0439}"/>
          </ac:spMkLst>
        </pc:spChg>
      </pc:sldChg>
    </pc:docChg>
  </pc:docChgLst>
  <pc:docChgLst>
    <pc:chgData name="William Grey" userId="37b73424-c081-4fc2-b1af-363f4f3fd4f3" providerId="ADAL" clId="{31E92BAD-E24A-47F8-8837-BFFA0DE1FD30}"/>
    <pc:docChg chg="custSel modMainMaster">
      <pc:chgData name="William Grey" userId="37b73424-c081-4fc2-b1af-363f4f3fd4f3" providerId="ADAL" clId="{31E92BAD-E24A-47F8-8837-BFFA0DE1FD30}" dt="2022-10-12T20:10:38.691" v="1"/>
      <pc:docMkLst>
        <pc:docMk/>
      </pc:docMkLst>
      <pc:sldMasterChg chg="modSldLayout">
        <pc:chgData name="William Grey" userId="37b73424-c081-4fc2-b1af-363f4f3fd4f3" providerId="ADAL" clId="{31E92BAD-E24A-47F8-8837-BFFA0DE1FD30}" dt="2022-10-12T20:10:38.691" v="1"/>
        <pc:sldMasterMkLst>
          <pc:docMk/>
          <pc:sldMasterMk cId="2071214976" sldId="2147483660"/>
        </pc:sldMasterMkLst>
        <pc:sldLayoutChg chg="addSp delSp modSp mod">
          <pc:chgData name="William Grey" userId="37b73424-c081-4fc2-b1af-363f4f3fd4f3" providerId="ADAL" clId="{31E92BAD-E24A-47F8-8837-BFFA0DE1FD30}" dt="2022-10-12T20:10:38.691" v="1"/>
          <pc:sldLayoutMkLst>
            <pc:docMk/>
            <pc:sldMasterMk cId="2071214976" sldId="2147483660"/>
            <pc:sldLayoutMk cId="3286884268" sldId="2147483661"/>
          </pc:sldLayoutMkLst>
          <pc:picChg chg="del">
            <ac:chgData name="William Grey" userId="37b73424-c081-4fc2-b1af-363f4f3fd4f3" providerId="ADAL" clId="{31E92BAD-E24A-47F8-8837-BFFA0DE1FD30}" dt="2022-10-12T20:10:38.166" v="0" actId="478"/>
            <ac:picMkLst>
              <pc:docMk/>
              <pc:sldMasterMk cId="2071214976" sldId="2147483660"/>
              <pc:sldLayoutMk cId="3286884268" sldId="2147483661"/>
              <ac:picMk id="8" creationId="{63B928B6-3DF2-476E-85F1-8814FADB2AE5}"/>
            </ac:picMkLst>
          </pc:picChg>
          <pc:picChg chg="add mod">
            <ac:chgData name="William Grey" userId="37b73424-c081-4fc2-b1af-363f4f3fd4f3" providerId="ADAL" clId="{31E92BAD-E24A-47F8-8837-BFFA0DE1FD30}" dt="2022-10-12T20:10:38.691" v="1"/>
            <ac:picMkLst>
              <pc:docMk/>
              <pc:sldMasterMk cId="2071214976" sldId="2147483660"/>
              <pc:sldLayoutMk cId="3286884268" sldId="2147483661"/>
              <ac:picMk id="10" creationId="{F22F339D-E1AB-4A6A-B1C3-CEFD34398B18}"/>
            </ac:picMkLst>
          </pc:picChg>
        </pc:sldLayoutChg>
      </pc:sldMasterChg>
    </pc:docChg>
  </pc:docChgLst>
  <pc:docChgLst>
    <pc:chgData name="William Grey" userId="37b73424-c081-4fc2-b1af-363f4f3fd4f3" providerId="ADAL" clId="{02B78D55-95A6-422C-8989-D7D2DDBF0150}"/>
    <pc:docChg chg="custSel addSld delSld modSld sldOrd">
      <pc:chgData name="William Grey" userId="37b73424-c081-4fc2-b1af-363f4f3fd4f3" providerId="ADAL" clId="{02B78D55-95A6-422C-8989-D7D2DDBF0150}" dt="2018-09-18T10:20:37.009" v="249" actId="1076"/>
      <pc:docMkLst>
        <pc:docMk/>
      </pc:docMkLst>
      <pc:sldChg chg="modSp">
        <pc:chgData name="William Grey" userId="37b73424-c081-4fc2-b1af-363f4f3fd4f3" providerId="ADAL" clId="{02B78D55-95A6-422C-8989-D7D2DDBF0150}" dt="2018-09-07T09:29:04.733" v="215" actId="20577"/>
        <pc:sldMkLst>
          <pc:docMk/>
          <pc:sldMk cId="965190464" sldId="293"/>
        </pc:sldMkLst>
        <pc:spChg chg="mod">
          <ac:chgData name="William Grey" userId="37b73424-c081-4fc2-b1af-363f4f3fd4f3" providerId="ADAL" clId="{02B78D55-95A6-422C-8989-D7D2DDBF0150}" dt="2018-09-07T09:29:04.733" v="215" actId="20577"/>
          <ac:spMkLst>
            <pc:docMk/>
            <pc:sldMk cId="965190464" sldId="293"/>
            <ac:spMk id="3" creationId="{00000000-0000-0000-0000-000000000000}"/>
          </ac:spMkLst>
        </pc:spChg>
      </pc:sldChg>
      <pc:sldChg chg="addSp modSp">
        <pc:chgData name="William Grey" userId="37b73424-c081-4fc2-b1af-363f4f3fd4f3" providerId="ADAL" clId="{02B78D55-95A6-422C-8989-D7D2DDBF0150}" dt="2018-09-07T09:23:51.128" v="170" actId="1076"/>
        <pc:sldMkLst>
          <pc:docMk/>
          <pc:sldMk cId="4205263972" sldId="295"/>
        </pc:sldMkLst>
        <pc:spChg chg="mod">
          <ac:chgData name="William Grey" userId="37b73424-c081-4fc2-b1af-363f4f3fd4f3" providerId="ADAL" clId="{02B78D55-95A6-422C-8989-D7D2DDBF0150}" dt="2018-09-07T09:21:31.464" v="70" actId="27636"/>
          <ac:spMkLst>
            <pc:docMk/>
            <pc:sldMk cId="4205263972" sldId="295"/>
            <ac:spMk id="3" creationId="{00000000-0000-0000-0000-000000000000}"/>
          </ac:spMkLst>
        </pc:spChg>
        <pc:spChg chg="add mod">
          <ac:chgData name="William Grey" userId="37b73424-c081-4fc2-b1af-363f4f3fd4f3" providerId="ADAL" clId="{02B78D55-95A6-422C-8989-D7D2DDBF0150}" dt="2018-09-07T09:23:51.128" v="170" actId="1076"/>
          <ac:spMkLst>
            <pc:docMk/>
            <pc:sldMk cId="4205263972" sldId="295"/>
            <ac:spMk id="4" creationId="{10B14910-0AC2-4790-A9C8-34E84146157D}"/>
          </ac:spMkLst>
        </pc:spChg>
      </pc:sldChg>
      <pc:sldChg chg="modSp add">
        <pc:chgData name="William Grey" userId="37b73424-c081-4fc2-b1af-363f4f3fd4f3" providerId="ADAL" clId="{02B78D55-95A6-422C-8989-D7D2DDBF0150}" dt="2018-09-06T13:39:30.698" v="19" actId="20577"/>
        <pc:sldMkLst>
          <pc:docMk/>
          <pc:sldMk cId="296941333" sldId="309"/>
        </pc:sldMkLst>
        <pc:spChg chg="mod">
          <ac:chgData name="William Grey" userId="37b73424-c081-4fc2-b1af-363f4f3fd4f3" providerId="ADAL" clId="{02B78D55-95A6-422C-8989-D7D2DDBF0150}" dt="2018-09-06T13:39:30.698" v="19" actId="20577"/>
          <ac:spMkLst>
            <pc:docMk/>
            <pc:sldMk cId="296941333" sldId="309"/>
            <ac:spMk id="2" creationId="{22E16C19-9228-48C5-AB92-4F0353C21AB9}"/>
          </ac:spMkLst>
        </pc:spChg>
      </pc:sldChg>
      <pc:sldChg chg="modSp add modAnim">
        <pc:chgData name="William Grey" userId="37b73424-c081-4fc2-b1af-363f4f3fd4f3" providerId="ADAL" clId="{02B78D55-95A6-422C-8989-D7D2DDBF0150}" dt="2018-09-18T10:20:37.009" v="249" actId="1076"/>
        <pc:sldMkLst>
          <pc:docMk/>
          <pc:sldMk cId="674587205" sldId="310"/>
        </pc:sldMkLst>
        <pc:spChg chg="mod">
          <ac:chgData name="William Grey" userId="37b73424-c081-4fc2-b1af-363f4f3fd4f3" providerId="ADAL" clId="{02B78D55-95A6-422C-8989-D7D2DDBF0150}" dt="2018-09-07T09:21:37.722" v="86" actId="20577"/>
          <ac:spMkLst>
            <pc:docMk/>
            <pc:sldMk cId="674587205" sldId="310"/>
            <ac:spMk id="2" creationId="{00000000-0000-0000-0000-000000000000}"/>
          </ac:spMkLst>
        </pc:spChg>
        <pc:spChg chg="mod">
          <ac:chgData name="William Grey" userId="37b73424-c081-4fc2-b1af-363f4f3fd4f3" providerId="ADAL" clId="{02B78D55-95A6-422C-8989-D7D2DDBF0150}" dt="2018-09-07T09:27:21.367" v="200" actId="20577"/>
          <ac:spMkLst>
            <pc:docMk/>
            <pc:sldMk cId="674587205" sldId="310"/>
            <ac:spMk id="3" creationId="{00000000-0000-0000-0000-000000000000}"/>
          </ac:spMkLst>
        </pc:spChg>
        <pc:spChg chg="mod">
          <ac:chgData name="William Grey" userId="37b73424-c081-4fc2-b1af-363f4f3fd4f3" providerId="ADAL" clId="{02B78D55-95A6-422C-8989-D7D2DDBF0150}" dt="2018-09-18T10:20:37.009" v="249" actId="1076"/>
          <ac:spMkLst>
            <pc:docMk/>
            <pc:sldMk cId="674587205" sldId="310"/>
            <ac:spMk id="4" creationId="{B59C1AB2-ABB0-4FE6-9D04-046E28410B35}"/>
          </ac:spMkLst>
        </pc:spChg>
      </pc:sldChg>
    </pc:docChg>
  </pc:docChgLst>
  <pc:docChgLst>
    <pc:chgData name="William Grey" userId="37b73424-c081-4fc2-b1af-363f4f3fd4f3" providerId="ADAL" clId="{C0999947-FB8E-4243-AFAA-A61B1EA728FD}"/>
    <pc:docChg chg="modSld">
      <pc:chgData name="William Grey" userId="37b73424-c081-4fc2-b1af-363f4f3fd4f3" providerId="ADAL" clId="{C0999947-FB8E-4243-AFAA-A61B1EA728FD}" dt="2019-09-24T12:20:26.866" v="11" actId="20577"/>
      <pc:docMkLst>
        <pc:docMk/>
      </pc:docMkLst>
      <pc:sldChg chg="modSp">
        <pc:chgData name="William Grey" userId="37b73424-c081-4fc2-b1af-363f4f3fd4f3" providerId="ADAL" clId="{C0999947-FB8E-4243-AFAA-A61B1EA728FD}" dt="2019-09-24T12:20:26.866" v="11" actId="20577"/>
        <pc:sldMkLst>
          <pc:docMk/>
          <pc:sldMk cId="965190464" sldId="293"/>
        </pc:sldMkLst>
        <pc:spChg chg="mod">
          <ac:chgData name="William Grey" userId="37b73424-c081-4fc2-b1af-363f4f3fd4f3" providerId="ADAL" clId="{C0999947-FB8E-4243-AFAA-A61B1EA728FD}" dt="2019-09-24T12:20:26.866" v="11" actId="20577"/>
          <ac:spMkLst>
            <pc:docMk/>
            <pc:sldMk cId="965190464" sldId="293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C0999947-FB8E-4243-AFAA-A61B1EA728FD}" dt="2019-09-20T13:33:25.844" v="2" actId="20577"/>
        <pc:sldMkLst>
          <pc:docMk/>
          <pc:sldMk cId="674587205" sldId="310"/>
        </pc:sldMkLst>
        <pc:spChg chg="mod">
          <ac:chgData name="William Grey" userId="37b73424-c081-4fc2-b1af-363f4f3fd4f3" providerId="ADAL" clId="{C0999947-FB8E-4243-AFAA-A61B1EA728FD}" dt="2019-09-20T13:31:16.789" v="0" actId="20577"/>
          <ac:spMkLst>
            <pc:docMk/>
            <pc:sldMk cId="674587205" sldId="310"/>
            <ac:spMk id="3" creationId="{00000000-0000-0000-0000-000000000000}"/>
          </ac:spMkLst>
        </pc:spChg>
        <pc:spChg chg="mod">
          <ac:chgData name="William Grey" userId="37b73424-c081-4fc2-b1af-363f4f3fd4f3" providerId="ADAL" clId="{C0999947-FB8E-4243-AFAA-A61B1EA728FD}" dt="2019-09-20T13:33:25.844" v="2" actId="20577"/>
          <ac:spMkLst>
            <pc:docMk/>
            <pc:sldMk cId="674587205" sldId="310"/>
            <ac:spMk id="4" creationId="{B59C1AB2-ABB0-4FE6-9D04-046E28410B35}"/>
          </ac:spMkLst>
        </pc:spChg>
      </pc:sldChg>
    </pc:docChg>
  </pc:docChgLst>
  <pc:docChgLst>
    <pc:chgData name="William Grey" userId="37b73424-c081-4fc2-b1af-363f4f3fd4f3" providerId="ADAL" clId="{BE71B980-32C4-42D1-A886-D80795CBE5EA}"/>
    <pc:docChg chg="custSel modSld">
      <pc:chgData name="William Grey" userId="37b73424-c081-4fc2-b1af-363f4f3fd4f3" providerId="ADAL" clId="{BE71B980-32C4-42D1-A886-D80795CBE5EA}" dt="2021-10-05T08:41:33.118" v="23" actId="20577"/>
      <pc:docMkLst>
        <pc:docMk/>
      </pc:docMkLst>
      <pc:sldChg chg="modSp mod">
        <pc:chgData name="William Grey" userId="37b73424-c081-4fc2-b1af-363f4f3fd4f3" providerId="ADAL" clId="{BE71B980-32C4-42D1-A886-D80795CBE5EA}" dt="2021-10-05T08:41:33.118" v="23" actId="20577"/>
        <pc:sldMkLst>
          <pc:docMk/>
          <pc:sldMk cId="3332003609" sldId="315"/>
        </pc:sldMkLst>
        <pc:spChg chg="mod">
          <ac:chgData name="William Grey" userId="37b73424-c081-4fc2-b1af-363f4f3fd4f3" providerId="ADAL" clId="{BE71B980-32C4-42D1-A886-D80795CBE5EA}" dt="2021-10-05T08:41:33.118" v="23" actId="20577"/>
          <ac:spMkLst>
            <pc:docMk/>
            <pc:sldMk cId="3332003609" sldId="315"/>
            <ac:spMk id="3" creationId="{D314A79C-74BF-42A3-8898-1F8F339C0439}"/>
          </ac:spMkLst>
        </pc:spChg>
      </pc:sldChg>
    </pc:docChg>
  </pc:docChgLst>
  <pc:docChgLst>
    <pc:chgData name="William Grey" userId="37b73424-c081-4fc2-b1af-363f4f3fd4f3" providerId="ADAL" clId="{592B872E-527A-404D-93B4-2F08965F95D0}"/>
    <pc:docChg chg="custSel addSld modSld">
      <pc:chgData name="William Grey" userId="37b73424-c081-4fc2-b1af-363f4f3fd4f3" providerId="ADAL" clId="{592B872E-527A-404D-93B4-2F08965F95D0}" dt="2022-06-10T13:14:01.595" v="155" actId="1076"/>
      <pc:docMkLst>
        <pc:docMk/>
      </pc:docMkLst>
      <pc:sldChg chg="modSp mod">
        <pc:chgData name="William Grey" userId="37b73424-c081-4fc2-b1af-363f4f3fd4f3" providerId="ADAL" clId="{592B872E-527A-404D-93B4-2F08965F95D0}" dt="2022-06-10T13:11:16.953" v="107" actId="1076"/>
        <pc:sldMkLst>
          <pc:docMk/>
          <pc:sldMk cId="2791995609" sldId="288"/>
        </pc:sldMkLst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5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6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7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1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3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4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5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6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7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8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29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30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31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3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33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34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35" creationId="{C64445DF-A62D-4581-8CAF-A0B49B2DD259}"/>
          </ac:spMkLst>
        </pc:spChg>
        <pc:spChg chg="mod">
          <ac:chgData name="William Grey" userId="37b73424-c081-4fc2-b1af-363f4f3fd4f3" providerId="ADAL" clId="{592B872E-527A-404D-93B4-2F08965F95D0}" dt="2022-06-10T13:11:16.953" v="107" actId="1076"/>
          <ac:spMkLst>
            <pc:docMk/>
            <pc:sldMk cId="2791995609" sldId="288"/>
            <ac:spMk id="36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1:27.567" v="110" actId="1076"/>
        <pc:sldMkLst>
          <pc:docMk/>
          <pc:sldMk cId="4252025424" sldId="289"/>
        </pc:sldMkLst>
        <pc:spChg chg="mod">
          <ac:chgData name="William Grey" userId="37b73424-c081-4fc2-b1af-363f4f3fd4f3" providerId="ADAL" clId="{592B872E-527A-404D-93B4-2F08965F95D0}" dt="2022-06-10T13:11:27.567" v="110" actId="1076"/>
          <ac:spMkLst>
            <pc:docMk/>
            <pc:sldMk cId="4252025424" sldId="289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2:40:49.300" v="0"/>
          <ac:spMkLst>
            <pc:docMk/>
            <pc:sldMk cId="4252025424" sldId="289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1:40.541" v="112" actId="1076"/>
        <pc:sldMkLst>
          <pc:docMk/>
          <pc:sldMk cId="2456555428" sldId="291"/>
        </pc:sldMkLst>
        <pc:spChg chg="mod">
          <ac:chgData name="William Grey" userId="37b73424-c081-4fc2-b1af-363f4f3fd4f3" providerId="ADAL" clId="{592B872E-527A-404D-93B4-2F08965F95D0}" dt="2022-06-10T13:11:37.001" v="111" actId="255"/>
          <ac:spMkLst>
            <pc:docMk/>
            <pc:sldMk cId="2456555428" sldId="291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40.541" v="112" actId="1076"/>
          <ac:spMkLst>
            <pc:docMk/>
            <pc:sldMk cId="2456555428" sldId="291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4:01.595" v="155" actId="1076"/>
        <pc:sldMkLst>
          <pc:docMk/>
          <pc:sldMk cId="4119311202" sldId="292"/>
        </pc:sldMkLst>
        <pc:spChg chg="mod">
          <ac:chgData name="William Grey" userId="37b73424-c081-4fc2-b1af-363f4f3fd4f3" providerId="ADAL" clId="{592B872E-527A-404D-93B4-2F08965F95D0}" dt="2022-06-10T13:13:58.818" v="154" actId="255"/>
          <ac:spMkLst>
            <pc:docMk/>
            <pc:sldMk cId="4119311202" sldId="292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4:01.595" v="155" actId="1076"/>
          <ac:spMkLst>
            <pc:docMk/>
            <pc:sldMk cId="4119311202" sldId="29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3:40.417" v="153" actId="1076"/>
        <pc:sldMkLst>
          <pc:docMk/>
          <pc:sldMk cId="965190464" sldId="293"/>
        </pc:sldMkLst>
        <pc:spChg chg="mod">
          <ac:chgData name="William Grey" userId="37b73424-c081-4fc2-b1af-363f4f3fd4f3" providerId="ADAL" clId="{592B872E-527A-404D-93B4-2F08965F95D0}" dt="2022-06-10T13:13:37.489" v="152" actId="1076"/>
          <ac:spMkLst>
            <pc:docMk/>
            <pc:sldMk cId="965190464" sldId="293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3:40.417" v="153" actId="1076"/>
          <ac:spMkLst>
            <pc:docMk/>
            <pc:sldMk cId="965190464" sldId="293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2:14.249" v="117" actId="1076"/>
        <pc:sldMkLst>
          <pc:docMk/>
          <pc:sldMk cId="1353041349" sldId="294"/>
        </pc:sldMkLst>
        <pc:spChg chg="mod">
          <ac:chgData name="William Grey" userId="37b73424-c081-4fc2-b1af-363f4f3fd4f3" providerId="ADAL" clId="{592B872E-527A-404D-93B4-2F08965F95D0}" dt="2022-06-10T13:12:09.624" v="116" actId="255"/>
          <ac:spMkLst>
            <pc:docMk/>
            <pc:sldMk cId="1353041349" sldId="294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2:14.249" v="117" actId="1076"/>
          <ac:spMkLst>
            <pc:docMk/>
            <pc:sldMk cId="1353041349" sldId="294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0:47.225" v="103" actId="1076"/>
        <pc:sldMkLst>
          <pc:docMk/>
          <pc:sldMk cId="4205263972" sldId="295"/>
        </pc:sldMkLst>
        <pc:spChg chg="mod">
          <ac:chgData name="William Grey" userId="37b73424-c081-4fc2-b1af-363f4f3fd4f3" providerId="ADAL" clId="{592B872E-527A-404D-93B4-2F08965F95D0}" dt="2022-06-10T12:40:49.383" v="3" actId="27636"/>
          <ac:spMkLst>
            <pc:docMk/>
            <pc:sldMk cId="4205263972" sldId="295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0:47.225" v="103" actId="1076"/>
          <ac:spMkLst>
            <pc:docMk/>
            <pc:sldMk cId="4205263972" sldId="295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2:41.130" v="132" actId="1076"/>
        <pc:sldMkLst>
          <pc:docMk/>
          <pc:sldMk cId="1260886418" sldId="297"/>
        </pc:sldMkLst>
        <pc:spChg chg="mod">
          <ac:chgData name="William Grey" userId="37b73424-c081-4fc2-b1af-363f4f3fd4f3" providerId="ADAL" clId="{592B872E-527A-404D-93B4-2F08965F95D0}" dt="2022-06-10T13:12:37.427" v="131" actId="20577"/>
          <ac:spMkLst>
            <pc:docMk/>
            <pc:sldMk cId="1260886418" sldId="297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2:41.130" v="132" actId="1076"/>
          <ac:spMkLst>
            <pc:docMk/>
            <pc:sldMk cId="1260886418" sldId="29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3:00.430" v="134" actId="255"/>
        <pc:sldMkLst>
          <pc:docMk/>
          <pc:sldMk cId="2694274047" sldId="298"/>
        </pc:sldMkLst>
        <pc:spChg chg="mod">
          <ac:chgData name="William Grey" userId="37b73424-c081-4fc2-b1af-363f4f3fd4f3" providerId="ADAL" clId="{592B872E-527A-404D-93B4-2F08965F95D0}" dt="2022-06-10T13:13:00.430" v="134" actId="255"/>
          <ac:spMkLst>
            <pc:docMk/>
            <pc:sldMk cId="2694274047" sldId="298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2:40:49.300" v="0"/>
          <ac:spMkLst>
            <pc:docMk/>
            <pc:sldMk cId="2694274047" sldId="298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09:55.499" v="38" actId="21"/>
        <pc:sldMkLst>
          <pc:docMk/>
          <pc:sldMk cId="296941333" sldId="309"/>
        </pc:sldMkLst>
        <pc:spChg chg="mod">
          <ac:chgData name="William Grey" userId="37b73424-c081-4fc2-b1af-363f4f3fd4f3" providerId="ADAL" clId="{592B872E-527A-404D-93B4-2F08965F95D0}" dt="2022-06-10T12:40:49.300" v="0"/>
          <ac:spMkLst>
            <pc:docMk/>
            <pc:sldMk cId="296941333" sldId="309"/>
            <ac:spMk id="2" creationId="{22E16C19-9228-48C5-AB92-4F0353C21AB9}"/>
          </ac:spMkLst>
        </pc:spChg>
        <pc:spChg chg="mod">
          <ac:chgData name="William Grey" userId="37b73424-c081-4fc2-b1af-363f4f3fd4f3" providerId="ADAL" clId="{592B872E-527A-404D-93B4-2F08965F95D0}" dt="2022-06-10T13:09:55.499" v="38" actId="21"/>
          <ac:spMkLst>
            <pc:docMk/>
            <pc:sldMk cId="296941333" sldId="309"/>
            <ac:spMk id="3" creationId="{5302A409-1EBF-478C-8508-A946CFFFFC87}"/>
          </ac:spMkLst>
        </pc:spChg>
      </pc:sldChg>
      <pc:sldChg chg="modSp mod">
        <pc:chgData name="William Grey" userId="37b73424-c081-4fc2-b1af-363f4f3fd4f3" providerId="ADAL" clId="{592B872E-527A-404D-93B4-2F08965F95D0}" dt="2022-06-10T13:11:07.061" v="106" actId="1076"/>
        <pc:sldMkLst>
          <pc:docMk/>
          <pc:sldMk cId="674587205" sldId="310"/>
        </pc:sldMkLst>
        <pc:spChg chg="mod">
          <ac:chgData name="William Grey" userId="37b73424-c081-4fc2-b1af-363f4f3fd4f3" providerId="ADAL" clId="{592B872E-527A-404D-93B4-2F08965F95D0}" dt="2022-06-10T13:10:59.676" v="104" actId="255"/>
          <ac:spMkLst>
            <pc:docMk/>
            <pc:sldMk cId="674587205" sldId="310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03.560" v="105" actId="1076"/>
          <ac:spMkLst>
            <pc:docMk/>
            <pc:sldMk cId="674587205" sldId="310"/>
            <ac:spMk id="3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07.061" v="106" actId="1076"/>
          <ac:spMkLst>
            <pc:docMk/>
            <pc:sldMk cId="674587205" sldId="310"/>
            <ac:spMk id="4" creationId="{B59C1AB2-ABB0-4FE6-9D04-046E28410B35}"/>
          </ac:spMkLst>
        </pc:spChg>
      </pc:sldChg>
      <pc:sldChg chg="modSp mod">
        <pc:chgData name="William Grey" userId="37b73424-c081-4fc2-b1af-363f4f3fd4f3" providerId="ADAL" clId="{592B872E-527A-404D-93B4-2F08965F95D0}" dt="2022-06-10T13:13:13.772" v="149" actId="255"/>
        <pc:sldMkLst>
          <pc:docMk/>
          <pc:sldMk cId="2920302539" sldId="312"/>
        </pc:sldMkLst>
        <pc:spChg chg="mod">
          <ac:chgData name="William Grey" userId="37b73424-c081-4fc2-b1af-363f4f3fd4f3" providerId="ADAL" clId="{592B872E-527A-404D-93B4-2F08965F95D0}" dt="2022-06-10T13:13:13.772" v="149" actId="255"/>
          <ac:spMkLst>
            <pc:docMk/>
            <pc:sldMk cId="2920302539" sldId="312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2:40:49.300" v="0"/>
          <ac:spMkLst>
            <pc:docMk/>
            <pc:sldMk cId="2920302539" sldId="31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2:40:49.377" v="2" actId="27636"/>
        <pc:sldMkLst>
          <pc:docMk/>
          <pc:sldMk cId="295572256" sldId="313"/>
        </pc:sldMkLst>
        <pc:spChg chg="mod">
          <ac:chgData name="William Grey" userId="37b73424-c081-4fc2-b1af-363f4f3fd4f3" providerId="ADAL" clId="{592B872E-527A-404D-93B4-2F08965F95D0}" dt="2022-06-10T12:40:49.377" v="2" actId="27636"/>
          <ac:spMkLst>
            <pc:docMk/>
            <pc:sldMk cId="295572256" sldId="313"/>
            <ac:spMk id="2" creationId="{7236DCC5-E194-46D3-99CB-90C33346F4B3}"/>
          </ac:spMkLst>
        </pc:spChg>
        <pc:spChg chg="mod">
          <ac:chgData name="William Grey" userId="37b73424-c081-4fc2-b1af-363f4f3fd4f3" providerId="ADAL" clId="{592B872E-527A-404D-93B4-2F08965F95D0}" dt="2022-06-10T12:40:49.300" v="0"/>
          <ac:spMkLst>
            <pc:docMk/>
            <pc:sldMk cId="295572256" sldId="313"/>
            <ac:spMk id="3" creationId="{D314A79C-74BF-42A3-8898-1F8F339C0439}"/>
          </ac:spMkLst>
        </pc:spChg>
      </pc:sldChg>
      <pc:sldChg chg="modSp mod">
        <pc:chgData name="William Grey" userId="37b73424-c081-4fc2-b1af-363f4f3fd4f3" providerId="ADAL" clId="{592B872E-527A-404D-93B4-2F08965F95D0}" dt="2022-06-10T13:11:57.663" v="115" actId="1076"/>
        <pc:sldMkLst>
          <pc:docMk/>
          <pc:sldMk cId="2235767952" sldId="314"/>
        </pc:sldMkLst>
        <pc:spChg chg="mod">
          <ac:chgData name="William Grey" userId="37b73424-c081-4fc2-b1af-363f4f3fd4f3" providerId="ADAL" clId="{592B872E-527A-404D-93B4-2F08965F95D0}" dt="2022-06-10T13:11:54.366" v="114" actId="1076"/>
          <ac:spMkLst>
            <pc:docMk/>
            <pc:sldMk cId="2235767952" sldId="314"/>
            <ac:spMk id="2" creationId="{00000000-0000-0000-0000-000000000000}"/>
          </ac:spMkLst>
        </pc:spChg>
        <pc:spChg chg="mod">
          <ac:chgData name="William Grey" userId="37b73424-c081-4fc2-b1af-363f4f3fd4f3" providerId="ADAL" clId="{592B872E-527A-404D-93B4-2F08965F95D0}" dt="2022-06-10T13:11:57.663" v="115" actId="1076"/>
          <ac:spMkLst>
            <pc:docMk/>
            <pc:sldMk cId="2235767952" sldId="314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592B872E-527A-404D-93B4-2F08965F95D0}" dt="2022-06-10T13:10:37.489" v="102" actId="20577"/>
        <pc:sldMkLst>
          <pc:docMk/>
          <pc:sldMk cId="3332003609" sldId="315"/>
        </pc:sldMkLst>
        <pc:spChg chg="mod">
          <ac:chgData name="William Grey" userId="37b73424-c081-4fc2-b1af-363f4f3fd4f3" providerId="ADAL" clId="{592B872E-527A-404D-93B4-2F08965F95D0}" dt="2022-06-10T12:40:49.356" v="1" actId="27636"/>
          <ac:spMkLst>
            <pc:docMk/>
            <pc:sldMk cId="3332003609" sldId="315"/>
            <ac:spMk id="2" creationId="{7236DCC5-E194-46D3-99CB-90C33346F4B3}"/>
          </ac:spMkLst>
        </pc:spChg>
        <pc:spChg chg="mod">
          <ac:chgData name="William Grey" userId="37b73424-c081-4fc2-b1af-363f4f3fd4f3" providerId="ADAL" clId="{592B872E-527A-404D-93B4-2F08965F95D0}" dt="2022-06-10T13:10:37.489" v="102" actId="20577"/>
          <ac:spMkLst>
            <pc:docMk/>
            <pc:sldMk cId="3332003609" sldId="315"/>
            <ac:spMk id="3" creationId="{D314A79C-74BF-42A3-8898-1F8F339C0439}"/>
          </ac:spMkLst>
        </pc:spChg>
      </pc:sldChg>
      <pc:sldChg chg="addSp modSp new mod">
        <pc:chgData name="William Grey" userId="37b73424-c081-4fc2-b1af-363f4f3fd4f3" providerId="ADAL" clId="{592B872E-527A-404D-93B4-2F08965F95D0}" dt="2022-06-10T12:50:32.223" v="16"/>
        <pc:sldMkLst>
          <pc:docMk/>
          <pc:sldMk cId="696152998" sldId="316"/>
        </pc:sldMkLst>
        <pc:picChg chg="add mod">
          <ac:chgData name="William Grey" userId="37b73424-c081-4fc2-b1af-363f4f3fd4f3" providerId="ADAL" clId="{592B872E-527A-404D-93B4-2F08965F95D0}" dt="2022-06-10T12:50:32.223" v="16"/>
          <ac:picMkLst>
            <pc:docMk/>
            <pc:sldMk cId="696152998" sldId="316"/>
            <ac:picMk id="3" creationId="{EEBA4C5B-3E62-441A-B2F6-F4425D397FD5}"/>
          </ac:picMkLst>
        </pc:picChg>
      </pc:sldChg>
      <pc:sldChg chg="modSp new mod">
        <pc:chgData name="William Grey" userId="37b73424-c081-4fc2-b1af-363f4f3fd4f3" providerId="ADAL" clId="{592B872E-527A-404D-93B4-2F08965F95D0}" dt="2022-06-10T13:10:04.577" v="41" actId="1076"/>
        <pc:sldMkLst>
          <pc:docMk/>
          <pc:sldMk cId="2103871122" sldId="317"/>
        </pc:sldMkLst>
        <pc:spChg chg="mod">
          <ac:chgData name="William Grey" userId="37b73424-c081-4fc2-b1af-363f4f3fd4f3" providerId="ADAL" clId="{592B872E-527A-404D-93B4-2F08965F95D0}" dt="2022-06-10T13:09:48.390" v="37" actId="20577"/>
          <ac:spMkLst>
            <pc:docMk/>
            <pc:sldMk cId="2103871122" sldId="317"/>
            <ac:spMk id="2" creationId="{F23ACD86-27E8-40D0-A165-A95E83B36671}"/>
          </ac:spMkLst>
        </pc:spChg>
        <pc:spChg chg="mod">
          <ac:chgData name="William Grey" userId="37b73424-c081-4fc2-b1af-363f4f3fd4f3" providerId="ADAL" clId="{592B872E-527A-404D-93B4-2F08965F95D0}" dt="2022-06-10T13:10:04.577" v="41" actId="1076"/>
          <ac:spMkLst>
            <pc:docMk/>
            <pc:sldMk cId="2103871122" sldId="317"/>
            <ac:spMk id="3" creationId="{84FB8A0B-4771-472C-99D3-4EA34C1219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88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38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69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5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45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80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51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0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84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5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2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D6F55B3-DC91-238E-AE09-A5BEA2252E4B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08A4DD-1A6C-1404-1A34-1FFB477B28BB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EBD2BE-9886-CBA5-D68B-D0331532EC2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5BF830C-44DA-E697-855B-2D149018301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21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16C19-9228-48C5-AB92-4F0353C21A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Two’s complement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2A409-1EBF-478C-8508-A946CFFFFC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Learning Objective: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41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Example: Convert -18 to Two’s complement binary in 8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4564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GB" dirty="0"/>
              <a:t>Find binary value of the positive denary number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18</a:t>
            </a:r>
            <a:r>
              <a:rPr lang="en-GB" baseline="-25000" dirty="0">
                <a:solidFill>
                  <a:srgbClr val="002060"/>
                </a:solidFill>
              </a:rPr>
              <a:t>10</a:t>
            </a:r>
            <a:r>
              <a:rPr lang="en-GB" dirty="0">
                <a:solidFill>
                  <a:srgbClr val="002060"/>
                </a:solidFill>
              </a:rPr>
              <a:t> = 0 0 0 1 0 0 1 0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/>
              <a:t>2) Flip all 1 bits to 0 and 0 bits to 1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0 0 0 1 0 0 1 0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1 1 1 0 1 1 0 1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/>
              <a:t>3) Add 1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   1 1 1 0 1 1 0 1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+ </a:t>
            </a:r>
            <a:r>
              <a:rPr lang="en-GB" u="sng" dirty="0">
                <a:solidFill>
                  <a:srgbClr val="002060"/>
                </a:solidFill>
              </a:rPr>
              <a:t>0 0 0 0 0 0 0 1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   </a:t>
            </a:r>
            <a:r>
              <a:rPr lang="en-GB" u="sng" dirty="0">
                <a:solidFill>
                  <a:srgbClr val="002060"/>
                </a:solidFill>
              </a:rPr>
              <a:t>1 1 1 0 1 1 1 0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55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930" y="338622"/>
            <a:ext cx="10515600" cy="57150"/>
          </a:xfrm>
        </p:spPr>
        <p:txBody>
          <a:bodyPr>
            <a:noAutofit/>
          </a:bodyPr>
          <a:lstStyle/>
          <a:p>
            <a:r>
              <a:rPr lang="en-GB" sz="2800" dirty="0"/>
              <a:t>Example of a quick way to convert a negative number to Two’s complement binary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68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/>
              <a:t>Find binary value of the positive denary number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18</a:t>
            </a:r>
            <a:r>
              <a:rPr lang="en-GB" baseline="-25000" dirty="0">
                <a:solidFill>
                  <a:srgbClr val="002060"/>
                </a:solidFill>
              </a:rPr>
              <a:t>10</a:t>
            </a:r>
            <a:r>
              <a:rPr lang="en-GB" dirty="0">
                <a:solidFill>
                  <a:srgbClr val="002060"/>
                </a:solidFill>
              </a:rPr>
              <a:t> = 0 0 0 1 0 0 1 0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/>
              <a:t>2) Flip all 1 bits to 0 and 0 bits to 1, up to the final 1 and copy the remaining bits.  This is the same a flipping all the bits and adding 1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0 0 0 1 0 0 </a:t>
            </a:r>
            <a:r>
              <a:rPr lang="en-GB" dirty="0">
                <a:solidFill>
                  <a:srgbClr val="FF0000"/>
                </a:solidFill>
              </a:rPr>
              <a:t>1 0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1 1 1 0 1 1 1 0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76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Convert the following number to two’s complement binary using 8 bits to represent the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6374"/>
            <a:ext cx="10515600" cy="33043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dirty="0"/>
              <a:t>-7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-21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-15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-67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-12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-120</a:t>
            </a:r>
            <a:r>
              <a:rPr lang="en-GB" baseline="-25000" dirty="0"/>
              <a:t>10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041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53" y="312117"/>
            <a:ext cx="10515600" cy="57150"/>
          </a:xfrm>
        </p:spPr>
        <p:txBody>
          <a:bodyPr>
            <a:noAutofit/>
          </a:bodyPr>
          <a:lstStyle/>
          <a:p>
            <a:r>
              <a:rPr lang="en-GB" sz="2800" dirty="0"/>
              <a:t>Convert the following number to two’s complement binary using 8 bits to represent the number -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0843"/>
            <a:ext cx="10515600" cy="33043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dirty="0"/>
              <a:t>-7</a:t>
            </a:r>
            <a:r>
              <a:rPr lang="en-GB" baseline="-25000" dirty="0"/>
              <a:t>10</a:t>
            </a:r>
            <a:r>
              <a:rPr lang="en-GB" dirty="0"/>
              <a:t>    	11111001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-21</a:t>
            </a:r>
            <a:r>
              <a:rPr lang="en-GB" baseline="-25000" dirty="0"/>
              <a:t>10</a:t>
            </a:r>
            <a:r>
              <a:rPr lang="en-GB" dirty="0"/>
              <a:t>	11101011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-15</a:t>
            </a:r>
            <a:r>
              <a:rPr lang="en-GB" baseline="-25000" dirty="0"/>
              <a:t>10</a:t>
            </a:r>
            <a:r>
              <a:rPr lang="en-GB" dirty="0"/>
              <a:t>	11110001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-67</a:t>
            </a:r>
            <a:r>
              <a:rPr lang="en-GB" baseline="-25000" dirty="0"/>
              <a:t>10</a:t>
            </a:r>
            <a:r>
              <a:rPr lang="en-GB" dirty="0"/>
              <a:t>	10111101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-12</a:t>
            </a:r>
            <a:r>
              <a:rPr lang="en-GB" baseline="-25000" dirty="0"/>
              <a:t>10</a:t>
            </a:r>
            <a:r>
              <a:rPr lang="en-GB" dirty="0"/>
              <a:t>	11110100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-120</a:t>
            </a:r>
            <a:r>
              <a:rPr lang="en-GB" baseline="-25000" dirty="0"/>
              <a:t>10</a:t>
            </a:r>
            <a:r>
              <a:rPr lang="en-GB" dirty="0"/>
              <a:t>	10001000</a:t>
            </a:r>
            <a:r>
              <a:rPr lang="en-GB" baseline="-25000" dirty="0"/>
              <a:t>2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886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Convert a negative Two’s complement number to denary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505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1) Flip bits</a:t>
            </a:r>
          </a:p>
          <a:p>
            <a:pPr marL="0" indent="0">
              <a:buNone/>
            </a:pPr>
            <a:r>
              <a:rPr lang="en-GB" dirty="0"/>
              <a:t>2) Add 1</a:t>
            </a:r>
          </a:p>
          <a:p>
            <a:pPr marL="0" indent="0">
              <a:buNone/>
            </a:pPr>
            <a:r>
              <a:rPr lang="en-GB" dirty="0"/>
              <a:t>3) Convert from binary to denary </a:t>
            </a:r>
          </a:p>
          <a:p>
            <a:pPr marL="0" indent="0">
              <a:buNone/>
            </a:pPr>
            <a:r>
              <a:rPr lang="en-GB" dirty="0"/>
              <a:t>4) Add the minus sign (it is really easy to forget)</a:t>
            </a:r>
          </a:p>
        </p:txBody>
      </p:sp>
    </p:spTree>
    <p:extLst>
      <p:ext uri="{BB962C8B-B14F-4D97-AF65-F5344CB8AC3E}">
        <p14:creationId xmlns:p14="http://schemas.microsoft.com/office/powerpoint/2010/main" val="411931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417" y="298866"/>
            <a:ext cx="10515600" cy="57150"/>
          </a:xfrm>
        </p:spPr>
        <p:txBody>
          <a:bodyPr>
            <a:noAutofit/>
          </a:bodyPr>
          <a:lstStyle/>
          <a:p>
            <a:r>
              <a:rPr lang="en-GB" sz="2800" dirty="0"/>
              <a:t>Example convert the following negative Two’s complement number to denary: 10011010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1799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1)Flip bits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1 0 0 1 1 0 1 0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0 1 1 0 0 1 0 1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/>
              <a:t>2) Add 1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0 1 1 0 0 1 0 1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0 1 1 0 0 1 1 0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/>
              <a:t>3) Convert to denary and add the minus sign 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0 1 1 0 0 1 1 0</a:t>
            </a:r>
            <a:r>
              <a:rPr lang="en-GB" baseline="-25000" dirty="0">
                <a:solidFill>
                  <a:srgbClr val="002060"/>
                </a:solidFill>
              </a:rPr>
              <a:t>2</a:t>
            </a:r>
            <a:r>
              <a:rPr lang="en-GB" dirty="0">
                <a:solidFill>
                  <a:srgbClr val="002060"/>
                </a:solidFill>
              </a:rPr>
              <a:t> = -102</a:t>
            </a:r>
            <a:r>
              <a:rPr lang="en-GB" baseline="-25000" dirty="0">
                <a:solidFill>
                  <a:srgbClr val="002060"/>
                </a:solidFill>
              </a:rPr>
              <a:t>10</a:t>
            </a:r>
          </a:p>
          <a:p>
            <a:pPr marL="0" indent="0">
              <a:buNone/>
            </a:pPr>
            <a:endParaRPr lang="en-GB" baseline="-25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/>
              <a:t>4) Add the minus sign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-102</a:t>
            </a:r>
            <a:r>
              <a:rPr lang="en-GB" baseline="-25000" dirty="0">
                <a:solidFill>
                  <a:srgbClr val="002060"/>
                </a:solidFill>
              </a:rPr>
              <a:t>10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19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Convert the following two’s complement number to denary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11010101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10001110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11000000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11010011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11101001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11111011</a:t>
            </a:r>
            <a:r>
              <a:rPr lang="en-GB" baseline="-25000" dirty="0"/>
              <a:t>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274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Convert the following two’s complement number to denary - Answers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11010101</a:t>
            </a:r>
            <a:r>
              <a:rPr lang="en-GB" baseline="-25000" dirty="0"/>
              <a:t>2  </a:t>
            </a:r>
            <a:r>
              <a:rPr lang="en-GB" dirty="0"/>
              <a:t>= -43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10001110</a:t>
            </a:r>
            <a:r>
              <a:rPr lang="en-GB" baseline="-25000" dirty="0"/>
              <a:t>2 </a:t>
            </a:r>
            <a:r>
              <a:rPr lang="en-GB" dirty="0"/>
              <a:t>= -114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11000000</a:t>
            </a:r>
            <a:r>
              <a:rPr lang="en-GB" baseline="-25000" dirty="0"/>
              <a:t>2 </a:t>
            </a:r>
            <a:r>
              <a:rPr lang="en-GB" dirty="0"/>
              <a:t>= -64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11010011</a:t>
            </a:r>
            <a:r>
              <a:rPr lang="en-GB" baseline="-25000" dirty="0"/>
              <a:t>2 </a:t>
            </a:r>
            <a:r>
              <a:rPr lang="en-GB" dirty="0"/>
              <a:t>= -45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11101001</a:t>
            </a:r>
            <a:r>
              <a:rPr lang="en-GB" baseline="-25000" dirty="0"/>
              <a:t>2 </a:t>
            </a:r>
            <a:r>
              <a:rPr lang="en-GB" dirty="0"/>
              <a:t>= -23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11111011</a:t>
            </a:r>
            <a:r>
              <a:rPr lang="en-GB" baseline="-25000" dirty="0"/>
              <a:t>2 </a:t>
            </a:r>
            <a:r>
              <a:rPr lang="en-GB" dirty="0"/>
              <a:t>= -5</a:t>
            </a:r>
            <a:r>
              <a:rPr lang="en-GB" baseline="-25000" dirty="0"/>
              <a:t>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30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ACD86-27E8-40D0-A165-A95E83B3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B8A0B-4771-472C-99D3-4EA34C121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How to represent negative numbers in binary using two’s complement</a:t>
            </a:r>
          </a:p>
        </p:txBody>
      </p:sp>
    </p:spTree>
    <p:extLst>
      <p:ext uri="{BB962C8B-B14F-4D97-AF65-F5344CB8AC3E}">
        <p14:creationId xmlns:p14="http://schemas.microsoft.com/office/powerpoint/2010/main" val="2103871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308802-66F3-DE42-3BC6-D22B583E6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24" y="1305362"/>
            <a:ext cx="11634952" cy="497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15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6DCC5-E194-46D3-99CB-90C33346F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Keywords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4A79C-74BF-42A3-8898-1F8F339C0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Signed Integer – can be used to represent both positive and negative numbers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Unsigned Integer – can only represent positive numbers, Natural numbers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Two’s Complement – Technique applied to binary numbers to make them negative, converting an unsigned integer into a signed one.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200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6DCC5-E194-46D3-99CB-90C33346F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Negative numbers in 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4A79C-74BF-42A3-8898-1F8F339C0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are used to representing positive integers in binary (</a:t>
            </a:r>
            <a:r>
              <a:rPr lang="en-GB" dirty="0" err="1"/>
              <a:t>ie</a:t>
            </a:r>
            <a:r>
              <a:rPr lang="en-GB" dirty="0"/>
              <a:t> natural numbers), but we can also use binary to represent negative numbers by applying a two’s complement to a binary integer.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572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Number range for unsigned and signed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3331"/>
            <a:ext cx="10972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For 4 bits</a:t>
            </a:r>
          </a:p>
          <a:p>
            <a:pPr marL="0" indent="0">
              <a:buNone/>
            </a:pPr>
            <a:r>
              <a:rPr lang="en-GB" dirty="0"/>
              <a:t>Unsigned integer (Regular binary): 0 to 15   </a:t>
            </a:r>
          </a:p>
          <a:p>
            <a:pPr marL="0" indent="0">
              <a:buNone/>
            </a:pPr>
            <a:r>
              <a:rPr lang="en-GB" dirty="0"/>
              <a:t>Signed integer (Two’s complement): -8 to +7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Range has changed but the number of values has not.  For 4 bits the number of values is 16.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For 8 bits</a:t>
            </a:r>
          </a:p>
          <a:p>
            <a:pPr marL="0" indent="0">
              <a:buNone/>
            </a:pPr>
            <a:r>
              <a:rPr lang="en-GB" dirty="0"/>
              <a:t>Unsigned integer (Regular binary): 0 to 255   </a:t>
            </a:r>
          </a:p>
          <a:p>
            <a:pPr marL="0" indent="0">
              <a:buNone/>
            </a:pPr>
            <a:r>
              <a:rPr lang="en-GB" dirty="0"/>
              <a:t>Signed integer (Two’s complement): -128 to +127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26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General formula for calculating the range of values for unsigned and  signed integers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8349" y="1080221"/>
                <a:ext cx="10775301" cy="2974944"/>
              </a:xfrm>
            </p:spPr>
            <p:txBody>
              <a:bodyPr numCol="2"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en-GB" sz="11200" b="1" dirty="0"/>
                  <a:t>Unsigned integers</a:t>
                </a:r>
              </a:p>
              <a:p>
                <a:pPr marL="0" indent="0">
                  <a:buNone/>
                </a:pPr>
                <a:endParaRPr lang="en-GB" sz="11200" dirty="0"/>
              </a:p>
              <a:p>
                <a:pPr marL="0" indent="0">
                  <a:buNone/>
                </a:pPr>
                <a:r>
                  <a:rPr lang="en-GB" sz="11200" dirty="0"/>
                  <a:t>Minimum value: 0</a:t>
                </a:r>
              </a:p>
              <a:p>
                <a:pPr marL="0" indent="0">
                  <a:buNone/>
                </a:pPr>
                <a:endParaRPr lang="en-GB" sz="11200" dirty="0"/>
              </a:p>
              <a:p>
                <a:pPr marL="0" indent="0">
                  <a:buNone/>
                </a:pPr>
                <a:r>
                  <a:rPr lang="en-GB" sz="11200" dirty="0"/>
                  <a:t>Maximum value: 2</a:t>
                </a:r>
                <a:r>
                  <a:rPr lang="en-GB" sz="11200" baseline="30000" dirty="0"/>
                  <a:t>n</a:t>
                </a:r>
                <a:r>
                  <a:rPr lang="en-GB" sz="11200" dirty="0"/>
                  <a:t>-1</a:t>
                </a:r>
              </a:p>
              <a:p>
                <a:pPr marL="0" indent="0">
                  <a:buNone/>
                </a:pPr>
                <a:endParaRPr lang="en-GB" sz="11200" b="1" dirty="0"/>
              </a:p>
              <a:p>
                <a:pPr marL="0" indent="0">
                  <a:buNone/>
                </a:pPr>
                <a:endParaRPr lang="en-GB" sz="11200" b="1" dirty="0"/>
              </a:p>
              <a:p>
                <a:pPr marL="0" indent="0">
                  <a:buNone/>
                </a:pPr>
                <a:endParaRPr lang="en-GB" sz="11200" b="1" dirty="0"/>
              </a:p>
              <a:p>
                <a:pPr marL="0" indent="0">
                  <a:buNone/>
                </a:pPr>
                <a:endParaRPr lang="en-GB" sz="11200" b="1" dirty="0"/>
              </a:p>
              <a:p>
                <a:pPr marL="0" indent="0">
                  <a:buNone/>
                </a:pPr>
                <a:r>
                  <a:rPr lang="en-GB" sz="11200" b="1" dirty="0"/>
                  <a:t>Signed integers</a:t>
                </a:r>
              </a:p>
              <a:p>
                <a:pPr marL="0" indent="0">
                  <a:buNone/>
                </a:pPr>
                <a:endParaRPr lang="en-GB" sz="11200" b="1" dirty="0"/>
              </a:p>
              <a:p>
                <a:pPr marL="0" indent="0">
                  <a:buNone/>
                </a:pPr>
                <a:r>
                  <a:rPr lang="en-GB" sz="11200" dirty="0"/>
                  <a:t>Minimum value: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1200" dirty="0"/>
                          <m:t>−2</m:t>
                        </m:r>
                        <m:r>
                          <m:rPr>
                            <m:nor/>
                          </m:rPr>
                          <a:rPr lang="en-GB" sz="11200" baseline="30000" dirty="0"/>
                          <m:t>n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1200" dirty="0"/>
                          <m:t>2</m:t>
                        </m:r>
                      </m:den>
                    </m:f>
                  </m:oMath>
                </a14:m>
                <a:endParaRPr lang="en-GB" sz="11200" dirty="0"/>
              </a:p>
              <a:p>
                <a:pPr marL="0" indent="0">
                  <a:buNone/>
                </a:pPr>
                <a:endParaRPr lang="en-GB" sz="11200" dirty="0"/>
              </a:p>
              <a:p>
                <a:pPr marL="0" indent="0">
                  <a:buNone/>
                </a:pPr>
                <a:r>
                  <a:rPr lang="en-GB" sz="11200" dirty="0"/>
                  <a:t>Maximum value: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1200" dirty="0"/>
                          <m:t>2</m:t>
                        </m:r>
                        <m:r>
                          <m:rPr>
                            <m:nor/>
                          </m:rPr>
                          <a:rPr lang="en-GB" sz="11200" baseline="30000" dirty="0"/>
                          <m:t>n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1200" dirty="0"/>
                          <m:t>2</m:t>
                        </m:r>
                      </m:den>
                    </m:f>
                    <m:r>
                      <a:rPr lang="en-GB" sz="11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1200" dirty="0"/>
                  <a:t>-1</a:t>
                </a:r>
              </a:p>
              <a:p>
                <a:pPr marL="0" indent="0">
                  <a:buNone/>
                </a:pPr>
                <a:endParaRPr lang="en-GB" sz="11200" dirty="0"/>
              </a:p>
              <a:p>
                <a:pPr marL="0" indent="0">
                  <a:buNone/>
                </a:pPr>
                <a:r>
                  <a:rPr lang="en-GB" sz="11200" dirty="0"/>
                  <a:t>where n is the number of bits. </a:t>
                </a:r>
              </a:p>
              <a:p>
                <a:pPr marL="0" indent="0">
                  <a:buNone/>
                </a:pPr>
                <a:endParaRPr lang="en-GB" sz="11200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8349" y="1080221"/>
                <a:ext cx="10775301" cy="2974944"/>
              </a:xfrm>
              <a:blipFill>
                <a:blip r:embed="rId2"/>
                <a:stretch>
                  <a:fillRect l="-1131" t="-5533" b="-168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59C1AB2-ABB0-4FE6-9D04-046E28410B35}"/>
              </a:ext>
            </a:extLst>
          </p:cNvPr>
          <p:cNvSpPr/>
          <p:nvPr/>
        </p:nvSpPr>
        <p:spPr>
          <a:xfrm>
            <a:off x="578499" y="4553882"/>
            <a:ext cx="107753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What is the minimum and maximum value that can we can represent with 6 bits for </a:t>
            </a:r>
            <a:r>
              <a:rPr lang="en-GB" sz="2400"/>
              <a:t>an signed </a:t>
            </a:r>
            <a:r>
              <a:rPr lang="en-GB" sz="2400" dirty="0"/>
              <a:t>integer?    </a:t>
            </a:r>
          </a:p>
          <a:p>
            <a:r>
              <a:rPr lang="en-GB" sz="2400" dirty="0"/>
              <a:t>Minimum: -32</a:t>
            </a:r>
            <a:r>
              <a:rPr lang="en-GB" sz="2400" baseline="-25000" dirty="0"/>
              <a:t>10</a:t>
            </a:r>
            <a:r>
              <a:rPr lang="en-GB" sz="2400" dirty="0"/>
              <a:t> = 100000</a:t>
            </a:r>
            <a:r>
              <a:rPr lang="en-GB" sz="2400" baseline="-25000" dirty="0"/>
              <a:t>2</a:t>
            </a:r>
          </a:p>
          <a:p>
            <a:r>
              <a:rPr lang="en-GB" sz="2400" dirty="0"/>
              <a:t>Maximum: 31</a:t>
            </a:r>
            <a:r>
              <a:rPr lang="en-GB" sz="2400" baseline="-25000" dirty="0"/>
              <a:t>10</a:t>
            </a:r>
            <a:r>
              <a:rPr lang="en-GB" sz="2400" dirty="0"/>
              <a:t> = 011111</a:t>
            </a:r>
            <a:r>
              <a:rPr lang="en-GB" sz="2400" baseline="-25000" dirty="0"/>
              <a:t>2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7458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853410" y="2665156"/>
            <a:ext cx="3215898" cy="299375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241" y="0"/>
            <a:ext cx="10515600" cy="828244"/>
          </a:xfrm>
        </p:spPr>
        <p:txBody>
          <a:bodyPr/>
          <a:lstStyle/>
          <a:p>
            <a:r>
              <a:rPr lang="en-GB" dirty="0"/>
              <a:t>Two’s complement for 4 bits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471619"/>
              </p:ext>
            </p:extLst>
          </p:nvPr>
        </p:nvGraphicFramePr>
        <p:xfrm>
          <a:off x="8113040" y="196096"/>
          <a:ext cx="3215898" cy="657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6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0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Two’s complement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Denary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093633" y="2962209"/>
            <a:ext cx="2743200" cy="241773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73900" y="2201521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0000  (0)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50913" y="2833499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1110  (-2)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43384" y="3018165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0010  (2)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50019" y="2503854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0001  (1)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5111" y="3349196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1101  (-3)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52520" y="3599709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0011  (3)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6562" y="4416694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1011  (-5)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06760" y="4585858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0101  (5)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95827" y="5093425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0110  (6)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07770" y="5590261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0111  (7)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56486" y="4059513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0100  (4)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61852" y="5492332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1001  (-7)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50890" y="4927323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1010  (-6)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2973" y="3847238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1100  (-4)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60798" y="5787623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1000  (-8)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58386" y="2382561"/>
            <a:ext cx="1313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1111  (-1)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64445DF-A62D-4581-8CAF-A0B49B2DD259}"/>
              </a:ext>
            </a:extLst>
          </p:cNvPr>
          <p:cNvSpPr txBox="1"/>
          <p:nvPr/>
        </p:nvSpPr>
        <p:spPr>
          <a:xfrm>
            <a:off x="655984" y="1185895"/>
            <a:ext cx="6055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first digit for negative numbers is 1</a:t>
            </a:r>
          </a:p>
        </p:txBody>
      </p:sp>
    </p:spTree>
    <p:extLst>
      <p:ext uri="{BB962C8B-B14F-4D97-AF65-F5344CB8AC3E}">
        <p14:creationId xmlns:p14="http://schemas.microsoft.com/office/powerpoint/2010/main" val="279199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34" y="145015"/>
            <a:ext cx="11897140" cy="536022"/>
          </a:xfrm>
        </p:spPr>
        <p:txBody>
          <a:bodyPr>
            <a:normAutofit fontScale="90000"/>
          </a:bodyPr>
          <a:lstStyle/>
          <a:p>
            <a:r>
              <a:rPr lang="en-GB" dirty="0"/>
              <a:t>Rules for converting from denary to Two’s complement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GB" dirty="0"/>
              <a:t>Find binary value of the positive denary number</a:t>
            </a:r>
          </a:p>
          <a:p>
            <a:pPr marL="514350" indent="-514350">
              <a:buAutoNum type="arabicParenR"/>
            </a:pPr>
            <a:r>
              <a:rPr lang="en-GB" dirty="0"/>
              <a:t>Flip all 1 bits to 0 and 0 bits to 1</a:t>
            </a:r>
          </a:p>
          <a:p>
            <a:pPr marL="514350" indent="-514350">
              <a:buAutoNum type="arabicParenR"/>
            </a:pPr>
            <a:r>
              <a:rPr lang="en-GB" dirty="0"/>
              <a:t>Add 1</a:t>
            </a:r>
          </a:p>
        </p:txBody>
      </p:sp>
    </p:spTree>
    <p:extLst>
      <p:ext uri="{BB962C8B-B14F-4D97-AF65-F5344CB8AC3E}">
        <p14:creationId xmlns:p14="http://schemas.microsoft.com/office/powerpoint/2010/main" val="425202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829</Words>
  <Application>Microsoft Office PowerPoint</Application>
  <PresentationFormat>Widescreen</PresentationFormat>
  <Paragraphs>188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gg sans</vt:lpstr>
      <vt:lpstr>Times New Roman</vt:lpstr>
      <vt:lpstr>1_Office Theme</vt:lpstr>
      <vt:lpstr>Two’s complement</vt:lpstr>
      <vt:lpstr>Learning objectives</vt:lpstr>
      <vt:lpstr>PowerPoint Presentation</vt:lpstr>
      <vt:lpstr>Keywords</vt:lpstr>
      <vt:lpstr>Negative numbers in binary</vt:lpstr>
      <vt:lpstr>Number range for unsigned and signed integers</vt:lpstr>
      <vt:lpstr>General formula for calculating the range of values for unsigned and  signed integers</vt:lpstr>
      <vt:lpstr>Two’s complement for 4 bits</vt:lpstr>
      <vt:lpstr>Rules for converting from denary to Two’s complement</vt:lpstr>
      <vt:lpstr>Example: Convert -18 to Two’s complement binary in 8 bits</vt:lpstr>
      <vt:lpstr>Example of a quick way to convert a negative number to Two’s complement binary</vt:lpstr>
      <vt:lpstr>Convert the following number to two’s complement binary using 8 bits to represent the number</vt:lpstr>
      <vt:lpstr>Convert the following number to two’s complement binary using 8 bits to represent the number - Answers</vt:lpstr>
      <vt:lpstr>Convert a negative Two’s complement number to denary</vt:lpstr>
      <vt:lpstr>Example convert the following negative Two’s complement number to denary: 10011010</vt:lpstr>
      <vt:lpstr>Convert the following two’s complement number to denary </vt:lpstr>
      <vt:lpstr>Convert the following two’s complement number to denary - Answers 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58</cp:revision>
  <cp:lastPrinted>2016-09-16T11:32:46Z</cp:lastPrinted>
  <dcterms:created xsi:type="dcterms:W3CDTF">2016-09-09T07:37:57Z</dcterms:created>
  <dcterms:modified xsi:type="dcterms:W3CDTF">2025-03-25T11:44:19Z</dcterms:modified>
</cp:coreProperties>
</file>