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56" r:id="rId3"/>
    <p:sldId id="282" r:id="rId4"/>
    <p:sldId id="284" r:id="rId5"/>
    <p:sldId id="285" r:id="rId6"/>
    <p:sldId id="258" r:id="rId7"/>
    <p:sldId id="290" r:id="rId8"/>
    <p:sldId id="286" r:id="rId9"/>
    <p:sldId id="294" r:id="rId10"/>
    <p:sldId id="274" r:id="rId11"/>
    <p:sldId id="293" r:id="rId12"/>
    <p:sldId id="275" r:id="rId13"/>
    <p:sldId id="288" r:id="rId14"/>
    <p:sldId id="276" r:id="rId15"/>
    <p:sldId id="283" r:id="rId16"/>
    <p:sldId id="279" r:id="rId17"/>
    <p:sldId id="281" r:id="rId18"/>
    <p:sldId id="291" r:id="rId19"/>
    <p:sldId id="280" r:id="rId20"/>
    <p:sldId id="292" r:id="rId21"/>
    <p:sldId id="272" r:id="rId22"/>
    <p:sldId id="28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5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07B5A576-CD55-9C4E-BA5B-AC950BA268E0}"/>
    <pc:docChg chg="custSel modSld">
      <pc:chgData name="William Grey" userId="37b73424-c081-4fc2-b1af-363f4f3fd4f3" providerId="ADAL" clId="{07B5A576-CD55-9C4E-BA5B-AC950BA268E0}" dt="2021-02-25T11:01:41.803" v="26" actId="7634"/>
      <pc:docMkLst>
        <pc:docMk/>
      </pc:docMkLst>
      <pc:sldChg chg="addSp modSp">
        <pc:chgData name="William Grey" userId="37b73424-c081-4fc2-b1af-363f4f3fd4f3" providerId="ADAL" clId="{07B5A576-CD55-9C4E-BA5B-AC950BA268E0}" dt="2021-02-25T09:26:19.815" v="2" actId="20577"/>
        <pc:sldMkLst>
          <pc:docMk/>
          <pc:sldMk cId="4063716634" sldId="263"/>
        </pc:sldMkLst>
        <pc:spChg chg="mod">
          <ac:chgData name="William Grey" userId="37b73424-c081-4fc2-b1af-363f4f3fd4f3" providerId="ADAL" clId="{07B5A576-CD55-9C4E-BA5B-AC950BA268E0}" dt="2021-02-25T09:26:19.815" v="2" actId="20577"/>
          <ac:spMkLst>
            <pc:docMk/>
            <pc:sldMk cId="4063716634" sldId="263"/>
            <ac:spMk id="3" creationId="{00000000-0000-0000-0000-000000000000}"/>
          </ac:spMkLst>
        </pc:spChg>
        <pc:inkChg chg="add">
          <ac:chgData name="William Grey" userId="37b73424-c081-4fc2-b1af-363f4f3fd4f3" providerId="ADAL" clId="{07B5A576-CD55-9C4E-BA5B-AC950BA268E0}" dt="2021-02-25T09:26:15.394" v="0" actId="7634"/>
          <ac:inkMkLst>
            <pc:docMk/>
            <pc:sldMk cId="4063716634" sldId="263"/>
            <ac:inkMk id="4" creationId="{5DFDCA8B-58DC-CE4D-9237-FBF5623B2ECD}"/>
          </ac:inkMkLst>
        </pc:inkChg>
      </pc:sldChg>
      <pc:sldChg chg="addSp">
        <pc:chgData name="William Grey" userId="37b73424-c081-4fc2-b1af-363f4f3fd4f3" providerId="ADAL" clId="{07B5A576-CD55-9C4E-BA5B-AC950BA268E0}" dt="2021-02-25T09:41:48.946" v="3" actId="7634"/>
        <pc:sldMkLst>
          <pc:docMk/>
          <pc:sldMk cId="1941605212" sldId="274"/>
        </pc:sldMkLst>
        <pc:inkChg chg="add">
          <ac:chgData name="William Grey" userId="37b73424-c081-4fc2-b1af-363f4f3fd4f3" providerId="ADAL" clId="{07B5A576-CD55-9C4E-BA5B-AC950BA268E0}" dt="2021-02-25T09:41:48.946" v="3" actId="7634"/>
          <ac:inkMkLst>
            <pc:docMk/>
            <pc:sldMk cId="1941605212" sldId="274"/>
            <ac:inkMk id="4" creationId="{10443565-A316-3A43-B72E-F99E999E543D}"/>
          </ac:inkMkLst>
        </pc:inkChg>
      </pc:sldChg>
      <pc:sldChg chg="addSp modSp">
        <pc:chgData name="William Grey" userId="37b73424-c081-4fc2-b1af-363f4f3fd4f3" providerId="ADAL" clId="{07B5A576-CD55-9C4E-BA5B-AC950BA268E0}" dt="2021-02-25T11:01:41.803" v="26" actId="7634"/>
        <pc:sldMkLst>
          <pc:docMk/>
          <pc:sldMk cId="999939803" sldId="275"/>
        </pc:sldMkLst>
        <pc:spChg chg="mod">
          <ac:chgData name="William Grey" userId="37b73424-c081-4fc2-b1af-363f4f3fd4f3" providerId="ADAL" clId="{07B5A576-CD55-9C4E-BA5B-AC950BA268E0}" dt="2021-02-25T09:41:58.942" v="25" actId="20577"/>
          <ac:spMkLst>
            <pc:docMk/>
            <pc:sldMk cId="999939803" sldId="275"/>
            <ac:spMk id="3" creationId="{00000000-0000-0000-0000-000000000000}"/>
          </ac:spMkLst>
        </pc:spChg>
        <pc:inkChg chg="add">
          <ac:chgData name="William Grey" userId="37b73424-c081-4fc2-b1af-363f4f3fd4f3" providerId="ADAL" clId="{07B5A576-CD55-9C4E-BA5B-AC950BA268E0}" dt="2021-02-25T11:01:41.803" v="26" actId="7634"/>
          <ac:inkMkLst>
            <pc:docMk/>
            <pc:sldMk cId="999939803" sldId="275"/>
            <ac:inkMk id="4" creationId="{B45108CF-FE38-9145-BDB4-8CB290ED4367}"/>
          </ac:inkMkLst>
        </pc:inkChg>
      </pc:sldChg>
      <pc:sldChg chg="addSp">
        <pc:chgData name="William Grey" userId="37b73424-c081-4fc2-b1af-363f4f3fd4f3" providerId="ADAL" clId="{07B5A576-CD55-9C4E-BA5B-AC950BA268E0}" dt="2021-02-25T11:01:41.803" v="26" actId="7634"/>
        <pc:sldMkLst>
          <pc:docMk/>
          <pc:sldMk cId="2195732976" sldId="276"/>
        </pc:sldMkLst>
        <pc:inkChg chg="add">
          <ac:chgData name="William Grey" userId="37b73424-c081-4fc2-b1af-363f4f3fd4f3" providerId="ADAL" clId="{07B5A576-CD55-9C4E-BA5B-AC950BA268E0}" dt="2021-02-25T11:01:41.803" v="26" actId="7634"/>
          <ac:inkMkLst>
            <pc:docMk/>
            <pc:sldMk cId="2195732976" sldId="276"/>
            <ac:inkMk id="4" creationId="{BEE9EA49-F279-0442-84A5-921EFC5445FD}"/>
          </ac:inkMkLst>
        </pc:inkChg>
      </pc:sldChg>
      <pc:sldChg chg="addSp">
        <pc:chgData name="William Grey" userId="37b73424-c081-4fc2-b1af-363f4f3fd4f3" providerId="ADAL" clId="{07B5A576-CD55-9C4E-BA5B-AC950BA268E0}" dt="2021-02-25T11:01:41.803" v="26" actId="7634"/>
        <pc:sldMkLst>
          <pc:docMk/>
          <pc:sldMk cId="2195204363" sldId="283"/>
        </pc:sldMkLst>
        <pc:inkChg chg="add">
          <ac:chgData name="William Grey" userId="37b73424-c081-4fc2-b1af-363f4f3fd4f3" providerId="ADAL" clId="{07B5A576-CD55-9C4E-BA5B-AC950BA268E0}" dt="2021-02-25T11:01:41.803" v="26" actId="7634"/>
          <ac:inkMkLst>
            <pc:docMk/>
            <pc:sldMk cId="2195204363" sldId="283"/>
            <ac:inkMk id="3" creationId="{BFFECB0F-05D3-224A-8ECA-088FFA3BF076}"/>
          </ac:inkMkLst>
        </pc:inkChg>
      </pc:sldChg>
    </pc:docChg>
  </pc:docChgLst>
  <pc:docChgLst>
    <pc:chgData name="William Grey" userId="37b73424-c081-4fc2-b1af-363f4f3fd4f3" providerId="ADAL" clId="{FACB8E8E-02FC-43ED-AD9A-65E1A3658570}"/>
    <pc:docChg chg="undo custSel addSld delSld modSld sldOrd addMainMaster delMainMaster modMainMaster">
      <pc:chgData name="William Grey" userId="37b73424-c081-4fc2-b1af-363f4f3fd4f3" providerId="ADAL" clId="{FACB8E8E-02FC-43ED-AD9A-65E1A3658570}" dt="2021-02-15T20:30:19.780" v="3635"/>
      <pc:docMkLst>
        <pc:docMk/>
      </pc:docMkLst>
      <pc:sldChg chg="addSp delSp modSp mod">
        <pc:chgData name="William Grey" userId="37b73424-c081-4fc2-b1af-363f4f3fd4f3" providerId="ADAL" clId="{FACB8E8E-02FC-43ED-AD9A-65E1A3658570}" dt="2021-02-06T19:25:30.872" v="1740" actId="1076"/>
        <pc:sldMkLst>
          <pc:docMk/>
          <pc:sldMk cId="3336385123" sldId="258"/>
        </pc:sldMkLst>
        <pc:spChg chg="mod">
          <ac:chgData name="William Grey" userId="37b73424-c081-4fc2-b1af-363f4f3fd4f3" providerId="ADAL" clId="{FACB8E8E-02FC-43ED-AD9A-65E1A3658570}" dt="2021-02-06T11:15:20.908" v="28" actId="27636"/>
          <ac:spMkLst>
            <pc:docMk/>
            <pc:sldMk cId="3336385123" sldId="258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9:24:52.022" v="1731" actId="20577"/>
          <ac:spMkLst>
            <pc:docMk/>
            <pc:sldMk cId="3336385123" sldId="258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FACB8E8E-02FC-43ED-AD9A-65E1A3658570}" dt="2021-02-06T11:55:45.280" v="1436" actId="478"/>
          <ac:spMkLst>
            <pc:docMk/>
            <pc:sldMk cId="3336385123" sldId="258"/>
            <ac:spMk id="6" creationId="{FC17EAB3-DEC2-4391-B9C9-B5EADC362E98}"/>
          </ac:spMkLst>
        </pc:spChg>
        <pc:spChg chg="add del mod">
          <ac:chgData name="William Grey" userId="37b73424-c081-4fc2-b1af-363f4f3fd4f3" providerId="ADAL" clId="{FACB8E8E-02FC-43ED-AD9A-65E1A3658570}" dt="2021-02-06T11:56:22.716" v="1449" actId="478"/>
          <ac:spMkLst>
            <pc:docMk/>
            <pc:sldMk cId="3336385123" sldId="258"/>
            <ac:spMk id="9" creationId="{77AD801C-6817-4897-979C-4446D9C0D830}"/>
          </ac:spMkLst>
        </pc:spChg>
        <pc:spChg chg="add mod">
          <ac:chgData name="William Grey" userId="37b73424-c081-4fc2-b1af-363f4f3fd4f3" providerId="ADAL" clId="{FACB8E8E-02FC-43ED-AD9A-65E1A3658570}" dt="2021-02-06T11:56:39.634" v="1452" actId="1076"/>
          <ac:spMkLst>
            <pc:docMk/>
            <pc:sldMk cId="3336385123" sldId="258"/>
            <ac:spMk id="10" creationId="{550CAE35-9D03-41B0-B13C-BE70AE9818E6}"/>
          </ac:spMkLst>
        </pc:spChg>
        <pc:spChg chg="add mod">
          <ac:chgData name="William Grey" userId="37b73424-c081-4fc2-b1af-363f4f3fd4f3" providerId="ADAL" clId="{FACB8E8E-02FC-43ED-AD9A-65E1A3658570}" dt="2021-02-06T19:25:30.872" v="1740" actId="1076"/>
          <ac:spMkLst>
            <pc:docMk/>
            <pc:sldMk cId="3336385123" sldId="258"/>
            <ac:spMk id="11" creationId="{C66C20B6-E82B-4695-BDD8-6BCCA5C55590}"/>
          </ac:spMkLst>
        </pc:spChg>
        <pc:spChg chg="add mod">
          <ac:chgData name="William Grey" userId="37b73424-c081-4fc2-b1af-363f4f3fd4f3" providerId="ADAL" clId="{FACB8E8E-02FC-43ED-AD9A-65E1A3658570}" dt="2021-02-06T11:56:39.634" v="1452" actId="1076"/>
          <ac:spMkLst>
            <pc:docMk/>
            <pc:sldMk cId="3336385123" sldId="258"/>
            <ac:spMk id="12" creationId="{62FD5927-6F4D-41AE-AF85-47D676EB6E65}"/>
          </ac:spMkLst>
        </pc:spChg>
        <pc:graphicFrameChg chg="del">
          <ac:chgData name="William Grey" userId="37b73424-c081-4fc2-b1af-363f4f3fd4f3" providerId="ADAL" clId="{FACB8E8E-02FC-43ED-AD9A-65E1A3658570}" dt="2021-02-06T11:42:02.623" v="902" actId="478"/>
          <ac:graphicFrameMkLst>
            <pc:docMk/>
            <pc:sldMk cId="3336385123" sldId="258"/>
            <ac:graphicFrameMk id="4" creationId="{00000000-0000-0000-0000-000000000000}"/>
          </ac:graphicFrameMkLst>
        </pc:graphicFrameChg>
        <pc:graphicFrameChg chg="add del mod modGraphic">
          <ac:chgData name="William Grey" userId="37b73424-c081-4fc2-b1af-363f4f3fd4f3" providerId="ADAL" clId="{FACB8E8E-02FC-43ED-AD9A-65E1A3658570}" dt="2021-02-06T11:54:08.771" v="1359" actId="478"/>
          <ac:graphicFrameMkLst>
            <pc:docMk/>
            <pc:sldMk cId="3336385123" sldId="258"/>
            <ac:graphicFrameMk id="5" creationId="{282C1380-DAA3-46A2-B561-B7EC19ED402A}"/>
          </ac:graphicFrameMkLst>
        </pc:graphicFrameChg>
        <pc:graphicFrameChg chg="add mod modGraphic">
          <ac:chgData name="William Grey" userId="37b73424-c081-4fc2-b1af-363f4f3fd4f3" providerId="ADAL" clId="{FACB8E8E-02FC-43ED-AD9A-65E1A3658570}" dt="2021-02-06T19:25:23.870" v="1739" actId="20577"/>
          <ac:graphicFrameMkLst>
            <pc:docMk/>
            <pc:sldMk cId="3336385123" sldId="258"/>
            <ac:graphicFrameMk id="7" creationId="{EFE26225-100A-4F2B-9A77-53CD8AD29DA1}"/>
          </ac:graphicFrameMkLst>
        </pc:graphicFrameChg>
      </pc:sldChg>
      <pc:sldChg chg="modSp mod">
        <pc:chgData name="William Grey" userId="37b73424-c081-4fc2-b1af-363f4f3fd4f3" providerId="ADAL" clId="{FACB8E8E-02FC-43ED-AD9A-65E1A3658570}" dt="2021-02-06T19:24:31.527" v="1720" actId="20577"/>
        <pc:sldMkLst>
          <pc:docMk/>
          <pc:sldMk cId="4063716634" sldId="263"/>
        </pc:sldMkLst>
        <pc:spChg chg="mod">
          <ac:chgData name="William Grey" userId="37b73424-c081-4fc2-b1af-363f4f3fd4f3" providerId="ADAL" clId="{FACB8E8E-02FC-43ED-AD9A-65E1A3658570}" dt="2021-02-06T19:24:31.527" v="1720" actId="20577"/>
          <ac:spMkLst>
            <pc:docMk/>
            <pc:sldMk cId="4063716634" sldId="263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1:17:23.130" v="89" actId="1582"/>
          <ac:spMkLst>
            <pc:docMk/>
            <pc:sldMk cId="4063716634" sldId="263"/>
            <ac:spMk id="3" creationId="{00000000-0000-0000-0000-000000000000}"/>
          </ac:spMkLst>
        </pc:spChg>
      </pc:sldChg>
      <pc:sldChg chg="addSp delSp modSp del mod ord">
        <pc:chgData name="William Grey" userId="37b73424-c081-4fc2-b1af-363f4f3fd4f3" providerId="ADAL" clId="{FACB8E8E-02FC-43ED-AD9A-65E1A3658570}" dt="2021-02-06T12:06:26.374" v="1704" actId="2696"/>
        <pc:sldMkLst>
          <pc:docMk/>
          <pc:sldMk cId="446149840" sldId="272"/>
        </pc:sldMkLst>
        <pc:spChg chg="mod">
          <ac:chgData name="William Grey" userId="37b73424-c081-4fc2-b1af-363f4f3fd4f3" providerId="ADAL" clId="{FACB8E8E-02FC-43ED-AD9A-65E1A3658570}" dt="2021-02-06T11:27:16.623" v="449" actId="14100"/>
          <ac:spMkLst>
            <pc:docMk/>
            <pc:sldMk cId="446149840" sldId="272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1:38:19.601" v="623" actId="27636"/>
          <ac:spMkLst>
            <pc:docMk/>
            <pc:sldMk cId="446149840" sldId="272"/>
            <ac:spMk id="3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1:29:00.832" v="491" actId="14100"/>
          <ac:spMkLst>
            <pc:docMk/>
            <pc:sldMk cId="446149840" sldId="272"/>
            <ac:spMk id="4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1:29:07.303" v="492" actId="1076"/>
          <ac:spMkLst>
            <pc:docMk/>
            <pc:sldMk cId="446149840" sldId="272"/>
            <ac:spMk id="5" creationId="{00000000-0000-0000-0000-000000000000}"/>
          </ac:spMkLst>
        </pc:spChg>
        <pc:spChg chg="add del mod">
          <ac:chgData name="William Grey" userId="37b73424-c081-4fc2-b1af-363f4f3fd4f3" providerId="ADAL" clId="{FACB8E8E-02FC-43ED-AD9A-65E1A3658570}" dt="2021-02-06T11:28:24.653" v="465"/>
          <ac:spMkLst>
            <pc:docMk/>
            <pc:sldMk cId="446149840" sldId="272"/>
            <ac:spMk id="6" creationId="{A7413100-EC4F-482B-AF3E-4485E11DB216}"/>
          </ac:spMkLst>
        </pc:spChg>
      </pc:sldChg>
      <pc:sldChg chg="modSp add mod ord">
        <pc:chgData name="William Grey" userId="37b73424-c081-4fc2-b1af-363f4f3fd4f3" providerId="ADAL" clId="{FACB8E8E-02FC-43ED-AD9A-65E1A3658570}" dt="2021-02-06T19:55:09.916" v="3342" actId="20577"/>
        <pc:sldMkLst>
          <pc:docMk/>
          <pc:sldMk cId="2802962066" sldId="272"/>
        </pc:sldMkLst>
        <pc:spChg chg="mod">
          <ac:chgData name="William Grey" userId="37b73424-c081-4fc2-b1af-363f4f3fd4f3" providerId="ADAL" clId="{FACB8E8E-02FC-43ED-AD9A-65E1A3658570}" dt="2021-02-06T19:55:09.916" v="3342" actId="20577"/>
          <ac:spMkLst>
            <pc:docMk/>
            <pc:sldMk cId="2802962066" sldId="272"/>
            <ac:spMk id="2" creationId="{00000000-0000-0000-0000-000000000000}"/>
          </ac:spMkLst>
        </pc:spChg>
      </pc:sldChg>
      <pc:sldChg chg="addSp delSp modSp del mod">
        <pc:chgData name="William Grey" userId="37b73424-c081-4fc2-b1af-363f4f3fd4f3" providerId="ADAL" clId="{FACB8E8E-02FC-43ED-AD9A-65E1A3658570}" dt="2021-02-06T19:57:43.453" v="3392" actId="47"/>
        <pc:sldMkLst>
          <pc:docMk/>
          <pc:sldMk cId="4060250997" sldId="273"/>
        </pc:sldMkLst>
        <pc:spChg chg="mod">
          <ac:chgData name="William Grey" userId="37b73424-c081-4fc2-b1af-363f4f3fd4f3" providerId="ADAL" clId="{FACB8E8E-02FC-43ED-AD9A-65E1A3658570}" dt="2021-02-06T19:57:29.388" v="3381" actId="20577"/>
          <ac:spMkLst>
            <pc:docMk/>
            <pc:sldMk cId="4060250997" sldId="273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9:57:28.113" v="3379" actId="207"/>
          <ac:spMkLst>
            <pc:docMk/>
            <pc:sldMk cId="4060250997" sldId="273"/>
            <ac:spMk id="3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9:57:32.033" v="3388" actId="1076"/>
          <ac:spMkLst>
            <pc:docMk/>
            <pc:sldMk cId="4060250997" sldId="273"/>
            <ac:spMk id="4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9:57:26.139" v="3376" actId="1076"/>
          <ac:spMkLst>
            <pc:docMk/>
            <pc:sldMk cId="4060250997" sldId="273"/>
            <ac:spMk id="5" creationId="{00000000-0000-0000-0000-000000000000}"/>
          </ac:spMkLst>
        </pc:spChg>
        <pc:spChg chg="add del">
          <ac:chgData name="William Grey" userId="37b73424-c081-4fc2-b1af-363f4f3fd4f3" providerId="ADAL" clId="{FACB8E8E-02FC-43ED-AD9A-65E1A3658570}" dt="2021-02-06T19:57:32.383" v="3389"/>
          <ac:spMkLst>
            <pc:docMk/>
            <pc:sldMk cId="4060250997" sldId="273"/>
            <ac:spMk id="6" creationId="{81CF1AA5-2FA9-475B-9A76-2F092B4CCA33}"/>
          </ac:spMkLst>
        </pc:spChg>
      </pc:sldChg>
      <pc:sldChg chg="addSp delSp modSp mod">
        <pc:chgData name="William Grey" userId="37b73424-c081-4fc2-b1af-363f4f3fd4f3" providerId="ADAL" clId="{FACB8E8E-02FC-43ED-AD9A-65E1A3658570}" dt="2021-02-06T19:44:15.177" v="2630" actId="1076"/>
        <pc:sldMkLst>
          <pc:docMk/>
          <pc:sldMk cId="1941605212" sldId="274"/>
        </pc:sldMkLst>
        <pc:spChg chg="mod">
          <ac:chgData name="William Grey" userId="37b73424-c081-4fc2-b1af-363f4f3fd4f3" providerId="ADAL" clId="{FACB8E8E-02FC-43ED-AD9A-65E1A3658570}" dt="2021-02-06T11:44:45.562" v="1008" actId="20577"/>
          <ac:spMkLst>
            <pc:docMk/>
            <pc:sldMk cId="1941605212" sldId="274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9:42:36.580" v="2557" actId="20577"/>
          <ac:spMkLst>
            <pc:docMk/>
            <pc:sldMk cId="1941605212" sldId="274"/>
            <ac:spMk id="3" creationId="{00000000-0000-0000-0000-000000000000}"/>
          </ac:spMkLst>
        </pc:spChg>
        <pc:spChg chg="add mod">
          <ac:chgData name="William Grey" userId="37b73424-c081-4fc2-b1af-363f4f3fd4f3" providerId="ADAL" clId="{FACB8E8E-02FC-43ED-AD9A-65E1A3658570}" dt="2021-02-06T19:42:18.825" v="2524" actId="2711"/>
          <ac:spMkLst>
            <pc:docMk/>
            <pc:sldMk cId="1941605212" sldId="274"/>
            <ac:spMk id="5" creationId="{E2BB79D7-F0AC-47E7-946E-F20854835EDE}"/>
          </ac:spMkLst>
        </pc:spChg>
        <pc:spChg chg="add mod">
          <ac:chgData name="William Grey" userId="37b73424-c081-4fc2-b1af-363f4f3fd4f3" providerId="ADAL" clId="{FACB8E8E-02FC-43ED-AD9A-65E1A3658570}" dt="2021-02-06T19:41:49.788" v="2520" actId="207"/>
          <ac:spMkLst>
            <pc:docMk/>
            <pc:sldMk cId="1941605212" sldId="274"/>
            <ac:spMk id="6" creationId="{C192281D-7582-46D4-9E29-320B84707703}"/>
          </ac:spMkLst>
        </pc:spChg>
        <pc:spChg chg="add mod">
          <ac:chgData name="William Grey" userId="37b73424-c081-4fc2-b1af-363f4f3fd4f3" providerId="ADAL" clId="{FACB8E8E-02FC-43ED-AD9A-65E1A3658570}" dt="2021-02-06T19:44:15.177" v="2630" actId="1076"/>
          <ac:spMkLst>
            <pc:docMk/>
            <pc:sldMk cId="1941605212" sldId="274"/>
            <ac:spMk id="7" creationId="{2E7B7C82-F8C1-4FF9-8A83-217D9356A830}"/>
          </ac:spMkLst>
        </pc:spChg>
        <pc:graphicFrameChg chg="del mod modGraphic">
          <ac:chgData name="William Grey" userId="37b73424-c081-4fc2-b1af-363f4f3fd4f3" providerId="ADAL" clId="{FACB8E8E-02FC-43ED-AD9A-65E1A3658570}" dt="2021-02-06T11:41:47.301" v="901" actId="21"/>
          <ac:graphicFrameMkLst>
            <pc:docMk/>
            <pc:sldMk cId="1941605212" sldId="274"/>
            <ac:graphicFrameMk id="4" creationId="{B4A328B6-2494-4564-BC4E-8EF8AEA1CC79}"/>
          </ac:graphicFrameMkLst>
        </pc:graphicFrameChg>
      </pc:sldChg>
      <pc:sldChg chg="addSp delSp modSp mod">
        <pc:chgData name="William Grey" userId="37b73424-c081-4fc2-b1af-363f4f3fd4f3" providerId="ADAL" clId="{FACB8E8E-02FC-43ED-AD9A-65E1A3658570}" dt="2021-02-06T19:49:11.620" v="2825" actId="20577"/>
        <pc:sldMkLst>
          <pc:docMk/>
          <pc:sldMk cId="999939803" sldId="275"/>
        </pc:sldMkLst>
        <pc:spChg chg="mod">
          <ac:chgData name="William Grey" userId="37b73424-c081-4fc2-b1af-363f4f3fd4f3" providerId="ADAL" clId="{FACB8E8E-02FC-43ED-AD9A-65E1A3658570}" dt="2021-02-06T11:49:57.105" v="1222" actId="20577"/>
          <ac:spMkLst>
            <pc:docMk/>
            <pc:sldMk cId="999939803" sldId="275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9:49:11.620" v="2825" actId="20577"/>
          <ac:spMkLst>
            <pc:docMk/>
            <pc:sldMk cId="999939803" sldId="275"/>
            <ac:spMk id="3" creationId="{00000000-0000-0000-0000-000000000000}"/>
          </ac:spMkLst>
        </pc:spChg>
        <pc:graphicFrameChg chg="del">
          <ac:chgData name="William Grey" userId="37b73424-c081-4fc2-b1af-363f4f3fd4f3" providerId="ADAL" clId="{FACB8E8E-02FC-43ED-AD9A-65E1A3658570}" dt="2021-02-06T11:57:09.734" v="1454" actId="478"/>
          <ac:graphicFrameMkLst>
            <pc:docMk/>
            <pc:sldMk cId="999939803" sldId="275"/>
            <ac:graphicFrameMk id="4" creationId="{00000000-0000-0000-0000-000000000000}"/>
          </ac:graphicFrameMkLst>
        </pc:graphicFrameChg>
        <pc:graphicFrameChg chg="add del mod modGraphic">
          <ac:chgData name="William Grey" userId="37b73424-c081-4fc2-b1af-363f4f3fd4f3" providerId="ADAL" clId="{FACB8E8E-02FC-43ED-AD9A-65E1A3658570}" dt="2021-02-06T12:01:36.589" v="1580" actId="21"/>
          <ac:graphicFrameMkLst>
            <pc:docMk/>
            <pc:sldMk cId="999939803" sldId="275"/>
            <ac:graphicFrameMk id="5" creationId="{1225E3DE-C1D8-4165-A4F4-FADC01E3BBED}"/>
          </ac:graphicFrameMkLst>
        </pc:graphicFrameChg>
        <pc:graphicFrameChg chg="add mod">
          <ac:chgData name="William Grey" userId="37b73424-c081-4fc2-b1af-363f4f3fd4f3" providerId="ADAL" clId="{FACB8E8E-02FC-43ED-AD9A-65E1A3658570}" dt="2021-02-06T19:48:32.892" v="2781" actId="1076"/>
          <ac:graphicFrameMkLst>
            <pc:docMk/>
            <pc:sldMk cId="999939803" sldId="275"/>
            <ac:graphicFrameMk id="6" creationId="{5DD3BABD-7847-4C77-9C84-F795680485A5}"/>
          </ac:graphicFrameMkLst>
        </pc:graphicFrameChg>
      </pc:sldChg>
      <pc:sldChg chg="addSp delSp modSp mod">
        <pc:chgData name="William Grey" userId="37b73424-c081-4fc2-b1af-363f4f3fd4f3" providerId="ADAL" clId="{FACB8E8E-02FC-43ED-AD9A-65E1A3658570}" dt="2021-02-06T19:51:28.979" v="3065" actId="1076"/>
        <pc:sldMkLst>
          <pc:docMk/>
          <pc:sldMk cId="2195732976" sldId="276"/>
        </pc:sldMkLst>
        <pc:spChg chg="mod">
          <ac:chgData name="William Grey" userId="37b73424-c081-4fc2-b1af-363f4f3fd4f3" providerId="ADAL" clId="{FACB8E8E-02FC-43ED-AD9A-65E1A3658570}" dt="2021-02-06T19:49:38.920" v="2845" actId="20577"/>
          <ac:spMkLst>
            <pc:docMk/>
            <pc:sldMk cId="2195732976" sldId="276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9:51:24.169" v="3064" actId="20577"/>
          <ac:spMkLst>
            <pc:docMk/>
            <pc:sldMk cId="2195732976" sldId="276"/>
            <ac:spMk id="3" creationId="{00000000-0000-0000-0000-000000000000}"/>
          </ac:spMkLst>
        </pc:spChg>
        <pc:graphicFrameChg chg="del">
          <ac:chgData name="William Grey" userId="37b73424-c081-4fc2-b1af-363f4f3fd4f3" providerId="ADAL" clId="{FACB8E8E-02FC-43ED-AD9A-65E1A3658570}" dt="2021-02-06T12:02:06.988" v="1589" actId="478"/>
          <ac:graphicFrameMkLst>
            <pc:docMk/>
            <pc:sldMk cId="2195732976" sldId="276"/>
            <ac:graphicFrameMk id="4" creationId="{00000000-0000-0000-0000-000000000000}"/>
          </ac:graphicFrameMkLst>
        </pc:graphicFrameChg>
        <pc:graphicFrameChg chg="add mod">
          <ac:chgData name="William Grey" userId="37b73424-c081-4fc2-b1af-363f4f3fd4f3" providerId="ADAL" clId="{FACB8E8E-02FC-43ED-AD9A-65E1A3658570}" dt="2021-02-06T19:51:28.979" v="3065" actId="1076"/>
          <ac:graphicFrameMkLst>
            <pc:docMk/>
            <pc:sldMk cId="2195732976" sldId="276"/>
            <ac:graphicFrameMk id="5" creationId="{B5462218-BF68-410C-89CD-E3BA60AAFE2D}"/>
          </ac:graphicFrameMkLst>
        </pc:graphicFrameChg>
      </pc:sldChg>
      <pc:sldChg chg="modSp del mod">
        <pc:chgData name="William Grey" userId="37b73424-c081-4fc2-b1af-363f4f3fd4f3" providerId="ADAL" clId="{FACB8E8E-02FC-43ED-AD9A-65E1A3658570}" dt="2021-02-06T12:07:17.145" v="1706" actId="47"/>
        <pc:sldMkLst>
          <pc:docMk/>
          <pc:sldMk cId="1922739725" sldId="277"/>
        </pc:sldMkLst>
        <pc:spChg chg="mod">
          <ac:chgData name="William Grey" userId="37b73424-c081-4fc2-b1af-363f4f3fd4f3" providerId="ADAL" clId="{FACB8E8E-02FC-43ED-AD9A-65E1A3658570}" dt="2021-02-06T11:15:20.992" v="33" actId="27636"/>
          <ac:spMkLst>
            <pc:docMk/>
            <pc:sldMk cId="1922739725" sldId="277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FACB8E8E-02FC-43ED-AD9A-65E1A3658570}" dt="2021-02-06T19:44:29.977" v="2631" actId="47"/>
        <pc:sldMkLst>
          <pc:docMk/>
          <pc:sldMk cId="1112378772" sldId="278"/>
        </pc:sldMkLst>
        <pc:spChg chg="mod">
          <ac:chgData name="William Grey" userId="37b73424-c081-4fc2-b1af-363f4f3fd4f3" providerId="ADAL" clId="{FACB8E8E-02FC-43ED-AD9A-65E1A3658570}" dt="2021-02-06T11:48:42.148" v="1169"/>
          <ac:spMkLst>
            <pc:docMk/>
            <pc:sldMk cId="1112378772" sldId="278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1:50:54.530" v="1225" actId="20577"/>
          <ac:spMkLst>
            <pc:docMk/>
            <pc:sldMk cId="1112378772" sldId="278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FACB8E8E-02FC-43ED-AD9A-65E1A3658570}" dt="2021-02-06T19:54:52.731" v="3333" actId="20577"/>
        <pc:sldMkLst>
          <pc:docMk/>
          <pc:sldMk cId="817537138" sldId="279"/>
        </pc:sldMkLst>
        <pc:spChg chg="mod">
          <ac:chgData name="William Grey" userId="37b73424-c081-4fc2-b1af-363f4f3fd4f3" providerId="ADAL" clId="{FACB8E8E-02FC-43ED-AD9A-65E1A3658570}" dt="2021-02-06T11:15:21.013" v="34" actId="27636"/>
          <ac:spMkLst>
            <pc:docMk/>
            <pc:sldMk cId="817537138" sldId="279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9:54:52.731" v="3333" actId="20577"/>
          <ac:spMkLst>
            <pc:docMk/>
            <pc:sldMk cId="817537138" sldId="279"/>
            <ac:spMk id="3" creationId="{00000000-0000-0000-0000-000000000000}"/>
          </ac:spMkLst>
        </pc:spChg>
      </pc:sldChg>
      <pc:sldChg chg="modSp add del mod ord">
        <pc:chgData name="William Grey" userId="37b73424-c081-4fc2-b1af-363f4f3fd4f3" providerId="ADAL" clId="{FACB8E8E-02FC-43ED-AD9A-65E1A3658570}" dt="2021-02-06T19:59:41.661" v="3432"/>
        <pc:sldMkLst>
          <pc:docMk/>
          <pc:sldMk cId="459528305" sldId="280"/>
        </pc:sldMkLst>
        <pc:spChg chg="mod">
          <ac:chgData name="William Grey" userId="37b73424-c081-4fc2-b1af-363f4f3fd4f3" providerId="ADAL" clId="{FACB8E8E-02FC-43ED-AD9A-65E1A3658570}" dt="2021-02-06T19:57:51.121" v="3405" actId="20577"/>
          <ac:spMkLst>
            <pc:docMk/>
            <pc:sldMk cId="459528305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9:59:36.846" v="3430" actId="20577"/>
          <ac:spMkLst>
            <pc:docMk/>
            <pc:sldMk cId="459528305" sldId="280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FACB8E8E-02FC-43ED-AD9A-65E1A3658570}" dt="2021-02-06T19:58:31.393" v="3410" actId="12385"/>
          <ac:graphicFrameMkLst>
            <pc:docMk/>
            <pc:sldMk cId="459528305" sldId="280"/>
            <ac:graphicFrameMk id="4" creationId="{00000000-0000-0000-0000-000000000000}"/>
          </ac:graphicFrameMkLst>
        </pc:graphicFrameChg>
      </pc:sldChg>
      <pc:sldChg chg="modSp del mod ord">
        <pc:chgData name="William Grey" userId="37b73424-c081-4fc2-b1af-363f4f3fd4f3" providerId="ADAL" clId="{FACB8E8E-02FC-43ED-AD9A-65E1A3658570}" dt="2021-02-06T12:06:26.374" v="1704" actId="2696"/>
        <pc:sldMkLst>
          <pc:docMk/>
          <pc:sldMk cId="742793170" sldId="281"/>
        </pc:sldMkLst>
        <pc:spChg chg="mod">
          <ac:chgData name="William Grey" userId="37b73424-c081-4fc2-b1af-363f4f3fd4f3" providerId="ADAL" clId="{FACB8E8E-02FC-43ED-AD9A-65E1A3658570}" dt="2021-02-06T11:18:46.887" v="127" actId="20577"/>
          <ac:spMkLst>
            <pc:docMk/>
            <pc:sldMk cId="742793170" sldId="281"/>
            <ac:spMk id="2" creationId="{00000000-0000-0000-0000-000000000000}"/>
          </ac:spMkLst>
        </pc:spChg>
        <pc:spChg chg="mod">
          <ac:chgData name="William Grey" userId="37b73424-c081-4fc2-b1af-363f4f3fd4f3" providerId="ADAL" clId="{FACB8E8E-02FC-43ED-AD9A-65E1A3658570}" dt="2021-02-06T11:21:35.862" v="292" actId="20577"/>
          <ac:spMkLst>
            <pc:docMk/>
            <pc:sldMk cId="742793170" sldId="281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FACB8E8E-02FC-43ED-AD9A-65E1A3658570}" dt="2021-02-06T11:21:41.598" v="293" actId="1076"/>
          <ac:graphicFrameMkLst>
            <pc:docMk/>
            <pc:sldMk cId="742793170" sldId="281"/>
            <ac:graphicFrameMk id="4" creationId="{00000000-0000-0000-0000-000000000000}"/>
          </ac:graphicFrameMkLst>
        </pc:graphicFrameChg>
      </pc:sldChg>
      <pc:sldChg chg="modSp add mod">
        <pc:chgData name="William Grey" userId="37b73424-c081-4fc2-b1af-363f4f3fd4f3" providerId="ADAL" clId="{FACB8E8E-02FC-43ED-AD9A-65E1A3658570}" dt="2021-02-06T19:57:25.588" v="3375" actId="20577"/>
        <pc:sldMkLst>
          <pc:docMk/>
          <pc:sldMk cId="3494872566" sldId="281"/>
        </pc:sldMkLst>
        <pc:spChg chg="mod">
          <ac:chgData name="William Grey" userId="37b73424-c081-4fc2-b1af-363f4f3fd4f3" providerId="ADAL" clId="{FACB8E8E-02FC-43ED-AD9A-65E1A3658570}" dt="2021-02-06T19:57:25.588" v="3375" actId="20577"/>
          <ac:spMkLst>
            <pc:docMk/>
            <pc:sldMk cId="3494872566" sldId="281"/>
            <ac:spMk id="3" creationId="{00000000-0000-0000-0000-000000000000}"/>
          </ac:spMkLst>
        </pc:spChg>
      </pc:sldChg>
      <pc:sldChg chg="modSp new mod">
        <pc:chgData name="William Grey" userId="37b73424-c081-4fc2-b1af-363f4f3fd4f3" providerId="ADAL" clId="{FACB8E8E-02FC-43ED-AD9A-65E1A3658570}" dt="2021-02-06T11:18:10.506" v="116" actId="12"/>
        <pc:sldMkLst>
          <pc:docMk/>
          <pc:sldMk cId="3439620636" sldId="282"/>
        </pc:sldMkLst>
        <pc:spChg chg="mod">
          <ac:chgData name="William Grey" userId="37b73424-c081-4fc2-b1af-363f4f3fd4f3" providerId="ADAL" clId="{FACB8E8E-02FC-43ED-AD9A-65E1A3658570}" dt="2021-02-06T11:17:52.804" v="112" actId="20577"/>
          <ac:spMkLst>
            <pc:docMk/>
            <pc:sldMk cId="3439620636" sldId="282"/>
            <ac:spMk id="2" creationId="{AE341486-2E58-467A-A2A8-EF8D28608450}"/>
          </ac:spMkLst>
        </pc:spChg>
        <pc:spChg chg="mod">
          <ac:chgData name="William Grey" userId="37b73424-c081-4fc2-b1af-363f4f3fd4f3" providerId="ADAL" clId="{FACB8E8E-02FC-43ED-AD9A-65E1A3658570}" dt="2021-02-06T11:18:10.506" v="116" actId="12"/>
          <ac:spMkLst>
            <pc:docMk/>
            <pc:sldMk cId="3439620636" sldId="282"/>
            <ac:spMk id="3" creationId="{FEEDA942-0210-44FA-9D50-2CED9CCFBBE5}"/>
          </ac:spMkLst>
        </pc:spChg>
      </pc:sldChg>
      <pc:sldChg chg="addSp delSp modSp add mod">
        <pc:chgData name="William Grey" userId="37b73424-c081-4fc2-b1af-363f4f3fd4f3" providerId="ADAL" clId="{FACB8E8E-02FC-43ED-AD9A-65E1A3658570}" dt="2021-02-15T20:22:38.328" v="3619" actId="20577"/>
        <pc:sldMkLst>
          <pc:docMk/>
          <pc:sldMk cId="2195204363" sldId="283"/>
        </pc:sldMkLst>
        <pc:spChg chg="mod">
          <ac:chgData name="William Grey" userId="37b73424-c081-4fc2-b1af-363f4f3fd4f3" providerId="ADAL" clId="{FACB8E8E-02FC-43ED-AD9A-65E1A3658570}" dt="2021-02-06T19:52:54.380" v="3102"/>
          <ac:spMkLst>
            <pc:docMk/>
            <pc:sldMk cId="2195204363" sldId="283"/>
            <ac:spMk id="2" creationId="{00000000-0000-0000-0000-000000000000}"/>
          </ac:spMkLst>
        </pc:spChg>
        <pc:spChg chg="del mod">
          <ac:chgData name="William Grey" userId="37b73424-c081-4fc2-b1af-363f4f3fd4f3" providerId="ADAL" clId="{FACB8E8E-02FC-43ED-AD9A-65E1A3658570}" dt="2021-02-06T19:52:34.096" v="3096" actId="478"/>
          <ac:spMkLst>
            <pc:docMk/>
            <pc:sldMk cId="2195204363" sldId="283"/>
            <ac:spMk id="3" creationId="{00000000-0000-0000-0000-000000000000}"/>
          </ac:spMkLst>
        </pc:spChg>
        <pc:spChg chg="add mod">
          <ac:chgData name="William Grey" userId="37b73424-c081-4fc2-b1af-363f4f3fd4f3" providerId="ADAL" clId="{FACB8E8E-02FC-43ED-AD9A-65E1A3658570}" dt="2021-02-06T20:00:33.384" v="3435" actId="1076"/>
          <ac:spMkLst>
            <pc:docMk/>
            <pc:sldMk cId="2195204363" sldId="283"/>
            <ac:spMk id="4" creationId="{F8CE7A3F-A6B0-4196-B011-71199B7FED4C}"/>
          </ac:spMkLst>
        </pc:spChg>
        <pc:spChg chg="add mod">
          <ac:chgData name="William Grey" userId="37b73424-c081-4fc2-b1af-363f4f3fd4f3" providerId="ADAL" clId="{FACB8E8E-02FC-43ED-AD9A-65E1A3658570}" dt="2021-02-15T20:22:38.328" v="3619" actId="20577"/>
          <ac:spMkLst>
            <pc:docMk/>
            <pc:sldMk cId="2195204363" sldId="283"/>
            <ac:spMk id="6" creationId="{1DEEB168-407D-4488-8219-F79A45A7D536}"/>
          </ac:spMkLst>
        </pc:spChg>
        <pc:spChg chg="add del mod">
          <ac:chgData name="William Grey" userId="37b73424-c081-4fc2-b1af-363f4f3fd4f3" providerId="ADAL" clId="{FACB8E8E-02FC-43ED-AD9A-65E1A3658570}" dt="2021-02-06T19:52:37.612" v="3097" actId="478"/>
          <ac:spMkLst>
            <pc:docMk/>
            <pc:sldMk cId="2195204363" sldId="283"/>
            <ac:spMk id="8" creationId="{38753C9D-7EB7-4FB2-9B68-92FA30690E46}"/>
          </ac:spMkLst>
        </pc:spChg>
        <pc:graphicFrameChg chg="del">
          <ac:chgData name="William Grey" userId="37b73424-c081-4fc2-b1af-363f4f3fd4f3" providerId="ADAL" clId="{FACB8E8E-02FC-43ED-AD9A-65E1A3658570}" dt="2021-02-06T12:05:10.765" v="1675" actId="478"/>
          <ac:graphicFrameMkLst>
            <pc:docMk/>
            <pc:sldMk cId="2195204363" sldId="283"/>
            <ac:graphicFrameMk id="5" creationId="{B5462218-BF68-410C-89CD-E3BA60AAFE2D}"/>
          </ac:graphicFrameMkLst>
        </pc:graphicFrameChg>
      </pc:sldChg>
      <pc:sldChg chg="addSp delSp modSp new mod">
        <pc:chgData name="William Grey" userId="37b73424-c081-4fc2-b1af-363f4f3fd4f3" providerId="ADAL" clId="{FACB8E8E-02FC-43ED-AD9A-65E1A3658570}" dt="2021-02-06T19:36:09.594" v="2136" actId="255"/>
        <pc:sldMkLst>
          <pc:docMk/>
          <pc:sldMk cId="184831186" sldId="284"/>
        </pc:sldMkLst>
        <pc:spChg chg="mod">
          <ac:chgData name="William Grey" userId="37b73424-c081-4fc2-b1af-363f4f3fd4f3" providerId="ADAL" clId="{FACB8E8E-02FC-43ED-AD9A-65E1A3658570}" dt="2021-02-06T19:26:10.453" v="1812" actId="20577"/>
          <ac:spMkLst>
            <pc:docMk/>
            <pc:sldMk cId="184831186" sldId="284"/>
            <ac:spMk id="2" creationId="{CAEFD437-0AE5-4BAD-B947-E92B9CB8E16B}"/>
          </ac:spMkLst>
        </pc:spChg>
        <pc:spChg chg="del">
          <ac:chgData name="William Grey" userId="37b73424-c081-4fc2-b1af-363f4f3fd4f3" providerId="ADAL" clId="{FACB8E8E-02FC-43ED-AD9A-65E1A3658570}" dt="2021-02-06T19:26:18.088" v="1813" actId="478"/>
          <ac:spMkLst>
            <pc:docMk/>
            <pc:sldMk cId="184831186" sldId="284"/>
            <ac:spMk id="3" creationId="{53EF0C37-32FF-4F8D-990C-CB93FB138370}"/>
          </ac:spMkLst>
        </pc:spChg>
        <pc:spChg chg="add del mod">
          <ac:chgData name="William Grey" userId="37b73424-c081-4fc2-b1af-363f4f3fd4f3" providerId="ADAL" clId="{FACB8E8E-02FC-43ED-AD9A-65E1A3658570}" dt="2021-02-06T19:27:47.155" v="1873" actId="478"/>
          <ac:spMkLst>
            <pc:docMk/>
            <pc:sldMk cId="184831186" sldId="284"/>
            <ac:spMk id="4" creationId="{E5AEA4AA-AFD0-485E-8130-98E53A18F6A1}"/>
          </ac:spMkLst>
        </pc:spChg>
        <pc:graphicFrameChg chg="add mod modGraphic">
          <ac:chgData name="William Grey" userId="37b73424-c081-4fc2-b1af-363f4f3fd4f3" providerId="ADAL" clId="{FACB8E8E-02FC-43ED-AD9A-65E1A3658570}" dt="2021-02-06T19:36:09.594" v="2136" actId="255"/>
          <ac:graphicFrameMkLst>
            <pc:docMk/>
            <pc:sldMk cId="184831186" sldId="284"/>
            <ac:graphicFrameMk id="5" creationId="{D338093A-79B3-4D10-925B-8DEF04179F0E}"/>
          </ac:graphicFrameMkLst>
        </pc:graphicFrameChg>
      </pc:sldChg>
      <pc:sldChg chg="addSp modSp add mod">
        <pc:chgData name="William Grey" userId="37b73424-c081-4fc2-b1af-363f4f3fd4f3" providerId="ADAL" clId="{FACB8E8E-02FC-43ED-AD9A-65E1A3658570}" dt="2021-02-06T19:36:01.409" v="2134" actId="255"/>
        <pc:sldMkLst>
          <pc:docMk/>
          <pc:sldMk cId="4015140892" sldId="285"/>
        </pc:sldMkLst>
        <pc:spChg chg="mod">
          <ac:chgData name="William Grey" userId="37b73424-c081-4fc2-b1af-363f4f3fd4f3" providerId="ADAL" clId="{FACB8E8E-02FC-43ED-AD9A-65E1A3658570}" dt="2021-02-06T19:32:06.673" v="1929" actId="20577"/>
          <ac:spMkLst>
            <pc:docMk/>
            <pc:sldMk cId="4015140892" sldId="285"/>
            <ac:spMk id="2" creationId="{CAEFD437-0AE5-4BAD-B947-E92B9CB8E16B}"/>
          </ac:spMkLst>
        </pc:spChg>
        <pc:spChg chg="add mod">
          <ac:chgData name="William Grey" userId="37b73424-c081-4fc2-b1af-363f4f3fd4f3" providerId="ADAL" clId="{FACB8E8E-02FC-43ED-AD9A-65E1A3658570}" dt="2021-02-06T19:32:57.961" v="1984" actId="20577"/>
          <ac:spMkLst>
            <pc:docMk/>
            <pc:sldMk cId="4015140892" sldId="285"/>
            <ac:spMk id="3" creationId="{5ACA029D-6A5B-4292-A799-178FB61C6A71}"/>
          </ac:spMkLst>
        </pc:spChg>
        <pc:graphicFrameChg chg="modGraphic">
          <ac:chgData name="William Grey" userId="37b73424-c081-4fc2-b1af-363f4f3fd4f3" providerId="ADAL" clId="{FACB8E8E-02FC-43ED-AD9A-65E1A3658570}" dt="2021-02-06T19:36:01.409" v="2134" actId="255"/>
          <ac:graphicFrameMkLst>
            <pc:docMk/>
            <pc:sldMk cId="4015140892" sldId="285"/>
            <ac:graphicFrameMk id="5" creationId="{D338093A-79B3-4D10-925B-8DEF04179F0E}"/>
          </ac:graphicFrameMkLst>
        </pc:graphicFrameChg>
      </pc:sldChg>
      <pc:sldChg chg="modSp add mod">
        <pc:chgData name="William Grey" userId="37b73424-c081-4fc2-b1af-363f4f3fd4f3" providerId="ADAL" clId="{FACB8E8E-02FC-43ED-AD9A-65E1A3658570}" dt="2021-02-06T19:38:33.625" v="2398" actId="20577"/>
        <pc:sldMkLst>
          <pc:docMk/>
          <pc:sldMk cId="3391295179" sldId="286"/>
        </pc:sldMkLst>
        <pc:spChg chg="mod">
          <ac:chgData name="William Grey" userId="37b73424-c081-4fc2-b1af-363f4f3fd4f3" providerId="ADAL" clId="{FACB8E8E-02FC-43ED-AD9A-65E1A3658570}" dt="2021-02-06T19:34:36.859" v="2016" actId="20577"/>
          <ac:spMkLst>
            <pc:docMk/>
            <pc:sldMk cId="3391295179" sldId="286"/>
            <ac:spMk id="2" creationId="{CAEFD437-0AE5-4BAD-B947-E92B9CB8E16B}"/>
          </ac:spMkLst>
        </pc:spChg>
        <pc:spChg chg="mod">
          <ac:chgData name="William Grey" userId="37b73424-c081-4fc2-b1af-363f4f3fd4f3" providerId="ADAL" clId="{FACB8E8E-02FC-43ED-AD9A-65E1A3658570}" dt="2021-02-06T19:38:33.625" v="2398" actId="20577"/>
          <ac:spMkLst>
            <pc:docMk/>
            <pc:sldMk cId="3391295179" sldId="286"/>
            <ac:spMk id="3" creationId="{5ACA029D-6A5B-4292-A799-178FB61C6A71}"/>
          </ac:spMkLst>
        </pc:spChg>
        <pc:graphicFrameChg chg="modGraphic">
          <ac:chgData name="William Grey" userId="37b73424-c081-4fc2-b1af-363f4f3fd4f3" providerId="ADAL" clId="{FACB8E8E-02FC-43ED-AD9A-65E1A3658570}" dt="2021-02-06T19:35:51.761" v="2132" actId="20577"/>
          <ac:graphicFrameMkLst>
            <pc:docMk/>
            <pc:sldMk cId="3391295179" sldId="286"/>
            <ac:graphicFrameMk id="5" creationId="{D338093A-79B3-4D10-925B-8DEF04179F0E}"/>
          </ac:graphicFrameMkLst>
        </pc:graphicFrameChg>
      </pc:sldChg>
      <pc:sldChg chg="add del">
        <pc:chgData name="William Grey" userId="37b73424-c081-4fc2-b1af-363f4f3fd4f3" providerId="ADAL" clId="{FACB8E8E-02FC-43ED-AD9A-65E1A3658570}" dt="2021-02-06T19:57:23.524" v="3373"/>
        <pc:sldMkLst>
          <pc:docMk/>
          <pc:sldMk cId="1396167384" sldId="287"/>
        </pc:sldMkLst>
      </pc:sldChg>
      <pc:sldChg chg="add">
        <pc:chgData name="William Grey" userId="37b73424-c081-4fc2-b1af-363f4f3fd4f3" providerId="ADAL" clId="{FACB8E8E-02FC-43ED-AD9A-65E1A3658570}" dt="2021-02-06T19:57:40.001" v="3391"/>
        <pc:sldMkLst>
          <pc:docMk/>
          <pc:sldMk cId="1536366636" sldId="287"/>
        </pc:sldMkLst>
      </pc:sldChg>
      <pc:sldChg chg="modSp add mod modAnim">
        <pc:chgData name="William Grey" userId="37b73424-c081-4fc2-b1af-363f4f3fd4f3" providerId="ADAL" clId="{FACB8E8E-02FC-43ED-AD9A-65E1A3658570}" dt="2021-02-15T20:30:19.780" v="3635"/>
        <pc:sldMkLst>
          <pc:docMk/>
          <pc:sldMk cId="2424396649" sldId="288"/>
        </pc:sldMkLst>
        <pc:spChg chg="mod">
          <ac:chgData name="William Grey" userId="37b73424-c081-4fc2-b1af-363f4f3fd4f3" providerId="ADAL" clId="{FACB8E8E-02FC-43ED-AD9A-65E1A3658570}" dt="2021-02-15T20:30:01.575" v="3633" actId="20577"/>
          <ac:spMkLst>
            <pc:docMk/>
            <pc:sldMk cId="2424396649" sldId="288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FACB8E8E-02FC-43ED-AD9A-65E1A3658570}" dt="2021-02-15T20:18:16.243" v="3559" actId="1076"/>
          <ac:graphicFrameMkLst>
            <pc:docMk/>
            <pc:sldMk cId="2424396649" sldId="288"/>
            <ac:graphicFrameMk id="6" creationId="{5DD3BABD-7847-4C77-9C84-F795680485A5}"/>
          </ac:graphicFrameMkLst>
        </pc:graphicFrameChg>
      </pc:sldChg>
      <pc:sldMasterChg chg="new del mod addSldLayout delSldLayout">
        <pc:chgData name="William Grey" userId="37b73424-c081-4fc2-b1af-363f4f3fd4f3" providerId="ADAL" clId="{FACB8E8E-02FC-43ED-AD9A-65E1A3658570}" dt="2021-02-06T11:15:11" v="26" actId="6938"/>
        <pc:sldMasterMkLst>
          <pc:docMk/>
          <pc:sldMasterMk cId="560678918" sldId="2147483660"/>
        </pc:sldMasterMkLst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3376706561" sldId="2147483661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4255220337" sldId="2147483662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35540629" sldId="2147483663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827817402" sldId="2147483664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3712575709" sldId="2147483665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4052990519" sldId="2147483666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1337046010" sldId="2147483667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2030679099" sldId="2147483668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2321863943" sldId="2147483669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4212147757" sldId="2147483670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5:11" v="26" actId="6938"/>
          <pc:sldLayoutMkLst>
            <pc:docMk/>
            <pc:sldMasterMk cId="560678918" sldId="2147483660"/>
            <pc:sldLayoutMk cId="1031573656" sldId="2147483671"/>
          </pc:sldLayoutMkLst>
        </pc:sldLayoutChg>
      </pc:sldMasterChg>
      <pc:sldMasterChg chg="new del mod addSldLayout delSldLayout">
        <pc:chgData name="William Grey" userId="37b73424-c081-4fc2-b1af-363f4f3fd4f3" providerId="ADAL" clId="{FACB8E8E-02FC-43ED-AD9A-65E1A3658570}" dt="2021-02-06T11:14:36.411" v="12" actId="2696"/>
        <pc:sldMasterMkLst>
          <pc:docMk/>
          <pc:sldMasterMk cId="2504854660" sldId="2147483660"/>
        </pc:sldMasterMkLst>
        <pc:sldLayoutChg chg="new del replId">
          <pc:chgData name="William Grey" userId="37b73424-c081-4fc2-b1af-363f4f3fd4f3" providerId="ADAL" clId="{FACB8E8E-02FC-43ED-AD9A-65E1A3658570}" dt="2021-02-06T11:14:36.382" v="1" actId="2696"/>
          <pc:sldLayoutMkLst>
            <pc:docMk/>
            <pc:sldMasterMk cId="2504854660" sldId="2147483660"/>
            <pc:sldLayoutMk cId="703551161" sldId="2147483661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385" v="2" actId="2696"/>
          <pc:sldLayoutMkLst>
            <pc:docMk/>
            <pc:sldMasterMk cId="2504854660" sldId="2147483660"/>
            <pc:sldLayoutMk cId="2221507867" sldId="2147483662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387" v="3" actId="2696"/>
          <pc:sldLayoutMkLst>
            <pc:docMk/>
            <pc:sldMasterMk cId="2504854660" sldId="2147483660"/>
            <pc:sldLayoutMk cId="179067617" sldId="2147483663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399" v="4" actId="2696"/>
          <pc:sldLayoutMkLst>
            <pc:docMk/>
            <pc:sldMasterMk cId="2504854660" sldId="2147483660"/>
            <pc:sldLayoutMk cId="896174179" sldId="2147483664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401" v="5" actId="2696"/>
          <pc:sldLayoutMkLst>
            <pc:docMk/>
            <pc:sldMasterMk cId="2504854660" sldId="2147483660"/>
            <pc:sldLayoutMk cId="2463250166" sldId="2147483665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403" v="6" actId="2696"/>
          <pc:sldLayoutMkLst>
            <pc:docMk/>
            <pc:sldMasterMk cId="2504854660" sldId="2147483660"/>
            <pc:sldLayoutMk cId="294221958" sldId="2147483666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404" v="7" actId="2696"/>
          <pc:sldLayoutMkLst>
            <pc:docMk/>
            <pc:sldMasterMk cId="2504854660" sldId="2147483660"/>
            <pc:sldLayoutMk cId="1383388484" sldId="2147483667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405" v="8" actId="2696"/>
          <pc:sldLayoutMkLst>
            <pc:docMk/>
            <pc:sldMasterMk cId="2504854660" sldId="2147483660"/>
            <pc:sldLayoutMk cId="594844962" sldId="2147483668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407" v="9" actId="2696"/>
          <pc:sldLayoutMkLst>
            <pc:docMk/>
            <pc:sldMasterMk cId="2504854660" sldId="2147483660"/>
            <pc:sldLayoutMk cId="360103245" sldId="2147483669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408" v="10" actId="2696"/>
          <pc:sldLayoutMkLst>
            <pc:docMk/>
            <pc:sldMasterMk cId="2504854660" sldId="2147483660"/>
            <pc:sldLayoutMk cId="3987624392" sldId="2147483670"/>
          </pc:sldLayoutMkLst>
        </pc:sldLayoutChg>
        <pc:sldLayoutChg chg="new del replId">
          <pc:chgData name="William Grey" userId="37b73424-c081-4fc2-b1af-363f4f3fd4f3" providerId="ADAL" clId="{FACB8E8E-02FC-43ED-AD9A-65E1A3658570}" dt="2021-02-06T11:14:36.409" v="11" actId="2696"/>
          <pc:sldLayoutMkLst>
            <pc:docMk/>
            <pc:sldMasterMk cId="2504854660" sldId="2147483660"/>
            <pc:sldLayoutMk cId="3101868816" sldId="2147483671"/>
          </pc:sldLayoutMkLst>
        </pc:sldLayoutChg>
      </pc:sldMasterChg>
      <pc:sldMasterChg chg="del delSldLayout">
        <pc:chgData name="William Grey" userId="37b73424-c081-4fc2-b1af-363f4f3fd4f3" providerId="ADAL" clId="{FACB8E8E-02FC-43ED-AD9A-65E1A3658570}" dt="2021-02-06T11:14:46.502" v="24" actId="2696"/>
        <pc:sldMasterMkLst>
          <pc:docMk/>
          <pc:sldMasterMk cId="2847524283" sldId="2147483660"/>
        </pc:sldMasterMkLst>
        <pc:sldLayoutChg chg="del">
          <pc:chgData name="William Grey" userId="37b73424-c081-4fc2-b1af-363f4f3fd4f3" providerId="ADAL" clId="{FACB8E8E-02FC-43ED-AD9A-65E1A3658570}" dt="2021-02-06T11:14:46.471" v="13" actId="2696"/>
          <pc:sldLayoutMkLst>
            <pc:docMk/>
            <pc:sldMasterMk cId="2847524283" sldId="2147483660"/>
            <pc:sldLayoutMk cId="295346536" sldId="2147483661"/>
          </pc:sldLayoutMkLst>
        </pc:sldLayoutChg>
        <pc:sldLayoutChg chg="del">
          <pc:chgData name="William Grey" userId="37b73424-c081-4fc2-b1af-363f4f3fd4f3" providerId="ADAL" clId="{FACB8E8E-02FC-43ED-AD9A-65E1A3658570}" dt="2021-02-06T11:14:46.474" v="14" actId="2696"/>
          <pc:sldLayoutMkLst>
            <pc:docMk/>
            <pc:sldMasterMk cId="2847524283" sldId="2147483660"/>
            <pc:sldLayoutMk cId="3128582609" sldId="2147483662"/>
          </pc:sldLayoutMkLst>
        </pc:sldLayoutChg>
        <pc:sldLayoutChg chg="del">
          <pc:chgData name="William Grey" userId="37b73424-c081-4fc2-b1af-363f4f3fd4f3" providerId="ADAL" clId="{FACB8E8E-02FC-43ED-AD9A-65E1A3658570}" dt="2021-02-06T11:14:46.476" v="15" actId="2696"/>
          <pc:sldLayoutMkLst>
            <pc:docMk/>
            <pc:sldMasterMk cId="2847524283" sldId="2147483660"/>
            <pc:sldLayoutMk cId="3474524122" sldId="2147483663"/>
          </pc:sldLayoutMkLst>
        </pc:sldLayoutChg>
        <pc:sldLayoutChg chg="del">
          <pc:chgData name="William Grey" userId="37b73424-c081-4fc2-b1af-363f4f3fd4f3" providerId="ADAL" clId="{FACB8E8E-02FC-43ED-AD9A-65E1A3658570}" dt="2021-02-06T11:14:46.488" v="16" actId="2696"/>
          <pc:sldLayoutMkLst>
            <pc:docMk/>
            <pc:sldMasterMk cId="2847524283" sldId="2147483660"/>
            <pc:sldLayoutMk cId="3819266339" sldId="2147483664"/>
          </pc:sldLayoutMkLst>
        </pc:sldLayoutChg>
        <pc:sldLayoutChg chg="del">
          <pc:chgData name="William Grey" userId="37b73424-c081-4fc2-b1af-363f4f3fd4f3" providerId="ADAL" clId="{FACB8E8E-02FC-43ED-AD9A-65E1A3658570}" dt="2021-02-06T11:14:46.491" v="17" actId="2696"/>
          <pc:sldLayoutMkLst>
            <pc:docMk/>
            <pc:sldMasterMk cId="2847524283" sldId="2147483660"/>
            <pc:sldLayoutMk cId="2540056450" sldId="2147483665"/>
          </pc:sldLayoutMkLst>
        </pc:sldLayoutChg>
        <pc:sldLayoutChg chg="del">
          <pc:chgData name="William Grey" userId="37b73424-c081-4fc2-b1af-363f4f3fd4f3" providerId="ADAL" clId="{FACB8E8E-02FC-43ED-AD9A-65E1A3658570}" dt="2021-02-06T11:14:46.492" v="18" actId="2696"/>
          <pc:sldLayoutMkLst>
            <pc:docMk/>
            <pc:sldMasterMk cId="2847524283" sldId="2147483660"/>
            <pc:sldLayoutMk cId="2167126280" sldId="2147483666"/>
          </pc:sldLayoutMkLst>
        </pc:sldLayoutChg>
        <pc:sldLayoutChg chg="del">
          <pc:chgData name="William Grey" userId="37b73424-c081-4fc2-b1af-363f4f3fd4f3" providerId="ADAL" clId="{FACB8E8E-02FC-43ED-AD9A-65E1A3658570}" dt="2021-02-06T11:14:46.493" v="19" actId="2696"/>
          <pc:sldLayoutMkLst>
            <pc:docMk/>
            <pc:sldMasterMk cId="2847524283" sldId="2147483660"/>
            <pc:sldLayoutMk cId="1048855144" sldId="2147483667"/>
          </pc:sldLayoutMkLst>
        </pc:sldLayoutChg>
        <pc:sldLayoutChg chg="del">
          <pc:chgData name="William Grey" userId="37b73424-c081-4fc2-b1af-363f4f3fd4f3" providerId="ADAL" clId="{FACB8E8E-02FC-43ED-AD9A-65E1A3658570}" dt="2021-02-06T11:14:46.495" v="20" actId="2696"/>
          <pc:sldLayoutMkLst>
            <pc:docMk/>
            <pc:sldMasterMk cId="2847524283" sldId="2147483660"/>
            <pc:sldLayoutMk cId="3166230105" sldId="2147483668"/>
          </pc:sldLayoutMkLst>
        </pc:sldLayoutChg>
        <pc:sldLayoutChg chg="del">
          <pc:chgData name="William Grey" userId="37b73424-c081-4fc2-b1af-363f4f3fd4f3" providerId="ADAL" clId="{FACB8E8E-02FC-43ED-AD9A-65E1A3658570}" dt="2021-02-06T11:14:46.496" v="21" actId="2696"/>
          <pc:sldLayoutMkLst>
            <pc:docMk/>
            <pc:sldMasterMk cId="2847524283" sldId="2147483660"/>
            <pc:sldLayoutMk cId="4055682214" sldId="2147483669"/>
          </pc:sldLayoutMkLst>
        </pc:sldLayoutChg>
        <pc:sldLayoutChg chg="del">
          <pc:chgData name="William Grey" userId="37b73424-c081-4fc2-b1af-363f4f3fd4f3" providerId="ADAL" clId="{FACB8E8E-02FC-43ED-AD9A-65E1A3658570}" dt="2021-02-06T11:14:46.498" v="22" actId="2696"/>
          <pc:sldLayoutMkLst>
            <pc:docMk/>
            <pc:sldMasterMk cId="2847524283" sldId="2147483660"/>
            <pc:sldLayoutMk cId="177148955" sldId="2147483670"/>
          </pc:sldLayoutMkLst>
        </pc:sldLayoutChg>
        <pc:sldLayoutChg chg="del">
          <pc:chgData name="William Grey" userId="37b73424-c081-4fc2-b1af-363f4f3fd4f3" providerId="ADAL" clId="{FACB8E8E-02FC-43ED-AD9A-65E1A3658570}" dt="2021-02-06T11:14:46.500" v="23" actId="2696"/>
          <pc:sldLayoutMkLst>
            <pc:docMk/>
            <pc:sldMasterMk cId="2847524283" sldId="2147483660"/>
            <pc:sldLayoutMk cId="1754656797" sldId="2147483671"/>
          </pc:sldLayoutMkLst>
        </pc:sldLayoutChg>
      </pc:sldMasterChg>
    </pc:docChg>
  </pc:docChgLst>
  <pc:docChgLst>
    <pc:chgData name="William Grey" userId="37b73424-c081-4fc2-b1af-363f4f3fd4f3" providerId="ADAL" clId="{66A90003-7D4B-4E9D-B7D8-1B86700C5AA5}"/>
    <pc:docChg chg="undo custSel modSld">
      <pc:chgData name="William Grey" userId="37b73424-c081-4fc2-b1af-363f4f3fd4f3" providerId="ADAL" clId="{66A90003-7D4B-4E9D-B7D8-1B86700C5AA5}" dt="2019-12-06T11:16:08.642" v="124" actId="20577"/>
      <pc:docMkLst>
        <pc:docMk/>
      </pc:docMkLst>
      <pc:sldChg chg="modSp">
        <pc:chgData name="William Grey" userId="37b73424-c081-4fc2-b1af-363f4f3fd4f3" providerId="ADAL" clId="{66A90003-7D4B-4E9D-B7D8-1B86700C5AA5}" dt="2019-12-06T10:41:43.008" v="108" actId="313"/>
        <pc:sldMkLst>
          <pc:docMk/>
          <pc:sldMk cId="4063716634" sldId="263"/>
        </pc:sldMkLst>
        <pc:spChg chg="mod">
          <ac:chgData name="William Grey" userId="37b73424-c081-4fc2-b1af-363f4f3fd4f3" providerId="ADAL" clId="{66A90003-7D4B-4E9D-B7D8-1B86700C5AA5}" dt="2019-12-06T10:41:43.008" v="108" actId="313"/>
          <ac:spMkLst>
            <pc:docMk/>
            <pc:sldMk cId="4063716634" sldId="263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66A90003-7D4B-4E9D-B7D8-1B86700C5AA5}" dt="2019-12-06T11:16:08.642" v="124" actId="20577"/>
        <pc:sldMkLst>
          <pc:docMk/>
          <pc:sldMk cId="999939803" sldId="275"/>
        </pc:sldMkLst>
        <pc:spChg chg="mod">
          <ac:chgData name="William Grey" userId="37b73424-c081-4fc2-b1af-363f4f3fd4f3" providerId="ADAL" clId="{66A90003-7D4B-4E9D-B7D8-1B86700C5AA5}" dt="2019-12-06T11:16:08.642" v="124" actId="20577"/>
          <ac:spMkLst>
            <pc:docMk/>
            <pc:sldMk cId="999939803" sldId="275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3649C4E9-C40F-434E-9949-D8BAE35428DB}"/>
    <pc:docChg chg="undo custSel addSld delSld modSld sldOrd">
      <pc:chgData name="William Grey" userId="37b73424-c081-4fc2-b1af-363f4f3fd4f3" providerId="ADAL" clId="{3649C4E9-C40F-434E-9949-D8BAE35428DB}" dt="2022-03-13T15:19:51.557" v="1956"/>
      <pc:docMkLst>
        <pc:docMk/>
      </pc:docMkLst>
      <pc:sldChg chg="delSp del mod">
        <pc:chgData name="William Grey" userId="37b73424-c081-4fc2-b1af-363f4f3fd4f3" providerId="ADAL" clId="{3649C4E9-C40F-434E-9949-D8BAE35428DB}" dt="2022-03-09T22:22:03.633" v="220" actId="47"/>
        <pc:sldMkLst>
          <pc:docMk/>
          <pc:sldMk cId="4063716634" sldId="263"/>
        </pc:sldMkLst>
        <pc:inkChg chg="del">
          <ac:chgData name="William Grey" userId="37b73424-c081-4fc2-b1af-363f4f3fd4f3" providerId="ADAL" clId="{3649C4E9-C40F-434E-9949-D8BAE35428DB}" dt="2022-03-09T22:21:49.123" v="218" actId="478"/>
          <ac:inkMkLst>
            <pc:docMk/>
            <pc:sldMk cId="4063716634" sldId="263"/>
            <ac:inkMk id="4" creationId="{5DFDCA8B-58DC-CE4D-9237-FBF5623B2ECD}"/>
          </ac:inkMkLst>
        </pc:inkChg>
      </pc:sldChg>
      <pc:sldChg chg="addSp delSp modSp mod">
        <pc:chgData name="William Grey" userId="37b73424-c081-4fc2-b1af-363f4f3fd4f3" providerId="ADAL" clId="{3649C4E9-C40F-434E-9949-D8BAE35428DB}" dt="2022-03-13T15:14:32.616" v="1941" actId="478"/>
        <pc:sldMkLst>
          <pc:docMk/>
          <pc:sldMk cId="1941605212" sldId="274"/>
        </pc:sldMkLst>
        <pc:spChg chg="del">
          <ac:chgData name="William Grey" userId="37b73424-c081-4fc2-b1af-363f4f3fd4f3" providerId="ADAL" clId="{3649C4E9-C40F-434E-9949-D8BAE35428DB}" dt="2022-03-09T22:29:27.571" v="253" actId="478"/>
          <ac:spMkLst>
            <pc:docMk/>
            <pc:sldMk cId="1941605212" sldId="274"/>
            <ac:spMk id="3" creationId="{00000000-0000-0000-0000-000000000000}"/>
          </ac:spMkLst>
        </pc:spChg>
        <pc:spChg chg="mod ord">
          <ac:chgData name="William Grey" userId="37b73424-c081-4fc2-b1af-363f4f3fd4f3" providerId="ADAL" clId="{3649C4E9-C40F-434E-9949-D8BAE35428DB}" dt="2022-03-13T15:14:23.756" v="1940" actId="1076"/>
          <ac:spMkLst>
            <pc:docMk/>
            <pc:sldMk cId="1941605212" sldId="274"/>
            <ac:spMk id="5" creationId="{E2BB79D7-F0AC-47E7-946E-F20854835EDE}"/>
          </ac:spMkLst>
        </pc:spChg>
        <pc:spChg chg="del mod">
          <ac:chgData name="William Grey" userId="37b73424-c081-4fc2-b1af-363f4f3fd4f3" providerId="ADAL" clId="{3649C4E9-C40F-434E-9949-D8BAE35428DB}" dt="2022-03-13T15:14:32.616" v="1941" actId="478"/>
          <ac:spMkLst>
            <pc:docMk/>
            <pc:sldMk cId="1941605212" sldId="274"/>
            <ac:spMk id="6" creationId="{C192281D-7582-46D4-9E29-320B84707703}"/>
          </ac:spMkLst>
        </pc:spChg>
        <pc:spChg chg="del mod">
          <ac:chgData name="William Grey" userId="37b73424-c081-4fc2-b1af-363f4f3fd4f3" providerId="ADAL" clId="{3649C4E9-C40F-434E-9949-D8BAE35428DB}" dt="2022-03-13T15:14:12.600" v="1938" actId="478"/>
          <ac:spMkLst>
            <pc:docMk/>
            <pc:sldMk cId="1941605212" sldId="274"/>
            <ac:spMk id="7" creationId="{2E7B7C82-F8C1-4FF9-8A83-217D9356A830}"/>
          </ac:spMkLst>
        </pc:spChg>
        <pc:spChg chg="add mod ord">
          <ac:chgData name="William Grey" userId="37b73424-c081-4fc2-b1af-363f4f3fd4f3" providerId="ADAL" clId="{3649C4E9-C40F-434E-9949-D8BAE35428DB}" dt="2022-03-13T15:14:09.195" v="1937" actId="167"/>
          <ac:spMkLst>
            <pc:docMk/>
            <pc:sldMk cId="1941605212" sldId="274"/>
            <ac:spMk id="10" creationId="{F0AD877C-2442-4C81-A66C-C3A6B38D1474}"/>
          </ac:spMkLst>
        </pc:spChg>
        <pc:spChg chg="add del mod">
          <ac:chgData name="William Grey" userId="37b73424-c081-4fc2-b1af-363f4f3fd4f3" providerId="ADAL" clId="{3649C4E9-C40F-434E-9949-D8BAE35428DB}" dt="2022-03-09T22:29:34.057" v="255" actId="478"/>
          <ac:spMkLst>
            <pc:docMk/>
            <pc:sldMk cId="1941605212" sldId="274"/>
            <ac:spMk id="10" creationId="{F90348D2-E49A-4994-A880-D71D33F85588}"/>
          </ac:spMkLst>
        </pc:spChg>
        <pc:graphicFrameChg chg="add mod modGraphic">
          <ac:chgData name="William Grey" userId="37b73424-c081-4fc2-b1af-363f4f3fd4f3" providerId="ADAL" clId="{3649C4E9-C40F-434E-9949-D8BAE35428DB}" dt="2022-03-09T22:30:33.889" v="266" actId="14100"/>
          <ac:graphicFrameMkLst>
            <pc:docMk/>
            <pc:sldMk cId="1941605212" sldId="274"/>
            <ac:graphicFrameMk id="8" creationId="{7F79C3B9-DB2E-4659-8ABC-E23A4C8AF668}"/>
          </ac:graphicFrameMkLst>
        </pc:graphicFrameChg>
        <pc:graphicFrameChg chg="add del mod">
          <ac:chgData name="William Grey" userId="37b73424-c081-4fc2-b1af-363f4f3fd4f3" providerId="ADAL" clId="{3649C4E9-C40F-434E-9949-D8BAE35428DB}" dt="2022-03-13T15:13:21.061" v="1931"/>
          <ac:graphicFrameMkLst>
            <pc:docMk/>
            <pc:sldMk cId="1941605212" sldId="274"/>
            <ac:graphicFrameMk id="9" creationId="{B6D1E79A-5DFC-404A-8728-8BDB138050C7}"/>
          </ac:graphicFrameMkLst>
        </pc:graphicFrameChg>
        <pc:inkChg chg="del">
          <ac:chgData name="William Grey" userId="37b73424-c081-4fc2-b1af-363f4f3fd4f3" providerId="ADAL" clId="{3649C4E9-C40F-434E-9949-D8BAE35428DB}" dt="2022-03-09T22:28:54.999" v="250" actId="478"/>
          <ac:inkMkLst>
            <pc:docMk/>
            <pc:sldMk cId="1941605212" sldId="274"/>
            <ac:inkMk id="4" creationId="{10443565-A316-3A43-B72E-F99E999E543D}"/>
          </ac:inkMkLst>
        </pc:inkChg>
      </pc:sldChg>
      <pc:sldChg chg="delSp modSp mod">
        <pc:chgData name="William Grey" userId="37b73424-c081-4fc2-b1af-363f4f3fd4f3" providerId="ADAL" clId="{3649C4E9-C40F-434E-9949-D8BAE35428DB}" dt="2022-03-09T22:32:45.265" v="284" actId="478"/>
        <pc:sldMkLst>
          <pc:docMk/>
          <pc:sldMk cId="999939803" sldId="275"/>
        </pc:sldMkLst>
        <pc:spChg chg="mod">
          <ac:chgData name="William Grey" userId="37b73424-c081-4fc2-b1af-363f4f3fd4f3" providerId="ADAL" clId="{3649C4E9-C40F-434E-9949-D8BAE35428DB}" dt="2022-03-09T22:31:35.864" v="282" actId="20577"/>
          <ac:spMkLst>
            <pc:docMk/>
            <pc:sldMk cId="999939803" sldId="275"/>
            <ac:spMk id="3" creationId="{00000000-0000-0000-0000-000000000000}"/>
          </ac:spMkLst>
        </pc:spChg>
        <pc:inkChg chg="del mod">
          <ac:chgData name="William Grey" userId="37b73424-c081-4fc2-b1af-363f4f3fd4f3" providerId="ADAL" clId="{3649C4E9-C40F-434E-9949-D8BAE35428DB}" dt="2022-03-09T22:32:45.265" v="284" actId="478"/>
          <ac:inkMkLst>
            <pc:docMk/>
            <pc:sldMk cId="999939803" sldId="275"/>
            <ac:inkMk id="4" creationId="{B45108CF-FE38-9145-BDB4-8CB290ED4367}"/>
          </ac:inkMkLst>
        </pc:inkChg>
      </pc:sldChg>
      <pc:sldChg chg="addSp delSp modSp mod modAnim">
        <pc:chgData name="William Grey" userId="37b73424-c081-4fc2-b1af-363f4f3fd4f3" providerId="ADAL" clId="{3649C4E9-C40F-434E-9949-D8BAE35428DB}" dt="2022-03-09T22:34:15.133" v="313"/>
        <pc:sldMkLst>
          <pc:docMk/>
          <pc:sldMk cId="2195732976" sldId="276"/>
        </pc:sldMkLst>
        <pc:spChg chg="add mod">
          <ac:chgData name="William Grey" userId="37b73424-c081-4fc2-b1af-363f4f3fd4f3" providerId="ADAL" clId="{3649C4E9-C40F-434E-9949-D8BAE35428DB}" dt="2022-03-09T22:33:59.651" v="312" actId="2711"/>
          <ac:spMkLst>
            <pc:docMk/>
            <pc:sldMk cId="2195732976" sldId="276"/>
            <ac:spMk id="6" creationId="{D0223791-3926-4013-9F8B-7C4BF6F76D9D}"/>
          </ac:spMkLst>
        </pc:spChg>
        <pc:inkChg chg="del mod">
          <ac:chgData name="William Grey" userId="37b73424-c081-4fc2-b1af-363f4f3fd4f3" providerId="ADAL" clId="{3649C4E9-C40F-434E-9949-D8BAE35428DB}" dt="2022-03-09T22:33:34.903" v="309" actId="478"/>
          <ac:inkMkLst>
            <pc:docMk/>
            <pc:sldMk cId="2195732976" sldId="276"/>
            <ac:inkMk id="4" creationId="{BEE9EA49-F279-0442-84A5-921EFC5445FD}"/>
          </ac:inkMkLst>
        </pc:inkChg>
      </pc:sldChg>
      <pc:sldChg chg="modSp mod">
        <pc:chgData name="William Grey" userId="37b73424-c081-4fc2-b1af-363f4f3fd4f3" providerId="ADAL" clId="{3649C4E9-C40F-434E-9949-D8BAE35428DB}" dt="2022-03-13T15:11:46.194" v="1917" actId="20577"/>
        <pc:sldMkLst>
          <pc:docMk/>
          <pc:sldMk cId="3439620636" sldId="282"/>
        </pc:sldMkLst>
        <pc:spChg chg="mod">
          <ac:chgData name="William Grey" userId="37b73424-c081-4fc2-b1af-363f4f3fd4f3" providerId="ADAL" clId="{3649C4E9-C40F-434E-9949-D8BAE35428DB}" dt="2022-03-13T15:11:46.194" v="1917" actId="20577"/>
          <ac:spMkLst>
            <pc:docMk/>
            <pc:sldMk cId="3439620636" sldId="282"/>
            <ac:spMk id="3" creationId="{FEEDA942-0210-44FA-9D50-2CED9CCFBBE5}"/>
          </ac:spMkLst>
        </pc:spChg>
      </pc:sldChg>
      <pc:sldChg chg="addSp delSp modSp mod modAnim">
        <pc:chgData name="William Grey" userId="37b73424-c081-4fc2-b1af-363f4f3fd4f3" providerId="ADAL" clId="{3649C4E9-C40F-434E-9949-D8BAE35428DB}" dt="2022-03-13T15:16:07.010" v="1955" actId="20577"/>
        <pc:sldMkLst>
          <pc:docMk/>
          <pc:sldMk cId="2195204363" sldId="283"/>
        </pc:sldMkLst>
        <pc:spChg chg="mod">
          <ac:chgData name="William Grey" userId="37b73424-c081-4fc2-b1af-363f4f3fd4f3" providerId="ADAL" clId="{3649C4E9-C40F-434E-9949-D8BAE35428DB}" dt="2022-03-13T15:16:07.010" v="1955" actId="20577"/>
          <ac:spMkLst>
            <pc:docMk/>
            <pc:sldMk cId="2195204363" sldId="283"/>
            <ac:spMk id="6" creationId="{1DEEB168-407D-4488-8219-F79A45A7D536}"/>
          </ac:spMkLst>
        </pc:spChg>
        <pc:spChg chg="add mod">
          <ac:chgData name="William Grey" userId="37b73424-c081-4fc2-b1af-363f4f3fd4f3" providerId="ADAL" clId="{3649C4E9-C40F-434E-9949-D8BAE35428DB}" dt="2022-03-09T22:35:31.722" v="335" actId="255"/>
          <ac:spMkLst>
            <pc:docMk/>
            <pc:sldMk cId="2195204363" sldId="283"/>
            <ac:spMk id="7" creationId="{ABE9C207-8C29-4D85-9607-5B6DE32E15FC}"/>
          </ac:spMkLst>
        </pc:spChg>
        <pc:inkChg chg="del">
          <ac:chgData name="William Grey" userId="37b73424-c081-4fc2-b1af-363f4f3fd4f3" providerId="ADAL" clId="{3649C4E9-C40F-434E-9949-D8BAE35428DB}" dt="2022-03-09T22:35:05.607" v="332" actId="478"/>
          <ac:inkMkLst>
            <pc:docMk/>
            <pc:sldMk cId="2195204363" sldId="283"/>
            <ac:inkMk id="3" creationId="{BFFECB0F-05D3-224A-8ECA-088FFA3BF076}"/>
          </ac:inkMkLst>
        </pc:inkChg>
      </pc:sldChg>
      <pc:sldChg chg="modSp mod">
        <pc:chgData name="William Grey" userId="37b73424-c081-4fc2-b1af-363f4f3fd4f3" providerId="ADAL" clId="{3649C4E9-C40F-434E-9949-D8BAE35428DB}" dt="2022-03-09T22:24:30.119" v="242" actId="1076"/>
        <pc:sldMkLst>
          <pc:docMk/>
          <pc:sldMk cId="4015140892" sldId="285"/>
        </pc:sldMkLst>
        <pc:spChg chg="mod">
          <ac:chgData name="William Grey" userId="37b73424-c081-4fc2-b1af-363f4f3fd4f3" providerId="ADAL" clId="{3649C4E9-C40F-434E-9949-D8BAE35428DB}" dt="2022-03-09T22:23:24.608" v="240" actId="20577"/>
          <ac:spMkLst>
            <pc:docMk/>
            <pc:sldMk cId="4015140892" sldId="285"/>
            <ac:spMk id="2" creationId="{CAEFD437-0AE5-4BAD-B947-E92B9CB8E16B}"/>
          </ac:spMkLst>
        </pc:spChg>
        <pc:spChg chg="mod">
          <ac:chgData name="William Grey" userId="37b73424-c081-4fc2-b1af-363f4f3fd4f3" providerId="ADAL" clId="{3649C4E9-C40F-434E-9949-D8BAE35428DB}" dt="2022-03-09T22:24:30.119" v="242" actId="1076"/>
          <ac:spMkLst>
            <pc:docMk/>
            <pc:sldMk cId="4015140892" sldId="285"/>
            <ac:spMk id="3" creationId="{5ACA029D-6A5B-4292-A799-178FB61C6A71}"/>
          </ac:spMkLst>
        </pc:spChg>
      </pc:sldChg>
      <pc:sldChg chg="addSp delSp modSp add mod modAnim">
        <pc:chgData name="William Grey" userId="37b73424-c081-4fc2-b1af-363f4f3fd4f3" providerId="ADAL" clId="{3649C4E9-C40F-434E-9949-D8BAE35428DB}" dt="2022-03-09T22:21:58.892" v="219"/>
        <pc:sldMkLst>
          <pc:docMk/>
          <pc:sldMk cId="2128437836" sldId="289"/>
        </pc:sldMkLst>
        <pc:spChg chg="add mod">
          <ac:chgData name="William Grey" userId="37b73424-c081-4fc2-b1af-363f4f3fd4f3" providerId="ADAL" clId="{3649C4E9-C40F-434E-9949-D8BAE35428DB}" dt="2022-03-09T22:21:42.753" v="217" actId="20577"/>
          <ac:spMkLst>
            <pc:docMk/>
            <pc:sldMk cId="2128437836" sldId="289"/>
            <ac:spMk id="5" creationId="{39D4560A-579A-44C2-A710-FD12AD76A5D8}"/>
          </ac:spMkLst>
        </pc:spChg>
        <pc:inkChg chg="del mod">
          <ac:chgData name="William Grey" userId="37b73424-c081-4fc2-b1af-363f4f3fd4f3" providerId="ADAL" clId="{3649C4E9-C40F-434E-9949-D8BAE35428DB}" dt="2022-03-09T22:21:25.470" v="213" actId="478"/>
          <ac:inkMkLst>
            <pc:docMk/>
            <pc:sldMk cId="2128437836" sldId="289"/>
            <ac:inkMk id="4" creationId="{5DFDCA8B-58DC-CE4D-9237-FBF5623B2ECD}"/>
          </ac:inkMkLst>
        </pc:inkChg>
      </pc:sldChg>
      <pc:sldChg chg="addSp modSp new mod">
        <pc:chgData name="William Grey" userId="37b73424-c081-4fc2-b1af-363f4f3fd4f3" providerId="ADAL" clId="{3649C4E9-C40F-434E-9949-D8BAE35428DB}" dt="2022-03-09T22:28:35.569" v="249"/>
        <pc:sldMkLst>
          <pc:docMk/>
          <pc:sldMk cId="482029562" sldId="290"/>
        </pc:sldMkLst>
        <pc:picChg chg="add mod">
          <ac:chgData name="William Grey" userId="37b73424-c081-4fc2-b1af-363f4f3fd4f3" providerId="ADAL" clId="{3649C4E9-C40F-434E-9949-D8BAE35428DB}" dt="2022-03-09T22:28:35.569" v="249"/>
          <ac:picMkLst>
            <pc:docMk/>
            <pc:sldMk cId="482029562" sldId="290"/>
            <ac:picMk id="5" creationId="{4DC7212C-8A8C-4DCC-9447-71ACBC052384}"/>
          </ac:picMkLst>
        </pc:picChg>
      </pc:sldChg>
      <pc:sldChg chg="delSp modSp add mod">
        <pc:chgData name="William Grey" userId="37b73424-c081-4fc2-b1af-363f4f3fd4f3" providerId="ADAL" clId="{3649C4E9-C40F-434E-9949-D8BAE35428DB}" dt="2022-03-13T15:19:51.557" v="1956"/>
        <pc:sldMkLst>
          <pc:docMk/>
          <pc:sldMk cId="1792255786" sldId="291"/>
        </pc:sldMkLst>
        <pc:spChg chg="mod">
          <ac:chgData name="William Grey" userId="37b73424-c081-4fc2-b1af-363f4f3fd4f3" providerId="ADAL" clId="{3649C4E9-C40F-434E-9949-D8BAE35428DB}" dt="2022-03-10T11:04:29.790" v="1113" actId="20577"/>
          <ac:spMkLst>
            <pc:docMk/>
            <pc:sldMk cId="1792255786" sldId="291"/>
            <ac:spMk id="2" creationId="{00000000-0000-0000-0000-000000000000}"/>
          </ac:spMkLst>
        </pc:spChg>
        <pc:spChg chg="mod">
          <ac:chgData name="William Grey" userId="37b73424-c081-4fc2-b1af-363f4f3fd4f3" providerId="ADAL" clId="{3649C4E9-C40F-434E-9949-D8BAE35428DB}" dt="2022-03-13T15:19:51.557" v="1956"/>
          <ac:spMkLst>
            <pc:docMk/>
            <pc:sldMk cId="1792255786" sldId="291"/>
            <ac:spMk id="3" creationId="{00000000-0000-0000-0000-000000000000}"/>
          </ac:spMkLst>
        </pc:spChg>
        <pc:graphicFrameChg chg="del">
          <ac:chgData name="William Grey" userId="37b73424-c081-4fc2-b1af-363f4f3fd4f3" providerId="ADAL" clId="{3649C4E9-C40F-434E-9949-D8BAE35428DB}" dt="2022-03-10T11:01:08.934" v="797" actId="478"/>
          <ac:graphicFrameMkLst>
            <pc:docMk/>
            <pc:sldMk cId="1792255786" sldId="291"/>
            <ac:graphicFrameMk id="4" creationId="{00000000-0000-0000-0000-000000000000}"/>
          </ac:graphicFrameMkLst>
        </pc:graphicFrameChg>
      </pc:sldChg>
      <pc:sldChg chg="addSp delSp modSp add mod">
        <pc:chgData name="William Grey" userId="37b73424-c081-4fc2-b1af-363f4f3fd4f3" providerId="ADAL" clId="{3649C4E9-C40F-434E-9949-D8BAE35428DB}" dt="2022-03-10T11:14:56.262" v="1859" actId="20577"/>
        <pc:sldMkLst>
          <pc:docMk/>
          <pc:sldMk cId="3059460708" sldId="292"/>
        </pc:sldMkLst>
        <pc:spChg chg="mod">
          <ac:chgData name="William Grey" userId="37b73424-c081-4fc2-b1af-363f4f3fd4f3" providerId="ADAL" clId="{3649C4E9-C40F-434E-9949-D8BAE35428DB}" dt="2022-03-10T11:14:56.262" v="1859" actId="20577"/>
          <ac:spMkLst>
            <pc:docMk/>
            <pc:sldMk cId="3059460708" sldId="292"/>
            <ac:spMk id="2" creationId="{00000000-0000-0000-0000-000000000000}"/>
          </ac:spMkLst>
        </pc:spChg>
        <pc:spChg chg="mod">
          <ac:chgData name="William Grey" userId="37b73424-c081-4fc2-b1af-363f4f3fd4f3" providerId="ADAL" clId="{3649C4E9-C40F-434E-9949-D8BAE35428DB}" dt="2022-03-10T11:14:18.499" v="1851" actId="1076"/>
          <ac:spMkLst>
            <pc:docMk/>
            <pc:sldMk cId="3059460708" sldId="292"/>
            <ac:spMk id="3" creationId="{00000000-0000-0000-0000-000000000000}"/>
          </ac:spMkLst>
        </pc:spChg>
        <pc:graphicFrameChg chg="add del mod">
          <ac:chgData name="William Grey" userId="37b73424-c081-4fc2-b1af-363f4f3fd4f3" providerId="ADAL" clId="{3649C4E9-C40F-434E-9949-D8BAE35428DB}" dt="2022-03-10T11:11:42.239" v="1647" actId="478"/>
          <ac:graphicFrameMkLst>
            <pc:docMk/>
            <pc:sldMk cId="3059460708" sldId="292"/>
            <ac:graphicFrameMk id="4" creationId="{0F85735D-7812-48CC-85D1-58795D720F51}"/>
          </ac:graphicFrameMkLst>
        </pc:graphicFrameChg>
      </pc:sldChg>
      <pc:sldChg chg="addSp delSp modSp add mod">
        <pc:chgData name="William Grey" userId="37b73424-c081-4fc2-b1af-363f4f3fd4f3" providerId="ADAL" clId="{3649C4E9-C40F-434E-9949-D8BAE35428DB}" dt="2022-03-13T15:15:20.661" v="1951" actId="1076"/>
        <pc:sldMkLst>
          <pc:docMk/>
          <pc:sldMk cId="1483233895" sldId="293"/>
        </pc:sldMkLst>
        <pc:spChg chg="del">
          <ac:chgData name="William Grey" userId="37b73424-c081-4fc2-b1af-363f4f3fd4f3" providerId="ADAL" clId="{3649C4E9-C40F-434E-9949-D8BAE35428DB}" dt="2022-03-13T15:15:09.875" v="1948" actId="478"/>
          <ac:spMkLst>
            <pc:docMk/>
            <pc:sldMk cId="1483233895" sldId="293"/>
            <ac:spMk id="5" creationId="{E2BB79D7-F0AC-47E7-946E-F20854835EDE}"/>
          </ac:spMkLst>
        </pc:spChg>
        <pc:spChg chg="del">
          <ac:chgData name="William Grey" userId="37b73424-c081-4fc2-b1af-363f4f3fd4f3" providerId="ADAL" clId="{3649C4E9-C40F-434E-9949-D8BAE35428DB}" dt="2022-03-13T15:15:12.079" v="1949" actId="478"/>
          <ac:spMkLst>
            <pc:docMk/>
            <pc:sldMk cId="1483233895" sldId="293"/>
            <ac:spMk id="6" creationId="{C192281D-7582-46D4-9E29-320B84707703}"/>
          </ac:spMkLst>
        </pc:spChg>
        <pc:spChg chg="mod">
          <ac:chgData name="William Grey" userId="37b73424-c081-4fc2-b1af-363f4f3fd4f3" providerId="ADAL" clId="{3649C4E9-C40F-434E-9949-D8BAE35428DB}" dt="2022-03-13T15:15:20.661" v="1951" actId="1076"/>
          <ac:spMkLst>
            <pc:docMk/>
            <pc:sldMk cId="1483233895" sldId="293"/>
            <ac:spMk id="7" creationId="{2E7B7C82-F8C1-4FF9-8A83-217D9356A830}"/>
          </ac:spMkLst>
        </pc:spChg>
        <pc:spChg chg="add mod ord">
          <ac:chgData name="William Grey" userId="37b73424-c081-4fc2-b1af-363f4f3fd4f3" providerId="ADAL" clId="{3649C4E9-C40F-434E-9949-D8BAE35428DB}" dt="2022-03-13T15:15:06.914" v="1947" actId="1076"/>
          <ac:spMkLst>
            <pc:docMk/>
            <pc:sldMk cId="1483233895" sldId="293"/>
            <ac:spMk id="9" creationId="{59787F1A-9013-4526-9342-24B2A922A084}"/>
          </ac:spMkLst>
        </pc:spChg>
      </pc:sldChg>
      <pc:sldChg chg="addSp delSp modSp add mod ord">
        <pc:chgData name="William Grey" userId="37b73424-c081-4fc2-b1af-363f4f3fd4f3" providerId="ADAL" clId="{3649C4E9-C40F-434E-9949-D8BAE35428DB}" dt="2022-03-13T15:13:52.879" v="1933" actId="1076"/>
        <pc:sldMkLst>
          <pc:docMk/>
          <pc:sldMk cId="588697830" sldId="294"/>
        </pc:sldMkLst>
        <pc:spChg chg="add mod ord">
          <ac:chgData name="William Grey" userId="37b73424-c081-4fc2-b1af-363f4f3fd4f3" providerId="ADAL" clId="{3649C4E9-C40F-434E-9949-D8BAE35428DB}" dt="2022-03-13T15:13:00.800" v="1926" actId="14100"/>
          <ac:spMkLst>
            <pc:docMk/>
            <pc:sldMk cId="588697830" sldId="294"/>
            <ac:spMk id="3" creationId="{897EADC9-5ED0-481F-8040-96A66E5EE6BA}"/>
          </ac:spMkLst>
        </pc:spChg>
        <pc:spChg chg="del">
          <ac:chgData name="William Grey" userId="37b73424-c081-4fc2-b1af-363f4f3fd4f3" providerId="ADAL" clId="{3649C4E9-C40F-434E-9949-D8BAE35428DB}" dt="2022-03-13T15:12:24.250" v="1920" actId="478"/>
          <ac:spMkLst>
            <pc:docMk/>
            <pc:sldMk cId="588697830" sldId="294"/>
            <ac:spMk id="5" creationId="{E2BB79D7-F0AC-47E7-946E-F20854835EDE}"/>
          </ac:spMkLst>
        </pc:spChg>
        <pc:spChg chg="mod">
          <ac:chgData name="William Grey" userId="37b73424-c081-4fc2-b1af-363f4f3fd4f3" providerId="ADAL" clId="{3649C4E9-C40F-434E-9949-D8BAE35428DB}" dt="2022-03-13T15:13:06.215" v="1927" actId="1076"/>
          <ac:spMkLst>
            <pc:docMk/>
            <pc:sldMk cId="588697830" sldId="294"/>
            <ac:spMk id="6" creationId="{C192281D-7582-46D4-9E29-320B84707703}"/>
          </ac:spMkLst>
        </pc:spChg>
        <pc:spChg chg="del mod">
          <ac:chgData name="William Grey" userId="37b73424-c081-4fc2-b1af-363f4f3fd4f3" providerId="ADAL" clId="{3649C4E9-C40F-434E-9949-D8BAE35428DB}" dt="2022-03-13T15:12:29.423" v="1922" actId="478"/>
          <ac:spMkLst>
            <pc:docMk/>
            <pc:sldMk cId="588697830" sldId="294"/>
            <ac:spMk id="7" creationId="{2E7B7C82-F8C1-4FF9-8A83-217D9356A830}"/>
          </ac:spMkLst>
        </pc:spChg>
        <pc:graphicFrameChg chg="mod">
          <ac:chgData name="William Grey" userId="37b73424-c081-4fc2-b1af-363f4f3fd4f3" providerId="ADAL" clId="{3649C4E9-C40F-434E-9949-D8BAE35428DB}" dt="2022-03-13T15:13:52.879" v="1933" actId="1076"/>
          <ac:graphicFrameMkLst>
            <pc:docMk/>
            <pc:sldMk cId="588697830" sldId="294"/>
            <ac:graphicFrameMk id="8" creationId="{7F79C3B9-DB2E-4659-8ABC-E23A4C8AF668}"/>
          </ac:graphicFrameMkLst>
        </pc:graphicFrameChg>
      </pc:sldChg>
    </pc:docChg>
  </pc:docChgLst>
  <pc:docChgLst>
    <pc:chgData name="William Grey" userId="37b73424-c081-4fc2-b1af-363f4f3fd4f3" providerId="ADAL" clId="{FBAD52D6-4735-46DE-A458-91FDF294C2D3}"/>
    <pc:docChg chg="custSel modSld">
      <pc:chgData name="William Grey" userId="37b73424-c081-4fc2-b1af-363f4f3fd4f3" providerId="ADAL" clId="{FBAD52D6-4735-46DE-A458-91FDF294C2D3}" dt="2020-01-13T09:19:46.734" v="130" actId="20577"/>
      <pc:docMkLst>
        <pc:docMk/>
      </pc:docMkLst>
      <pc:sldChg chg="addSp delSp modSp">
        <pc:chgData name="William Grey" userId="37b73424-c081-4fc2-b1af-363f4f3fd4f3" providerId="ADAL" clId="{FBAD52D6-4735-46DE-A458-91FDF294C2D3}" dt="2020-01-13T09:03:28.084" v="125" actId="478"/>
        <pc:sldMkLst>
          <pc:docMk/>
          <pc:sldMk cId="4063716634" sldId="263"/>
        </pc:sldMkLst>
        <pc:spChg chg="add del mod">
          <ac:chgData name="William Grey" userId="37b73424-c081-4fc2-b1af-363f4f3fd4f3" providerId="ADAL" clId="{FBAD52D6-4735-46DE-A458-91FDF294C2D3}" dt="2020-01-13T09:03:28.084" v="125" actId="478"/>
          <ac:spMkLst>
            <pc:docMk/>
            <pc:sldMk cId="4063716634" sldId="263"/>
            <ac:spMk id="4" creationId="{88824E84-F85C-4AB9-B232-753337D2EE93}"/>
          </ac:spMkLst>
        </pc:spChg>
      </pc:sldChg>
      <pc:sldChg chg="modSp">
        <pc:chgData name="William Grey" userId="37b73424-c081-4fc2-b1af-363f4f3fd4f3" providerId="ADAL" clId="{FBAD52D6-4735-46DE-A458-91FDF294C2D3}" dt="2020-01-13T09:19:46.734" v="130" actId="20577"/>
        <pc:sldMkLst>
          <pc:docMk/>
          <pc:sldMk cId="742793170" sldId="281"/>
        </pc:sldMkLst>
        <pc:graphicFrameChg chg="modGraphic">
          <ac:chgData name="William Grey" userId="37b73424-c081-4fc2-b1af-363f4f3fd4f3" providerId="ADAL" clId="{FBAD52D6-4735-46DE-A458-91FDF294C2D3}" dt="2020-01-13T09:19:46.734" v="130" actId="20577"/>
          <ac:graphicFrameMkLst>
            <pc:docMk/>
            <pc:sldMk cId="742793170" sldId="281"/>
            <ac:graphicFrameMk id="4" creationId="{00000000-0000-0000-0000-000000000000}"/>
          </ac:graphicFrameMkLst>
        </pc:graphicFrameChg>
      </pc:sldChg>
    </pc:docChg>
  </pc:docChgLst>
  <pc:docChgLst>
    <pc:chgData name="William Grey" userId="37b73424-c081-4fc2-b1af-363f4f3fd4f3" providerId="ADAL" clId="{F40B22B7-4B0C-4C49-B1F4-36107994BC07}"/>
    <pc:docChg chg="custSel addSld delSld modSld">
      <pc:chgData name="William Grey" userId="37b73424-c081-4fc2-b1af-363f4f3fd4f3" providerId="ADAL" clId="{F40B22B7-4B0C-4C49-B1F4-36107994BC07}" dt="2019-11-20T11:42:33.740" v="197" actId="20577"/>
      <pc:docMkLst>
        <pc:docMk/>
      </pc:docMkLst>
      <pc:sldChg chg="modSp">
        <pc:chgData name="William Grey" userId="37b73424-c081-4fc2-b1af-363f4f3fd4f3" providerId="ADAL" clId="{F40B22B7-4B0C-4C49-B1F4-36107994BC07}" dt="2019-11-20T11:39:21.720" v="2" actId="14734"/>
        <pc:sldMkLst>
          <pc:docMk/>
          <pc:sldMk cId="3336385123" sldId="258"/>
        </pc:sldMkLst>
        <pc:graphicFrameChg chg="modGraphic">
          <ac:chgData name="William Grey" userId="37b73424-c081-4fc2-b1af-363f4f3fd4f3" providerId="ADAL" clId="{F40B22B7-4B0C-4C49-B1F4-36107994BC07}" dt="2019-11-20T11:39:21.720" v="2" actId="14734"/>
          <ac:graphicFrameMkLst>
            <pc:docMk/>
            <pc:sldMk cId="3336385123" sldId="258"/>
            <ac:graphicFrameMk id="4" creationId="{00000000-0000-0000-0000-000000000000}"/>
          </ac:graphicFrameMkLst>
        </pc:graphicFrameChg>
      </pc:sldChg>
      <pc:sldChg chg="addSp modSp">
        <pc:chgData name="William Grey" userId="37b73424-c081-4fc2-b1af-363f4f3fd4f3" providerId="ADAL" clId="{F40B22B7-4B0C-4C49-B1F4-36107994BC07}" dt="2019-11-20T11:42:33.740" v="197" actId="20577"/>
        <pc:sldMkLst>
          <pc:docMk/>
          <pc:sldMk cId="1941605212" sldId="274"/>
        </pc:sldMkLst>
        <pc:graphicFrameChg chg="add mod modGraphic">
          <ac:chgData name="William Grey" userId="37b73424-c081-4fc2-b1af-363f4f3fd4f3" providerId="ADAL" clId="{F40B22B7-4B0C-4C49-B1F4-36107994BC07}" dt="2019-11-20T11:42:33.740" v="197" actId="20577"/>
          <ac:graphicFrameMkLst>
            <pc:docMk/>
            <pc:sldMk cId="1941605212" sldId="274"/>
            <ac:graphicFrameMk id="4" creationId="{B4A328B6-2494-4564-BC4E-8EF8AEA1CC79}"/>
          </ac:graphicFrameMkLst>
        </pc:graphicFrameChg>
      </pc:sldChg>
      <pc:sldChg chg="add del">
        <pc:chgData name="William Grey" userId="37b73424-c081-4fc2-b1af-363f4f3fd4f3" providerId="ADAL" clId="{F40B22B7-4B0C-4C49-B1F4-36107994BC07}" dt="2019-11-20T11:39:20.198" v="1"/>
        <pc:sldMkLst>
          <pc:docMk/>
          <pc:sldMk cId="65701814" sldId="282"/>
        </pc:sldMkLst>
      </pc:sldChg>
    </pc:docChg>
  </pc:docChgLst>
  <pc:docChgLst>
    <pc:chgData name="William Grey" userId="37b73424-c081-4fc2-b1af-363f4f3fd4f3" providerId="ADAL" clId="{B29E07FF-D68C-4E69-98C4-52A8B7467E13}"/>
    <pc:docChg chg="addSld delSld modSld">
      <pc:chgData name="William Grey" userId="37b73424-c081-4fc2-b1af-363f4f3fd4f3" providerId="ADAL" clId="{B29E07FF-D68C-4E69-98C4-52A8B7467E13}" dt="2022-03-23T22:23:49.634" v="5" actId="20577"/>
      <pc:docMkLst>
        <pc:docMk/>
      </pc:docMkLst>
      <pc:sldChg chg="modSp mod">
        <pc:chgData name="William Grey" userId="37b73424-c081-4fc2-b1af-363f4f3fd4f3" providerId="ADAL" clId="{B29E07FF-D68C-4E69-98C4-52A8B7467E13}" dt="2022-03-23T22:23:49.634" v="5" actId="20577"/>
        <pc:sldMkLst>
          <pc:docMk/>
          <pc:sldMk cId="1536366636" sldId="287"/>
        </pc:sldMkLst>
        <pc:spChg chg="mod">
          <ac:chgData name="William Grey" userId="37b73424-c081-4fc2-b1af-363f4f3fd4f3" providerId="ADAL" clId="{B29E07FF-D68C-4E69-98C4-52A8B7467E13}" dt="2022-03-23T22:23:49.634" v="5" actId="20577"/>
          <ac:spMkLst>
            <pc:docMk/>
            <pc:sldMk cId="1536366636" sldId="287"/>
            <ac:spMk id="2" creationId="{00000000-0000-0000-0000-000000000000}"/>
          </ac:spMkLst>
        </pc:spChg>
      </pc:sldChg>
      <pc:sldChg chg="new del">
        <pc:chgData name="William Grey" userId="37b73424-c081-4fc2-b1af-363f4f3fd4f3" providerId="ADAL" clId="{B29E07FF-D68C-4E69-98C4-52A8B7467E13}" dt="2022-03-23T22:23:02.873" v="3" actId="47"/>
        <pc:sldMkLst>
          <pc:docMk/>
          <pc:sldMk cId="2999400431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4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1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96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72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84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9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31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21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82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77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96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606D501-4748-B15F-FD1E-F5D05DE27CC8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3DF42C-4EEC-A270-ABB5-F15485868628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CB5428-9439-6681-2832-4331FDCFAE9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F54FD88-C74C-6F2B-C58C-DF982ED37D6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15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2d-list.p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the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912231"/>
            <a:ext cx="4492198" cy="5528326"/>
          </a:xfrm>
          <a:ln w="19050">
            <a:solidFill>
              <a:schemeClr val="accent6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=[]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colours.append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(“red”)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colours.append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(“green”)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colours.append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(“blue”)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colours.append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(“cyan”)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colours.append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(“magenta”)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colours.remove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(“cyan”)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colours.insert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(2,”</a:t>
            </a:r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ellow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colours.pop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colours.sort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colours.reverse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[1])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[2])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9D4560A-579A-44C2-A710-FD12AD76A5D8}"/>
              </a:ext>
            </a:extLst>
          </p:cNvPr>
          <p:cNvSpPr txBox="1">
            <a:spLocks/>
          </p:cNvSpPr>
          <p:nvPr/>
        </p:nvSpPr>
        <p:spPr>
          <a:xfrm>
            <a:off x="5856536" y="917335"/>
            <a:ext cx="5891768" cy="5528326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[“red”]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red”,“green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red”,“green”,“blue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red”,“green”,“blue”,”cyan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red”,“green”,“blue”,”cyan”,”magenta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red”,“green”,“blue”,”magenta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red”,“green”,”yellow”,“blue”,”magenta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red”,“green”,”yellow”,”magenta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green”,”magenta”,”red”,”yellow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yellow”,”red”,”magenta”,”green</a:t>
            </a: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magenta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43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0AD877C-2442-4C81-A66C-C3A6B38D1474}"/>
              </a:ext>
            </a:extLst>
          </p:cNvPr>
          <p:cNvSpPr/>
          <p:nvPr/>
        </p:nvSpPr>
        <p:spPr>
          <a:xfrm>
            <a:off x="79022" y="2474183"/>
            <a:ext cx="10000385" cy="125014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 2D list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F79C3B9-DB2E-4659-8ABC-E23A4C8AF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7694"/>
              </p:ext>
            </p:extLst>
          </p:nvPr>
        </p:nvGraphicFramePr>
        <p:xfrm>
          <a:off x="164183" y="1246517"/>
          <a:ext cx="9857767" cy="31089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48035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9509732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UK","USA","China","France","Russia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capital=["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London","Washington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DC","Beijing","Paris","Moscow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population=[60,300,1300,60,120]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nation=[]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(country)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(capital)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(population)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print(nation)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2BB79D7-F0AC-47E7-946E-F20854835EDE}"/>
              </a:ext>
            </a:extLst>
          </p:cNvPr>
          <p:cNvSpPr/>
          <p:nvPr/>
        </p:nvSpPr>
        <p:spPr>
          <a:xfrm>
            <a:off x="4602575" y="2654907"/>
            <a:ext cx="5181600" cy="9233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dirty="0"/>
              <a:t>Create an empty list in which we will append the country, capital and population lists.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nation</a:t>
            </a:r>
            <a:r>
              <a:rPr lang="en-US" dirty="0"/>
              <a:t> is a 2D list </a:t>
            </a:r>
            <a:r>
              <a:rPr lang="en-US" dirty="0" err="1"/>
              <a:t>ie</a:t>
            </a:r>
            <a:r>
              <a:rPr lang="en-US" dirty="0"/>
              <a:t> a list containing lists</a:t>
            </a:r>
          </a:p>
        </p:txBody>
      </p:sp>
    </p:spTree>
    <p:extLst>
      <p:ext uri="{BB962C8B-B14F-4D97-AF65-F5344CB8AC3E}">
        <p14:creationId xmlns:p14="http://schemas.microsoft.com/office/powerpoint/2010/main" val="1941605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787F1A-9013-4526-9342-24B2A922A084}"/>
              </a:ext>
            </a:extLst>
          </p:cNvPr>
          <p:cNvSpPr/>
          <p:nvPr/>
        </p:nvSpPr>
        <p:spPr>
          <a:xfrm>
            <a:off x="92873" y="3700228"/>
            <a:ext cx="10000385" cy="33967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 2D list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7B7C82-F8C1-4FF9-8A83-217D9356A830}"/>
              </a:ext>
            </a:extLst>
          </p:cNvPr>
          <p:cNvSpPr/>
          <p:nvPr/>
        </p:nvSpPr>
        <p:spPr>
          <a:xfrm>
            <a:off x="697537" y="4516838"/>
            <a:ext cx="8096507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The full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nation</a:t>
            </a:r>
            <a:r>
              <a:rPr lang="en-US" dirty="0">
                <a:cs typeface="Courier New" panose="02070309020205020404" pitchFamily="49" charset="0"/>
              </a:rPr>
              <a:t> 2D table is output: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[[“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UK”,”USA”,”China”,”France”,”Russia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”],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London”,Washington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DC”,”Beijing”,”Paris”,”Moscow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”],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[60,300,1300,60,120]]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F79C3B9-DB2E-4659-8ABC-E23A4C8AF668}"/>
              </a:ext>
            </a:extLst>
          </p:cNvPr>
          <p:cNvGraphicFramePr>
            <a:graphicFrameLocks noGrp="1"/>
          </p:cNvGraphicFramePr>
          <p:nvPr/>
        </p:nvGraphicFramePr>
        <p:xfrm>
          <a:off x="164183" y="1246517"/>
          <a:ext cx="9857767" cy="31089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48035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9509732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UK","USA","China","France","Russia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capital=["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London","Washington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DC","Beijing","Paris","Moscow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population=[60,300,1300,60,120]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nation=[]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(country)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(capital)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(population)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print(nation)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233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 2D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482" y="895523"/>
            <a:ext cx="1152144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We can access the different elements in the 2D list.  We can think of the 2D list as a grid or table, with index positions in two directions horizontally and vertically.  The index position starts at zero in Python, although normally in the exam questions it starts a 1.  (Make sure that you read the question).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The position in the list of the UK is 0,0: 		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print(nation[0][0])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The position in the list of</a:t>
            </a:r>
            <a:r>
              <a:rPr lang="en-GB" sz="1800" dirty="0"/>
              <a:t> Beijing</a:t>
            </a:r>
            <a:r>
              <a:rPr lang="en-US" sz="1800" dirty="0"/>
              <a:t> is 1,2: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print(nation[1][2])</a:t>
            </a:r>
            <a:endParaRPr lang="en-US" sz="18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It is easy to get confused as to which way around the index goes. The pattern is: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list_2d[row][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position_of_item_in_list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To get the index position of an element you can do for example: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print(nation[1].index(“Moscow”)) # The 1 is the row number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5DD3BABD-7847-4C77-9C84-F79568048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852205"/>
              </p:ext>
            </p:extLst>
          </p:nvPr>
        </p:nvGraphicFramePr>
        <p:xfrm>
          <a:off x="2226365" y="1823278"/>
          <a:ext cx="6798366" cy="147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701">
                  <a:extLst>
                    <a:ext uri="{9D8B030D-6E8A-4147-A177-3AD203B41FA5}">
                      <a16:colId xmlns:a16="http://schemas.microsoft.com/office/drawing/2014/main" val="3976662213"/>
                    </a:ext>
                  </a:extLst>
                </a:gridCol>
                <a:gridCol w="956325">
                  <a:extLst>
                    <a:ext uri="{9D8B030D-6E8A-4147-A177-3AD203B41FA5}">
                      <a16:colId xmlns:a16="http://schemas.microsoft.com/office/drawing/2014/main" val="667364920"/>
                    </a:ext>
                  </a:extLst>
                </a:gridCol>
                <a:gridCol w="1676044">
                  <a:extLst>
                    <a:ext uri="{9D8B030D-6E8A-4147-A177-3AD203B41FA5}">
                      <a16:colId xmlns:a16="http://schemas.microsoft.com/office/drawing/2014/main" val="3979496120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709473525"/>
                    </a:ext>
                  </a:extLst>
                </a:gridCol>
                <a:gridCol w="927653">
                  <a:extLst>
                    <a:ext uri="{9D8B030D-6E8A-4147-A177-3AD203B41FA5}">
                      <a16:colId xmlns:a16="http://schemas.microsoft.com/office/drawing/2014/main" val="3631215477"/>
                    </a:ext>
                  </a:extLst>
                </a:gridCol>
                <a:gridCol w="1404730">
                  <a:extLst>
                    <a:ext uri="{9D8B030D-6E8A-4147-A177-3AD203B41FA5}">
                      <a16:colId xmlns:a16="http://schemas.microsoft.com/office/drawing/2014/main" val="3568635078"/>
                    </a:ext>
                  </a:extLst>
                </a:gridCol>
              </a:tblGrid>
              <a:tr h="182682">
                <a:tc>
                  <a:txBody>
                    <a:bodyPr/>
                    <a:lstStyle/>
                    <a:p>
                      <a:r>
                        <a:rPr lang="en-GB" b="1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596643"/>
                  </a:ext>
                </a:extLst>
              </a:tr>
              <a:tr h="182682">
                <a:tc>
                  <a:txBody>
                    <a:bodyPr/>
                    <a:lstStyle/>
                    <a:p>
                      <a:r>
                        <a:rPr lang="en-GB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Russia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601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Washington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Beijing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Moscow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697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459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939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 2D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482" y="895523"/>
            <a:ext cx="1152144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nation[row][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position_of_item_in_list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print(nation[1][2])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 Beijing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</a:t>
            </a:r>
          </a:p>
          <a:p>
            <a:endParaRPr lang="en-US" sz="1800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5DD3BABD-7847-4C77-9C84-F79568048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675771"/>
              </p:ext>
            </p:extLst>
          </p:nvPr>
        </p:nvGraphicFramePr>
        <p:xfrm>
          <a:off x="404337" y="2022060"/>
          <a:ext cx="11383326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6013">
                  <a:extLst>
                    <a:ext uri="{9D8B030D-6E8A-4147-A177-3AD203B41FA5}">
                      <a16:colId xmlns:a16="http://schemas.microsoft.com/office/drawing/2014/main" val="3976662213"/>
                    </a:ext>
                  </a:extLst>
                </a:gridCol>
                <a:gridCol w="1601290">
                  <a:extLst>
                    <a:ext uri="{9D8B030D-6E8A-4147-A177-3AD203B41FA5}">
                      <a16:colId xmlns:a16="http://schemas.microsoft.com/office/drawing/2014/main" val="667364920"/>
                    </a:ext>
                  </a:extLst>
                </a:gridCol>
                <a:gridCol w="2806404">
                  <a:extLst>
                    <a:ext uri="{9D8B030D-6E8A-4147-A177-3AD203B41FA5}">
                      <a16:colId xmlns:a16="http://schemas.microsoft.com/office/drawing/2014/main" val="3979496120"/>
                    </a:ext>
                  </a:extLst>
                </a:gridCol>
                <a:gridCol w="1664229">
                  <a:extLst>
                    <a:ext uri="{9D8B030D-6E8A-4147-A177-3AD203B41FA5}">
                      <a16:colId xmlns:a16="http://schemas.microsoft.com/office/drawing/2014/main" val="709473525"/>
                    </a:ext>
                  </a:extLst>
                </a:gridCol>
                <a:gridCol w="1553281">
                  <a:extLst>
                    <a:ext uri="{9D8B030D-6E8A-4147-A177-3AD203B41FA5}">
                      <a16:colId xmlns:a16="http://schemas.microsoft.com/office/drawing/2014/main" val="3631215477"/>
                    </a:ext>
                  </a:extLst>
                </a:gridCol>
                <a:gridCol w="2352109">
                  <a:extLst>
                    <a:ext uri="{9D8B030D-6E8A-4147-A177-3AD203B41FA5}">
                      <a16:colId xmlns:a16="http://schemas.microsoft.com/office/drawing/2014/main" val="3568635078"/>
                    </a:ext>
                  </a:extLst>
                </a:gridCol>
              </a:tblGrid>
              <a:tr h="182682">
                <a:tc>
                  <a:txBody>
                    <a:bodyPr/>
                    <a:lstStyle/>
                    <a:p>
                      <a:r>
                        <a:rPr lang="en-GB" sz="3200" b="1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596643"/>
                  </a:ext>
                </a:extLst>
              </a:tr>
              <a:tr h="182682">
                <a:tc>
                  <a:txBody>
                    <a:bodyPr/>
                    <a:lstStyle/>
                    <a:p>
                      <a:r>
                        <a:rPr lang="en-GB" sz="32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Russia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601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Washington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Beijing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Paris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Moscow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697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459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39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Exercise: What is output?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227" y="1467816"/>
            <a:ext cx="11521440" cy="4351338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print(nation[0].index(“China”)) 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print(nation[2][2])?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print(nation[1][0])?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print(nation[0][4])?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cs typeface="Courier New" panose="02070309020205020404" pitchFamily="49" charset="0"/>
              </a:rPr>
              <a:t>Add these statements to you code to check whether you are correct or not.</a:t>
            </a:r>
          </a:p>
          <a:p>
            <a:pPr marL="0" indent="0">
              <a:buNone/>
            </a:pPr>
            <a:endParaRPr lang="en-US" sz="1800" dirty="0"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B5462218-BF68-410C-89CD-E3BA60AAF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364376"/>
              </p:ext>
            </p:extLst>
          </p:nvPr>
        </p:nvGraphicFramePr>
        <p:xfrm>
          <a:off x="2305879" y="4173572"/>
          <a:ext cx="6798366" cy="147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701">
                  <a:extLst>
                    <a:ext uri="{9D8B030D-6E8A-4147-A177-3AD203B41FA5}">
                      <a16:colId xmlns:a16="http://schemas.microsoft.com/office/drawing/2014/main" val="3976662213"/>
                    </a:ext>
                  </a:extLst>
                </a:gridCol>
                <a:gridCol w="956325">
                  <a:extLst>
                    <a:ext uri="{9D8B030D-6E8A-4147-A177-3AD203B41FA5}">
                      <a16:colId xmlns:a16="http://schemas.microsoft.com/office/drawing/2014/main" val="667364920"/>
                    </a:ext>
                  </a:extLst>
                </a:gridCol>
                <a:gridCol w="1676044">
                  <a:extLst>
                    <a:ext uri="{9D8B030D-6E8A-4147-A177-3AD203B41FA5}">
                      <a16:colId xmlns:a16="http://schemas.microsoft.com/office/drawing/2014/main" val="3979496120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709473525"/>
                    </a:ext>
                  </a:extLst>
                </a:gridCol>
                <a:gridCol w="927653">
                  <a:extLst>
                    <a:ext uri="{9D8B030D-6E8A-4147-A177-3AD203B41FA5}">
                      <a16:colId xmlns:a16="http://schemas.microsoft.com/office/drawing/2014/main" val="3631215477"/>
                    </a:ext>
                  </a:extLst>
                </a:gridCol>
                <a:gridCol w="1404730">
                  <a:extLst>
                    <a:ext uri="{9D8B030D-6E8A-4147-A177-3AD203B41FA5}">
                      <a16:colId xmlns:a16="http://schemas.microsoft.com/office/drawing/2014/main" val="3568635078"/>
                    </a:ext>
                  </a:extLst>
                </a:gridCol>
              </a:tblGrid>
              <a:tr h="182682">
                <a:tc>
                  <a:txBody>
                    <a:bodyPr/>
                    <a:lstStyle/>
                    <a:p>
                      <a:r>
                        <a:rPr lang="en-GB" b="1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596643"/>
                  </a:ext>
                </a:extLst>
              </a:tr>
              <a:tr h="182682">
                <a:tc>
                  <a:txBody>
                    <a:bodyPr/>
                    <a:lstStyle/>
                    <a:p>
                      <a:r>
                        <a:rPr lang="en-GB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Russia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601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Washington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Beijing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Moscow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697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45903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0223791-3926-4013-9F8B-7C4BF6F76D9D}"/>
              </a:ext>
            </a:extLst>
          </p:cNvPr>
          <p:cNvSpPr txBox="1"/>
          <p:nvPr/>
        </p:nvSpPr>
        <p:spPr>
          <a:xfrm>
            <a:off x="7457827" y="1467816"/>
            <a:ext cx="13889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1300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London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Russia</a:t>
            </a:r>
          </a:p>
        </p:txBody>
      </p:sp>
    </p:spTree>
    <p:extLst>
      <p:ext uri="{BB962C8B-B14F-4D97-AF65-F5344CB8AC3E}">
        <p14:creationId xmlns:p14="http://schemas.microsoft.com/office/powerpoint/2010/main" val="219573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Exercise: What is output?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CE7A3F-A6B0-4196-B011-71199B7FED4C}"/>
              </a:ext>
            </a:extLst>
          </p:cNvPr>
          <p:cNvSpPr/>
          <p:nvPr/>
        </p:nvSpPr>
        <p:spPr>
          <a:xfrm>
            <a:off x="563412" y="4554031"/>
            <a:ext cx="109729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[[“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UK”,”USA”,”China”,”France”,”Russia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”],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London”,Washington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DC”,”Beijing”,”Paris”,”Moscow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”],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[60,300,1300,60,120]]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EEB168-407D-4488-8219-F79A45A7D536}"/>
              </a:ext>
            </a:extLst>
          </p:cNvPr>
          <p:cNvSpPr/>
          <p:nvPr/>
        </p:nvSpPr>
        <p:spPr>
          <a:xfrm>
            <a:off x="563412" y="1120676"/>
            <a:ext cx="10303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This is the same as the previous exercise but without the table and with indexing.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print(nation[1].index(“Paris”)) 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print(nation[2][3])?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print(nation[0][1])?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print(nation[2][4])?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print(nation[2][5])?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Add these statements to you code to check whether you are correct or not.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E9C207-8C29-4D85-9607-5B6DE32E15FC}"/>
              </a:ext>
            </a:extLst>
          </p:cNvPr>
          <p:cNvSpPr txBox="1"/>
          <p:nvPr/>
        </p:nvSpPr>
        <p:spPr>
          <a:xfrm>
            <a:off x="8417382" y="1951672"/>
            <a:ext cx="13889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60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USA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120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219520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Presenting 2D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00169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Unhelpfully a two dimensional could be presented as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[ [23, 14, 17], [12, 18, 37], [16, 67, 83]]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Which makes finding the index position of individual elements tricky, but it is easy enough to convert into a grid which makes interpretation easier.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We can add a back stroke to the end of each line which allows us to continue with our statement on another line but it is interpreted as a single statement.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[ [23, 14, 17],\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[12, 18, 37],\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[16, 67, 83]]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62396" y="2491357"/>
            <a:ext cx="11130643" cy="2829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537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Make: Timetable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0770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Write a program that contains a 2d list of your time-table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user then enters the day of the week and the period and the lesson at that time is returned.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64806" y="2891429"/>
          <a:ext cx="8128001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4811">
                  <a:extLst>
                    <a:ext uri="{9D8B030D-6E8A-4147-A177-3AD203B41FA5}">
                      <a16:colId xmlns:a16="http://schemas.microsoft.com/office/drawing/2014/main" val="322183789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413212377"/>
                    </a:ext>
                  </a:extLst>
                </a:gridCol>
                <a:gridCol w="1391479">
                  <a:extLst>
                    <a:ext uri="{9D8B030D-6E8A-4147-A177-3AD203B41FA5}">
                      <a16:colId xmlns:a16="http://schemas.microsoft.com/office/drawing/2014/main" val="1781222496"/>
                    </a:ext>
                  </a:extLst>
                </a:gridCol>
                <a:gridCol w="1259082">
                  <a:extLst>
                    <a:ext uri="{9D8B030D-6E8A-4147-A177-3AD203B41FA5}">
                      <a16:colId xmlns:a16="http://schemas.microsoft.com/office/drawing/2014/main" val="210294806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58272345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7061154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28688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938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285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28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925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Thur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8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Maths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551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872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Make: Timetable app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0769"/>
            <a:ext cx="6917267" cy="5137141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time_table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=[["French","French","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English","English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"],\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["CS","CS","PE","PE","PSHE","PSHE"],\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["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Science","Science","English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"],\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["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DT","DT","Science","Science","History","History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"],\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["Geography","Geography","PE","PE","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"]]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print("Enter Day")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day=input()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print("Enter period")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period=int(input())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day=="Mon":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print("Lesson:",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time_table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[0][period-1])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day=="Tue":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print("Lesson:",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time_table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[1][period-1])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day=="Wed":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print("Lesson:",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time_table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[2][period-1])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day=="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Thur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print("Lesson:",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time_table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[3][period-1])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day=="Fri":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print("Lesson:",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time_table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[4][period-1])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55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Extension: phone and email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3945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Write a program that contains a 2D list of 5 of your friends’ names along with their phone numbers and emails (which you can just make up)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user then enters the name of their friend and their phone number and email is returned.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Challenge: Adapt the program so that you can add more names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330922"/>
              </p:ext>
            </p:extLst>
          </p:nvPr>
        </p:nvGraphicFramePr>
        <p:xfrm>
          <a:off x="1204186" y="4441811"/>
          <a:ext cx="972457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3428">
                  <a:extLst>
                    <a:ext uri="{9D8B030D-6E8A-4147-A177-3AD203B41FA5}">
                      <a16:colId xmlns:a16="http://schemas.microsoft.com/office/drawing/2014/main" val="3221837892"/>
                    </a:ext>
                  </a:extLst>
                </a:gridCol>
                <a:gridCol w="1660925">
                  <a:extLst>
                    <a:ext uri="{9D8B030D-6E8A-4147-A177-3AD203B41FA5}">
                      <a16:colId xmlns:a16="http://schemas.microsoft.com/office/drawing/2014/main" val="1413212377"/>
                    </a:ext>
                  </a:extLst>
                </a:gridCol>
                <a:gridCol w="1908004">
                  <a:extLst>
                    <a:ext uri="{9D8B030D-6E8A-4147-A177-3AD203B41FA5}">
                      <a16:colId xmlns:a16="http://schemas.microsoft.com/office/drawing/2014/main" val="1781222496"/>
                    </a:ext>
                  </a:extLst>
                </a:gridCol>
                <a:gridCol w="1746056">
                  <a:extLst>
                    <a:ext uri="{9D8B030D-6E8A-4147-A177-3AD203B41FA5}">
                      <a16:colId xmlns:a16="http://schemas.microsoft.com/office/drawing/2014/main" val="2102948061"/>
                    </a:ext>
                  </a:extLst>
                </a:gridCol>
                <a:gridCol w="1867988">
                  <a:extLst>
                    <a:ext uri="{9D8B030D-6E8A-4147-A177-3AD203B41FA5}">
                      <a16:colId xmlns:a16="http://schemas.microsoft.com/office/drawing/2014/main" val="582723458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val="770611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Egbert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Dibble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Rudolph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285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01234567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89101112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13141516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17181920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21222324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28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fred@gmail.com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egbert@gmail.com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dibble@gmail.com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rudolph@gmail.com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bart@gmail.com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925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528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Two dimensional 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Learning objective: Explain and use two-dimensional lists</a:t>
            </a:r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Make</a:t>
            </a:r>
            <a:r>
              <a:rPr lang="en-US"/>
              <a:t>: Contacts </a:t>
            </a:r>
            <a:r>
              <a:rPr lang="en-US" dirty="0"/>
              <a:t>app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060457"/>
            <a:ext cx="9525000" cy="5351631"/>
          </a:xfrm>
          <a:ln>
            <a:solidFill>
              <a:srgbClr val="92D05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contact=[[“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Fred”,”Egbert”,”Dibble”,”Rudolph”,”Bart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”],\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[01234567,89101112,13141516,17181920,21222324],\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[“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fred@gmail.com”,”egbert@gmail.com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”,\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”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dibble@gmail.com”,”rudolph@gmail.com”,”bart@gmail.com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”]]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(phone[0])):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if contact[0][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== “name”: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print(“Phone:”, contact[1][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print(“Email:”, contact[2][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]])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break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#add friend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name=input(“Enter name: ”)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email=input(“Enter email: ”)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phone=input(“Enter phone: ”)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contact[0].append(name)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contact[1].append(email)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contact[2].append(phone)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60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446" y="-23296"/>
            <a:ext cx="10515600" cy="858183"/>
          </a:xfrm>
        </p:spPr>
        <p:txBody>
          <a:bodyPr/>
          <a:lstStyle/>
          <a:p>
            <a:r>
              <a:rPr lang="en-US" dirty="0"/>
              <a:t>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746774"/>
            <a:ext cx="5289274" cy="266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[ [23, 14, 17, 19, 21],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[12, 18, 37, 42,  1],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[16, 67, 83, 92,  4],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[55, 43, 76,  5, 10],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[78, 98,  3,  6, 75]]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57084" y="858154"/>
            <a:ext cx="528927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are the values returned in each case for the two-dimensional list a?</a:t>
            </a:r>
            <a:endParaRPr lang="en-GB" sz="2400" dirty="0"/>
          </a:p>
          <a:p>
            <a:endParaRPr lang="en-US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a[0][0]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a[2][2]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a[4][4]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a[3][1]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a[1][3]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a[4][2]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a[0][2]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What position is the value 4 in?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What position is the value 6 in?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a[4][5]</a:t>
            </a:r>
          </a:p>
          <a:p>
            <a:pPr marL="342900" indent="-342900">
              <a:buFont typeface="+mj-lt"/>
              <a:buAutoNum type="arabicParenR"/>
            </a:pPr>
            <a:endParaRPr lang="en-US" dirty="0"/>
          </a:p>
          <a:p>
            <a:pPr marL="342900" indent="-342900">
              <a:buFont typeface="+mj-lt"/>
              <a:buAutoNum type="arabicParenR"/>
            </a:pPr>
            <a:endParaRPr lang="en-US" dirty="0"/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482469" y="1867524"/>
            <a:ext cx="195349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23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83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75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43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42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3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17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a[2][4]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a[4][3]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Error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6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1929534"/>
            <a:ext cx="6248400" cy="282950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 = [ 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q,w,e,r,t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u,i,o,p,a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s,d,f,g,h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j,k,l,z,x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c,v,b,n,m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27805" y="1006203"/>
            <a:ext cx="367522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are the values returned in each case for the two-dimensional list y?</a:t>
            </a:r>
            <a:endParaRPr lang="en-GB" sz="2400" dirty="0"/>
          </a:p>
          <a:p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y[0][0]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y[1][2]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y[2][1]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y[3][3]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y[1][3]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y[2][4]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y[2][0]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What position is x in?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What position is </a:t>
            </a:r>
            <a:r>
              <a:rPr lang="en-US" sz="2400" dirty="0" err="1"/>
              <a:t>i</a:t>
            </a:r>
            <a:r>
              <a:rPr lang="en-US" sz="2400" dirty="0"/>
              <a:t> in?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y[4][5]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53600" y="2312212"/>
            <a:ext cx="195349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q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o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p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h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y[3][4]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y[1][1]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Error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6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41486-2E58-467A-A2A8-EF8D28608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DA942-0210-44FA-9D50-2CED9CCFB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Explain two dimensional lists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Use two-dimensional lists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2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outputs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338093A-79B3-4D10-925B-8DEF04179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037078"/>
              </p:ext>
            </p:extLst>
          </p:nvPr>
        </p:nvGraphicFramePr>
        <p:xfrm>
          <a:off x="481496" y="1761435"/>
          <a:ext cx="10515600" cy="2804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36323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9879277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UK","USA","China","France","Russia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capital=["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London","Washington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DC","Beijing","Paris","Moscow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population=[60,300,1300,60,120]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nation=[]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(country)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(capital)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(population)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print(nation)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 the code and run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338093A-79B3-4D10-925B-8DEF04179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5289"/>
              </p:ext>
            </p:extLst>
          </p:nvPr>
        </p:nvGraphicFramePr>
        <p:xfrm>
          <a:off x="1077844" y="1554553"/>
          <a:ext cx="10438295" cy="2804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5182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9833113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UK","USA","China","France","Russia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capital=["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London","Washington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DC","Beijing","Paris","Moscow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population=[60,300,1300,60,120]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nation=[]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(country)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(capital)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(population)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print(nation)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ACA029D-6A5B-4292-A799-178FB61C6A71}"/>
              </a:ext>
            </a:extLst>
          </p:cNvPr>
          <p:cNvSpPr txBox="1"/>
          <p:nvPr/>
        </p:nvSpPr>
        <p:spPr>
          <a:xfrm>
            <a:off x="1191224" y="4669183"/>
            <a:ext cx="7182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Download the code from </a:t>
            </a:r>
            <a:r>
              <a:rPr lang="en-GB" sz="2000" dirty="0">
                <a:hlinkClick r:id="rId2"/>
              </a:rPr>
              <a:t>2d-lists.py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1514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Two dimensional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678" y="1253331"/>
            <a:ext cx="10515600" cy="162167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Two dimensional lists are a more complex data structure that involve lists of lists.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Allow us to store data as tables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E26225-100A-4F2B-9A77-53CD8AD29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282134"/>
              </p:ext>
            </p:extLst>
          </p:nvPr>
        </p:nvGraphicFramePr>
        <p:xfrm>
          <a:off x="1497973" y="3409595"/>
          <a:ext cx="8850983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5401">
                  <a:extLst>
                    <a:ext uri="{9D8B030D-6E8A-4147-A177-3AD203B41FA5}">
                      <a16:colId xmlns:a16="http://schemas.microsoft.com/office/drawing/2014/main" val="3976662213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667364920"/>
                    </a:ext>
                  </a:extLst>
                </a:gridCol>
                <a:gridCol w="1709530">
                  <a:extLst>
                    <a:ext uri="{9D8B030D-6E8A-4147-A177-3AD203B41FA5}">
                      <a16:colId xmlns:a16="http://schemas.microsoft.com/office/drawing/2014/main" val="3979496120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709473525"/>
                    </a:ext>
                  </a:extLst>
                </a:gridCol>
                <a:gridCol w="1046921">
                  <a:extLst>
                    <a:ext uri="{9D8B030D-6E8A-4147-A177-3AD203B41FA5}">
                      <a16:colId xmlns:a16="http://schemas.microsoft.com/office/drawing/2014/main" val="3631215477"/>
                    </a:ext>
                  </a:extLst>
                </a:gridCol>
                <a:gridCol w="1629026">
                  <a:extLst>
                    <a:ext uri="{9D8B030D-6E8A-4147-A177-3AD203B41FA5}">
                      <a16:colId xmlns:a16="http://schemas.microsoft.com/office/drawing/2014/main" val="3568635078"/>
                    </a:ext>
                  </a:extLst>
                </a:gridCol>
              </a:tblGrid>
              <a:tr h="182682">
                <a:tc>
                  <a:txBody>
                    <a:bodyPr/>
                    <a:lstStyle/>
                    <a:p>
                      <a:r>
                        <a:rPr lang="en-GB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Russia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601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Washington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Beijing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Moscow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697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Population (Millions)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45903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50CAE35-9D03-41B0-B13C-BE70AE9818E6}"/>
              </a:ext>
            </a:extLst>
          </p:cNvPr>
          <p:cNvSpPr txBox="1"/>
          <p:nvPr/>
        </p:nvSpPr>
        <p:spPr>
          <a:xfrm>
            <a:off x="808672" y="3794985"/>
            <a:ext cx="86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List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6C20B6-E82B-4695-BDD8-6BCCA5C55590}"/>
              </a:ext>
            </a:extLst>
          </p:cNvPr>
          <p:cNvSpPr txBox="1"/>
          <p:nvPr/>
        </p:nvSpPr>
        <p:spPr>
          <a:xfrm>
            <a:off x="808672" y="4164317"/>
            <a:ext cx="86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List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FD5927-6F4D-41AE-AF85-47D676EB6E65}"/>
              </a:ext>
            </a:extLst>
          </p:cNvPr>
          <p:cNvSpPr txBox="1"/>
          <p:nvPr/>
        </p:nvSpPr>
        <p:spPr>
          <a:xfrm>
            <a:off x="825424" y="3395491"/>
            <a:ext cx="86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List 1</a:t>
            </a:r>
          </a:p>
        </p:txBody>
      </p:sp>
    </p:spTree>
    <p:extLst>
      <p:ext uri="{BB962C8B-B14F-4D97-AF65-F5344CB8AC3E}">
        <p14:creationId xmlns:p14="http://schemas.microsoft.com/office/powerpoint/2010/main" val="333638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FF2B4-64E6-45D7-9062-BCA118E18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22D9A-6397-4701-8ED1-6141783248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C286F4-7B9F-A10B-53E3-62F5FAC1A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4429"/>
            <a:ext cx="12192000" cy="521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2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338093A-79B3-4D10-925B-8DEF04179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480680"/>
              </p:ext>
            </p:extLst>
          </p:nvPr>
        </p:nvGraphicFramePr>
        <p:xfrm>
          <a:off x="1077844" y="1554553"/>
          <a:ext cx="10438295" cy="2529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5182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9833113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UK","USA","China","France","Russia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capital=["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London","Washington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DC","Beijing","Paris","Moscow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population=[60,300,1300,60,120]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nation=[]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(country)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(capital)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(population)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print(nation)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ACA029D-6A5B-4292-A799-178FB61C6A71}"/>
              </a:ext>
            </a:extLst>
          </p:cNvPr>
          <p:cNvSpPr txBox="1"/>
          <p:nvPr/>
        </p:nvSpPr>
        <p:spPr>
          <a:xfrm>
            <a:off x="1338468" y="4426284"/>
            <a:ext cx="83091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Answer the following questions by writing the answers as comments in the code: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Write down the names of the lists?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datatypes are being used for each list?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Where is an empty list being created?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is being appended to the nation list on lines 5-7?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295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97EADC9-5ED0-481F-8040-96A66E5EE6BA}"/>
              </a:ext>
            </a:extLst>
          </p:cNvPr>
          <p:cNvSpPr/>
          <p:nvPr/>
        </p:nvSpPr>
        <p:spPr>
          <a:xfrm>
            <a:off x="79022" y="1246517"/>
            <a:ext cx="10000385" cy="95481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 2D list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92281D-7582-46D4-9E29-320B84707703}"/>
              </a:ext>
            </a:extLst>
          </p:cNvPr>
          <p:cNvSpPr/>
          <p:nvPr/>
        </p:nvSpPr>
        <p:spPr>
          <a:xfrm>
            <a:off x="8041190" y="2308908"/>
            <a:ext cx="1948410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dirty="0"/>
              <a:t>Create 3 one-dimensional lists.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F79C3B9-DB2E-4659-8ABC-E23A4C8AF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27201"/>
              </p:ext>
            </p:extLst>
          </p:nvPr>
        </p:nvGraphicFramePr>
        <p:xfrm>
          <a:off x="164183" y="1246517"/>
          <a:ext cx="9857767" cy="31089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48035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9509732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UK","USA","China","France","Russia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capital=["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London","Washington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DC","Beijing","Paris","Moscow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population=[60,300,1300,60,120]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nation=[]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(country)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(capital)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nation.append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(population)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print(nation)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6978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</TotalTime>
  <Words>2156</Words>
  <Application>Microsoft Office PowerPoint</Application>
  <PresentationFormat>Widescreen</PresentationFormat>
  <Paragraphs>503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Predict the output</vt:lpstr>
      <vt:lpstr>Two dimensional lists</vt:lpstr>
      <vt:lpstr>Learning objectives</vt:lpstr>
      <vt:lpstr>In pairs, predict what the following outputs</vt:lpstr>
      <vt:lpstr>Download the code and run</vt:lpstr>
      <vt:lpstr>Two dimensional lists</vt:lpstr>
      <vt:lpstr>PowerPoint Presentation</vt:lpstr>
      <vt:lpstr>Investigate the code</vt:lpstr>
      <vt:lpstr>Nation 2D list</vt:lpstr>
      <vt:lpstr>Nation 2D list</vt:lpstr>
      <vt:lpstr>Nation 2D list</vt:lpstr>
      <vt:lpstr>Nation 2D list</vt:lpstr>
      <vt:lpstr>Nation 2D list</vt:lpstr>
      <vt:lpstr>Exercise: What is output?</vt:lpstr>
      <vt:lpstr>Exercise: What is output?</vt:lpstr>
      <vt:lpstr>Presenting 2D lists</vt:lpstr>
      <vt:lpstr>Make: Timetable app</vt:lpstr>
      <vt:lpstr>Make: Timetable app example</vt:lpstr>
      <vt:lpstr>Extension: phone and email app</vt:lpstr>
      <vt:lpstr>Make: Contacts app example</vt:lpstr>
      <vt:lpstr>Plenary</vt:lpstr>
      <vt:lpstr>Homework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35</cp:revision>
  <dcterms:created xsi:type="dcterms:W3CDTF">2018-04-06T09:36:12Z</dcterms:created>
  <dcterms:modified xsi:type="dcterms:W3CDTF">2025-03-24T09:05:56Z</dcterms:modified>
</cp:coreProperties>
</file>