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35" r:id="rId5"/>
    <p:sldId id="332" r:id="rId6"/>
    <p:sldId id="336" r:id="rId7"/>
    <p:sldId id="338" r:id="rId8"/>
    <p:sldId id="340" r:id="rId9"/>
    <p:sldId id="346" r:id="rId10"/>
    <p:sldId id="341" r:id="rId11"/>
    <p:sldId id="337" r:id="rId12"/>
    <p:sldId id="339" r:id="rId13"/>
    <p:sldId id="342" r:id="rId14"/>
    <p:sldId id="325" r:id="rId15"/>
    <p:sldId id="329" r:id="rId16"/>
    <p:sldId id="343" r:id="rId17"/>
    <p:sldId id="347" r:id="rId18"/>
    <p:sldId id="344" r:id="rId19"/>
    <p:sldId id="34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2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8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E1A904BD-691B-4B99-97E0-6ECBE8194D06}"/>
    <pc:docChg chg="delSld modSld">
      <pc:chgData name="William Grey" userId="37b73424-c081-4fc2-b1af-363f4f3fd4f3" providerId="ADAL" clId="{E1A904BD-691B-4B99-97E0-6ECBE8194D06}" dt="2021-01-07T20:33:38.884" v="9" actId="20577"/>
      <pc:docMkLst>
        <pc:docMk/>
      </pc:docMkLst>
      <pc:sldChg chg="modSp mod">
        <pc:chgData name="William Grey" userId="37b73424-c081-4fc2-b1af-363f4f3fd4f3" providerId="ADAL" clId="{E1A904BD-691B-4B99-97E0-6ECBE8194D06}" dt="2021-01-07T20:33:38.884" v="9" actId="20577"/>
        <pc:sldMkLst>
          <pc:docMk/>
          <pc:sldMk cId="2547731327" sldId="332"/>
        </pc:sldMkLst>
        <pc:spChg chg="mod">
          <ac:chgData name="William Grey" userId="37b73424-c081-4fc2-b1af-363f4f3fd4f3" providerId="ADAL" clId="{E1A904BD-691B-4B99-97E0-6ECBE8194D06}" dt="2021-01-07T20:33:38.884" v="9" actId="20577"/>
          <ac:spMkLst>
            <pc:docMk/>
            <pc:sldMk cId="2547731327" sldId="332"/>
            <ac:spMk id="2" creationId="{00000000-0000-0000-0000-000000000000}"/>
          </ac:spMkLst>
        </pc:spChg>
      </pc:sldChg>
      <pc:sldChg chg="del">
        <pc:chgData name="William Grey" userId="37b73424-c081-4fc2-b1af-363f4f3fd4f3" providerId="ADAL" clId="{E1A904BD-691B-4B99-97E0-6ECBE8194D06}" dt="2021-01-07T20:33:28.787" v="0" actId="47"/>
        <pc:sldMkLst>
          <pc:docMk/>
          <pc:sldMk cId="2210832579" sldId="333"/>
        </pc:sldMkLst>
      </pc:sldChg>
      <pc:sldChg chg="del">
        <pc:chgData name="William Grey" userId="37b73424-c081-4fc2-b1af-363f4f3fd4f3" providerId="ADAL" clId="{E1A904BD-691B-4B99-97E0-6ECBE8194D06}" dt="2021-01-07T20:33:29.249" v="2" actId="47"/>
        <pc:sldMkLst>
          <pc:docMk/>
          <pc:sldMk cId="1336751907" sldId="346"/>
        </pc:sldMkLst>
      </pc:sldChg>
      <pc:sldChg chg="del">
        <pc:chgData name="William Grey" userId="37b73424-c081-4fc2-b1af-363f4f3fd4f3" providerId="ADAL" clId="{E1A904BD-691B-4B99-97E0-6ECBE8194D06}" dt="2021-01-07T20:33:30.222" v="8" actId="47"/>
        <pc:sldMkLst>
          <pc:docMk/>
          <pc:sldMk cId="1712409232" sldId="353"/>
        </pc:sldMkLst>
      </pc:sldChg>
      <pc:sldChg chg="del">
        <pc:chgData name="William Grey" userId="37b73424-c081-4fc2-b1af-363f4f3fd4f3" providerId="ADAL" clId="{E1A904BD-691B-4B99-97E0-6ECBE8194D06}" dt="2021-01-07T20:33:30.041" v="7" actId="47"/>
        <pc:sldMkLst>
          <pc:docMk/>
          <pc:sldMk cId="2525924900" sldId="363"/>
        </pc:sldMkLst>
      </pc:sldChg>
      <pc:sldChg chg="del">
        <pc:chgData name="William Grey" userId="37b73424-c081-4fc2-b1af-363f4f3fd4f3" providerId="ADAL" clId="{E1A904BD-691B-4B99-97E0-6ECBE8194D06}" dt="2021-01-07T20:33:29.707" v="5" actId="47"/>
        <pc:sldMkLst>
          <pc:docMk/>
          <pc:sldMk cId="1750240435" sldId="364"/>
        </pc:sldMkLst>
      </pc:sldChg>
      <pc:sldChg chg="del">
        <pc:chgData name="William Grey" userId="37b73424-c081-4fc2-b1af-363f4f3fd4f3" providerId="ADAL" clId="{E1A904BD-691B-4B99-97E0-6ECBE8194D06}" dt="2021-01-07T20:33:29.410" v="3" actId="47"/>
        <pc:sldMkLst>
          <pc:docMk/>
          <pc:sldMk cId="3009576253" sldId="365"/>
        </pc:sldMkLst>
      </pc:sldChg>
      <pc:sldChg chg="del">
        <pc:chgData name="William Grey" userId="37b73424-c081-4fc2-b1af-363f4f3fd4f3" providerId="ADAL" clId="{E1A904BD-691B-4B99-97E0-6ECBE8194D06}" dt="2021-01-07T20:33:29.564" v="4" actId="47"/>
        <pc:sldMkLst>
          <pc:docMk/>
          <pc:sldMk cId="2359473222" sldId="366"/>
        </pc:sldMkLst>
      </pc:sldChg>
      <pc:sldChg chg="del">
        <pc:chgData name="William Grey" userId="37b73424-c081-4fc2-b1af-363f4f3fd4f3" providerId="ADAL" clId="{E1A904BD-691B-4B99-97E0-6ECBE8194D06}" dt="2021-01-07T20:33:29.141" v="1" actId="47"/>
        <pc:sldMkLst>
          <pc:docMk/>
          <pc:sldMk cId="2499619532" sldId="367"/>
        </pc:sldMkLst>
      </pc:sldChg>
      <pc:sldChg chg="del">
        <pc:chgData name="William Grey" userId="37b73424-c081-4fc2-b1af-363f4f3fd4f3" providerId="ADAL" clId="{E1A904BD-691B-4B99-97E0-6ECBE8194D06}" dt="2021-01-07T20:33:29.870" v="6" actId="47"/>
        <pc:sldMkLst>
          <pc:docMk/>
          <pc:sldMk cId="48744308" sldId="368"/>
        </pc:sldMkLst>
      </pc:sldChg>
    </pc:docChg>
  </pc:docChgLst>
  <pc:docChgLst>
    <pc:chgData name="William Grey" userId="37b73424-c081-4fc2-b1af-363f4f3fd4f3" providerId="ADAL" clId="{1C9B96E6-87C6-4217-A17A-FE4C1320EA3A}"/>
    <pc:docChg chg="custSel addSld modSld">
      <pc:chgData name="William Grey" userId="37b73424-c081-4fc2-b1af-363f4f3fd4f3" providerId="ADAL" clId="{1C9B96E6-87C6-4217-A17A-FE4C1320EA3A}" dt="2022-03-14T21:17:43.506" v="44" actId="478"/>
      <pc:docMkLst>
        <pc:docMk/>
      </pc:docMkLst>
      <pc:sldChg chg="modSp mod">
        <pc:chgData name="William Grey" userId="37b73424-c081-4fc2-b1af-363f4f3fd4f3" providerId="ADAL" clId="{1C9B96E6-87C6-4217-A17A-FE4C1320EA3A}" dt="2022-03-14T21:14:47.307" v="1" actId="20577"/>
        <pc:sldMkLst>
          <pc:docMk/>
          <pc:sldMk cId="1367477835" sldId="342"/>
        </pc:sldMkLst>
        <pc:spChg chg="mod">
          <ac:chgData name="William Grey" userId="37b73424-c081-4fc2-b1af-363f4f3fd4f3" providerId="ADAL" clId="{1C9B96E6-87C6-4217-A17A-FE4C1320EA3A}" dt="2022-03-14T21:14:47.307" v="1" actId="20577"/>
          <ac:spMkLst>
            <pc:docMk/>
            <pc:sldMk cId="1367477835" sldId="342"/>
            <ac:spMk id="2" creationId="{B2990E06-7FBC-4002-8069-55B925E5527D}"/>
          </ac:spMkLst>
        </pc:spChg>
      </pc:sldChg>
      <pc:sldChg chg="addSp delSp modSp new mod">
        <pc:chgData name="William Grey" userId="37b73424-c081-4fc2-b1af-363f4f3fd4f3" providerId="ADAL" clId="{1C9B96E6-87C6-4217-A17A-FE4C1320EA3A}" dt="2022-03-14T21:17:43.506" v="44" actId="478"/>
        <pc:sldMkLst>
          <pc:docMk/>
          <pc:sldMk cId="2141642728" sldId="347"/>
        </pc:sldMkLst>
        <pc:spChg chg="mod">
          <ac:chgData name="William Grey" userId="37b73424-c081-4fc2-b1af-363f4f3fd4f3" providerId="ADAL" clId="{1C9B96E6-87C6-4217-A17A-FE4C1320EA3A}" dt="2022-03-14T21:17:40.491" v="43" actId="20577"/>
          <ac:spMkLst>
            <pc:docMk/>
            <pc:sldMk cId="2141642728" sldId="347"/>
            <ac:spMk id="2" creationId="{87D6FB26-CF24-4B31-B755-D2CAC9AD2569}"/>
          </ac:spMkLst>
        </pc:spChg>
        <pc:spChg chg="del">
          <ac:chgData name="William Grey" userId="37b73424-c081-4fc2-b1af-363f4f3fd4f3" providerId="ADAL" clId="{1C9B96E6-87C6-4217-A17A-FE4C1320EA3A}" dt="2022-03-14T21:17:43.506" v="44" actId="478"/>
          <ac:spMkLst>
            <pc:docMk/>
            <pc:sldMk cId="2141642728" sldId="347"/>
            <ac:spMk id="3" creationId="{F8845E10-7F71-485E-8D98-A4DEECFC11B2}"/>
          </ac:spMkLst>
        </pc:spChg>
        <pc:picChg chg="add mod">
          <ac:chgData name="William Grey" userId="37b73424-c081-4fc2-b1af-363f4f3fd4f3" providerId="ADAL" clId="{1C9B96E6-87C6-4217-A17A-FE4C1320EA3A}" dt="2022-03-14T21:17:24.442" v="5" actId="14100"/>
          <ac:picMkLst>
            <pc:docMk/>
            <pc:sldMk cId="2141642728" sldId="347"/>
            <ac:picMk id="5" creationId="{91EC6F7A-4289-46C6-87D7-E5CE7B504E1F}"/>
          </ac:picMkLst>
        </pc:picChg>
      </pc:sldChg>
    </pc:docChg>
  </pc:docChgLst>
  <pc:docChgLst>
    <pc:chgData name="William Grey" userId="37b73424-c081-4fc2-b1af-363f4f3fd4f3" providerId="ADAL" clId="{74AD7799-1ABC-4FB9-98F3-13DF0E4C4D45}"/>
    <pc:docChg chg="custSel addSld delSld modSld">
      <pc:chgData name="William Grey" userId="37b73424-c081-4fc2-b1af-363f4f3fd4f3" providerId="ADAL" clId="{74AD7799-1ABC-4FB9-98F3-13DF0E4C4D45}" dt="2022-03-09T14:30:13.816" v="70"/>
      <pc:docMkLst>
        <pc:docMk/>
      </pc:docMkLst>
      <pc:sldChg chg="delSp mod">
        <pc:chgData name="William Grey" userId="37b73424-c081-4fc2-b1af-363f4f3fd4f3" providerId="ADAL" clId="{74AD7799-1ABC-4FB9-98F3-13DF0E4C4D45}" dt="2022-03-09T14:24:16.952" v="26" actId="478"/>
        <pc:sldMkLst>
          <pc:docMk/>
          <pc:sldMk cId="2547731327" sldId="332"/>
        </pc:sldMkLst>
        <pc:inkChg chg="del">
          <ac:chgData name="William Grey" userId="37b73424-c081-4fc2-b1af-363f4f3fd4f3" providerId="ADAL" clId="{74AD7799-1ABC-4FB9-98F3-13DF0E4C4D45}" dt="2022-03-09T14:24:16.952" v="26" actId="478"/>
          <ac:inkMkLst>
            <pc:docMk/>
            <pc:sldMk cId="2547731327" sldId="332"/>
            <ac:inkMk id="4" creationId="{6897AACD-BD42-FA4B-A4BC-68D57FE8A43C}"/>
          </ac:inkMkLst>
        </pc:inkChg>
      </pc:sldChg>
      <pc:sldChg chg="modSp mod">
        <pc:chgData name="William Grey" userId="37b73424-c081-4fc2-b1af-363f4f3fd4f3" providerId="ADAL" clId="{74AD7799-1ABC-4FB9-98F3-13DF0E4C4D45}" dt="2022-03-09T14:25:53.252" v="35" actId="1076"/>
        <pc:sldMkLst>
          <pc:docMk/>
          <pc:sldMk cId="324028703" sldId="337"/>
        </pc:sldMkLst>
        <pc:spChg chg="mod">
          <ac:chgData name="William Grey" userId="37b73424-c081-4fc2-b1af-363f4f3fd4f3" providerId="ADAL" clId="{74AD7799-1ABC-4FB9-98F3-13DF0E4C4D45}" dt="2022-03-09T14:25:53.252" v="35" actId="1076"/>
          <ac:spMkLst>
            <pc:docMk/>
            <pc:sldMk cId="324028703" sldId="337"/>
            <ac:spMk id="4" creationId="{81C2E4F7-70CE-43F2-A799-2ABB6FEC4747}"/>
          </ac:spMkLst>
        </pc:spChg>
      </pc:sldChg>
      <pc:sldChg chg="modSp mod">
        <pc:chgData name="William Grey" userId="37b73424-c081-4fc2-b1af-363f4f3fd4f3" providerId="ADAL" clId="{74AD7799-1ABC-4FB9-98F3-13DF0E4C4D45}" dt="2022-03-09T14:25:20.699" v="34" actId="20577"/>
        <pc:sldMkLst>
          <pc:docMk/>
          <pc:sldMk cId="2705311211" sldId="338"/>
        </pc:sldMkLst>
        <pc:spChg chg="mod">
          <ac:chgData name="William Grey" userId="37b73424-c081-4fc2-b1af-363f4f3fd4f3" providerId="ADAL" clId="{74AD7799-1ABC-4FB9-98F3-13DF0E4C4D45}" dt="2022-03-09T14:25:20.699" v="34" actId="20577"/>
          <ac:spMkLst>
            <pc:docMk/>
            <pc:sldMk cId="2705311211" sldId="338"/>
            <ac:spMk id="3" creationId="{DA47A49B-E462-4870-8F11-AB06B4A7A4E9}"/>
          </ac:spMkLst>
        </pc:spChg>
      </pc:sldChg>
      <pc:sldChg chg="modSp mod">
        <pc:chgData name="William Grey" userId="37b73424-c081-4fc2-b1af-363f4f3fd4f3" providerId="ADAL" clId="{74AD7799-1ABC-4FB9-98F3-13DF0E4C4D45}" dt="2022-03-09T14:26:45.561" v="65" actId="27636"/>
        <pc:sldMkLst>
          <pc:docMk/>
          <pc:sldMk cId="2075153206" sldId="343"/>
        </pc:sldMkLst>
        <pc:spChg chg="mod">
          <ac:chgData name="William Grey" userId="37b73424-c081-4fc2-b1af-363f4f3fd4f3" providerId="ADAL" clId="{74AD7799-1ABC-4FB9-98F3-13DF0E4C4D45}" dt="2022-03-09T14:26:45.561" v="65" actId="27636"/>
          <ac:spMkLst>
            <pc:docMk/>
            <pc:sldMk cId="2075153206" sldId="343"/>
            <ac:spMk id="2" creationId="{B2990E06-7FBC-4002-8069-55B925E5527D}"/>
          </ac:spMkLst>
        </pc:spChg>
      </pc:sldChg>
      <pc:sldChg chg="modSp mod">
        <pc:chgData name="William Grey" userId="37b73424-c081-4fc2-b1af-363f4f3fd4f3" providerId="ADAL" clId="{74AD7799-1ABC-4FB9-98F3-13DF0E4C4D45}" dt="2022-03-09T14:26:26.790" v="42" actId="20577"/>
        <pc:sldMkLst>
          <pc:docMk/>
          <pc:sldMk cId="14447358" sldId="344"/>
        </pc:sldMkLst>
        <pc:spChg chg="mod">
          <ac:chgData name="William Grey" userId="37b73424-c081-4fc2-b1af-363f4f3fd4f3" providerId="ADAL" clId="{74AD7799-1ABC-4FB9-98F3-13DF0E4C4D45}" dt="2022-03-09T14:26:26.790" v="42" actId="20577"/>
          <ac:spMkLst>
            <pc:docMk/>
            <pc:sldMk cId="14447358" sldId="344"/>
            <ac:spMk id="8" creationId="{2C70EA28-7C6A-4FBC-B721-6FF54556CB1A}"/>
          </ac:spMkLst>
        </pc:spChg>
      </pc:sldChg>
      <pc:sldChg chg="modSp add del mod">
        <pc:chgData name="William Grey" userId="37b73424-c081-4fc2-b1af-363f4f3fd4f3" providerId="ADAL" clId="{74AD7799-1ABC-4FB9-98F3-13DF0E4C4D45}" dt="2022-03-09T14:25:09.467" v="27" actId="47"/>
        <pc:sldMkLst>
          <pc:docMk/>
          <pc:sldMk cId="1792067074" sldId="346"/>
        </pc:sldMkLst>
        <pc:graphicFrameChg chg="modGraphic">
          <ac:chgData name="William Grey" userId="37b73424-c081-4fc2-b1af-363f4f3fd4f3" providerId="ADAL" clId="{74AD7799-1ABC-4FB9-98F3-13DF0E4C4D45}" dt="2022-01-24T10:11:06.424" v="25" actId="20577"/>
          <ac:graphicFrameMkLst>
            <pc:docMk/>
            <pc:sldMk cId="1792067074" sldId="346"/>
            <ac:graphicFrameMk id="4" creationId="{7B9695B7-99F0-46CA-84C2-BE8A98877A8C}"/>
          </ac:graphicFrameMkLst>
        </pc:graphicFrameChg>
      </pc:sldChg>
      <pc:sldChg chg="addSp modSp new mod">
        <pc:chgData name="William Grey" userId="37b73424-c081-4fc2-b1af-363f4f3fd4f3" providerId="ADAL" clId="{74AD7799-1ABC-4FB9-98F3-13DF0E4C4D45}" dt="2022-03-09T14:30:13.816" v="70"/>
        <pc:sldMkLst>
          <pc:docMk/>
          <pc:sldMk cId="1910834687" sldId="346"/>
        </pc:sldMkLst>
        <pc:picChg chg="add mod">
          <ac:chgData name="William Grey" userId="37b73424-c081-4fc2-b1af-363f4f3fd4f3" providerId="ADAL" clId="{74AD7799-1ABC-4FB9-98F3-13DF0E4C4D45}" dt="2022-03-09T14:30:13.816" v="70"/>
          <ac:picMkLst>
            <pc:docMk/>
            <pc:sldMk cId="1910834687" sldId="346"/>
            <ac:picMk id="3" creationId="{FD5DAC95-5D65-4CDD-8D2D-5F82EA3DD9DE}"/>
          </ac:picMkLst>
        </pc:picChg>
      </pc:sldChg>
    </pc:docChg>
  </pc:docChgLst>
  <pc:docChgLst>
    <pc:chgData name="William Grey" userId="37b73424-c081-4fc2-b1af-363f4f3fd4f3" providerId="ADAL" clId="{7BE74AC3-CAB3-4866-889B-2DC897BE1119}"/>
    <pc:docChg chg="undo custSel addSld delSld modSld sldOrd">
      <pc:chgData name="William Grey" userId="37b73424-c081-4fc2-b1af-363f4f3fd4f3" providerId="ADAL" clId="{7BE74AC3-CAB3-4866-889B-2DC897BE1119}" dt="2021-02-05T20:53:02.441" v="1982" actId="14100"/>
      <pc:docMkLst>
        <pc:docMk/>
      </pc:docMkLst>
      <pc:sldChg chg="modSp add del mod">
        <pc:chgData name="William Grey" userId="37b73424-c081-4fc2-b1af-363f4f3fd4f3" providerId="ADAL" clId="{7BE74AC3-CAB3-4866-889B-2DC897BE1119}" dt="2021-02-05T19:39:46.960" v="260" actId="47"/>
        <pc:sldMkLst>
          <pc:docMk/>
          <pc:sldMk cId="0" sldId="256"/>
        </pc:sldMkLst>
        <pc:spChg chg="mod">
          <ac:chgData name="William Grey" userId="37b73424-c081-4fc2-b1af-363f4f3fd4f3" providerId="ADAL" clId="{7BE74AC3-CAB3-4866-889B-2DC897BE1119}" dt="2021-02-05T19:39:03.921" v="255" actId="21"/>
          <ac:spMkLst>
            <pc:docMk/>
            <pc:sldMk cId="0" sldId="256"/>
            <ac:spMk id="5" creationId="{00000000-0000-0000-0000-000000000000}"/>
          </ac:spMkLst>
        </pc:spChg>
      </pc:sldChg>
      <pc:sldChg chg="modSp add del">
        <pc:chgData name="William Grey" userId="37b73424-c081-4fc2-b1af-363f4f3fd4f3" providerId="ADAL" clId="{7BE74AC3-CAB3-4866-889B-2DC897BE1119}" dt="2021-02-05T20:41:09.870" v="1782" actId="47"/>
        <pc:sldMkLst>
          <pc:docMk/>
          <pc:sldMk cId="2594409651" sldId="288"/>
        </pc:sldMkLst>
        <pc:spChg chg="mod">
          <ac:chgData name="William Grey" userId="37b73424-c081-4fc2-b1af-363f4f3fd4f3" providerId="ADAL" clId="{7BE74AC3-CAB3-4866-889B-2DC897BE1119}" dt="2021-02-05T19:41:19.071" v="305"/>
          <ac:spMkLst>
            <pc:docMk/>
            <pc:sldMk cId="2594409651" sldId="288"/>
            <ac:spMk id="3" creationId="{00000000-0000-0000-0000-000000000000}"/>
          </ac:spMkLst>
        </pc:spChg>
      </pc:sldChg>
      <pc:sldChg chg="add del">
        <pc:chgData name="William Grey" userId="37b73424-c081-4fc2-b1af-363f4f3fd4f3" providerId="ADAL" clId="{7BE74AC3-CAB3-4866-889B-2DC897BE1119}" dt="2021-02-05T20:05:56.642" v="946" actId="47"/>
        <pc:sldMkLst>
          <pc:docMk/>
          <pc:sldMk cId="668000994" sldId="289"/>
        </pc:sldMkLst>
      </pc:sldChg>
      <pc:sldChg chg="modSp add del mod">
        <pc:chgData name="William Grey" userId="37b73424-c081-4fc2-b1af-363f4f3fd4f3" providerId="ADAL" clId="{7BE74AC3-CAB3-4866-889B-2DC897BE1119}" dt="2021-02-05T20:41:06.852" v="1781" actId="47"/>
        <pc:sldMkLst>
          <pc:docMk/>
          <pc:sldMk cId="1970340601" sldId="324"/>
        </pc:sldMkLst>
        <pc:spChg chg="mod">
          <ac:chgData name="William Grey" userId="37b73424-c081-4fc2-b1af-363f4f3fd4f3" providerId="ADAL" clId="{7BE74AC3-CAB3-4866-889B-2DC897BE1119}" dt="2021-02-05T19:23:46.202" v="1" actId="27636"/>
          <ac:spMkLst>
            <pc:docMk/>
            <pc:sldMk cId="1970340601" sldId="324"/>
            <ac:spMk id="2" creationId="{E5097F2E-20B6-41D1-BE8C-FE3F0B9CBDD9}"/>
          </ac:spMkLst>
        </pc:spChg>
        <pc:spChg chg="mod">
          <ac:chgData name="William Grey" userId="37b73424-c081-4fc2-b1af-363f4f3fd4f3" providerId="ADAL" clId="{7BE74AC3-CAB3-4866-889B-2DC897BE1119}" dt="2021-02-05T19:41:19.071" v="305"/>
          <ac:spMkLst>
            <pc:docMk/>
            <pc:sldMk cId="1970340601" sldId="324"/>
            <ac:spMk id="3" creationId="{8B47F5D8-7914-48D5-B6CC-3E0AE8185C66}"/>
          </ac:spMkLst>
        </pc:spChg>
      </pc:sldChg>
      <pc:sldChg chg="addSp delSp modSp add mod">
        <pc:chgData name="William Grey" userId="37b73424-c081-4fc2-b1af-363f4f3fd4f3" providerId="ADAL" clId="{7BE74AC3-CAB3-4866-889B-2DC897BE1119}" dt="2021-02-05T20:36:54.645" v="1669" actId="1076"/>
        <pc:sldMkLst>
          <pc:docMk/>
          <pc:sldMk cId="1140349941" sldId="325"/>
        </pc:sldMkLst>
        <pc:spChg chg="mod">
          <ac:chgData name="William Grey" userId="37b73424-c081-4fc2-b1af-363f4f3fd4f3" providerId="ADAL" clId="{7BE74AC3-CAB3-4866-889B-2DC897BE1119}" dt="2021-02-05T20:33:03.300" v="1574" actId="14100"/>
          <ac:spMkLst>
            <pc:docMk/>
            <pc:sldMk cId="1140349941" sldId="325"/>
            <ac:spMk id="2" creationId="{21DD5E1A-F3E0-42A6-A244-DF32241EB471}"/>
          </ac:spMkLst>
        </pc:spChg>
        <pc:spChg chg="del mod">
          <ac:chgData name="William Grey" userId="37b73424-c081-4fc2-b1af-363f4f3fd4f3" providerId="ADAL" clId="{7BE74AC3-CAB3-4866-889B-2DC897BE1119}" dt="2021-02-05T20:36:27.669" v="1660" actId="478"/>
          <ac:spMkLst>
            <pc:docMk/>
            <pc:sldMk cId="1140349941" sldId="325"/>
            <ac:spMk id="3" creationId="{7FB1617A-7C74-4B33-9714-6482A76E88F3}"/>
          </ac:spMkLst>
        </pc:spChg>
        <pc:spChg chg="mod">
          <ac:chgData name="William Grey" userId="37b73424-c081-4fc2-b1af-363f4f3fd4f3" providerId="ADAL" clId="{7BE74AC3-CAB3-4866-889B-2DC897BE1119}" dt="2021-02-05T20:36:49.319" v="1667" actId="1076"/>
          <ac:spMkLst>
            <pc:docMk/>
            <pc:sldMk cId="1140349941" sldId="325"/>
            <ac:spMk id="4" creationId="{BB2AA6A0-CCBD-4A42-94F6-31230215CFA4}"/>
          </ac:spMkLst>
        </pc:spChg>
        <pc:spChg chg="mod">
          <ac:chgData name="William Grey" userId="37b73424-c081-4fc2-b1af-363f4f3fd4f3" providerId="ADAL" clId="{7BE74AC3-CAB3-4866-889B-2DC897BE1119}" dt="2021-02-05T20:36:49.319" v="1667" actId="1076"/>
          <ac:spMkLst>
            <pc:docMk/>
            <pc:sldMk cId="1140349941" sldId="325"/>
            <ac:spMk id="5" creationId="{5D85268A-47A1-4F84-9233-9BED8E7803AF}"/>
          </ac:spMkLst>
        </pc:spChg>
        <pc:spChg chg="mod">
          <ac:chgData name="William Grey" userId="37b73424-c081-4fc2-b1af-363f4f3fd4f3" providerId="ADAL" clId="{7BE74AC3-CAB3-4866-889B-2DC897BE1119}" dt="2021-02-05T20:36:49.319" v="1667" actId="1076"/>
          <ac:spMkLst>
            <pc:docMk/>
            <pc:sldMk cId="1140349941" sldId="325"/>
            <ac:spMk id="6" creationId="{2FBE578E-00F6-41E8-9146-B6F9EF824F0A}"/>
          </ac:spMkLst>
        </pc:spChg>
        <pc:spChg chg="mod">
          <ac:chgData name="William Grey" userId="37b73424-c081-4fc2-b1af-363f4f3fd4f3" providerId="ADAL" clId="{7BE74AC3-CAB3-4866-889B-2DC897BE1119}" dt="2021-02-05T20:36:49.319" v="1667" actId="1076"/>
          <ac:spMkLst>
            <pc:docMk/>
            <pc:sldMk cId="1140349941" sldId="325"/>
            <ac:spMk id="7" creationId="{17A4FD2E-5F39-4522-9866-CB74581A41FA}"/>
          </ac:spMkLst>
        </pc:spChg>
        <pc:spChg chg="add del mod">
          <ac:chgData name="William Grey" userId="37b73424-c081-4fc2-b1af-363f4f3fd4f3" providerId="ADAL" clId="{7BE74AC3-CAB3-4866-889B-2DC897BE1119}" dt="2021-02-05T20:36:31.134" v="1661" actId="478"/>
          <ac:spMkLst>
            <pc:docMk/>
            <pc:sldMk cId="1140349941" sldId="325"/>
            <ac:spMk id="13" creationId="{E41CCC18-99C8-4BFC-ABA0-59F9902BB8D3}"/>
          </ac:spMkLst>
        </pc:spChg>
        <pc:picChg chg="mod">
          <ac:chgData name="William Grey" userId="37b73424-c081-4fc2-b1af-363f4f3fd4f3" providerId="ADAL" clId="{7BE74AC3-CAB3-4866-889B-2DC897BE1119}" dt="2021-02-05T20:36:34.485" v="1662" actId="1076"/>
          <ac:picMkLst>
            <pc:docMk/>
            <pc:sldMk cId="1140349941" sldId="325"/>
            <ac:picMk id="8" creationId="{40DCE366-8DAF-46EC-815B-976D22022368}"/>
          </ac:picMkLst>
        </pc:picChg>
        <pc:picChg chg="mod">
          <ac:chgData name="William Grey" userId="37b73424-c081-4fc2-b1af-363f4f3fd4f3" providerId="ADAL" clId="{7BE74AC3-CAB3-4866-889B-2DC897BE1119}" dt="2021-02-05T20:36:54.645" v="1669" actId="1076"/>
          <ac:picMkLst>
            <pc:docMk/>
            <pc:sldMk cId="1140349941" sldId="325"/>
            <ac:picMk id="9" creationId="{1987B630-149E-4FEF-8D2B-9EF7C798E5FA}"/>
          </ac:picMkLst>
        </pc:picChg>
        <pc:picChg chg="mod">
          <ac:chgData name="William Grey" userId="37b73424-c081-4fc2-b1af-363f4f3fd4f3" providerId="ADAL" clId="{7BE74AC3-CAB3-4866-889B-2DC897BE1119}" dt="2021-02-05T20:36:52.237" v="1668" actId="1076"/>
          <ac:picMkLst>
            <pc:docMk/>
            <pc:sldMk cId="1140349941" sldId="325"/>
            <ac:picMk id="10" creationId="{D635761E-DF78-4EAD-9793-DCFD59172FA0}"/>
          </ac:picMkLst>
        </pc:picChg>
        <pc:picChg chg="del">
          <ac:chgData name="William Grey" userId="37b73424-c081-4fc2-b1af-363f4f3fd4f3" providerId="ADAL" clId="{7BE74AC3-CAB3-4866-889B-2DC897BE1119}" dt="2021-02-05T20:23:09.089" v="1382" actId="478"/>
          <ac:picMkLst>
            <pc:docMk/>
            <pc:sldMk cId="1140349941" sldId="325"/>
            <ac:picMk id="11" creationId="{3CCDFACF-499C-4713-AD56-5488DAE9BDAE}"/>
          </ac:picMkLst>
        </pc:picChg>
      </pc:sldChg>
      <pc:sldChg chg="modSp add del mod">
        <pc:chgData name="William Grey" userId="37b73424-c081-4fc2-b1af-363f4f3fd4f3" providerId="ADAL" clId="{7BE74AC3-CAB3-4866-889B-2DC897BE1119}" dt="2021-02-05T19:44:20.501" v="488" actId="2696"/>
        <pc:sldMkLst>
          <pc:docMk/>
          <pc:sldMk cId="2549683297" sldId="325"/>
        </pc:sldMkLst>
        <pc:spChg chg="mod">
          <ac:chgData name="William Grey" userId="37b73424-c081-4fc2-b1af-363f4f3fd4f3" providerId="ADAL" clId="{7BE74AC3-CAB3-4866-889B-2DC897BE1119}" dt="2021-02-05T19:24:16.153" v="38" actId="20577"/>
          <ac:spMkLst>
            <pc:docMk/>
            <pc:sldMk cId="2549683297" sldId="325"/>
            <ac:spMk id="2" creationId="{21DD5E1A-F3E0-42A6-A244-DF32241EB471}"/>
          </ac:spMkLst>
        </pc:spChg>
        <pc:spChg chg="mod">
          <ac:chgData name="William Grey" userId="37b73424-c081-4fc2-b1af-363f4f3fd4f3" providerId="ADAL" clId="{7BE74AC3-CAB3-4866-889B-2DC897BE1119}" dt="2021-02-05T19:24:25.993" v="40" actId="1076"/>
          <ac:spMkLst>
            <pc:docMk/>
            <pc:sldMk cId="2549683297" sldId="325"/>
            <ac:spMk id="3" creationId="{7FB1617A-7C74-4B33-9714-6482A76E88F3}"/>
          </ac:spMkLst>
        </pc:spChg>
      </pc:sldChg>
      <pc:sldChg chg="add del">
        <pc:chgData name="William Grey" userId="37b73424-c081-4fc2-b1af-363f4f3fd4f3" providerId="ADAL" clId="{7BE74AC3-CAB3-4866-889B-2DC897BE1119}" dt="2021-02-05T19:54:29.326" v="749" actId="47"/>
        <pc:sldMkLst>
          <pc:docMk/>
          <pc:sldMk cId="2006036221" sldId="326"/>
        </pc:sldMkLst>
      </pc:sldChg>
      <pc:sldChg chg="modSp add del">
        <pc:chgData name="William Grey" userId="37b73424-c081-4fc2-b1af-363f4f3fd4f3" providerId="ADAL" clId="{7BE74AC3-CAB3-4866-889B-2DC897BE1119}" dt="2021-02-05T19:52:23.717" v="696" actId="47"/>
        <pc:sldMkLst>
          <pc:docMk/>
          <pc:sldMk cId="2481976257" sldId="327"/>
        </pc:sldMkLst>
        <pc:spChg chg="mod">
          <ac:chgData name="William Grey" userId="37b73424-c081-4fc2-b1af-363f4f3fd4f3" providerId="ADAL" clId="{7BE74AC3-CAB3-4866-889B-2DC897BE1119}" dt="2021-02-05T19:41:19.071" v="305"/>
          <ac:spMkLst>
            <pc:docMk/>
            <pc:sldMk cId="2481976257" sldId="327"/>
            <ac:spMk id="3" creationId="{00000000-0000-0000-0000-000000000000}"/>
          </ac:spMkLst>
        </pc:spChg>
      </pc:sldChg>
      <pc:sldChg chg="add del">
        <pc:chgData name="William Grey" userId="37b73424-c081-4fc2-b1af-363f4f3fd4f3" providerId="ADAL" clId="{7BE74AC3-CAB3-4866-889B-2DC897BE1119}" dt="2021-02-05T19:54:31.433" v="750" actId="47"/>
        <pc:sldMkLst>
          <pc:docMk/>
          <pc:sldMk cId="3309082997" sldId="328"/>
        </pc:sldMkLst>
      </pc:sldChg>
      <pc:sldChg chg="modSp add mod">
        <pc:chgData name="William Grey" userId="37b73424-c081-4fc2-b1af-363f4f3fd4f3" providerId="ADAL" clId="{7BE74AC3-CAB3-4866-889B-2DC897BE1119}" dt="2021-02-05T20:53:02.441" v="1982" actId="14100"/>
        <pc:sldMkLst>
          <pc:docMk/>
          <pc:sldMk cId="1251028938" sldId="329"/>
        </pc:sldMkLst>
        <pc:picChg chg="mod">
          <ac:chgData name="William Grey" userId="37b73424-c081-4fc2-b1af-363f4f3fd4f3" providerId="ADAL" clId="{7BE74AC3-CAB3-4866-889B-2DC897BE1119}" dt="2021-02-05T20:53:02.441" v="1982" actId="14100"/>
          <ac:picMkLst>
            <pc:docMk/>
            <pc:sldMk cId="1251028938" sldId="329"/>
            <ac:picMk id="4" creationId="{07E72A40-AAF6-47DA-9AB9-645EF301FF0C}"/>
          </ac:picMkLst>
        </pc:picChg>
      </pc:sldChg>
      <pc:sldChg chg="delSp modSp add del mod">
        <pc:chgData name="William Grey" userId="37b73424-c081-4fc2-b1af-363f4f3fd4f3" providerId="ADAL" clId="{7BE74AC3-CAB3-4866-889B-2DC897BE1119}" dt="2021-02-05T19:44:20.501" v="488" actId="2696"/>
        <pc:sldMkLst>
          <pc:docMk/>
          <pc:sldMk cId="3818231816" sldId="329"/>
        </pc:sldMkLst>
        <pc:spChg chg="mod">
          <ac:chgData name="William Grey" userId="37b73424-c081-4fc2-b1af-363f4f3fd4f3" providerId="ADAL" clId="{7BE74AC3-CAB3-4866-889B-2DC897BE1119}" dt="2021-02-05T19:24:46.421" v="88" actId="20577"/>
          <ac:spMkLst>
            <pc:docMk/>
            <pc:sldMk cId="3818231816" sldId="329"/>
            <ac:spMk id="2" creationId="{6AA125A6-C1E5-4AB8-8DA7-36971C6D184F}"/>
          </ac:spMkLst>
        </pc:spChg>
        <pc:spChg chg="del">
          <ac:chgData name="William Grey" userId="37b73424-c081-4fc2-b1af-363f4f3fd4f3" providerId="ADAL" clId="{7BE74AC3-CAB3-4866-889B-2DC897BE1119}" dt="2021-02-05T19:24:59.660" v="93" actId="478"/>
          <ac:spMkLst>
            <pc:docMk/>
            <pc:sldMk cId="3818231816" sldId="329"/>
            <ac:spMk id="3" creationId="{4E5F4E35-FB18-4E91-BF23-47F2B7CDD928}"/>
          </ac:spMkLst>
        </pc:spChg>
        <pc:picChg chg="mod">
          <ac:chgData name="William Grey" userId="37b73424-c081-4fc2-b1af-363f4f3fd4f3" providerId="ADAL" clId="{7BE74AC3-CAB3-4866-889B-2DC897BE1119}" dt="2021-02-05T19:24:56.849" v="92" actId="1076"/>
          <ac:picMkLst>
            <pc:docMk/>
            <pc:sldMk cId="3818231816" sldId="329"/>
            <ac:picMk id="4" creationId="{07E72A40-AAF6-47DA-9AB9-645EF301FF0C}"/>
          </ac:picMkLst>
        </pc:picChg>
      </pc:sldChg>
      <pc:sldChg chg="modSp add del">
        <pc:chgData name="William Grey" userId="37b73424-c081-4fc2-b1af-363f4f3fd4f3" providerId="ADAL" clId="{7BE74AC3-CAB3-4866-889B-2DC897BE1119}" dt="2021-02-05T20:41:12.366" v="1783" actId="47"/>
        <pc:sldMkLst>
          <pc:docMk/>
          <pc:sldMk cId="2590652744" sldId="330"/>
        </pc:sldMkLst>
        <pc:spChg chg="mod">
          <ac:chgData name="William Grey" userId="37b73424-c081-4fc2-b1af-363f4f3fd4f3" providerId="ADAL" clId="{7BE74AC3-CAB3-4866-889B-2DC897BE1119}" dt="2021-02-05T19:41:19.071" v="305"/>
          <ac:spMkLst>
            <pc:docMk/>
            <pc:sldMk cId="2590652744" sldId="330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7BE74AC3-CAB3-4866-889B-2DC897BE1119}" dt="2021-02-05T19:24:00.932" v="29" actId="20577"/>
        <pc:sldMkLst>
          <pc:docMk/>
          <pc:sldMk cId="2547731327" sldId="332"/>
        </pc:sldMkLst>
        <pc:spChg chg="mod">
          <ac:chgData name="William Grey" userId="37b73424-c081-4fc2-b1af-363f4f3fd4f3" providerId="ADAL" clId="{7BE74AC3-CAB3-4866-889B-2DC897BE1119}" dt="2021-02-05T19:24:00.932" v="29" actId="20577"/>
          <ac:spMkLst>
            <pc:docMk/>
            <pc:sldMk cId="2547731327" sldId="332"/>
            <ac:spMk id="2" creationId="{00000000-0000-0000-0000-000000000000}"/>
          </ac:spMkLst>
        </pc:spChg>
      </pc:sldChg>
      <pc:sldChg chg="modSp add del">
        <pc:chgData name="William Grey" userId="37b73424-c081-4fc2-b1af-363f4f3fd4f3" providerId="ADAL" clId="{7BE74AC3-CAB3-4866-889B-2DC897BE1119}" dt="2021-02-05T20:41:13.449" v="1784" actId="47"/>
        <pc:sldMkLst>
          <pc:docMk/>
          <pc:sldMk cId="985872871" sldId="333"/>
        </pc:sldMkLst>
        <pc:spChg chg="mod">
          <ac:chgData name="William Grey" userId="37b73424-c081-4fc2-b1af-363f4f3fd4f3" providerId="ADAL" clId="{7BE74AC3-CAB3-4866-889B-2DC897BE1119}" dt="2021-02-05T19:41:19.071" v="305"/>
          <ac:spMkLst>
            <pc:docMk/>
            <pc:sldMk cId="985872871" sldId="333"/>
            <ac:spMk id="3" creationId="{00000000-0000-0000-0000-000000000000}"/>
          </ac:spMkLst>
        </pc:spChg>
      </pc:sldChg>
      <pc:sldChg chg="modSp add del mod">
        <pc:chgData name="William Grey" userId="37b73424-c081-4fc2-b1af-363f4f3fd4f3" providerId="ADAL" clId="{7BE74AC3-CAB3-4866-889B-2DC897BE1119}" dt="2021-02-05T20:41:01.824" v="1780" actId="47"/>
        <pc:sldMkLst>
          <pc:docMk/>
          <pc:sldMk cId="2385388225" sldId="334"/>
        </pc:sldMkLst>
        <pc:spChg chg="mod">
          <ac:chgData name="William Grey" userId="37b73424-c081-4fc2-b1af-363f4f3fd4f3" providerId="ADAL" clId="{7BE74AC3-CAB3-4866-889B-2DC897BE1119}" dt="2021-02-05T20:01:08.044" v="906" actId="20577"/>
          <ac:spMkLst>
            <pc:docMk/>
            <pc:sldMk cId="2385388225" sldId="334"/>
            <ac:spMk id="3" creationId="{29D695FE-85C4-4DD5-AFDD-F5B1E82FBADE}"/>
          </ac:spMkLst>
        </pc:spChg>
      </pc:sldChg>
      <pc:sldChg chg="addSp delSp modSp new mod ord">
        <pc:chgData name="William Grey" userId="37b73424-c081-4fc2-b1af-363f4f3fd4f3" providerId="ADAL" clId="{7BE74AC3-CAB3-4866-889B-2DC897BE1119}" dt="2021-02-05T19:50:02.186" v="642" actId="20577"/>
        <pc:sldMkLst>
          <pc:docMk/>
          <pc:sldMk cId="1304593118" sldId="335"/>
        </pc:sldMkLst>
        <pc:spChg chg="mod">
          <ac:chgData name="William Grey" userId="37b73424-c081-4fc2-b1af-363f4f3fd4f3" providerId="ADAL" clId="{7BE74AC3-CAB3-4866-889B-2DC897BE1119}" dt="2021-02-05T19:50:02.186" v="642" actId="20577"/>
          <ac:spMkLst>
            <pc:docMk/>
            <pc:sldMk cId="1304593118" sldId="335"/>
            <ac:spMk id="2" creationId="{A6A48771-B326-48EC-9F42-988BE68F872D}"/>
          </ac:spMkLst>
        </pc:spChg>
        <pc:spChg chg="del mod">
          <ac:chgData name="William Grey" userId="37b73424-c081-4fc2-b1af-363f4f3fd4f3" providerId="ADAL" clId="{7BE74AC3-CAB3-4866-889B-2DC897BE1119}" dt="2021-02-05T19:36:48.617" v="175" actId="478"/>
          <ac:spMkLst>
            <pc:docMk/>
            <pc:sldMk cId="1304593118" sldId="335"/>
            <ac:spMk id="3" creationId="{BCAA9A7B-0043-419C-8C1B-9B545929A248}"/>
          </ac:spMkLst>
        </pc:spChg>
        <pc:spChg chg="add del mod">
          <ac:chgData name="William Grey" userId="37b73424-c081-4fc2-b1af-363f4f3fd4f3" providerId="ADAL" clId="{7BE74AC3-CAB3-4866-889B-2DC897BE1119}" dt="2021-02-05T19:36:51.038" v="176" actId="478"/>
          <ac:spMkLst>
            <pc:docMk/>
            <pc:sldMk cId="1304593118" sldId="335"/>
            <ac:spMk id="7" creationId="{FF1697D2-E3E3-4329-93D3-F0DCF1244810}"/>
          </ac:spMkLst>
        </pc:spChg>
        <pc:graphicFrameChg chg="add mod modGraphic">
          <ac:chgData name="William Grey" userId="37b73424-c081-4fc2-b1af-363f4f3fd4f3" providerId="ADAL" clId="{7BE74AC3-CAB3-4866-889B-2DC897BE1119}" dt="2021-02-05T19:49:36.978" v="621" actId="14100"/>
          <ac:graphicFrameMkLst>
            <pc:docMk/>
            <pc:sldMk cId="1304593118" sldId="335"/>
            <ac:graphicFrameMk id="4" creationId="{7B9695B7-99F0-46CA-84C2-BE8A98877A8C}"/>
          </ac:graphicFrameMkLst>
        </pc:graphicFrameChg>
      </pc:sldChg>
      <pc:sldChg chg="modSp new mod">
        <pc:chgData name="William Grey" userId="37b73424-c081-4fc2-b1af-363f4f3fd4f3" providerId="ADAL" clId="{7BE74AC3-CAB3-4866-889B-2DC897BE1119}" dt="2021-02-05T19:50:38.359" v="643" actId="1076"/>
        <pc:sldMkLst>
          <pc:docMk/>
          <pc:sldMk cId="589025123" sldId="336"/>
        </pc:sldMkLst>
        <pc:spChg chg="mod">
          <ac:chgData name="William Grey" userId="37b73424-c081-4fc2-b1af-363f4f3fd4f3" providerId="ADAL" clId="{7BE74AC3-CAB3-4866-889B-2DC897BE1119}" dt="2021-02-05T19:38:56.466" v="254" actId="20577"/>
          <ac:spMkLst>
            <pc:docMk/>
            <pc:sldMk cId="589025123" sldId="336"/>
            <ac:spMk id="2" creationId="{E0BE0BD2-CF4B-447A-807E-7B28F2C87B81}"/>
          </ac:spMkLst>
        </pc:spChg>
        <pc:spChg chg="mod">
          <ac:chgData name="William Grey" userId="37b73424-c081-4fc2-b1af-363f4f3fd4f3" providerId="ADAL" clId="{7BE74AC3-CAB3-4866-889B-2DC897BE1119}" dt="2021-02-05T19:50:38.359" v="643" actId="1076"/>
          <ac:spMkLst>
            <pc:docMk/>
            <pc:sldMk cId="589025123" sldId="336"/>
            <ac:spMk id="3" creationId="{1E1B0F98-840E-4FD0-A205-41B6A2806968}"/>
          </ac:spMkLst>
        </pc:spChg>
      </pc:sldChg>
      <pc:sldChg chg="addSp delSp modSp new add del mod ord">
        <pc:chgData name="William Grey" userId="37b73424-c081-4fc2-b1af-363f4f3fd4f3" providerId="ADAL" clId="{7BE74AC3-CAB3-4866-889B-2DC897BE1119}" dt="2021-02-05T20:31:41.446" v="1550"/>
        <pc:sldMkLst>
          <pc:docMk/>
          <pc:sldMk cId="324028703" sldId="337"/>
        </pc:sldMkLst>
        <pc:spChg chg="mod">
          <ac:chgData name="William Grey" userId="37b73424-c081-4fc2-b1af-363f4f3fd4f3" providerId="ADAL" clId="{7BE74AC3-CAB3-4866-889B-2DC897BE1119}" dt="2021-02-05T19:40:48.581" v="294" actId="20577"/>
          <ac:spMkLst>
            <pc:docMk/>
            <pc:sldMk cId="324028703" sldId="337"/>
            <ac:spMk id="2" creationId="{93B5A9A4-9A4C-4720-B9E6-0A66E18178EC}"/>
          </ac:spMkLst>
        </pc:spChg>
        <pc:spChg chg="del">
          <ac:chgData name="William Grey" userId="37b73424-c081-4fc2-b1af-363f4f3fd4f3" providerId="ADAL" clId="{7BE74AC3-CAB3-4866-889B-2DC897BE1119}" dt="2021-02-05T19:41:03.714" v="297" actId="478"/>
          <ac:spMkLst>
            <pc:docMk/>
            <pc:sldMk cId="324028703" sldId="337"/>
            <ac:spMk id="3" creationId="{D3D397BA-EEC8-45DA-8781-2308E7915728}"/>
          </ac:spMkLst>
        </pc:spChg>
        <pc:spChg chg="add mod">
          <ac:chgData name="William Grey" userId="37b73424-c081-4fc2-b1af-363f4f3fd4f3" providerId="ADAL" clId="{7BE74AC3-CAB3-4866-889B-2DC897BE1119}" dt="2021-02-05T19:43:22.394" v="485" actId="20577"/>
          <ac:spMkLst>
            <pc:docMk/>
            <pc:sldMk cId="324028703" sldId="337"/>
            <ac:spMk id="4" creationId="{81C2E4F7-70CE-43F2-A799-2ABB6FEC4747}"/>
          </ac:spMkLst>
        </pc:spChg>
      </pc:sldChg>
      <pc:sldChg chg="addSp delSp modSp add mod">
        <pc:chgData name="William Grey" userId="37b73424-c081-4fc2-b1af-363f4f3fd4f3" providerId="ADAL" clId="{7BE74AC3-CAB3-4866-889B-2DC897BE1119}" dt="2021-02-05T20:06:10.487" v="948"/>
        <pc:sldMkLst>
          <pc:docMk/>
          <pc:sldMk cId="2705311211" sldId="338"/>
        </pc:sldMkLst>
        <pc:spChg chg="mod">
          <ac:chgData name="William Grey" userId="37b73424-c081-4fc2-b1af-363f4f3fd4f3" providerId="ADAL" clId="{7BE74AC3-CAB3-4866-889B-2DC897BE1119}" dt="2021-02-05T19:51:02.535" v="695" actId="14100"/>
          <ac:spMkLst>
            <pc:docMk/>
            <pc:sldMk cId="2705311211" sldId="338"/>
            <ac:spMk id="2" creationId="{A6A48771-B326-48EC-9F42-988BE68F872D}"/>
          </ac:spMkLst>
        </pc:spChg>
        <pc:spChg chg="add mod">
          <ac:chgData name="William Grey" userId="37b73424-c081-4fc2-b1af-363f4f3fd4f3" providerId="ADAL" clId="{7BE74AC3-CAB3-4866-889B-2DC897BE1119}" dt="2021-02-05T19:54:21.591" v="748" actId="20577"/>
          <ac:spMkLst>
            <pc:docMk/>
            <pc:sldMk cId="2705311211" sldId="338"/>
            <ac:spMk id="3" creationId="{DA47A49B-E462-4870-8F11-AB06B4A7A4E9}"/>
          </ac:spMkLst>
        </pc:spChg>
        <pc:graphicFrameChg chg="del mod modGraphic">
          <ac:chgData name="William Grey" userId="37b73424-c081-4fc2-b1af-363f4f3fd4f3" providerId="ADAL" clId="{7BE74AC3-CAB3-4866-889B-2DC897BE1119}" dt="2021-02-05T20:06:04.229" v="947" actId="478"/>
          <ac:graphicFrameMkLst>
            <pc:docMk/>
            <pc:sldMk cId="2705311211" sldId="338"/>
            <ac:graphicFrameMk id="4" creationId="{7B9695B7-99F0-46CA-84C2-BE8A98877A8C}"/>
          </ac:graphicFrameMkLst>
        </pc:graphicFrameChg>
        <pc:graphicFrameChg chg="add">
          <ac:chgData name="William Grey" userId="37b73424-c081-4fc2-b1af-363f4f3fd4f3" providerId="ADAL" clId="{7BE74AC3-CAB3-4866-889B-2DC897BE1119}" dt="2021-02-05T20:06:10.487" v="948"/>
          <ac:graphicFrameMkLst>
            <pc:docMk/>
            <pc:sldMk cId="2705311211" sldId="338"/>
            <ac:graphicFrameMk id="5" creationId="{8D6A2E36-49A6-4D39-A207-5E0B141A4F08}"/>
          </ac:graphicFrameMkLst>
        </pc:graphicFrameChg>
      </pc:sldChg>
      <pc:sldChg chg="addSp delSp modSp new mod ord">
        <pc:chgData name="William Grey" userId="37b73424-c081-4fc2-b1af-363f4f3fd4f3" providerId="ADAL" clId="{7BE74AC3-CAB3-4866-889B-2DC897BE1119}" dt="2021-02-05T20:31:43.507" v="1552"/>
        <pc:sldMkLst>
          <pc:docMk/>
          <pc:sldMk cId="3372357581" sldId="339"/>
        </pc:sldMkLst>
        <pc:spChg chg="mod">
          <ac:chgData name="William Grey" userId="37b73424-c081-4fc2-b1af-363f4f3fd4f3" providerId="ADAL" clId="{7BE74AC3-CAB3-4866-889B-2DC897BE1119}" dt="2021-02-05T19:55:10.288" v="788" actId="20577"/>
          <ac:spMkLst>
            <pc:docMk/>
            <pc:sldMk cId="3372357581" sldId="339"/>
            <ac:spMk id="2" creationId="{A710F567-5FC7-43B7-97E0-D17BD51B8D38}"/>
          </ac:spMkLst>
        </pc:spChg>
        <pc:spChg chg="del">
          <ac:chgData name="William Grey" userId="37b73424-c081-4fc2-b1af-363f4f3fd4f3" providerId="ADAL" clId="{7BE74AC3-CAB3-4866-889B-2DC897BE1119}" dt="2021-02-05T19:55:13.278" v="789" actId="478"/>
          <ac:spMkLst>
            <pc:docMk/>
            <pc:sldMk cId="3372357581" sldId="339"/>
            <ac:spMk id="3" creationId="{5C081491-3EA8-4657-913C-758AC30E6CCC}"/>
          </ac:spMkLst>
        </pc:spChg>
        <pc:spChg chg="add del">
          <ac:chgData name="William Grey" userId="37b73424-c081-4fc2-b1af-363f4f3fd4f3" providerId="ADAL" clId="{7BE74AC3-CAB3-4866-889B-2DC897BE1119}" dt="2021-02-05T19:58:53.455" v="839" actId="478"/>
          <ac:spMkLst>
            <pc:docMk/>
            <pc:sldMk cId="3372357581" sldId="339"/>
            <ac:spMk id="6" creationId="{B7C6EE39-57C8-40B9-9808-93FE2E1B62E5}"/>
          </ac:spMkLst>
        </pc:spChg>
        <pc:spChg chg="add del">
          <ac:chgData name="William Grey" userId="37b73424-c081-4fc2-b1af-363f4f3fd4f3" providerId="ADAL" clId="{7BE74AC3-CAB3-4866-889B-2DC897BE1119}" dt="2021-02-05T19:58:56.770" v="840" actId="478"/>
          <ac:spMkLst>
            <pc:docMk/>
            <pc:sldMk cId="3372357581" sldId="339"/>
            <ac:spMk id="7" creationId="{BFD019F6-9175-40F2-A5CA-333319932C2D}"/>
          </ac:spMkLst>
        </pc:spChg>
        <pc:spChg chg="add mod">
          <ac:chgData name="William Grey" userId="37b73424-c081-4fc2-b1af-363f4f3fd4f3" providerId="ADAL" clId="{7BE74AC3-CAB3-4866-889B-2DC897BE1119}" dt="2021-02-05T19:58:30.636" v="832" actId="20577"/>
          <ac:spMkLst>
            <pc:docMk/>
            <pc:sldMk cId="3372357581" sldId="339"/>
            <ac:spMk id="8" creationId="{5CCDC26B-1CB0-4B70-B6A4-18208312FC55}"/>
          </ac:spMkLst>
        </pc:spChg>
        <pc:spChg chg="add mod">
          <ac:chgData name="William Grey" userId="37b73424-c081-4fc2-b1af-363f4f3fd4f3" providerId="ADAL" clId="{7BE74AC3-CAB3-4866-889B-2DC897BE1119}" dt="2021-02-05T19:57:47.890" v="814" actId="1076"/>
          <ac:spMkLst>
            <pc:docMk/>
            <pc:sldMk cId="3372357581" sldId="339"/>
            <ac:spMk id="9" creationId="{EB0BDC97-29BC-4141-8EF1-3B4A928A2669}"/>
          </ac:spMkLst>
        </pc:spChg>
        <pc:spChg chg="add mod">
          <ac:chgData name="William Grey" userId="37b73424-c081-4fc2-b1af-363f4f3fd4f3" providerId="ADAL" clId="{7BE74AC3-CAB3-4866-889B-2DC897BE1119}" dt="2021-02-05T19:56:03.318" v="799" actId="1582"/>
          <ac:spMkLst>
            <pc:docMk/>
            <pc:sldMk cId="3372357581" sldId="339"/>
            <ac:spMk id="10" creationId="{B8DC9455-A295-40C9-B159-000CB503AA6C}"/>
          </ac:spMkLst>
        </pc:spChg>
        <pc:spChg chg="add mod">
          <ac:chgData name="William Grey" userId="37b73424-c081-4fc2-b1af-363f4f3fd4f3" providerId="ADAL" clId="{7BE74AC3-CAB3-4866-889B-2DC897BE1119}" dt="2021-02-05T19:59:50.432" v="847" actId="1076"/>
          <ac:spMkLst>
            <pc:docMk/>
            <pc:sldMk cId="3372357581" sldId="339"/>
            <ac:spMk id="11" creationId="{159FEDA8-9327-4540-AF25-C9B3E15A0A05}"/>
          </ac:spMkLst>
        </pc:spChg>
        <pc:spChg chg="add mod">
          <ac:chgData name="William Grey" userId="37b73424-c081-4fc2-b1af-363f4f3fd4f3" providerId="ADAL" clId="{7BE74AC3-CAB3-4866-889B-2DC897BE1119}" dt="2021-02-05T19:59:59.476" v="849" actId="14100"/>
          <ac:spMkLst>
            <pc:docMk/>
            <pc:sldMk cId="3372357581" sldId="339"/>
            <ac:spMk id="12" creationId="{2DE833EE-CEF2-44A1-8D60-BB3D6A329397}"/>
          </ac:spMkLst>
        </pc:spChg>
        <pc:spChg chg="add mod">
          <ac:chgData name="William Grey" userId="37b73424-c081-4fc2-b1af-363f4f3fd4f3" providerId="ADAL" clId="{7BE74AC3-CAB3-4866-889B-2DC897BE1119}" dt="2021-02-05T19:59:32.162" v="844" actId="255"/>
          <ac:spMkLst>
            <pc:docMk/>
            <pc:sldMk cId="3372357581" sldId="339"/>
            <ac:spMk id="13" creationId="{B52747FE-1164-4303-B4BF-99914D983DFC}"/>
          </ac:spMkLst>
        </pc:spChg>
        <pc:spChg chg="add">
          <ac:chgData name="William Grey" userId="37b73424-c081-4fc2-b1af-363f4f3fd4f3" providerId="ADAL" clId="{7BE74AC3-CAB3-4866-889B-2DC897BE1119}" dt="2021-02-05T19:55:14.167" v="790"/>
          <ac:spMkLst>
            <pc:docMk/>
            <pc:sldMk cId="3372357581" sldId="339"/>
            <ac:spMk id="14" creationId="{AC3501A5-4F1E-4A0D-8F6B-3E33363EF827}"/>
          </ac:spMkLst>
        </pc:spChg>
        <pc:spChg chg="add mod">
          <ac:chgData name="William Grey" userId="37b73424-c081-4fc2-b1af-363f4f3fd4f3" providerId="ADAL" clId="{7BE74AC3-CAB3-4866-889B-2DC897BE1119}" dt="2021-02-05T19:59:00.183" v="841" actId="1076"/>
          <ac:spMkLst>
            <pc:docMk/>
            <pc:sldMk cId="3372357581" sldId="339"/>
            <ac:spMk id="15" creationId="{82E399CB-CEA9-464A-A519-9FC6424F2714}"/>
          </ac:spMkLst>
        </pc:spChg>
        <pc:spChg chg="add mod">
          <ac:chgData name="William Grey" userId="37b73424-c081-4fc2-b1af-363f4f3fd4f3" providerId="ADAL" clId="{7BE74AC3-CAB3-4866-889B-2DC897BE1119}" dt="2021-02-05T19:58:27.405" v="830" actId="20577"/>
          <ac:spMkLst>
            <pc:docMk/>
            <pc:sldMk cId="3372357581" sldId="339"/>
            <ac:spMk id="24" creationId="{B7CD54C6-4B25-49A6-B028-F75D7FACDA0E}"/>
          </ac:spMkLst>
        </pc:spChg>
        <pc:spChg chg="add mod">
          <ac:chgData name="William Grey" userId="37b73424-c081-4fc2-b1af-363f4f3fd4f3" providerId="ADAL" clId="{7BE74AC3-CAB3-4866-889B-2DC897BE1119}" dt="2021-02-05T19:58:44.239" v="836" actId="20577"/>
          <ac:spMkLst>
            <pc:docMk/>
            <pc:sldMk cId="3372357581" sldId="339"/>
            <ac:spMk id="25" creationId="{EA8151AD-1780-444C-BF3E-A8EF4BB44773}"/>
          </ac:spMkLst>
        </pc:spChg>
        <pc:cxnChg chg="add mod">
          <ac:chgData name="William Grey" userId="37b73424-c081-4fc2-b1af-363f4f3fd4f3" providerId="ADAL" clId="{7BE74AC3-CAB3-4866-889B-2DC897BE1119}" dt="2021-02-05T19:57:16.746" v="810" actId="1076"/>
          <ac:cxnSpMkLst>
            <pc:docMk/>
            <pc:sldMk cId="3372357581" sldId="339"/>
            <ac:cxnSpMk id="4" creationId="{B37138FC-73C6-4412-9774-3EA8E9ECC4CD}"/>
          </ac:cxnSpMkLst>
        </pc:cxnChg>
        <pc:cxnChg chg="add mod">
          <ac:chgData name="William Grey" userId="37b73424-c081-4fc2-b1af-363f4f3fd4f3" providerId="ADAL" clId="{7BE74AC3-CAB3-4866-889B-2DC897BE1119}" dt="2021-02-05T19:56:49.011" v="805" actId="1582"/>
          <ac:cxnSpMkLst>
            <pc:docMk/>
            <pc:sldMk cId="3372357581" sldId="339"/>
            <ac:cxnSpMk id="5" creationId="{15C5BDD0-1460-4CAA-9F85-80C6A850C714}"/>
          </ac:cxnSpMkLst>
        </pc:cxnChg>
      </pc:sldChg>
      <pc:sldChg chg="modSp add mod">
        <pc:chgData name="William Grey" userId="37b73424-c081-4fc2-b1af-363f4f3fd4f3" providerId="ADAL" clId="{7BE74AC3-CAB3-4866-889B-2DC897BE1119}" dt="2021-02-05T20:22:13.958" v="1371" actId="20577"/>
        <pc:sldMkLst>
          <pc:docMk/>
          <pc:sldMk cId="3505631989" sldId="340"/>
        </pc:sldMkLst>
        <pc:spChg chg="mod">
          <ac:chgData name="William Grey" userId="37b73424-c081-4fc2-b1af-363f4f3fd4f3" providerId="ADAL" clId="{7BE74AC3-CAB3-4866-889B-2DC897BE1119}" dt="2021-02-05T20:17:04.127" v="969" actId="20577"/>
          <ac:spMkLst>
            <pc:docMk/>
            <pc:sldMk cId="3505631989" sldId="340"/>
            <ac:spMk id="2" creationId="{A6A48771-B326-48EC-9F42-988BE68F872D}"/>
          </ac:spMkLst>
        </pc:spChg>
        <pc:spChg chg="mod">
          <ac:chgData name="William Grey" userId="37b73424-c081-4fc2-b1af-363f4f3fd4f3" providerId="ADAL" clId="{7BE74AC3-CAB3-4866-889B-2DC897BE1119}" dt="2021-02-05T20:22:13.958" v="1371" actId="20577"/>
          <ac:spMkLst>
            <pc:docMk/>
            <pc:sldMk cId="3505631989" sldId="340"/>
            <ac:spMk id="3" creationId="{DA47A49B-E462-4870-8F11-AB06B4A7A4E9}"/>
          </ac:spMkLst>
        </pc:spChg>
        <pc:graphicFrameChg chg="mod modGraphic">
          <ac:chgData name="William Grey" userId="37b73424-c081-4fc2-b1af-363f4f3fd4f3" providerId="ADAL" clId="{7BE74AC3-CAB3-4866-889B-2DC897BE1119}" dt="2021-02-05T20:17:34.444" v="973" actId="14100"/>
          <ac:graphicFrameMkLst>
            <pc:docMk/>
            <pc:sldMk cId="3505631989" sldId="340"/>
            <ac:graphicFrameMk id="5" creationId="{8D6A2E36-49A6-4D39-A207-5E0B141A4F08}"/>
          </ac:graphicFrameMkLst>
        </pc:graphicFrameChg>
      </pc:sldChg>
      <pc:sldChg chg="addSp modSp new mod">
        <pc:chgData name="William Grey" userId="37b73424-c081-4fc2-b1af-363f4f3fd4f3" providerId="ADAL" clId="{7BE74AC3-CAB3-4866-889B-2DC897BE1119}" dt="2021-02-05T20:35:18.148" v="1659" actId="20577"/>
        <pc:sldMkLst>
          <pc:docMk/>
          <pc:sldMk cId="198515140" sldId="341"/>
        </pc:sldMkLst>
        <pc:spChg chg="mod">
          <ac:chgData name="William Grey" userId="37b73424-c081-4fc2-b1af-363f4f3fd4f3" providerId="ADAL" clId="{7BE74AC3-CAB3-4866-889B-2DC897BE1119}" dt="2021-02-05T20:27:03.843" v="1419" actId="20577"/>
          <ac:spMkLst>
            <pc:docMk/>
            <pc:sldMk cId="198515140" sldId="341"/>
            <ac:spMk id="2" creationId="{93BE3AEE-A532-49E7-BDDE-322CA4779AEA}"/>
          </ac:spMkLst>
        </pc:spChg>
        <pc:spChg chg="mod">
          <ac:chgData name="William Grey" userId="37b73424-c081-4fc2-b1af-363f4f3fd4f3" providerId="ADAL" clId="{7BE74AC3-CAB3-4866-889B-2DC897BE1119}" dt="2021-02-05T20:35:18.148" v="1659" actId="20577"/>
          <ac:spMkLst>
            <pc:docMk/>
            <pc:sldMk cId="198515140" sldId="341"/>
            <ac:spMk id="3" creationId="{143D4131-17EF-46C5-A7A6-FEC8AEE5AE18}"/>
          </ac:spMkLst>
        </pc:spChg>
        <pc:graphicFrameChg chg="add mod">
          <ac:chgData name="William Grey" userId="37b73424-c081-4fc2-b1af-363f4f3fd4f3" providerId="ADAL" clId="{7BE74AC3-CAB3-4866-889B-2DC897BE1119}" dt="2021-02-05T20:35:14.343" v="1657" actId="1076"/>
          <ac:graphicFrameMkLst>
            <pc:docMk/>
            <pc:sldMk cId="198515140" sldId="341"/>
            <ac:graphicFrameMk id="4" creationId="{4B8D984B-E410-437C-AA1D-AE19BBDBD122}"/>
          </ac:graphicFrameMkLst>
        </pc:graphicFrameChg>
      </pc:sldChg>
      <pc:sldChg chg="addSp delSp modSp new mod ord">
        <pc:chgData name="William Grey" userId="37b73424-c081-4fc2-b1af-363f4f3fd4f3" providerId="ADAL" clId="{7BE74AC3-CAB3-4866-889B-2DC897BE1119}" dt="2021-02-05T20:39:50.984" v="1737" actId="1076"/>
        <pc:sldMkLst>
          <pc:docMk/>
          <pc:sldMk cId="1367477835" sldId="342"/>
        </pc:sldMkLst>
        <pc:spChg chg="mod">
          <ac:chgData name="William Grey" userId="37b73424-c081-4fc2-b1af-363f4f3fd4f3" providerId="ADAL" clId="{7BE74AC3-CAB3-4866-889B-2DC897BE1119}" dt="2021-02-05T20:38:55.651" v="1733" actId="20577"/>
          <ac:spMkLst>
            <pc:docMk/>
            <pc:sldMk cId="1367477835" sldId="342"/>
            <ac:spMk id="2" creationId="{B2990E06-7FBC-4002-8069-55B925E5527D}"/>
          </ac:spMkLst>
        </pc:spChg>
        <pc:spChg chg="del mod">
          <ac:chgData name="William Grey" userId="37b73424-c081-4fc2-b1af-363f4f3fd4f3" providerId="ADAL" clId="{7BE74AC3-CAB3-4866-889B-2DC897BE1119}" dt="2021-02-05T20:28:22.851" v="1481" actId="478"/>
          <ac:spMkLst>
            <pc:docMk/>
            <pc:sldMk cId="1367477835" sldId="342"/>
            <ac:spMk id="3" creationId="{8C52D8CD-6829-4456-A2E2-D0D059B08D6F}"/>
          </ac:spMkLst>
        </pc:spChg>
        <pc:spChg chg="add del mod">
          <ac:chgData name="William Grey" userId="37b73424-c081-4fc2-b1af-363f4f3fd4f3" providerId="ADAL" clId="{7BE74AC3-CAB3-4866-889B-2DC897BE1119}" dt="2021-02-05T20:28:26" v="1482" actId="478"/>
          <ac:spMkLst>
            <pc:docMk/>
            <pc:sldMk cId="1367477835" sldId="342"/>
            <ac:spMk id="6" creationId="{BD5B6800-1975-4320-995C-4CC441DC4C5D}"/>
          </ac:spMkLst>
        </pc:spChg>
        <pc:graphicFrameChg chg="add mod modGraphic">
          <ac:chgData name="William Grey" userId="37b73424-c081-4fc2-b1af-363f4f3fd4f3" providerId="ADAL" clId="{7BE74AC3-CAB3-4866-889B-2DC897BE1119}" dt="2021-02-05T20:38:19.090" v="1702" actId="20577"/>
          <ac:graphicFrameMkLst>
            <pc:docMk/>
            <pc:sldMk cId="1367477835" sldId="342"/>
            <ac:graphicFrameMk id="4" creationId="{3ED28C08-6249-484F-BF88-17AA7D766510}"/>
          </ac:graphicFrameMkLst>
        </pc:graphicFrameChg>
        <pc:picChg chg="add del mod">
          <ac:chgData name="William Grey" userId="37b73424-c081-4fc2-b1af-363f4f3fd4f3" providerId="ADAL" clId="{7BE74AC3-CAB3-4866-889B-2DC897BE1119}" dt="2021-02-05T20:38:48.985" v="1722" actId="478"/>
          <ac:picMkLst>
            <pc:docMk/>
            <pc:sldMk cId="1367477835" sldId="342"/>
            <ac:picMk id="7" creationId="{3914FDBC-74A6-4D1A-A9E9-7D89F5DAB9EF}"/>
          </ac:picMkLst>
        </pc:picChg>
        <pc:picChg chg="add mod">
          <ac:chgData name="William Grey" userId="37b73424-c081-4fc2-b1af-363f4f3fd4f3" providerId="ADAL" clId="{7BE74AC3-CAB3-4866-889B-2DC897BE1119}" dt="2021-02-05T20:39:50.984" v="1737" actId="1076"/>
          <ac:picMkLst>
            <pc:docMk/>
            <pc:sldMk cId="1367477835" sldId="342"/>
            <ac:picMk id="8" creationId="{BCD03E4A-ACF9-4366-A650-1A78592C57AD}"/>
          </ac:picMkLst>
        </pc:picChg>
      </pc:sldChg>
      <pc:sldChg chg="add">
        <pc:chgData name="William Grey" userId="37b73424-c081-4fc2-b1af-363f4f3fd4f3" providerId="ADAL" clId="{7BE74AC3-CAB3-4866-889B-2DC897BE1119}" dt="2021-02-05T20:37:20.431" v="1670"/>
        <pc:sldMkLst>
          <pc:docMk/>
          <pc:sldMk cId="2075153206" sldId="343"/>
        </pc:sldMkLst>
      </pc:sldChg>
      <pc:sldChg chg="addSp delSp modSp add mod">
        <pc:chgData name="William Grey" userId="37b73424-c081-4fc2-b1af-363f4f3fd4f3" providerId="ADAL" clId="{7BE74AC3-CAB3-4866-889B-2DC897BE1119}" dt="2021-02-05T20:50:06.273" v="1949" actId="14100"/>
        <pc:sldMkLst>
          <pc:docMk/>
          <pc:sldMk cId="14447358" sldId="344"/>
        </pc:sldMkLst>
        <pc:spChg chg="mod">
          <ac:chgData name="William Grey" userId="37b73424-c081-4fc2-b1af-363f4f3fd4f3" providerId="ADAL" clId="{7BE74AC3-CAB3-4866-889B-2DC897BE1119}" dt="2021-02-05T20:46:23.997" v="1856" actId="20577"/>
          <ac:spMkLst>
            <pc:docMk/>
            <pc:sldMk cId="14447358" sldId="344"/>
            <ac:spMk id="2" creationId="{B2990E06-7FBC-4002-8069-55B925E5527D}"/>
          </ac:spMkLst>
        </pc:spChg>
        <pc:spChg chg="add mod">
          <ac:chgData name="William Grey" userId="37b73424-c081-4fc2-b1af-363f4f3fd4f3" providerId="ADAL" clId="{7BE74AC3-CAB3-4866-889B-2DC897BE1119}" dt="2021-02-05T20:49:01.875" v="1928" actId="1076"/>
          <ac:spMkLst>
            <pc:docMk/>
            <pc:sldMk cId="14447358" sldId="344"/>
            <ac:spMk id="3" creationId="{F48F5AD5-5455-4ECE-970D-9F05BB63E5C8}"/>
          </ac:spMkLst>
        </pc:spChg>
        <pc:spChg chg="add mod">
          <ac:chgData name="William Grey" userId="37b73424-c081-4fc2-b1af-363f4f3fd4f3" providerId="ADAL" clId="{7BE74AC3-CAB3-4866-889B-2DC897BE1119}" dt="2021-02-05T20:49:32.353" v="1932" actId="20577"/>
          <ac:spMkLst>
            <pc:docMk/>
            <pc:sldMk cId="14447358" sldId="344"/>
            <ac:spMk id="5" creationId="{DAD533FD-DE79-4B63-8D23-DF72166A4331}"/>
          </ac:spMkLst>
        </pc:spChg>
        <pc:spChg chg="add mod">
          <ac:chgData name="William Grey" userId="37b73424-c081-4fc2-b1af-363f4f3fd4f3" providerId="ADAL" clId="{7BE74AC3-CAB3-4866-889B-2DC897BE1119}" dt="2021-02-05T20:50:06.273" v="1949" actId="14100"/>
          <ac:spMkLst>
            <pc:docMk/>
            <pc:sldMk cId="14447358" sldId="344"/>
            <ac:spMk id="8" creationId="{2C70EA28-7C6A-4FBC-B721-6FF54556CB1A}"/>
          </ac:spMkLst>
        </pc:spChg>
        <pc:picChg chg="del">
          <ac:chgData name="William Grey" userId="37b73424-c081-4fc2-b1af-363f4f3fd4f3" providerId="ADAL" clId="{7BE74AC3-CAB3-4866-889B-2DC897BE1119}" dt="2021-02-05T20:46:13.517" v="1839" actId="478"/>
          <ac:picMkLst>
            <pc:docMk/>
            <pc:sldMk cId="14447358" sldId="344"/>
            <ac:picMk id="7" creationId="{3914FDBC-74A6-4D1A-A9E9-7D89F5DAB9EF}"/>
          </ac:picMkLst>
        </pc:picChg>
      </pc:sldChg>
      <pc:sldChg chg="delSp modSp new mod">
        <pc:chgData name="William Grey" userId="37b73424-c081-4fc2-b1af-363f4f3fd4f3" providerId="ADAL" clId="{7BE74AC3-CAB3-4866-889B-2DC897BE1119}" dt="2021-02-05T20:52:29.584" v="1979" actId="478"/>
        <pc:sldMkLst>
          <pc:docMk/>
          <pc:sldMk cId="3616730839" sldId="345"/>
        </pc:sldMkLst>
        <pc:spChg chg="mod">
          <ac:chgData name="William Grey" userId="37b73424-c081-4fc2-b1af-363f4f3fd4f3" providerId="ADAL" clId="{7BE74AC3-CAB3-4866-889B-2DC897BE1119}" dt="2021-02-05T20:51:48.649" v="1978" actId="20577"/>
          <ac:spMkLst>
            <pc:docMk/>
            <pc:sldMk cId="3616730839" sldId="345"/>
            <ac:spMk id="2" creationId="{D9B2F9F9-BBC1-4EE7-A201-40D005A873F3}"/>
          </ac:spMkLst>
        </pc:spChg>
        <pc:spChg chg="del">
          <ac:chgData name="William Grey" userId="37b73424-c081-4fc2-b1af-363f4f3fd4f3" providerId="ADAL" clId="{7BE74AC3-CAB3-4866-889B-2DC897BE1119}" dt="2021-02-05T20:52:29.584" v="1979" actId="478"/>
          <ac:spMkLst>
            <pc:docMk/>
            <pc:sldMk cId="3616730839" sldId="345"/>
            <ac:spMk id="3" creationId="{26D60185-E269-4295-B3BC-7F4162460E1D}"/>
          </ac:spMkLst>
        </pc:spChg>
      </pc:sldChg>
      <pc:sldMasterChg chg="delSldLayout">
        <pc:chgData name="William Grey" userId="37b73424-c081-4fc2-b1af-363f4f3fd4f3" providerId="ADAL" clId="{7BE74AC3-CAB3-4866-889B-2DC897BE1119}" dt="2021-02-05T20:41:13.449" v="1784" actId="47"/>
        <pc:sldMasterMkLst>
          <pc:docMk/>
          <pc:sldMasterMk cId="334048063" sldId="2147483648"/>
        </pc:sldMasterMkLst>
        <pc:sldLayoutChg chg="del">
          <pc:chgData name="William Grey" userId="37b73424-c081-4fc2-b1af-363f4f3fd4f3" providerId="ADAL" clId="{7BE74AC3-CAB3-4866-889B-2DC897BE1119}" dt="2021-02-05T20:41:13.449" v="1784" actId="47"/>
          <pc:sldLayoutMkLst>
            <pc:docMk/>
            <pc:sldMasterMk cId="334048063" sldId="2147483648"/>
            <pc:sldLayoutMk cId="2029614675" sldId="2147483660"/>
          </pc:sldLayoutMkLst>
        </pc:sldLayoutChg>
      </pc:sldMasterChg>
    </pc:docChg>
  </pc:docChgLst>
  <pc:docChgLst>
    <pc:chgData name="William Grey" userId="37b73424-c081-4fc2-b1af-363f4f3fd4f3" providerId="ADAL" clId="{FEB7468F-A25C-6A44-8B98-6A476E130075}"/>
    <pc:docChg chg="custSel modSld">
      <pc:chgData name="William Grey" userId="37b73424-c081-4fc2-b1af-363f4f3fd4f3" providerId="ADAL" clId="{FEB7468F-A25C-6A44-8B98-6A476E130075}" dt="2021-03-05T10:39:18.342" v="1" actId="1076"/>
      <pc:docMkLst>
        <pc:docMk/>
      </pc:docMkLst>
      <pc:sldChg chg="addSp">
        <pc:chgData name="William Grey" userId="37b73424-c081-4fc2-b1af-363f4f3fd4f3" providerId="ADAL" clId="{FEB7468F-A25C-6A44-8B98-6A476E130075}" dt="2021-03-03T13:36:53.702" v="0" actId="7634"/>
        <pc:sldMkLst>
          <pc:docMk/>
          <pc:sldMk cId="2547731327" sldId="332"/>
        </pc:sldMkLst>
        <pc:inkChg chg="add">
          <ac:chgData name="William Grey" userId="37b73424-c081-4fc2-b1af-363f4f3fd4f3" providerId="ADAL" clId="{FEB7468F-A25C-6A44-8B98-6A476E130075}" dt="2021-03-03T13:36:53.702" v="0" actId="7634"/>
          <ac:inkMkLst>
            <pc:docMk/>
            <pc:sldMk cId="2547731327" sldId="332"/>
            <ac:inkMk id="4" creationId="{6897AACD-BD42-FA4B-A4BC-68D57FE8A43C}"/>
          </ac:inkMkLst>
        </pc:inkChg>
      </pc:sldChg>
      <pc:sldChg chg="modSp">
        <pc:chgData name="William Grey" userId="37b73424-c081-4fc2-b1af-363f4f3fd4f3" providerId="ADAL" clId="{FEB7468F-A25C-6A44-8B98-6A476E130075}" dt="2021-03-05T10:39:18.342" v="1" actId="1076"/>
        <pc:sldMkLst>
          <pc:docMk/>
          <pc:sldMk cId="324028703" sldId="337"/>
        </pc:sldMkLst>
        <pc:spChg chg="mod">
          <ac:chgData name="William Grey" userId="37b73424-c081-4fc2-b1af-363f4f3fd4f3" providerId="ADAL" clId="{FEB7468F-A25C-6A44-8B98-6A476E130075}" dt="2021-03-05T10:39:18.342" v="1" actId="1076"/>
          <ac:spMkLst>
            <pc:docMk/>
            <pc:sldMk cId="324028703" sldId="337"/>
            <ac:spMk id="4" creationId="{81C2E4F7-70CE-43F2-A799-2ABB6FEC474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671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710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579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436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468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60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18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125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818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254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570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A04192C3-4527-131C-799B-08EA5BAB922C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B72D0B-755C-B41D-916A-311505294F24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E34104-85A0-A35F-2724-13774473D751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153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59F8D0F-D583-15FF-AD51-C0EFB2302404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2949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8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code/9-patterns.py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shapes.p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48771-B326-48EC-9F42-988BE68F8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pairs, predict what the following code draws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B9695B7-99F0-46CA-84C2-BE8A98877A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834256"/>
              </p:ext>
            </p:extLst>
          </p:nvPr>
        </p:nvGraphicFramePr>
        <p:xfrm>
          <a:off x="706781" y="1090727"/>
          <a:ext cx="10266019" cy="4358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84765">
                  <a:extLst>
                    <a:ext uri="{9D8B030D-6E8A-4147-A177-3AD203B41FA5}">
                      <a16:colId xmlns:a16="http://schemas.microsoft.com/office/drawing/2014/main" val="903943790"/>
                    </a:ext>
                  </a:extLst>
                </a:gridCol>
                <a:gridCol w="9681254">
                  <a:extLst>
                    <a:ext uri="{9D8B030D-6E8A-4147-A177-3AD203B41FA5}">
                      <a16:colId xmlns:a16="http://schemas.microsoft.com/office/drawing/2014/main" val="26986239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r>
                        <a:rPr lang="en-GB" sz="2800" dirty="0"/>
                        <a:t>6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turtle import *            	</a:t>
                      </a:r>
                    </a:p>
                    <a:p>
                      <a:endParaRPr lang="en-GB" sz="2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shape():</a:t>
                      </a:r>
                    </a:p>
                    <a:p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 c in ["</a:t>
                      </a:r>
                      <a:r>
                        <a:rPr lang="en-GB" sz="2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red","green","blue","yellow</a:t>
                      </a:r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"]: </a:t>
                      </a:r>
                    </a:p>
                    <a:p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2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color</a:t>
                      </a:r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(c)</a:t>
                      </a:r>
                    </a:p>
                    <a:p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forward(100)</a:t>
                      </a:r>
                    </a:p>
                    <a:p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left(90) </a:t>
                      </a:r>
                    </a:p>
                    <a:p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shape()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925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4593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90E06-7FBC-4002-8069-55B925E55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Example how to fill a shape with </a:t>
            </a:r>
            <a:r>
              <a:rPr lang="en-GB" dirty="0" err="1"/>
              <a:t>color</a:t>
            </a: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ED28C08-6249-484F-BF88-17AA7D7665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546307"/>
              </p:ext>
            </p:extLst>
          </p:nvPr>
        </p:nvGraphicFramePr>
        <p:xfrm>
          <a:off x="488418" y="1244434"/>
          <a:ext cx="5257289" cy="46634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3692">
                  <a:extLst>
                    <a:ext uri="{9D8B030D-6E8A-4147-A177-3AD203B41FA5}">
                      <a16:colId xmlns:a16="http://schemas.microsoft.com/office/drawing/2014/main" val="903943790"/>
                    </a:ext>
                  </a:extLst>
                </a:gridCol>
                <a:gridCol w="4803597">
                  <a:extLst>
                    <a:ext uri="{9D8B030D-6E8A-4147-A177-3AD203B41FA5}">
                      <a16:colId xmlns:a16="http://schemas.microsoft.com/office/drawing/2014/main" val="26986239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1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2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3</a:t>
                      </a:r>
                    </a:p>
                    <a:p>
                      <a:r>
                        <a:rPr lang="en-GB" sz="2000" dirty="0"/>
                        <a:t>4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5</a:t>
                      </a:r>
                    </a:p>
                    <a:p>
                      <a:r>
                        <a:rPr lang="en-GB" sz="2000" dirty="0"/>
                        <a:t>6</a:t>
                      </a:r>
                    </a:p>
                    <a:p>
                      <a:r>
                        <a:rPr lang="en-GB" sz="2000" dirty="0"/>
                        <a:t>7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8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9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turtle import *            	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shape():</a:t>
                      </a:r>
                    </a:p>
                    <a:p>
                      <a:pPr marL="0" indent="0">
                        <a:buNone/>
                      </a:pPr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begin_fill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fillcolor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("purple")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range(4):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forward(100)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left(90)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end_fill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shape()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925059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BCD03E4A-ACF9-4366-A650-1A78592C57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8789" y="1946121"/>
            <a:ext cx="3271056" cy="2965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477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D5E1A-F3E0-42A6-A244-DF32241EB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899" y="71528"/>
            <a:ext cx="11573301" cy="662781"/>
          </a:xfrm>
        </p:spPr>
        <p:txBody>
          <a:bodyPr>
            <a:noAutofit/>
          </a:bodyPr>
          <a:lstStyle/>
          <a:p>
            <a:r>
              <a:rPr lang="en-GB" sz="3600" dirty="0"/>
              <a:t>Make: Draw the flag of France, Germany or Belgium, or Japan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2AA6A0-CCBD-4A42-94F6-31230215CFA4}"/>
              </a:ext>
            </a:extLst>
          </p:cNvPr>
          <p:cNvSpPr/>
          <p:nvPr/>
        </p:nvSpPr>
        <p:spPr>
          <a:xfrm>
            <a:off x="2221395" y="4228602"/>
            <a:ext cx="590550" cy="1447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85268A-47A1-4F84-9233-9BED8E7803AF}"/>
              </a:ext>
            </a:extLst>
          </p:cNvPr>
          <p:cNvSpPr/>
          <p:nvPr/>
        </p:nvSpPr>
        <p:spPr>
          <a:xfrm>
            <a:off x="1638298" y="4183944"/>
            <a:ext cx="590550" cy="144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BE578E-00F6-41E8-9146-B6F9EF824F0A}"/>
              </a:ext>
            </a:extLst>
          </p:cNvPr>
          <p:cNvSpPr/>
          <p:nvPr/>
        </p:nvSpPr>
        <p:spPr>
          <a:xfrm>
            <a:off x="1044022" y="4228602"/>
            <a:ext cx="590550" cy="14478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A4FD2E-5F39-4522-9866-CB74581A41FA}"/>
              </a:ext>
            </a:extLst>
          </p:cNvPr>
          <p:cNvSpPr/>
          <p:nvPr/>
        </p:nvSpPr>
        <p:spPr>
          <a:xfrm>
            <a:off x="1042779" y="4228602"/>
            <a:ext cx="177165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0DCE366-8DAF-46EC-815B-976D220223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899" y="1136128"/>
            <a:ext cx="3143250" cy="21240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987B630-149E-4FEF-8D2B-9EF7C798E5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4329" y="1202250"/>
            <a:ext cx="3076575" cy="20859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635761E-DF78-4EAD-9793-DCFD59172F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24804" y="3756167"/>
            <a:ext cx="3086100" cy="21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349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25A6-C1E5-4AB8-8DA7-36971C6D1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Make 2: Draw the following picture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E72A40-AAF6-47DA-9AB9-645EF301FF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571" y="1251713"/>
            <a:ext cx="7800495" cy="477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028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90E06-7FBC-4002-8069-55B925E55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Making patterns: Example code using nested for loops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ED28C08-6249-484F-BF88-17AA7D766510}"/>
              </a:ext>
            </a:extLst>
          </p:cNvPr>
          <p:cNvGraphicFramePr>
            <a:graphicFrameLocks noGrp="1"/>
          </p:cNvGraphicFramePr>
          <p:nvPr/>
        </p:nvGraphicFramePr>
        <p:xfrm>
          <a:off x="488418" y="1244434"/>
          <a:ext cx="5257289" cy="4968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3692">
                  <a:extLst>
                    <a:ext uri="{9D8B030D-6E8A-4147-A177-3AD203B41FA5}">
                      <a16:colId xmlns:a16="http://schemas.microsoft.com/office/drawing/2014/main" val="903943790"/>
                    </a:ext>
                  </a:extLst>
                </a:gridCol>
                <a:gridCol w="4803597">
                  <a:extLst>
                    <a:ext uri="{9D8B030D-6E8A-4147-A177-3AD203B41FA5}">
                      <a16:colId xmlns:a16="http://schemas.microsoft.com/office/drawing/2014/main" val="26986239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1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2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3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4</a:t>
                      </a:r>
                    </a:p>
                    <a:p>
                      <a:r>
                        <a:rPr lang="en-GB" sz="2000" dirty="0"/>
                        <a:t>5</a:t>
                      </a:r>
                    </a:p>
                    <a:p>
                      <a:r>
                        <a:rPr lang="en-GB" sz="2000" dirty="0"/>
                        <a:t>6</a:t>
                      </a:r>
                    </a:p>
                    <a:p>
                      <a:r>
                        <a:rPr lang="en-GB" sz="2000" dirty="0"/>
                        <a:t>7</a:t>
                      </a:r>
                    </a:p>
                    <a:p>
                      <a:r>
                        <a:rPr lang="en-GB" sz="2000" dirty="0"/>
                        <a:t>8</a:t>
                      </a:r>
                    </a:p>
                    <a:p>
                      <a:r>
                        <a:rPr lang="en-GB" sz="2000" dirty="0"/>
                        <a:t>9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10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turtle import *            	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shape():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begin_fill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fillcolor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("purple")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j in range(18):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range(4):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forward(100)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left(90)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left(20)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end_fill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shape()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925059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3914FDBC-74A6-4D1A-A9E9-7D89F5DAB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380863"/>
            <a:ext cx="4880128" cy="4096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153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6FB26-CF24-4B31-B755-D2CAC9AD2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Try to reproduce some </a:t>
            </a:r>
            <a:r>
              <a:rPr lang="en-GB" dirty="0" err="1"/>
              <a:t>Mondrain</a:t>
            </a:r>
            <a:r>
              <a:rPr lang="en-GB" dirty="0"/>
              <a:t> Art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EC6F7A-4289-46C6-87D7-E5CE7B504E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6240" y="1504679"/>
            <a:ext cx="6651959" cy="4753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642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90E06-7FBC-4002-8069-55B925E55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800" dirty="0"/>
              <a:t>Modify the code using different shapes to create different patterns and colours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ED28C08-6249-484F-BF88-17AA7D766510}"/>
              </a:ext>
            </a:extLst>
          </p:cNvPr>
          <p:cNvGraphicFramePr>
            <a:graphicFrameLocks noGrp="1"/>
          </p:cNvGraphicFramePr>
          <p:nvPr/>
        </p:nvGraphicFramePr>
        <p:xfrm>
          <a:off x="488418" y="1244434"/>
          <a:ext cx="5257289" cy="4968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3692">
                  <a:extLst>
                    <a:ext uri="{9D8B030D-6E8A-4147-A177-3AD203B41FA5}">
                      <a16:colId xmlns:a16="http://schemas.microsoft.com/office/drawing/2014/main" val="903943790"/>
                    </a:ext>
                  </a:extLst>
                </a:gridCol>
                <a:gridCol w="4803597">
                  <a:extLst>
                    <a:ext uri="{9D8B030D-6E8A-4147-A177-3AD203B41FA5}">
                      <a16:colId xmlns:a16="http://schemas.microsoft.com/office/drawing/2014/main" val="26986239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1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2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3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4</a:t>
                      </a:r>
                    </a:p>
                    <a:p>
                      <a:r>
                        <a:rPr lang="en-GB" sz="2000" dirty="0"/>
                        <a:t>5</a:t>
                      </a:r>
                    </a:p>
                    <a:p>
                      <a:r>
                        <a:rPr lang="en-GB" sz="2000" dirty="0"/>
                        <a:t>6</a:t>
                      </a:r>
                    </a:p>
                    <a:p>
                      <a:r>
                        <a:rPr lang="en-GB" sz="2000" dirty="0"/>
                        <a:t>7</a:t>
                      </a:r>
                    </a:p>
                    <a:p>
                      <a:r>
                        <a:rPr lang="en-GB" sz="2000" dirty="0"/>
                        <a:t>8</a:t>
                      </a:r>
                    </a:p>
                    <a:p>
                      <a:r>
                        <a:rPr lang="en-GB" sz="2000" dirty="0"/>
                        <a:t>9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10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turtle import *            	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shape():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begin_fill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fillcolor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("purple")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j in range(18):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range(4):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forward(100)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left(90)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left(20)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end_fill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shape()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925059"/>
                  </a:ext>
                </a:extLst>
              </a:tr>
            </a:tbl>
          </a:graphicData>
        </a:graphic>
      </p:graphicFrame>
      <p:sp>
        <p:nvSpPr>
          <p:cNvPr id="3" name="Right Brace 2">
            <a:extLst>
              <a:ext uri="{FF2B5EF4-FFF2-40B4-BE49-F238E27FC236}">
                <a16:creationId xmlns:a16="http://schemas.microsoft.com/office/drawing/2014/main" id="{F48F5AD5-5455-4ECE-970D-9F05BB63E5C8}"/>
              </a:ext>
            </a:extLst>
          </p:cNvPr>
          <p:cNvSpPr/>
          <p:nvPr/>
        </p:nvSpPr>
        <p:spPr>
          <a:xfrm>
            <a:off x="6041414" y="3450208"/>
            <a:ext cx="404881" cy="149784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D533FD-DE79-4B63-8D23-DF72166A4331}"/>
              </a:ext>
            </a:extLst>
          </p:cNvPr>
          <p:cNvSpPr txBox="1"/>
          <p:nvPr/>
        </p:nvSpPr>
        <p:spPr>
          <a:xfrm>
            <a:off x="6619164" y="3875963"/>
            <a:ext cx="50844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Change these numbers. </a:t>
            </a:r>
          </a:p>
          <a:p>
            <a:r>
              <a:rPr lang="en-GB" sz="2400" dirty="0"/>
              <a:t>How do they relate to one and other?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70EA28-7C6A-4FBC-B721-6FF54556CB1A}"/>
              </a:ext>
            </a:extLst>
          </p:cNvPr>
          <p:cNvSpPr txBox="1"/>
          <p:nvPr/>
        </p:nvSpPr>
        <p:spPr>
          <a:xfrm>
            <a:off x="6041414" y="1935804"/>
            <a:ext cx="5084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Download the code from: </a:t>
            </a:r>
            <a:r>
              <a:rPr lang="en-GB" dirty="0">
                <a:hlinkClick r:id="rId2"/>
              </a:rPr>
              <a:t>patterns.py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47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2F9F9-BBC1-4EE7-A201-40D005A87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Plenary: show exemplar work</a:t>
            </a:r>
          </a:p>
        </p:txBody>
      </p:sp>
    </p:spTree>
    <p:extLst>
      <p:ext uri="{BB962C8B-B14F-4D97-AF65-F5344CB8AC3E}">
        <p14:creationId xmlns:p14="http://schemas.microsoft.com/office/powerpoint/2010/main" val="3616730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Drawing shapes with Turtle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7731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E0BD2-CF4B-447A-807E-7B28F2C87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B0F98-840E-4FD0-A205-41B6A2806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Draw basic shapes using turtle module in Python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Explain the coordinate system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Use For loops to draw complex shapes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Use loops inside loops (nested loops)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025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48771-B326-48EC-9F42-988BE68F8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71" y="71528"/>
            <a:ext cx="11034985" cy="662781"/>
          </a:xfrm>
        </p:spPr>
        <p:txBody>
          <a:bodyPr>
            <a:normAutofit fontScale="90000"/>
          </a:bodyPr>
          <a:lstStyle/>
          <a:p>
            <a:r>
              <a:rPr lang="en-GB" dirty="0"/>
              <a:t>Copy and run the code. Does it do as you expected?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47A49B-E462-4870-8F11-AB06B4A7A4E9}"/>
              </a:ext>
            </a:extLst>
          </p:cNvPr>
          <p:cNvSpPr txBox="1"/>
          <p:nvPr/>
        </p:nvSpPr>
        <p:spPr>
          <a:xfrm>
            <a:off x="2782956" y="5730240"/>
            <a:ext cx="4359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Download the code from: </a:t>
            </a:r>
            <a:r>
              <a:rPr lang="en-GB" dirty="0">
                <a:hlinkClick r:id="rId2"/>
              </a:rPr>
              <a:t>shapes.py</a:t>
            </a:r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D6A2E36-49A6-4D39-A207-5E0B141A4F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674789"/>
              </p:ext>
            </p:extLst>
          </p:nvPr>
        </p:nvGraphicFramePr>
        <p:xfrm>
          <a:off x="706781" y="1090727"/>
          <a:ext cx="10266019" cy="4358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84765">
                  <a:extLst>
                    <a:ext uri="{9D8B030D-6E8A-4147-A177-3AD203B41FA5}">
                      <a16:colId xmlns:a16="http://schemas.microsoft.com/office/drawing/2014/main" val="903943790"/>
                    </a:ext>
                  </a:extLst>
                </a:gridCol>
                <a:gridCol w="9681254">
                  <a:extLst>
                    <a:ext uri="{9D8B030D-6E8A-4147-A177-3AD203B41FA5}">
                      <a16:colId xmlns:a16="http://schemas.microsoft.com/office/drawing/2014/main" val="26986239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r>
                        <a:rPr lang="en-GB" sz="2800" dirty="0"/>
                        <a:t>6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turtle import *            	</a:t>
                      </a:r>
                    </a:p>
                    <a:p>
                      <a:endParaRPr lang="en-GB" sz="2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shape():</a:t>
                      </a:r>
                    </a:p>
                    <a:p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 c in ["</a:t>
                      </a:r>
                      <a:r>
                        <a:rPr lang="en-GB" sz="2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red","green","blue","yellow</a:t>
                      </a:r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"]: </a:t>
                      </a:r>
                    </a:p>
                    <a:p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2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color</a:t>
                      </a:r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(c)</a:t>
                      </a:r>
                    </a:p>
                    <a:p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forward(100)</a:t>
                      </a:r>
                    </a:p>
                    <a:p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left(90) </a:t>
                      </a:r>
                    </a:p>
                    <a:p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shape()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925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5311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48771-B326-48EC-9F42-988BE68F8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71" y="71528"/>
            <a:ext cx="11034985" cy="662781"/>
          </a:xfrm>
        </p:spPr>
        <p:txBody>
          <a:bodyPr>
            <a:normAutofit fontScale="90000"/>
          </a:bodyPr>
          <a:lstStyle/>
          <a:p>
            <a:r>
              <a:rPr lang="en-GB" dirty="0"/>
              <a:t>Investigate the code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47A49B-E462-4870-8F11-AB06B4A7A4E9}"/>
              </a:ext>
            </a:extLst>
          </p:cNvPr>
          <p:cNvSpPr txBox="1"/>
          <p:nvPr/>
        </p:nvSpPr>
        <p:spPr>
          <a:xfrm>
            <a:off x="6959171" y="1089633"/>
            <a:ext cx="500991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Investigate the code by adding in comments:</a:t>
            </a:r>
          </a:p>
          <a:p>
            <a:endParaRPr lang="en-GB" dirty="0"/>
          </a:p>
          <a:p>
            <a:pPr marL="342900" indent="-342900">
              <a:buAutoNum type="arabicParenR"/>
            </a:pPr>
            <a:r>
              <a:rPr lang="en-GB" dirty="0"/>
              <a:t>Explain what is happening on line 1</a:t>
            </a:r>
          </a:p>
          <a:p>
            <a:pPr marL="342900" indent="-342900">
              <a:buAutoNum type="arabicParenR"/>
            </a:pPr>
            <a:r>
              <a:rPr lang="en-GB" dirty="0"/>
              <a:t>How may iterations does the loop make?</a:t>
            </a:r>
          </a:p>
          <a:p>
            <a:pPr marL="342900" indent="-342900">
              <a:buAutoNum type="arabicParenR"/>
            </a:pPr>
            <a:r>
              <a:rPr lang="en-GB" dirty="0"/>
              <a:t>How could you make the loop iterate more times?</a:t>
            </a:r>
          </a:p>
          <a:p>
            <a:pPr marL="342900" indent="-342900">
              <a:buAutoNum type="arabicParenR"/>
            </a:pPr>
            <a:r>
              <a:rPr lang="en-GB" dirty="0"/>
              <a:t>What are the different colours on line 3 doing?</a:t>
            </a:r>
          </a:p>
          <a:p>
            <a:pPr marL="342900" indent="-342900">
              <a:buAutoNum type="arabicParenR"/>
            </a:pPr>
            <a:r>
              <a:rPr lang="en-GB" dirty="0"/>
              <a:t>What shape is being drawn?</a:t>
            </a:r>
          </a:p>
          <a:p>
            <a:pPr marL="342900" indent="-342900">
              <a:buAutoNum type="arabicParenR"/>
            </a:pPr>
            <a:r>
              <a:rPr lang="en-GB" dirty="0"/>
              <a:t>On line 5 what does 100 mean</a:t>
            </a:r>
          </a:p>
          <a:p>
            <a:pPr marL="342900" indent="-342900">
              <a:buAutoNum type="arabicParenR"/>
            </a:pPr>
            <a:r>
              <a:rPr lang="en-GB" dirty="0"/>
              <a:t>On line 6 what does the 90 mean</a:t>
            </a:r>
          </a:p>
          <a:p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D6A2E36-49A6-4D39-A207-5E0B141A4F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230636"/>
              </p:ext>
            </p:extLst>
          </p:nvPr>
        </p:nvGraphicFramePr>
        <p:xfrm>
          <a:off x="119929" y="1077079"/>
          <a:ext cx="6499236" cy="2834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70204">
                  <a:extLst>
                    <a:ext uri="{9D8B030D-6E8A-4147-A177-3AD203B41FA5}">
                      <a16:colId xmlns:a16="http://schemas.microsoft.com/office/drawing/2014/main" val="903943790"/>
                    </a:ext>
                  </a:extLst>
                </a:gridCol>
                <a:gridCol w="6129032">
                  <a:extLst>
                    <a:ext uri="{9D8B030D-6E8A-4147-A177-3AD203B41FA5}">
                      <a16:colId xmlns:a16="http://schemas.microsoft.com/office/drawing/2014/main" val="26986239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dirty="0"/>
                        <a:t>1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2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3</a:t>
                      </a:r>
                    </a:p>
                    <a:p>
                      <a:r>
                        <a:rPr lang="en-GB" sz="1800" dirty="0"/>
                        <a:t>4</a:t>
                      </a:r>
                    </a:p>
                    <a:p>
                      <a:r>
                        <a:rPr lang="en-GB" sz="1800" dirty="0"/>
                        <a:t>5</a:t>
                      </a:r>
                    </a:p>
                    <a:p>
                      <a:r>
                        <a:rPr lang="en-GB" sz="1800" dirty="0"/>
                        <a:t>6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turtle import *            	</a:t>
                      </a:r>
                    </a:p>
                    <a:p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shape():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 c in ["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red","green","blue","yellow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"]: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color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(c)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forward(100)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left(90)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shape()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925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5631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6C59868-9D38-A45B-6C00-F20FDDC3B2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42541"/>
            <a:ext cx="12192000" cy="517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834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E3AEE-A532-49E7-BDDE-322CA4779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Modify the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D4131-17EF-46C5-A7A6-FEC8AEE5A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4254489"/>
            <a:ext cx="10515600" cy="662781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Modify the code to draw an octagon with different colour slides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B8D984B-E410-437C-AA1D-AE19BBDBD1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332343"/>
              </p:ext>
            </p:extLst>
          </p:nvPr>
        </p:nvGraphicFramePr>
        <p:xfrm>
          <a:off x="808672" y="1186191"/>
          <a:ext cx="6499236" cy="2834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70204">
                  <a:extLst>
                    <a:ext uri="{9D8B030D-6E8A-4147-A177-3AD203B41FA5}">
                      <a16:colId xmlns:a16="http://schemas.microsoft.com/office/drawing/2014/main" val="903943790"/>
                    </a:ext>
                  </a:extLst>
                </a:gridCol>
                <a:gridCol w="6129032">
                  <a:extLst>
                    <a:ext uri="{9D8B030D-6E8A-4147-A177-3AD203B41FA5}">
                      <a16:colId xmlns:a16="http://schemas.microsoft.com/office/drawing/2014/main" val="26986239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dirty="0"/>
                        <a:t>1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2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3</a:t>
                      </a:r>
                    </a:p>
                    <a:p>
                      <a:r>
                        <a:rPr lang="en-GB" sz="1800" dirty="0"/>
                        <a:t>4</a:t>
                      </a:r>
                    </a:p>
                    <a:p>
                      <a:r>
                        <a:rPr lang="en-GB" sz="1800" dirty="0"/>
                        <a:t>5</a:t>
                      </a:r>
                    </a:p>
                    <a:p>
                      <a:r>
                        <a:rPr lang="en-GB" sz="1800" dirty="0"/>
                        <a:t>6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turtle import *            	</a:t>
                      </a:r>
                    </a:p>
                    <a:p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shape():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 c in ["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red","green","blue","yellow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"]: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color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(c)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forward(100)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left(90)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shape()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925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515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5A9A4-9A4C-4720-B9E6-0A66E1817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Common Turtle commands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1C2E4F7-70CE-43F2-A799-2ABB6FEC4747}"/>
              </a:ext>
            </a:extLst>
          </p:cNvPr>
          <p:cNvSpPr txBox="1">
            <a:spLocks/>
          </p:cNvSpPr>
          <p:nvPr/>
        </p:nvSpPr>
        <p:spPr>
          <a:xfrm>
            <a:off x="808672" y="1056224"/>
            <a:ext cx="11562041" cy="511865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forward(100)     # Move forward 100 steps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left(90)         # Turn left 90 degrees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right(90)        # Turn right 90 degrees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speed(10)        # Set speed of turtle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shape("turtle")  # Set shape of turtle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(“blue”)    # Set colour of turtle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pensize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(6)       # Set line thickness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penup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          # Remove pen from paper so no line drawn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pendown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        # Put pen on paper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fillcolor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(“red”) # Set Colour to fill in shape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begin_fill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     # Begin shape fill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end_fill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       # End shape fill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(50,60)      # Move turtle to x, y position 50,60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circle(50)       # Draw circle with radius 50 pixels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028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0F567-5FC7-43B7-97E0-D17BD51B8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Turtle coordinate system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37138FC-73C6-4412-9774-3EA8E9ECC4CD}"/>
              </a:ext>
            </a:extLst>
          </p:cNvPr>
          <p:cNvCxnSpPr>
            <a:cxnSpLocks/>
          </p:cNvCxnSpPr>
          <p:nvPr/>
        </p:nvCxnSpPr>
        <p:spPr>
          <a:xfrm>
            <a:off x="1482340" y="3643414"/>
            <a:ext cx="8098714" cy="20679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5C5BDD0-1460-4CAA-9F85-80C6A850C714}"/>
              </a:ext>
            </a:extLst>
          </p:cNvPr>
          <p:cNvCxnSpPr>
            <a:cxnSpLocks/>
            <a:stCxn id="10" idx="2"/>
            <a:endCxn id="10" idx="0"/>
          </p:cNvCxnSpPr>
          <p:nvPr/>
        </p:nvCxnSpPr>
        <p:spPr>
          <a:xfrm flipV="1">
            <a:off x="5499991" y="1050659"/>
            <a:ext cx="0" cy="5207314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5CCDC26B-1CB0-4B70-B6A4-18208312FC55}"/>
              </a:ext>
            </a:extLst>
          </p:cNvPr>
          <p:cNvSpPr txBox="1"/>
          <p:nvPr/>
        </p:nvSpPr>
        <p:spPr>
          <a:xfrm>
            <a:off x="1565249" y="3043041"/>
            <a:ext cx="1013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-x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0BDC97-29BC-4141-8EF1-3B4A928A2669}"/>
              </a:ext>
            </a:extLst>
          </p:cNvPr>
          <p:cNvSpPr txBox="1"/>
          <p:nvPr/>
        </p:nvSpPr>
        <p:spPr>
          <a:xfrm>
            <a:off x="8654031" y="3079318"/>
            <a:ext cx="9587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+x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8DC9455-A295-40C9-B159-000CB503AA6C}"/>
              </a:ext>
            </a:extLst>
          </p:cNvPr>
          <p:cNvSpPr/>
          <p:nvPr/>
        </p:nvSpPr>
        <p:spPr>
          <a:xfrm>
            <a:off x="1450634" y="1050659"/>
            <a:ext cx="8098714" cy="5207314"/>
          </a:xfrm>
          <a:prstGeom prst="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9FEDA8-9327-4540-AF25-C9B3E15A0A05}"/>
              </a:ext>
            </a:extLst>
          </p:cNvPr>
          <p:cNvSpPr txBox="1"/>
          <p:nvPr/>
        </p:nvSpPr>
        <p:spPr>
          <a:xfrm>
            <a:off x="1985495" y="4433259"/>
            <a:ext cx="2468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Right(90)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DE833EE-CEF2-44A1-8D60-BB3D6A329397}"/>
              </a:ext>
            </a:extLst>
          </p:cNvPr>
          <p:cNvSpPr txBox="1"/>
          <p:nvPr/>
        </p:nvSpPr>
        <p:spPr>
          <a:xfrm>
            <a:off x="6199886" y="4576273"/>
            <a:ext cx="16007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Left(90)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2747FE-1164-4303-B4BF-99914D983DFC}"/>
              </a:ext>
            </a:extLst>
          </p:cNvPr>
          <p:cNvSpPr txBox="1"/>
          <p:nvPr/>
        </p:nvSpPr>
        <p:spPr>
          <a:xfrm>
            <a:off x="4419459" y="3083419"/>
            <a:ext cx="1112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[0,0]</a:t>
            </a:r>
          </a:p>
        </p:txBody>
      </p:sp>
      <p:sp>
        <p:nvSpPr>
          <p:cNvPr id="14" name="Bent Arrow 17">
            <a:extLst>
              <a:ext uri="{FF2B5EF4-FFF2-40B4-BE49-F238E27FC236}">
                <a16:creationId xmlns:a16="http://schemas.microsoft.com/office/drawing/2014/main" id="{AC3501A5-4F1E-4A0D-8F6B-3E33363EF827}"/>
              </a:ext>
            </a:extLst>
          </p:cNvPr>
          <p:cNvSpPr/>
          <p:nvPr/>
        </p:nvSpPr>
        <p:spPr>
          <a:xfrm>
            <a:off x="3731416" y="4576274"/>
            <a:ext cx="240348" cy="298747"/>
          </a:xfrm>
          <a:prstGeom prst="ben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" name="Bent Arrow 18">
            <a:extLst>
              <a:ext uri="{FF2B5EF4-FFF2-40B4-BE49-F238E27FC236}">
                <a16:creationId xmlns:a16="http://schemas.microsoft.com/office/drawing/2014/main" id="{82E399CB-CEA9-464A-A519-9FC6424F2714}"/>
              </a:ext>
            </a:extLst>
          </p:cNvPr>
          <p:cNvSpPr/>
          <p:nvPr/>
        </p:nvSpPr>
        <p:spPr>
          <a:xfrm flipH="1">
            <a:off x="7704771" y="4599687"/>
            <a:ext cx="316350" cy="275334"/>
          </a:xfrm>
          <a:prstGeom prst="ben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7CD54C6-4B25-49A6-B028-F75D7FACDA0E}"/>
              </a:ext>
            </a:extLst>
          </p:cNvPr>
          <p:cNvSpPr txBox="1"/>
          <p:nvPr/>
        </p:nvSpPr>
        <p:spPr>
          <a:xfrm>
            <a:off x="4811984" y="1137680"/>
            <a:ext cx="9587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+y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A8151AD-1780-444C-BF3E-A8EF4BB44773}"/>
              </a:ext>
            </a:extLst>
          </p:cNvPr>
          <p:cNvSpPr txBox="1"/>
          <p:nvPr/>
        </p:nvSpPr>
        <p:spPr>
          <a:xfrm>
            <a:off x="4811983" y="5602771"/>
            <a:ext cx="9587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-y</a:t>
            </a:r>
          </a:p>
        </p:txBody>
      </p:sp>
    </p:spTree>
    <p:extLst>
      <p:ext uri="{BB962C8B-B14F-4D97-AF65-F5344CB8AC3E}">
        <p14:creationId xmlns:p14="http://schemas.microsoft.com/office/powerpoint/2010/main" val="3372357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998D1EF40D0446985FE49EC49AAB1A" ma:contentTypeVersion="33" ma:contentTypeDescription="Create a new document." ma:contentTypeScope="" ma:versionID="a81476868d880d3c29122f18715ee373">
  <xsd:schema xmlns:xsd="http://www.w3.org/2001/XMLSchema" xmlns:xs="http://www.w3.org/2001/XMLSchema" xmlns:p="http://schemas.microsoft.com/office/2006/metadata/properties" xmlns:ns3="bd392511-13b7-4e5d-bbc7-196a51b1cbae" xmlns:ns4="623d7836-ca09-499d-8255-7f973a8cfb59" targetNamespace="http://schemas.microsoft.com/office/2006/metadata/properties" ma:root="true" ma:fieldsID="2f3e30de3e84991c062f07bd396b5048" ns3:_="" ns4:_="">
    <xsd:import namespace="bd392511-13b7-4e5d-bbc7-196a51b1cbae"/>
    <xsd:import namespace="623d7836-ca09-499d-8255-7f973a8cfb5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TeamsChannelId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IsNotebookLocked" minOccurs="0"/>
                <xsd:element ref="ns3:MediaServiceGenerationTime" minOccurs="0"/>
                <xsd:element ref="ns3:MediaServiceEventHashCode" minOccurs="0"/>
                <xsd:element ref="ns3:Math_Settings" minOccurs="0"/>
                <xsd:element ref="ns3:Distribution_Groups" minOccurs="0"/>
                <xsd:element ref="ns3:LMS_Mapping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392511-13b7-4e5d-bbc7-196a51b1cb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Owner" ma:index="1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4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msChannelId" ma:index="17" nillable="true" ma:displayName="Teams Channel Id" ma:internalName="TeamsChannelId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MediaServiceAutoTags" ma:internalName="MediaServiceAutoTags" ma:readOnly="true">
      <xsd:simpleType>
        <xsd:restriction base="dms:Text"/>
      </xsd:simpleType>
    </xsd:element>
    <xsd:element name="MediaServiceOCR" ma:index="3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2" nillable="true" ma:displayName="Location" ma:internalName="MediaServiceLocation" ma:readOnly="true">
      <xsd:simpleType>
        <xsd:restriction base="dms:Text"/>
      </xsd:simpleType>
    </xsd:element>
    <xsd:element name="IsNotebookLocked" ma:index="33" nillable="true" ma:displayName="Is Notebook Locked" ma:internalName="IsNotebookLocked">
      <xsd:simpleType>
        <xsd:restriction base="dms:Boolean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ath_Settings" ma:index="36" nillable="true" ma:displayName="Math Settings" ma:internalName="Math_Settings">
      <xsd:simpleType>
        <xsd:restriction base="dms:Text"/>
      </xsd:simpleType>
    </xsd:element>
    <xsd:element name="Distribution_Groups" ma:index="37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8" nillable="true" ma:displayName="LMS Mappings" ma:internalName="LMS_Mappings">
      <xsd:simpleType>
        <xsd:restriction base="dms:Note">
          <xsd:maxLength value="255"/>
        </xsd:restriction>
      </xsd:simpleType>
    </xsd:element>
    <xsd:element name="MediaServiceAutoKeyPoints" ma:index="3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3d7836-ca09-499d-8255-7f973a8cfb59" elementFormDefault="qualified">
    <xsd:import namespace="http://schemas.microsoft.com/office/2006/documentManagement/types"/>
    <xsd:import namespace="http://schemas.microsoft.com/office/infopath/2007/PartnerControls"/>
    <xsd:element name="SharedWithUsers" ma:index="2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bd392511-13b7-4e5d-bbc7-196a51b1cbae" xsi:nil="true"/>
    <Invited_Teachers xmlns="bd392511-13b7-4e5d-bbc7-196a51b1cbae" xsi:nil="true"/>
    <IsNotebookLocked xmlns="bd392511-13b7-4e5d-bbc7-196a51b1cbae" xsi:nil="true"/>
    <FolderType xmlns="bd392511-13b7-4e5d-bbc7-196a51b1cbae" xsi:nil="true"/>
    <TeamsChannelId xmlns="bd392511-13b7-4e5d-bbc7-196a51b1cbae" xsi:nil="true"/>
    <Owner xmlns="bd392511-13b7-4e5d-bbc7-196a51b1cbae">
      <UserInfo>
        <DisplayName/>
        <AccountId xsi:nil="true"/>
        <AccountType/>
      </UserInfo>
    </Owner>
    <Students xmlns="bd392511-13b7-4e5d-bbc7-196a51b1cbae">
      <UserInfo>
        <DisplayName/>
        <AccountId xsi:nil="true"/>
        <AccountType/>
      </UserInfo>
    </Students>
    <Student_Groups xmlns="bd392511-13b7-4e5d-bbc7-196a51b1cbae">
      <UserInfo>
        <DisplayName/>
        <AccountId xsi:nil="true"/>
        <AccountType/>
      </UserInfo>
    </Student_Groups>
    <Math_Settings xmlns="bd392511-13b7-4e5d-bbc7-196a51b1cbae" xsi:nil="true"/>
    <Is_Collaboration_Space_Locked xmlns="bd392511-13b7-4e5d-bbc7-196a51b1cbae" xsi:nil="true"/>
    <NotebookType xmlns="bd392511-13b7-4e5d-bbc7-196a51b1cbae" xsi:nil="true"/>
    <Has_Teacher_Only_SectionGroup xmlns="bd392511-13b7-4e5d-bbc7-196a51b1cbae" xsi:nil="true"/>
    <DefaultSectionNames xmlns="bd392511-13b7-4e5d-bbc7-196a51b1cbae" xsi:nil="true"/>
    <Teachers xmlns="bd392511-13b7-4e5d-bbc7-196a51b1cbae">
      <UserInfo>
        <DisplayName/>
        <AccountId xsi:nil="true"/>
        <AccountType/>
      </UserInfo>
    </Teachers>
    <Templates xmlns="bd392511-13b7-4e5d-bbc7-196a51b1cbae" xsi:nil="true"/>
    <Invited_Students xmlns="bd392511-13b7-4e5d-bbc7-196a51b1cbae" xsi:nil="true"/>
    <LMS_Mappings xmlns="bd392511-13b7-4e5d-bbc7-196a51b1cbae" xsi:nil="true"/>
    <CultureName xmlns="bd392511-13b7-4e5d-bbc7-196a51b1cbae" xsi:nil="true"/>
    <Distribution_Groups xmlns="bd392511-13b7-4e5d-bbc7-196a51b1cbae" xsi:nil="true"/>
    <Self_Registration_Enabled xmlns="bd392511-13b7-4e5d-bbc7-196a51b1cba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06C9DF6-E0D6-40DC-9C39-9279927BB0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bd392511-13b7-4e5d-bbc7-196a51b1cbae"/>
    <ds:schemaRef ds:uri="623d7836-ca09-499d-8255-7f973a8cfb59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F03391-63EB-4C7B-BC7C-34F199B67C3B}">
  <ds:schemaRefs>
    <ds:schemaRef ds:uri="http://schemas.microsoft.com/office/2006/metadata/properties"/>
    <ds:schemaRef ds:uri="http://www.w3.org/2000/xmlns/"/>
    <ds:schemaRef ds:uri="bd392511-13b7-4e5d-bbc7-196a51b1cbae"/>
    <ds:schemaRef ds:uri="http://www.w3.org/2001/XMLSchema-instan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CA7CF27-F9F0-4607-9182-8170E889DDB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14046</TotalTime>
  <Words>764</Words>
  <Application>Microsoft Office PowerPoint</Application>
  <PresentationFormat>Widescreen</PresentationFormat>
  <Paragraphs>227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gg sans</vt:lpstr>
      <vt:lpstr>Times New Roman</vt:lpstr>
      <vt:lpstr>Wingdings</vt:lpstr>
      <vt:lpstr>Office Theme</vt:lpstr>
      <vt:lpstr>In pairs, predict what the following code draws</vt:lpstr>
      <vt:lpstr>Drawing shapes with Turtle</vt:lpstr>
      <vt:lpstr>Learning objectives</vt:lpstr>
      <vt:lpstr>Copy and run the code. Does it do as you expected?</vt:lpstr>
      <vt:lpstr>Investigate the code</vt:lpstr>
      <vt:lpstr>PowerPoint Presentation</vt:lpstr>
      <vt:lpstr>Modify the code</vt:lpstr>
      <vt:lpstr>Common Turtle commands</vt:lpstr>
      <vt:lpstr>Turtle coordinate system</vt:lpstr>
      <vt:lpstr>Example how to fill a shape with color</vt:lpstr>
      <vt:lpstr>Make: Draw the flag of France, Germany or Belgium, or Japan</vt:lpstr>
      <vt:lpstr>Make 2: Draw the following picture</vt:lpstr>
      <vt:lpstr>Making patterns: Example code using nested for loops</vt:lpstr>
      <vt:lpstr>Try to reproduce some Mondrain Art</vt:lpstr>
      <vt:lpstr>Modify the code using different shapes to create different patterns and colours</vt:lpstr>
      <vt:lpstr>Plenary: show exemplar work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237</cp:revision>
  <cp:lastPrinted>2016-09-16T11:32:46Z</cp:lastPrinted>
  <dcterms:created xsi:type="dcterms:W3CDTF">2016-09-09T07:37:57Z</dcterms:created>
  <dcterms:modified xsi:type="dcterms:W3CDTF">2025-03-24T08:28:52Z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0x01010057998D1EF40D0446985FE49EC49AAB1A</vt:lpwstr>
  </property>
</Properties>
</file>