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320" r:id="rId2"/>
    <p:sldId id="311" r:id="rId3"/>
    <p:sldId id="314" r:id="rId4"/>
    <p:sldId id="257" r:id="rId5"/>
    <p:sldId id="312" r:id="rId6"/>
    <p:sldId id="315" r:id="rId7"/>
    <p:sldId id="310" r:id="rId8"/>
    <p:sldId id="316" r:id="rId9"/>
    <p:sldId id="259" r:id="rId10"/>
    <p:sldId id="304" r:id="rId11"/>
    <p:sldId id="318" r:id="rId12"/>
    <p:sldId id="319" r:id="rId13"/>
    <p:sldId id="31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E59F77-02BB-408F-93C9-A0CDEDD6AAEA}" v="3" dt="2023-03-20T12:07:55.4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5669" autoAdjust="0"/>
    <p:restoredTop sz="94660"/>
  </p:normalViewPr>
  <p:slideViewPr>
    <p:cSldViewPr snapToGrid="0">
      <p:cViewPr varScale="1">
        <p:scale>
          <a:sx n="63" d="100"/>
          <a:sy n="63" d="100"/>
        </p:scale>
        <p:origin x="48" y="822"/>
      </p:cViewPr>
      <p:guideLst/>
    </p:cSldViewPr>
  </p:slideViewPr>
  <p:notesTextViewPr>
    <p:cViewPr>
      <p:scale>
        <a:sx n="1" d="1"/>
        <a:sy n="1" d="1"/>
      </p:scale>
      <p:origin x="0" y="0"/>
    </p:cViewPr>
  </p:notesTextViewPr>
  <p:sorterViewPr>
    <p:cViewPr>
      <p:scale>
        <a:sx n="100" d="100"/>
        <a:sy n="100" d="100"/>
      </p:scale>
      <p:origin x="0" y="-128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 Grey" userId="37b73424-c081-4fc2-b1af-363f4f3fd4f3" providerId="ADAL" clId="{2314E57F-7847-47A1-95C6-A1D8377A2113}"/>
    <pc:docChg chg="undo custSel addSld delSld modSld sldOrd">
      <pc:chgData name="William Grey" userId="37b73424-c081-4fc2-b1af-363f4f3fd4f3" providerId="ADAL" clId="{2314E57F-7847-47A1-95C6-A1D8377A2113}" dt="2023-02-11T21:59:10.817" v="3462" actId="2711"/>
      <pc:docMkLst>
        <pc:docMk/>
      </pc:docMkLst>
      <pc:sldChg chg="modSp del mod">
        <pc:chgData name="William Grey" userId="37b73424-c081-4fc2-b1af-363f4f3fd4f3" providerId="ADAL" clId="{2314E57F-7847-47A1-95C6-A1D8377A2113}" dt="2023-02-11T19:40:50.959" v="662" actId="47"/>
        <pc:sldMkLst>
          <pc:docMk/>
          <pc:sldMk cId="799761241" sldId="256"/>
        </pc:sldMkLst>
        <pc:spChg chg="mod">
          <ac:chgData name="William Grey" userId="37b73424-c081-4fc2-b1af-363f4f3fd4f3" providerId="ADAL" clId="{2314E57F-7847-47A1-95C6-A1D8377A2113}" dt="2023-02-11T19:36:57.657" v="504" actId="21"/>
          <ac:spMkLst>
            <pc:docMk/>
            <pc:sldMk cId="799761241" sldId="256"/>
            <ac:spMk id="4098" creationId="{67C01467-FA91-40CF-B340-8168CB6CF459}"/>
          </ac:spMkLst>
        </pc:spChg>
      </pc:sldChg>
      <pc:sldChg chg="modSp mod">
        <pc:chgData name="William Grey" userId="37b73424-c081-4fc2-b1af-363f4f3fd4f3" providerId="ADAL" clId="{2314E57F-7847-47A1-95C6-A1D8377A2113}" dt="2023-02-11T19:40:39.075" v="660" actId="313"/>
        <pc:sldMkLst>
          <pc:docMk/>
          <pc:sldMk cId="4272842409" sldId="271"/>
        </pc:sldMkLst>
        <pc:spChg chg="mod">
          <ac:chgData name="William Grey" userId="37b73424-c081-4fc2-b1af-363f4f3fd4f3" providerId="ADAL" clId="{2314E57F-7847-47A1-95C6-A1D8377A2113}" dt="2023-02-11T19:40:39.075" v="660" actId="313"/>
          <ac:spMkLst>
            <pc:docMk/>
            <pc:sldMk cId="4272842409" sldId="271"/>
            <ac:spMk id="2" creationId="{0EB1608A-5148-4FFA-B218-08A6CFA3FB08}"/>
          </ac:spMkLst>
        </pc:spChg>
        <pc:spChg chg="mod">
          <ac:chgData name="William Grey" userId="37b73424-c081-4fc2-b1af-363f4f3fd4f3" providerId="ADAL" clId="{2314E57F-7847-47A1-95C6-A1D8377A2113}" dt="2023-02-11T19:27:56.217" v="1" actId="21"/>
          <ac:spMkLst>
            <pc:docMk/>
            <pc:sldMk cId="4272842409" sldId="271"/>
            <ac:spMk id="3" creationId="{25DE3EDD-2981-497E-A547-A3721BD737A3}"/>
          </ac:spMkLst>
        </pc:spChg>
      </pc:sldChg>
      <pc:sldChg chg="addSp modSp mod ord">
        <pc:chgData name="William Grey" userId="37b73424-c081-4fc2-b1af-363f4f3fd4f3" providerId="ADAL" clId="{2314E57F-7847-47A1-95C6-A1D8377A2113}" dt="2023-02-11T20:56:42.607" v="1964" actId="20577"/>
        <pc:sldMkLst>
          <pc:docMk/>
          <pc:sldMk cId="2870450372" sldId="275"/>
        </pc:sldMkLst>
        <pc:spChg chg="mod">
          <ac:chgData name="William Grey" userId="37b73424-c081-4fc2-b1af-363f4f3fd4f3" providerId="ADAL" clId="{2314E57F-7847-47A1-95C6-A1D8377A2113}" dt="2023-02-11T20:39:51.554" v="1723" actId="20577"/>
          <ac:spMkLst>
            <pc:docMk/>
            <pc:sldMk cId="2870450372" sldId="275"/>
            <ac:spMk id="2" creationId="{2110BCCB-BF70-429E-96AE-43A4E4EA7C1B}"/>
          </ac:spMkLst>
        </pc:spChg>
        <pc:spChg chg="mod">
          <ac:chgData name="William Grey" userId="37b73424-c081-4fc2-b1af-363f4f3fd4f3" providerId="ADAL" clId="{2314E57F-7847-47A1-95C6-A1D8377A2113}" dt="2023-02-11T20:56:42.607" v="1964" actId="20577"/>
          <ac:spMkLst>
            <pc:docMk/>
            <pc:sldMk cId="2870450372" sldId="275"/>
            <ac:spMk id="3" creationId="{A504CC5E-AE1D-4459-BB7B-E4BCEE34980C}"/>
          </ac:spMkLst>
        </pc:spChg>
        <pc:spChg chg="add mod">
          <ac:chgData name="William Grey" userId="37b73424-c081-4fc2-b1af-363f4f3fd4f3" providerId="ADAL" clId="{2314E57F-7847-47A1-95C6-A1D8377A2113}" dt="2023-02-11T20:56:16.445" v="1912" actId="20577"/>
          <ac:spMkLst>
            <pc:docMk/>
            <pc:sldMk cId="2870450372" sldId="275"/>
            <ac:spMk id="5" creationId="{D21AC2CE-5C3E-417D-B2D2-4D0874965685}"/>
          </ac:spMkLst>
        </pc:spChg>
      </pc:sldChg>
      <pc:sldChg chg="ord">
        <pc:chgData name="William Grey" userId="37b73424-c081-4fc2-b1af-363f4f3fd4f3" providerId="ADAL" clId="{2314E57F-7847-47A1-95C6-A1D8377A2113}" dt="2023-02-11T20:17:39.918" v="784"/>
        <pc:sldMkLst>
          <pc:docMk/>
          <pc:sldMk cId="3985724493" sldId="276"/>
        </pc:sldMkLst>
      </pc:sldChg>
      <pc:sldChg chg="addSp modSp add mod">
        <pc:chgData name="William Grey" userId="37b73424-c081-4fc2-b1af-363f4f3fd4f3" providerId="ADAL" clId="{2314E57F-7847-47A1-95C6-A1D8377A2113}" dt="2023-02-11T21:59:10.817" v="3462" actId="2711"/>
        <pc:sldMkLst>
          <pc:docMk/>
          <pc:sldMk cId="97672180" sldId="277"/>
        </pc:sldMkLst>
        <pc:spChg chg="mod">
          <ac:chgData name="William Grey" userId="37b73424-c081-4fc2-b1af-363f4f3fd4f3" providerId="ADAL" clId="{2314E57F-7847-47A1-95C6-A1D8377A2113}" dt="2023-02-11T21:26:37.473" v="2736" actId="20577"/>
          <ac:spMkLst>
            <pc:docMk/>
            <pc:sldMk cId="97672180" sldId="277"/>
            <ac:spMk id="2" creationId="{6340ED5C-7314-4AC1-80ED-8D2ECA767CD5}"/>
          </ac:spMkLst>
        </pc:spChg>
        <pc:spChg chg="mod ord">
          <ac:chgData name="William Grey" userId="37b73424-c081-4fc2-b1af-363f4f3fd4f3" providerId="ADAL" clId="{2314E57F-7847-47A1-95C6-A1D8377A2113}" dt="2023-02-11T21:58:49.657" v="3458" actId="167"/>
          <ac:spMkLst>
            <pc:docMk/>
            <pc:sldMk cId="97672180" sldId="277"/>
            <ac:spMk id="3" creationId="{FA8FBCFA-6A18-412F-AC85-1B529153116D}"/>
          </ac:spMkLst>
        </pc:spChg>
        <pc:spChg chg="add mod ord">
          <ac:chgData name="William Grey" userId="37b73424-c081-4fc2-b1af-363f4f3fd4f3" providerId="ADAL" clId="{2314E57F-7847-47A1-95C6-A1D8377A2113}" dt="2023-02-11T21:59:10.817" v="3462" actId="2711"/>
          <ac:spMkLst>
            <pc:docMk/>
            <pc:sldMk cId="97672180" sldId="277"/>
            <ac:spMk id="5" creationId="{E5D0649B-1DEF-47C3-90C3-2DC2A9BB7B33}"/>
          </ac:spMkLst>
        </pc:spChg>
        <pc:spChg chg="add mod">
          <ac:chgData name="William Grey" userId="37b73424-c081-4fc2-b1af-363f4f3fd4f3" providerId="ADAL" clId="{2314E57F-7847-47A1-95C6-A1D8377A2113}" dt="2023-02-11T21:33:00.118" v="2866" actId="2711"/>
          <ac:spMkLst>
            <pc:docMk/>
            <pc:sldMk cId="97672180" sldId="277"/>
            <ac:spMk id="7" creationId="{6BA5940D-A155-4BB4-A51D-FE9587BF1DCE}"/>
          </ac:spMkLst>
        </pc:spChg>
      </pc:sldChg>
      <pc:sldChg chg="del">
        <pc:chgData name="William Grey" userId="37b73424-c081-4fc2-b1af-363f4f3fd4f3" providerId="ADAL" clId="{2314E57F-7847-47A1-95C6-A1D8377A2113}" dt="2023-02-11T21:25:51.919" v="2729" actId="2696"/>
        <pc:sldMkLst>
          <pc:docMk/>
          <pc:sldMk cId="284406876" sldId="277"/>
        </pc:sldMkLst>
      </pc:sldChg>
      <pc:sldChg chg="del">
        <pc:chgData name="William Grey" userId="37b73424-c081-4fc2-b1af-363f4f3fd4f3" providerId="ADAL" clId="{2314E57F-7847-47A1-95C6-A1D8377A2113}" dt="2023-02-11T21:25:51.919" v="2729" actId="2696"/>
        <pc:sldMkLst>
          <pc:docMk/>
          <pc:sldMk cId="2903647105" sldId="294"/>
        </pc:sldMkLst>
      </pc:sldChg>
      <pc:sldChg chg="addSp modSp add mod">
        <pc:chgData name="William Grey" userId="37b73424-c081-4fc2-b1af-363f4f3fd4f3" providerId="ADAL" clId="{2314E57F-7847-47A1-95C6-A1D8377A2113}" dt="2023-02-11T21:55:35.062" v="3337" actId="20577"/>
        <pc:sldMkLst>
          <pc:docMk/>
          <pc:sldMk cId="3070300973" sldId="294"/>
        </pc:sldMkLst>
        <pc:spChg chg="mod">
          <ac:chgData name="William Grey" userId="37b73424-c081-4fc2-b1af-363f4f3fd4f3" providerId="ADAL" clId="{2314E57F-7847-47A1-95C6-A1D8377A2113}" dt="2023-02-11T21:55:35.062" v="3337" actId="20577"/>
          <ac:spMkLst>
            <pc:docMk/>
            <pc:sldMk cId="3070300973" sldId="294"/>
            <ac:spMk id="2" creationId="{DFE64070-F586-48B2-9177-566B89A85A6F}"/>
          </ac:spMkLst>
        </pc:spChg>
        <pc:spChg chg="mod">
          <ac:chgData name="William Grey" userId="37b73424-c081-4fc2-b1af-363f4f3fd4f3" providerId="ADAL" clId="{2314E57F-7847-47A1-95C6-A1D8377A2113}" dt="2023-02-11T21:39:36.845" v="2946" actId="27636"/>
          <ac:spMkLst>
            <pc:docMk/>
            <pc:sldMk cId="3070300973" sldId="294"/>
            <ac:spMk id="3" creationId="{257CF706-4443-4D4F-A8FB-642BE336C40D}"/>
          </ac:spMkLst>
        </pc:spChg>
        <pc:spChg chg="add mod">
          <ac:chgData name="William Grey" userId="37b73424-c081-4fc2-b1af-363f4f3fd4f3" providerId="ADAL" clId="{2314E57F-7847-47A1-95C6-A1D8377A2113}" dt="2023-02-11T21:41:48.014" v="2999" actId="1076"/>
          <ac:spMkLst>
            <pc:docMk/>
            <pc:sldMk cId="3070300973" sldId="294"/>
            <ac:spMk id="5" creationId="{5F345757-7314-470E-B4A6-A12791509403}"/>
          </ac:spMkLst>
        </pc:spChg>
        <pc:spChg chg="add mod">
          <ac:chgData name="William Grey" userId="37b73424-c081-4fc2-b1af-363f4f3fd4f3" providerId="ADAL" clId="{2314E57F-7847-47A1-95C6-A1D8377A2113}" dt="2023-02-11T21:41:56.562" v="3000" actId="2711"/>
          <ac:spMkLst>
            <pc:docMk/>
            <pc:sldMk cId="3070300973" sldId="294"/>
            <ac:spMk id="7" creationId="{B8AE216D-7A50-4992-B3F9-9485FF49F21A}"/>
          </ac:spMkLst>
        </pc:spChg>
        <pc:spChg chg="add mod">
          <ac:chgData name="William Grey" userId="37b73424-c081-4fc2-b1af-363f4f3fd4f3" providerId="ADAL" clId="{2314E57F-7847-47A1-95C6-A1D8377A2113}" dt="2023-02-11T21:41:44.521" v="2998" actId="14100"/>
          <ac:spMkLst>
            <pc:docMk/>
            <pc:sldMk cId="3070300973" sldId="294"/>
            <ac:spMk id="9" creationId="{2B57DD69-5708-407F-811F-AD2F8852BC12}"/>
          </ac:spMkLst>
        </pc:spChg>
        <pc:spChg chg="add mod">
          <ac:chgData name="William Grey" userId="37b73424-c081-4fc2-b1af-363f4f3fd4f3" providerId="ADAL" clId="{2314E57F-7847-47A1-95C6-A1D8377A2113}" dt="2023-02-11T21:41:04.628" v="2994" actId="1076"/>
          <ac:spMkLst>
            <pc:docMk/>
            <pc:sldMk cId="3070300973" sldId="294"/>
            <ac:spMk id="11" creationId="{82CD771D-9927-4B4C-B7B3-C4D844B87B71}"/>
          </ac:spMkLst>
        </pc:spChg>
      </pc:sldChg>
      <pc:sldChg chg="addSp delSp modSp mod ord">
        <pc:chgData name="William Grey" userId="37b73424-c081-4fc2-b1af-363f4f3fd4f3" providerId="ADAL" clId="{2314E57F-7847-47A1-95C6-A1D8377A2113}" dt="2023-02-11T21:57:41.203" v="3433" actId="1076"/>
        <pc:sldMkLst>
          <pc:docMk/>
          <pc:sldMk cId="959856933" sldId="295"/>
        </pc:sldMkLst>
        <pc:spChg chg="mod">
          <ac:chgData name="William Grey" userId="37b73424-c081-4fc2-b1af-363f4f3fd4f3" providerId="ADAL" clId="{2314E57F-7847-47A1-95C6-A1D8377A2113}" dt="2023-02-11T21:48:30.105" v="3068" actId="2711"/>
          <ac:spMkLst>
            <pc:docMk/>
            <pc:sldMk cId="959856933" sldId="295"/>
            <ac:spMk id="2" creationId="{5669238D-90D2-419E-801E-0E0F5B50EE7C}"/>
          </ac:spMkLst>
        </pc:spChg>
        <pc:spChg chg="del mod">
          <ac:chgData name="William Grey" userId="37b73424-c081-4fc2-b1af-363f4f3fd4f3" providerId="ADAL" clId="{2314E57F-7847-47A1-95C6-A1D8377A2113}" dt="2023-02-11T21:48:44.183" v="3073" actId="478"/>
          <ac:spMkLst>
            <pc:docMk/>
            <pc:sldMk cId="959856933" sldId="295"/>
            <ac:spMk id="3" creationId="{3EED0FD4-64B1-4AD8-9816-932D6DCC6726}"/>
          </ac:spMkLst>
        </pc:spChg>
        <pc:spChg chg="add del mod">
          <ac:chgData name="William Grey" userId="37b73424-c081-4fc2-b1af-363f4f3fd4f3" providerId="ADAL" clId="{2314E57F-7847-47A1-95C6-A1D8377A2113}" dt="2023-02-11T21:45:15.361" v="3050" actId="478"/>
          <ac:spMkLst>
            <pc:docMk/>
            <pc:sldMk cId="959856933" sldId="295"/>
            <ac:spMk id="5" creationId="{4F417A31-B1BD-4CCD-A52C-9FFE3C44F1FB}"/>
          </ac:spMkLst>
        </pc:spChg>
        <pc:spChg chg="add mod">
          <ac:chgData name="William Grey" userId="37b73424-c081-4fc2-b1af-363f4f3fd4f3" providerId="ADAL" clId="{2314E57F-7847-47A1-95C6-A1D8377A2113}" dt="2023-02-11T21:49:45.658" v="3112" actId="113"/>
          <ac:spMkLst>
            <pc:docMk/>
            <pc:sldMk cId="959856933" sldId="295"/>
            <ac:spMk id="9" creationId="{5C3C7976-0572-42B1-BE82-449EB9D36640}"/>
          </ac:spMkLst>
        </pc:spChg>
        <pc:spChg chg="add mod">
          <ac:chgData name="William Grey" userId="37b73424-c081-4fc2-b1af-363f4f3fd4f3" providerId="ADAL" clId="{2314E57F-7847-47A1-95C6-A1D8377A2113}" dt="2023-02-11T21:57:41.203" v="3433" actId="1076"/>
          <ac:spMkLst>
            <pc:docMk/>
            <pc:sldMk cId="959856933" sldId="295"/>
            <ac:spMk id="11" creationId="{2403ABD6-E5FF-4312-BDC6-3826A0D906A8}"/>
          </ac:spMkLst>
        </pc:spChg>
        <pc:picChg chg="add mod">
          <ac:chgData name="William Grey" userId="37b73424-c081-4fc2-b1af-363f4f3fd4f3" providerId="ADAL" clId="{2314E57F-7847-47A1-95C6-A1D8377A2113}" dt="2023-02-11T21:49:55.092" v="3115" actId="1076"/>
          <ac:picMkLst>
            <pc:docMk/>
            <pc:sldMk cId="959856933" sldId="295"/>
            <ac:picMk id="7" creationId="{B5227F6E-3C49-4688-B228-37F669F70F07}"/>
          </ac:picMkLst>
        </pc:picChg>
      </pc:sldChg>
      <pc:sldChg chg="modSp new mod">
        <pc:chgData name="William Grey" userId="37b73424-c081-4fc2-b1af-363f4f3fd4f3" providerId="ADAL" clId="{2314E57F-7847-47A1-95C6-A1D8377A2113}" dt="2023-02-11T20:14:51.800" v="782" actId="20577"/>
        <pc:sldMkLst>
          <pc:docMk/>
          <pc:sldMk cId="3115853855" sldId="296"/>
        </pc:sldMkLst>
        <pc:spChg chg="mod">
          <ac:chgData name="William Grey" userId="37b73424-c081-4fc2-b1af-363f4f3fd4f3" providerId="ADAL" clId="{2314E57F-7847-47A1-95C6-A1D8377A2113}" dt="2023-02-11T19:34:48.139" v="300" actId="20577"/>
          <ac:spMkLst>
            <pc:docMk/>
            <pc:sldMk cId="3115853855" sldId="296"/>
            <ac:spMk id="2" creationId="{F7E52831-3D8B-4B09-A9F1-D50C4EC1B6DF}"/>
          </ac:spMkLst>
        </pc:spChg>
        <pc:spChg chg="mod">
          <ac:chgData name="William Grey" userId="37b73424-c081-4fc2-b1af-363f4f3fd4f3" providerId="ADAL" clId="{2314E57F-7847-47A1-95C6-A1D8377A2113}" dt="2023-02-11T20:14:51.800" v="782" actId="20577"/>
          <ac:spMkLst>
            <pc:docMk/>
            <pc:sldMk cId="3115853855" sldId="296"/>
            <ac:spMk id="3" creationId="{FB6EBF38-ED93-4110-BC4B-FE6630AB2FE8}"/>
          </ac:spMkLst>
        </pc:spChg>
      </pc:sldChg>
      <pc:sldChg chg="modSp new mod">
        <pc:chgData name="William Grey" userId="37b73424-c081-4fc2-b1af-363f4f3fd4f3" providerId="ADAL" clId="{2314E57F-7847-47A1-95C6-A1D8377A2113}" dt="2023-02-11T21:24:41.411" v="2728" actId="20577"/>
        <pc:sldMkLst>
          <pc:docMk/>
          <pc:sldMk cId="1334511281" sldId="297"/>
        </pc:sldMkLst>
        <pc:spChg chg="mod">
          <ac:chgData name="William Grey" userId="37b73424-c081-4fc2-b1af-363f4f3fd4f3" providerId="ADAL" clId="{2314E57F-7847-47A1-95C6-A1D8377A2113}" dt="2023-02-11T19:28:07.494" v="23" actId="20577"/>
          <ac:spMkLst>
            <pc:docMk/>
            <pc:sldMk cId="1334511281" sldId="297"/>
            <ac:spMk id="2" creationId="{02C3BD84-0FBE-4D16-82AC-6D28546836BA}"/>
          </ac:spMkLst>
        </pc:spChg>
        <pc:spChg chg="mod">
          <ac:chgData name="William Grey" userId="37b73424-c081-4fc2-b1af-363f4f3fd4f3" providerId="ADAL" clId="{2314E57F-7847-47A1-95C6-A1D8377A2113}" dt="2023-02-11T21:24:41.411" v="2728" actId="20577"/>
          <ac:spMkLst>
            <pc:docMk/>
            <pc:sldMk cId="1334511281" sldId="297"/>
            <ac:spMk id="3" creationId="{38A7A7A3-3E4B-48AA-9B9D-E07E4FEAD09A}"/>
          </ac:spMkLst>
        </pc:spChg>
      </pc:sldChg>
      <pc:sldChg chg="modSp new mod">
        <pc:chgData name="William Grey" userId="37b73424-c081-4fc2-b1af-363f4f3fd4f3" providerId="ADAL" clId="{2314E57F-7847-47A1-95C6-A1D8377A2113}" dt="2023-02-11T19:41:17.973" v="672" actId="20577"/>
        <pc:sldMkLst>
          <pc:docMk/>
          <pc:sldMk cId="377549764" sldId="298"/>
        </pc:sldMkLst>
        <pc:spChg chg="mod">
          <ac:chgData name="William Grey" userId="37b73424-c081-4fc2-b1af-363f4f3fd4f3" providerId="ADAL" clId="{2314E57F-7847-47A1-95C6-A1D8377A2113}" dt="2023-02-11T19:40:29.983" v="657" actId="313"/>
          <ac:spMkLst>
            <pc:docMk/>
            <pc:sldMk cId="377549764" sldId="298"/>
            <ac:spMk id="2" creationId="{F74F7E45-6253-4731-BBDE-D9CA3820C643}"/>
          </ac:spMkLst>
        </pc:spChg>
        <pc:spChg chg="mod">
          <ac:chgData name="William Grey" userId="37b73424-c081-4fc2-b1af-363f4f3fd4f3" providerId="ADAL" clId="{2314E57F-7847-47A1-95C6-A1D8377A2113}" dt="2023-02-11T19:41:17.973" v="672" actId="20577"/>
          <ac:spMkLst>
            <pc:docMk/>
            <pc:sldMk cId="377549764" sldId="298"/>
            <ac:spMk id="3" creationId="{FEDD0EEF-80E0-45E5-AC74-2CD258341173}"/>
          </ac:spMkLst>
        </pc:spChg>
      </pc:sldChg>
      <pc:sldChg chg="addSp delSp modSp new mod ord">
        <pc:chgData name="William Grey" userId="37b73424-c081-4fc2-b1af-363f4f3fd4f3" providerId="ADAL" clId="{2314E57F-7847-47A1-95C6-A1D8377A2113}" dt="2023-02-11T21:24:04.278" v="2682" actId="478"/>
        <pc:sldMkLst>
          <pc:docMk/>
          <pc:sldMk cId="2743323679" sldId="299"/>
        </pc:sldMkLst>
        <pc:spChg chg="mod">
          <ac:chgData name="William Grey" userId="37b73424-c081-4fc2-b1af-363f4f3fd4f3" providerId="ADAL" clId="{2314E57F-7847-47A1-95C6-A1D8377A2113}" dt="2023-02-11T21:05:21.261" v="2382" actId="1076"/>
          <ac:spMkLst>
            <pc:docMk/>
            <pc:sldMk cId="2743323679" sldId="299"/>
            <ac:spMk id="2" creationId="{106F3FE3-2882-405D-AE10-EECC769AF2A9}"/>
          </ac:spMkLst>
        </pc:spChg>
        <pc:spChg chg="del">
          <ac:chgData name="William Grey" userId="37b73424-c081-4fc2-b1af-363f4f3fd4f3" providerId="ADAL" clId="{2314E57F-7847-47A1-95C6-A1D8377A2113}" dt="2023-02-11T21:24:04.278" v="2682" actId="478"/>
          <ac:spMkLst>
            <pc:docMk/>
            <pc:sldMk cId="2743323679" sldId="299"/>
            <ac:spMk id="3" creationId="{728AB987-9226-4672-8A69-C2573D9886A4}"/>
          </ac:spMkLst>
        </pc:spChg>
        <pc:picChg chg="add del">
          <ac:chgData name="William Grey" userId="37b73424-c081-4fc2-b1af-363f4f3fd4f3" providerId="ADAL" clId="{2314E57F-7847-47A1-95C6-A1D8377A2113}" dt="2023-02-11T20:12:21.221" v="696" actId="478"/>
          <ac:picMkLst>
            <pc:docMk/>
            <pc:sldMk cId="2743323679" sldId="299"/>
            <ac:picMk id="5" creationId="{6D9D1A1B-2559-4A57-8838-AB0D4D9DA9EC}"/>
          </ac:picMkLst>
        </pc:picChg>
        <pc:picChg chg="add del mod modCrop">
          <ac:chgData name="William Grey" userId="37b73424-c081-4fc2-b1af-363f4f3fd4f3" providerId="ADAL" clId="{2314E57F-7847-47A1-95C6-A1D8377A2113}" dt="2023-02-11T20:58:29.076" v="2105" actId="21"/>
          <ac:picMkLst>
            <pc:docMk/>
            <pc:sldMk cId="2743323679" sldId="299"/>
            <ac:picMk id="7" creationId="{767C5AFC-F996-4D7D-9BB6-351F4FE9B39A}"/>
          </ac:picMkLst>
        </pc:picChg>
        <pc:picChg chg="add del mod">
          <ac:chgData name="William Grey" userId="37b73424-c081-4fc2-b1af-363f4f3fd4f3" providerId="ADAL" clId="{2314E57F-7847-47A1-95C6-A1D8377A2113}" dt="2023-02-11T21:24:01.292" v="2681" actId="478"/>
          <ac:picMkLst>
            <pc:docMk/>
            <pc:sldMk cId="2743323679" sldId="299"/>
            <ac:picMk id="9" creationId="{BF77ED64-2AD3-4824-A141-73517F979284}"/>
          </ac:picMkLst>
        </pc:picChg>
        <pc:picChg chg="add mod">
          <ac:chgData name="William Grey" userId="37b73424-c081-4fc2-b1af-363f4f3fd4f3" providerId="ADAL" clId="{2314E57F-7847-47A1-95C6-A1D8377A2113}" dt="2023-02-11T21:06:12.645" v="2384" actId="1440"/>
          <ac:picMkLst>
            <pc:docMk/>
            <pc:sldMk cId="2743323679" sldId="299"/>
            <ac:picMk id="10" creationId="{2DBB027C-FFD9-4ACC-9ED6-DAA51D02E8AE}"/>
          </ac:picMkLst>
        </pc:picChg>
      </pc:sldChg>
      <pc:sldChg chg="addSp delSp modSp new mod modAnim">
        <pc:chgData name="William Grey" userId="37b73424-c081-4fc2-b1af-363f4f3fd4f3" providerId="ADAL" clId="{2314E57F-7847-47A1-95C6-A1D8377A2113}" dt="2023-02-11T21:09:32.724" v="2393"/>
        <pc:sldMkLst>
          <pc:docMk/>
          <pc:sldMk cId="154672705" sldId="300"/>
        </pc:sldMkLst>
        <pc:spChg chg="mod">
          <ac:chgData name="William Grey" userId="37b73424-c081-4fc2-b1af-363f4f3fd4f3" providerId="ADAL" clId="{2314E57F-7847-47A1-95C6-A1D8377A2113}" dt="2023-02-11T20:21:02.700" v="907" actId="20577"/>
          <ac:spMkLst>
            <pc:docMk/>
            <pc:sldMk cId="154672705" sldId="300"/>
            <ac:spMk id="2" creationId="{4B248E4A-EADD-4D12-985C-A1D27FA8C3D5}"/>
          </ac:spMkLst>
        </pc:spChg>
        <pc:spChg chg="del">
          <ac:chgData name="William Grey" userId="37b73424-c081-4fc2-b1af-363f4f3fd4f3" providerId="ADAL" clId="{2314E57F-7847-47A1-95C6-A1D8377A2113}" dt="2023-02-11T20:18:31.236" v="786" actId="3680"/>
          <ac:spMkLst>
            <pc:docMk/>
            <pc:sldMk cId="154672705" sldId="300"/>
            <ac:spMk id="3" creationId="{DAFFBE2F-1758-4426-AB2D-3B9C2E688387}"/>
          </ac:spMkLst>
        </pc:spChg>
        <pc:spChg chg="add mod">
          <ac:chgData name="William Grey" userId="37b73424-c081-4fc2-b1af-363f4f3fd4f3" providerId="ADAL" clId="{2314E57F-7847-47A1-95C6-A1D8377A2113}" dt="2023-02-11T21:09:01.611" v="2385" actId="1076"/>
          <ac:spMkLst>
            <pc:docMk/>
            <pc:sldMk cId="154672705" sldId="300"/>
            <ac:spMk id="5" creationId="{0C1107E3-D50E-49A7-86DF-7CBD13127AD7}"/>
          </ac:spMkLst>
        </pc:spChg>
        <pc:graphicFrameChg chg="add mod ord modGraphic">
          <ac:chgData name="William Grey" userId="37b73424-c081-4fc2-b1af-363f4f3fd4f3" providerId="ADAL" clId="{2314E57F-7847-47A1-95C6-A1D8377A2113}" dt="2023-02-11T20:22:13.631" v="908" actId="1076"/>
          <ac:graphicFrameMkLst>
            <pc:docMk/>
            <pc:sldMk cId="154672705" sldId="300"/>
            <ac:graphicFrameMk id="4" creationId="{E021A2F5-FFF6-4412-98AC-B09063219CA4}"/>
          </ac:graphicFrameMkLst>
        </pc:graphicFrameChg>
        <pc:picChg chg="add mod modCrop">
          <ac:chgData name="William Grey" userId="37b73424-c081-4fc2-b1af-363f4f3fd4f3" providerId="ADAL" clId="{2314E57F-7847-47A1-95C6-A1D8377A2113}" dt="2023-02-11T21:09:26.687" v="2392" actId="1076"/>
          <ac:picMkLst>
            <pc:docMk/>
            <pc:sldMk cId="154672705" sldId="300"/>
            <ac:picMk id="7" creationId="{80A0E7A5-09EC-4CD5-9A21-AB4F2EC3EF47}"/>
          </ac:picMkLst>
        </pc:picChg>
      </pc:sldChg>
      <pc:sldChg chg="modSp add mod">
        <pc:chgData name="William Grey" userId="37b73424-c081-4fc2-b1af-363f4f3fd4f3" providerId="ADAL" clId="{2314E57F-7847-47A1-95C6-A1D8377A2113}" dt="2023-02-11T20:31:50.573" v="1460" actId="1076"/>
        <pc:sldMkLst>
          <pc:docMk/>
          <pc:sldMk cId="554551043" sldId="301"/>
        </pc:sldMkLst>
        <pc:spChg chg="mod">
          <ac:chgData name="William Grey" userId="37b73424-c081-4fc2-b1af-363f4f3fd4f3" providerId="ADAL" clId="{2314E57F-7847-47A1-95C6-A1D8377A2113}" dt="2023-02-11T20:25:26.619" v="1076" actId="20577"/>
          <ac:spMkLst>
            <pc:docMk/>
            <pc:sldMk cId="554551043" sldId="301"/>
            <ac:spMk id="2" creationId="{4B248E4A-EADD-4D12-985C-A1D27FA8C3D5}"/>
          </ac:spMkLst>
        </pc:spChg>
        <pc:spChg chg="mod">
          <ac:chgData name="William Grey" userId="37b73424-c081-4fc2-b1af-363f4f3fd4f3" providerId="ADAL" clId="{2314E57F-7847-47A1-95C6-A1D8377A2113}" dt="2023-02-11T20:31:50.573" v="1460" actId="1076"/>
          <ac:spMkLst>
            <pc:docMk/>
            <pc:sldMk cId="554551043" sldId="301"/>
            <ac:spMk id="5" creationId="{0C1107E3-D50E-49A7-86DF-7CBD13127AD7}"/>
          </ac:spMkLst>
        </pc:spChg>
      </pc:sldChg>
      <pc:sldChg chg="addSp delSp modSp add mod">
        <pc:chgData name="William Grey" userId="37b73424-c081-4fc2-b1af-363f4f3fd4f3" providerId="ADAL" clId="{2314E57F-7847-47A1-95C6-A1D8377A2113}" dt="2023-02-11T20:41:59.625" v="1734" actId="113"/>
        <pc:sldMkLst>
          <pc:docMk/>
          <pc:sldMk cId="3652846159" sldId="302"/>
        </pc:sldMkLst>
        <pc:spChg chg="mod">
          <ac:chgData name="William Grey" userId="37b73424-c081-4fc2-b1af-363f4f3fd4f3" providerId="ADAL" clId="{2314E57F-7847-47A1-95C6-A1D8377A2113}" dt="2023-02-11T20:32:01.512" v="1461" actId="1076"/>
          <ac:spMkLst>
            <pc:docMk/>
            <pc:sldMk cId="3652846159" sldId="302"/>
            <ac:spMk id="5" creationId="{0C1107E3-D50E-49A7-86DF-7CBD13127AD7}"/>
          </ac:spMkLst>
        </pc:spChg>
        <pc:graphicFrameChg chg="mod modGraphic">
          <ac:chgData name="William Grey" userId="37b73424-c081-4fc2-b1af-363f4f3fd4f3" providerId="ADAL" clId="{2314E57F-7847-47A1-95C6-A1D8377A2113}" dt="2023-02-11T20:41:59.625" v="1734" actId="113"/>
          <ac:graphicFrameMkLst>
            <pc:docMk/>
            <pc:sldMk cId="3652846159" sldId="302"/>
            <ac:graphicFrameMk id="4" creationId="{E021A2F5-FFF6-4412-98AC-B09063219CA4}"/>
          </ac:graphicFrameMkLst>
        </pc:graphicFrameChg>
        <pc:graphicFrameChg chg="add del mod">
          <ac:chgData name="William Grey" userId="37b73424-c081-4fc2-b1af-363f4f3fd4f3" providerId="ADAL" clId="{2314E57F-7847-47A1-95C6-A1D8377A2113}" dt="2023-02-11T20:32:09.385" v="1463"/>
          <ac:graphicFrameMkLst>
            <pc:docMk/>
            <pc:sldMk cId="3652846159" sldId="302"/>
            <ac:graphicFrameMk id="6" creationId="{74E972A9-D256-413B-82DC-5BA215DD639A}"/>
          </ac:graphicFrameMkLst>
        </pc:graphicFrameChg>
      </pc:sldChg>
      <pc:sldChg chg="addSp delSp modSp add mod">
        <pc:chgData name="William Grey" userId="37b73424-c081-4fc2-b1af-363f4f3fd4f3" providerId="ADAL" clId="{2314E57F-7847-47A1-95C6-A1D8377A2113}" dt="2023-02-11T20:39:07.011" v="1700" actId="14100"/>
        <pc:sldMkLst>
          <pc:docMk/>
          <pc:sldMk cId="3588254718" sldId="303"/>
        </pc:sldMkLst>
        <pc:spChg chg="mod">
          <ac:chgData name="William Grey" userId="37b73424-c081-4fc2-b1af-363f4f3fd4f3" providerId="ADAL" clId="{2314E57F-7847-47A1-95C6-A1D8377A2113}" dt="2023-02-11T20:38:09.396" v="1683" actId="1076"/>
          <ac:spMkLst>
            <pc:docMk/>
            <pc:sldMk cId="3588254718" sldId="303"/>
            <ac:spMk id="5" creationId="{0C1107E3-D50E-49A7-86DF-7CBD13127AD7}"/>
          </ac:spMkLst>
        </pc:spChg>
        <pc:spChg chg="add del mod">
          <ac:chgData name="William Grey" userId="37b73424-c081-4fc2-b1af-363f4f3fd4f3" providerId="ADAL" clId="{2314E57F-7847-47A1-95C6-A1D8377A2113}" dt="2023-02-11T20:36:46.833" v="1642" actId="478"/>
          <ac:spMkLst>
            <pc:docMk/>
            <pc:sldMk cId="3588254718" sldId="303"/>
            <ac:spMk id="19" creationId="{0C3A1100-BDAD-4091-A3A3-5714E592A239}"/>
          </ac:spMkLst>
        </pc:spChg>
        <pc:spChg chg="add mod">
          <ac:chgData name="William Grey" userId="37b73424-c081-4fc2-b1af-363f4f3fd4f3" providerId="ADAL" clId="{2314E57F-7847-47A1-95C6-A1D8377A2113}" dt="2023-02-11T20:38:24.246" v="1687" actId="1076"/>
          <ac:spMkLst>
            <pc:docMk/>
            <pc:sldMk cId="3588254718" sldId="303"/>
            <ac:spMk id="21" creationId="{7AFBB184-FBA6-4E4F-A42D-2B424780F925}"/>
          </ac:spMkLst>
        </pc:spChg>
        <pc:graphicFrameChg chg="mod modGraphic">
          <ac:chgData name="William Grey" userId="37b73424-c081-4fc2-b1af-363f4f3fd4f3" providerId="ADAL" clId="{2314E57F-7847-47A1-95C6-A1D8377A2113}" dt="2023-02-11T20:38:05.148" v="1682" actId="1076"/>
          <ac:graphicFrameMkLst>
            <pc:docMk/>
            <pc:sldMk cId="3588254718" sldId="303"/>
            <ac:graphicFrameMk id="4" creationId="{E021A2F5-FFF6-4412-98AC-B09063219CA4}"/>
          </ac:graphicFrameMkLst>
        </pc:graphicFrameChg>
        <pc:cxnChg chg="add mod">
          <ac:chgData name="William Grey" userId="37b73424-c081-4fc2-b1af-363f4f3fd4f3" providerId="ADAL" clId="{2314E57F-7847-47A1-95C6-A1D8377A2113}" dt="2023-02-11T20:38:54.713" v="1696" actId="14100"/>
          <ac:cxnSpMkLst>
            <pc:docMk/>
            <pc:sldMk cId="3588254718" sldId="303"/>
            <ac:cxnSpMk id="6" creationId="{722F5173-2BA9-4A14-9E18-CB8CFD568080}"/>
          </ac:cxnSpMkLst>
        </pc:cxnChg>
        <pc:cxnChg chg="add mod">
          <ac:chgData name="William Grey" userId="37b73424-c081-4fc2-b1af-363f4f3fd4f3" providerId="ADAL" clId="{2314E57F-7847-47A1-95C6-A1D8377A2113}" dt="2023-02-11T20:38:37.469" v="1690" actId="14100"/>
          <ac:cxnSpMkLst>
            <pc:docMk/>
            <pc:sldMk cId="3588254718" sldId="303"/>
            <ac:cxnSpMk id="8" creationId="{1F1290E4-D81D-4316-AE7C-E8586E4C17D8}"/>
          </ac:cxnSpMkLst>
        </pc:cxnChg>
        <pc:cxnChg chg="add mod">
          <ac:chgData name="William Grey" userId="37b73424-c081-4fc2-b1af-363f4f3fd4f3" providerId="ADAL" clId="{2314E57F-7847-47A1-95C6-A1D8377A2113}" dt="2023-02-11T20:38:40.544" v="1691" actId="14100"/>
          <ac:cxnSpMkLst>
            <pc:docMk/>
            <pc:sldMk cId="3588254718" sldId="303"/>
            <ac:cxnSpMk id="12" creationId="{41227003-92D8-4CD9-9727-9F8DE68A60BE}"/>
          </ac:cxnSpMkLst>
        </pc:cxnChg>
        <pc:cxnChg chg="add del mod">
          <ac:chgData name="William Grey" userId="37b73424-c081-4fc2-b1af-363f4f3fd4f3" providerId="ADAL" clId="{2314E57F-7847-47A1-95C6-A1D8377A2113}" dt="2023-02-11T20:35:43.629" v="1628" actId="478"/>
          <ac:cxnSpMkLst>
            <pc:docMk/>
            <pc:sldMk cId="3588254718" sldId="303"/>
            <ac:cxnSpMk id="15" creationId="{9BD78CAC-6366-4E55-B085-19E2A22ACD33}"/>
          </ac:cxnSpMkLst>
        </pc:cxnChg>
        <pc:cxnChg chg="add del mod">
          <ac:chgData name="William Grey" userId="37b73424-c081-4fc2-b1af-363f4f3fd4f3" providerId="ADAL" clId="{2314E57F-7847-47A1-95C6-A1D8377A2113}" dt="2023-02-11T20:36:43.470" v="1641" actId="478"/>
          <ac:cxnSpMkLst>
            <pc:docMk/>
            <pc:sldMk cId="3588254718" sldId="303"/>
            <ac:cxnSpMk id="20" creationId="{BABF356D-7D24-4E59-AF42-9BE6D0F59B05}"/>
          </ac:cxnSpMkLst>
        </pc:cxnChg>
        <pc:cxnChg chg="add mod">
          <ac:chgData name="William Grey" userId="37b73424-c081-4fc2-b1af-363f4f3fd4f3" providerId="ADAL" clId="{2314E57F-7847-47A1-95C6-A1D8377A2113}" dt="2023-02-11T20:39:07.011" v="1700" actId="14100"/>
          <ac:cxnSpMkLst>
            <pc:docMk/>
            <pc:sldMk cId="3588254718" sldId="303"/>
            <ac:cxnSpMk id="29" creationId="{D59B5D79-7EDA-4713-A2DA-F48D7A25D586}"/>
          </ac:cxnSpMkLst>
        </pc:cxnChg>
      </pc:sldChg>
      <pc:sldChg chg="addSp delSp modSp add mod modAnim">
        <pc:chgData name="William Grey" userId="37b73424-c081-4fc2-b1af-363f4f3fd4f3" providerId="ADAL" clId="{2314E57F-7847-47A1-95C6-A1D8377A2113}" dt="2023-02-11T21:04:58.107" v="2355" actId="2710"/>
        <pc:sldMkLst>
          <pc:docMk/>
          <pc:sldMk cId="57403355" sldId="304"/>
        </pc:sldMkLst>
        <pc:spChg chg="mod">
          <ac:chgData name="William Grey" userId="37b73424-c081-4fc2-b1af-363f4f3fd4f3" providerId="ADAL" clId="{2314E57F-7847-47A1-95C6-A1D8377A2113}" dt="2023-02-11T21:04:58.107" v="2355" actId="2710"/>
          <ac:spMkLst>
            <pc:docMk/>
            <pc:sldMk cId="57403355" sldId="304"/>
            <ac:spMk id="3" creationId="{728AB987-9226-4672-8A69-C2573D9886A4}"/>
          </ac:spMkLst>
        </pc:spChg>
        <pc:picChg chg="add mod">
          <ac:chgData name="William Grey" userId="37b73424-c081-4fc2-b1af-363f4f3fd4f3" providerId="ADAL" clId="{2314E57F-7847-47A1-95C6-A1D8377A2113}" dt="2023-02-11T21:04:01.614" v="2310" actId="1440"/>
          <ac:picMkLst>
            <pc:docMk/>
            <pc:sldMk cId="57403355" sldId="304"/>
            <ac:picMk id="4" creationId="{B909099E-04FD-4E32-9E0D-DD5A95A03DF2}"/>
          </ac:picMkLst>
        </pc:picChg>
        <pc:picChg chg="add del mod">
          <ac:chgData name="William Grey" userId="37b73424-c081-4fc2-b1af-363f4f3fd4f3" providerId="ADAL" clId="{2314E57F-7847-47A1-95C6-A1D8377A2113}" dt="2023-02-11T21:02:21.362" v="2305" actId="21"/>
          <ac:picMkLst>
            <pc:docMk/>
            <pc:sldMk cId="57403355" sldId="304"/>
            <ac:picMk id="6" creationId="{5F22F2CA-28A7-41F3-80E0-7AD012C1FAE5}"/>
          </ac:picMkLst>
        </pc:picChg>
        <pc:picChg chg="del">
          <ac:chgData name="William Grey" userId="37b73424-c081-4fc2-b1af-363f4f3fd4f3" providerId="ADAL" clId="{2314E57F-7847-47A1-95C6-A1D8377A2113}" dt="2023-02-11T20:57:13.050" v="1967" actId="478"/>
          <ac:picMkLst>
            <pc:docMk/>
            <pc:sldMk cId="57403355" sldId="304"/>
            <ac:picMk id="7" creationId="{767C5AFC-F996-4D7D-9BB6-351F4FE9B39A}"/>
          </ac:picMkLst>
        </pc:picChg>
        <pc:picChg chg="del">
          <ac:chgData name="William Grey" userId="37b73424-c081-4fc2-b1af-363f4f3fd4f3" providerId="ADAL" clId="{2314E57F-7847-47A1-95C6-A1D8377A2113}" dt="2023-02-11T20:57:11.380" v="1966" actId="478"/>
          <ac:picMkLst>
            <pc:docMk/>
            <pc:sldMk cId="57403355" sldId="304"/>
            <ac:picMk id="9" creationId="{BF77ED64-2AD3-4824-A141-73517F979284}"/>
          </ac:picMkLst>
        </pc:picChg>
      </pc:sldChg>
      <pc:sldChg chg="modSp new del mod">
        <pc:chgData name="William Grey" userId="37b73424-c081-4fc2-b1af-363f4f3fd4f3" providerId="ADAL" clId="{2314E57F-7847-47A1-95C6-A1D8377A2113}" dt="2023-02-11T21:14:56.223" v="2483" actId="47"/>
        <pc:sldMkLst>
          <pc:docMk/>
          <pc:sldMk cId="457169813" sldId="305"/>
        </pc:sldMkLst>
        <pc:spChg chg="mod">
          <ac:chgData name="William Grey" userId="37b73424-c081-4fc2-b1af-363f4f3fd4f3" providerId="ADAL" clId="{2314E57F-7847-47A1-95C6-A1D8377A2113}" dt="2023-02-11T21:10:04.619" v="2396" actId="27636"/>
          <ac:spMkLst>
            <pc:docMk/>
            <pc:sldMk cId="457169813" sldId="305"/>
            <ac:spMk id="2" creationId="{6FC03BC3-E606-48E6-9709-FBB110C1F080}"/>
          </ac:spMkLst>
        </pc:spChg>
      </pc:sldChg>
      <pc:sldChg chg="addSp delSp modSp add del mod">
        <pc:chgData name="William Grey" userId="37b73424-c081-4fc2-b1af-363f4f3fd4f3" providerId="ADAL" clId="{2314E57F-7847-47A1-95C6-A1D8377A2113}" dt="2023-02-11T21:23:53.502" v="2680" actId="47"/>
        <pc:sldMkLst>
          <pc:docMk/>
          <pc:sldMk cId="3009284999" sldId="306"/>
        </pc:sldMkLst>
        <pc:spChg chg="del mod">
          <ac:chgData name="William Grey" userId="37b73424-c081-4fc2-b1af-363f4f3fd4f3" providerId="ADAL" clId="{2314E57F-7847-47A1-95C6-A1D8377A2113}" dt="2023-02-11T21:19:14.398" v="2512" actId="21"/>
          <ac:spMkLst>
            <pc:docMk/>
            <pc:sldMk cId="3009284999" sldId="306"/>
            <ac:spMk id="3" creationId="{728AB987-9226-4672-8A69-C2573D9886A4}"/>
          </ac:spMkLst>
        </pc:spChg>
        <pc:spChg chg="add mod">
          <ac:chgData name="William Grey" userId="37b73424-c081-4fc2-b1af-363f4f3fd4f3" providerId="ADAL" clId="{2314E57F-7847-47A1-95C6-A1D8377A2113}" dt="2023-02-11T21:19:14.398" v="2512" actId="21"/>
          <ac:spMkLst>
            <pc:docMk/>
            <pc:sldMk cId="3009284999" sldId="306"/>
            <ac:spMk id="7" creationId="{7214E19F-254C-4C5D-9C51-84E635361C6A}"/>
          </ac:spMkLst>
        </pc:spChg>
        <pc:picChg chg="add del mod">
          <ac:chgData name="William Grey" userId="37b73424-c081-4fc2-b1af-363f4f3fd4f3" providerId="ADAL" clId="{2314E57F-7847-47A1-95C6-A1D8377A2113}" dt="2023-02-11T21:19:14.398" v="2512" actId="21"/>
          <ac:picMkLst>
            <pc:docMk/>
            <pc:sldMk cId="3009284999" sldId="306"/>
            <ac:picMk id="5" creationId="{D891F2E3-F763-45B5-B4A9-C42F677905A7}"/>
          </ac:picMkLst>
        </pc:picChg>
        <pc:picChg chg="del mod">
          <ac:chgData name="William Grey" userId="37b73424-c081-4fc2-b1af-363f4f3fd4f3" providerId="ADAL" clId="{2314E57F-7847-47A1-95C6-A1D8377A2113}" dt="2023-02-11T21:17:48.820" v="2491" actId="478"/>
          <ac:picMkLst>
            <pc:docMk/>
            <pc:sldMk cId="3009284999" sldId="306"/>
            <ac:picMk id="9" creationId="{BF77ED64-2AD3-4824-A141-73517F979284}"/>
          </ac:picMkLst>
        </pc:picChg>
        <pc:picChg chg="del">
          <ac:chgData name="William Grey" userId="37b73424-c081-4fc2-b1af-363f4f3fd4f3" providerId="ADAL" clId="{2314E57F-7847-47A1-95C6-A1D8377A2113}" dt="2023-02-11T21:10:06.396" v="2397" actId="478"/>
          <ac:picMkLst>
            <pc:docMk/>
            <pc:sldMk cId="3009284999" sldId="306"/>
            <ac:picMk id="10" creationId="{2DBB027C-FFD9-4ACC-9ED6-DAA51D02E8AE}"/>
          </ac:picMkLst>
        </pc:picChg>
      </pc:sldChg>
      <pc:sldChg chg="addSp delSp modSp add mod">
        <pc:chgData name="William Grey" userId="37b73424-c081-4fc2-b1af-363f4f3fd4f3" providerId="ADAL" clId="{2314E57F-7847-47A1-95C6-A1D8377A2113}" dt="2023-02-11T21:20:02.822" v="2519" actId="1076"/>
        <pc:sldMkLst>
          <pc:docMk/>
          <pc:sldMk cId="1618243649" sldId="307"/>
        </pc:sldMkLst>
        <pc:spChg chg="mod">
          <ac:chgData name="William Grey" userId="37b73424-c081-4fc2-b1af-363f4f3fd4f3" providerId="ADAL" clId="{2314E57F-7847-47A1-95C6-A1D8377A2113}" dt="2023-02-11T21:18:37.805" v="2506" actId="1076"/>
          <ac:spMkLst>
            <pc:docMk/>
            <pc:sldMk cId="1618243649" sldId="307"/>
            <ac:spMk id="3" creationId="{728AB987-9226-4672-8A69-C2573D9886A4}"/>
          </ac:spMkLst>
        </pc:spChg>
        <pc:spChg chg="add mod">
          <ac:chgData name="William Grey" userId="37b73424-c081-4fc2-b1af-363f4f3fd4f3" providerId="ADAL" clId="{2314E57F-7847-47A1-95C6-A1D8377A2113}" dt="2023-02-11T21:19:45.997" v="2517" actId="1076"/>
          <ac:spMkLst>
            <pc:docMk/>
            <pc:sldMk cId="1618243649" sldId="307"/>
            <ac:spMk id="8" creationId="{57873204-DA1B-4652-BB42-B5D3617B448F}"/>
          </ac:spMkLst>
        </pc:spChg>
        <pc:graphicFrameChg chg="add mod modGraphic">
          <ac:chgData name="William Grey" userId="37b73424-c081-4fc2-b1af-363f4f3fd4f3" providerId="ADAL" clId="{2314E57F-7847-47A1-95C6-A1D8377A2113}" dt="2023-02-11T21:20:02.822" v="2519" actId="1076"/>
          <ac:graphicFrameMkLst>
            <pc:docMk/>
            <pc:sldMk cId="1618243649" sldId="307"/>
            <ac:graphicFrameMk id="7" creationId="{335D31C9-AD40-46F6-A91A-8AF16E9F067A}"/>
          </ac:graphicFrameMkLst>
        </pc:graphicFrameChg>
        <pc:picChg chg="add mod">
          <ac:chgData name="William Grey" userId="37b73424-c081-4fc2-b1af-363f4f3fd4f3" providerId="ADAL" clId="{2314E57F-7847-47A1-95C6-A1D8377A2113}" dt="2023-02-11T21:19:32.210" v="2516" actId="14100"/>
          <ac:picMkLst>
            <pc:docMk/>
            <pc:sldMk cId="1618243649" sldId="307"/>
            <ac:picMk id="5" creationId="{02677551-AE37-442B-994A-A673269AE964}"/>
          </ac:picMkLst>
        </pc:picChg>
        <pc:picChg chg="del">
          <ac:chgData name="William Grey" userId="37b73424-c081-4fc2-b1af-363f4f3fd4f3" providerId="ADAL" clId="{2314E57F-7847-47A1-95C6-A1D8377A2113}" dt="2023-02-11T21:12:38.803" v="2414" actId="478"/>
          <ac:picMkLst>
            <pc:docMk/>
            <pc:sldMk cId="1618243649" sldId="307"/>
            <ac:picMk id="9" creationId="{BF77ED64-2AD3-4824-A141-73517F979284}"/>
          </ac:picMkLst>
        </pc:picChg>
        <pc:picChg chg="add mod">
          <ac:chgData name="William Grey" userId="37b73424-c081-4fc2-b1af-363f4f3fd4f3" providerId="ADAL" clId="{2314E57F-7847-47A1-95C6-A1D8377A2113}" dt="2023-02-11T21:19:28.879" v="2515" actId="14100"/>
          <ac:picMkLst>
            <pc:docMk/>
            <pc:sldMk cId="1618243649" sldId="307"/>
            <ac:picMk id="10" creationId="{C92CCCD4-2E8B-4CBD-AF1B-9B00AFF2387A}"/>
          </ac:picMkLst>
        </pc:picChg>
      </pc:sldChg>
      <pc:sldChg chg="addSp delSp modSp add mod">
        <pc:chgData name="William Grey" userId="37b73424-c081-4fc2-b1af-363f4f3fd4f3" providerId="ADAL" clId="{2314E57F-7847-47A1-95C6-A1D8377A2113}" dt="2023-02-11T21:22:42.236" v="2649" actId="1036"/>
        <pc:sldMkLst>
          <pc:docMk/>
          <pc:sldMk cId="516809988" sldId="308"/>
        </pc:sldMkLst>
        <pc:spChg chg="mod">
          <ac:chgData name="William Grey" userId="37b73424-c081-4fc2-b1af-363f4f3fd4f3" providerId="ADAL" clId="{2314E57F-7847-47A1-95C6-A1D8377A2113}" dt="2023-02-11T21:22:35.488" v="2645" actId="20577"/>
          <ac:spMkLst>
            <pc:docMk/>
            <pc:sldMk cId="516809988" sldId="308"/>
            <ac:spMk id="3" creationId="{728AB987-9226-4672-8A69-C2573D9886A4}"/>
          </ac:spMkLst>
        </pc:spChg>
        <pc:graphicFrameChg chg="mod modGraphic">
          <ac:chgData name="William Grey" userId="37b73424-c081-4fc2-b1af-363f4f3fd4f3" providerId="ADAL" clId="{2314E57F-7847-47A1-95C6-A1D8377A2113}" dt="2023-02-11T21:22:42.236" v="2649" actId="1036"/>
          <ac:graphicFrameMkLst>
            <pc:docMk/>
            <pc:sldMk cId="516809988" sldId="308"/>
            <ac:graphicFrameMk id="7" creationId="{335D31C9-AD40-46F6-A91A-8AF16E9F067A}"/>
          </ac:graphicFrameMkLst>
        </pc:graphicFrameChg>
        <pc:graphicFrameChg chg="add mod modGraphic">
          <ac:chgData name="William Grey" userId="37b73424-c081-4fc2-b1af-363f4f3fd4f3" providerId="ADAL" clId="{2314E57F-7847-47A1-95C6-A1D8377A2113}" dt="2023-02-11T21:21:50.017" v="2562" actId="113"/>
          <ac:graphicFrameMkLst>
            <pc:docMk/>
            <pc:sldMk cId="516809988" sldId="308"/>
            <ac:graphicFrameMk id="8" creationId="{B93983DE-E359-4340-87B7-DB2135FB78D6}"/>
          </ac:graphicFrameMkLst>
        </pc:graphicFrameChg>
        <pc:picChg chg="del">
          <ac:chgData name="William Grey" userId="37b73424-c081-4fc2-b1af-363f4f3fd4f3" providerId="ADAL" clId="{2314E57F-7847-47A1-95C6-A1D8377A2113}" dt="2023-02-11T21:14:39.433" v="2478" actId="478"/>
          <ac:picMkLst>
            <pc:docMk/>
            <pc:sldMk cId="516809988" sldId="308"/>
            <ac:picMk id="5" creationId="{02677551-AE37-442B-994A-A673269AE964}"/>
          </ac:picMkLst>
        </pc:picChg>
        <pc:picChg chg="add mod">
          <ac:chgData name="William Grey" userId="37b73424-c081-4fc2-b1af-363f4f3fd4f3" providerId="ADAL" clId="{2314E57F-7847-47A1-95C6-A1D8377A2113}" dt="2023-02-11T21:21:13.377" v="2555" actId="14100"/>
          <ac:picMkLst>
            <pc:docMk/>
            <pc:sldMk cId="516809988" sldId="308"/>
            <ac:picMk id="6" creationId="{3C322BBC-70D9-4D7D-A80B-86DCA2754824}"/>
          </ac:picMkLst>
        </pc:picChg>
        <pc:picChg chg="add mod">
          <ac:chgData name="William Grey" userId="37b73424-c081-4fc2-b1af-363f4f3fd4f3" providerId="ADAL" clId="{2314E57F-7847-47A1-95C6-A1D8377A2113}" dt="2023-02-11T21:22:01.718" v="2564" actId="1076"/>
          <ac:picMkLst>
            <pc:docMk/>
            <pc:sldMk cId="516809988" sldId="308"/>
            <ac:picMk id="9" creationId="{35EE0DFD-1110-421F-B02A-F8D2FCD117FF}"/>
          </ac:picMkLst>
        </pc:picChg>
      </pc:sldChg>
      <pc:sldChg chg="addSp delSp modSp add mod">
        <pc:chgData name="William Grey" userId="37b73424-c081-4fc2-b1af-363f4f3fd4f3" providerId="ADAL" clId="{2314E57F-7847-47A1-95C6-A1D8377A2113}" dt="2023-02-11T21:23:42.058" v="2679" actId="1076"/>
        <pc:sldMkLst>
          <pc:docMk/>
          <pc:sldMk cId="3532173723" sldId="309"/>
        </pc:sldMkLst>
        <pc:spChg chg="mod">
          <ac:chgData name="William Grey" userId="37b73424-c081-4fc2-b1af-363f4f3fd4f3" providerId="ADAL" clId="{2314E57F-7847-47A1-95C6-A1D8377A2113}" dt="2023-02-11T21:23:42.058" v="2679" actId="1076"/>
          <ac:spMkLst>
            <pc:docMk/>
            <pc:sldMk cId="3532173723" sldId="309"/>
            <ac:spMk id="3" creationId="{728AB987-9226-4672-8A69-C2573D9886A4}"/>
          </ac:spMkLst>
        </pc:spChg>
        <pc:graphicFrameChg chg="mod modGraphic">
          <ac:chgData name="William Grey" userId="37b73424-c081-4fc2-b1af-363f4f3fd4f3" providerId="ADAL" clId="{2314E57F-7847-47A1-95C6-A1D8377A2113}" dt="2023-02-11T21:23:31.981" v="2675" actId="1076"/>
          <ac:graphicFrameMkLst>
            <pc:docMk/>
            <pc:sldMk cId="3532173723" sldId="309"/>
            <ac:graphicFrameMk id="7" creationId="{335D31C9-AD40-46F6-A91A-8AF16E9F067A}"/>
          </ac:graphicFrameMkLst>
        </pc:graphicFrameChg>
        <pc:picChg chg="add mod">
          <ac:chgData name="William Grey" userId="37b73424-c081-4fc2-b1af-363f4f3fd4f3" providerId="ADAL" clId="{2314E57F-7847-47A1-95C6-A1D8377A2113}" dt="2023-02-11T21:23:18.703" v="2671" actId="1076"/>
          <ac:picMkLst>
            <pc:docMk/>
            <pc:sldMk cId="3532173723" sldId="309"/>
            <ac:picMk id="5" creationId="{7ADD587E-2926-4192-ACE9-1F3E1BCEA901}"/>
          </ac:picMkLst>
        </pc:picChg>
        <pc:picChg chg="del">
          <ac:chgData name="William Grey" userId="37b73424-c081-4fc2-b1af-363f4f3fd4f3" providerId="ADAL" clId="{2314E57F-7847-47A1-95C6-A1D8377A2113}" dt="2023-02-11T21:15:49.458" v="2484" actId="478"/>
          <ac:picMkLst>
            <pc:docMk/>
            <pc:sldMk cId="3532173723" sldId="309"/>
            <ac:picMk id="6" creationId="{3C322BBC-70D9-4D7D-A80B-86DCA2754824}"/>
          </ac:picMkLst>
        </pc:picChg>
      </pc:sldChg>
      <pc:sldChg chg="addSp delSp add del mod">
        <pc:chgData name="William Grey" userId="37b73424-c081-4fc2-b1af-363f4f3fd4f3" providerId="ADAL" clId="{2314E57F-7847-47A1-95C6-A1D8377A2113}" dt="2023-02-11T21:24:17.023" v="2683" actId="47"/>
        <pc:sldMkLst>
          <pc:docMk/>
          <pc:sldMk cId="70741329" sldId="310"/>
        </pc:sldMkLst>
        <pc:graphicFrameChg chg="del">
          <ac:chgData name="William Grey" userId="37b73424-c081-4fc2-b1af-363f4f3fd4f3" providerId="ADAL" clId="{2314E57F-7847-47A1-95C6-A1D8377A2113}" dt="2023-02-11T21:21:22.952" v="2556" actId="21"/>
          <ac:graphicFrameMkLst>
            <pc:docMk/>
            <pc:sldMk cId="70741329" sldId="310"/>
            <ac:graphicFrameMk id="7" creationId="{335D31C9-AD40-46F6-A91A-8AF16E9F067A}"/>
          </ac:graphicFrameMkLst>
        </pc:graphicFrameChg>
        <pc:picChg chg="del">
          <ac:chgData name="William Grey" userId="37b73424-c081-4fc2-b1af-363f4f3fd4f3" providerId="ADAL" clId="{2314E57F-7847-47A1-95C6-A1D8377A2113}" dt="2023-02-11T21:16:53.768" v="2489" actId="478"/>
          <ac:picMkLst>
            <pc:docMk/>
            <pc:sldMk cId="70741329" sldId="310"/>
            <ac:picMk id="5" creationId="{7ADD587E-2926-4192-ACE9-1F3E1BCEA901}"/>
          </ac:picMkLst>
        </pc:picChg>
        <pc:picChg chg="add del">
          <ac:chgData name="William Grey" userId="37b73424-c081-4fc2-b1af-363f4f3fd4f3" providerId="ADAL" clId="{2314E57F-7847-47A1-95C6-A1D8377A2113}" dt="2023-02-11T21:21:22.952" v="2556" actId="21"/>
          <ac:picMkLst>
            <pc:docMk/>
            <pc:sldMk cId="70741329" sldId="310"/>
            <ac:picMk id="6" creationId="{E0D0D513-5271-43BE-ADC3-AB619B683070}"/>
          </ac:picMkLst>
        </pc:picChg>
      </pc:sldChg>
      <pc:sldChg chg="addSp modSp add mod ord">
        <pc:chgData name="William Grey" userId="37b73424-c081-4fc2-b1af-363f4f3fd4f3" providerId="ADAL" clId="{2314E57F-7847-47A1-95C6-A1D8377A2113}" dt="2023-02-11T21:57:11.744" v="3428" actId="20577"/>
        <pc:sldMkLst>
          <pc:docMk/>
          <pc:sldMk cId="1734977218" sldId="310"/>
        </pc:sldMkLst>
        <pc:spChg chg="mod">
          <ac:chgData name="William Grey" userId="37b73424-c081-4fc2-b1af-363f4f3fd4f3" providerId="ADAL" clId="{2314E57F-7847-47A1-95C6-A1D8377A2113}" dt="2023-02-11T21:50:46.499" v="3140" actId="27636"/>
          <ac:spMkLst>
            <pc:docMk/>
            <pc:sldMk cId="1734977218" sldId="310"/>
            <ac:spMk id="2" creationId="{5669238D-90D2-419E-801E-0E0F5B50EE7C}"/>
          </ac:spMkLst>
        </pc:spChg>
        <pc:spChg chg="mod">
          <ac:chgData name="William Grey" userId="37b73424-c081-4fc2-b1af-363f4f3fd4f3" providerId="ADAL" clId="{2314E57F-7847-47A1-95C6-A1D8377A2113}" dt="2023-02-11T21:57:11.744" v="3428" actId="20577"/>
          <ac:spMkLst>
            <pc:docMk/>
            <pc:sldMk cId="1734977218" sldId="310"/>
            <ac:spMk id="3" creationId="{3EED0FD4-64B1-4AD8-9816-932D6DCC6726}"/>
          </ac:spMkLst>
        </pc:spChg>
        <pc:spChg chg="mod">
          <ac:chgData name="William Grey" userId="37b73424-c081-4fc2-b1af-363f4f3fd4f3" providerId="ADAL" clId="{2314E57F-7847-47A1-95C6-A1D8377A2113}" dt="2023-02-11T21:52:34.859" v="3189" actId="1076"/>
          <ac:spMkLst>
            <pc:docMk/>
            <pc:sldMk cId="1734977218" sldId="310"/>
            <ac:spMk id="5" creationId="{4F417A31-B1BD-4CCD-A52C-9FFE3C44F1FB}"/>
          </ac:spMkLst>
        </pc:spChg>
        <pc:picChg chg="add mod">
          <ac:chgData name="William Grey" userId="37b73424-c081-4fc2-b1af-363f4f3fd4f3" providerId="ADAL" clId="{2314E57F-7847-47A1-95C6-A1D8377A2113}" dt="2023-02-11T21:52:41.091" v="3190" actId="1076"/>
          <ac:picMkLst>
            <pc:docMk/>
            <pc:sldMk cId="1734977218" sldId="310"/>
            <ac:picMk id="6" creationId="{FEB3EB92-5F12-40F6-A5A8-6F5D253B39BB}"/>
          </ac:picMkLst>
        </pc:picChg>
      </pc:sldChg>
    </pc:docChg>
  </pc:docChgLst>
  <pc:docChgLst>
    <pc:chgData name="William Grey" userId="37b73424-c081-4fc2-b1af-363f4f3fd4f3" providerId="ADAL" clId="{533C3D99-6395-4A06-AA83-043BFB752B52}"/>
    <pc:docChg chg="undo custSel addSld delSld modSld sldOrd">
      <pc:chgData name="William Grey" userId="37b73424-c081-4fc2-b1af-363f4f3fd4f3" providerId="ADAL" clId="{533C3D99-6395-4A06-AA83-043BFB752B52}" dt="2018-12-03T17:57:06.342" v="4168" actId="20577"/>
      <pc:docMkLst>
        <pc:docMk/>
      </pc:docMkLst>
      <pc:sldChg chg="modSp">
        <pc:chgData name="William Grey" userId="37b73424-c081-4fc2-b1af-363f4f3fd4f3" providerId="ADAL" clId="{533C3D99-6395-4A06-AA83-043BFB752B52}" dt="2018-12-03T05:45:50.943" v="1730" actId="11"/>
        <pc:sldMkLst>
          <pc:docMk/>
          <pc:sldMk cId="799761241" sldId="256"/>
        </pc:sldMkLst>
        <pc:spChg chg="mod">
          <ac:chgData name="William Grey" userId="37b73424-c081-4fc2-b1af-363f4f3fd4f3" providerId="ADAL" clId="{533C3D99-6395-4A06-AA83-043BFB752B52}" dt="2018-12-02T19:13:35.420" v="33" actId="20577"/>
          <ac:spMkLst>
            <pc:docMk/>
            <pc:sldMk cId="799761241" sldId="256"/>
            <ac:spMk id="4097" creationId="{7578BBC2-0AF7-410B-AA74-8890417346DB}"/>
          </ac:spMkLst>
        </pc:spChg>
        <pc:spChg chg="mod">
          <ac:chgData name="William Grey" userId="37b73424-c081-4fc2-b1af-363f4f3fd4f3" providerId="ADAL" clId="{533C3D99-6395-4A06-AA83-043BFB752B52}" dt="2018-12-03T05:45:50.943" v="1730" actId="11"/>
          <ac:spMkLst>
            <pc:docMk/>
            <pc:sldMk cId="799761241" sldId="256"/>
            <ac:spMk id="4098" creationId="{67C01467-FA91-40CF-B340-8168CB6CF459}"/>
          </ac:spMkLst>
        </pc:spChg>
      </pc:sldChg>
      <pc:sldChg chg="del">
        <pc:chgData name="William Grey" userId="37b73424-c081-4fc2-b1af-363f4f3fd4f3" providerId="ADAL" clId="{533C3D99-6395-4A06-AA83-043BFB752B52}" dt="2018-12-02T19:13:28.062" v="22" actId="2696"/>
        <pc:sldMkLst>
          <pc:docMk/>
          <pc:sldMk cId="191565631" sldId="257"/>
        </pc:sldMkLst>
      </pc:sldChg>
      <pc:sldChg chg="modSp add del">
        <pc:chgData name="William Grey" userId="37b73424-c081-4fc2-b1af-363f4f3fd4f3" providerId="ADAL" clId="{533C3D99-6395-4A06-AA83-043BFB752B52}" dt="2018-12-03T06:31:30.632" v="3973" actId="2696"/>
        <pc:sldMkLst>
          <pc:docMk/>
          <pc:sldMk cId="2111752441" sldId="258"/>
        </pc:sldMkLst>
        <pc:spChg chg="mod">
          <ac:chgData name="William Grey" userId="37b73424-c081-4fc2-b1af-363f4f3fd4f3" providerId="ADAL" clId="{533C3D99-6395-4A06-AA83-043BFB752B52}" dt="2018-12-02T19:32:42.566" v="745" actId="27636"/>
          <ac:spMkLst>
            <pc:docMk/>
            <pc:sldMk cId="2111752441" sldId="258"/>
            <ac:spMk id="2" creationId="{00000000-0000-0000-0000-000000000000}"/>
          </ac:spMkLst>
        </pc:spChg>
      </pc:sldChg>
      <pc:sldChg chg="del">
        <pc:chgData name="William Grey" userId="37b73424-c081-4fc2-b1af-363f4f3fd4f3" providerId="ADAL" clId="{533C3D99-6395-4A06-AA83-043BFB752B52}" dt="2018-12-02T19:13:27.312" v="20" actId="2696"/>
        <pc:sldMkLst>
          <pc:docMk/>
          <pc:sldMk cId="2141338145" sldId="258"/>
        </pc:sldMkLst>
      </pc:sldChg>
      <pc:sldChg chg="modSp add del">
        <pc:chgData name="William Grey" userId="37b73424-c081-4fc2-b1af-363f4f3fd4f3" providerId="ADAL" clId="{533C3D99-6395-4A06-AA83-043BFB752B52}" dt="2018-12-02T20:35:54.772" v="1199" actId="2696"/>
        <pc:sldMkLst>
          <pc:docMk/>
          <pc:sldMk cId="4160130498" sldId="259"/>
        </pc:sldMkLst>
        <pc:spChg chg="mod">
          <ac:chgData name="William Grey" userId="37b73424-c081-4fc2-b1af-363f4f3fd4f3" providerId="ADAL" clId="{533C3D99-6395-4A06-AA83-043BFB752B52}" dt="2018-12-02T19:32:42.581" v="746" actId="27636"/>
          <ac:spMkLst>
            <pc:docMk/>
            <pc:sldMk cId="4160130498" sldId="259"/>
            <ac:spMk id="3" creationId="{00000000-0000-0000-0000-000000000000}"/>
          </ac:spMkLst>
        </pc:spChg>
      </pc:sldChg>
      <pc:sldChg chg="del">
        <pc:chgData name="William Grey" userId="37b73424-c081-4fc2-b1af-363f4f3fd4f3" providerId="ADAL" clId="{533C3D99-6395-4A06-AA83-043BFB752B52}" dt="2018-12-02T19:13:26.812" v="17" actId="2696"/>
        <pc:sldMkLst>
          <pc:docMk/>
          <pc:sldMk cId="3315404774" sldId="260"/>
        </pc:sldMkLst>
      </pc:sldChg>
      <pc:sldChg chg="modSp add del">
        <pc:chgData name="William Grey" userId="37b73424-c081-4fc2-b1af-363f4f3fd4f3" providerId="ADAL" clId="{533C3D99-6395-4A06-AA83-043BFB752B52}" dt="2018-12-03T06:31:28.413" v="3972" actId="2696"/>
        <pc:sldMkLst>
          <pc:docMk/>
          <pc:sldMk cId="1596661357" sldId="261"/>
        </pc:sldMkLst>
        <pc:spChg chg="mod">
          <ac:chgData name="William Grey" userId="37b73424-c081-4fc2-b1af-363f4f3fd4f3" providerId="ADAL" clId="{533C3D99-6395-4A06-AA83-043BFB752B52}" dt="2018-12-03T06:31:13.726" v="3971"/>
          <ac:spMkLst>
            <pc:docMk/>
            <pc:sldMk cId="1596661357" sldId="261"/>
            <ac:spMk id="3" creationId="{00000000-0000-0000-0000-000000000000}"/>
          </ac:spMkLst>
        </pc:spChg>
      </pc:sldChg>
      <pc:sldChg chg="del">
        <pc:chgData name="William Grey" userId="37b73424-c081-4fc2-b1af-363f4f3fd4f3" providerId="ADAL" clId="{533C3D99-6395-4A06-AA83-043BFB752B52}" dt="2018-12-02T19:13:27.671" v="21" actId="2696"/>
        <pc:sldMkLst>
          <pc:docMk/>
          <pc:sldMk cId="657443937" sldId="268"/>
        </pc:sldMkLst>
      </pc:sldChg>
      <pc:sldChg chg="modSp">
        <pc:chgData name="William Grey" userId="37b73424-c081-4fc2-b1af-363f4f3fd4f3" providerId="ADAL" clId="{533C3D99-6395-4A06-AA83-043BFB752B52}" dt="2018-12-03T06:23:39.138" v="3833" actId="20577"/>
        <pc:sldMkLst>
          <pc:docMk/>
          <pc:sldMk cId="4272842409" sldId="271"/>
        </pc:sldMkLst>
        <pc:spChg chg="mod">
          <ac:chgData name="William Grey" userId="37b73424-c081-4fc2-b1af-363f4f3fd4f3" providerId="ADAL" clId="{533C3D99-6395-4A06-AA83-043BFB752B52}" dt="2018-12-02T19:13:20.157" v="9" actId="20577"/>
          <ac:spMkLst>
            <pc:docMk/>
            <pc:sldMk cId="4272842409" sldId="271"/>
            <ac:spMk id="2" creationId="{0EB1608A-5148-4FFA-B218-08A6CFA3FB08}"/>
          </ac:spMkLst>
        </pc:spChg>
        <pc:spChg chg="mod">
          <ac:chgData name="William Grey" userId="37b73424-c081-4fc2-b1af-363f4f3fd4f3" providerId="ADAL" clId="{533C3D99-6395-4A06-AA83-043BFB752B52}" dt="2018-12-03T06:23:39.138" v="3833" actId="20577"/>
          <ac:spMkLst>
            <pc:docMk/>
            <pc:sldMk cId="4272842409" sldId="271"/>
            <ac:spMk id="3" creationId="{25DE3EDD-2981-497E-A547-A3721BD737A3}"/>
          </ac:spMkLst>
        </pc:spChg>
      </pc:sldChg>
      <pc:sldChg chg="add del">
        <pc:chgData name="William Grey" userId="37b73424-c081-4fc2-b1af-363f4f3fd4f3" providerId="ADAL" clId="{533C3D99-6395-4A06-AA83-043BFB752B52}" dt="2018-12-02T19:16:41.985" v="565" actId="2696"/>
        <pc:sldMkLst>
          <pc:docMk/>
          <pc:sldMk cId="4285121237" sldId="272"/>
        </pc:sldMkLst>
      </pc:sldChg>
      <pc:sldChg chg="del">
        <pc:chgData name="William Grey" userId="37b73424-c081-4fc2-b1af-363f4f3fd4f3" providerId="ADAL" clId="{533C3D99-6395-4A06-AA83-043BFB752B52}" dt="2018-12-02T19:13:28.405" v="23" actId="2696"/>
        <pc:sldMkLst>
          <pc:docMk/>
          <pc:sldMk cId="0" sldId="273"/>
        </pc:sldMkLst>
      </pc:sldChg>
      <pc:sldChg chg="modSp add del">
        <pc:chgData name="William Grey" userId="37b73424-c081-4fc2-b1af-363f4f3fd4f3" providerId="ADAL" clId="{533C3D99-6395-4A06-AA83-043BFB752B52}" dt="2018-12-02T20:33:00.471" v="1115" actId="2696"/>
        <pc:sldMkLst>
          <pc:docMk/>
          <pc:sldMk cId="2655317164" sldId="273"/>
        </pc:sldMkLst>
        <pc:spChg chg="mod">
          <ac:chgData name="William Grey" userId="37b73424-c081-4fc2-b1af-363f4f3fd4f3" providerId="ADAL" clId="{533C3D99-6395-4A06-AA83-043BFB752B52}" dt="2018-12-02T19:18:55.264" v="578" actId="20577"/>
          <ac:spMkLst>
            <pc:docMk/>
            <pc:sldMk cId="2655317164" sldId="273"/>
            <ac:spMk id="2" creationId="{71A94565-39F6-4A33-B7B5-E7AA0642CE3D}"/>
          </ac:spMkLst>
        </pc:spChg>
        <pc:spChg chg="mod">
          <ac:chgData name="William Grey" userId="37b73424-c081-4fc2-b1af-363f4f3fd4f3" providerId="ADAL" clId="{533C3D99-6395-4A06-AA83-043BFB752B52}" dt="2018-12-02T20:32:43.663" v="1096"/>
          <ac:spMkLst>
            <pc:docMk/>
            <pc:sldMk cId="2655317164" sldId="273"/>
            <ac:spMk id="3" creationId="{8FA78285-0803-4639-AC9A-32F33A5D972C}"/>
          </ac:spMkLst>
        </pc:spChg>
      </pc:sldChg>
      <pc:sldChg chg="addSp modSp add">
        <pc:chgData name="William Grey" userId="37b73424-c081-4fc2-b1af-363f4f3fd4f3" providerId="ADAL" clId="{533C3D99-6395-4A06-AA83-043BFB752B52}" dt="2018-12-03T17:56:05.653" v="4128" actId="20577"/>
        <pc:sldMkLst>
          <pc:docMk/>
          <pc:sldMk cId="910446152" sldId="274"/>
        </pc:sldMkLst>
        <pc:spChg chg="mod">
          <ac:chgData name="William Grey" userId="37b73424-c081-4fc2-b1af-363f4f3fd4f3" providerId="ADAL" clId="{533C3D99-6395-4A06-AA83-043BFB752B52}" dt="2018-12-02T20:34:31.919" v="1169" actId="20577"/>
          <ac:spMkLst>
            <pc:docMk/>
            <pc:sldMk cId="910446152" sldId="274"/>
            <ac:spMk id="2" creationId="{303473D7-6623-4933-ACF5-7DEC7416C97D}"/>
          </ac:spMkLst>
        </pc:spChg>
        <pc:spChg chg="mod">
          <ac:chgData name="William Grey" userId="37b73424-c081-4fc2-b1af-363f4f3fd4f3" providerId="ADAL" clId="{533C3D99-6395-4A06-AA83-043BFB752B52}" dt="2018-12-03T17:56:05.653" v="4128" actId="20577"/>
          <ac:spMkLst>
            <pc:docMk/>
            <pc:sldMk cId="910446152" sldId="274"/>
            <ac:spMk id="3" creationId="{9E40C1FA-9E0B-4EB8-92FC-8A110081991A}"/>
          </ac:spMkLst>
        </pc:spChg>
        <pc:spChg chg="add mod">
          <ac:chgData name="William Grey" userId="37b73424-c081-4fc2-b1af-363f4f3fd4f3" providerId="ADAL" clId="{533C3D99-6395-4A06-AA83-043BFB752B52}" dt="2018-12-02T20:42:03.927" v="1628" actId="20577"/>
          <ac:spMkLst>
            <pc:docMk/>
            <pc:sldMk cId="910446152" sldId="274"/>
            <ac:spMk id="5" creationId="{04895054-9339-463D-9637-6BA28566FFAA}"/>
          </ac:spMkLst>
        </pc:spChg>
        <pc:picChg chg="add mod">
          <ac:chgData name="William Grey" userId="37b73424-c081-4fc2-b1af-363f4f3fd4f3" providerId="ADAL" clId="{533C3D99-6395-4A06-AA83-043BFB752B52}" dt="2018-12-02T20:41:43.712" v="1610" actId="14100"/>
          <ac:picMkLst>
            <pc:docMk/>
            <pc:sldMk cId="910446152" sldId="274"/>
            <ac:picMk id="4" creationId="{75A07FF6-391F-4C4B-BABA-F85B091880F7}"/>
          </ac:picMkLst>
        </pc:picChg>
      </pc:sldChg>
      <pc:sldChg chg="modSp add">
        <pc:chgData name="William Grey" userId="37b73424-c081-4fc2-b1af-363f4f3fd4f3" providerId="ADAL" clId="{533C3D99-6395-4A06-AA83-043BFB752B52}" dt="2018-12-03T17:56:40.942" v="4146" actId="20577"/>
        <pc:sldMkLst>
          <pc:docMk/>
          <pc:sldMk cId="2870450372" sldId="275"/>
        </pc:sldMkLst>
        <pc:spChg chg="mod">
          <ac:chgData name="William Grey" userId="37b73424-c081-4fc2-b1af-363f4f3fd4f3" providerId="ADAL" clId="{533C3D99-6395-4A06-AA83-043BFB752B52}" dt="2018-12-02T20:39:29.328" v="1472" actId="20577"/>
          <ac:spMkLst>
            <pc:docMk/>
            <pc:sldMk cId="2870450372" sldId="275"/>
            <ac:spMk id="2" creationId="{2110BCCB-BF70-429E-96AE-43A4E4EA7C1B}"/>
          </ac:spMkLst>
        </pc:spChg>
        <pc:spChg chg="mod">
          <ac:chgData name="William Grey" userId="37b73424-c081-4fc2-b1af-363f4f3fd4f3" providerId="ADAL" clId="{533C3D99-6395-4A06-AA83-043BFB752B52}" dt="2018-12-03T17:56:40.942" v="4146" actId="20577"/>
          <ac:spMkLst>
            <pc:docMk/>
            <pc:sldMk cId="2870450372" sldId="275"/>
            <ac:spMk id="3" creationId="{A504CC5E-AE1D-4459-BB7B-E4BCEE34980C}"/>
          </ac:spMkLst>
        </pc:spChg>
      </pc:sldChg>
      <pc:sldChg chg="modSp add">
        <pc:chgData name="William Grey" userId="37b73424-c081-4fc2-b1af-363f4f3fd4f3" providerId="ADAL" clId="{533C3D99-6395-4A06-AA83-043BFB752B52}" dt="2018-12-03T17:57:06.342" v="4168" actId="20577"/>
        <pc:sldMkLst>
          <pc:docMk/>
          <pc:sldMk cId="3985724493" sldId="276"/>
        </pc:sldMkLst>
        <pc:spChg chg="mod">
          <ac:chgData name="William Grey" userId="37b73424-c081-4fc2-b1af-363f4f3fd4f3" providerId="ADAL" clId="{533C3D99-6395-4A06-AA83-043BFB752B52}" dt="2018-12-02T20:43:24.846" v="1716" actId="20577"/>
          <ac:spMkLst>
            <pc:docMk/>
            <pc:sldMk cId="3985724493" sldId="276"/>
            <ac:spMk id="2" creationId="{6A7FBDD4-3372-4F40-A5A3-6985804C477E}"/>
          </ac:spMkLst>
        </pc:spChg>
        <pc:spChg chg="mod">
          <ac:chgData name="William Grey" userId="37b73424-c081-4fc2-b1af-363f4f3fd4f3" providerId="ADAL" clId="{533C3D99-6395-4A06-AA83-043BFB752B52}" dt="2018-12-03T17:57:06.342" v="4168" actId="20577"/>
          <ac:spMkLst>
            <pc:docMk/>
            <pc:sldMk cId="3985724493" sldId="276"/>
            <ac:spMk id="3" creationId="{3F97A4D0-6B32-45DA-81A7-812FCFBAB9E4}"/>
          </ac:spMkLst>
        </pc:spChg>
      </pc:sldChg>
      <pc:sldChg chg="modSp add">
        <pc:chgData name="William Grey" userId="37b73424-c081-4fc2-b1af-363f4f3fd4f3" providerId="ADAL" clId="{533C3D99-6395-4A06-AA83-043BFB752B52}" dt="2018-12-02T19:35:10.856" v="796" actId="12"/>
        <pc:sldMkLst>
          <pc:docMk/>
          <pc:sldMk cId="284406876" sldId="277"/>
        </pc:sldMkLst>
        <pc:spChg chg="mod">
          <ac:chgData name="William Grey" userId="37b73424-c081-4fc2-b1af-363f4f3fd4f3" providerId="ADAL" clId="{533C3D99-6395-4A06-AA83-043BFB752B52}" dt="2018-12-02T19:34:12.120" v="782" actId="20577"/>
          <ac:spMkLst>
            <pc:docMk/>
            <pc:sldMk cId="284406876" sldId="277"/>
            <ac:spMk id="2" creationId="{6340ED5C-7314-4AC1-80ED-8D2ECA767CD5}"/>
          </ac:spMkLst>
        </pc:spChg>
        <pc:spChg chg="mod">
          <ac:chgData name="William Grey" userId="37b73424-c081-4fc2-b1af-363f4f3fd4f3" providerId="ADAL" clId="{533C3D99-6395-4A06-AA83-043BFB752B52}" dt="2018-12-02T19:35:10.856" v="796" actId="12"/>
          <ac:spMkLst>
            <pc:docMk/>
            <pc:sldMk cId="284406876" sldId="277"/>
            <ac:spMk id="3" creationId="{FA8FBCFA-6A18-412F-AC85-1B529153116D}"/>
          </ac:spMkLst>
        </pc:spChg>
      </pc:sldChg>
      <pc:sldChg chg="modSp add">
        <pc:chgData name="William Grey" userId="37b73424-c081-4fc2-b1af-363f4f3fd4f3" providerId="ADAL" clId="{533C3D99-6395-4A06-AA83-043BFB752B52}" dt="2018-12-02T19:58:37.766" v="799"/>
        <pc:sldMkLst>
          <pc:docMk/>
          <pc:sldMk cId="3918635094" sldId="278"/>
        </pc:sldMkLst>
        <pc:spChg chg="mod">
          <ac:chgData name="William Grey" userId="37b73424-c081-4fc2-b1af-363f4f3fd4f3" providerId="ADAL" clId="{533C3D99-6395-4A06-AA83-043BFB752B52}" dt="2018-12-03T06:08:32.942" v="3071" actId="20577"/>
          <ac:spMkLst>
            <pc:docMk/>
            <pc:sldMk cId="3918635094" sldId="278"/>
            <ac:spMk id="2" creationId="{ED522D7F-2894-47F5-80E0-0CCFC38D3040}"/>
          </ac:spMkLst>
        </pc:spChg>
        <pc:spChg chg="mod">
          <ac:chgData name="William Grey" userId="37b73424-c081-4fc2-b1af-363f4f3fd4f3" providerId="ADAL" clId="{533C3D99-6395-4A06-AA83-043BFB752B52}" dt="2018-12-02T19:58:37.766" v="799"/>
          <ac:spMkLst>
            <pc:docMk/>
            <pc:sldMk cId="3918635094" sldId="278"/>
            <ac:spMk id="3" creationId="{276572CB-7A90-4060-B418-A0B279729C8C}"/>
          </ac:spMkLst>
        </pc:spChg>
        <pc:spChg chg="add mod">
          <ac:chgData name="William Grey" userId="37b73424-c081-4fc2-b1af-363f4f3fd4f3" providerId="ADAL" clId="{533C3D99-6395-4A06-AA83-043BFB752B52}" dt="2018-12-03T06:12:36.137" v="3267" actId="1076"/>
          <ac:spMkLst>
            <pc:docMk/>
            <pc:sldMk cId="3918635094" sldId="278"/>
            <ac:spMk id="4" creationId="{16FD957A-79B7-400E-8B8C-29BE6A9F96E3}"/>
          </ac:spMkLst>
        </pc:spChg>
        <pc:picChg chg="add mod">
          <ac:chgData name="William Grey" userId="37b73424-c081-4fc2-b1af-363f4f3fd4f3" providerId="ADAL" clId="{533C3D99-6395-4A06-AA83-043BFB752B52}" dt="2018-12-03T06:12:47.384" v="3269" actId="1076"/>
          <ac:picMkLst>
            <pc:docMk/>
            <pc:sldMk cId="3918635094" sldId="278"/>
            <ac:picMk id="5" creationId="{79D42467-8109-49D1-AA07-7E291C9E6EAC}"/>
          </ac:picMkLst>
        </pc:picChg>
        <pc:picChg chg="add mod">
          <ac:chgData name="William Grey" userId="37b73424-c081-4fc2-b1af-363f4f3fd4f3" providerId="ADAL" clId="{533C3D99-6395-4A06-AA83-043BFB752B52}" dt="2018-12-03T06:12:51.024" v="3270" actId="1076"/>
          <ac:picMkLst>
            <pc:docMk/>
            <pc:sldMk cId="3918635094" sldId="278"/>
            <ac:picMk id="6" creationId="{62873DF8-FA84-492B-8592-AD606D59C21A}"/>
          </ac:picMkLst>
        </pc:picChg>
      </pc:sldChg>
      <pc:sldChg chg="modSp ord">
        <pc:chgData name="William Grey" userId="37b73424-c081-4fc2-b1af-363f4f3fd4f3" providerId="ADAL" clId="{533C3D99-6395-4A06-AA83-043BFB752B52}" dt="2018-12-03T06:17:20.836" v="3367"/>
        <pc:sldMkLst>
          <pc:docMk/>
          <pc:sldMk cId="1987399866" sldId="279"/>
        </pc:sldMkLst>
        <pc:spChg chg="mod">
          <ac:chgData name="William Grey" userId="37b73424-c081-4fc2-b1af-363f4f3fd4f3" providerId="ADAL" clId="{533C3D99-6395-4A06-AA83-043BFB752B52}" dt="2018-12-02T19:58:59.557" v="820" actId="20577"/>
          <ac:spMkLst>
            <pc:docMk/>
            <pc:sldMk cId="1987399866" sldId="279"/>
            <ac:spMk id="2" creationId="{278A42E3-09E5-49E1-B9B5-596A35205413}"/>
          </ac:spMkLst>
        </pc:spChg>
        <pc:spChg chg="mod">
          <ac:chgData name="William Grey" userId="37b73424-c081-4fc2-b1af-363f4f3fd4f3" providerId="ADAL" clId="{533C3D99-6395-4A06-AA83-043BFB752B52}" dt="2018-12-03T06:04:42.541" v="2951" actId="5793"/>
          <ac:spMkLst>
            <pc:docMk/>
            <pc:sldMk cId="1987399866" sldId="279"/>
            <ac:spMk id="3" creationId="{4BF22281-9EEA-4A82-AD63-8CB12555EC72}"/>
          </ac:spMkLst>
        </pc:spChg>
        <pc:picChg chg="add del mod">
          <ac:chgData name="William Grey" userId="37b73424-c081-4fc2-b1af-363f4f3fd4f3" providerId="ADAL" clId="{533C3D99-6395-4A06-AA83-043BFB752B52}" dt="2018-12-02T20:00:14.368" v="966" actId="478"/>
          <ac:picMkLst>
            <pc:docMk/>
            <pc:sldMk cId="1987399866" sldId="279"/>
            <ac:picMk id="5" creationId="{5E05FDA0-2347-4EC9-B19C-F7D7D627FDB0}"/>
          </ac:picMkLst>
        </pc:picChg>
        <pc:picChg chg="add mod">
          <ac:chgData name="William Grey" userId="37b73424-c081-4fc2-b1af-363f4f3fd4f3" providerId="ADAL" clId="{533C3D99-6395-4A06-AA83-043BFB752B52}" dt="2018-12-02T20:00:49.250" v="975" actId="1076"/>
          <ac:picMkLst>
            <pc:docMk/>
            <pc:sldMk cId="1987399866" sldId="279"/>
            <ac:picMk id="7" creationId="{A4A49479-686C-4DBE-AF38-5C339BB66D55}"/>
          </ac:picMkLst>
        </pc:picChg>
        <pc:picChg chg="add mod">
          <ac:chgData name="William Grey" userId="37b73424-c081-4fc2-b1af-363f4f3fd4f3" providerId="ADAL" clId="{533C3D99-6395-4A06-AA83-043BFB752B52}" dt="2018-12-02T20:00:52.515" v="976" actId="1076"/>
          <ac:picMkLst>
            <pc:docMk/>
            <pc:sldMk cId="1987399866" sldId="279"/>
            <ac:picMk id="9" creationId="{FA1CF4C5-2C33-491D-9515-11CC659B6F36}"/>
          </ac:picMkLst>
        </pc:picChg>
        <pc:picChg chg="add mod">
          <ac:chgData name="William Grey" userId="37b73424-c081-4fc2-b1af-363f4f3fd4f3" providerId="ADAL" clId="{533C3D99-6395-4A06-AA83-043BFB752B52}" dt="2018-12-02T20:00:56.077" v="977" actId="1076"/>
          <ac:picMkLst>
            <pc:docMk/>
            <pc:sldMk cId="1987399866" sldId="279"/>
            <ac:picMk id="11" creationId="{E8FA989E-811A-4552-9EB5-7334D3B0B848}"/>
          </ac:picMkLst>
        </pc:picChg>
        <pc:picChg chg="add mod">
          <ac:chgData name="William Grey" userId="37b73424-c081-4fc2-b1af-363f4f3fd4f3" providerId="ADAL" clId="{533C3D99-6395-4A06-AA83-043BFB752B52}" dt="2018-12-02T20:00:45.454" v="974" actId="1076"/>
          <ac:picMkLst>
            <pc:docMk/>
            <pc:sldMk cId="1987399866" sldId="279"/>
            <ac:picMk id="13" creationId="{575A8B6A-8537-4060-ACD4-A05FB657B0FE}"/>
          </ac:picMkLst>
        </pc:picChg>
        <pc:picChg chg="add mod">
          <ac:chgData name="William Grey" userId="37b73424-c081-4fc2-b1af-363f4f3fd4f3" providerId="ADAL" clId="{533C3D99-6395-4A06-AA83-043BFB752B52}" dt="2018-12-02T20:01:04.153" v="979" actId="1076"/>
          <ac:picMkLst>
            <pc:docMk/>
            <pc:sldMk cId="1987399866" sldId="279"/>
            <ac:picMk id="14" creationId="{6EE5829E-2A8A-4D34-ACFA-1F1C06D707EC}"/>
          </ac:picMkLst>
        </pc:picChg>
      </pc:sldChg>
      <pc:sldChg chg="del">
        <pc:chgData name="William Grey" userId="37b73424-c081-4fc2-b1af-363f4f3fd4f3" providerId="ADAL" clId="{533C3D99-6395-4A06-AA83-043BFB752B52}" dt="2018-12-02T19:13:27.124" v="19" actId="2696"/>
        <pc:sldMkLst>
          <pc:docMk/>
          <pc:sldMk cId="1503227122" sldId="280"/>
        </pc:sldMkLst>
      </pc:sldChg>
      <pc:sldChg chg="modSp add del ord">
        <pc:chgData name="William Grey" userId="37b73424-c081-4fc2-b1af-363f4f3fd4f3" providerId="ADAL" clId="{533C3D99-6395-4A06-AA83-043BFB752B52}" dt="2018-12-03T06:14:38.140" v="3302" actId="2696"/>
        <pc:sldMkLst>
          <pc:docMk/>
          <pc:sldMk cId="1746969297" sldId="280"/>
        </pc:sldMkLst>
        <pc:spChg chg="mod">
          <ac:chgData name="William Grey" userId="37b73424-c081-4fc2-b1af-363f4f3fd4f3" providerId="ADAL" clId="{533C3D99-6395-4A06-AA83-043BFB752B52}" dt="2018-12-03T06:13:42.700" v="3300" actId="20577"/>
          <ac:spMkLst>
            <pc:docMk/>
            <pc:sldMk cId="1746969297" sldId="280"/>
            <ac:spMk id="2" creationId="{2637BDAB-9096-45AE-851E-B0AAF5B96C44}"/>
          </ac:spMkLst>
        </pc:spChg>
        <pc:spChg chg="mod">
          <ac:chgData name="William Grey" userId="37b73424-c081-4fc2-b1af-363f4f3fd4f3" providerId="ADAL" clId="{533C3D99-6395-4A06-AA83-043BFB752B52}" dt="2018-12-02T20:14:37.877" v="987" actId="27636"/>
          <ac:spMkLst>
            <pc:docMk/>
            <pc:sldMk cId="1746969297" sldId="280"/>
            <ac:spMk id="3" creationId="{0D70F1DF-0210-4E4A-9C9E-10C2C2189DD7}"/>
          </ac:spMkLst>
        </pc:spChg>
      </pc:sldChg>
      <pc:sldChg chg="modSp add ord">
        <pc:chgData name="William Grey" userId="37b73424-c081-4fc2-b1af-363f4f3fd4f3" providerId="ADAL" clId="{533C3D99-6395-4A06-AA83-043BFB752B52}" dt="2018-12-03T06:22:44.557" v="3681" actId="20577"/>
        <pc:sldMkLst>
          <pc:docMk/>
          <pc:sldMk cId="1498225609" sldId="281"/>
        </pc:sldMkLst>
        <pc:spChg chg="mod">
          <ac:chgData name="William Grey" userId="37b73424-c081-4fc2-b1af-363f4f3fd4f3" providerId="ADAL" clId="{533C3D99-6395-4A06-AA83-043BFB752B52}" dt="2018-12-02T20:21:38.842" v="1002" actId="20577"/>
          <ac:spMkLst>
            <pc:docMk/>
            <pc:sldMk cId="1498225609" sldId="281"/>
            <ac:spMk id="2" creationId="{458B3F7D-35AF-44C7-A803-44D547A5FF38}"/>
          </ac:spMkLst>
        </pc:spChg>
        <pc:spChg chg="mod">
          <ac:chgData name="William Grey" userId="37b73424-c081-4fc2-b1af-363f4f3fd4f3" providerId="ADAL" clId="{533C3D99-6395-4A06-AA83-043BFB752B52}" dt="2018-12-03T06:22:44.557" v="3681" actId="20577"/>
          <ac:spMkLst>
            <pc:docMk/>
            <pc:sldMk cId="1498225609" sldId="281"/>
            <ac:spMk id="3" creationId="{89F8CC47-EEB6-4BB1-8959-562A8DFE8597}"/>
          </ac:spMkLst>
        </pc:spChg>
      </pc:sldChg>
      <pc:sldChg chg="del">
        <pc:chgData name="William Grey" userId="37b73424-c081-4fc2-b1af-363f4f3fd4f3" providerId="ADAL" clId="{533C3D99-6395-4A06-AA83-043BFB752B52}" dt="2018-12-02T19:13:26.968" v="18" actId="2696"/>
        <pc:sldMkLst>
          <pc:docMk/>
          <pc:sldMk cId="3305419990" sldId="281"/>
        </pc:sldMkLst>
      </pc:sldChg>
      <pc:sldChg chg="modSp add ord">
        <pc:chgData name="William Grey" userId="37b73424-c081-4fc2-b1af-363f4f3fd4f3" providerId="ADAL" clId="{533C3D99-6395-4A06-AA83-043BFB752B52}" dt="2018-12-03T06:19:49.973" v="3551" actId="20577"/>
        <pc:sldMkLst>
          <pc:docMk/>
          <pc:sldMk cId="717164318" sldId="282"/>
        </pc:sldMkLst>
        <pc:spChg chg="mod">
          <ac:chgData name="William Grey" userId="37b73424-c081-4fc2-b1af-363f4f3fd4f3" providerId="ADAL" clId="{533C3D99-6395-4A06-AA83-043BFB752B52}" dt="2018-12-03T06:19:40.381" v="3550" actId="20577"/>
          <ac:spMkLst>
            <pc:docMk/>
            <pc:sldMk cId="717164318" sldId="282"/>
            <ac:spMk id="2" creationId="{00000000-0000-0000-0000-000000000000}"/>
          </ac:spMkLst>
        </pc:spChg>
        <pc:spChg chg="mod">
          <ac:chgData name="William Grey" userId="37b73424-c081-4fc2-b1af-363f4f3fd4f3" providerId="ADAL" clId="{533C3D99-6395-4A06-AA83-043BFB752B52}" dt="2018-12-03T06:19:49.973" v="3551" actId="20577"/>
          <ac:spMkLst>
            <pc:docMk/>
            <pc:sldMk cId="717164318" sldId="282"/>
            <ac:spMk id="3" creationId="{00000000-0000-0000-0000-000000000000}"/>
          </ac:spMkLst>
        </pc:spChg>
      </pc:sldChg>
      <pc:sldChg chg="modSp add">
        <pc:chgData name="William Grey" userId="37b73424-c081-4fc2-b1af-363f4f3fd4f3" providerId="ADAL" clId="{533C3D99-6395-4A06-AA83-043BFB752B52}" dt="2018-12-03T06:18:15.042" v="3476" actId="20577"/>
        <pc:sldMkLst>
          <pc:docMk/>
          <pc:sldMk cId="377597578" sldId="283"/>
        </pc:sldMkLst>
        <pc:spChg chg="mod">
          <ac:chgData name="William Grey" userId="37b73424-c081-4fc2-b1af-363f4f3fd4f3" providerId="ADAL" clId="{533C3D99-6395-4A06-AA83-043BFB752B52}" dt="2018-12-02T20:26:36.264" v="1009" actId="20577"/>
          <ac:spMkLst>
            <pc:docMk/>
            <pc:sldMk cId="377597578" sldId="283"/>
            <ac:spMk id="2" creationId="{A00245E0-6C27-4278-8156-B97DBF53C63D}"/>
          </ac:spMkLst>
        </pc:spChg>
        <pc:spChg chg="mod">
          <ac:chgData name="William Grey" userId="37b73424-c081-4fc2-b1af-363f4f3fd4f3" providerId="ADAL" clId="{533C3D99-6395-4A06-AA83-043BFB752B52}" dt="2018-12-03T06:18:15.042" v="3476" actId="20577"/>
          <ac:spMkLst>
            <pc:docMk/>
            <pc:sldMk cId="377597578" sldId="283"/>
            <ac:spMk id="3" creationId="{817CD8B0-9ACC-4D96-9C38-325998BC9F17}"/>
          </ac:spMkLst>
        </pc:spChg>
      </pc:sldChg>
      <pc:sldChg chg="del">
        <pc:chgData name="William Grey" userId="37b73424-c081-4fc2-b1af-363f4f3fd4f3" providerId="ADAL" clId="{533C3D99-6395-4A06-AA83-043BFB752B52}" dt="2018-12-02T19:13:26.671" v="16" actId="2696"/>
        <pc:sldMkLst>
          <pc:docMk/>
          <pc:sldMk cId="3459136422" sldId="283"/>
        </pc:sldMkLst>
      </pc:sldChg>
      <pc:sldChg chg="del">
        <pc:chgData name="William Grey" userId="37b73424-c081-4fc2-b1af-363f4f3fd4f3" providerId="ADAL" clId="{533C3D99-6395-4A06-AA83-043BFB752B52}" dt="2018-12-02T19:13:26.531" v="15" actId="2696"/>
        <pc:sldMkLst>
          <pc:docMk/>
          <pc:sldMk cId="1806685392" sldId="284"/>
        </pc:sldMkLst>
      </pc:sldChg>
      <pc:sldChg chg="modSp add">
        <pc:chgData name="William Grey" userId="37b73424-c081-4fc2-b1af-363f4f3fd4f3" providerId="ADAL" clId="{533C3D99-6395-4A06-AA83-043BFB752B52}" dt="2018-12-03T06:21:14.406" v="3590" actId="27636"/>
        <pc:sldMkLst>
          <pc:docMk/>
          <pc:sldMk cId="3003864440" sldId="284"/>
        </pc:sldMkLst>
        <pc:spChg chg="mod">
          <ac:chgData name="William Grey" userId="37b73424-c081-4fc2-b1af-363f4f3fd4f3" providerId="ADAL" clId="{533C3D99-6395-4A06-AA83-043BFB752B52}" dt="2018-12-03T06:19:30.634" v="3537" actId="20577"/>
          <ac:spMkLst>
            <pc:docMk/>
            <pc:sldMk cId="3003864440" sldId="284"/>
            <ac:spMk id="2" creationId="{3BBCFCC6-A823-4DF3-9D5D-68EED5FE124A}"/>
          </ac:spMkLst>
        </pc:spChg>
        <pc:spChg chg="mod">
          <ac:chgData name="William Grey" userId="37b73424-c081-4fc2-b1af-363f4f3fd4f3" providerId="ADAL" clId="{533C3D99-6395-4A06-AA83-043BFB752B52}" dt="2018-12-03T06:21:14.406" v="3590" actId="27636"/>
          <ac:spMkLst>
            <pc:docMk/>
            <pc:sldMk cId="3003864440" sldId="284"/>
            <ac:spMk id="3" creationId="{C33A7E3D-BC89-4DE8-82F5-12767F8A6FE0}"/>
          </ac:spMkLst>
        </pc:spChg>
      </pc:sldChg>
      <pc:sldChg chg="del">
        <pc:chgData name="William Grey" userId="37b73424-c081-4fc2-b1af-363f4f3fd4f3" providerId="ADAL" clId="{533C3D99-6395-4A06-AA83-043BFB752B52}" dt="2018-12-02T19:13:26.218" v="13" actId="2696"/>
        <pc:sldMkLst>
          <pc:docMk/>
          <pc:sldMk cId="405072507" sldId="285"/>
        </pc:sldMkLst>
      </pc:sldChg>
      <pc:sldChg chg="modSp add">
        <pc:chgData name="William Grey" userId="37b73424-c081-4fc2-b1af-363f4f3fd4f3" providerId="ADAL" clId="{533C3D99-6395-4A06-AA83-043BFB752B52}" dt="2018-12-03T06:18:55.032" v="3510" actId="20577"/>
        <pc:sldMkLst>
          <pc:docMk/>
          <pc:sldMk cId="591430465" sldId="285"/>
        </pc:sldMkLst>
        <pc:spChg chg="mod">
          <ac:chgData name="William Grey" userId="37b73424-c081-4fc2-b1af-363f4f3fd4f3" providerId="ADAL" clId="{533C3D99-6395-4A06-AA83-043BFB752B52}" dt="2018-12-03T06:18:55.032" v="3510" actId="20577"/>
          <ac:spMkLst>
            <pc:docMk/>
            <pc:sldMk cId="591430465" sldId="285"/>
            <ac:spMk id="2" creationId="{0A08806D-A1A0-402C-8126-A95CDCC3ECD0}"/>
          </ac:spMkLst>
        </pc:spChg>
        <pc:spChg chg="mod">
          <ac:chgData name="William Grey" userId="37b73424-c081-4fc2-b1af-363f4f3fd4f3" providerId="ADAL" clId="{533C3D99-6395-4A06-AA83-043BFB752B52}" dt="2018-12-03T06:18:31.241" v="3480" actId="20577"/>
          <ac:spMkLst>
            <pc:docMk/>
            <pc:sldMk cId="591430465" sldId="285"/>
            <ac:spMk id="3" creationId="{8CD02005-E6FA-4D89-AFE7-AA6BA0B59FCA}"/>
          </ac:spMkLst>
        </pc:spChg>
      </pc:sldChg>
      <pc:sldChg chg="modSp add">
        <pc:chgData name="William Grey" userId="37b73424-c081-4fc2-b1af-363f4f3fd4f3" providerId="ADAL" clId="{533C3D99-6395-4A06-AA83-043BFB752B52}" dt="2018-12-03T06:19:18.683" v="3522" actId="20577"/>
        <pc:sldMkLst>
          <pc:docMk/>
          <pc:sldMk cId="2244603521" sldId="286"/>
        </pc:sldMkLst>
        <pc:spChg chg="mod">
          <ac:chgData name="William Grey" userId="37b73424-c081-4fc2-b1af-363f4f3fd4f3" providerId="ADAL" clId="{533C3D99-6395-4A06-AA83-043BFB752B52}" dt="2018-12-03T06:18:47.878" v="3504" actId="20577"/>
          <ac:spMkLst>
            <pc:docMk/>
            <pc:sldMk cId="2244603521" sldId="286"/>
            <ac:spMk id="2" creationId="{5CAA99FA-A191-437D-9D60-2B6A05313F47}"/>
          </ac:spMkLst>
        </pc:spChg>
        <pc:spChg chg="mod">
          <ac:chgData name="William Grey" userId="37b73424-c081-4fc2-b1af-363f4f3fd4f3" providerId="ADAL" clId="{533C3D99-6395-4A06-AA83-043BFB752B52}" dt="2018-12-03T06:19:18.683" v="3522" actId="20577"/>
          <ac:spMkLst>
            <pc:docMk/>
            <pc:sldMk cId="2244603521" sldId="286"/>
            <ac:spMk id="3" creationId="{F5E52198-4534-4A94-B853-4F504543106D}"/>
          </ac:spMkLst>
        </pc:spChg>
      </pc:sldChg>
      <pc:sldChg chg="del">
        <pc:chgData name="William Grey" userId="37b73424-c081-4fc2-b1af-363f4f3fd4f3" providerId="ADAL" clId="{533C3D99-6395-4A06-AA83-043BFB752B52}" dt="2018-12-02T19:13:26.359" v="14" actId="2696"/>
        <pc:sldMkLst>
          <pc:docMk/>
          <pc:sldMk cId="3759919175" sldId="286"/>
        </pc:sldMkLst>
      </pc:sldChg>
      <pc:sldChg chg="del">
        <pc:chgData name="William Grey" userId="37b73424-c081-4fc2-b1af-363f4f3fd4f3" providerId="ADAL" clId="{533C3D99-6395-4A06-AA83-043BFB752B52}" dt="2018-12-02T19:13:26.062" v="12" actId="2696"/>
        <pc:sldMkLst>
          <pc:docMk/>
          <pc:sldMk cId="2148404004" sldId="287"/>
        </pc:sldMkLst>
      </pc:sldChg>
      <pc:sldChg chg="modSp add">
        <pc:chgData name="William Grey" userId="37b73424-c081-4fc2-b1af-363f4f3fd4f3" providerId="ADAL" clId="{533C3D99-6395-4A06-AA83-043BFB752B52}" dt="2018-12-02T20:28:44.116" v="1042" actId="20577"/>
        <pc:sldMkLst>
          <pc:docMk/>
          <pc:sldMk cId="4101524015" sldId="287"/>
        </pc:sldMkLst>
        <pc:spChg chg="mod">
          <ac:chgData name="William Grey" userId="37b73424-c081-4fc2-b1af-363f4f3fd4f3" providerId="ADAL" clId="{533C3D99-6395-4A06-AA83-043BFB752B52}" dt="2018-12-02T20:28:44.116" v="1042" actId="20577"/>
          <ac:spMkLst>
            <pc:docMk/>
            <pc:sldMk cId="4101524015" sldId="287"/>
            <ac:spMk id="2" creationId="{C4A8C30E-0266-4904-90AC-3962D3593758}"/>
          </ac:spMkLst>
        </pc:spChg>
      </pc:sldChg>
      <pc:sldChg chg="del">
        <pc:chgData name="William Grey" userId="37b73424-c081-4fc2-b1af-363f4f3fd4f3" providerId="ADAL" clId="{533C3D99-6395-4A06-AA83-043BFB752B52}" dt="2018-12-02T19:13:25.828" v="11" actId="2696"/>
        <pc:sldMkLst>
          <pc:docMk/>
          <pc:sldMk cId="1587577175" sldId="288"/>
        </pc:sldMkLst>
      </pc:sldChg>
      <pc:sldChg chg="modSp add">
        <pc:chgData name="William Grey" userId="37b73424-c081-4fc2-b1af-363f4f3fd4f3" providerId="ADAL" clId="{533C3D99-6395-4A06-AA83-043BFB752B52}" dt="2018-12-03T06:16:54.249" v="3366" actId="1076"/>
        <pc:sldMkLst>
          <pc:docMk/>
          <pc:sldMk cId="2566839107" sldId="288"/>
        </pc:sldMkLst>
        <pc:spChg chg="mod">
          <ac:chgData name="William Grey" userId="37b73424-c081-4fc2-b1af-363f4f3fd4f3" providerId="ADAL" clId="{533C3D99-6395-4A06-AA83-043BFB752B52}" dt="2018-12-03T06:14:47.950" v="3313" actId="20577"/>
          <ac:spMkLst>
            <pc:docMk/>
            <pc:sldMk cId="2566839107" sldId="288"/>
            <ac:spMk id="2" creationId="{459752FA-F723-4C2E-AB48-D3C2BAD0F81B}"/>
          </ac:spMkLst>
        </pc:spChg>
        <pc:spChg chg="mod">
          <ac:chgData name="William Grey" userId="37b73424-c081-4fc2-b1af-363f4f3fd4f3" providerId="ADAL" clId="{533C3D99-6395-4A06-AA83-043BFB752B52}" dt="2018-12-03T06:16:54.249" v="3366" actId="1076"/>
          <ac:spMkLst>
            <pc:docMk/>
            <pc:sldMk cId="2566839107" sldId="288"/>
            <ac:spMk id="3" creationId="{34B0F4FD-4988-421F-A62C-DF444FF5D321}"/>
          </ac:spMkLst>
        </pc:spChg>
      </pc:sldChg>
      <pc:sldChg chg="addSp delSp modSp add">
        <pc:chgData name="William Grey" userId="37b73424-c081-4fc2-b1af-363f4f3fd4f3" providerId="ADAL" clId="{533C3D99-6395-4A06-AA83-043BFB752B52}" dt="2018-12-03T06:04:06.190" v="2950" actId="20577"/>
        <pc:sldMkLst>
          <pc:docMk/>
          <pc:sldMk cId="543775211" sldId="289"/>
        </pc:sldMkLst>
        <pc:spChg chg="mod">
          <ac:chgData name="William Grey" userId="37b73424-c081-4fc2-b1af-363f4f3fd4f3" providerId="ADAL" clId="{533C3D99-6395-4A06-AA83-043BFB752B52}" dt="2018-12-03T06:04:06.190" v="2950" actId="20577"/>
          <ac:spMkLst>
            <pc:docMk/>
            <pc:sldMk cId="543775211" sldId="289"/>
            <ac:spMk id="2" creationId="{554B754B-379F-4309-B52C-678E74908BD1}"/>
          </ac:spMkLst>
        </pc:spChg>
        <pc:spChg chg="mod">
          <ac:chgData name="William Grey" userId="37b73424-c081-4fc2-b1af-363f4f3fd4f3" providerId="ADAL" clId="{533C3D99-6395-4A06-AA83-043BFB752B52}" dt="2018-12-03T06:02:10.556" v="2837" actId="27636"/>
          <ac:spMkLst>
            <pc:docMk/>
            <pc:sldMk cId="543775211" sldId="289"/>
            <ac:spMk id="3" creationId="{B19A5F28-F9A3-4599-9874-B73A70577EEC}"/>
          </ac:spMkLst>
        </pc:spChg>
        <pc:spChg chg="add del mod">
          <ac:chgData name="William Grey" userId="37b73424-c081-4fc2-b1af-363f4f3fd4f3" providerId="ADAL" clId="{533C3D99-6395-4A06-AA83-043BFB752B52}" dt="2018-12-03T06:02:50.281" v="2853" actId="478"/>
          <ac:spMkLst>
            <pc:docMk/>
            <pc:sldMk cId="543775211" sldId="289"/>
            <ac:spMk id="4" creationId="{8CCFB81B-01D2-439E-95DA-53D659F7F648}"/>
          </ac:spMkLst>
        </pc:spChg>
        <pc:spChg chg="add mod">
          <ac:chgData name="William Grey" userId="37b73424-c081-4fc2-b1af-363f4f3fd4f3" providerId="ADAL" clId="{533C3D99-6395-4A06-AA83-043BFB752B52}" dt="2018-12-03T06:03:25.804" v="2949" actId="1076"/>
          <ac:spMkLst>
            <pc:docMk/>
            <pc:sldMk cId="543775211" sldId="289"/>
            <ac:spMk id="5" creationId="{936125EA-5942-4F32-A889-C58089E6F2EA}"/>
          </ac:spMkLst>
        </pc:spChg>
      </pc:sldChg>
      <pc:sldChg chg="del">
        <pc:chgData name="William Grey" userId="37b73424-c081-4fc2-b1af-363f4f3fd4f3" providerId="ADAL" clId="{533C3D99-6395-4A06-AA83-043BFB752B52}" dt="2018-12-02T19:13:25.484" v="10" actId="2696"/>
        <pc:sldMkLst>
          <pc:docMk/>
          <pc:sldMk cId="2902508560" sldId="289"/>
        </pc:sldMkLst>
      </pc:sldChg>
      <pc:sldChg chg="modSp add">
        <pc:chgData name="William Grey" userId="37b73424-c081-4fc2-b1af-363f4f3fd4f3" providerId="ADAL" clId="{533C3D99-6395-4A06-AA83-043BFB752B52}" dt="2018-12-03T06:00:14.911" v="2753" actId="20577"/>
        <pc:sldMkLst>
          <pc:docMk/>
          <pc:sldMk cId="3002612077" sldId="290"/>
        </pc:sldMkLst>
        <pc:spChg chg="mod">
          <ac:chgData name="William Grey" userId="37b73424-c081-4fc2-b1af-363f4f3fd4f3" providerId="ADAL" clId="{533C3D99-6395-4A06-AA83-043BFB752B52}" dt="2018-12-02T20:29:47.172" v="1064" actId="20577"/>
          <ac:spMkLst>
            <pc:docMk/>
            <pc:sldMk cId="3002612077" sldId="290"/>
            <ac:spMk id="2" creationId="{00889F5C-AFD6-4D56-9ADE-24D656051360}"/>
          </ac:spMkLst>
        </pc:spChg>
        <pc:spChg chg="mod">
          <ac:chgData name="William Grey" userId="37b73424-c081-4fc2-b1af-363f4f3fd4f3" providerId="ADAL" clId="{533C3D99-6395-4A06-AA83-043BFB752B52}" dt="2018-12-03T06:00:14.911" v="2753" actId="20577"/>
          <ac:spMkLst>
            <pc:docMk/>
            <pc:sldMk cId="3002612077" sldId="290"/>
            <ac:spMk id="3" creationId="{88FB4622-417C-4A2D-B05C-147482D859D4}"/>
          </ac:spMkLst>
        </pc:spChg>
      </pc:sldChg>
      <pc:sldChg chg="modSp add ord">
        <pc:chgData name="William Grey" userId="37b73424-c081-4fc2-b1af-363f4f3fd4f3" providerId="ADAL" clId="{533C3D99-6395-4A06-AA83-043BFB752B52}" dt="2018-12-03T06:30:44.605" v="3970" actId="1076"/>
        <pc:sldMkLst>
          <pc:docMk/>
          <pc:sldMk cId="106634315" sldId="291"/>
        </pc:sldMkLst>
        <pc:spChg chg="mod">
          <ac:chgData name="William Grey" userId="37b73424-c081-4fc2-b1af-363f4f3fd4f3" providerId="ADAL" clId="{533C3D99-6395-4A06-AA83-043BFB752B52}" dt="2018-12-03T06:30:24.438" v="3964" actId="20577"/>
          <ac:spMkLst>
            <pc:docMk/>
            <pc:sldMk cId="106634315" sldId="291"/>
            <ac:spMk id="2" creationId="{C844F641-1D3C-431A-AB35-992E88B0A34A}"/>
          </ac:spMkLst>
        </pc:spChg>
        <pc:spChg chg="mod">
          <ac:chgData name="William Grey" userId="37b73424-c081-4fc2-b1af-363f4f3fd4f3" providerId="ADAL" clId="{533C3D99-6395-4A06-AA83-043BFB752B52}" dt="2018-12-03T06:30:44.605" v="3970" actId="1076"/>
          <ac:spMkLst>
            <pc:docMk/>
            <pc:sldMk cId="106634315" sldId="291"/>
            <ac:spMk id="3" creationId="{8DD9BB99-EDF6-4844-86D4-C38FA147F733}"/>
          </ac:spMkLst>
        </pc:spChg>
      </pc:sldChg>
      <pc:sldChg chg="modSp add ord">
        <pc:chgData name="William Grey" userId="37b73424-c081-4fc2-b1af-363f4f3fd4f3" providerId="ADAL" clId="{533C3D99-6395-4A06-AA83-043BFB752B52}" dt="2018-12-03T06:06:59.680" v="3019" actId="27636"/>
        <pc:sldMkLst>
          <pc:docMk/>
          <pc:sldMk cId="547714006" sldId="292"/>
        </pc:sldMkLst>
        <pc:spChg chg="mod">
          <ac:chgData name="William Grey" userId="37b73424-c081-4fc2-b1af-363f4f3fd4f3" providerId="ADAL" clId="{533C3D99-6395-4A06-AA83-043BFB752B52}" dt="2018-12-03T06:05:12.955" v="2970" actId="20577"/>
          <ac:spMkLst>
            <pc:docMk/>
            <pc:sldMk cId="547714006" sldId="292"/>
            <ac:spMk id="2" creationId="{36468775-D1DB-4A05-A890-2D5A810F231F}"/>
          </ac:spMkLst>
        </pc:spChg>
        <pc:spChg chg="mod">
          <ac:chgData name="William Grey" userId="37b73424-c081-4fc2-b1af-363f4f3fd4f3" providerId="ADAL" clId="{533C3D99-6395-4A06-AA83-043BFB752B52}" dt="2018-12-03T06:06:59.680" v="3019" actId="27636"/>
          <ac:spMkLst>
            <pc:docMk/>
            <pc:sldMk cId="547714006" sldId="292"/>
            <ac:spMk id="3" creationId="{781787E2-4B1B-4FDE-B698-20592320AD58}"/>
          </ac:spMkLst>
        </pc:spChg>
      </pc:sldChg>
      <pc:sldChg chg="modSp add del">
        <pc:chgData name="William Grey" userId="37b73424-c081-4fc2-b1af-363f4f3fd4f3" providerId="ADAL" clId="{533C3D99-6395-4A06-AA83-043BFB752B52}" dt="2018-12-03T05:55:27.306" v="2319" actId="2696"/>
        <pc:sldMkLst>
          <pc:docMk/>
          <pc:sldMk cId="3563151265" sldId="293"/>
        </pc:sldMkLst>
        <pc:spChg chg="mod">
          <ac:chgData name="William Grey" userId="37b73424-c081-4fc2-b1af-363f4f3fd4f3" providerId="ADAL" clId="{533C3D99-6395-4A06-AA83-043BFB752B52}" dt="2018-12-03T05:55:21.887" v="2318"/>
          <ac:spMkLst>
            <pc:docMk/>
            <pc:sldMk cId="3563151265" sldId="293"/>
            <ac:spMk id="2" creationId="{C7CC4A7F-058B-4F5D-95F7-63756F583A42}"/>
          </ac:spMkLst>
        </pc:spChg>
      </pc:sldChg>
      <pc:sldChg chg="modSp add">
        <pc:chgData name="William Grey" userId="37b73424-c081-4fc2-b1af-363f4f3fd4f3" providerId="ADAL" clId="{533C3D99-6395-4A06-AA83-043BFB752B52}" dt="2018-12-03T06:01:02.181" v="2803" actId="20577"/>
        <pc:sldMkLst>
          <pc:docMk/>
          <pc:sldMk cId="2903647105" sldId="294"/>
        </pc:sldMkLst>
        <pc:spChg chg="mod">
          <ac:chgData name="William Grey" userId="37b73424-c081-4fc2-b1af-363f4f3fd4f3" providerId="ADAL" clId="{533C3D99-6395-4A06-AA83-043BFB752B52}" dt="2018-12-03T06:01:02.181" v="2803" actId="20577"/>
          <ac:spMkLst>
            <pc:docMk/>
            <pc:sldMk cId="2903647105" sldId="294"/>
            <ac:spMk id="2" creationId="{DFE64070-F586-48B2-9177-566B89A85A6F}"/>
          </ac:spMkLst>
        </pc:spChg>
        <pc:spChg chg="mod">
          <ac:chgData name="William Grey" userId="37b73424-c081-4fc2-b1af-363f4f3fd4f3" providerId="ADAL" clId="{533C3D99-6395-4A06-AA83-043BFB752B52}" dt="2018-12-03T05:58:51.227" v="2633" actId="20577"/>
          <ac:spMkLst>
            <pc:docMk/>
            <pc:sldMk cId="2903647105" sldId="294"/>
            <ac:spMk id="3" creationId="{257CF706-4443-4D4F-A8FB-642BE336C40D}"/>
          </ac:spMkLst>
        </pc:spChg>
      </pc:sldChg>
    </pc:docChg>
  </pc:docChgLst>
  <pc:docChgLst>
    <pc:chgData name="William Grey" userId="37b73424-c081-4fc2-b1af-363f4f3fd4f3" providerId="ADAL" clId="{42A574EF-87FF-4E86-AE39-65D4F4199392}"/>
    <pc:docChg chg="undo custSel addSld delSld modSld sldOrd">
      <pc:chgData name="William Grey" userId="37b73424-c081-4fc2-b1af-363f4f3fd4f3" providerId="ADAL" clId="{42A574EF-87FF-4E86-AE39-65D4F4199392}" dt="2023-02-19T20:53:38.051" v="4264" actId="20577"/>
      <pc:docMkLst>
        <pc:docMk/>
      </pc:docMkLst>
      <pc:sldChg chg="del">
        <pc:chgData name="William Grey" userId="37b73424-c081-4fc2-b1af-363f4f3fd4f3" providerId="ADAL" clId="{42A574EF-87FF-4E86-AE39-65D4F4199392}" dt="2023-02-19T09:16:24.806" v="770" actId="47"/>
        <pc:sldMkLst>
          <pc:docMk/>
          <pc:sldMk cId="799761241" sldId="256"/>
        </pc:sldMkLst>
      </pc:sldChg>
      <pc:sldChg chg="modSp mod">
        <pc:chgData name="William Grey" userId="37b73424-c081-4fc2-b1af-363f4f3fd4f3" providerId="ADAL" clId="{42A574EF-87FF-4E86-AE39-65D4F4199392}" dt="2023-02-19T20:45:39.299" v="4069" actId="20577"/>
        <pc:sldMkLst>
          <pc:docMk/>
          <pc:sldMk cId="660237858" sldId="257"/>
        </pc:sldMkLst>
        <pc:spChg chg="mod">
          <ac:chgData name="William Grey" userId="37b73424-c081-4fc2-b1af-363f4f3fd4f3" providerId="ADAL" clId="{42A574EF-87FF-4E86-AE39-65D4F4199392}" dt="2023-02-19T20:45:39.299" v="4069" actId="20577"/>
          <ac:spMkLst>
            <pc:docMk/>
            <pc:sldMk cId="660237858" sldId="257"/>
            <ac:spMk id="3" creationId="{D1FAB7FF-E2BD-40DB-8EF7-A99CCBF98230}"/>
          </ac:spMkLst>
        </pc:spChg>
      </pc:sldChg>
      <pc:sldChg chg="modSp mod ord">
        <pc:chgData name="William Grey" userId="37b73424-c081-4fc2-b1af-363f4f3fd4f3" providerId="ADAL" clId="{42A574EF-87FF-4E86-AE39-65D4F4199392}" dt="2023-02-19T20:50:25.748" v="4111" actId="1076"/>
        <pc:sldMkLst>
          <pc:docMk/>
          <pc:sldMk cId="881277765" sldId="259"/>
        </pc:sldMkLst>
        <pc:spChg chg="mod">
          <ac:chgData name="William Grey" userId="37b73424-c081-4fc2-b1af-363f4f3fd4f3" providerId="ADAL" clId="{42A574EF-87FF-4E86-AE39-65D4F4199392}" dt="2023-02-19T20:50:25.748" v="4111" actId="1076"/>
          <ac:spMkLst>
            <pc:docMk/>
            <pc:sldMk cId="881277765" sldId="259"/>
            <ac:spMk id="3" creationId="{A94D33E0-11F0-41E3-8B04-7CAD71451B1C}"/>
          </ac:spMkLst>
        </pc:spChg>
      </pc:sldChg>
      <pc:sldChg chg="modSp mod">
        <pc:chgData name="William Grey" userId="37b73424-c081-4fc2-b1af-363f4f3fd4f3" providerId="ADAL" clId="{42A574EF-87FF-4E86-AE39-65D4F4199392}" dt="2023-02-19T20:50:50.734" v="4117" actId="20577"/>
        <pc:sldMkLst>
          <pc:docMk/>
          <pc:sldMk cId="568046086" sldId="304"/>
        </pc:sldMkLst>
        <pc:spChg chg="mod">
          <ac:chgData name="William Grey" userId="37b73424-c081-4fc2-b1af-363f4f3fd4f3" providerId="ADAL" clId="{42A574EF-87FF-4E86-AE39-65D4F4199392}" dt="2023-02-19T20:50:08.211" v="4100" actId="20577"/>
          <ac:spMkLst>
            <pc:docMk/>
            <pc:sldMk cId="568046086" sldId="304"/>
            <ac:spMk id="2" creationId="{232DD3FC-3276-4881-A934-C3BFF3724A36}"/>
          </ac:spMkLst>
        </pc:spChg>
        <pc:spChg chg="mod">
          <ac:chgData name="William Grey" userId="37b73424-c081-4fc2-b1af-363f4f3fd4f3" providerId="ADAL" clId="{42A574EF-87FF-4E86-AE39-65D4F4199392}" dt="2023-02-19T20:50:50.734" v="4117" actId="20577"/>
          <ac:spMkLst>
            <pc:docMk/>
            <pc:sldMk cId="568046086" sldId="304"/>
            <ac:spMk id="3" creationId="{C2503E81-80A9-4033-B31A-2049CF7AA0B2}"/>
          </ac:spMkLst>
        </pc:spChg>
      </pc:sldChg>
      <pc:sldChg chg="addSp modSp mod">
        <pc:chgData name="William Grey" userId="37b73424-c081-4fc2-b1af-363f4f3fd4f3" providerId="ADAL" clId="{42A574EF-87FF-4E86-AE39-65D4F4199392}" dt="2023-02-19T19:49:01.273" v="1890" actId="20577"/>
        <pc:sldMkLst>
          <pc:docMk/>
          <pc:sldMk cId="1284728795" sldId="310"/>
        </pc:sldMkLst>
        <pc:spChg chg="mod">
          <ac:chgData name="William Grey" userId="37b73424-c081-4fc2-b1af-363f4f3fd4f3" providerId="ADAL" clId="{42A574EF-87FF-4E86-AE39-65D4F4199392}" dt="2023-02-19T19:43:50.254" v="1635" actId="20577"/>
          <ac:spMkLst>
            <pc:docMk/>
            <pc:sldMk cId="1284728795" sldId="310"/>
            <ac:spMk id="2" creationId="{E501AD35-887B-47EC-956E-64601CE99DD4}"/>
          </ac:spMkLst>
        </pc:spChg>
        <pc:spChg chg="add mod">
          <ac:chgData name="William Grey" userId="37b73424-c081-4fc2-b1af-363f4f3fd4f3" providerId="ADAL" clId="{42A574EF-87FF-4E86-AE39-65D4F4199392}" dt="2023-02-19T19:49:01.273" v="1890" actId="20577"/>
          <ac:spMkLst>
            <pc:docMk/>
            <pc:sldMk cId="1284728795" sldId="310"/>
            <ac:spMk id="7" creationId="{7AB80348-BAC4-4157-AD8D-D39802EC5D45}"/>
          </ac:spMkLst>
        </pc:spChg>
        <pc:graphicFrameChg chg="mod modGraphic">
          <ac:chgData name="William Grey" userId="37b73424-c081-4fc2-b1af-363f4f3fd4f3" providerId="ADAL" clId="{42A574EF-87FF-4E86-AE39-65D4F4199392}" dt="2023-02-19T19:47:28.552" v="1780" actId="20577"/>
          <ac:graphicFrameMkLst>
            <pc:docMk/>
            <pc:sldMk cId="1284728795" sldId="310"/>
            <ac:graphicFrameMk id="4" creationId="{9C707766-1338-4960-9BD5-FF781BBCE4A3}"/>
          </ac:graphicFrameMkLst>
        </pc:graphicFrameChg>
        <pc:graphicFrameChg chg="add mod modGraphic">
          <ac:chgData name="William Grey" userId="37b73424-c081-4fc2-b1af-363f4f3fd4f3" providerId="ADAL" clId="{42A574EF-87FF-4E86-AE39-65D4F4199392}" dt="2023-02-19T19:47:22.770" v="1779" actId="255"/>
          <ac:graphicFrameMkLst>
            <pc:docMk/>
            <pc:sldMk cId="1284728795" sldId="310"/>
            <ac:graphicFrameMk id="9" creationId="{B639FC53-E10C-4E02-843E-056B35648E17}"/>
          </ac:graphicFrameMkLst>
        </pc:graphicFrameChg>
        <pc:graphicFrameChg chg="add mod modGraphic">
          <ac:chgData name="William Grey" userId="37b73424-c081-4fc2-b1af-363f4f3fd4f3" providerId="ADAL" clId="{42A574EF-87FF-4E86-AE39-65D4F4199392}" dt="2023-02-19T19:46:12.793" v="1718" actId="20577"/>
          <ac:graphicFrameMkLst>
            <pc:docMk/>
            <pc:sldMk cId="1284728795" sldId="310"/>
            <ac:graphicFrameMk id="10" creationId="{E093FC88-82C3-42B6-B37D-729522744EF9}"/>
          </ac:graphicFrameMkLst>
        </pc:graphicFrameChg>
        <pc:graphicFrameChg chg="add mod modGraphic">
          <ac:chgData name="William Grey" userId="37b73424-c081-4fc2-b1af-363f4f3fd4f3" providerId="ADAL" clId="{42A574EF-87FF-4E86-AE39-65D4F4199392}" dt="2023-02-19T19:47:17.712" v="1778" actId="255"/>
          <ac:graphicFrameMkLst>
            <pc:docMk/>
            <pc:sldMk cId="1284728795" sldId="310"/>
            <ac:graphicFrameMk id="11" creationId="{D07F9A6B-7C16-4E1A-A0BC-22A901128929}"/>
          </ac:graphicFrameMkLst>
        </pc:graphicFrameChg>
      </pc:sldChg>
      <pc:sldChg chg="addSp modSp mod ord">
        <pc:chgData name="William Grey" userId="37b73424-c081-4fc2-b1af-363f4f3fd4f3" providerId="ADAL" clId="{42A574EF-87FF-4E86-AE39-65D4F4199392}" dt="2023-02-19T19:40:21.765" v="1312" actId="20577"/>
        <pc:sldMkLst>
          <pc:docMk/>
          <pc:sldMk cId="2787956412" sldId="311"/>
        </pc:sldMkLst>
        <pc:spChg chg="mod">
          <ac:chgData name="William Grey" userId="37b73424-c081-4fc2-b1af-363f4f3fd4f3" providerId="ADAL" clId="{42A574EF-87FF-4E86-AE39-65D4F4199392}" dt="2023-02-19T09:16:06.262" v="769" actId="20577"/>
          <ac:spMkLst>
            <pc:docMk/>
            <pc:sldMk cId="2787956412" sldId="311"/>
            <ac:spMk id="2" creationId="{E501AD35-887B-47EC-956E-64601CE99DD4}"/>
          </ac:spMkLst>
        </pc:spChg>
        <pc:spChg chg="add mod">
          <ac:chgData name="William Grey" userId="37b73424-c081-4fc2-b1af-363f4f3fd4f3" providerId="ADAL" clId="{42A574EF-87FF-4E86-AE39-65D4F4199392}" dt="2023-02-19T19:40:21.765" v="1312" actId="20577"/>
          <ac:spMkLst>
            <pc:docMk/>
            <pc:sldMk cId="2787956412" sldId="311"/>
            <ac:spMk id="3" creationId="{909EB64B-E63D-40DE-8CCB-310C82C1A635}"/>
          </ac:spMkLst>
        </pc:spChg>
        <pc:graphicFrameChg chg="mod modGraphic">
          <ac:chgData name="William Grey" userId="37b73424-c081-4fc2-b1af-363f4f3fd4f3" providerId="ADAL" clId="{42A574EF-87FF-4E86-AE39-65D4F4199392}" dt="2023-02-19T19:34:53.672" v="1034" actId="1076"/>
          <ac:graphicFrameMkLst>
            <pc:docMk/>
            <pc:sldMk cId="2787956412" sldId="311"/>
            <ac:graphicFrameMk id="4" creationId="{9C707766-1338-4960-9BD5-FF781BBCE4A3}"/>
          </ac:graphicFrameMkLst>
        </pc:graphicFrameChg>
      </pc:sldChg>
      <pc:sldChg chg="modSp new mod">
        <pc:chgData name="William Grey" userId="37b73424-c081-4fc2-b1af-363f4f3fd4f3" providerId="ADAL" clId="{42A574EF-87FF-4E86-AE39-65D4F4199392}" dt="2023-02-19T19:51:39.265" v="2100" actId="20577"/>
        <pc:sldMkLst>
          <pc:docMk/>
          <pc:sldMk cId="3164973734" sldId="312"/>
        </pc:sldMkLst>
        <pc:spChg chg="mod">
          <ac:chgData name="William Grey" userId="37b73424-c081-4fc2-b1af-363f4f3fd4f3" providerId="ADAL" clId="{42A574EF-87FF-4E86-AE39-65D4F4199392}" dt="2023-02-19T09:20:44.522" v="1007" actId="20577"/>
          <ac:spMkLst>
            <pc:docMk/>
            <pc:sldMk cId="3164973734" sldId="312"/>
            <ac:spMk id="2" creationId="{63A2C820-07D8-482A-8E2F-A176AB7E47CE}"/>
          </ac:spMkLst>
        </pc:spChg>
        <pc:spChg chg="mod">
          <ac:chgData name="William Grey" userId="37b73424-c081-4fc2-b1af-363f4f3fd4f3" providerId="ADAL" clId="{42A574EF-87FF-4E86-AE39-65D4F4199392}" dt="2023-02-19T19:51:39.265" v="2100" actId="20577"/>
          <ac:spMkLst>
            <pc:docMk/>
            <pc:sldMk cId="3164973734" sldId="312"/>
            <ac:spMk id="3" creationId="{722D758F-5CEC-4067-941E-BF8CD7904EC4}"/>
          </ac:spMkLst>
        </pc:spChg>
      </pc:sldChg>
      <pc:sldChg chg="modSp add del mod">
        <pc:chgData name="William Grey" userId="37b73424-c081-4fc2-b1af-363f4f3fd4f3" providerId="ADAL" clId="{42A574EF-87FF-4E86-AE39-65D4F4199392}" dt="2023-02-19T09:34:47.270" v="1008" actId="47"/>
        <pc:sldMkLst>
          <pc:docMk/>
          <pc:sldMk cId="2624649038" sldId="313"/>
        </pc:sldMkLst>
        <pc:spChg chg="mod">
          <ac:chgData name="William Grey" userId="37b73424-c081-4fc2-b1af-363f4f3fd4f3" providerId="ADAL" clId="{42A574EF-87FF-4E86-AE39-65D4F4199392}" dt="2023-02-19T09:13:41.689" v="592" actId="20577"/>
          <ac:spMkLst>
            <pc:docMk/>
            <pc:sldMk cId="2624649038" sldId="313"/>
            <ac:spMk id="2" creationId="{63A2C820-07D8-482A-8E2F-A176AB7E47CE}"/>
          </ac:spMkLst>
        </pc:spChg>
        <pc:spChg chg="mod">
          <ac:chgData name="William Grey" userId="37b73424-c081-4fc2-b1af-363f4f3fd4f3" providerId="ADAL" clId="{42A574EF-87FF-4E86-AE39-65D4F4199392}" dt="2023-02-19T09:19:14.716" v="933" actId="21"/>
          <ac:spMkLst>
            <pc:docMk/>
            <pc:sldMk cId="2624649038" sldId="313"/>
            <ac:spMk id="3" creationId="{722D758F-5CEC-4067-941E-BF8CD7904EC4}"/>
          </ac:spMkLst>
        </pc:spChg>
      </pc:sldChg>
      <pc:sldChg chg="modSp new mod">
        <pc:chgData name="William Grey" userId="37b73424-c081-4fc2-b1af-363f4f3fd4f3" providerId="ADAL" clId="{42A574EF-87FF-4E86-AE39-65D4F4199392}" dt="2023-02-19T09:16:42.803" v="794" actId="20577"/>
        <pc:sldMkLst>
          <pc:docMk/>
          <pc:sldMk cId="3234506058" sldId="314"/>
        </pc:sldMkLst>
        <pc:spChg chg="mod">
          <ac:chgData name="William Grey" userId="37b73424-c081-4fc2-b1af-363f4f3fd4f3" providerId="ADAL" clId="{42A574EF-87FF-4E86-AE39-65D4F4199392}" dt="2023-02-19T09:16:42.803" v="794" actId="20577"/>
          <ac:spMkLst>
            <pc:docMk/>
            <pc:sldMk cId="3234506058" sldId="314"/>
            <ac:spMk id="2" creationId="{FD7C9EC3-18F0-4CCC-9185-3B7201E46250}"/>
          </ac:spMkLst>
        </pc:spChg>
      </pc:sldChg>
      <pc:sldChg chg="addSp modSp add mod ord">
        <pc:chgData name="William Grey" userId="37b73424-c081-4fc2-b1af-363f4f3fd4f3" providerId="ADAL" clId="{42A574EF-87FF-4E86-AE39-65D4F4199392}" dt="2023-02-19T19:42:16.623" v="1470" actId="20577"/>
        <pc:sldMkLst>
          <pc:docMk/>
          <pc:sldMk cId="3126690442" sldId="315"/>
        </pc:sldMkLst>
        <pc:spChg chg="mod">
          <ac:chgData name="William Grey" userId="37b73424-c081-4fc2-b1af-363f4f3fd4f3" providerId="ADAL" clId="{42A574EF-87FF-4E86-AE39-65D4F4199392}" dt="2023-02-19T19:42:16.623" v="1470" actId="20577"/>
          <ac:spMkLst>
            <pc:docMk/>
            <pc:sldMk cId="3126690442" sldId="315"/>
            <ac:spMk id="2" creationId="{E501AD35-887B-47EC-956E-64601CE99DD4}"/>
          </ac:spMkLst>
        </pc:spChg>
        <pc:spChg chg="add mod">
          <ac:chgData name="William Grey" userId="37b73424-c081-4fc2-b1af-363f4f3fd4f3" providerId="ADAL" clId="{42A574EF-87FF-4E86-AE39-65D4F4199392}" dt="2023-02-19T19:41:58.542" v="1468" actId="2711"/>
          <ac:spMkLst>
            <pc:docMk/>
            <pc:sldMk cId="3126690442" sldId="315"/>
            <ac:spMk id="7" creationId="{60750861-D23E-4612-BB08-78D2EEB54F46}"/>
          </ac:spMkLst>
        </pc:spChg>
        <pc:spChg chg="mod">
          <ac:chgData name="William Grey" userId="37b73424-c081-4fc2-b1af-363f4f3fd4f3" providerId="ADAL" clId="{42A574EF-87FF-4E86-AE39-65D4F4199392}" dt="2023-02-19T19:37:53.759" v="1172" actId="1076"/>
          <ac:spMkLst>
            <pc:docMk/>
            <pc:sldMk cId="3126690442" sldId="315"/>
            <ac:spMk id="8" creationId="{869035BF-5CD6-421E-AE8A-A7A5F6A02452}"/>
          </ac:spMkLst>
        </pc:spChg>
        <pc:graphicFrameChg chg="mod modGraphic">
          <ac:chgData name="William Grey" userId="37b73424-c081-4fc2-b1af-363f4f3fd4f3" providerId="ADAL" clId="{42A574EF-87FF-4E86-AE39-65D4F4199392}" dt="2023-02-19T19:38:29.836" v="1214" actId="1076"/>
          <ac:graphicFrameMkLst>
            <pc:docMk/>
            <pc:sldMk cId="3126690442" sldId="315"/>
            <ac:graphicFrameMk id="4" creationId="{9C707766-1338-4960-9BD5-FF781BBCE4A3}"/>
          </ac:graphicFrameMkLst>
        </pc:graphicFrameChg>
      </pc:sldChg>
      <pc:sldChg chg="modSp new mod">
        <pc:chgData name="William Grey" userId="37b73424-c081-4fc2-b1af-363f4f3fd4f3" providerId="ADAL" clId="{42A574EF-87FF-4E86-AE39-65D4F4199392}" dt="2023-02-19T19:50:56.034" v="2080" actId="12"/>
        <pc:sldMkLst>
          <pc:docMk/>
          <pc:sldMk cId="3269070024" sldId="316"/>
        </pc:sldMkLst>
        <pc:spChg chg="mod">
          <ac:chgData name="William Grey" userId="37b73424-c081-4fc2-b1af-363f4f3fd4f3" providerId="ADAL" clId="{42A574EF-87FF-4E86-AE39-65D4F4199392}" dt="2023-02-19T19:49:22.877" v="1908" actId="20577"/>
          <ac:spMkLst>
            <pc:docMk/>
            <pc:sldMk cId="3269070024" sldId="316"/>
            <ac:spMk id="2" creationId="{99D8D7AB-924F-4280-947D-E4D6958A855C}"/>
          </ac:spMkLst>
        </pc:spChg>
        <pc:spChg chg="mod">
          <ac:chgData name="William Grey" userId="37b73424-c081-4fc2-b1af-363f4f3fd4f3" providerId="ADAL" clId="{42A574EF-87FF-4E86-AE39-65D4F4199392}" dt="2023-02-19T19:50:56.034" v="2080" actId="12"/>
          <ac:spMkLst>
            <pc:docMk/>
            <pc:sldMk cId="3269070024" sldId="316"/>
            <ac:spMk id="3" creationId="{0AC0228F-07B6-442A-866E-038272C8F3BC}"/>
          </ac:spMkLst>
        </pc:spChg>
      </pc:sldChg>
      <pc:sldChg chg="modSp add mod">
        <pc:chgData name="William Grey" userId="37b73424-c081-4fc2-b1af-363f4f3fd4f3" providerId="ADAL" clId="{42A574EF-87FF-4E86-AE39-65D4F4199392}" dt="2023-02-19T20:53:38.051" v="4264" actId="20577"/>
        <pc:sldMkLst>
          <pc:docMk/>
          <pc:sldMk cId="806193806" sldId="317"/>
        </pc:sldMkLst>
        <pc:spChg chg="mod">
          <ac:chgData name="William Grey" userId="37b73424-c081-4fc2-b1af-363f4f3fd4f3" providerId="ADAL" clId="{42A574EF-87FF-4E86-AE39-65D4F4199392}" dt="2023-02-19T20:17:53.775" v="2464" actId="20577"/>
          <ac:spMkLst>
            <pc:docMk/>
            <pc:sldMk cId="806193806" sldId="317"/>
            <ac:spMk id="2" creationId="{232DD3FC-3276-4881-A934-C3BFF3724A36}"/>
          </ac:spMkLst>
        </pc:spChg>
        <pc:spChg chg="mod">
          <ac:chgData name="William Grey" userId="37b73424-c081-4fc2-b1af-363f4f3fd4f3" providerId="ADAL" clId="{42A574EF-87FF-4E86-AE39-65D4F4199392}" dt="2023-02-19T20:53:38.051" v="4264" actId="20577"/>
          <ac:spMkLst>
            <pc:docMk/>
            <pc:sldMk cId="806193806" sldId="317"/>
            <ac:spMk id="3" creationId="{C2503E81-80A9-4033-B31A-2049CF7AA0B2}"/>
          </ac:spMkLst>
        </pc:spChg>
      </pc:sldChg>
      <pc:sldChg chg="addSp modSp new mod">
        <pc:chgData name="William Grey" userId="37b73424-c081-4fc2-b1af-363f4f3fd4f3" providerId="ADAL" clId="{42A574EF-87FF-4E86-AE39-65D4F4199392}" dt="2023-02-19T20:37:32.618" v="3356" actId="20577"/>
        <pc:sldMkLst>
          <pc:docMk/>
          <pc:sldMk cId="1627086874" sldId="318"/>
        </pc:sldMkLst>
        <pc:spChg chg="mod">
          <ac:chgData name="William Grey" userId="37b73424-c081-4fc2-b1af-363f4f3fd4f3" providerId="ADAL" clId="{42A574EF-87FF-4E86-AE39-65D4F4199392}" dt="2023-02-19T20:33:57.908" v="3192" actId="20577"/>
          <ac:spMkLst>
            <pc:docMk/>
            <pc:sldMk cId="1627086874" sldId="318"/>
            <ac:spMk id="2" creationId="{C6929748-862C-4E52-A978-3FCDAF38C036}"/>
          </ac:spMkLst>
        </pc:spChg>
        <pc:spChg chg="mod">
          <ac:chgData name="William Grey" userId="37b73424-c081-4fc2-b1af-363f4f3fd4f3" providerId="ADAL" clId="{42A574EF-87FF-4E86-AE39-65D4F4199392}" dt="2023-02-19T20:37:32.618" v="3356" actId="20577"/>
          <ac:spMkLst>
            <pc:docMk/>
            <pc:sldMk cId="1627086874" sldId="318"/>
            <ac:spMk id="3" creationId="{2FB8C69A-5158-4675-95A9-1FBCE0FD2250}"/>
          </ac:spMkLst>
        </pc:spChg>
        <pc:graphicFrameChg chg="add mod modGraphic">
          <ac:chgData name="William Grey" userId="37b73424-c081-4fc2-b1af-363f4f3fd4f3" providerId="ADAL" clId="{42A574EF-87FF-4E86-AE39-65D4F4199392}" dt="2023-02-19T20:36:16.613" v="3224" actId="14100"/>
          <ac:graphicFrameMkLst>
            <pc:docMk/>
            <pc:sldMk cId="1627086874" sldId="318"/>
            <ac:graphicFrameMk id="4" creationId="{D37D368F-C875-4303-A81C-289D3089D9E8}"/>
          </ac:graphicFrameMkLst>
        </pc:graphicFrameChg>
      </pc:sldChg>
      <pc:sldChg chg="modSp add mod">
        <pc:chgData name="William Grey" userId="37b73424-c081-4fc2-b1af-363f4f3fd4f3" providerId="ADAL" clId="{42A574EF-87FF-4E86-AE39-65D4F4199392}" dt="2023-02-19T20:51:43.813" v="4125" actId="2711"/>
        <pc:sldMkLst>
          <pc:docMk/>
          <pc:sldMk cId="1062022726" sldId="319"/>
        </pc:sldMkLst>
        <pc:spChg chg="mod">
          <ac:chgData name="William Grey" userId="37b73424-c081-4fc2-b1af-363f4f3fd4f3" providerId="ADAL" clId="{42A574EF-87FF-4E86-AE39-65D4F4199392}" dt="2023-02-19T20:37:39.648" v="3360" actId="20577"/>
          <ac:spMkLst>
            <pc:docMk/>
            <pc:sldMk cId="1062022726" sldId="319"/>
            <ac:spMk id="2" creationId="{C6929748-862C-4E52-A978-3FCDAF38C036}"/>
          </ac:spMkLst>
        </pc:spChg>
        <pc:spChg chg="mod">
          <ac:chgData name="William Grey" userId="37b73424-c081-4fc2-b1af-363f4f3fd4f3" providerId="ADAL" clId="{42A574EF-87FF-4E86-AE39-65D4F4199392}" dt="2023-02-19T20:51:43.813" v="4125" actId="2711"/>
          <ac:spMkLst>
            <pc:docMk/>
            <pc:sldMk cId="1062022726" sldId="319"/>
            <ac:spMk id="3" creationId="{2FB8C69A-5158-4675-95A9-1FBCE0FD2250}"/>
          </ac:spMkLst>
        </pc:spChg>
        <pc:graphicFrameChg chg="modGraphic">
          <ac:chgData name="William Grey" userId="37b73424-c081-4fc2-b1af-363f4f3fd4f3" providerId="ADAL" clId="{42A574EF-87FF-4E86-AE39-65D4F4199392}" dt="2023-02-19T20:37:57.741" v="3367" actId="20577"/>
          <ac:graphicFrameMkLst>
            <pc:docMk/>
            <pc:sldMk cId="1062022726" sldId="319"/>
            <ac:graphicFrameMk id="4" creationId="{D37D368F-C875-4303-A81C-289D3089D9E8}"/>
          </ac:graphicFrameMkLst>
        </pc:graphicFrameChg>
      </pc:sldChg>
    </pc:docChg>
  </pc:docChgLst>
  <pc:docChgLst>
    <pc:chgData name="William Grey" userId="37b73424-c081-4fc2-b1af-363f4f3fd4f3" providerId="ADAL" clId="{F534672E-8394-4502-AF81-F5999A9BFAF7}"/>
    <pc:docChg chg="undo custSel addSld delSld modSld sldOrd">
      <pc:chgData name="William Grey" userId="37b73424-c081-4fc2-b1af-363f4f3fd4f3" providerId="ADAL" clId="{F534672E-8394-4502-AF81-F5999A9BFAF7}" dt="2023-02-13T13:39:45.029" v="1891" actId="2711"/>
      <pc:docMkLst>
        <pc:docMk/>
      </pc:docMkLst>
      <pc:sldChg chg="modSp mod">
        <pc:chgData name="William Grey" userId="37b73424-c081-4fc2-b1af-363f4f3fd4f3" providerId="ADAL" clId="{F534672E-8394-4502-AF81-F5999A9BFAF7}" dt="2023-02-12T23:36:28.130" v="10" actId="20577"/>
        <pc:sldMkLst>
          <pc:docMk/>
          <pc:sldMk cId="4272842409" sldId="271"/>
        </pc:sldMkLst>
        <pc:spChg chg="mod">
          <ac:chgData name="William Grey" userId="37b73424-c081-4fc2-b1af-363f4f3fd4f3" providerId="ADAL" clId="{F534672E-8394-4502-AF81-F5999A9BFAF7}" dt="2023-02-12T23:36:28.130" v="10" actId="20577"/>
          <ac:spMkLst>
            <pc:docMk/>
            <pc:sldMk cId="4272842409" sldId="271"/>
            <ac:spMk id="2" creationId="{0EB1608A-5148-4FFA-B218-08A6CFA3FB08}"/>
          </ac:spMkLst>
        </pc:spChg>
      </pc:sldChg>
      <pc:sldChg chg="del">
        <pc:chgData name="William Grey" userId="37b73424-c081-4fc2-b1af-363f4f3fd4f3" providerId="ADAL" clId="{F534672E-8394-4502-AF81-F5999A9BFAF7}" dt="2023-02-12T23:36:21.980" v="0" actId="47"/>
        <pc:sldMkLst>
          <pc:docMk/>
          <pc:sldMk cId="3985724493" sldId="276"/>
        </pc:sldMkLst>
      </pc:sldChg>
      <pc:sldChg chg="del">
        <pc:chgData name="William Grey" userId="37b73424-c081-4fc2-b1af-363f4f3fd4f3" providerId="ADAL" clId="{F534672E-8394-4502-AF81-F5999A9BFAF7}" dt="2023-02-12T23:36:46.424" v="32" actId="47"/>
        <pc:sldMkLst>
          <pc:docMk/>
          <pc:sldMk cId="3918635094" sldId="278"/>
        </pc:sldMkLst>
      </pc:sldChg>
      <pc:sldChg chg="del">
        <pc:chgData name="William Grey" userId="37b73424-c081-4fc2-b1af-363f4f3fd4f3" providerId="ADAL" clId="{F534672E-8394-4502-AF81-F5999A9BFAF7}" dt="2023-02-12T23:36:46.678" v="33" actId="47"/>
        <pc:sldMkLst>
          <pc:docMk/>
          <pc:sldMk cId="1987399866" sldId="279"/>
        </pc:sldMkLst>
      </pc:sldChg>
      <pc:sldChg chg="modSp mod">
        <pc:chgData name="William Grey" userId="37b73424-c081-4fc2-b1af-363f4f3fd4f3" providerId="ADAL" clId="{F534672E-8394-4502-AF81-F5999A9BFAF7}" dt="2023-02-13T13:15:13.696" v="1140" actId="20577"/>
        <pc:sldMkLst>
          <pc:docMk/>
          <pc:sldMk cId="717164318" sldId="282"/>
        </pc:sldMkLst>
        <pc:spChg chg="mod">
          <ac:chgData name="William Grey" userId="37b73424-c081-4fc2-b1af-363f4f3fd4f3" providerId="ADAL" clId="{F534672E-8394-4502-AF81-F5999A9BFAF7}" dt="2023-02-13T13:15:13.696" v="1140" actId="20577"/>
          <ac:spMkLst>
            <pc:docMk/>
            <pc:sldMk cId="717164318" sldId="282"/>
            <ac:spMk id="2" creationId="{00000000-0000-0000-0000-000000000000}"/>
          </ac:spMkLst>
        </pc:spChg>
        <pc:spChg chg="mod">
          <ac:chgData name="William Grey" userId="37b73424-c081-4fc2-b1af-363f4f3fd4f3" providerId="ADAL" clId="{F534672E-8394-4502-AF81-F5999A9BFAF7}" dt="2023-02-13T13:15:00.317" v="1138" actId="2711"/>
          <ac:spMkLst>
            <pc:docMk/>
            <pc:sldMk cId="717164318" sldId="282"/>
            <ac:spMk id="3" creationId="{00000000-0000-0000-0000-000000000000}"/>
          </ac:spMkLst>
        </pc:spChg>
      </pc:sldChg>
      <pc:sldChg chg="modSp add del mod">
        <pc:chgData name="William Grey" userId="37b73424-c081-4fc2-b1af-363f4f3fd4f3" providerId="ADAL" clId="{F534672E-8394-4502-AF81-F5999A9BFAF7}" dt="2023-02-12T23:37:42.082" v="39" actId="47"/>
        <pc:sldMkLst>
          <pc:docMk/>
          <pc:sldMk cId="377597578" sldId="283"/>
        </pc:sldMkLst>
        <pc:spChg chg="mod">
          <ac:chgData name="William Grey" userId="37b73424-c081-4fc2-b1af-363f4f3fd4f3" providerId="ADAL" clId="{F534672E-8394-4502-AF81-F5999A9BFAF7}" dt="2023-02-12T23:37:04.713" v="36" actId="21"/>
          <ac:spMkLst>
            <pc:docMk/>
            <pc:sldMk cId="377597578" sldId="283"/>
            <ac:spMk id="3" creationId="{817CD8B0-9ACC-4D96-9C38-325998BC9F17}"/>
          </ac:spMkLst>
        </pc:spChg>
      </pc:sldChg>
      <pc:sldChg chg="del ord">
        <pc:chgData name="William Grey" userId="37b73424-c081-4fc2-b1af-363f4f3fd4f3" providerId="ADAL" clId="{F534672E-8394-4502-AF81-F5999A9BFAF7}" dt="2023-02-13T13:22:35.326" v="1387" actId="47"/>
        <pc:sldMkLst>
          <pc:docMk/>
          <pc:sldMk cId="3003864440" sldId="284"/>
        </pc:sldMkLst>
      </pc:sldChg>
      <pc:sldChg chg="addSp delSp modSp mod ord setBg">
        <pc:chgData name="William Grey" userId="37b73424-c081-4fc2-b1af-363f4f3fd4f3" providerId="ADAL" clId="{F534672E-8394-4502-AF81-F5999A9BFAF7}" dt="2023-02-13T13:38:56.644" v="1825" actId="21"/>
        <pc:sldMkLst>
          <pc:docMk/>
          <pc:sldMk cId="591430465" sldId="285"/>
        </pc:sldMkLst>
        <pc:spChg chg="mod">
          <ac:chgData name="William Grey" userId="37b73424-c081-4fc2-b1af-363f4f3fd4f3" providerId="ADAL" clId="{F534672E-8394-4502-AF81-F5999A9BFAF7}" dt="2023-02-13T13:17:40.404" v="1176" actId="20577"/>
          <ac:spMkLst>
            <pc:docMk/>
            <pc:sldMk cId="591430465" sldId="285"/>
            <ac:spMk id="2" creationId="{0A08806D-A1A0-402C-8126-A95CDCC3ECD0}"/>
          </ac:spMkLst>
        </pc:spChg>
        <pc:spChg chg="del mod">
          <ac:chgData name="William Grey" userId="37b73424-c081-4fc2-b1af-363f4f3fd4f3" providerId="ADAL" clId="{F534672E-8394-4502-AF81-F5999A9BFAF7}" dt="2023-02-13T13:34:09.686" v="1632" actId="478"/>
          <ac:spMkLst>
            <pc:docMk/>
            <pc:sldMk cId="591430465" sldId="285"/>
            <ac:spMk id="3" creationId="{8CD02005-E6FA-4D89-AFE7-AA6BA0B59FCA}"/>
          </ac:spMkLst>
        </pc:spChg>
        <pc:spChg chg="add mod">
          <ac:chgData name="William Grey" userId="37b73424-c081-4fc2-b1af-363f4f3fd4f3" providerId="ADAL" clId="{F534672E-8394-4502-AF81-F5999A9BFAF7}" dt="2023-02-13T13:38:56.644" v="1825" actId="21"/>
          <ac:spMkLst>
            <pc:docMk/>
            <pc:sldMk cId="591430465" sldId="285"/>
            <ac:spMk id="5" creationId="{E997947B-ED6E-4126-AC16-47A88A879AD8}"/>
          </ac:spMkLst>
        </pc:spChg>
        <pc:spChg chg="add del mod">
          <ac:chgData name="William Grey" userId="37b73424-c081-4fc2-b1af-363f4f3fd4f3" providerId="ADAL" clId="{F534672E-8394-4502-AF81-F5999A9BFAF7}" dt="2023-02-12T23:44:00.352" v="48" actId="478"/>
          <ac:spMkLst>
            <pc:docMk/>
            <pc:sldMk cId="591430465" sldId="285"/>
            <ac:spMk id="6" creationId="{220DE7B7-5961-456D-A4CE-ABE96C32F7CB}"/>
          </ac:spMkLst>
        </pc:spChg>
        <pc:spChg chg="add del mod">
          <ac:chgData name="William Grey" userId="37b73424-c081-4fc2-b1af-363f4f3fd4f3" providerId="ADAL" clId="{F534672E-8394-4502-AF81-F5999A9BFAF7}" dt="2023-02-13T13:34:18.578" v="1635" actId="478"/>
          <ac:spMkLst>
            <pc:docMk/>
            <pc:sldMk cId="591430465" sldId="285"/>
            <ac:spMk id="7" creationId="{BD784C0C-EB11-4785-91EE-B2C71242F218}"/>
          </ac:spMkLst>
        </pc:spChg>
        <pc:spChg chg="add del mod">
          <ac:chgData name="William Grey" userId="37b73424-c081-4fc2-b1af-363f4f3fd4f3" providerId="ADAL" clId="{F534672E-8394-4502-AF81-F5999A9BFAF7}" dt="2023-02-13T13:34:12.941" v="1633" actId="478"/>
          <ac:spMkLst>
            <pc:docMk/>
            <pc:sldMk cId="591430465" sldId="285"/>
            <ac:spMk id="8" creationId="{33CEDE39-B295-4AB7-B8E0-7977A06F1E86}"/>
          </ac:spMkLst>
        </pc:spChg>
        <pc:spChg chg="add del mod">
          <ac:chgData name="William Grey" userId="37b73424-c081-4fc2-b1af-363f4f3fd4f3" providerId="ADAL" clId="{F534672E-8394-4502-AF81-F5999A9BFAF7}" dt="2023-02-13T13:34:15.873" v="1634" actId="478"/>
          <ac:spMkLst>
            <pc:docMk/>
            <pc:sldMk cId="591430465" sldId="285"/>
            <ac:spMk id="10" creationId="{85CF0CF2-DC16-43EC-BBDE-DD56CAAE9EBB}"/>
          </ac:spMkLst>
        </pc:spChg>
        <pc:spChg chg="add del mod">
          <ac:chgData name="William Grey" userId="37b73424-c081-4fc2-b1af-363f4f3fd4f3" providerId="ADAL" clId="{F534672E-8394-4502-AF81-F5999A9BFAF7}" dt="2023-02-13T13:34:30.017" v="1636" actId="478"/>
          <ac:spMkLst>
            <pc:docMk/>
            <pc:sldMk cId="591430465" sldId="285"/>
            <ac:spMk id="11" creationId="{08CEECA8-C934-4D34-8893-D4B8CF4938DD}"/>
          </ac:spMkLst>
        </pc:spChg>
        <pc:spChg chg="add del mod">
          <ac:chgData name="William Grey" userId="37b73424-c081-4fc2-b1af-363f4f3fd4f3" providerId="ADAL" clId="{F534672E-8394-4502-AF81-F5999A9BFAF7}" dt="2023-02-13T13:38:35.818" v="1818"/>
          <ac:spMkLst>
            <pc:docMk/>
            <pc:sldMk cId="591430465" sldId="285"/>
            <ac:spMk id="12" creationId="{2F783BF2-E3FF-4949-AFE3-90C99CCE3100}"/>
          </ac:spMkLst>
        </pc:spChg>
        <pc:spChg chg="add del mod">
          <ac:chgData name="William Grey" userId="37b73424-c081-4fc2-b1af-363f4f3fd4f3" providerId="ADAL" clId="{F534672E-8394-4502-AF81-F5999A9BFAF7}" dt="2023-02-13T13:38:35.818" v="1818"/>
          <ac:spMkLst>
            <pc:docMk/>
            <pc:sldMk cId="591430465" sldId="285"/>
            <ac:spMk id="13" creationId="{EE6C4A23-994F-4BB6-9BCE-4D5E76D5B883}"/>
          </ac:spMkLst>
        </pc:spChg>
        <pc:spChg chg="add del mod">
          <ac:chgData name="William Grey" userId="37b73424-c081-4fc2-b1af-363f4f3fd4f3" providerId="ADAL" clId="{F534672E-8394-4502-AF81-F5999A9BFAF7}" dt="2023-02-13T13:38:35.818" v="1818"/>
          <ac:spMkLst>
            <pc:docMk/>
            <pc:sldMk cId="591430465" sldId="285"/>
            <ac:spMk id="14" creationId="{64269CAF-4741-4AA5-AB2B-9729038BE111}"/>
          </ac:spMkLst>
        </pc:spChg>
        <pc:spChg chg="add del mod">
          <ac:chgData name="William Grey" userId="37b73424-c081-4fc2-b1af-363f4f3fd4f3" providerId="ADAL" clId="{F534672E-8394-4502-AF81-F5999A9BFAF7}" dt="2023-02-13T13:38:35.818" v="1818"/>
          <ac:spMkLst>
            <pc:docMk/>
            <pc:sldMk cId="591430465" sldId="285"/>
            <ac:spMk id="15" creationId="{D05134DF-61B5-4154-A639-4B93A2790517}"/>
          </ac:spMkLst>
        </pc:spChg>
        <pc:spChg chg="add del mod">
          <ac:chgData name="William Grey" userId="37b73424-c081-4fc2-b1af-363f4f3fd4f3" providerId="ADAL" clId="{F534672E-8394-4502-AF81-F5999A9BFAF7}" dt="2023-02-13T13:38:35.818" v="1818"/>
          <ac:spMkLst>
            <pc:docMk/>
            <pc:sldMk cId="591430465" sldId="285"/>
            <ac:spMk id="16" creationId="{E22C71DC-2C83-4B33-8F41-F1A914FE92F3}"/>
          </ac:spMkLst>
        </pc:spChg>
        <pc:picChg chg="add del mod">
          <ac:chgData name="William Grey" userId="37b73424-c081-4fc2-b1af-363f4f3fd4f3" providerId="ADAL" clId="{F534672E-8394-4502-AF81-F5999A9BFAF7}" dt="2023-02-13T13:34:07.650" v="1631" actId="478"/>
          <ac:picMkLst>
            <pc:docMk/>
            <pc:sldMk cId="591430465" sldId="285"/>
            <ac:picMk id="6" creationId="{3DEFF2BF-314D-4CA7-B5D2-3DB15A7057BF}"/>
          </ac:picMkLst>
        </pc:picChg>
      </pc:sldChg>
      <pc:sldChg chg="addSp modSp mod ord">
        <pc:chgData name="William Grey" userId="37b73424-c081-4fc2-b1af-363f4f3fd4f3" providerId="ADAL" clId="{F534672E-8394-4502-AF81-F5999A9BFAF7}" dt="2023-02-13T13:27:46.156" v="1479" actId="20577"/>
        <pc:sldMkLst>
          <pc:docMk/>
          <pc:sldMk cId="2244603521" sldId="286"/>
        </pc:sldMkLst>
        <pc:spChg chg="mod">
          <ac:chgData name="William Grey" userId="37b73424-c081-4fc2-b1af-363f4f3fd4f3" providerId="ADAL" clId="{F534672E-8394-4502-AF81-F5999A9BFAF7}" dt="2023-02-13T13:24:46.194" v="1419" actId="20577"/>
          <ac:spMkLst>
            <pc:docMk/>
            <pc:sldMk cId="2244603521" sldId="286"/>
            <ac:spMk id="2" creationId="{5CAA99FA-A191-437D-9D60-2B6A05313F47}"/>
          </ac:spMkLst>
        </pc:spChg>
        <pc:spChg chg="mod">
          <ac:chgData name="William Grey" userId="37b73424-c081-4fc2-b1af-363f4f3fd4f3" providerId="ADAL" clId="{F534672E-8394-4502-AF81-F5999A9BFAF7}" dt="2023-02-13T13:27:46.156" v="1479" actId="20577"/>
          <ac:spMkLst>
            <pc:docMk/>
            <pc:sldMk cId="2244603521" sldId="286"/>
            <ac:spMk id="3" creationId="{F5E52198-4534-4A94-B853-4F504543106D}"/>
          </ac:spMkLst>
        </pc:spChg>
        <pc:spChg chg="add mod">
          <ac:chgData name="William Grey" userId="37b73424-c081-4fc2-b1af-363f4f3fd4f3" providerId="ADAL" clId="{F534672E-8394-4502-AF81-F5999A9BFAF7}" dt="2023-02-13T13:26:50.603" v="1473" actId="2711"/>
          <ac:spMkLst>
            <pc:docMk/>
            <pc:sldMk cId="2244603521" sldId="286"/>
            <ac:spMk id="6" creationId="{737AA502-B44F-4B09-A1E8-1F0BC57E9058}"/>
          </ac:spMkLst>
        </pc:spChg>
        <pc:picChg chg="add mod">
          <ac:chgData name="William Grey" userId="37b73424-c081-4fc2-b1af-363f4f3fd4f3" providerId="ADAL" clId="{F534672E-8394-4502-AF81-F5999A9BFAF7}" dt="2023-02-13T13:25:24.367" v="1460" actId="1076"/>
          <ac:picMkLst>
            <pc:docMk/>
            <pc:sldMk cId="2244603521" sldId="286"/>
            <ac:picMk id="5" creationId="{493D2740-1E9E-432F-9C9D-387DF03F4C8F}"/>
          </ac:picMkLst>
        </pc:picChg>
      </pc:sldChg>
      <pc:sldChg chg="del">
        <pc:chgData name="William Grey" userId="37b73424-c081-4fc2-b1af-363f4f3fd4f3" providerId="ADAL" clId="{F534672E-8394-4502-AF81-F5999A9BFAF7}" dt="2023-02-12T23:36:46.132" v="31" actId="47"/>
        <pc:sldMkLst>
          <pc:docMk/>
          <pc:sldMk cId="2566839107" sldId="288"/>
        </pc:sldMkLst>
      </pc:sldChg>
      <pc:sldChg chg="del">
        <pc:chgData name="William Grey" userId="37b73424-c081-4fc2-b1af-363f4f3fd4f3" providerId="ADAL" clId="{F534672E-8394-4502-AF81-F5999A9BFAF7}" dt="2023-02-12T23:36:45.591" v="29" actId="47"/>
        <pc:sldMkLst>
          <pc:docMk/>
          <pc:sldMk cId="543775211" sldId="289"/>
        </pc:sldMkLst>
      </pc:sldChg>
      <pc:sldChg chg="addSp modSp mod">
        <pc:chgData name="William Grey" userId="37b73424-c081-4fc2-b1af-363f4f3fd4f3" providerId="ADAL" clId="{F534672E-8394-4502-AF81-F5999A9BFAF7}" dt="2023-02-13T12:57:59.451" v="746" actId="1076"/>
        <pc:sldMkLst>
          <pc:docMk/>
          <pc:sldMk cId="106634315" sldId="291"/>
        </pc:sldMkLst>
        <pc:spChg chg="mod">
          <ac:chgData name="William Grey" userId="37b73424-c081-4fc2-b1af-363f4f3fd4f3" providerId="ADAL" clId="{F534672E-8394-4502-AF81-F5999A9BFAF7}" dt="2023-02-13T12:57:18.734" v="735" actId="1076"/>
          <ac:spMkLst>
            <pc:docMk/>
            <pc:sldMk cId="106634315" sldId="291"/>
            <ac:spMk id="2" creationId="{C844F641-1D3C-431A-AB35-992E88B0A34A}"/>
          </ac:spMkLst>
        </pc:spChg>
        <pc:spChg chg="mod">
          <ac:chgData name="William Grey" userId="37b73424-c081-4fc2-b1af-363f4f3fd4f3" providerId="ADAL" clId="{F534672E-8394-4502-AF81-F5999A9BFAF7}" dt="2023-02-13T12:57:59.451" v="746" actId="1076"/>
          <ac:spMkLst>
            <pc:docMk/>
            <pc:sldMk cId="106634315" sldId="291"/>
            <ac:spMk id="3" creationId="{8DD9BB99-EDF6-4844-86D4-C38FA147F733}"/>
          </ac:spMkLst>
        </pc:spChg>
        <pc:spChg chg="add mod">
          <ac:chgData name="William Grey" userId="37b73424-c081-4fc2-b1af-363f4f3fd4f3" providerId="ADAL" clId="{F534672E-8394-4502-AF81-F5999A9BFAF7}" dt="2023-02-13T12:55:59.229" v="722" actId="20577"/>
          <ac:spMkLst>
            <pc:docMk/>
            <pc:sldMk cId="106634315" sldId="291"/>
            <ac:spMk id="5" creationId="{5F1A1C2C-31D8-4752-8142-6D5B3C5E805E}"/>
          </ac:spMkLst>
        </pc:spChg>
      </pc:sldChg>
      <pc:sldChg chg="del">
        <pc:chgData name="William Grey" userId="37b73424-c081-4fc2-b1af-363f4f3fd4f3" providerId="ADAL" clId="{F534672E-8394-4502-AF81-F5999A9BFAF7}" dt="2023-02-12T23:36:45.865" v="30" actId="47"/>
        <pc:sldMkLst>
          <pc:docMk/>
          <pc:sldMk cId="547714006" sldId="292"/>
        </pc:sldMkLst>
      </pc:sldChg>
      <pc:sldChg chg="modSp mod">
        <pc:chgData name="William Grey" userId="37b73424-c081-4fc2-b1af-363f4f3fd4f3" providerId="ADAL" clId="{F534672E-8394-4502-AF81-F5999A9BFAF7}" dt="2023-02-12T23:36:40.465" v="17" actId="20577"/>
        <pc:sldMkLst>
          <pc:docMk/>
          <pc:sldMk cId="1334511281" sldId="297"/>
        </pc:sldMkLst>
        <pc:spChg chg="mod">
          <ac:chgData name="William Grey" userId="37b73424-c081-4fc2-b1af-363f4f3fd4f3" providerId="ADAL" clId="{F534672E-8394-4502-AF81-F5999A9BFAF7}" dt="2023-02-12T23:36:40.465" v="17" actId="20577"/>
          <ac:spMkLst>
            <pc:docMk/>
            <pc:sldMk cId="1334511281" sldId="297"/>
            <ac:spMk id="3" creationId="{38A7A7A3-3E4B-48AA-9B9D-E07E4FEAD09A}"/>
          </ac:spMkLst>
        </pc:spChg>
      </pc:sldChg>
      <pc:sldChg chg="addSp delSp modSp new mod">
        <pc:chgData name="William Grey" userId="37b73424-c081-4fc2-b1af-363f4f3fd4f3" providerId="ADAL" clId="{F534672E-8394-4502-AF81-F5999A9BFAF7}" dt="2023-02-13T12:15:03.162" v="393" actId="20577"/>
        <pc:sldMkLst>
          <pc:docMk/>
          <pc:sldMk cId="2051840673" sldId="298"/>
        </pc:sldMkLst>
        <pc:spChg chg="mod">
          <ac:chgData name="William Grey" userId="37b73424-c081-4fc2-b1af-363f4f3fd4f3" providerId="ADAL" clId="{F534672E-8394-4502-AF81-F5999A9BFAF7}" dt="2023-02-13T09:53:39.706" v="90" actId="20577"/>
          <ac:spMkLst>
            <pc:docMk/>
            <pc:sldMk cId="2051840673" sldId="298"/>
            <ac:spMk id="2" creationId="{40AC8208-DB29-41E2-8DCD-A9076B026467}"/>
          </ac:spMkLst>
        </pc:spChg>
        <pc:spChg chg="del">
          <ac:chgData name="William Grey" userId="37b73424-c081-4fc2-b1af-363f4f3fd4f3" providerId="ADAL" clId="{F534672E-8394-4502-AF81-F5999A9BFAF7}" dt="2023-02-13T09:53:45.753" v="91" actId="3680"/>
          <ac:spMkLst>
            <pc:docMk/>
            <pc:sldMk cId="2051840673" sldId="298"/>
            <ac:spMk id="3" creationId="{EC07EBF8-537B-4F0C-B8FF-B69F03B00F66}"/>
          </ac:spMkLst>
        </pc:spChg>
        <pc:spChg chg="add mod">
          <ac:chgData name="William Grey" userId="37b73424-c081-4fc2-b1af-363f4f3fd4f3" providerId="ADAL" clId="{F534672E-8394-4502-AF81-F5999A9BFAF7}" dt="2023-02-13T12:07:42.593" v="313" actId="2711"/>
          <ac:spMkLst>
            <pc:docMk/>
            <pc:sldMk cId="2051840673" sldId="298"/>
            <ac:spMk id="5" creationId="{53B2CB4C-13E2-4EFA-A7B3-A6E36417C910}"/>
          </ac:spMkLst>
        </pc:spChg>
        <pc:graphicFrameChg chg="add mod ord modGraphic">
          <ac:chgData name="William Grey" userId="37b73424-c081-4fc2-b1af-363f4f3fd4f3" providerId="ADAL" clId="{F534672E-8394-4502-AF81-F5999A9BFAF7}" dt="2023-02-13T12:15:03.162" v="393" actId="20577"/>
          <ac:graphicFrameMkLst>
            <pc:docMk/>
            <pc:sldMk cId="2051840673" sldId="298"/>
            <ac:graphicFrameMk id="4" creationId="{EEE85D9E-721D-4ECE-8D72-B52A31E91EDE}"/>
          </ac:graphicFrameMkLst>
        </pc:graphicFrameChg>
      </pc:sldChg>
      <pc:sldChg chg="del">
        <pc:chgData name="William Grey" userId="37b73424-c081-4fc2-b1af-363f4f3fd4f3" providerId="ADAL" clId="{F534672E-8394-4502-AF81-F5999A9BFAF7}" dt="2023-02-12T23:36:45.363" v="28" actId="47"/>
        <pc:sldMkLst>
          <pc:docMk/>
          <pc:sldMk cId="2715277469" sldId="298"/>
        </pc:sldMkLst>
      </pc:sldChg>
      <pc:sldChg chg="del">
        <pc:chgData name="William Grey" userId="37b73424-c081-4fc2-b1af-363f4f3fd4f3" providerId="ADAL" clId="{F534672E-8394-4502-AF81-F5999A9BFAF7}" dt="2023-02-12T23:36:22.396" v="1" actId="47"/>
        <pc:sldMkLst>
          <pc:docMk/>
          <pc:sldMk cId="15381072" sldId="299"/>
        </pc:sldMkLst>
      </pc:sldChg>
      <pc:sldChg chg="modSp add mod">
        <pc:chgData name="William Grey" userId="37b73424-c081-4fc2-b1af-363f4f3fd4f3" providerId="ADAL" clId="{F534672E-8394-4502-AF81-F5999A9BFAF7}" dt="2023-02-13T12:17:07.812" v="462" actId="13926"/>
        <pc:sldMkLst>
          <pc:docMk/>
          <pc:sldMk cId="129934078" sldId="299"/>
        </pc:sldMkLst>
        <pc:spChg chg="mod">
          <ac:chgData name="William Grey" userId="37b73424-c081-4fc2-b1af-363f4f3fd4f3" providerId="ADAL" clId="{F534672E-8394-4502-AF81-F5999A9BFAF7}" dt="2023-02-13T12:06:33.011" v="185" actId="20577"/>
          <ac:spMkLst>
            <pc:docMk/>
            <pc:sldMk cId="129934078" sldId="299"/>
            <ac:spMk id="2" creationId="{40AC8208-DB29-41E2-8DCD-A9076B026467}"/>
          </ac:spMkLst>
        </pc:spChg>
        <pc:graphicFrameChg chg="modGraphic">
          <ac:chgData name="William Grey" userId="37b73424-c081-4fc2-b1af-363f4f3fd4f3" providerId="ADAL" clId="{F534672E-8394-4502-AF81-F5999A9BFAF7}" dt="2023-02-13T12:17:07.812" v="462" actId="13926"/>
          <ac:graphicFrameMkLst>
            <pc:docMk/>
            <pc:sldMk cId="129934078" sldId="299"/>
            <ac:graphicFrameMk id="4" creationId="{EEE85D9E-721D-4ECE-8D72-B52A31E91EDE}"/>
          </ac:graphicFrameMkLst>
        </pc:graphicFrameChg>
      </pc:sldChg>
      <pc:sldChg chg="del">
        <pc:chgData name="William Grey" userId="37b73424-c081-4fc2-b1af-363f4f3fd4f3" providerId="ADAL" clId="{F534672E-8394-4502-AF81-F5999A9BFAF7}" dt="2023-02-12T23:36:43.672" v="20" actId="47"/>
        <pc:sldMkLst>
          <pc:docMk/>
          <pc:sldMk cId="2693423662" sldId="300"/>
        </pc:sldMkLst>
      </pc:sldChg>
      <pc:sldChg chg="addSp modSp add mod modAnim">
        <pc:chgData name="William Grey" userId="37b73424-c081-4fc2-b1af-363f4f3fd4f3" providerId="ADAL" clId="{F534672E-8394-4502-AF81-F5999A9BFAF7}" dt="2023-02-13T13:16:37.275" v="1165"/>
        <pc:sldMkLst>
          <pc:docMk/>
          <pc:sldMk cId="2968340011" sldId="300"/>
        </pc:sldMkLst>
        <pc:spChg chg="mod">
          <ac:chgData name="William Grey" userId="37b73424-c081-4fc2-b1af-363f4f3fd4f3" providerId="ADAL" clId="{F534672E-8394-4502-AF81-F5999A9BFAF7}" dt="2023-02-13T13:04:44.275" v="830" actId="20577"/>
          <ac:spMkLst>
            <pc:docMk/>
            <pc:sldMk cId="2968340011" sldId="300"/>
            <ac:spMk id="2" creationId="{40AC8208-DB29-41E2-8DCD-A9076B026467}"/>
          </ac:spMkLst>
        </pc:spChg>
        <pc:spChg chg="mod">
          <ac:chgData name="William Grey" userId="37b73424-c081-4fc2-b1af-363f4f3fd4f3" providerId="ADAL" clId="{F534672E-8394-4502-AF81-F5999A9BFAF7}" dt="2023-02-13T13:15:31.277" v="1154" actId="20577"/>
          <ac:spMkLst>
            <pc:docMk/>
            <pc:sldMk cId="2968340011" sldId="300"/>
            <ac:spMk id="5" creationId="{53B2CB4C-13E2-4EFA-A7B3-A6E36417C910}"/>
          </ac:spMkLst>
        </pc:spChg>
        <pc:graphicFrameChg chg="mod modGraphic">
          <ac:chgData name="William Grey" userId="37b73424-c081-4fc2-b1af-363f4f3fd4f3" providerId="ADAL" clId="{F534672E-8394-4502-AF81-F5999A9BFAF7}" dt="2023-02-13T13:16:21.624" v="1160" actId="14100"/>
          <ac:graphicFrameMkLst>
            <pc:docMk/>
            <pc:sldMk cId="2968340011" sldId="300"/>
            <ac:graphicFrameMk id="4" creationId="{EEE85D9E-721D-4ECE-8D72-B52A31E91EDE}"/>
          </ac:graphicFrameMkLst>
        </pc:graphicFrameChg>
        <pc:picChg chg="add mod">
          <ac:chgData name="William Grey" userId="37b73424-c081-4fc2-b1af-363f4f3fd4f3" providerId="ADAL" clId="{F534672E-8394-4502-AF81-F5999A9BFAF7}" dt="2023-02-13T13:16:30.960" v="1164" actId="1076"/>
          <ac:picMkLst>
            <pc:docMk/>
            <pc:sldMk cId="2968340011" sldId="300"/>
            <ac:picMk id="6" creationId="{DD6EA91F-8D56-4D77-9FD4-928AD272A733}"/>
          </ac:picMkLst>
        </pc:picChg>
      </pc:sldChg>
      <pc:sldChg chg="addSp delSp modSp add mod ord">
        <pc:chgData name="William Grey" userId="37b73424-c081-4fc2-b1af-363f4f3fd4f3" providerId="ADAL" clId="{F534672E-8394-4502-AF81-F5999A9BFAF7}" dt="2023-02-13T13:38:47.398" v="1823" actId="20578"/>
        <pc:sldMkLst>
          <pc:docMk/>
          <pc:sldMk cId="134079152" sldId="301"/>
        </pc:sldMkLst>
        <pc:spChg chg="mod">
          <ac:chgData name="William Grey" userId="37b73424-c081-4fc2-b1af-363f4f3fd4f3" providerId="ADAL" clId="{F534672E-8394-4502-AF81-F5999A9BFAF7}" dt="2023-02-13T13:18:20.172" v="1224" actId="2711"/>
          <ac:spMkLst>
            <pc:docMk/>
            <pc:sldMk cId="134079152" sldId="301"/>
            <ac:spMk id="2" creationId="{5CAA99FA-A191-437D-9D60-2B6A05313F47}"/>
          </ac:spMkLst>
        </pc:spChg>
        <pc:spChg chg="add del mod">
          <ac:chgData name="William Grey" userId="37b73424-c081-4fc2-b1af-363f4f3fd4f3" providerId="ADAL" clId="{F534672E-8394-4502-AF81-F5999A9BFAF7}" dt="2023-02-13T13:38:37.579" v="1821" actId="21"/>
          <ac:spMkLst>
            <pc:docMk/>
            <pc:sldMk cId="134079152" sldId="301"/>
            <ac:spMk id="3" creationId="{F5E52198-4534-4A94-B853-4F504543106D}"/>
          </ac:spMkLst>
        </pc:spChg>
        <pc:spChg chg="add del mod">
          <ac:chgData name="William Grey" userId="37b73424-c081-4fc2-b1af-363f4f3fd4f3" providerId="ADAL" clId="{F534672E-8394-4502-AF81-F5999A9BFAF7}" dt="2023-02-13T13:38:37.579" v="1821" actId="21"/>
          <ac:spMkLst>
            <pc:docMk/>
            <pc:sldMk cId="134079152" sldId="301"/>
            <ac:spMk id="4" creationId="{22F1CAE9-F407-44F2-9B9D-EA17F8673235}"/>
          </ac:spMkLst>
        </pc:spChg>
        <pc:spChg chg="add del mod">
          <ac:chgData name="William Grey" userId="37b73424-c081-4fc2-b1af-363f4f3fd4f3" providerId="ADAL" clId="{F534672E-8394-4502-AF81-F5999A9BFAF7}" dt="2023-02-13T13:38:37.579" v="1821" actId="21"/>
          <ac:spMkLst>
            <pc:docMk/>
            <pc:sldMk cId="134079152" sldId="301"/>
            <ac:spMk id="5" creationId="{DE1E2D63-FF63-4E7A-8D65-0A25CCEA7EFC}"/>
          </ac:spMkLst>
        </pc:spChg>
        <pc:spChg chg="add del mod">
          <ac:chgData name="William Grey" userId="37b73424-c081-4fc2-b1af-363f4f3fd4f3" providerId="ADAL" clId="{F534672E-8394-4502-AF81-F5999A9BFAF7}" dt="2023-02-13T13:38:37.579" v="1821" actId="21"/>
          <ac:spMkLst>
            <pc:docMk/>
            <pc:sldMk cId="134079152" sldId="301"/>
            <ac:spMk id="6" creationId="{9CC94F07-07FF-420C-B25C-33C771AF1D1E}"/>
          </ac:spMkLst>
        </pc:spChg>
        <pc:spChg chg="add del mod">
          <ac:chgData name="William Grey" userId="37b73424-c081-4fc2-b1af-363f4f3fd4f3" providerId="ADAL" clId="{F534672E-8394-4502-AF81-F5999A9BFAF7}" dt="2023-02-13T13:38:37.579" v="1821" actId="21"/>
          <ac:spMkLst>
            <pc:docMk/>
            <pc:sldMk cId="134079152" sldId="301"/>
            <ac:spMk id="7" creationId="{BF37B8FA-E4E3-4848-9F99-E4EF71DBE19C}"/>
          </ac:spMkLst>
        </pc:spChg>
        <pc:spChg chg="add del mod">
          <ac:chgData name="William Grey" userId="37b73424-c081-4fc2-b1af-363f4f3fd4f3" providerId="ADAL" clId="{F534672E-8394-4502-AF81-F5999A9BFAF7}" dt="2023-02-13T13:38:37.579" v="1821" actId="21"/>
          <ac:spMkLst>
            <pc:docMk/>
            <pc:sldMk cId="134079152" sldId="301"/>
            <ac:spMk id="9" creationId="{C36390CE-D042-462A-A1B5-38A028B7B958}"/>
          </ac:spMkLst>
        </pc:spChg>
      </pc:sldChg>
      <pc:sldChg chg="del">
        <pc:chgData name="William Grey" userId="37b73424-c081-4fc2-b1af-363f4f3fd4f3" providerId="ADAL" clId="{F534672E-8394-4502-AF81-F5999A9BFAF7}" dt="2023-02-12T23:36:43.302" v="18" actId="47"/>
        <pc:sldMkLst>
          <pc:docMk/>
          <pc:sldMk cId="2374631300" sldId="301"/>
        </pc:sldMkLst>
      </pc:sldChg>
      <pc:sldChg chg="addSp delSp modSp add mod setBg">
        <pc:chgData name="William Grey" userId="37b73424-c081-4fc2-b1af-363f4f3fd4f3" providerId="ADAL" clId="{F534672E-8394-4502-AF81-F5999A9BFAF7}" dt="2023-02-13T13:39:45.029" v="1891" actId="2711"/>
        <pc:sldMkLst>
          <pc:docMk/>
          <pc:sldMk cId="2821445185" sldId="302"/>
        </pc:sldMkLst>
        <pc:spChg chg="mod">
          <ac:chgData name="William Grey" userId="37b73424-c081-4fc2-b1af-363f4f3fd4f3" providerId="ADAL" clId="{F534672E-8394-4502-AF81-F5999A9BFAF7}" dt="2023-02-13T13:39:45.029" v="1891" actId="2711"/>
          <ac:spMkLst>
            <pc:docMk/>
            <pc:sldMk cId="2821445185" sldId="302"/>
            <ac:spMk id="2" creationId="{0A08806D-A1A0-402C-8126-A95CDCC3ECD0}"/>
          </ac:spMkLst>
        </pc:spChg>
        <pc:spChg chg="mod">
          <ac:chgData name="William Grey" userId="37b73424-c081-4fc2-b1af-363f4f3fd4f3" providerId="ADAL" clId="{F534672E-8394-4502-AF81-F5999A9BFAF7}" dt="2023-02-13T13:36:08.832" v="1687" actId="1076"/>
          <ac:spMkLst>
            <pc:docMk/>
            <pc:sldMk cId="2821445185" sldId="302"/>
            <ac:spMk id="3" creationId="{8CD02005-E6FA-4D89-AFE7-AA6BA0B59FCA}"/>
          </ac:spMkLst>
        </pc:spChg>
        <pc:spChg chg="add mod">
          <ac:chgData name="William Grey" userId="37b73424-c081-4fc2-b1af-363f4f3fd4f3" providerId="ADAL" clId="{F534672E-8394-4502-AF81-F5999A9BFAF7}" dt="2023-02-13T13:36:20.914" v="1728" actId="20577"/>
          <ac:spMkLst>
            <pc:docMk/>
            <pc:sldMk cId="2821445185" sldId="302"/>
            <ac:spMk id="4" creationId="{E48A5B99-F1D6-4DA2-A954-FFECC87ACB66}"/>
          </ac:spMkLst>
        </pc:spChg>
        <pc:spChg chg="del">
          <ac:chgData name="William Grey" userId="37b73424-c081-4fc2-b1af-363f4f3fd4f3" providerId="ADAL" clId="{F534672E-8394-4502-AF81-F5999A9BFAF7}" dt="2023-02-13T13:34:48.826" v="1641" actId="478"/>
          <ac:spMkLst>
            <pc:docMk/>
            <pc:sldMk cId="2821445185" sldId="302"/>
            <ac:spMk id="5" creationId="{E997947B-ED6E-4126-AC16-47A88A879AD8}"/>
          </ac:spMkLst>
        </pc:spChg>
        <pc:spChg chg="mod">
          <ac:chgData name="William Grey" userId="37b73424-c081-4fc2-b1af-363f4f3fd4f3" providerId="ADAL" clId="{F534672E-8394-4502-AF81-F5999A9BFAF7}" dt="2023-02-13T13:36:11.230" v="1688" actId="1076"/>
          <ac:spMkLst>
            <pc:docMk/>
            <pc:sldMk cId="2821445185" sldId="302"/>
            <ac:spMk id="7" creationId="{BD784C0C-EB11-4785-91EE-B2C71242F218}"/>
          </ac:spMkLst>
        </pc:spChg>
        <pc:spChg chg="mod">
          <ac:chgData name="William Grey" userId="37b73424-c081-4fc2-b1af-363f4f3fd4f3" providerId="ADAL" clId="{F534672E-8394-4502-AF81-F5999A9BFAF7}" dt="2023-02-13T13:36:25.137" v="1729" actId="1076"/>
          <ac:spMkLst>
            <pc:docMk/>
            <pc:sldMk cId="2821445185" sldId="302"/>
            <ac:spMk id="8" creationId="{33CEDE39-B295-4AB7-B8E0-7977A06F1E86}"/>
          </ac:spMkLst>
        </pc:spChg>
        <pc:spChg chg="mod">
          <ac:chgData name="William Grey" userId="37b73424-c081-4fc2-b1af-363f4f3fd4f3" providerId="ADAL" clId="{F534672E-8394-4502-AF81-F5999A9BFAF7}" dt="2023-02-13T13:36:44.629" v="1740" actId="1076"/>
          <ac:spMkLst>
            <pc:docMk/>
            <pc:sldMk cId="2821445185" sldId="302"/>
            <ac:spMk id="10" creationId="{85CF0CF2-DC16-43EC-BBDE-DD56CAAE9EBB}"/>
          </ac:spMkLst>
        </pc:spChg>
        <pc:spChg chg="add mod">
          <ac:chgData name="William Grey" userId="37b73424-c081-4fc2-b1af-363f4f3fd4f3" providerId="ADAL" clId="{F534672E-8394-4502-AF81-F5999A9BFAF7}" dt="2023-02-13T13:36:48.359" v="1741" actId="20577"/>
          <ac:spMkLst>
            <pc:docMk/>
            <pc:sldMk cId="2821445185" sldId="302"/>
            <ac:spMk id="11" creationId="{BBFF3A89-DC77-476E-A0FE-AB5995750B37}"/>
          </ac:spMkLst>
        </pc:spChg>
        <pc:spChg chg="add mod">
          <ac:chgData name="William Grey" userId="37b73424-c081-4fc2-b1af-363f4f3fd4f3" providerId="ADAL" clId="{F534672E-8394-4502-AF81-F5999A9BFAF7}" dt="2023-02-13T13:37:06.600" v="1751" actId="1076"/>
          <ac:spMkLst>
            <pc:docMk/>
            <pc:sldMk cId="2821445185" sldId="302"/>
            <ac:spMk id="12" creationId="{893FEEBD-E4BB-4A21-8000-3C7F7C8B6ACE}"/>
          </ac:spMkLst>
        </pc:spChg>
        <pc:picChg chg="mod">
          <ac:chgData name="William Grey" userId="37b73424-c081-4fc2-b1af-363f4f3fd4f3" providerId="ADAL" clId="{F534672E-8394-4502-AF81-F5999A9BFAF7}" dt="2023-02-13T13:36:52.267" v="1742" actId="1076"/>
          <ac:picMkLst>
            <pc:docMk/>
            <pc:sldMk cId="2821445185" sldId="302"/>
            <ac:picMk id="6" creationId="{3DEFF2BF-314D-4CA7-B5D2-3DB15A7057BF}"/>
          </ac:picMkLst>
        </pc:picChg>
      </pc:sldChg>
      <pc:sldChg chg="del">
        <pc:chgData name="William Grey" userId="37b73424-c081-4fc2-b1af-363f4f3fd4f3" providerId="ADAL" clId="{F534672E-8394-4502-AF81-F5999A9BFAF7}" dt="2023-02-12T23:36:43.473" v="19" actId="47"/>
        <pc:sldMkLst>
          <pc:docMk/>
          <pc:sldMk cId="4085775120" sldId="302"/>
        </pc:sldMkLst>
      </pc:sldChg>
      <pc:sldChg chg="del">
        <pc:chgData name="William Grey" userId="37b73424-c081-4fc2-b1af-363f4f3fd4f3" providerId="ADAL" clId="{F534672E-8394-4502-AF81-F5999A9BFAF7}" dt="2023-02-12T23:36:44.042" v="22" actId="47"/>
        <pc:sldMkLst>
          <pc:docMk/>
          <pc:sldMk cId="1323670178" sldId="303"/>
        </pc:sldMkLst>
      </pc:sldChg>
      <pc:sldChg chg="del">
        <pc:chgData name="William Grey" userId="37b73424-c081-4fc2-b1af-363f4f3fd4f3" providerId="ADAL" clId="{F534672E-8394-4502-AF81-F5999A9BFAF7}" dt="2023-02-12T23:36:43.855" v="21" actId="47"/>
        <pc:sldMkLst>
          <pc:docMk/>
          <pc:sldMk cId="3669238221" sldId="304"/>
        </pc:sldMkLst>
      </pc:sldChg>
      <pc:sldChg chg="del">
        <pc:chgData name="William Grey" userId="37b73424-c081-4fc2-b1af-363f4f3fd4f3" providerId="ADAL" clId="{F534672E-8394-4502-AF81-F5999A9BFAF7}" dt="2023-02-12T23:36:44.279" v="23" actId="47"/>
        <pc:sldMkLst>
          <pc:docMk/>
          <pc:sldMk cId="787244782" sldId="305"/>
        </pc:sldMkLst>
      </pc:sldChg>
      <pc:sldChg chg="del">
        <pc:chgData name="William Grey" userId="37b73424-c081-4fc2-b1af-363f4f3fd4f3" providerId="ADAL" clId="{F534672E-8394-4502-AF81-F5999A9BFAF7}" dt="2023-02-12T23:36:44.460" v="24" actId="47"/>
        <pc:sldMkLst>
          <pc:docMk/>
          <pc:sldMk cId="3593468002" sldId="306"/>
        </pc:sldMkLst>
      </pc:sldChg>
      <pc:sldChg chg="del">
        <pc:chgData name="William Grey" userId="37b73424-c081-4fc2-b1af-363f4f3fd4f3" providerId="ADAL" clId="{F534672E-8394-4502-AF81-F5999A9BFAF7}" dt="2023-02-12T23:36:44.656" v="25" actId="47"/>
        <pc:sldMkLst>
          <pc:docMk/>
          <pc:sldMk cId="1942483891" sldId="307"/>
        </pc:sldMkLst>
      </pc:sldChg>
      <pc:sldChg chg="del">
        <pc:chgData name="William Grey" userId="37b73424-c081-4fc2-b1af-363f4f3fd4f3" providerId="ADAL" clId="{F534672E-8394-4502-AF81-F5999A9BFAF7}" dt="2023-02-12T23:36:44.896" v="26" actId="47"/>
        <pc:sldMkLst>
          <pc:docMk/>
          <pc:sldMk cId="2107468231" sldId="308"/>
        </pc:sldMkLst>
      </pc:sldChg>
      <pc:sldChg chg="del">
        <pc:chgData name="William Grey" userId="37b73424-c081-4fc2-b1af-363f4f3fd4f3" providerId="ADAL" clId="{F534672E-8394-4502-AF81-F5999A9BFAF7}" dt="2023-02-12T23:36:45.110" v="27" actId="47"/>
        <pc:sldMkLst>
          <pc:docMk/>
          <pc:sldMk cId="1421979986" sldId="309"/>
        </pc:sldMkLst>
      </pc:sldChg>
    </pc:docChg>
  </pc:docChgLst>
  <pc:docChgLst>
    <pc:chgData name="William Grey" userId="37b73424-c081-4fc2-b1af-363f4f3fd4f3" providerId="ADAL" clId="{79E59F77-02BB-408F-93C9-A0CDEDD6AAEA}"/>
    <pc:docChg chg="custSel addSld modSld">
      <pc:chgData name="William Grey" userId="37b73424-c081-4fc2-b1af-363f4f3fd4f3" providerId="ADAL" clId="{79E59F77-02BB-408F-93C9-A0CDEDD6AAEA}" dt="2023-03-20T12:09:14.813" v="217" actId="20577"/>
      <pc:docMkLst>
        <pc:docMk/>
      </pc:docMkLst>
      <pc:sldChg chg="addSp delSp modSp add mod">
        <pc:chgData name="William Grey" userId="37b73424-c081-4fc2-b1af-363f4f3fd4f3" providerId="ADAL" clId="{79E59F77-02BB-408F-93C9-A0CDEDD6AAEA}" dt="2023-03-20T12:09:14.813" v="217" actId="20577"/>
        <pc:sldMkLst>
          <pc:docMk/>
          <pc:sldMk cId="2156184003" sldId="320"/>
        </pc:sldMkLst>
        <pc:spChg chg="mod">
          <ac:chgData name="William Grey" userId="37b73424-c081-4fc2-b1af-363f4f3fd4f3" providerId="ADAL" clId="{79E59F77-02BB-408F-93C9-A0CDEDD6AAEA}" dt="2023-03-20T12:06:21.929" v="21" actId="20577"/>
          <ac:spMkLst>
            <pc:docMk/>
            <pc:sldMk cId="2156184003" sldId="320"/>
            <ac:spMk id="2" creationId="{E501AD35-887B-47EC-956E-64601CE99DD4}"/>
          </ac:spMkLst>
        </pc:spChg>
        <pc:spChg chg="add mod">
          <ac:chgData name="William Grey" userId="37b73424-c081-4fc2-b1af-363f4f3fd4f3" providerId="ADAL" clId="{79E59F77-02BB-408F-93C9-A0CDEDD6AAEA}" dt="2023-03-20T12:09:14.813" v="217" actId="20577"/>
          <ac:spMkLst>
            <pc:docMk/>
            <pc:sldMk cId="2156184003" sldId="320"/>
            <ac:spMk id="5" creationId="{97DD65BC-62C8-469C-6E40-6B2C4900C444}"/>
          </ac:spMkLst>
        </pc:spChg>
        <pc:spChg chg="del">
          <ac:chgData name="William Grey" userId="37b73424-c081-4fc2-b1af-363f4f3fd4f3" providerId="ADAL" clId="{79E59F77-02BB-408F-93C9-A0CDEDD6AAEA}" dt="2023-03-20T12:06:25.433" v="22" actId="478"/>
          <ac:spMkLst>
            <pc:docMk/>
            <pc:sldMk cId="2156184003" sldId="320"/>
            <ac:spMk id="7" creationId="{60750861-D23E-4612-BB08-78D2EEB54F46}"/>
          </ac:spMkLst>
        </pc:spChg>
        <pc:graphicFrameChg chg="add mod modGraphic">
          <ac:chgData name="William Grey" userId="37b73424-c081-4fc2-b1af-363f4f3fd4f3" providerId="ADAL" clId="{79E59F77-02BB-408F-93C9-A0CDEDD6AAEA}" dt="2023-03-20T12:07:21.624" v="34" actId="1076"/>
          <ac:graphicFrameMkLst>
            <pc:docMk/>
            <pc:sldMk cId="2156184003" sldId="320"/>
            <ac:graphicFrameMk id="3" creationId="{AF40277F-193A-5A37-A70F-E3673EEF5C37}"/>
          </ac:graphicFrameMkLst>
        </pc:graphicFrameChg>
        <pc:graphicFrameChg chg="mod modGraphic">
          <ac:chgData name="William Grey" userId="37b73424-c081-4fc2-b1af-363f4f3fd4f3" providerId="ADAL" clId="{79E59F77-02BB-408F-93C9-A0CDEDD6AAEA}" dt="2023-03-20T12:07:23.672" v="35" actId="1076"/>
          <ac:graphicFrameMkLst>
            <pc:docMk/>
            <pc:sldMk cId="2156184003" sldId="320"/>
            <ac:graphicFrameMk id="4" creationId="{9C707766-1338-4960-9BD5-FF781BBCE4A3}"/>
          </ac:graphicFrameMkLst>
        </pc:graphicFrameChg>
      </pc:sldChg>
    </pc:docChg>
  </pc:docChgLst>
  <pc:docChgLst>
    <pc:chgData name="William Grey" userId="37b73424-c081-4fc2-b1af-363f4f3fd4f3" providerId="ADAL" clId="{54A6158E-1025-410A-96E2-AAA59EC0724A}"/>
    <pc:docChg chg="custSel addSld modSld">
      <pc:chgData name="William Grey" userId="37b73424-c081-4fc2-b1af-363f4f3fd4f3" providerId="ADAL" clId="{54A6158E-1025-410A-96E2-AAA59EC0724A}" dt="2023-01-19T18:48:53.041" v="19" actId="20577"/>
      <pc:docMkLst>
        <pc:docMk/>
      </pc:docMkLst>
      <pc:sldChg chg="modSp">
        <pc:chgData name="William Grey" userId="37b73424-c081-4fc2-b1af-363f4f3fd4f3" providerId="ADAL" clId="{54A6158E-1025-410A-96E2-AAA59EC0724A}" dt="2023-01-16T21:00:29.827" v="0"/>
        <pc:sldMkLst>
          <pc:docMk/>
          <pc:sldMk cId="4272842409" sldId="271"/>
        </pc:sldMkLst>
        <pc:spChg chg="mod">
          <ac:chgData name="William Grey" userId="37b73424-c081-4fc2-b1af-363f4f3fd4f3" providerId="ADAL" clId="{54A6158E-1025-410A-96E2-AAA59EC0724A}" dt="2023-01-16T21:00:29.827" v="0"/>
          <ac:spMkLst>
            <pc:docMk/>
            <pc:sldMk cId="4272842409" sldId="271"/>
            <ac:spMk id="2" creationId="{0EB1608A-5148-4FFA-B218-08A6CFA3FB08}"/>
          </ac:spMkLst>
        </pc:spChg>
        <pc:spChg chg="mod">
          <ac:chgData name="William Grey" userId="37b73424-c081-4fc2-b1af-363f4f3fd4f3" providerId="ADAL" clId="{54A6158E-1025-410A-96E2-AAA59EC0724A}" dt="2023-01-16T21:00:29.827" v="0"/>
          <ac:spMkLst>
            <pc:docMk/>
            <pc:sldMk cId="4272842409" sldId="271"/>
            <ac:spMk id="3" creationId="{25DE3EDD-2981-497E-A547-A3721BD737A3}"/>
          </ac:spMkLst>
        </pc:spChg>
      </pc:sldChg>
      <pc:sldChg chg="modSp mod">
        <pc:chgData name="William Grey" userId="37b73424-c081-4fc2-b1af-363f4f3fd4f3" providerId="ADAL" clId="{54A6158E-1025-410A-96E2-AAA59EC0724A}" dt="2023-01-16T21:00:29.870" v="1" actId="27636"/>
        <pc:sldMkLst>
          <pc:docMk/>
          <pc:sldMk cId="910446152" sldId="274"/>
        </pc:sldMkLst>
        <pc:spChg chg="mod">
          <ac:chgData name="William Grey" userId="37b73424-c081-4fc2-b1af-363f4f3fd4f3" providerId="ADAL" clId="{54A6158E-1025-410A-96E2-AAA59EC0724A}" dt="2023-01-16T21:00:29.870" v="1" actId="27636"/>
          <ac:spMkLst>
            <pc:docMk/>
            <pc:sldMk cId="910446152" sldId="274"/>
            <ac:spMk id="2" creationId="{303473D7-6623-4933-ACF5-7DEC7416C97D}"/>
          </ac:spMkLst>
        </pc:spChg>
      </pc:sldChg>
      <pc:sldChg chg="modSp mod">
        <pc:chgData name="William Grey" userId="37b73424-c081-4fc2-b1af-363f4f3fd4f3" providerId="ADAL" clId="{54A6158E-1025-410A-96E2-AAA59EC0724A}" dt="2023-01-16T21:00:29.882" v="2" actId="27636"/>
        <pc:sldMkLst>
          <pc:docMk/>
          <pc:sldMk cId="2870450372" sldId="275"/>
        </pc:sldMkLst>
        <pc:spChg chg="mod">
          <ac:chgData name="William Grey" userId="37b73424-c081-4fc2-b1af-363f4f3fd4f3" providerId="ADAL" clId="{54A6158E-1025-410A-96E2-AAA59EC0724A}" dt="2023-01-16T21:00:29.882" v="2" actId="27636"/>
          <ac:spMkLst>
            <pc:docMk/>
            <pc:sldMk cId="2870450372" sldId="275"/>
            <ac:spMk id="2" creationId="{2110BCCB-BF70-429E-96AE-43A4E4EA7C1B}"/>
          </ac:spMkLst>
        </pc:spChg>
      </pc:sldChg>
      <pc:sldChg chg="modSp mod">
        <pc:chgData name="William Grey" userId="37b73424-c081-4fc2-b1af-363f4f3fd4f3" providerId="ADAL" clId="{54A6158E-1025-410A-96E2-AAA59EC0724A}" dt="2023-01-16T21:00:29.890" v="3" actId="27636"/>
        <pc:sldMkLst>
          <pc:docMk/>
          <pc:sldMk cId="3985724493" sldId="276"/>
        </pc:sldMkLst>
        <pc:spChg chg="mod">
          <ac:chgData name="William Grey" userId="37b73424-c081-4fc2-b1af-363f4f3fd4f3" providerId="ADAL" clId="{54A6158E-1025-410A-96E2-AAA59EC0724A}" dt="2023-01-16T21:00:29.890" v="3" actId="27636"/>
          <ac:spMkLst>
            <pc:docMk/>
            <pc:sldMk cId="3985724493" sldId="276"/>
            <ac:spMk id="2" creationId="{6A7FBDD4-3372-4F40-A5A3-6985804C477E}"/>
          </ac:spMkLst>
        </pc:spChg>
        <pc:spChg chg="mod">
          <ac:chgData name="William Grey" userId="37b73424-c081-4fc2-b1af-363f4f3fd4f3" providerId="ADAL" clId="{54A6158E-1025-410A-96E2-AAA59EC0724A}" dt="2023-01-16T21:00:29.827" v="0"/>
          <ac:spMkLst>
            <pc:docMk/>
            <pc:sldMk cId="3985724493" sldId="276"/>
            <ac:spMk id="3" creationId="{3F97A4D0-6B32-45DA-81A7-812FCFBAB9E4}"/>
          </ac:spMkLst>
        </pc:spChg>
      </pc:sldChg>
      <pc:sldChg chg="modSp mod">
        <pc:chgData name="William Grey" userId="37b73424-c081-4fc2-b1af-363f4f3fd4f3" providerId="ADAL" clId="{54A6158E-1025-410A-96E2-AAA59EC0724A}" dt="2023-01-16T21:00:29.892" v="4" actId="27636"/>
        <pc:sldMkLst>
          <pc:docMk/>
          <pc:sldMk cId="284406876" sldId="277"/>
        </pc:sldMkLst>
        <pc:spChg chg="mod">
          <ac:chgData name="William Grey" userId="37b73424-c081-4fc2-b1af-363f4f3fd4f3" providerId="ADAL" clId="{54A6158E-1025-410A-96E2-AAA59EC0724A}" dt="2023-01-16T21:00:29.892" v="4" actId="27636"/>
          <ac:spMkLst>
            <pc:docMk/>
            <pc:sldMk cId="284406876" sldId="277"/>
            <ac:spMk id="2" creationId="{6340ED5C-7314-4AC1-80ED-8D2ECA767CD5}"/>
          </ac:spMkLst>
        </pc:spChg>
      </pc:sldChg>
      <pc:sldChg chg="modSp mod">
        <pc:chgData name="William Grey" userId="37b73424-c081-4fc2-b1af-363f4f3fd4f3" providerId="ADAL" clId="{54A6158E-1025-410A-96E2-AAA59EC0724A}" dt="2023-01-16T21:00:29.952" v="9" actId="27636"/>
        <pc:sldMkLst>
          <pc:docMk/>
          <pc:sldMk cId="3918635094" sldId="278"/>
        </pc:sldMkLst>
        <pc:spChg chg="mod">
          <ac:chgData name="William Grey" userId="37b73424-c081-4fc2-b1af-363f4f3fd4f3" providerId="ADAL" clId="{54A6158E-1025-410A-96E2-AAA59EC0724A}" dt="2023-01-16T21:00:29.952" v="9" actId="27636"/>
          <ac:spMkLst>
            <pc:docMk/>
            <pc:sldMk cId="3918635094" sldId="278"/>
            <ac:spMk id="2" creationId="{ED522D7F-2894-47F5-80E0-0CCFC38D3040}"/>
          </ac:spMkLst>
        </pc:spChg>
      </pc:sldChg>
      <pc:sldChg chg="modSp mod">
        <pc:chgData name="William Grey" userId="37b73424-c081-4fc2-b1af-363f4f3fd4f3" providerId="ADAL" clId="{54A6158E-1025-410A-96E2-AAA59EC0724A}" dt="2023-01-16T21:00:29.955" v="10" actId="27636"/>
        <pc:sldMkLst>
          <pc:docMk/>
          <pc:sldMk cId="1987399866" sldId="279"/>
        </pc:sldMkLst>
        <pc:spChg chg="mod">
          <ac:chgData name="William Grey" userId="37b73424-c081-4fc2-b1af-363f4f3fd4f3" providerId="ADAL" clId="{54A6158E-1025-410A-96E2-AAA59EC0724A}" dt="2023-01-16T21:00:29.955" v="10" actId="27636"/>
          <ac:spMkLst>
            <pc:docMk/>
            <pc:sldMk cId="1987399866" sldId="279"/>
            <ac:spMk id="2" creationId="{278A42E3-09E5-49E1-B9B5-596A35205413}"/>
          </ac:spMkLst>
        </pc:spChg>
        <pc:spChg chg="mod">
          <ac:chgData name="William Grey" userId="37b73424-c081-4fc2-b1af-363f4f3fd4f3" providerId="ADAL" clId="{54A6158E-1025-410A-96E2-AAA59EC0724A}" dt="2023-01-16T21:00:29.827" v="0"/>
          <ac:spMkLst>
            <pc:docMk/>
            <pc:sldMk cId="1987399866" sldId="279"/>
            <ac:spMk id="3" creationId="{4BF22281-9EEA-4A82-AD63-8CB12555EC72}"/>
          </ac:spMkLst>
        </pc:spChg>
      </pc:sldChg>
      <pc:sldChg chg="modSp mod">
        <pc:chgData name="William Grey" userId="37b73424-c081-4fc2-b1af-363f4f3fd4f3" providerId="ADAL" clId="{54A6158E-1025-410A-96E2-AAA59EC0724A}" dt="2023-01-16T21:00:29.983" v="15" actId="27636"/>
        <pc:sldMkLst>
          <pc:docMk/>
          <pc:sldMk cId="1498225609" sldId="281"/>
        </pc:sldMkLst>
        <pc:spChg chg="mod">
          <ac:chgData name="William Grey" userId="37b73424-c081-4fc2-b1af-363f4f3fd4f3" providerId="ADAL" clId="{54A6158E-1025-410A-96E2-AAA59EC0724A}" dt="2023-01-16T21:00:29.983" v="15" actId="27636"/>
          <ac:spMkLst>
            <pc:docMk/>
            <pc:sldMk cId="1498225609" sldId="281"/>
            <ac:spMk id="2" creationId="{458B3F7D-35AF-44C7-A803-44D547A5FF38}"/>
          </ac:spMkLst>
        </pc:spChg>
        <pc:spChg chg="mod">
          <ac:chgData name="William Grey" userId="37b73424-c081-4fc2-b1af-363f4f3fd4f3" providerId="ADAL" clId="{54A6158E-1025-410A-96E2-AAA59EC0724A}" dt="2023-01-16T21:00:29.827" v="0"/>
          <ac:spMkLst>
            <pc:docMk/>
            <pc:sldMk cId="1498225609" sldId="281"/>
            <ac:spMk id="3" creationId="{89F8CC47-EEB6-4BB1-8959-562A8DFE8597}"/>
          </ac:spMkLst>
        </pc:spChg>
      </pc:sldChg>
      <pc:sldChg chg="modSp mod">
        <pc:chgData name="William Grey" userId="37b73424-c081-4fc2-b1af-363f4f3fd4f3" providerId="ADAL" clId="{54A6158E-1025-410A-96E2-AAA59EC0724A}" dt="2023-01-16T21:00:29.977" v="14" actId="27636"/>
        <pc:sldMkLst>
          <pc:docMk/>
          <pc:sldMk cId="717164318" sldId="282"/>
        </pc:sldMkLst>
        <pc:spChg chg="mod">
          <ac:chgData name="William Grey" userId="37b73424-c081-4fc2-b1af-363f4f3fd4f3" providerId="ADAL" clId="{54A6158E-1025-410A-96E2-AAA59EC0724A}" dt="2023-01-16T21:00:29.977" v="14" actId="27636"/>
          <ac:spMkLst>
            <pc:docMk/>
            <pc:sldMk cId="717164318" sldId="282"/>
            <ac:spMk id="2" creationId="{00000000-0000-0000-0000-000000000000}"/>
          </ac:spMkLst>
        </pc:spChg>
        <pc:spChg chg="mod">
          <ac:chgData name="William Grey" userId="37b73424-c081-4fc2-b1af-363f4f3fd4f3" providerId="ADAL" clId="{54A6158E-1025-410A-96E2-AAA59EC0724A}" dt="2023-01-16T21:00:29.827" v="0"/>
          <ac:spMkLst>
            <pc:docMk/>
            <pc:sldMk cId="717164318" sldId="282"/>
            <ac:spMk id="3" creationId="{00000000-0000-0000-0000-000000000000}"/>
          </ac:spMkLst>
        </pc:spChg>
      </pc:sldChg>
      <pc:sldChg chg="modSp">
        <pc:chgData name="William Grey" userId="37b73424-c081-4fc2-b1af-363f4f3fd4f3" providerId="ADAL" clId="{54A6158E-1025-410A-96E2-AAA59EC0724A}" dt="2023-01-16T21:00:29.827" v="0"/>
        <pc:sldMkLst>
          <pc:docMk/>
          <pc:sldMk cId="377597578" sldId="283"/>
        </pc:sldMkLst>
        <pc:spChg chg="mod">
          <ac:chgData name="William Grey" userId="37b73424-c081-4fc2-b1af-363f4f3fd4f3" providerId="ADAL" clId="{54A6158E-1025-410A-96E2-AAA59EC0724A}" dt="2023-01-16T21:00:29.827" v="0"/>
          <ac:spMkLst>
            <pc:docMk/>
            <pc:sldMk cId="377597578" sldId="283"/>
            <ac:spMk id="2" creationId="{A00245E0-6C27-4278-8156-B97DBF53C63D}"/>
          </ac:spMkLst>
        </pc:spChg>
        <pc:spChg chg="mod">
          <ac:chgData name="William Grey" userId="37b73424-c081-4fc2-b1af-363f4f3fd4f3" providerId="ADAL" clId="{54A6158E-1025-410A-96E2-AAA59EC0724A}" dt="2023-01-16T21:00:29.827" v="0"/>
          <ac:spMkLst>
            <pc:docMk/>
            <pc:sldMk cId="377597578" sldId="283"/>
            <ac:spMk id="3" creationId="{817CD8B0-9ACC-4D96-9C38-325998BC9F17}"/>
          </ac:spMkLst>
        </pc:spChg>
      </pc:sldChg>
      <pc:sldChg chg="modSp mod">
        <pc:chgData name="William Grey" userId="37b73424-c081-4fc2-b1af-363f4f3fd4f3" providerId="ADAL" clId="{54A6158E-1025-410A-96E2-AAA59EC0724A}" dt="2023-01-16T21:00:29.973" v="13" actId="27636"/>
        <pc:sldMkLst>
          <pc:docMk/>
          <pc:sldMk cId="3003864440" sldId="284"/>
        </pc:sldMkLst>
        <pc:spChg chg="mod">
          <ac:chgData name="William Grey" userId="37b73424-c081-4fc2-b1af-363f4f3fd4f3" providerId="ADAL" clId="{54A6158E-1025-410A-96E2-AAA59EC0724A}" dt="2023-01-16T21:00:29.973" v="13" actId="27636"/>
          <ac:spMkLst>
            <pc:docMk/>
            <pc:sldMk cId="3003864440" sldId="284"/>
            <ac:spMk id="2" creationId="{3BBCFCC6-A823-4DF3-9D5D-68EED5FE124A}"/>
          </ac:spMkLst>
        </pc:spChg>
      </pc:sldChg>
      <pc:sldChg chg="modSp mod">
        <pc:chgData name="William Grey" userId="37b73424-c081-4fc2-b1af-363f4f3fd4f3" providerId="ADAL" clId="{54A6158E-1025-410A-96E2-AAA59EC0724A}" dt="2023-01-16T21:00:29.960" v="11" actId="27636"/>
        <pc:sldMkLst>
          <pc:docMk/>
          <pc:sldMk cId="591430465" sldId="285"/>
        </pc:sldMkLst>
        <pc:spChg chg="mod">
          <ac:chgData name="William Grey" userId="37b73424-c081-4fc2-b1af-363f4f3fd4f3" providerId="ADAL" clId="{54A6158E-1025-410A-96E2-AAA59EC0724A}" dt="2023-01-16T21:00:29.960" v="11" actId="27636"/>
          <ac:spMkLst>
            <pc:docMk/>
            <pc:sldMk cId="591430465" sldId="285"/>
            <ac:spMk id="2" creationId="{0A08806D-A1A0-402C-8126-A95CDCC3ECD0}"/>
          </ac:spMkLst>
        </pc:spChg>
        <pc:spChg chg="mod">
          <ac:chgData name="William Grey" userId="37b73424-c081-4fc2-b1af-363f4f3fd4f3" providerId="ADAL" clId="{54A6158E-1025-410A-96E2-AAA59EC0724A}" dt="2023-01-16T21:00:29.827" v="0"/>
          <ac:spMkLst>
            <pc:docMk/>
            <pc:sldMk cId="591430465" sldId="285"/>
            <ac:spMk id="3" creationId="{8CD02005-E6FA-4D89-AFE7-AA6BA0B59FCA}"/>
          </ac:spMkLst>
        </pc:spChg>
      </pc:sldChg>
      <pc:sldChg chg="modSp mod">
        <pc:chgData name="William Grey" userId="37b73424-c081-4fc2-b1af-363f4f3fd4f3" providerId="ADAL" clId="{54A6158E-1025-410A-96E2-AAA59EC0724A}" dt="2023-01-16T21:00:29.962" v="12" actId="27636"/>
        <pc:sldMkLst>
          <pc:docMk/>
          <pc:sldMk cId="2244603521" sldId="286"/>
        </pc:sldMkLst>
        <pc:spChg chg="mod">
          <ac:chgData name="William Grey" userId="37b73424-c081-4fc2-b1af-363f4f3fd4f3" providerId="ADAL" clId="{54A6158E-1025-410A-96E2-AAA59EC0724A}" dt="2023-01-16T21:00:29.962" v="12" actId="27636"/>
          <ac:spMkLst>
            <pc:docMk/>
            <pc:sldMk cId="2244603521" sldId="286"/>
            <ac:spMk id="2" creationId="{5CAA99FA-A191-437D-9D60-2B6A05313F47}"/>
          </ac:spMkLst>
        </pc:spChg>
        <pc:spChg chg="mod">
          <ac:chgData name="William Grey" userId="37b73424-c081-4fc2-b1af-363f4f3fd4f3" providerId="ADAL" clId="{54A6158E-1025-410A-96E2-AAA59EC0724A}" dt="2023-01-16T21:00:29.827" v="0"/>
          <ac:spMkLst>
            <pc:docMk/>
            <pc:sldMk cId="2244603521" sldId="286"/>
            <ac:spMk id="3" creationId="{F5E52198-4534-4A94-B853-4F504543106D}"/>
          </ac:spMkLst>
        </pc:spChg>
      </pc:sldChg>
      <pc:sldChg chg="modSp">
        <pc:chgData name="William Grey" userId="37b73424-c081-4fc2-b1af-363f4f3fd4f3" providerId="ADAL" clId="{54A6158E-1025-410A-96E2-AAA59EC0724A}" dt="2023-01-16T21:00:29.827" v="0"/>
        <pc:sldMkLst>
          <pc:docMk/>
          <pc:sldMk cId="4101524015" sldId="287"/>
        </pc:sldMkLst>
        <pc:spChg chg="mod">
          <ac:chgData name="William Grey" userId="37b73424-c081-4fc2-b1af-363f4f3fd4f3" providerId="ADAL" clId="{54A6158E-1025-410A-96E2-AAA59EC0724A}" dt="2023-01-16T21:00:29.827" v="0"/>
          <ac:spMkLst>
            <pc:docMk/>
            <pc:sldMk cId="4101524015" sldId="287"/>
            <ac:spMk id="2" creationId="{C4A8C30E-0266-4904-90AC-3962D3593758}"/>
          </ac:spMkLst>
        </pc:spChg>
        <pc:spChg chg="mod">
          <ac:chgData name="William Grey" userId="37b73424-c081-4fc2-b1af-363f4f3fd4f3" providerId="ADAL" clId="{54A6158E-1025-410A-96E2-AAA59EC0724A}" dt="2023-01-16T21:00:29.827" v="0"/>
          <ac:spMkLst>
            <pc:docMk/>
            <pc:sldMk cId="4101524015" sldId="287"/>
            <ac:spMk id="3" creationId="{14441BEA-FDA4-4CFD-A7FE-5061AAAF0044}"/>
          </ac:spMkLst>
        </pc:spChg>
      </pc:sldChg>
      <pc:sldChg chg="modSp mod">
        <pc:chgData name="William Grey" userId="37b73424-c081-4fc2-b1af-363f4f3fd4f3" providerId="ADAL" clId="{54A6158E-1025-410A-96E2-AAA59EC0724A}" dt="2023-01-16T21:00:29.933" v="8" actId="27636"/>
        <pc:sldMkLst>
          <pc:docMk/>
          <pc:sldMk cId="2566839107" sldId="288"/>
        </pc:sldMkLst>
        <pc:spChg chg="mod">
          <ac:chgData name="William Grey" userId="37b73424-c081-4fc2-b1af-363f4f3fd4f3" providerId="ADAL" clId="{54A6158E-1025-410A-96E2-AAA59EC0724A}" dt="2023-01-16T21:00:29.933" v="8" actId="27636"/>
          <ac:spMkLst>
            <pc:docMk/>
            <pc:sldMk cId="2566839107" sldId="288"/>
            <ac:spMk id="2" creationId="{459752FA-F723-4C2E-AB48-D3C2BAD0F81B}"/>
          </ac:spMkLst>
        </pc:spChg>
      </pc:sldChg>
      <pc:sldChg chg="modSp mod">
        <pc:chgData name="William Grey" userId="37b73424-c081-4fc2-b1af-363f4f3fd4f3" providerId="ADAL" clId="{54A6158E-1025-410A-96E2-AAA59EC0724A}" dt="2023-01-16T21:00:29.908" v="6" actId="27636"/>
        <pc:sldMkLst>
          <pc:docMk/>
          <pc:sldMk cId="543775211" sldId="289"/>
        </pc:sldMkLst>
        <pc:spChg chg="mod">
          <ac:chgData name="William Grey" userId="37b73424-c081-4fc2-b1af-363f4f3fd4f3" providerId="ADAL" clId="{54A6158E-1025-410A-96E2-AAA59EC0724A}" dt="2023-01-16T21:00:29.908" v="6" actId="27636"/>
          <ac:spMkLst>
            <pc:docMk/>
            <pc:sldMk cId="543775211" sldId="289"/>
            <ac:spMk id="2" creationId="{554B754B-379F-4309-B52C-678E74908BD1}"/>
          </ac:spMkLst>
        </pc:spChg>
        <pc:spChg chg="mod">
          <ac:chgData name="William Grey" userId="37b73424-c081-4fc2-b1af-363f4f3fd4f3" providerId="ADAL" clId="{54A6158E-1025-410A-96E2-AAA59EC0724A}" dt="2023-01-16T21:00:29.827" v="0"/>
          <ac:spMkLst>
            <pc:docMk/>
            <pc:sldMk cId="543775211" sldId="289"/>
            <ac:spMk id="3" creationId="{B19A5F28-F9A3-4599-9874-B73A70577EEC}"/>
          </ac:spMkLst>
        </pc:spChg>
      </pc:sldChg>
      <pc:sldChg chg="modSp">
        <pc:chgData name="William Grey" userId="37b73424-c081-4fc2-b1af-363f4f3fd4f3" providerId="ADAL" clId="{54A6158E-1025-410A-96E2-AAA59EC0724A}" dt="2023-01-16T21:00:29.827" v="0"/>
        <pc:sldMkLst>
          <pc:docMk/>
          <pc:sldMk cId="3002612077" sldId="290"/>
        </pc:sldMkLst>
        <pc:spChg chg="mod">
          <ac:chgData name="William Grey" userId="37b73424-c081-4fc2-b1af-363f4f3fd4f3" providerId="ADAL" clId="{54A6158E-1025-410A-96E2-AAA59EC0724A}" dt="2023-01-16T21:00:29.827" v="0"/>
          <ac:spMkLst>
            <pc:docMk/>
            <pc:sldMk cId="3002612077" sldId="290"/>
            <ac:spMk id="2" creationId="{00889F5C-AFD6-4D56-9ADE-24D656051360}"/>
          </ac:spMkLst>
        </pc:spChg>
        <pc:spChg chg="mod">
          <ac:chgData name="William Grey" userId="37b73424-c081-4fc2-b1af-363f4f3fd4f3" providerId="ADAL" clId="{54A6158E-1025-410A-96E2-AAA59EC0724A}" dt="2023-01-16T21:00:29.827" v="0"/>
          <ac:spMkLst>
            <pc:docMk/>
            <pc:sldMk cId="3002612077" sldId="290"/>
            <ac:spMk id="3" creationId="{88FB4622-417C-4A2D-B05C-147482D859D4}"/>
          </ac:spMkLst>
        </pc:spChg>
      </pc:sldChg>
      <pc:sldChg chg="modSp mod">
        <pc:chgData name="William Grey" userId="37b73424-c081-4fc2-b1af-363f4f3fd4f3" providerId="ADAL" clId="{54A6158E-1025-410A-96E2-AAA59EC0724A}" dt="2023-01-16T21:00:29.987" v="16" actId="27636"/>
        <pc:sldMkLst>
          <pc:docMk/>
          <pc:sldMk cId="106634315" sldId="291"/>
        </pc:sldMkLst>
        <pc:spChg chg="mod">
          <ac:chgData name="William Grey" userId="37b73424-c081-4fc2-b1af-363f4f3fd4f3" providerId="ADAL" clId="{54A6158E-1025-410A-96E2-AAA59EC0724A}" dt="2023-01-16T21:00:29.987" v="16" actId="27636"/>
          <ac:spMkLst>
            <pc:docMk/>
            <pc:sldMk cId="106634315" sldId="291"/>
            <ac:spMk id="2" creationId="{C844F641-1D3C-431A-AB35-992E88B0A34A}"/>
          </ac:spMkLst>
        </pc:spChg>
      </pc:sldChg>
      <pc:sldChg chg="modSp mod">
        <pc:chgData name="William Grey" userId="37b73424-c081-4fc2-b1af-363f4f3fd4f3" providerId="ADAL" clId="{54A6158E-1025-410A-96E2-AAA59EC0724A}" dt="2023-01-16T21:00:29.929" v="7" actId="27636"/>
        <pc:sldMkLst>
          <pc:docMk/>
          <pc:sldMk cId="547714006" sldId="292"/>
        </pc:sldMkLst>
        <pc:spChg chg="mod">
          <ac:chgData name="William Grey" userId="37b73424-c081-4fc2-b1af-363f4f3fd4f3" providerId="ADAL" clId="{54A6158E-1025-410A-96E2-AAA59EC0724A}" dt="2023-01-16T21:00:29.929" v="7" actId="27636"/>
          <ac:spMkLst>
            <pc:docMk/>
            <pc:sldMk cId="547714006" sldId="292"/>
            <ac:spMk id="2" creationId="{36468775-D1DB-4A05-A890-2D5A810F231F}"/>
          </ac:spMkLst>
        </pc:spChg>
      </pc:sldChg>
      <pc:sldChg chg="modSp mod">
        <pc:chgData name="William Grey" userId="37b73424-c081-4fc2-b1af-363f4f3fd4f3" providerId="ADAL" clId="{54A6158E-1025-410A-96E2-AAA59EC0724A}" dt="2023-01-16T21:00:29.901" v="5" actId="27636"/>
        <pc:sldMkLst>
          <pc:docMk/>
          <pc:sldMk cId="2903647105" sldId="294"/>
        </pc:sldMkLst>
        <pc:spChg chg="mod">
          <ac:chgData name="William Grey" userId="37b73424-c081-4fc2-b1af-363f4f3fd4f3" providerId="ADAL" clId="{54A6158E-1025-410A-96E2-AAA59EC0724A}" dt="2023-01-16T21:00:29.901" v="5" actId="27636"/>
          <ac:spMkLst>
            <pc:docMk/>
            <pc:sldMk cId="2903647105" sldId="294"/>
            <ac:spMk id="2" creationId="{DFE64070-F586-48B2-9177-566B89A85A6F}"/>
          </ac:spMkLst>
        </pc:spChg>
      </pc:sldChg>
      <pc:sldChg chg="modSp new mod">
        <pc:chgData name="William Grey" userId="37b73424-c081-4fc2-b1af-363f4f3fd4f3" providerId="ADAL" clId="{54A6158E-1025-410A-96E2-AAA59EC0724A}" dt="2023-01-19T18:48:53.041" v="19" actId="20577"/>
        <pc:sldMkLst>
          <pc:docMk/>
          <pc:sldMk cId="959856933" sldId="295"/>
        </pc:sldMkLst>
        <pc:spChg chg="mod">
          <ac:chgData name="William Grey" userId="37b73424-c081-4fc2-b1af-363f4f3fd4f3" providerId="ADAL" clId="{54A6158E-1025-410A-96E2-AAA59EC0724A}" dt="2023-01-19T18:48:53.041" v="19" actId="20577"/>
          <ac:spMkLst>
            <pc:docMk/>
            <pc:sldMk cId="959856933" sldId="295"/>
            <ac:spMk id="3" creationId="{3EED0FD4-64B1-4AD8-9816-932D6DCC6726}"/>
          </ac:spMkLst>
        </pc:spChg>
      </pc:sldChg>
    </pc:docChg>
  </pc:docChgLst>
  <pc:docChgLst>
    <pc:chgData name="William Grey" userId="37b73424-c081-4fc2-b1af-363f4f3fd4f3" providerId="ADAL" clId="{0C51C0C0-8307-4257-9C50-FD4303C9B2B2}"/>
    <pc:docChg chg="undo custSel addSld delSld modSld sldOrd modMainMaster">
      <pc:chgData name="William Grey" userId="37b73424-c081-4fc2-b1af-363f4f3fd4f3" providerId="ADAL" clId="{0C51C0C0-8307-4257-9C50-FD4303C9B2B2}" dt="2018-12-02T09:59:50.376" v="5775"/>
      <pc:docMkLst>
        <pc:docMk/>
      </pc:docMkLst>
      <pc:sldChg chg="modSp add ord">
        <pc:chgData name="William Grey" userId="37b73424-c081-4fc2-b1af-363f4f3fd4f3" providerId="ADAL" clId="{0C51C0C0-8307-4257-9C50-FD4303C9B2B2}" dt="2018-12-01T14:35:40.540" v="926" actId="20577"/>
        <pc:sldMkLst>
          <pc:docMk/>
          <pc:sldMk cId="799761241" sldId="256"/>
        </pc:sldMkLst>
        <pc:spChg chg="mod">
          <ac:chgData name="William Grey" userId="37b73424-c081-4fc2-b1af-363f4f3fd4f3" providerId="ADAL" clId="{0C51C0C0-8307-4257-9C50-FD4303C9B2B2}" dt="2018-12-01T14:25:02.628" v="204" actId="20577"/>
          <ac:spMkLst>
            <pc:docMk/>
            <pc:sldMk cId="799761241" sldId="256"/>
            <ac:spMk id="4097" creationId="{7578BBC2-0AF7-410B-AA74-8890417346DB}"/>
          </ac:spMkLst>
        </pc:spChg>
        <pc:spChg chg="mod">
          <ac:chgData name="William Grey" userId="37b73424-c081-4fc2-b1af-363f4f3fd4f3" providerId="ADAL" clId="{0C51C0C0-8307-4257-9C50-FD4303C9B2B2}" dt="2018-12-01T14:35:40.540" v="926" actId="20577"/>
          <ac:spMkLst>
            <pc:docMk/>
            <pc:sldMk cId="799761241" sldId="256"/>
            <ac:spMk id="4098" creationId="{67C01467-FA91-40CF-B340-8168CB6CF459}"/>
          </ac:spMkLst>
        </pc:spChg>
      </pc:sldChg>
      <pc:sldChg chg="modSp add">
        <pc:chgData name="William Grey" userId="37b73424-c081-4fc2-b1af-363f4f3fd4f3" providerId="ADAL" clId="{0C51C0C0-8307-4257-9C50-FD4303C9B2B2}" dt="2018-12-01T14:18:01.580" v="40" actId="20577"/>
        <pc:sldMkLst>
          <pc:docMk/>
          <pc:sldMk cId="4272842409" sldId="271"/>
        </pc:sldMkLst>
        <pc:spChg chg="mod">
          <ac:chgData name="William Grey" userId="37b73424-c081-4fc2-b1af-363f4f3fd4f3" providerId="ADAL" clId="{0C51C0C0-8307-4257-9C50-FD4303C9B2B2}" dt="2018-12-01T14:18:01.580" v="40" actId="20577"/>
          <ac:spMkLst>
            <pc:docMk/>
            <pc:sldMk cId="4272842409" sldId="271"/>
            <ac:spMk id="2" creationId="{0EB1608A-5148-4FFA-B218-08A6CFA3FB08}"/>
          </ac:spMkLst>
        </pc:spChg>
      </pc:sldChg>
      <pc:sldChg chg="delSp modSp add del">
        <pc:chgData name="William Grey" userId="37b73424-c081-4fc2-b1af-363f4f3fd4f3" providerId="ADAL" clId="{0C51C0C0-8307-4257-9C50-FD4303C9B2B2}" dt="2018-12-01T15:12:34.675" v="2250" actId="2696"/>
        <pc:sldMkLst>
          <pc:docMk/>
          <pc:sldMk cId="910446152" sldId="274"/>
        </pc:sldMkLst>
        <pc:spChg chg="del mod">
          <ac:chgData name="William Grey" userId="37b73424-c081-4fc2-b1af-363f4f3fd4f3" providerId="ADAL" clId="{0C51C0C0-8307-4257-9C50-FD4303C9B2B2}" dt="2018-12-01T14:55:08.332" v="1621"/>
          <ac:spMkLst>
            <pc:docMk/>
            <pc:sldMk cId="910446152" sldId="274"/>
            <ac:spMk id="6145" creationId="{96E58A77-D4A0-44E1-9106-21849C608278}"/>
          </ac:spMkLst>
        </pc:spChg>
      </pc:sldChg>
      <pc:sldChg chg="modSp add del">
        <pc:chgData name="William Grey" userId="37b73424-c081-4fc2-b1af-363f4f3fd4f3" providerId="ADAL" clId="{0C51C0C0-8307-4257-9C50-FD4303C9B2B2}" dt="2018-12-01T16:42:43.236" v="5086" actId="2696"/>
        <pc:sldMkLst>
          <pc:docMk/>
          <pc:sldMk cId="2870450372" sldId="275"/>
        </pc:sldMkLst>
        <pc:spChg chg="mod">
          <ac:chgData name="William Grey" userId="37b73424-c081-4fc2-b1af-363f4f3fd4f3" providerId="ADAL" clId="{0C51C0C0-8307-4257-9C50-FD4303C9B2B2}" dt="2018-12-01T16:24:51.884" v="4605" actId="20577"/>
          <ac:spMkLst>
            <pc:docMk/>
            <pc:sldMk cId="2870450372" sldId="275"/>
            <ac:spMk id="8193" creationId="{B498C02B-943F-4090-8A57-A841FC55D007}"/>
          </ac:spMkLst>
        </pc:spChg>
      </pc:sldChg>
      <pc:sldChg chg="add del ord">
        <pc:chgData name="William Grey" userId="37b73424-c081-4fc2-b1af-363f4f3fd4f3" providerId="ADAL" clId="{0C51C0C0-8307-4257-9C50-FD4303C9B2B2}" dt="2018-12-01T16:04:21.881" v="3934" actId="2696"/>
        <pc:sldMkLst>
          <pc:docMk/>
          <pc:sldMk cId="3985724493" sldId="276"/>
        </pc:sldMkLst>
      </pc:sldChg>
      <pc:sldChg chg="modSp add del ord">
        <pc:chgData name="William Grey" userId="37b73424-c081-4fc2-b1af-363f4f3fd4f3" providerId="ADAL" clId="{0C51C0C0-8307-4257-9C50-FD4303C9B2B2}" dt="2018-12-01T17:03:59.204" v="5765" actId="2696"/>
        <pc:sldMkLst>
          <pc:docMk/>
          <pc:sldMk cId="284406876" sldId="277"/>
        </pc:sldMkLst>
        <pc:spChg chg="mod">
          <ac:chgData name="William Grey" userId="37b73424-c081-4fc2-b1af-363f4f3fd4f3" providerId="ADAL" clId="{0C51C0C0-8307-4257-9C50-FD4303C9B2B2}" dt="2018-12-01T16:44:52.121" v="5098"/>
          <ac:spMkLst>
            <pc:docMk/>
            <pc:sldMk cId="284406876" sldId="277"/>
            <ac:spMk id="10241" creationId="{39683441-321E-448F-BCC2-7C4CD2222C42}"/>
          </ac:spMkLst>
        </pc:spChg>
      </pc:sldChg>
      <pc:sldChg chg="delSp modSp add del ord">
        <pc:chgData name="William Grey" userId="37b73424-c081-4fc2-b1af-363f4f3fd4f3" providerId="ADAL" clId="{0C51C0C0-8307-4257-9C50-FD4303C9B2B2}" dt="2018-12-01T16:41:02.336" v="5068" actId="2696"/>
        <pc:sldMkLst>
          <pc:docMk/>
          <pc:sldMk cId="3918635094" sldId="278"/>
        </pc:sldMkLst>
        <pc:spChg chg="del mod">
          <ac:chgData name="William Grey" userId="37b73424-c081-4fc2-b1af-363f4f3fd4f3" providerId="ADAL" clId="{0C51C0C0-8307-4257-9C50-FD4303C9B2B2}" dt="2018-12-01T16:38:01.848" v="5013"/>
          <ac:spMkLst>
            <pc:docMk/>
            <pc:sldMk cId="3918635094" sldId="278"/>
            <ac:spMk id="11265" creationId="{693C6E84-0169-4125-8C9D-F56FADB00227}"/>
          </ac:spMkLst>
        </pc:spChg>
        <pc:graphicFrameChg chg="mod">
          <ac:chgData name="William Grey" userId="37b73424-c081-4fc2-b1af-363f4f3fd4f3" providerId="ADAL" clId="{0C51C0C0-8307-4257-9C50-FD4303C9B2B2}" dt="2018-12-01T16:25:45.536" v="4629" actId="1076"/>
          <ac:graphicFrameMkLst>
            <pc:docMk/>
            <pc:sldMk cId="3918635094" sldId="278"/>
            <ac:graphicFrameMk id="11267" creationId="{6399315A-5C06-4435-8ADF-8C7FF67EF5A5}"/>
          </ac:graphicFrameMkLst>
        </pc:graphicFrameChg>
      </pc:sldChg>
      <pc:sldChg chg="modSp add del">
        <pc:chgData name="William Grey" userId="37b73424-c081-4fc2-b1af-363f4f3fd4f3" providerId="ADAL" clId="{0C51C0C0-8307-4257-9C50-FD4303C9B2B2}" dt="2018-12-01T15:29:43.582" v="2810" actId="2696"/>
        <pc:sldMkLst>
          <pc:docMk/>
          <pc:sldMk cId="1987399866" sldId="279"/>
        </pc:sldMkLst>
        <pc:spChg chg="mod">
          <ac:chgData name="William Grey" userId="37b73424-c081-4fc2-b1af-363f4f3fd4f3" providerId="ADAL" clId="{0C51C0C0-8307-4257-9C50-FD4303C9B2B2}" dt="2018-12-01T15:27:58.311" v="2758" actId="20577"/>
          <ac:spMkLst>
            <pc:docMk/>
            <pc:sldMk cId="1987399866" sldId="279"/>
            <ac:spMk id="12289" creationId="{76AFBF7D-44CB-4D56-8D8E-BE42BA1AABEE}"/>
          </ac:spMkLst>
        </pc:spChg>
      </pc:sldChg>
      <pc:sldChg chg="addSp modSp add">
        <pc:chgData name="William Grey" userId="37b73424-c081-4fc2-b1af-363f4f3fd4f3" providerId="ADAL" clId="{0C51C0C0-8307-4257-9C50-FD4303C9B2B2}" dt="2018-12-02T09:52:54.998" v="5769"/>
        <pc:sldMkLst>
          <pc:docMk/>
          <pc:sldMk cId="1503227122" sldId="280"/>
        </pc:sldMkLst>
        <pc:spChg chg="mod">
          <ac:chgData name="William Grey" userId="37b73424-c081-4fc2-b1af-363f4f3fd4f3" providerId="ADAL" clId="{0C51C0C0-8307-4257-9C50-FD4303C9B2B2}" dt="2018-12-01T15:07:56.588" v="2161" actId="20577"/>
          <ac:spMkLst>
            <pc:docMk/>
            <pc:sldMk cId="1503227122" sldId="280"/>
            <ac:spMk id="2" creationId="{58624C55-55E0-4248-8CED-8C908A832D3B}"/>
          </ac:spMkLst>
        </pc:spChg>
        <pc:spChg chg="mod">
          <ac:chgData name="William Grey" userId="37b73424-c081-4fc2-b1af-363f4f3fd4f3" providerId="ADAL" clId="{0C51C0C0-8307-4257-9C50-FD4303C9B2B2}" dt="2018-12-02T09:52:54.998" v="5769"/>
          <ac:spMkLst>
            <pc:docMk/>
            <pc:sldMk cId="1503227122" sldId="280"/>
            <ac:spMk id="3" creationId="{6AF5E1F6-5912-490D-8BED-E3AFBD8355C9}"/>
          </ac:spMkLst>
        </pc:spChg>
        <pc:spChg chg="add mod">
          <ac:chgData name="William Grey" userId="37b73424-c081-4fc2-b1af-363f4f3fd4f3" providerId="ADAL" clId="{0C51C0C0-8307-4257-9C50-FD4303C9B2B2}" dt="2018-12-01T15:35:58.998" v="3069" actId="20577"/>
          <ac:spMkLst>
            <pc:docMk/>
            <pc:sldMk cId="1503227122" sldId="280"/>
            <ac:spMk id="4" creationId="{80E90732-BF00-4DFD-BDCF-065E073111C5}"/>
          </ac:spMkLst>
        </pc:spChg>
      </pc:sldChg>
      <pc:sldChg chg="addSp delSp modSp add">
        <pc:chgData name="William Grey" userId="37b73424-c081-4fc2-b1af-363f4f3fd4f3" providerId="ADAL" clId="{0C51C0C0-8307-4257-9C50-FD4303C9B2B2}" dt="2018-12-02T09:55:43.688" v="5770"/>
        <pc:sldMkLst>
          <pc:docMk/>
          <pc:sldMk cId="1806685392" sldId="284"/>
        </pc:sldMkLst>
        <pc:spChg chg="mod">
          <ac:chgData name="William Grey" userId="37b73424-c081-4fc2-b1af-363f4f3fd4f3" providerId="ADAL" clId="{0C51C0C0-8307-4257-9C50-FD4303C9B2B2}" dt="2018-12-01T16:04:48.388" v="3945" actId="20577"/>
          <ac:spMkLst>
            <pc:docMk/>
            <pc:sldMk cId="1806685392" sldId="284"/>
            <ac:spMk id="2" creationId="{2F1804C6-9BC3-4803-B75E-C57D95E0C1A4}"/>
          </ac:spMkLst>
        </pc:spChg>
        <pc:spChg chg="mod">
          <ac:chgData name="William Grey" userId="37b73424-c081-4fc2-b1af-363f4f3fd4f3" providerId="ADAL" clId="{0C51C0C0-8307-4257-9C50-FD4303C9B2B2}" dt="2018-12-02T09:55:43.688" v="5770"/>
          <ac:spMkLst>
            <pc:docMk/>
            <pc:sldMk cId="1806685392" sldId="284"/>
            <ac:spMk id="3" creationId="{979FBB51-A2E4-46CC-9EE1-9785D17BD12A}"/>
          </ac:spMkLst>
        </pc:spChg>
        <pc:spChg chg="add del mod">
          <ac:chgData name="William Grey" userId="37b73424-c081-4fc2-b1af-363f4f3fd4f3" providerId="ADAL" clId="{0C51C0C0-8307-4257-9C50-FD4303C9B2B2}" dt="2018-12-01T15:55:22.187" v="3617" actId="478"/>
          <ac:spMkLst>
            <pc:docMk/>
            <pc:sldMk cId="1806685392" sldId="284"/>
            <ac:spMk id="4" creationId="{FA3E7A41-4407-48DA-B8D1-7F38D45878E7}"/>
          </ac:spMkLst>
        </pc:spChg>
        <pc:picChg chg="add mod">
          <ac:chgData name="William Grey" userId="37b73424-c081-4fc2-b1af-363f4f3fd4f3" providerId="ADAL" clId="{0C51C0C0-8307-4257-9C50-FD4303C9B2B2}" dt="2018-12-01T16:04:13.292" v="3933" actId="14100"/>
          <ac:picMkLst>
            <pc:docMk/>
            <pc:sldMk cId="1806685392" sldId="284"/>
            <ac:picMk id="5" creationId="{D12E1FFB-E58C-47F7-BCC9-7CDAC3A2D893}"/>
          </ac:picMkLst>
        </pc:picChg>
      </pc:sldChg>
      <pc:sldChg chg="addSp delSp modSp add">
        <pc:chgData name="William Grey" userId="37b73424-c081-4fc2-b1af-363f4f3fd4f3" providerId="ADAL" clId="{0C51C0C0-8307-4257-9C50-FD4303C9B2B2}" dt="2018-12-02T09:56:50.779" v="5771"/>
        <pc:sldMkLst>
          <pc:docMk/>
          <pc:sldMk cId="405072507" sldId="285"/>
        </pc:sldMkLst>
        <pc:spChg chg="mod">
          <ac:chgData name="William Grey" userId="37b73424-c081-4fc2-b1af-363f4f3fd4f3" providerId="ADAL" clId="{0C51C0C0-8307-4257-9C50-FD4303C9B2B2}" dt="2018-12-01T16:23:25.370" v="4572" actId="20577"/>
          <ac:spMkLst>
            <pc:docMk/>
            <pc:sldMk cId="405072507" sldId="285"/>
            <ac:spMk id="2" creationId="{2F1804C6-9BC3-4803-B75E-C57D95E0C1A4}"/>
          </ac:spMkLst>
        </pc:spChg>
        <pc:spChg chg="mod">
          <ac:chgData name="William Grey" userId="37b73424-c081-4fc2-b1af-363f4f3fd4f3" providerId="ADAL" clId="{0C51C0C0-8307-4257-9C50-FD4303C9B2B2}" dt="2018-12-02T09:56:50.779" v="5771"/>
          <ac:spMkLst>
            <pc:docMk/>
            <pc:sldMk cId="405072507" sldId="285"/>
            <ac:spMk id="3" creationId="{979FBB51-A2E4-46CC-9EE1-9785D17BD12A}"/>
          </ac:spMkLst>
        </pc:spChg>
        <pc:spChg chg="add del">
          <ac:chgData name="William Grey" userId="37b73424-c081-4fc2-b1af-363f4f3fd4f3" providerId="ADAL" clId="{0C51C0C0-8307-4257-9C50-FD4303C9B2B2}" dt="2018-12-01T16:05:30.349" v="3964"/>
          <ac:spMkLst>
            <pc:docMk/>
            <pc:sldMk cId="405072507" sldId="285"/>
            <ac:spMk id="4" creationId="{C700A92C-A7C3-47A7-908F-24381F2CD7C2}"/>
          </ac:spMkLst>
        </pc:spChg>
        <pc:picChg chg="add del">
          <ac:chgData name="William Grey" userId="37b73424-c081-4fc2-b1af-363f4f3fd4f3" providerId="ADAL" clId="{0C51C0C0-8307-4257-9C50-FD4303C9B2B2}" dt="2018-12-01T16:05:35.431" v="3966" actId="478"/>
          <ac:picMkLst>
            <pc:docMk/>
            <pc:sldMk cId="405072507" sldId="285"/>
            <ac:picMk id="5" creationId="{D12E1FFB-E58C-47F7-BCC9-7CDAC3A2D893}"/>
          </ac:picMkLst>
        </pc:picChg>
        <pc:picChg chg="add del mod">
          <ac:chgData name="William Grey" userId="37b73424-c081-4fc2-b1af-363f4f3fd4f3" providerId="ADAL" clId="{0C51C0C0-8307-4257-9C50-FD4303C9B2B2}" dt="2018-12-01T16:23:45.920" v="4593" actId="478"/>
          <ac:picMkLst>
            <pc:docMk/>
            <pc:sldMk cId="405072507" sldId="285"/>
            <ac:picMk id="6" creationId="{87B34892-E060-4A73-B4A6-80CD1B73D0FF}"/>
          </ac:picMkLst>
        </pc:picChg>
        <pc:picChg chg="add mod">
          <ac:chgData name="William Grey" userId="37b73424-c081-4fc2-b1af-363f4f3fd4f3" providerId="ADAL" clId="{0C51C0C0-8307-4257-9C50-FD4303C9B2B2}" dt="2018-12-01T16:24:34.904" v="4599" actId="1076"/>
          <ac:picMkLst>
            <pc:docMk/>
            <pc:sldMk cId="405072507" sldId="285"/>
            <ac:picMk id="7" creationId="{AE8176C0-AB76-4036-B14C-845834F8CED1}"/>
          </ac:picMkLst>
        </pc:picChg>
      </pc:sldChg>
      <pc:sldChg chg="addSp modSp add">
        <pc:chgData name="William Grey" userId="37b73424-c081-4fc2-b1af-363f4f3fd4f3" providerId="ADAL" clId="{0C51C0C0-8307-4257-9C50-FD4303C9B2B2}" dt="2018-12-02T09:59:50.376" v="5775"/>
        <pc:sldMkLst>
          <pc:docMk/>
          <pc:sldMk cId="2148404004" sldId="287"/>
        </pc:sldMkLst>
        <pc:spChg chg="mod">
          <ac:chgData name="William Grey" userId="37b73424-c081-4fc2-b1af-363f4f3fd4f3" providerId="ADAL" clId="{0C51C0C0-8307-4257-9C50-FD4303C9B2B2}" dt="2018-12-01T16:35:06.341" v="4714" actId="1076"/>
          <ac:spMkLst>
            <pc:docMk/>
            <pc:sldMk cId="2148404004" sldId="287"/>
            <ac:spMk id="2" creationId="{B717E3B6-2A31-4F11-89A4-5C2A8902CB2E}"/>
          </ac:spMkLst>
        </pc:spChg>
        <pc:spChg chg="mod">
          <ac:chgData name="William Grey" userId="37b73424-c081-4fc2-b1af-363f4f3fd4f3" providerId="ADAL" clId="{0C51C0C0-8307-4257-9C50-FD4303C9B2B2}" dt="2018-12-02T09:59:50.376" v="5775"/>
          <ac:spMkLst>
            <pc:docMk/>
            <pc:sldMk cId="2148404004" sldId="287"/>
            <ac:spMk id="3" creationId="{13E14C2F-E902-4101-A7C8-4EF86A12B1A2}"/>
          </ac:spMkLst>
        </pc:spChg>
        <pc:spChg chg="add mod">
          <ac:chgData name="William Grey" userId="37b73424-c081-4fc2-b1af-363f4f3fd4f3" providerId="ADAL" clId="{0C51C0C0-8307-4257-9C50-FD4303C9B2B2}" dt="2018-12-01T16:40:45.060" v="5066" actId="20577"/>
          <ac:spMkLst>
            <pc:docMk/>
            <pc:sldMk cId="2148404004" sldId="287"/>
            <ac:spMk id="5" creationId="{491FEB14-18DE-46A4-8CE4-F36E6BEB8016}"/>
          </ac:spMkLst>
        </pc:spChg>
        <pc:picChg chg="add mod">
          <ac:chgData name="William Grey" userId="37b73424-c081-4fc2-b1af-363f4f3fd4f3" providerId="ADAL" clId="{0C51C0C0-8307-4257-9C50-FD4303C9B2B2}" dt="2018-12-01T16:40:52.265" v="5067" actId="1076"/>
          <ac:picMkLst>
            <pc:docMk/>
            <pc:sldMk cId="2148404004" sldId="287"/>
            <ac:picMk id="4" creationId="{358BC5DC-CC3F-4E70-B7BB-5DB8A01137FE}"/>
          </ac:picMkLst>
        </pc:picChg>
      </pc:sldChg>
      <pc:sldMasterChg chg="modSp">
        <pc:chgData name="William Grey" userId="37b73424-c081-4fc2-b1af-363f4f3fd4f3" providerId="ADAL" clId="{0C51C0C0-8307-4257-9C50-FD4303C9B2B2}" dt="2018-12-01T14:17:15.334" v="0" actId="207"/>
        <pc:sldMasterMkLst>
          <pc:docMk/>
          <pc:sldMasterMk cId="453883883" sldId="2147483648"/>
        </pc:sldMasterMkLst>
        <pc:spChg chg="mod">
          <ac:chgData name="William Grey" userId="37b73424-c081-4fc2-b1af-363f4f3fd4f3" providerId="ADAL" clId="{0C51C0C0-8307-4257-9C50-FD4303C9B2B2}" dt="2018-12-01T14:17:15.334" v="0" actId="207"/>
          <ac:spMkLst>
            <pc:docMk/>
            <pc:sldMasterMk cId="453883883" sldId="2147483648"/>
            <ac:spMk id="7" creationId="{00000000-0000-0000-0000-000000000000}"/>
          </ac:spMkLst>
        </pc:spChg>
      </pc:sldMasterChg>
    </pc:docChg>
  </pc:docChgLst>
  <pc:docChgLst>
    <pc:chgData name="William Grey" userId="37b73424-c081-4fc2-b1af-363f4f3fd4f3" providerId="ADAL" clId="{918F6884-D729-46DD-A99A-8DC9110870A8}"/>
    <pc:docChg chg="undo custSel addSld delSld modSld sldOrd">
      <pc:chgData name="William Grey" userId="37b73424-c081-4fc2-b1af-363f4f3fd4f3" providerId="ADAL" clId="{918F6884-D729-46DD-A99A-8DC9110870A8}" dt="2023-02-12T20:38:21.433" v="3392" actId="47"/>
      <pc:docMkLst>
        <pc:docMk/>
      </pc:docMkLst>
      <pc:sldChg chg="modSp mod">
        <pc:chgData name="William Grey" userId="37b73424-c081-4fc2-b1af-363f4f3fd4f3" providerId="ADAL" clId="{918F6884-D729-46DD-A99A-8DC9110870A8}" dt="2023-02-11T22:49:00.848" v="318" actId="20577"/>
        <pc:sldMkLst>
          <pc:docMk/>
          <pc:sldMk cId="4272842409" sldId="271"/>
        </pc:sldMkLst>
        <pc:spChg chg="mod">
          <ac:chgData name="William Grey" userId="37b73424-c081-4fc2-b1af-363f4f3fd4f3" providerId="ADAL" clId="{918F6884-D729-46DD-A99A-8DC9110870A8}" dt="2023-02-11T22:49:00.848" v="318" actId="20577"/>
          <ac:spMkLst>
            <pc:docMk/>
            <pc:sldMk cId="4272842409" sldId="271"/>
            <ac:spMk id="2" creationId="{0EB1608A-5148-4FFA-B218-08A6CFA3FB08}"/>
          </ac:spMkLst>
        </pc:spChg>
      </pc:sldChg>
      <pc:sldChg chg="del">
        <pc:chgData name="William Grey" userId="37b73424-c081-4fc2-b1af-363f4f3fd4f3" providerId="ADAL" clId="{918F6884-D729-46DD-A99A-8DC9110870A8}" dt="2023-02-11T22:09:12.536" v="33" actId="47"/>
        <pc:sldMkLst>
          <pc:docMk/>
          <pc:sldMk cId="910446152" sldId="274"/>
        </pc:sldMkLst>
      </pc:sldChg>
      <pc:sldChg chg="del">
        <pc:chgData name="William Grey" userId="37b73424-c081-4fc2-b1af-363f4f3fd4f3" providerId="ADAL" clId="{918F6884-D729-46DD-A99A-8DC9110870A8}" dt="2023-02-11T22:07:56.636" v="21" actId="47"/>
        <pc:sldMkLst>
          <pc:docMk/>
          <pc:sldMk cId="2870450372" sldId="275"/>
        </pc:sldMkLst>
      </pc:sldChg>
      <pc:sldChg chg="addSp delSp modSp mod ord">
        <pc:chgData name="William Grey" userId="37b73424-c081-4fc2-b1af-363f4f3fd4f3" providerId="ADAL" clId="{918F6884-D729-46DD-A99A-8DC9110870A8}" dt="2023-02-12T09:15:56.190" v="551" actId="14100"/>
        <pc:sldMkLst>
          <pc:docMk/>
          <pc:sldMk cId="3985724493" sldId="276"/>
        </pc:sldMkLst>
        <pc:spChg chg="mod">
          <ac:chgData name="William Grey" userId="37b73424-c081-4fc2-b1af-363f4f3fd4f3" providerId="ADAL" clId="{918F6884-D729-46DD-A99A-8DC9110870A8}" dt="2023-02-12T09:12:30.835" v="409" actId="20577"/>
          <ac:spMkLst>
            <pc:docMk/>
            <pc:sldMk cId="3985724493" sldId="276"/>
            <ac:spMk id="2" creationId="{6A7FBDD4-3372-4F40-A5A3-6985804C477E}"/>
          </ac:spMkLst>
        </pc:spChg>
        <pc:spChg chg="del mod">
          <ac:chgData name="William Grey" userId="37b73424-c081-4fc2-b1af-363f4f3fd4f3" providerId="ADAL" clId="{918F6884-D729-46DD-A99A-8DC9110870A8}" dt="2023-02-12T09:12:37.192" v="410" actId="478"/>
          <ac:spMkLst>
            <pc:docMk/>
            <pc:sldMk cId="3985724493" sldId="276"/>
            <ac:spMk id="3" creationId="{3F97A4D0-6B32-45DA-81A7-812FCFBAB9E4}"/>
          </ac:spMkLst>
        </pc:spChg>
        <pc:spChg chg="add del mod">
          <ac:chgData name="William Grey" userId="37b73424-c081-4fc2-b1af-363f4f3fd4f3" providerId="ADAL" clId="{918F6884-D729-46DD-A99A-8DC9110870A8}" dt="2023-02-12T09:12:40.269" v="411" actId="478"/>
          <ac:spMkLst>
            <pc:docMk/>
            <pc:sldMk cId="3985724493" sldId="276"/>
            <ac:spMk id="6" creationId="{9488AAE7-88A5-460B-AA0B-0C0DD743C422}"/>
          </ac:spMkLst>
        </pc:spChg>
        <pc:graphicFrameChg chg="add mod modGraphic">
          <ac:chgData name="William Grey" userId="37b73424-c081-4fc2-b1af-363f4f3fd4f3" providerId="ADAL" clId="{918F6884-D729-46DD-A99A-8DC9110870A8}" dt="2023-02-12T09:15:56.190" v="551" actId="14100"/>
          <ac:graphicFrameMkLst>
            <pc:docMk/>
            <pc:sldMk cId="3985724493" sldId="276"/>
            <ac:graphicFrameMk id="4" creationId="{E9011402-495A-4CF1-8F7A-B87FF5C87ED1}"/>
          </ac:graphicFrameMkLst>
        </pc:graphicFrameChg>
        <pc:graphicFrameChg chg="add mod modGraphic">
          <ac:chgData name="William Grey" userId="37b73424-c081-4fc2-b1af-363f4f3fd4f3" providerId="ADAL" clId="{918F6884-D729-46DD-A99A-8DC9110870A8}" dt="2023-02-12T09:15:29.436" v="549" actId="20577"/>
          <ac:graphicFrameMkLst>
            <pc:docMk/>
            <pc:sldMk cId="3985724493" sldId="276"/>
            <ac:graphicFrameMk id="7" creationId="{CF2C102C-43FC-4D86-A219-AB2AF3EEF34C}"/>
          </ac:graphicFrameMkLst>
        </pc:graphicFrameChg>
      </pc:sldChg>
      <pc:sldChg chg="del">
        <pc:chgData name="William Grey" userId="37b73424-c081-4fc2-b1af-363f4f3fd4f3" providerId="ADAL" clId="{918F6884-D729-46DD-A99A-8DC9110870A8}" dt="2023-02-11T22:08:08.625" v="31" actId="47"/>
        <pc:sldMkLst>
          <pc:docMk/>
          <pc:sldMk cId="97672180" sldId="277"/>
        </pc:sldMkLst>
      </pc:sldChg>
      <pc:sldChg chg="addSp delSp modSp mod">
        <pc:chgData name="William Grey" userId="37b73424-c081-4fc2-b1af-363f4f3fd4f3" providerId="ADAL" clId="{918F6884-D729-46DD-A99A-8DC9110870A8}" dt="2023-02-11T22:41:06.536" v="283" actId="1076"/>
        <pc:sldMkLst>
          <pc:docMk/>
          <pc:sldMk cId="3918635094" sldId="278"/>
        </pc:sldMkLst>
        <pc:spChg chg="del mod">
          <ac:chgData name="William Grey" userId="37b73424-c081-4fc2-b1af-363f4f3fd4f3" providerId="ADAL" clId="{918F6884-D729-46DD-A99A-8DC9110870A8}" dt="2023-02-11T22:39:45.387" v="261" actId="478"/>
          <ac:spMkLst>
            <pc:docMk/>
            <pc:sldMk cId="3918635094" sldId="278"/>
            <ac:spMk id="3" creationId="{276572CB-7A90-4060-B418-A0B279729C8C}"/>
          </ac:spMkLst>
        </pc:spChg>
        <pc:spChg chg="mod">
          <ac:chgData name="William Grey" userId="37b73424-c081-4fc2-b1af-363f4f3fd4f3" providerId="ADAL" clId="{918F6884-D729-46DD-A99A-8DC9110870A8}" dt="2023-02-11T22:41:06.536" v="283" actId="1076"/>
          <ac:spMkLst>
            <pc:docMk/>
            <pc:sldMk cId="3918635094" sldId="278"/>
            <ac:spMk id="4" creationId="{16FD957A-79B7-400E-8B8C-29BE6A9F96E3}"/>
          </ac:spMkLst>
        </pc:spChg>
        <pc:graphicFrameChg chg="add mod modGraphic">
          <ac:chgData name="William Grey" userId="37b73424-c081-4fc2-b1af-363f4f3fd4f3" providerId="ADAL" clId="{918F6884-D729-46DD-A99A-8DC9110870A8}" dt="2023-02-11T22:40:55.018" v="280"/>
          <ac:graphicFrameMkLst>
            <pc:docMk/>
            <pc:sldMk cId="3918635094" sldId="278"/>
            <ac:graphicFrameMk id="7" creationId="{56058474-5B9A-4DCE-9997-619B80C67C4B}"/>
          </ac:graphicFrameMkLst>
        </pc:graphicFrameChg>
      </pc:sldChg>
      <pc:sldChg chg="modSp mod">
        <pc:chgData name="William Grey" userId="37b73424-c081-4fc2-b1af-363f4f3fd4f3" providerId="ADAL" clId="{918F6884-D729-46DD-A99A-8DC9110870A8}" dt="2023-02-11T22:40:24.575" v="275" actId="20577"/>
        <pc:sldMkLst>
          <pc:docMk/>
          <pc:sldMk cId="1987399866" sldId="279"/>
        </pc:sldMkLst>
        <pc:spChg chg="mod">
          <ac:chgData name="William Grey" userId="37b73424-c081-4fc2-b1af-363f4f3fd4f3" providerId="ADAL" clId="{918F6884-D729-46DD-A99A-8DC9110870A8}" dt="2023-02-11T22:40:24.575" v="275" actId="20577"/>
          <ac:spMkLst>
            <pc:docMk/>
            <pc:sldMk cId="1987399866" sldId="279"/>
            <ac:spMk id="2" creationId="{278A42E3-09E5-49E1-B9B5-596A35205413}"/>
          </ac:spMkLst>
        </pc:spChg>
        <pc:spChg chg="mod">
          <ac:chgData name="William Grey" userId="37b73424-c081-4fc2-b1af-363f4f3fd4f3" providerId="ADAL" clId="{918F6884-D729-46DD-A99A-8DC9110870A8}" dt="2023-02-11T22:40:06.082" v="265" actId="20577"/>
          <ac:spMkLst>
            <pc:docMk/>
            <pc:sldMk cId="1987399866" sldId="279"/>
            <ac:spMk id="3" creationId="{4BF22281-9EEA-4A82-AD63-8CB12555EC72}"/>
          </ac:spMkLst>
        </pc:spChg>
      </pc:sldChg>
      <pc:sldChg chg="del">
        <pc:chgData name="William Grey" userId="37b73424-c081-4fc2-b1af-363f4f3fd4f3" providerId="ADAL" clId="{918F6884-D729-46DD-A99A-8DC9110870A8}" dt="2023-02-12T20:38:21.433" v="3392" actId="47"/>
        <pc:sldMkLst>
          <pc:docMk/>
          <pc:sldMk cId="4101524015" sldId="287"/>
        </pc:sldMkLst>
      </pc:sldChg>
      <pc:sldChg chg="addSp delSp modSp mod">
        <pc:chgData name="William Grey" userId="37b73424-c081-4fc2-b1af-363f4f3fd4f3" providerId="ADAL" clId="{918F6884-D729-46DD-A99A-8DC9110870A8}" dt="2023-02-11T22:38:29.206" v="247" actId="20577"/>
        <pc:sldMkLst>
          <pc:docMk/>
          <pc:sldMk cId="2566839107" sldId="288"/>
        </pc:sldMkLst>
        <pc:spChg chg="mod">
          <ac:chgData name="William Grey" userId="37b73424-c081-4fc2-b1af-363f4f3fd4f3" providerId="ADAL" clId="{918F6884-D729-46DD-A99A-8DC9110870A8}" dt="2023-02-11T22:38:29.206" v="247" actId="20577"/>
          <ac:spMkLst>
            <pc:docMk/>
            <pc:sldMk cId="2566839107" sldId="288"/>
            <ac:spMk id="2" creationId="{459752FA-F723-4C2E-AB48-D3C2BAD0F81B}"/>
          </ac:spMkLst>
        </pc:spChg>
        <pc:spChg chg="del mod">
          <ac:chgData name="William Grey" userId="37b73424-c081-4fc2-b1af-363f4f3fd4f3" providerId="ADAL" clId="{918F6884-D729-46DD-A99A-8DC9110870A8}" dt="2023-02-11T22:37:39.193" v="230" actId="478"/>
          <ac:spMkLst>
            <pc:docMk/>
            <pc:sldMk cId="2566839107" sldId="288"/>
            <ac:spMk id="3" creationId="{34B0F4FD-4988-421F-A62C-DF444FF5D321}"/>
          </ac:spMkLst>
        </pc:spChg>
        <pc:graphicFrameChg chg="add mod modGraphic">
          <ac:chgData name="William Grey" userId="37b73424-c081-4fc2-b1af-363f4f3fd4f3" providerId="ADAL" clId="{918F6884-D729-46DD-A99A-8DC9110870A8}" dt="2023-02-11T22:38:17.988" v="234" actId="14100"/>
          <ac:graphicFrameMkLst>
            <pc:docMk/>
            <pc:sldMk cId="2566839107" sldId="288"/>
            <ac:graphicFrameMk id="4" creationId="{CDB256DA-A56E-4F1E-A9B7-316B649D7CD7}"/>
          </ac:graphicFrameMkLst>
        </pc:graphicFrameChg>
      </pc:sldChg>
      <pc:sldChg chg="addSp delSp modSp mod">
        <pc:chgData name="William Grey" userId="37b73424-c081-4fc2-b1af-363f4f3fd4f3" providerId="ADAL" clId="{918F6884-D729-46DD-A99A-8DC9110870A8}" dt="2023-02-11T22:31:37.962" v="173" actId="14734"/>
        <pc:sldMkLst>
          <pc:docMk/>
          <pc:sldMk cId="543775211" sldId="289"/>
        </pc:sldMkLst>
        <pc:spChg chg="del mod">
          <ac:chgData name="William Grey" userId="37b73424-c081-4fc2-b1af-363f4f3fd4f3" providerId="ADAL" clId="{918F6884-D729-46DD-A99A-8DC9110870A8}" dt="2023-02-11T22:30:00.473" v="142" actId="478"/>
          <ac:spMkLst>
            <pc:docMk/>
            <pc:sldMk cId="543775211" sldId="289"/>
            <ac:spMk id="3" creationId="{B19A5F28-F9A3-4599-9874-B73A70577EEC}"/>
          </ac:spMkLst>
        </pc:spChg>
        <pc:spChg chg="mod">
          <ac:chgData name="William Grey" userId="37b73424-c081-4fc2-b1af-363f4f3fd4f3" providerId="ADAL" clId="{918F6884-D729-46DD-A99A-8DC9110870A8}" dt="2023-02-11T22:30:04.293" v="143" actId="1076"/>
          <ac:spMkLst>
            <pc:docMk/>
            <pc:sldMk cId="543775211" sldId="289"/>
            <ac:spMk id="5" creationId="{936125EA-5942-4F32-A889-C58089E6F2EA}"/>
          </ac:spMkLst>
        </pc:spChg>
        <pc:graphicFrameChg chg="add mod modGraphic">
          <ac:chgData name="William Grey" userId="37b73424-c081-4fc2-b1af-363f4f3fd4f3" providerId="ADAL" clId="{918F6884-D729-46DD-A99A-8DC9110870A8}" dt="2023-02-11T22:31:37.962" v="173" actId="14734"/>
          <ac:graphicFrameMkLst>
            <pc:docMk/>
            <pc:sldMk cId="543775211" sldId="289"/>
            <ac:graphicFrameMk id="6" creationId="{253966D8-5DE7-4FE0-8D7C-01DEEDAFEB2C}"/>
          </ac:graphicFrameMkLst>
        </pc:graphicFrameChg>
      </pc:sldChg>
      <pc:sldChg chg="modSp del mod">
        <pc:chgData name="William Grey" userId="37b73424-c081-4fc2-b1af-363f4f3fd4f3" providerId="ADAL" clId="{918F6884-D729-46DD-A99A-8DC9110870A8}" dt="2023-02-11T22:29:22.513" v="132" actId="47"/>
        <pc:sldMkLst>
          <pc:docMk/>
          <pc:sldMk cId="3002612077" sldId="290"/>
        </pc:sldMkLst>
        <pc:spChg chg="mod">
          <ac:chgData name="William Grey" userId="37b73424-c081-4fc2-b1af-363f4f3fd4f3" providerId="ADAL" clId="{918F6884-D729-46DD-A99A-8DC9110870A8}" dt="2023-02-11T22:29:10.385" v="129" actId="21"/>
          <ac:spMkLst>
            <pc:docMk/>
            <pc:sldMk cId="3002612077" sldId="290"/>
            <ac:spMk id="3" creationId="{88FB4622-417C-4A2D-B05C-147482D859D4}"/>
          </ac:spMkLst>
        </pc:spChg>
      </pc:sldChg>
      <pc:sldChg chg="addSp delSp modSp mod ord">
        <pc:chgData name="William Grey" userId="37b73424-c081-4fc2-b1af-363f4f3fd4f3" providerId="ADAL" clId="{918F6884-D729-46DD-A99A-8DC9110870A8}" dt="2023-02-11T22:51:24.614" v="352"/>
        <pc:sldMkLst>
          <pc:docMk/>
          <pc:sldMk cId="547714006" sldId="292"/>
        </pc:sldMkLst>
        <pc:spChg chg="del mod">
          <ac:chgData name="William Grey" userId="37b73424-c081-4fc2-b1af-363f4f3fd4f3" providerId="ADAL" clId="{918F6884-D729-46DD-A99A-8DC9110870A8}" dt="2023-02-11T22:32:41.737" v="185" actId="478"/>
          <ac:spMkLst>
            <pc:docMk/>
            <pc:sldMk cId="547714006" sldId="292"/>
            <ac:spMk id="3" creationId="{781787E2-4B1B-4FDE-B698-20592320AD58}"/>
          </ac:spMkLst>
        </pc:spChg>
        <pc:graphicFrameChg chg="add mod modGraphic">
          <ac:chgData name="William Grey" userId="37b73424-c081-4fc2-b1af-363f4f3fd4f3" providerId="ADAL" clId="{918F6884-D729-46DD-A99A-8DC9110870A8}" dt="2023-02-11T22:33:49.076" v="214" actId="20577"/>
          <ac:graphicFrameMkLst>
            <pc:docMk/>
            <pc:sldMk cId="547714006" sldId="292"/>
            <ac:graphicFrameMk id="4" creationId="{782135F3-9024-4957-BC4E-FB9967CE3EDE}"/>
          </ac:graphicFrameMkLst>
        </pc:graphicFrameChg>
      </pc:sldChg>
      <pc:sldChg chg="del">
        <pc:chgData name="William Grey" userId="37b73424-c081-4fc2-b1af-363f4f3fd4f3" providerId="ADAL" clId="{918F6884-D729-46DD-A99A-8DC9110870A8}" dt="2023-02-11T22:08:09.629" v="32" actId="47"/>
        <pc:sldMkLst>
          <pc:docMk/>
          <pc:sldMk cId="3070300973" sldId="294"/>
        </pc:sldMkLst>
      </pc:sldChg>
      <pc:sldChg chg="del">
        <pc:chgData name="William Grey" userId="37b73424-c081-4fc2-b1af-363f4f3fd4f3" providerId="ADAL" clId="{918F6884-D729-46DD-A99A-8DC9110870A8}" dt="2023-02-11T22:08:07.612" v="30" actId="47"/>
        <pc:sldMkLst>
          <pc:docMk/>
          <pc:sldMk cId="959856933" sldId="295"/>
        </pc:sldMkLst>
      </pc:sldChg>
      <pc:sldChg chg="del">
        <pc:chgData name="William Grey" userId="37b73424-c081-4fc2-b1af-363f4f3fd4f3" providerId="ADAL" clId="{918F6884-D729-46DD-A99A-8DC9110870A8}" dt="2023-02-11T22:07:54.040" v="15" actId="47"/>
        <pc:sldMkLst>
          <pc:docMk/>
          <pc:sldMk cId="3115853855" sldId="296"/>
        </pc:sldMkLst>
      </pc:sldChg>
      <pc:sldChg chg="modSp mod">
        <pc:chgData name="William Grey" userId="37b73424-c081-4fc2-b1af-363f4f3fd4f3" providerId="ADAL" clId="{918F6884-D729-46DD-A99A-8DC9110870A8}" dt="2023-02-12T20:37:37.668" v="3391" actId="20577"/>
        <pc:sldMkLst>
          <pc:docMk/>
          <pc:sldMk cId="1334511281" sldId="297"/>
        </pc:sldMkLst>
        <pc:spChg chg="mod">
          <ac:chgData name="William Grey" userId="37b73424-c081-4fc2-b1af-363f4f3fd4f3" providerId="ADAL" clId="{918F6884-D729-46DD-A99A-8DC9110870A8}" dt="2023-02-12T20:37:37.668" v="3391" actId="20577"/>
          <ac:spMkLst>
            <pc:docMk/>
            <pc:sldMk cId="1334511281" sldId="297"/>
            <ac:spMk id="3" creationId="{38A7A7A3-3E4B-48AA-9B9D-E07E4FEAD09A}"/>
          </ac:spMkLst>
        </pc:spChg>
      </pc:sldChg>
      <pc:sldChg chg="del">
        <pc:chgData name="William Grey" userId="37b73424-c081-4fc2-b1af-363f4f3fd4f3" providerId="ADAL" clId="{918F6884-D729-46DD-A99A-8DC9110870A8}" dt="2023-02-11T22:07:54.499" v="16" actId="47"/>
        <pc:sldMkLst>
          <pc:docMk/>
          <pc:sldMk cId="377549764" sldId="298"/>
        </pc:sldMkLst>
      </pc:sldChg>
      <pc:sldChg chg="modSp new mod">
        <pc:chgData name="William Grey" userId="37b73424-c081-4fc2-b1af-363f4f3fd4f3" providerId="ADAL" clId="{918F6884-D729-46DD-A99A-8DC9110870A8}" dt="2023-02-11T22:29:19.018" v="131" actId="12"/>
        <pc:sldMkLst>
          <pc:docMk/>
          <pc:sldMk cId="2715277469" sldId="298"/>
        </pc:sldMkLst>
        <pc:spChg chg="mod">
          <ac:chgData name="William Grey" userId="37b73424-c081-4fc2-b1af-363f4f3fd4f3" providerId="ADAL" clId="{918F6884-D729-46DD-A99A-8DC9110870A8}" dt="2023-02-11T22:29:05.565" v="128" actId="20577"/>
          <ac:spMkLst>
            <pc:docMk/>
            <pc:sldMk cId="2715277469" sldId="298"/>
            <ac:spMk id="2" creationId="{9A28C4E3-0CEC-4A9B-9AA6-CCE9759695F3}"/>
          </ac:spMkLst>
        </pc:spChg>
        <pc:spChg chg="mod">
          <ac:chgData name="William Grey" userId="37b73424-c081-4fc2-b1af-363f4f3fd4f3" providerId="ADAL" clId="{918F6884-D729-46DD-A99A-8DC9110870A8}" dt="2023-02-11T22:29:19.018" v="131" actId="12"/>
          <ac:spMkLst>
            <pc:docMk/>
            <pc:sldMk cId="2715277469" sldId="298"/>
            <ac:spMk id="3" creationId="{A10E7991-3DB8-4154-AF56-C45BBDBF509B}"/>
          </ac:spMkLst>
        </pc:spChg>
      </pc:sldChg>
      <pc:sldChg chg="addSp modSp add mod">
        <pc:chgData name="William Grey" userId="37b73424-c081-4fc2-b1af-363f4f3fd4f3" providerId="ADAL" clId="{918F6884-D729-46DD-A99A-8DC9110870A8}" dt="2023-02-12T09:17:47.266" v="655" actId="2711"/>
        <pc:sldMkLst>
          <pc:docMk/>
          <pc:sldMk cId="15381072" sldId="299"/>
        </pc:sldMkLst>
        <pc:spChg chg="add mod">
          <ac:chgData name="William Grey" userId="37b73424-c081-4fc2-b1af-363f4f3fd4f3" providerId="ADAL" clId="{918F6884-D729-46DD-A99A-8DC9110870A8}" dt="2023-02-12T09:17:47.266" v="655" actId="2711"/>
          <ac:spMkLst>
            <pc:docMk/>
            <pc:sldMk cId="15381072" sldId="299"/>
            <ac:spMk id="3" creationId="{919A24B5-685E-456E-98CC-66A586FB2EF7}"/>
          </ac:spMkLst>
        </pc:spChg>
        <pc:spChg chg="add mod">
          <ac:chgData name="William Grey" userId="37b73424-c081-4fc2-b1af-363f4f3fd4f3" providerId="ADAL" clId="{918F6884-D729-46DD-A99A-8DC9110870A8}" dt="2023-02-12T09:17:38.982" v="654" actId="2711"/>
          <ac:spMkLst>
            <pc:docMk/>
            <pc:sldMk cId="15381072" sldId="299"/>
            <ac:spMk id="6" creationId="{3F878666-209B-49E4-B0A6-7C051619F338}"/>
          </ac:spMkLst>
        </pc:spChg>
        <pc:graphicFrameChg chg="mod">
          <ac:chgData name="William Grey" userId="37b73424-c081-4fc2-b1af-363f4f3fd4f3" providerId="ADAL" clId="{918F6884-D729-46DD-A99A-8DC9110870A8}" dt="2023-02-12T09:16:11.685" v="553" actId="1076"/>
          <ac:graphicFrameMkLst>
            <pc:docMk/>
            <pc:sldMk cId="15381072" sldId="299"/>
            <ac:graphicFrameMk id="4" creationId="{E9011402-495A-4CF1-8F7A-B87FF5C87ED1}"/>
          </ac:graphicFrameMkLst>
        </pc:graphicFrameChg>
        <pc:graphicFrameChg chg="mod">
          <ac:chgData name="William Grey" userId="37b73424-c081-4fc2-b1af-363f4f3fd4f3" providerId="ADAL" clId="{918F6884-D729-46DD-A99A-8DC9110870A8}" dt="2023-02-12T09:16:40.099" v="601" actId="1076"/>
          <ac:graphicFrameMkLst>
            <pc:docMk/>
            <pc:sldMk cId="15381072" sldId="299"/>
            <ac:graphicFrameMk id="7" creationId="{CF2C102C-43FC-4D86-A219-AB2AF3EEF34C}"/>
          </ac:graphicFrameMkLst>
        </pc:graphicFrameChg>
      </pc:sldChg>
      <pc:sldChg chg="del">
        <pc:chgData name="William Grey" userId="37b73424-c081-4fc2-b1af-363f4f3fd4f3" providerId="ADAL" clId="{918F6884-D729-46DD-A99A-8DC9110870A8}" dt="2023-02-11T22:07:57.540" v="23" actId="47"/>
        <pc:sldMkLst>
          <pc:docMk/>
          <pc:sldMk cId="2743323679" sldId="299"/>
        </pc:sldMkLst>
      </pc:sldChg>
      <pc:sldChg chg="del">
        <pc:chgData name="William Grey" userId="37b73424-c081-4fc2-b1af-363f4f3fd4f3" providerId="ADAL" clId="{918F6884-D729-46DD-A99A-8DC9110870A8}" dt="2023-02-11T22:07:54.914" v="17" actId="47"/>
        <pc:sldMkLst>
          <pc:docMk/>
          <pc:sldMk cId="154672705" sldId="300"/>
        </pc:sldMkLst>
      </pc:sldChg>
      <pc:sldChg chg="addSp delSp modSp new mod">
        <pc:chgData name="William Grey" userId="37b73424-c081-4fc2-b1af-363f4f3fd4f3" providerId="ADAL" clId="{918F6884-D729-46DD-A99A-8DC9110870A8}" dt="2023-02-12T14:31:10.594" v="1979" actId="20577"/>
        <pc:sldMkLst>
          <pc:docMk/>
          <pc:sldMk cId="2693423662" sldId="300"/>
        </pc:sldMkLst>
        <pc:spChg chg="mod">
          <ac:chgData name="William Grey" userId="37b73424-c081-4fc2-b1af-363f4f3fd4f3" providerId="ADAL" clId="{918F6884-D729-46DD-A99A-8DC9110870A8}" dt="2023-02-12T14:15:56.456" v="1593" actId="20577"/>
          <ac:spMkLst>
            <pc:docMk/>
            <pc:sldMk cId="2693423662" sldId="300"/>
            <ac:spMk id="2" creationId="{7B3B41CD-F7DC-4755-878D-7F93BD489651}"/>
          </ac:spMkLst>
        </pc:spChg>
        <pc:spChg chg="del mod">
          <ac:chgData name="William Grey" userId="37b73424-c081-4fc2-b1af-363f4f3fd4f3" providerId="ADAL" clId="{918F6884-D729-46DD-A99A-8DC9110870A8}" dt="2023-02-12T14:14:08.086" v="1542" actId="478"/>
          <ac:spMkLst>
            <pc:docMk/>
            <pc:sldMk cId="2693423662" sldId="300"/>
            <ac:spMk id="3" creationId="{82D5D773-EA6C-42F5-B80A-388757CDBE09}"/>
          </ac:spMkLst>
        </pc:spChg>
        <pc:spChg chg="add del">
          <ac:chgData name="William Grey" userId="37b73424-c081-4fc2-b1af-363f4f3fd4f3" providerId="ADAL" clId="{918F6884-D729-46DD-A99A-8DC9110870A8}" dt="2023-02-12T14:16:55.720" v="1599" actId="11529"/>
          <ac:spMkLst>
            <pc:docMk/>
            <pc:sldMk cId="2693423662" sldId="300"/>
            <ac:spMk id="8" creationId="{B1535312-62A6-4869-BE9F-BABE75D26D71}"/>
          </ac:spMkLst>
        </pc:spChg>
        <pc:spChg chg="add mod">
          <ac:chgData name="William Grey" userId="37b73424-c081-4fc2-b1af-363f4f3fd4f3" providerId="ADAL" clId="{918F6884-D729-46DD-A99A-8DC9110870A8}" dt="2023-02-12T14:17:33.373" v="1606" actId="1582"/>
          <ac:spMkLst>
            <pc:docMk/>
            <pc:sldMk cId="2693423662" sldId="300"/>
            <ac:spMk id="9" creationId="{C40744E1-17B4-498D-BD2D-00FC8C3B7D02}"/>
          </ac:spMkLst>
        </pc:spChg>
        <pc:spChg chg="add mod">
          <ac:chgData name="William Grey" userId="37b73424-c081-4fc2-b1af-363f4f3fd4f3" providerId="ADAL" clId="{918F6884-D729-46DD-A99A-8DC9110870A8}" dt="2023-02-12T14:17:48.649" v="1609" actId="14100"/>
          <ac:spMkLst>
            <pc:docMk/>
            <pc:sldMk cId="2693423662" sldId="300"/>
            <ac:spMk id="10" creationId="{3B7F854E-7947-4900-8C2E-74906F6AEFA4}"/>
          </ac:spMkLst>
        </pc:spChg>
        <pc:spChg chg="add del mod">
          <ac:chgData name="William Grey" userId="37b73424-c081-4fc2-b1af-363f4f3fd4f3" providerId="ADAL" clId="{918F6884-D729-46DD-A99A-8DC9110870A8}" dt="2023-02-12T14:24:46.764" v="1833" actId="478"/>
          <ac:spMkLst>
            <pc:docMk/>
            <pc:sldMk cId="2693423662" sldId="300"/>
            <ac:spMk id="11" creationId="{46F06E21-93D1-4A61-A94D-C5F1A1A4FE8A}"/>
          </ac:spMkLst>
        </pc:spChg>
        <pc:spChg chg="add mod">
          <ac:chgData name="William Grey" userId="37b73424-c081-4fc2-b1af-363f4f3fd4f3" providerId="ADAL" clId="{918F6884-D729-46DD-A99A-8DC9110870A8}" dt="2023-02-12T14:25:05.419" v="1838" actId="208"/>
          <ac:spMkLst>
            <pc:docMk/>
            <pc:sldMk cId="2693423662" sldId="300"/>
            <ac:spMk id="12" creationId="{F6BBE8F1-A2C3-4FB4-9975-9913D6F6DDEB}"/>
          </ac:spMkLst>
        </pc:spChg>
        <pc:spChg chg="add mod">
          <ac:chgData name="William Grey" userId="37b73424-c081-4fc2-b1af-363f4f3fd4f3" providerId="ADAL" clId="{918F6884-D729-46DD-A99A-8DC9110870A8}" dt="2023-02-12T14:25:28.254" v="1844" actId="14100"/>
          <ac:spMkLst>
            <pc:docMk/>
            <pc:sldMk cId="2693423662" sldId="300"/>
            <ac:spMk id="13" creationId="{38456021-41A4-4182-9CF0-FD46374630D6}"/>
          </ac:spMkLst>
        </pc:spChg>
        <pc:spChg chg="add mod">
          <ac:chgData name="William Grey" userId="37b73424-c081-4fc2-b1af-363f4f3fd4f3" providerId="ADAL" clId="{918F6884-D729-46DD-A99A-8DC9110870A8}" dt="2023-02-12T14:25:50.326" v="1849" actId="208"/>
          <ac:spMkLst>
            <pc:docMk/>
            <pc:sldMk cId="2693423662" sldId="300"/>
            <ac:spMk id="14" creationId="{729CAAB7-E8D4-419F-BADF-2A5B72FD07E4}"/>
          </ac:spMkLst>
        </pc:spChg>
        <pc:spChg chg="add mod">
          <ac:chgData name="William Grey" userId="37b73424-c081-4fc2-b1af-363f4f3fd4f3" providerId="ADAL" clId="{918F6884-D729-46DD-A99A-8DC9110870A8}" dt="2023-02-12T14:26:08.285" v="1853" actId="14100"/>
          <ac:spMkLst>
            <pc:docMk/>
            <pc:sldMk cId="2693423662" sldId="300"/>
            <ac:spMk id="15" creationId="{929FC1E5-52AA-42DF-9A72-C95FDE49C5EB}"/>
          </ac:spMkLst>
        </pc:spChg>
        <pc:spChg chg="add mod">
          <ac:chgData name="William Grey" userId="37b73424-c081-4fc2-b1af-363f4f3fd4f3" providerId="ADAL" clId="{918F6884-D729-46DD-A99A-8DC9110870A8}" dt="2023-02-12T14:26:41.193" v="1859" actId="208"/>
          <ac:spMkLst>
            <pc:docMk/>
            <pc:sldMk cId="2693423662" sldId="300"/>
            <ac:spMk id="16" creationId="{7C899891-6CE7-47E4-90F7-8F02455D412F}"/>
          </ac:spMkLst>
        </pc:spChg>
        <pc:spChg chg="add mod">
          <ac:chgData name="William Grey" userId="37b73424-c081-4fc2-b1af-363f4f3fd4f3" providerId="ADAL" clId="{918F6884-D729-46DD-A99A-8DC9110870A8}" dt="2023-02-12T14:26:59.525" v="1864" actId="14100"/>
          <ac:spMkLst>
            <pc:docMk/>
            <pc:sldMk cId="2693423662" sldId="300"/>
            <ac:spMk id="17" creationId="{3BE47FB7-868F-40FA-B267-C7495B3934C5}"/>
          </ac:spMkLst>
        </pc:spChg>
        <pc:graphicFrameChg chg="add mod modGraphic">
          <ac:chgData name="William Grey" userId="37b73424-c081-4fc2-b1af-363f4f3fd4f3" providerId="ADAL" clId="{918F6884-D729-46DD-A99A-8DC9110870A8}" dt="2023-02-12T14:31:10.594" v="1979" actId="20577"/>
          <ac:graphicFrameMkLst>
            <pc:docMk/>
            <pc:sldMk cId="2693423662" sldId="300"/>
            <ac:graphicFrameMk id="4" creationId="{AE967748-EA7E-4CA6-A830-0A59E727CEF0}"/>
          </ac:graphicFrameMkLst>
        </pc:graphicFrameChg>
        <pc:graphicFrameChg chg="add del mod modGraphic">
          <ac:chgData name="William Grey" userId="37b73424-c081-4fc2-b1af-363f4f3fd4f3" providerId="ADAL" clId="{918F6884-D729-46DD-A99A-8DC9110870A8}" dt="2023-02-12T14:13:34.128" v="1535" actId="478"/>
          <ac:graphicFrameMkLst>
            <pc:docMk/>
            <pc:sldMk cId="2693423662" sldId="300"/>
            <ac:graphicFrameMk id="5" creationId="{F5C143AF-6F7F-4BB8-BCD1-220DA0A0E1C8}"/>
          </ac:graphicFrameMkLst>
        </pc:graphicFrameChg>
        <pc:picChg chg="add mod">
          <ac:chgData name="William Grey" userId="37b73424-c081-4fc2-b1af-363f4f3fd4f3" providerId="ADAL" clId="{918F6884-D729-46DD-A99A-8DC9110870A8}" dt="2023-02-12T14:16:40.869" v="1597" actId="14100"/>
          <ac:picMkLst>
            <pc:docMk/>
            <pc:sldMk cId="2693423662" sldId="300"/>
            <ac:picMk id="7" creationId="{A4AE1410-B06A-4CF4-BD51-EBED0FA6D4C7}"/>
          </ac:picMkLst>
        </pc:picChg>
      </pc:sldChg>
      <pc:sldChg chg="del">
        <pc:chgData name="William Grey" userId="37b73424-c081-4fc2-b1af-363f4f3fd4f3" providerId="ADAL" clId="{918F6884-D729-46DD-A99A-8DC9110870A8}" dt="2023-02-11T22:07:55.361" v="18" actId="47"/>
        <pc:sldMkLst>
          <pc:docMk/>
          <pc:sldMk cId="554551043" sldId="301"/>
        </pc:sldMkLst>
      </pc:sldChg>
      <pc:sldChg chg="delSp modSp add mod ord">
        <pc:chgData name="William Grey" userId="37b73424-c081-4fc2-b1af-363f4f3fd4f3" providerId="ADAL" clId="{918F6884-D729-46DD-A99A-8DC9110870A8}" dt="2023-02-12T14:38:36.671" v="2229" actId="20577"/>
        <pc:sldMkLst>
          <pc:docMk/>
          <pc:sldMk cId="2374631300" sldId="301"/>
        </pc:sldMkLst>
        <pc:spChg chg="mod">
          <ac:chgData name="William Grey" userId="37b73424-c081-4fc2-b1af-363f4f3fd4f3" providerId="ADAL" clId="{918F6884-D729-46DD-A99A-8DC9110870A8}" dt="2023-02-12T12:48:15.924" v="1462" actId="20577"/>
          <ac:spMkLst>
            <pc:docMk/>
            <pc:sldMk cId="2374631300" sldId="301"/>
            <ac:spMk id="3" creationId="{82D5D773-EA6C-42F5-B80A-388757CDBE09}"/>
          </ac:spMkLst>
        </pc:spChg>
        <pc:graphicFrameChg chg="del">
          <ac:chgData name="William Grey" userId="37b73424-c081-4fc2-b1af-363f4f3fd4f3" providerId="ADAL" clId="{918F6884-D729-46DD-A99A-8DC9110870A8}" dt="2023-02-12T12:48:27.308" v="1463" actId="478"/>
          <ac:graphicFrameMkLst>
            <pc:docMk/>
            <pc:sldMk cId="2374631300" sldId="301"/>
            <ac:graphicFrameMk id="4" creationId="{AE967748-EA7E-4CA6-A830-0A59E727CEF0}"/>
          </ac:graphicFrameMkLst>
        </pc:graphicFrameChg>
        <pc:graphicFrameChg chg="mod modGraphic">
          <ac:chgData name="William Grey" userId="37b73424-c081-4fc2-b1af-363f4f3fd4f3" providerId="ADAL" clId="{918F6884-D729-46DD-A99A-8DC9110870A8}" dt="2023-02-12T14:38:36.671" v="2229" actId="20577"/>
          <ac:graphicFrameMkLst>
            <pc:docMk/>
            <pc:sldMk cId="2374631300" sldId="301"/>
            <ac:graphicFrameMk id="5" creationId="{F5C143AF-6F7F-4BB8-BCD1-220DA0A0E1C8}"/>
          </ac:graphicFrameMkLst>
        </pc:graphicFrameChg>
      </pc:sldChg>
      <pc:sldChg chg="add del">
        <pc:chgData name="William Grey" userId="37b73424-c081-4fc2-b1af-363f4f3fd4f3" providerId="ADAL" clId="{918F6884-D729-46DD-A99A-8DC9110870A8}" dt="2023-02-12T14:13:26.666" v="1534"/>
        <pc:sldMkLst>
          <pc:docMk/>
          <pc:sldMk cId="675608870" sldId="302"/>
        </pc:sldMkLst>
      </pc:sldChg>
      <pc:sldChg chg="del">
        <pc:chgData name="William Grey" userId="37b73424-c081-4fc2-b1af-363f4f3fd4f3" providerId="ADAL" clId="{918F6884-D729-46DD-A99A-8DC9110870A8}" dt="2023-02-11T22:07:55.750" v="19" actId="47"/>
        <pc:sldMkLst>
          <pc:docMk/>
          <pc:sldMk cId="3652846159" sldId="302"/>
        </pc:sldMkLst>
      </pc:sldChg>
      <pc:sldChg chg="delSp modSp add mod">
        <pc:chgData name="William Grey" userId="37b73424-c081-4fc2-b1af-363f4f3fd4f3" providerId="ADAL" clId="{918F6884-D729-46DD-A99A-8DC9110870A8}" dt="2023-02-12T14:24:31.332" v="1832" actId="20577"/>
        <pc:sldMkLst>
          <pc:docMk/>
          <pc:sldMk cId="4085775120" sldId="302"/>
        </pc:sldMkLst>
        <pc:spChg chg="del">
          <ac:chgData name="William Grey" userId="37b73424-c081-4fc2-b1af-363f4f3fd4f3" providerId="ADAL" clId="{918F6884-D729-46DD-A99A-8DC9110870A8}" dt="2023-02-12T14:18:22.499" v="1638" actId="478"/>
          <ac:spMkLst>
            <pc:docMk/>
            <pc:sldMk cId="4085775120" sldId="302"/>
            <ac:spMk id="9" creationId="{C40744E1-17B4-498D-BD2D-00FC8C3B7D02}"/>
          </ac:spMkLst>
        </pc:spChg>
        <pc:spChg chg="del">
          <ac:chgData name="William Grey" userId="37b73424-c081-4fc2-b1af-363f4f3fd4f3" providerId="ADAL" clId="{918F6884-D729-46DD-A99A-8DC9110870A8}" dt="2023-02-12T14:18:25.038" v="1639" actId="478"/>
          <ac:spMkLst>
            <pc:docMk/>
            <pc:sldMk cId="4085775120" sldId="302"/>
            <ac:spMk id="10" creationId="{3B7F854E-7947-4900-8C2E-74906F6AEFA4}"/>
          </ac:spMkLst>
        </pc:spChg>
        <pc:spChg chg="mod">
          <ac:chgData name="William Grey" userId="37b73424-c081-4fc2-b1af-363f4f3fd4f3" providerId="ADAL" clId="{918F6884-D729-46DD-A99A-8DC9110870A8}" dt="2023-02-12T14:21:51.447" v="1742" actId="1076"/>
          <ac:spMkLst>
            <pc:docMk/>
            <pc:sldMk cId="4085775120" sldId="302"/>
            <ac:spMk id="11" creationId="{46F06E21-93D1-4A61-A94D-C5F1A1A4FE8A}"/>
          </ac:spMkLst>
        </pc:spChg>
        <pc:graphicFrameChg chg="mod modGraphic">
          <ac:chgData name="William Grey" userId="37b73424-c081-4fc2-b1af-363f4f3fd4f3" providerId="ADAL" clId="{918F6884-D729-46DD-A99A-8DC9110870A8}" dt="2023-02-12T14:24:31.332" v="1832" actId="20577"/>
          <ac:graphicFrameMkLst>
            <pc:docMk/>
            <pc:sldMk cId="4085775120" sldId="302"/>
            <ac:graphicFrameMk id="4" creationId="{AE967748-EA7E-4CA6-A830-0A59E727CEF0}"/>
          </ac:graphicFrameMkLst>
        </pc:graphicFrameChg>
      </pc:sldChg>
      <pc:sldChg chg="addSp delSp modSp add mod">
        <pc:chgData name="William Grey" userId="37b73424-c081-4fc2-b1af-363f4f3fd4f3" providerId="ADAL" clId="{918F6884-D729-46DD-A99A-8DC9110870A8}" dt="2023-02-12T14:47:14.860" v="2523" actId="21"/>
        <pc:sldMkLst>
          <pc:docMk/>
          <pc:sldMk cId="1323670178" sldId="303"/>
        </pc:sldMkLst>
        <pc:spChg chg="mod">
          <ac:chgData name="William Grey" userId="37b73424-c081-4fc2-b1af-363f4f3fd4f3" providerId="ADAL" clId="{918F6884-D729-46DD-A99A-8DC9110870A8}" dt="2023-02-12T14:39:29.077" v="2363" actId="20577"/>
          <ac:spMkLst>
            <pc:docMk/>
            <pc:sldMk cId="1323670178" sldId="303"/>
            <ac:spMk id="2" creationId="{36468775-D1DB-4A05-A890-2D5A810F231F}"/>
          </ac:spMkLst>
        </pc:spChg>
        <pc:spChg chg="add mod">
          <ac:chgData name="William Grey" userId="37b73424-c081-4fc2-b1af-363f4f3fd4f3" providerId="ADAL" clId="{918F6884-D729-46DD-A99A-8DC9110870A8}" dt="2023-02-12T14:46:33.503" v="2517" actId="27636"/>
          <ac:spMkLst>
            <pc:docMk/>
            <pc:sldMk cId="1323670178" sldId="303"/>
            <ac:spMk id="5" creationId="{F28BBA80-AEAB-4505-9CA3-A146B3418CD8}"/>
          </ac:spMkLst>
        </pc:spChg>
        <pc:graphicFrameChg chg="mod modGraphic">
          <ac:chgData name="William Grey" userId="37b73424-c081-4fc2-b1af-363f4f3fd4f3" providerId="ADAL" clId="{918F6884-D729-46DD-A99A-8DC9110870A8}" dt="2023-02-12T14:43:58.438" v="2397" actId="14100"/>
          <ac:graphicFrameMkLst>
            <pc:docMk/>
            <pc:sldMk cId="1323670178" sldId="303"/>
            <ac:graphicFrameMk id="4" creationId="{782135F3-9024-4957-BC4E-FB9967CE3EDE}"/>
          </ac:graphicFrameMkLst>
        </pc:graphicFrameChg>
        <pc:picChg chg="add del mod">
          <ac:chgData name="William Grey" userId="37b73424-c081-4fc2-b1af-363f4f3fd4f3" providerId="ADAL" clId="{918F6884-D729-46DD-A99A-8DC9110870A8}" dt="2023-02-12T14:47:14.860" v="2523" actId="21"/>
          <ac:picMkLst>
            <pc:docMk/>
            <pc:sldMk cId="1323670178" sldId="303"/>
            <ac:picMk id="6" creationId="{AFBB9D57-2C72-4DE9-A57F-84AE064F3880}"/>
          </ac:picMkLst>
        </pc:picChg>
      </pc:sldChg>
      <pc:sldChg chg="del">
        <pc:chgData name="William Grey" userId="37b73424-c081-4fc2-b1af-363f4f3fd4f3" providerId="ADAL" clId="{918F6884-D729-46DD-A99A-8DC9110870A8}" dt="2023-02-11T22:07:56.170" v="20" actId="47"/>
        <pc:sldMkLst>
          <pc:docMk/>
          <pc:sldMk cId="3588254718" sldId="303"/>
        </pc:sldMkLst>
      </pc:sldChg>
      <pc:sldChg chg="del">
        <pc:chgData name="William Grey" userId="37b73424-c081-4fc2-b1af-363f4f3fd4f3" providerId="ADAL" clId="{918F6884-D729-46DD-A99A-8DC9110870A8}" dt="2023-02-11T22:07:57.077" v="22" actId="47"/>
        <pc:sldMkLst>
          <pc:docMk/>
          <pc:sldMk cId="57403355" sldId="304"/>
        </pc:sldMkLst>
      </pc:sldChg>
      <pc:sldChg chg="modSp new mod">
        <pc:chgData name="William Grey" userId="37b73424-c081-4fc2-b1af-363f4f3fd4f3" providerId="ADAL" clId="{918F6884-D729-46DD-A99A-8DC9110870A8}" dt="2023-02-12T14:39:03.309" v="2298" actId="20577"/>
        <pc:sldMkLst>
          <pc:docMk/>
          <pc:sldMk cId="3669238221" sldId="304"/>
        </pc:sldMkLst>
        <pc:spChg chg="mod">
          <ac:chgData name="William Grey" userId="37b73424-c081-4fc2-b1af-363f4f3fd4f3" providerId="ADAL" clId="{918F6884-D729-46DD-A99A-8DC9110870A8}" dt="2023-02-12T14:35:47.904" v="1985" actId="20577"/>
          <ac:spMkLst>
            <pc:docMk/>
            <pc:sldMk cId="3669238221" sldId="304"/>
            <ac:spMk id="2" creationId="{682DEB50-DB46-404F-B89B-7105E6512DD4}"/>
          </ac:spMkLst>
        </pc:spChg>
        <pc:spChg chg="mod">
          <ac:chgData name="William Grey" userId="37b73424-c081-4fc2-b1af-363f4f3fd4f3" providerId="ADAL" clId="{918F6884-D729-46DD-A99A-8DC9110870A8}" dt="2023-02-12T14:39:03.309" v="2298" actId="20577"/>
          <ac:spMkLst>
            <pc:docMk/>
            <pc:sldMk cId="3669238221" sldId="304"/>
            <ac:spMk id="3" creationId="{2CBCC5DC-4D4B-4F53-96DD-9CC4C8E04964}"/>
          </ac:spMkLst>
        </pc:spChg>
      </pc:sldChg>
      <pc:sldChg chg="addSp delSp modSp new mod ord">
        <pc:chgData name="William Grey" userId="37b73424-c081-4fc2-b1af-363f4f3fd4f3" providerId="ADAL" clId="{918F6884-D729-46DD-A99A-8DC9110870A8}" dt="2023-02-12T14:56:14.340" v="2998"/>
        <pc:sldMkLst>
          <pc:docMk/>
          <pc:sldMk cId="787244782" sldId="305"/>
        </pc:sldMkLst>
        <pc:spChg chg="mod">
          <ac:chgData name="William Grey" userId="37b73424-c081-4fc2-b1af-363f4f3fd4f3" providerId="ADAL" clId="{918F6884-D729-46DD-A99A-8DC9110870A8}" dt="2023-02-12T14:47:31.415" v="2545" actId="20577"/>
          <ac:spMkLst>
            <pc:docMk/>
            <pc:sldMk cId="787244782" sldId="305"/>
            <ac:spMk id="2" creationId="{3F120291-BAEB-4DCF-A5E2-2181209EC75C}"/>
          </ac:spMkLst>
        </pc:spChg>
        <pc:spChg chg="del">
          <ac:chgData name="William Grey" userId="37b73424-c081-4fc2-b1af-363f4f3fd4f3" providerId="ADAL" clId="{918F6884-D729-46DD-A99A-8DC9110870A8}" dt="2023-02-12T14:47:22.263" v="2525" actId="478"/>
          <ac:spMkLst>
            <pc:docMk/>
            <pc:sldMk cId="787244782" sldId="305"/>
            <ac:spMk id="3" creationId="{AB27F313-3471-4301-8BF3-BF42B48A7BFC}"/>
          </ac:spMkLst>
        </pc:spChg>
        <pc:picChg chg="add mod">
          <ac:chgData name="William Grey" userId="37b73424-c081-4fc2-b1af-363f4f3fd4f3" providerId="ADAL" clId="{918F6884-D729-46DD-A99A-8DC9110870A8}" dt="2023-02-12T14:48:05.062" v="2551" actId="14100"/>
          <ac:picMkLst>
            <pc:docMk/>
            <pc:sldMk cId="787244782" sldId="305"/>
            <ac:picMk id="4" creationId="{2D0A6565-CEC9-47E4-94E8-42CF3BDD22B1}"/>
          </ac:picMkLst>
        </pc:picChg>
        <pc:picChg chg="add mod">
          <ac:chgData name="William Grey" userId="37b73424-c081-4fc2-b1af-363f4f3fd4f3" providerId="ADAL" clId="{918F6884-D729-46DD-A99A-8DC9110870A8}" dt="2023-02-12T14:47:58.806" v="2549" actId="1076"/>
          <ac:picMkLst>
            <pc:docMk/>
            <pc:sldMk cId="787244782" sldId="305"/>
            <ac:picMk id="6" creationId="{4A9BF70C-F893-4556-95DD-A9B471836DCF}"/>
          </ac:picMkLst>
        </pc:picChg>
      </pc:sldChg>
      <pc:sldChg chg="modSp add mod">
        <pc:chgData name="William Grey" userId="37b73424-c081-4fc2-b1af-363f4f3fd4f3" providerId="ADAL" clId="{918F6884-D729-46DD-A99A-8DC9110870A8}" dt="2023-02-12T20:36:09.492" v="3365" actId="20577"/>
        <pc:sldMkLst>
          <pc:docMk/>
          <pc:sldMk cId="3593468002" sldId="306"/>
        </pc:sldMkLst>
        <pc:spChg chg="mod">
          <ac:chgData name="William Grey" userId="37b73424-c081-4fc2-b1af-363f4f3fd4f3" providerId="ADAL" clId="{918F6884-D729-46DD-A99A-8DC9110870A8}" dt="2023-02-12T14:48:38.238" v="2578" actId="20577"/>
          <ac:spMkLst>
            <pc:docMk/>
            <pc:sldMk cId="3593468002" sldId="306"/>
            <ac:spMk id="2" creationId="{36468775-D1DB-4A05-A890-2D5A810F231F}"/>
          </ac:spMkLst>
        </pc:spChg>
        <pc:spChg chg="mod">
          <ac:chgData name="William Grey" userId="37b73424-c081-4fc2-b1af-363f4f3fd4f3" providerId="ADAL" clId="{918F6884-D729-46DD-A99A-8DC9110870A8}" dt="2023-02-12T20:36:09.492" v="3365" actId="20577"/>
          <ac:spMkLst>
            <pc:docMk/>
            <pc:sldMk cId="3593468002" sldId="306"/>
            <ac:spMk id="5" creationId="{F28BBA80-AEAB-4505-9CA3-A146B3418CD8}"/>
          </ac:spMkLst>
        </pc:spChg>
        <pc:graphicFrameChg chg="modGraphic">
          <ac:chgData name="William Grey" userId="37b73424-c081-4fc2-b1af-363f4f3fd4f3" providerId="ADAL" clId="{918F6884-D729-46DD-A99A-8DC9110870A8}" dt="2023-02-12T14:52:10.613" v="2737" actId="20577"/>
          <ac:graphicFrameMkLst>
            <pc:docMk/>
            <pc:sldMk cId="3593468002" sldId="306"/>
            <ac:graphicFrameMk id="4" creationId="{782135F3-9024-4957-BC4E-FB9967CE3EDE}"/>
          </ac:graphicFrameMkLst>
        </pc:graphicFrameChg>
      </pc:sldChg>
      <pc:sldChg chg="del">
        <pc:chgData name="William Grey" userId="37b73424-c081-4fc2-b1af-363f4f3fd4f3" providerId="ADAL" clId="{918F6884-D729-46DD-A99A-8DC9110870A8}" dt="2023-02-11T22:07:58.029" v="24" actId="47"/>
        <pc:sldMkLst>
          <pc:docMk/>
          <pc:sldMk cId="1618243649" sldId="307"/>
        </pc:sldMkLst>
      </pc:sldChg>
      <pc:sldChg chg="modSp add mod">
        <pc:chgData name="William Grey" userId="37b73424-c081-4fc2-b1af-363f4f3fd4f3" providerId="ADAL" clId="{918F6884-D729-46DD-A99A-8DC9110870A8}" dt="2023-02-12T20:36:40.550" v="3367" actId="27636"/>
        <pc:sldMkLst>
          <pc:docMk/>
          <pc:sldMk cId="1942483891" sldId="307"/>
        </pc:sldMkLst>
        <pc:spChg chg="mod">
          <ac:chgData name="William Grey" userId="37b73424-c081-4fc2-b1af-363f4f3fd4f3" providerId="ADAL" clId="{918F6884-D729-46DD-A99A-8DC9110870A8}" dt="2023-02-12T14:56:26.839" v="2999" actId="20577"/>
          <ac:spMkLst>
            <pc:docMk/>
            <pc:sldMk cId="1942483891" sldId="307"/>
            <ac:spMk id="2" creationId="{36468775-D1DB-4A05-A890-2D5A810F231F}"/>
          </ac:spMkLst>
        </pc:spChg>
        <pc:spChg chg="mod">
          <ac:chgData name="William Grey" userId="37b73424-c081-4fc2-b1af-363f4f3fd4f3" providerId="ADAL" clId="{918F6884-D729-46DD-A99A-8DC9110870A8}" dt="2023-02-12T20:36:40.550" v="3367" actId="27636"/>
          <ac:spMkLst>
            <pc:docMk/>
            <pc:sldMk cId="1942483891" sldId="307"/>
            <ac:spMk id="5" creationId="{F28BBA80-AEAB-4505-9CA3-A146B3418CD8}"/>
          </ac:spMkLst>
        </pc:spChg>
        <pc:graphicFrameChg chg="modGraphic">
          <ac:chgData name="William Grey" userId="37b73424-c081-4fc2-b1af-363f4f3fd4f3" providerId="ADAL" clId="{918F6884-D729-46DD-A99A-8DC9110870A8}" dt="2023-02-12T14:53:20.877" v="2816" actId="113"/>
          <ac:graphicFrameMkLst>
            <pc:docMk/>
            <pc:sldMk cId="1942483891" sldId="307"/>
            <ac:graphicFrameMk id="4" creationId="{782135F3-9024-4957-BC4E-FB9967CE3EDE}"/>
          </ac:graphicFrameMkLst>
        </pc:graphicFrameChg>
      </pc:sldChg>
      <pc:sldChg chg="del">
        <pc:chgData name="William Grey" userId="37b73424-c081-4fc2-b1af-363f4f3fd4f3" providerId="ADAL" clId="{918F6884-D729-46DD-A99A-8DC9110870A8}" dt="2023-02-11T22:07:58.434" v="25" actId="47"/>
        <pc:sldMkLst>
          <pc:docMk/>
          <pc:sldMk cId="516809988" sldId="308"/>
        </pc:sldMkLst>
      </pc:sldChg>
      <pc:sldChg chg="addSp delSp modSp add mod">
        <pc:chgData name="William Grey" userId="37b73424-c081-4fc2-b1af-363f4f3fd4f3" providerId="ADAL" clId="{918F6884-D729-46DD-A99A-8DC9110870A8}" dt="2023-02-12T14:58:28.181" v="3162" actId="1076"/>
        <pc:sldMkLst>
          <pc:docMk/>
          <pc:sldMk cId="2107468231" sldId="308"/>
        </pc:sldMkLst>
        <pc:spChg chg="mod">
          <ac:chgData name="William Grey" userId="37b73424-c081-4fc2-b1af-363f4f3fd4f3" providerId="ADAL" clId="{918F6884-D729-46DD-A99A-8DC9110870A8}" dt="2023-02-12T14:55:55.909" v="2993" actId="20577"/>
          <ac:spMkLst>
            <pc:docMk/>
            <pc:sldMk cId="2107468231" sldId="308"/>
            <ac:spMk id="2" creationId="{36468775-D1DB-4A05-A890-2D5A810F231F}"/>
          </ac:spMkLst>
        </pc:spChg>
        <pc:spChg chg="del">
          <ac:chgData name="William Grey" userId="37b73424-c081-4fc2-b1af-363f4f3fd4f3" providerId="ADAL" clId="{918F6884-D729-46DD-A99A-8DC9110870A8}" dt="2023-02-12T14:55:59.816" v="2994" actId="478"/>
          <ac:spMkLst>
            <pc:docMk/>
            <pc:sldMk cId="2107468231" sldId="308"/>
            <ac:spMk id="5" creationId="{F28BBA80-AEAB-4505-9CA3-A146B3418CD8}"/>
          </ac:spMkLst>
        </pc:spChg>
        <pc:spChg chg="add del mod">
          <ac:chgData name="William Grey" userId="37b73424-c081-4fc2-b1af-363f4f3fd4f3" providerId="ADAL" clId="{918F6884-D729-46DD-A99A-8DC9110870A8}" dt="2023-02-12T14:56:02.935" v="2995" actId="478"/>
          <ac:spMkLst>
            <pc:docMk/>
            <pc:sldMk cId="2107468231" sldId="308"/>
            <ac:spMk id="6" creationId="{EEF1F606-5629-4810-9230-596575DE03CC}"/>
          </ac:spMkLst>
        </pc:spChg>
        <pc:spChg chg="add mod">
          <ac:chgData name="William Grey" userId="37b73424-c081-4fc2-b1af-363f4f3fd4f3" providerId="ADAL" clId="{918F6884-D729-46DD-A99A-8DC9110870A8}" dt="2023-02-12T14:58:28.181" v="3162" actId="1076"/>
          <ac:spMkLst>
            <pc:docMk/>
            <pc:sldMk cId="2107468231" sldId="308"/>
            <ac:spMk id="7" creationId="{43825096-5107-461F-8B01-3FF2E5D7D613}"/>
          </ac:spMkLst>
        </pc:spChg>
        <pc:graphicFrameChg chg="mod modGraphic">
          <ac:chgData name="William Grey" userId="37b73424-c081-4fc2-b1af-363f4f3fd4f3" providerId="ADAL" clId="{918F6884-D729-46DD-A99A-8DC9110870A8}" dt="2023-02-12T14:56:06.974" v="2996" actId="1076"/>
          <ac:graphicFrameMkLst>
            <pc:docMk/>
            <pc:sldMk cId="2107468231" sldId="308"/>
            <ac:graphicFrameMk id="4" creationId="{782135F3-9024-4957-BC4E-FB9967CE3EDE}"/>
          </ac:graphicFrameMkLst>
        </pc:graphicFrameChg>
      </pc:sldChg>
      <pc:sldChg chg="modSp add mod">
        <pc:chgData name="William Grey" userId="37b73424-c081-4fc2-b1af-363f4f3fd4f3" providerId="ADAL" clId="{918F6884-D729-46DD-A99A-8DC9110870A8}" dt="2023-02-12T15:00:02.978" v="3307" actId="20577"/>
        <pc:sldMkLst>
          <pc:docMk/>
          <pc:sldMk cId="1421979986" sldId="309"/>
        </pc:sldMkLst>
        <pc:spChg chg="mod">
          <ac:chgData name="William Grey" userId="37b73424-c081-4fc2-b1af-363f4f3fd4f3" providerId="ADAL" clId="{918F6884-D729-46DD-A99A-8DC9110870A8}" dt="2023-02-12T14:59:06.708" v="3169" actId="20577"/>
          <ac:spMkLst>
            <pc:docMk/>
            <pc:sldMk cId="1421979986" sldId="309"/>
            <ac:spMk id="2" creationId="{36468775-D1DB-4A05-A890-2D5A810F231F}"/>
          </ac:spMkLst>
        </pc:spChg>
        <pc:spChg chg="mod">
          <ac:chgData name="William Grey" userId="37b73424-c081-4fc2-b1af-363f4f3fd4f3" providerId="ADAL" clId="{918F6884-D729-46DD-A99A-8DC9110870A8}" dt="2023-02-12T15:00:02.978" v="3307" actId="20577"/>
          <ac:spMkLst>
            <pc:docMk/>
            <pc:sldMk cId="1421979986" sldId="309"/>
            <ac:spMk id="5" creationId="{F28BBA80-AEAB-4505-9CA3-A146B3418CD8}"/>
          </ac:spMkLst>
        </pc:spChg>
      </pc:sldChg>
      <pc:sldChg chg="del">
        <pc:chgData name="William Grey" userId="37b73424-c081-4fc2-b1af-363f4f3fd4f3" providerId="ADAL" clId="{918F6884-D729-46DD-A99A-8DC9110870A8}" dt="2023-02-11T22:07:58.959" v="26" actId="47"/>
        <pc:sldMkLst>
          <pc:docMk/>
          <pc:sldMk cId="3532173723" sldId="309"/>
        </pc:sldMkLst>
      </pc:sldChg>
      <pc:sldChg chg="add del">
        <pc:chgData name="William Grey" userId="37b73424-c081-4fc2-b1af-363f4f3fd4f3" providerId="ADAL" clId="{918F6884-D729-46DD-A99A-8DC9110870A8}" dt="2023-02-11T22:08:07.059" v="29" actId="47"/>
        <pc:sldMkLst>
          <pc:docMk/>
          <pc:sldMk cId="1734977218" sldId="310"/>
        </pc:sldMkLst>
      </pc:sldChg>
    </pc:docChg>
  </pc:docChgLst>
  <pc:docChgLst>
    <pc:chgData name="William Grey" userId="37b73424-c081-4fc2-b1af-363f4f3fd4f3" providerId="ADAL" clId="{38DA46A6-C1F3-4E25-8D71-4DE35E678170}"/>
    <pc:docChg chg="undo custSel modSld">
      <pc:chgData name="William Grey" userId="37b73424-c081-4fc2-b1af-363f4f3fd4f3" providerId="ADAL" clId="{38DA46A6-C1F3-4E25-8D71-4DE35E678170}" dt="2023-03-20T14:50:44.470" v="126" actId="14734"/>
      <pc:docMkLst>
        <pc:docMk/>
      </pc:docMkLst>
      <pc:sldChg chg="addSp modSp mod">
        <pc:chgData name="William Grey" userId="37b73424-c081-4fc2-b1af-363f4f3fd4f3" providerId="ADAL" clId="{38DA46A6-C1F3-4E25-8D71-4DE35E678170}" dt="2023-03-20T14:50:44.470" v="126" actId="14734"/>
        <pc:sldMkLst>
          <pc:docMk/>
          <pc:sldMk cId="568046086" sldId="304"/>
        </pc:sldMkLst>
        <pc:spChg chg="mod">
          <ac:chgData name="William Grey" userId="37b73424-c081-4fc2-b1af-363f4f3fd4f3" providerId="ADAL" clId="{38DA46A6-C1F3-4E25-8D71-4DE35E678170}" dt="2023-03-20T14:49:34.282" v="109" actId="20577"/>
          <ac:spMkLst>
            <pc:docMk/>
            <pc:sldMk cId="568046086" sldId="304"/>
            <ac:spMk id="3" creationId="{C2503E81-80A9-4033-B31A-2049CF7AA0B2}"/>
          </ac:spMkLst>
        </pc:spChg>
        <pc:graphicFrameChg chg="add mod modGraphic">
          <ac:chgData name="William Grey" userId="37b73424-c081-4fc2-b1af-363f4f3fd4f3" providerId="ADAL" clId="{38DA46A6-C1F3-4E25-8D71-4DE35E678170}" dt="2023-03-20T14:50:44.470" v="126" actId="14734"/>
          <ac:graphicFrameMkLst>
            <pc:docMk/>
            <pc:sldMk cId="568046086" sldId="304"/>
            <ac:graphicFrameMk id="4" creationId="{AA156663-5FD4-4483-B8EF-47C0842DBFBD}"/>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4A77B8-BE61-46EC-922B-C713008DC926}" type="datetimeFigureOut">
              <a:rPr lang="en-GB" smtClean="0"/>
              <a:t>25/03/2025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C18E71-DA07-4AF5-BA33-1C44FF49C355}" type="slidenum">
              <a:rPr lang="en-GB" smtClean="0"/>
              <a:t>‹#›</a:t>
            </a:fld>
            <a:endParaRPr lang="en-GB"/>
          </a:p>
        </p:txBody>
      </p:sp>
    </p:spTree>
    <p:extLst>
      <p:ext uri="{BB962C8B-B14F-4D97-AF65-F5344CB8AC3E}">
        <p14:creationId xmlns:p14="http://schemas.microsoft.com/office/powerpoint/2010/main" val="3502893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
        <p:nvSpPr>
          <p:cNvPr id="9" name="Rectangle 8">
            <a:extLst>
              <a:ext uri="{FF2B5EF4-FFF2-40B4-BE49-F238E27FC236}">
                <a16:creationId xmlns:a16="http://schemas.microsoft.com/office/drawing/2014/main" id="{22C0E1A9-697F-4782-9B16-760053D04580}"/>
              </a:ext>
            </a:extLst>
          </p:cNvPr>
          <p:cNvSpPr/>
          <p:nvPr userDrawn="1"/>
        </p:nvSpPr>
        <p:spPr>
          <a:xfrm>
            <a:off x="-1" y="307976"/>
            <a:ext cx="10182225" cy="57149"/>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86154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625186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71138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08672" y="71528"/>
            <a:ext cx="10515600" cy="662781"/>
          </a:xfrm>
        </p:spPr>
        <p:txBody>
          <a:bodyPr/>
          <a:lstStyle/>
          <a:p>
            <a:r>
              <a:rPr lang="en-US"/>
              <a:t>Click to edit Master title style</a:t>
            </a:r>
            <a:endParaRPr lang="en-GB"/>
          </a:p>
        </p:txBody>
      </p:sp>
      <p:sp>
        <p:nvSpPr>
          <p:cNvPr id="3" name="Content Placeholder 2"/>
          <p:cNvSpPr>
            <a:spLocks noGrp="1"/>
          </p:cNvSpPr>
          <p:nvPr>
            <p:ph idx="1"/>
          </p:nvPr>
        </p:nvSpPr>
        <p:spPr>
          <a:xfrm>
            <a:off x="838200" y="1853135"/>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
        <p:nvSpPr>
          <p:cNvPr id="7" name="Rectangle 6">
            <a:extLst>
              <a:ext uri="{FF2B5EF4-FFF2-40B4-BE49-F238E27FC236}">
                <a16:creationId xmlns:a16="http://schemas.microsoft.com/office/drawing/2014/main" id="{3D71B5E4-40D2-4804-9D37-D881D05E5EF4}"/>
              </a:ext>
            </a:extLst>
          </p:cNvPr>
          <p:cNvSpPr/>
          <p:nvPr userDrawn="1"/>
        </p:nvSpPr>
        <p:spPr>
          <a:xfrm>
            <a:off x="0" y="734309"/>
            <a:ext cx="10182225" cy="57149"/>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19678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4123372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a:t>Clickto</a:t>
            </a:r>
            <a:r>
              <a:rPr lang="en-US" dirty="0"/>
              <a:t>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1F1B51C-75D2-44AC-A204-88377C855671}"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3151495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1F1B51C-75D2-44AC-A204-88377C855671}" type="datetimeFigureOut">
              <a:rPr lang="en-GB" smtClean="0"/>
              <a:t>25/03/2025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734591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1F1B51C-75D2-44AC-A204-88377C855671}" type="datetimeFigureOut">
              <a:rPr lang="en-GB" smtClean="0"/>
              <a:t>25/03/2025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769803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F1B51C-75D2-44AC-A204-88377C855671}" type="datetimeFigureOut">
              <a:rPr lang="en-GB" smtClean="0"/>
              <a:t>25/03/2025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305998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F1B51C-75D2-44AC-A204-88377C855671}"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997296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F1B51C-75D2-44AC-A204-88377C855671}"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182542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F1B51C-75D2-44AC-A204-88377C855671}" type="datetimeFigureOut">
              <a:rPr lang="en-GB" smtClean="0"/>
              <a:t>25/03/2025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58CECF-B53F-4520-BB05-AC3757890C3F}" type="slidenum">
              <a:rPr lang="en-GB" smtClean="0"/>
              <a:t>‹#›</a:t>
            </a:fld>
            <a:endParaRPr lang="en-GB"/>
          </a:p>
        </p:txBody>
      </p:sp>
      <p:sp>
        <p:nvSpPr>
          <p:cNvPr id="12" name="Rectangle 11">
            <a:extLst>
              <a:ext uri="{FF2B5EF4-FFF2-40B4-BE49-F238E27FC236}">
                <a16:creationId xmlns:a16="http://schemas.microsoft.com/office/drawing/2014/main" id="{960C5A07-ECA1-4401-BA23-B8332B2C7288}"/>
              </a:ext>
            </a:extLst>
          </p:cNvPr>
          <p:cNvSpPr/>
          <p:nvPr userDrawn="1"/>
        </p:nvSpPr>
        <p:spPr>
          <a:xfrm>
            <a:off x="0" y="6550024"/>
            <a:ext cx="12192000" cy="307977"/>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2">
            <a:extLst>
              <a:ext uri="{FF2B5EF4-FFF2-40B4-BE49-F238E27FC236}">
                <a16:creationId xmlns:a16="http://schemas.microsoft.com/office/drawing/2014/main" id="{53BE9077-16E5-537D-2C6E-6AFFC254DC3E}"/>
              </a:ext>
            </a:extLst>
          </p:cNvPr>
          <p:cNvSpPr txBox="1">
            <a:spLocks/>
          </p:cNvSpPr>
          <p:nvPr userDrawn="1"/>
        </p:nvSpPr>
        <p:spPr>
          <a:xfrm>
            <a:off x="3969982"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C06ECE43-2711-C685-C205-3113AE103F0F}"/>
              </a:ext>
            </a:extLst>
          </p:cNvPr>
          <p:cNvSpPr txBox="1"/>
          <p:nvPr userDrawn="1"/>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pic>
        <p:nvPicPr>
          <p:cNvPr id="9" name="Picture 8">
            <a:extLst>
              <a:ext uri="{FF2B5EF4-FFF2-40B4-BE49-F238E27FC236}">
                <a16:creationId xmlns:a16="http://schemas.microsoft.com/office/drawing/2014/main" id="{3163A56D-60F4-4F3D-F689-5A283E263843}"/>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2492786" y="1561449"/>
            <a:ext cx="7695738" cy="3098355"/>
          </a:xfrm>
          <a:prstGeom prst="rect">
            <a:avLst/>
          </a:prstGeom>
        </p:spPr>
      </p:pic>
      <p:pic>
        <p:nvPicPr>
          <p:cNvPr id="10" name="Picture 9">
            <a:extLst>
              <a:ext uri="{FF2B5EF4-FFF2-40B4-BE49-F238E27FC236}">
                <a16:creationId xmlns:a16="http://schemas.microsoft.com/office/drawing/2014/main" id="{A67D9B1B-5FD6-21DC-D5DB-865A8842C74E}"/>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11179582" y="232481"/>
            <a:ext cx="933411" cy="375797"/>
          </a:xfrm>
          <a:prstGeom prst="rect">
            <a:avLst/>
          </a:prstGeom>
        </p:spPr>
      </p:pic>
    </p:spTree>
    <p:extLst>
      <p:ext uri="{BB962C8B-B14F-4D97-AF65-F5344CB8AC3E}">
        <p14:creationId xmlns:p14="http://schemas.microsoft.com/office/powerpoint/2010/main" val="19466871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fibonacci.py"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serial_processing.p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parallel_processing.p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1AD35-887B-47EC-956E-64601CE99DD4}"/>
              </a:ext>
            </a:extLst>
          </p:cNvPr>
          <p:cNvSpPr>
            <a:spLocks noGrp="1"/>
          </p:cNvSpPr>
          <p:nvPr>
            <p:ph type="title"/>
          </p:nvPr>
        </p:nvSpPr>
        <p:spPr/>
        <p:txBody>
          <a:bodyPr>
            <a:normAutofit/>
          </a:bodyPr>
          <a:lstStyle/>
          <a:p>
            <a:r>
              <a:rPr lang="en-GB" sz="3200" dirty="0"/>
              <a:t>In pairs, compare and predict what the following codes do</a:t>
            </a:r>
          </a:p>
        </p:txBody>
      </p:sp>
      <p:graphicFrame>
        <p:nvGraphicFramePr>
          <p:cNvPr id="4" name="Table 4">
            <a:extLst>
              <a:ext uri="{FF2B5EF4-FFF2-40B4-BE49-F238E27FC236}">
                <a16:creationId xmlns:a16="http://schemas.microsoft.com/office/drawing/2014/main" id="{9C707766-1338-4960-9BD5-FF781BBCE4A3}"/>
              </a:ext>
            </a:extLst>
          </p:cNvPr>
          <p:cNvGraphicFramePr>
            <a:graphicFrameLocks noGrp="1"/>
          </p:cNvGraphicFramePr>
          <p:nvPr>
            <p:extLst>
              <p:ext uri="{D42A27DB-BD31-4B8C-83A1-F6EECF244321}">
                <p14:modId xmlns:p14="http://schemas.microsoft.com/office/powerpoint/2010/main" val="1317731709"/>
              </p:ext>
            </p:extLst>
          </p:nvPr>
        </p:nvGraphicFramePr>
        <p:xfrm>
          <a:off x="6205382" y="1002191"/>
          <a:ext cx="5731231" cy="4297680"/>
        </p:xfrm>
        <a:graphic>
          <a:graphicData uri="http://schemas.openxmlformats.org/drawingml/2006/table">
            <a:tbl>
              <a:tblPr firstRow="1" bandRow="1">
                <a:tableStyleId>{E8B1032C-EA38-4F05-BA0D-38AFFFC7BED3}</a:tableStyleId>
              </a:tblPr>
              <a:tblGrid>
                <a:gridCol w="488469">
                  <a:extLst>
                    <a:ext uri="{9D8B030D-6E8A-4147-A177-3AD203B41FA5}">
                      <a16:colId xmlns:a16="http://schemas.microsoft.com/office/drawing/2014/main" val="2284497494"/>
                    </a:ext>
                  </a:extLst>
                </a:gridCol>
                <a:gridCol w="5242762">
                  <a:extLst>
                    <a:ext uri="{9D8B030D-6E8A-4147-A177-3AD203B41FA5}">
                      <a16:colId xmlns:a16="http://schemas.microsoft.com/office/drawing/2014/main" val="215308255"/>
                    </a:ext>
                  </a:extLst>
                </a:gridCol>
              </a:tblGrid>
              <a:tr h="370840">
                <a:tc>
                  <a:txBody>
                    <a:bodyPr/>
                    <a:lstStyle/>
                    <a:p>
                      <a:r>
                        <a:rPr lang="en-GB" sz="1200" dirty="0">
                          <a:latin typeface="Consolas" panose="020B0609020204030204" pitchFamily="49" charset="0"/>
                          <a:cs typeface="Courier New" panose="02070309020205020404" pitchFamily="49" charset="0"/>
                        </a:rPr>
                        <a:t>1</a:t>
                      </a:r>
                    </a:p>
                    <a:p>
                      <a:r>
                        <a:rPr lang="en-GB" sz="1200" dirty="0">
                          <a:latin typeface="Consolas" panose="020B0609020204030204" pitchFamily="49" charset="0"/>
                          <a:cs typeface="Courier New" panose="02070309020205020404" pitchFamily="49" charset="0"/>
                        </a:rPr>
                        <a:t>2</a:t>
                      </a:r>
                    </a:p>
                    <a:p>
                      <a:endParaRPr lang="en-GB" sz="1200" dirty="0">
                        <a:latin typeface="Consolas" panose="020B0609020204030204" pitchFamily="49" charset="0"/>
                        <a:cs typeface="Courier New" panose="02070309020205020404" pitchFamily="49" charset="0"/>
                      </a:endParaRPr>
                    </a:p>
                    <a:p>
                      <a:r>
                        <a:rPr lang="en-GB" sz="1200" dirty="0">
                          <a:latin typeface="Consolas" panose="020B0609020204030204" pitchFamily="49" charset="0"/>
                          <a:cs typeface="Courier New" panose="02070309020205020404" pitchFamily="49" charset="0"/>
                        </a:rPr>
                        <a:t>3</a:t>
                      </a:r>
                    </a:p>
                    <a:p>
                      <a:r>
                        <a:rPr lang="en-GB" sz="1200" dirty="0">
                          <a:latin typeface="Consolas" panose="020B0609020204030204" pitchFamily="49" charset="0"/>
                          <a:cs typeface="Courier New" panose="02070309020205020404" pitchFamily="49" charset="0"/>
                        </a:rPr>
                        <a:t>4</a:t>
                      </a:r>
                    </a:p>
                    <a:p>
                      <a:r>
                        <a:rPr lang="en-GB" sz="1200" dirty="0">
                          <a:latin typeface="Consolas" panose="020B0609020204030204" pitchFamily="49" charset="0"/>
                          <a:cs typeface="Courier New" panose="02070309020205020404" pitchFamily="49" charset="0"/>
                        </a:rPr>
                        <a:t>5</a:t>
                      </a:r>
                    </a:p>
                    <a:p>
                      <a:r>
                        <a:rPr lang="en-GB" sz="1200" dirty="0">
                          <a:latin typeface="Consolas" panose="020B0609020204030204" pitchFamily="49" charset="0"/>
                          <a:cs typeface="Courier New" panose="02070309020205020404" pitchFamily="49" charset="0"/>
                        </a:rPr>
                        <a:t>6</a:t>
                      </a:r>
                    </a:p>
                    <a:p>
                      <a:endParaRPr lang="en-GB" sz="1200" dirty="0">
                        <a:latin typeface="Consolas" panose="020B0609020204030204" pitchFamily="49" charset="0"/>
                        <a:cs typeface="Courier New" panose="02070309020205020404" pitchFamily="49" charset="0"/>
                      </a:endParaRPr>
                    </a:p>
                    <a:p>
                      <a:r>
                        <a:rPr lang="en-GB" sz="1200" dirty="0">
                          <a:latin typeface="Consolas" panose="020B0609020204030204" pitchFamily="49" charset="0"/>
                          <a:cs typeface="Courier New" panose="02070309020205020404" pitchFamily="49" charset="0"/>
                        </a:rPr>
                        <a:t>7</a:t>
                      </a:r>
                    </a:p>
                    <a:p>
                      <a:r>
                        <a:rPr lang="en-GB" sz="1200" dirty="0">
                          <a:latin typeface="Consolas" panose="020B0609020204030204" pitchFamily="49" charset="0"/>
                          <a:cs typeface="Courier New" panose="02070309020205020404" pitchFamily="49" charset="0"/>
                        </a:rPr>
                        <a:t>8</a:t>
                      </a:r>
                    </a:p>
                    <a:p>
                      <a:r>
                        <a:rPr lang="en-GB" sz="1200" dirty="0">
                          <a:latin typeface="Consolas" panose="020B0609020204030204" pitchFamily="49" charset="0"/>
                          <a:cs typeface="Courier New" panose="02070309020205020404" pitchFamily="49" charset="0"/>
                        </a:rPr>
                        <a:t>9</a:t>
                      </a:r>
                    </a:p>
                    <a:p>
                      <a:endParaRPr lang="en-GB" sz="1200" dirty="0">
                        <a:latin typeface="Consolas" panose="020B0609020204030204" pitchFamily="49" charset="0"/>
                        <a:cs typeface="Courier New" panose="02070309020205020404" pitchFamily="49" charset="0"/>
                      </a:endParaRPr>
                    </a:p>
                    <a:p>
                      <a:r>
                        <a:rPr lang="en-GB" sz="1200" dirty="0">
                          <a:latin typeface="Consolas" panose="020B0609020204030204" pitchFamily="49" charset="0"/>
                          <a:cs typeface="Courier New" panose="02070309020205020404" pitchFamily="49" charset="0"/>
                        </a:rPr>
                        <a:t>10</a:t>
                      </a:r>
                    </a:p>
                    <a:p>
                      <a:r>
                        <a:rPr lang="en-GB" sz="1200" dirty="0">
                          <a:latin typeface="Consolas" panose="020B0609020204030204" pitchFamily="49" charset="0"/>
                          <a:cs typeface="Courier New" panose="02070309020205020404" pitchFamily="49" charset="0"/>
                        </a:rPr>
                        <a:t>11</a:t>
                      </a:r>
                    </a:p>
                    <a:p>
                      <a:endParaRPr lang="en-GB" sz="1200" dirty="0">
                        <a:latin typeface="Consolas" panose="020B0609020204030204" pitchFamily="49" charset="0"/>
                        <a:cs typeface="Courier New" panose="02070309020205020404" pitchFamily="49" charset="0"/>
                      </a:endParaRPr>
                    </a:p>
                    <a:p>
                      <a:r>
                        <a:rPr lang="en-GB" sz="1200" dirty="0">
                          <a:latin typeface="Consolas" panose="020B0609020204030204" pitchFamily="49" charset="0"/>
                          <a:cs typeface="Courier New" panose="02070309020205020404" pitchFamily="49" charset="0"/>
                        </a:rPr>
                        <a:t>12</a:t>
                      </a:r>
                    </a:p>
                    <a:p>
                      <a:r>
                        <a:rPr lang="en-GB" sz="1200" dirty="0">
                          <a:latin typeface="Consolas" panose="020B0609020204030204" pitchFamily="49" charset="0"/>
                          <a:cs typeface="Courier New" panose="02070309020205020404" pitchFamily="49" charset="0"/>
                        </a:rPr>
                        <a:t>13</a:t>
                      </a:r>
                    </a:p>
                    <a:p>
                      <a:endParaRPr lang="en-GB" sz="1200" dirty="0">
                        <a:latin typeface="Consolas" panose="020B0609020204030204" pitchFamily="49" charset="0"/>
                        <a:cs typeface="Courier New" panose="02070309020205020404" pitchFamily="49" charset="0"/>
                      </a:endParaRPr>
                    </a:p>
                    <a:p>
                      <a:r>
                        <a:rPr lang="en-GB" sz="1200" dirty="0">
                          <a:latin typeface="Consolas" panose="020B0609020204030204" pitchFamily="49" charset="0"/>
                          <a:cs typeface="Courier New" panose="02070309020205020404" pitchFamily="49" charset="0"/>
                        </a:rPr>
                        <a:t>14</a:t>
                      </a:r>
                    </a:p>
                    <a:p>
                      <a:r>
                        <a:rPr lang="en-GB" sz="1200" dirty="0">
                          <a:latin typeface="Consolas" panose="020B0609020204030204" pitchFamily="49" charset="0"/>
                          <a:cs typeface="Courier New" panose="02070309020205020404" pitchFamily="49" charset="0"/>
                        </a:rPr>
                        <a:t>15</a:t>
                      </a:r>
                    </a:p>
                    <a:p>
                      <a:endParaRPr lang="en-GB" sz="1200" dirty="0">
                        <a:latin typeface="Consolas" panose="020B0609020204030204" pitchFamily="49" charset="0"/>
                        <a:cs typeface="Courier New" panose="02070309020205020404" pitchFamily="49" charset="0"/>
                      </a:endParaRPr>
                    </a:p>
                    <a:p>
                      <a:r>
                        <a:rPr lang="en-GB" sz="1200" dirty="0">
                          <a:latin typeface="Consolas" panose="020B0609020204030204" pitchFamily="49" charset="0"/>
                          <a:cs typeface="Courier New" panose="02070309020205020404" pitchFamily="49" charset="0"/>
                        </a:rPr>
                        <a:t>16</a:t>
                      </a:r>
                    </a:p>
                    <a:p>
                      <a:endParaRPr lang="en-GB" sz="1200" dirty="0">
                        <a:latin typeface="Consolas" panose="020B0609020204030204" pitchFamily="49" charset="0"/>
                        <a:cs typeface="Courier New" panose="02070309020205020404" pitchFamily="49" charset="0"/>
                      </a:endParaRPr>
                    </a:p>
                  </a:txBody>
                  <a:tcPr>
                    <a:solidFill>
                      <a:schemeClr val="bg1"/>
                    </a:solidFill>
                  </a:tcPr>
                </a:tc>
                <a:tc>
                  <a:txBody>
                    <a:bodyPr/>
                    <a:lstStyle/>
                    <a:p>
                      <a:r>
                        <a:rPr lang="en-GB" sz="1200" b="0" dirty="0">
                          <a:latin typeface="Consolas" panose="020B0609020204030204" pitchFamily="49" charset="0"/>
                        </a:rPr>
                        <a:t>import time</a:t>
                      </a:r>
                    </a:p>
                    <a:p>
                      <a:r>
                        <a:rPr lang="en-GB" sz="1200" b="0" dirty="0">
                          <a:latin typeface="Consolas" panose="020B0609020204030204" pitchFamily="49" charset="0"/>
                        </a:rPr>
                        <a:t>import threading</a:t>
                      </a:r>
                    </a:p>
                    <a:p>
                      <a:endParaRPr lang="en-GB" sz="1200" b="0" dirty="0">
                        <a:latin typeface="Consolas" panose="020B0609020204030204" pitchFamily="49" charset="0"/>
                      </a:endParaRPr>
                    </a:p>
                    <a:p>
                      <a:r>
                        <a:rPr lang="en-GB" sz="1200" b="0" dirty="0">
                          <a:latin typeface="Consolas" panose="020B0609020204030204" pitchFamily="49" charset="0"/>
                        </a:rPr>
                        <a:t>def </a:t>
                      </a:r>
                      <a:r>
                        <a:rPr lang="en-GB" sz="1200" b="0" dirty="0" err="1">
                          <a:latin typeface="Consolas" panose="020B0609020204030204" pitchFamily="49" charset="0"/>
                        </a:rPr>
                        <a:t>print_nums</a:t>
                      </a:r>
                      <a:r>
                        <a:rPr lang="en-GB" sz="1200" b="0" dirty="0">
                          <a:latin typeface="Consolas" panose="020B0609020204030204" pitchFamily="49" charset="0"/>
                        </a:rPr>
                        <a:t>(</a:t>
                      </a:r>
                      <a:r>
                        <a:rPr lang="en-GB" sz="1200" b="0" dirty="0" err="1">
                          <a:latin typeface="Consolas" panose="020B0609020204030204" pitchFamily="49" charset="0"/>
                        </a:rPr>
                        <a:t>nums</a:t>
                      </a:r>
                      <a:r>
                        <a:rPr lang="en-GB" sz="1200" b="0" dirty="0">
                          <a:latin typeface="Consolas" panose="020B0609020204030204" pitchFamily="49" charset="0"/>
                        </a:rPr>
                        <a:t>):</a:t>
                      </a:r>
                    </a:p>
                    <a:p>
                      <a:r>
                        <a:rPr lang="en-GB" sz="1200" b="0" dirty="0">
                          <a:latin typeface="Consolas" panose="020B0609020204030204" pitchFamily="49" charset="0"/>
                        </a:rPr>
                        <a:t> for </a:t>
                      </a:r>
                      <a:r>
                        <a:rPr lang="en-GB" sz="1200" b="0" dirty="0" err="1">
                          <a:latin typeface="Consolas" panose="020B0609020204030204" pitchFamily="49" charset="0"/>
                        </a:rPr>
                        <a:t>i</a:t>
                      </a:r>
                      <a:r>
                        <a:rPr lang="en-GB" sz="1200" b="0" dirty="0">
                          <a:latin typeface="Consolas" panose="020B0609020204030204" pitchFamily="49" charset="0"/>
                        </a:rPr>
                        <a:t> in </a:t>
                      </a:r>
                      <a:r>
                        <a:rPr lang="en-GB" sz="1200" b="0" dirty="0" err="1">
                          <a:latin typeface="Consolas" panose="020B0609020204030204" pitchFamily="49" charset="0"/>
                        </a:rPr>
                        <a:t>nums</a:t>
                      </a:r>
                      <a:r>
                        <a:rPr lang="en-GB" sz="1200" b="0" dirty="0">
                          <a:latin typeface="Consolas" panose="020B0609020204030204" pitchFamily="49" charset="0"/>
                        </a:rPr>
                        <a:t>:</a:t>
                      </a:r>
                    </a:p>
                    <a:p>
                      <a:r>
                        <a:rPr lang="en-GB" sz="1200" b="0" dirty="0">
                          <a:latin typeface="Consolas" panose="020B0609020204030204" pitchFamily="49" charset="0"/>
                        </a:rPr>
                        <a:t>  print(str(</a:t>
                      </a:r>
                      <a:r>
                        <a:rPr lang="en-GB" sz="1200" b="0" dirty="0" err="1">
                          <a:latin typeface="Consolas" panose="020B0609020204030204" pitchFamily="49" charset="0"/>
                        </a:rPr>
                        <a:t>i</a:t>
                      </a:r>
                      <a:r>
                        <a:rPr lang="en-GB" sz="1200" b="0" dirty="0">
                          <a:latin typeface="Consolas" panose="020B0609020204030204" pitchFamily="49" charset="0"/>
                        </a:rPr>
                        <a:t>)+"\</a:t>
                      </a:r>
                      <a:r>
                        <a:rPr lang="en-GB" sz="1200" b="0" dirty="0" err="1">
                          <a:latin typeface="Consolas" panose="020B0609020204030204" pitchFamily="49" charset="0"/>
                        </a:rPr>
                        <a:t>n",end</a:t>
                      </a:r>
                      <a:r>
                        <a:rPr lang="en-GB" sz="1200" b="0" dirty="0">
                          <a:latin typeface="Consolas" panose="020B0609020204030204" pitchFamily="49" charset="0"/>
                        </a:rPr>
                        <a:t>="")</a:t>
                      </a:r>
                    </a:p>
                    <a:p>
                      <a:r>
                        <a:rPr lang="en-GB" sz="1200" b="0" dirty="0">
                          <a:latin typeface="Consolas" panose="020B0609020204030204" pitchFamily="49" charset="0"/>
                        </a:rPr>
                        <a:t>  </a:t>
                      </a:r>
                      <a:r>
                        <a:rPr lang="en-GB" sz="1200" b="0" dirty="0" err="1">
                          <a:latin typeface="Consolas" panose="020B0609020204030204" pitchFamily="49" charset="0"/>
                        </a:rPr>
                        <a:t>time.sleep</a:t>
                      </a:r>
                      <a:r>
                        <a:rPr lang="en-GB" sz="1200" b="0" dirty="0">
                          <a:latin typeface="Consolas" panose="020B0609020204030204" pitchFamily="49" charset="0"/>
                        </a:rPr>
                        <a:t>(0.5)</a:t>
                      </a:r>
                    </a:p>
                    <a:p>
                      <a:endParaRPr lang="en-GB" sz="1200" b="0" dirty="0">
                        <a:latin typeface="Consolas" panose="020B0609020204030204" pitchFamily="49" charset="0"/>
                      </a:endParaRPr>
                    </a:p>
                    <a:p>
                      <a:r>
                        <a:rPr lang="en-GB" sz="1200" b="0" dirty="0">
                          <a:latin typeface="Consolas" panose="020B0609020204030204" pitchFamily="49" charset="0"/>
                        </a:rPr>
                        <a:t>t = </a:t>
                      </a:r>
                      <a:r>
                        <a:rPr lang="en-GB" sz="1200" b="0" dirty="0" err="1">
                          <a:latin typeface="Consolas" panose="020B0609020204030204" pitchFamily="49" charset="0"/>
                        </a:rPr>
                        <a:t>time.time</a:t>
                      </a:r>
                      <a:r>
                        <a:rPr lang="en-GB" sz="1200" b="0" dirty="0">
                          <a:latin typeface="Consolas" panose="020B0609020204030204" pitchFamily="49" charset="0"/>
                        </a:rPr>
                        <a:t>()</a:t>
                      </a:r>
                    </a:p>
                    <a:p>
                      <a:r>
                        <a:rPr lang="en-GB" sz="1200" b="0" dirty="0">
                          <a:latin typeface="Consolas" panose="020B0609020204030204" pitchFamily="49" charset="0"/>
                        </a:rPr>
                        <a:t>nums1=[0,2,4,6,8]</a:t>
                      </a:r>
                    </a:p>
                    <a:p>
                      <a:r>
                        <a:rPr lang="en-GB" sz="1200" b="0" dirty="0">
                          <a:latin typeface="Consolas" panose="020B0609020204030204" pitchFamily="49" charset="0"/>
                        </a:rPr>
                        <a:t>nums2=[1,3,5,7,9]</a:t>
                      </a:r>
                    </a:p>
                    <a:p>
                      <a:endParaRPr lang="en-GB" sz="1200" b="0" dirty="0">
                        <a:latin typeface="Consolas" panose="020B0609020204030204" pitchFamily="49" charset="0"/>
                      </a:endParaRPr>
                    </a:p>
                    <a:p>
                      <a:r>
                        <a:rPr lang="en-GB" sz="1200" b="0" dirty="0">
                          <a:latin typeface="Consolas" panose="020B0609020204030204" pitchFamily="49" charset="0"/>
                        </a:rPr>
                        <a:t>t1 = </a:t>
                      </a:r>
                      <a:r>
                        <a:rPr lang="en-GB" sz="1200" b="0" dirty="0" err="1">
                          <a:latin typeface="Consolas" panose="020B0609020204030204" pitchFamily="49" charset="0"/>
                        </a:rPr>
                        <a:t>threading.Thread</a:t>
                      </a:r>
                      <a:r>
                        <a:rPr lang="en-GB" sz="1200" b="0" dirty="0">
                          <a:latin typeface="Consolas" panose="020B0609020204030204" pitchFamily="49" charset="0"/>
                        </a:rPr>
                        <a:t>(target=</a:t>
                      </a:r>
                      <a:r>
                        <a:rPr lang="en-GB" sz="1200" b="0" dirty="0" err="1">
                          <a:latin typeface="Consolas" panose="020B0609020204030204" pitchFamily="49" charset="0"/>
                        </a:rPr>
                        <a:t>print_nums</a:t>
                      </a:r>
                      <a:r>
                        <a:rPr lang="en-GB" sz="1200" b="0" dirty="0">
                          <a:latin typeface="Consolas" panose="020B0609020204030204" pitchFamily="49" charset="0"/>
                        </a:rPr>
                        <a:t>, </a:t>
                      </a:r>
                      <a:r>
                        <a:rPr lang="en-GB" sz="1200" b="0" dirty="0" err="1">
                          <a:latin typeface="Consolas" panose="020B0609020204030204" pitchFamily="49" charset="0"/>
                        </a:rPr>
                        <a:t>args</a:t>
                      </a:r>
                      <a:r>
                        <a:rPr lang="en-GB" sz="1200" b="0" dirty="0">
                          <a:latin typeface="Consolas" panose="020B0609020204030204" pitchFamily="49" charset="0"/>
                        </a:rPr>
                        <a:t>=(nums1,))</a:t>
                      </a:r>
                    </a:p>
                    <a:p>
                      <a:r>
                        <a:rPr lang="en-GB" sz="1200" b="0" dirty="0">
                          <a:latin typeface="Consolas" panose="020B0609020204030204" pitchFamily="49" charset="0"/>
                        </a:rPr>
                        <a:t>t2 = </a:t>
                      </a:r>
                      <a:r>
                        <a:rPr lang="en-GB" sz="1200" b="0" dirty="0" err="1">
                          <a:latin typeface="Consolas" panose="020B0609020204030204" pitchFamily="49" charset="0"/>
                        </a:rPr>
                        <a:t>threading.Thread</a:t>
                      </a:r>
                      <a:r>
                        <a:rPr lang="en-GB" sz="1200" b="0" dirty="0">
                          <a:latin typeface="Consolas" panose="020B0609020204030204" pitchFamily="49" charset="0"/>
                        </a:rPr>
                        <a:t>(target=</a:t>
                      </a:r>
                      <a:r>
                        <a:rPr lang="en-GB" sz="1200" b="0" dirty="0" err="1">
                          <a:latin typeface="Consolas" panose="020B0609020204030204" pitchFamily="49" charset="0"/>
                        </a:rPr>
                        <a:t>print_nums</a:t>
                      </a:r>
                      <a:r>
                        <a:rPr lang="en-GB" sz="1200" b="0" dirty="0">
                          <a:latin typeface="Consolas" panose="020B0609020204030204" pitchFamily="49" charset="0"/>
                        </a:rPr>
                        <a:t>, </a:t>
                      </a:r>
                      <a:r>
                        <a:rPr lang="en-GB" sz="1200" b="0" dirty="0" err="1">
                          <a:latin typeface="Consolas" panose="020B0609020204030204" pitchFamily="49" charset="0"/>
                        </a:rPr>
                        <a:t>args</a:t>
                      </a:r>
                      <a:r>
                        <a:rPr lang="en-GB" sz="1200" b="0" dirty="0">
                          <a:latin typeface="Consolas" panose="020B0609020204030204" pitchFamily="49" charset="0"/>
                        </a:rPr>
                        <a:t>=(nums2,))</a:t>
                      </a:r>
                    </a:p>
                    <a:p>
                      <a:r>
                        <a:rPr lang="en-GB" sz="1200" b="0" dirty="0">
                          <a:latin typeface="Consolas" panose="020B0609020204030204" pitchFamily="49" charset="0"/>
                        </a:rPr>
                        <a:t> </a:t>
                      </a:r>
                    </a:p>
                    <a:p>
                      <a:r>
                        <a:rPr lang="en-GB" sz="1200" b="0" dirty="0">
                          <a:latin typeface="Consolas" panose="020B0609020204030204" pitchFamily="49" charset="0"/>
                        </a:rPr>
                        <a:t>t1.start()</a:t>
                      </a:r>
                    </a:p>
                    <a:p>
                      <a:r>
                        <a:rPr lang="en-GB" sz="1200" b="0" dirty="0">
                          <a:latin typeface="Consolas" panose="020B0609020204030204" pitchFamily="49" charset="0"/>
                        </a:rPr>
                        <a:t>t2.start()</a:t>
                      </a:r>
                    </a:p>
                    <a:p>
                      <a:r>
                        <a:rPr lang="en-GB" sz="1200" b="0" dirty="0">
                          <a:latin typeface="Consolas" panose="020B0609020204030204" pitchFamily="49" charset="0"/>
                        </a:rPr>
                        <a:t> </a:t>
                      </a:r>
                    </a:p>
                    <a:p>
                      <a:r>
                        <a:rPr lang="en-GB" sz="1200" b="0" dirty="0">
                          <a:latin typeface="Consolas" panose="020B0609020204030204" pitchFamily="49" charset="0"/>
                        </a:rPr>
                        <a:t>t1.join()</a:t>
                      </a:r>
                    </a:p>
                    <a:p>
                      <a:r>
                        <a:rPr lang="en-GB" sz="1200" b="0" dirty="0">
                          <a:latin typeface="Consolas" panose="020B0609020204030204" pitchFamily="49" charset="0"/>
                        </a:rPr>
                        <a:t>t2.join()</a:t>
                      </a:r>
                    </a:p>
                    <a:p>
                      <a:endParaRPr lang="en-GB" sz="1200" b="0" dirty="0">
                        <a:latin typeface="Consolas" panose="020B0609020204030204" pitchFamily="49" charset="0"/>
                      </a:endParaRPr>
                    </a:p>
                    <a:p>
                      <a:r>
                        <a:rPr lang="en-GB" sz="1200" b="0" dirty="0">
                          <a:latin typeface="Consolas" panose="020B0609020204030204" pitchFamily="49" charset="0"/>
                        </a:rPr>
                        <a:t>print("I took " + str(</a:t>
                      </a:r>
                      <a:r>
                        <a:rPr lang="en-GB" sz="1200" b="0" dirty="0" err="1">
                          <a:latin typeface="Consolas" panose="020B0609020204030204" pitchFamily="49" charset="0"/>
                        </a:rPr>
                        <a:t>time.time</a:t>
                      </a:r>
                      <a:r>
                        <a:rPr lang="en-GB" sz="1200" b="0" dirty="0">
                          <a:latin typeface="Consolas" panose="020B0609020204030204" pitchFamily="49" charset="0"/>
                        </a:rPr>
                        <a:t>() - t) + " Seconds")</a:t>
                      </a:r>
                    </a:p>
                  </a:txBody>
                  <a:tcPr>
                    <a:solidFill>
                      <a:schemeClr val="bg1"/>
                    </a:solidFill>
                  </a:tcPr>
                </a:tc>
                <a:extLst>
                  <a:ext uri="{0D108BD9-81ED-4DB2-BD59-A6C34878D82A}">
                    <a16:rowId xmlns:a16="http://schemas.microsoft.com/office/drawing/2014/main" val="3625732133"/>
                  </a:ext>
                </a:extLst>
              </a:tr>
            </a:tbl>
          </a:graphicData>
        </a:graphic>
      </p:graphicFrame>
      <p:sp>
        <p:nvSpPr>
          <p:cNvPr id="6" name="TextBox 5">
            <a:extLst>
              <a:ext uri="{FF2B5EF4-FFF2-40B4-BE49-F238E27FC236}">
                <a16:creationId xmlns:a16="http://schemas.microsoft.com/office/drawing/2014/main" id="{A1FAF692-8B43-4208-A271-450314BAEECD}"/>
              </a:ext>
            </a:extLst>
          </p:cNvPr>
          <p:cNvSpPr txBox="1"/>
          <p:nvPr/>
        </p:nvSpPr>
        <p:spPr>
          <a:xfrm>
            <a:off x="3419061" y="3207890"/>
            <a:ext cx="6838120" cy="369332"/>
          </a:xfrm>
          <a:prstGeom prst="rect">
            <a:avLst/>
          </a:prstGeom>
          <a:noFill/>
        </p:spPr>
        <p:txBody>
          <a:bodyPr wrap="square">
            <a:spAutoFit/>
          </a:bodyPr>
          <a:lstStyle/>
          <a:p>
            <a:r>
              <a:rPr lang="en-GB" dirty="0">
                <a:solidFill>
                  <a:srgbClr val="808080"/>
                </a:solidFill>
                <a:latin typeface="Courier New" panose="02070309020205020404" pitchFamily="49" charset="0"/>
              </a:rPr>
              <a:t>'</a:t>
            </a:r>
            <a:endParaRPr lang="en-GB" dirty="0"/>
          </a:p>
        </p:txBody>
      </p:sp>
      <p:sp>
        <p:nvSpPr>
          <p:cNvPr id="8" name="TextBox 7">
            <a:extLst>
              <a:ext uri="{FF2B5EF4-FFF2-40B4-BE49-F238E27FC236}">
                <a16:creationId xmlns:a16="http://schemas.microsoft.com/office/drawing/2014/main" id="{869035BF-5CD6-421E-AE8A-A7A5F6A02452}"/>
              </a:ext>
            </a:extLst>
          </p:cNvPr>
          <p:cNvSpPr txBox="1"/>
          <p:nvPr/>
        </p:nvSpPr>
        <p:spPr>
          <a:xfrm>
            <a:off x="808672" y="4314445"/>
            <a:ext cx="6838120" cy="369332"/>
          </a:xfrm>
          <a:prstGeom prst="rect">
            <a:avLst/>
          </a:prstGeom>
          <a:noFill/>
        </p:spPr>
        <p:txBody>
          <a:bodyPr wrap="square">
            <a:spAutoFit/>
          </a:bodyPr>
          <a:lstStyle/>
          <a:p>
            <a:r>
              <a:rPr lang="en-GB" dirty="0">
                <a:solidFill>
                  <a:srgbClr val="808080"/>
                </a:solidFill>
                <a:latin typeface="Courier New" panose="02070309020205020404" pitchFamily="49" charset="0"/>
              </a:rPr>
              <a:t>'</a:t>
            </a:r>
            <a:endParaRPr lang="en-GB" dirty="0"/>
          </a:p>
        </p:txBody>
      </p:sp>
      <p:graphicFrame>
        <p:nvGraphicFramePr>
          <p:cNvPr id="3" name="Table 4">
            <a:extLst>
              <a:ext uri="{FF2B5EF4-FFF2-40B4-BE49-F238E27FC236}">
                <a16:creationId xmlns:a16="http://schemas.microsoft.com/office/drawing/2014/main" id="{AF40277F-193A-5A37-A70F-E3673EEF5C37}"/>
              </a:ext>
            </a:extLst>
          </p:cNvPr>
          <p:cNvGraphicFramePr>
            <a:graphicFrameLocks noGrp="1"/>
          </p:cNvGraphicFramePr>
          <p:nvPr>
            <p:extLst>
              <p:ext uri="{D42A27DB-BD31-4B8C-83A1-F6EECF244321}">
                <p14:modId xmlns:p14="http://schemas.microsoft.com/office/powerpoint/2010/main" val="2642861400"/>
              </p:ext>
            </p:extLst>
          </p:nvPr>
        </p:nvGraphicFramePr>
        <p:xfrm>
          <a:off x="255387" y="1002191"/>
          <a:ext cx="5553230" cy="3200400"/>
        </p:xfrm>
        <a:graphic>
          <a:graphicData uri="http://schemas.openxmlformats.org/drawingml/2006/table">
            <a:tbl>
              <a:tblPr firstRow="1" bandRow="1">
                <a:tableStyleId>{E8B1032C-EA38-4F05-BA0D-38AFFFC7BED3}</a:tableStyleId>
              </a:tblPr>
              <a:tblGrid>
                <a:gridCol w="367590">
                  <a:extLst>
                    <a:ext uri="{9D8B030D-6E8A-4147-A177-3AD203B41FA5}">
                      <a16:colId xmlns:a16="http://schemas.microsoft.com/office/drawing/2014/main" val="2284497494"/>
                    </a:ext>
                  </a:extLst>
                </a:gridCol>
                <a:gridCol w="5185640">
                  <a:extLst>
                    <a:ext uri="{9D8B030D-6E8A-4147-A177-3AD203B41FA5}">
                      <a16:colId xmlns:a16="http://schemas.microsoft.com/office/drawing/2014/main" val="215308255"/>
                    </a:ext>
                  </a:extLst>
                </a:gridCol>
              </a:tblGrid>
              <a:tr h="370840">
                <a:tc>
                  <a:txBody>
                    <a:bodyPr/>
                    <a:lstStyle/>
                    <a:p>
                      <a:r>
                        <a:rPr lang="en-GB" sz="1200" dirty="0">
                          <a:latin typeface="Consolas" panose="020B0609020204030204" pitchFamily="49" charset="0"/>
                          <a:cs typeface="Courier New" panose="02070309020205020404" pitchFamily="49" charset="0"/>
                        </a:rPr>
                        <a:t>1</a:t>
                      </a:r>
                    </a:p>
                    <a:p>
                      <a:endParaRPr lang="en-GB" sz="1200" dirty="0">
                        <a:latin typeface="Consolas" panose="020B0609020204030204" pitchFamily="49" charset="0"/>
                        <a:cs typeface="Courier New" panose="02070309020205020404" pitchFamily="49" charset="0"/>
                      </a:endParaRPr>
                    </a:p>
                    <a:p>
                      <a:r>
                        <a:rPr lang="en-GB" sz="1200" dirty="0">
                          <a:latin typeface="Consolas" panose="020B0609020204030204" pitchFamily="49" charset="0"/>
                          <a:cs typeface="Courier New" panose="02070309020205020404" pitchFamily="49" charset="0"/>
                        </a:rPr>
                        <a:t>2</a:t>
                      </a:r>
                    </a:p>
                    <a:p>
                      <a:r>
                        <a:rPr lang="en-GB" sz="1200" dirty="0">
                          <a:latin typeface="Consolas" panose="020B0609020204030204" pitchFamily="49" charset="0"/>
                          <a:cs typeface="Courier New" panose="02070309020205020404" pitchFamily="49" charset="0"/>
                        </a:rPr>
                        <a:t>3</a:t>
                      </a:r>
                    </a:p>
                    <a:p>
                      <a:r>
                        <a:rPr lang="en-GB" sz="1200" dirty="0">
                          <a:latin typeface="Consolas" panose="020B0609020204030204" pitchFamily="49" charset="0"/>
                          <a:cs typeface="Courier New" panose="02070309020205020404" pitchFamily="49" charset="0"/>
                        </a:rPr>
                        <a:t>4</a:t>
                      </a:r>
                    </a:p>
                    <a:p>
                      <a:r>
                        <a:rPr lang="en-GB" sz="1200" dirty="0">
                          <a:latin typeface="Consolas" panose="020B0609020204030204" pitchFamily="49" charset="0"/>
                          <a:cs typeface="Courier New" panose="02070309020205020404" pitchFamily="49" charset="0"/>
                        </a:rPr>
                        <a:t>5</a:t>
                      </a:r>
                    </a:p>
                    <a:p>
                      <a:endParaRPr lang="en-GB" sz="1200" dirty="0">
                        <a:latin typeface="Consolas" panose="020B0609020204030204" pitchFamily="49" charset="0"/>
                        <a:cs typeface="Courier New" panose="02070309020205020404" pitchFamily="49" charset="0"/>
                      </a:endParaRPr>
                    </a:p>
                    <a:p>
                      <a:r>
                        <a:rPr lang="en-GB" sz="1200" dirty="0">
                          <a:latin typeface="Consolas" panose="020B0609020204030204" pitchFamily="49" charset="0"/>
                          <a:cs typeface="Courier New" panose="02070309020205020404" pitchFamily="49" charset="0"/>
                        </a:rPr>
                        <a:t>6</a:t>
                      </a:r>
                    </a:p>
                    <a:p>
                      <a:endParaRPr lang="en-GB" sz="1200" dirty="0">
                        <a:latin typeface="Consolas" panose="020B0609020204030204" pitchFamily="49" charset="0"/>
                        <a:cs typeface="Courier New" panose="02070309020205020404" pitchFamily="49" charset="0"/>
                      </a:endParaRPr>
                    </a:p>
                    <a:p>
                      <a:r>
                        <a:rPr lang="en-GB" sz="1200" dirty="0">
                          <a:latin typeface="Consolas" panose="020B0609020204030204" pitchFamily="49" charset="0"/>
                          <a:cs typeface="Courier New" panose="02070309020205020404" pitchFamily="49" charset="0"/>
                        </a:rPr>
                        <a:t>7</a:t>
                      </a:r>
                    </a:p>
                    <a:p>
                      <a:r>
                        <a:rPr lang="en-GB" sz="1200" dirty="0">
                          <a:latin typeface="Consolas" panose="020B0609020204030204" pitchFamily="49" charset="0"/>
                          <a:cs typeface="Courier New" panose="02070309020205020404" pitchFamily="49" charset="0"/>
                        </a:rPr>
                        <a:t>8</a:t>
                      </a:r>
                    </a:p>
                    <a:p>
                      <a:endParaRPr lang="en-GB" sz="1200" dirty="0">
                        <a:latin typeface="Consolas" panose="020B0609020204030204" pitchFamily="49" charset="0"/>
                        <a:cs typeface="Courier New" panose="02070309020205020404" pitchFamily="49" charset="0"/>
                      </a:endParaRPr>
                    </a:p>
                    <a:p>
                      <a:r>
                        <a:rPr lang="en-GB" sz="1200" dirty="0">
                          <a:latin typeface="Consolas" panose="020B0609020204030204" pitchFamily="49" charset="0"/>
                          <a:cs typeface="Courier New" panose="02070309020205020404" pitchFamily="49" charset="0"/>
                        </a:rPr>
                        <a:t>9</a:t>
                      </a:r>
                    </a:p>
                    <a:p>
                      <a:r>
                        <a:rPr lang="en-GB" sz="1200" dirty="0">
                          <a:latin typeface="Consolas" panose="020B0609020204030204" pitchFamily="49" charset="0"/>
                          <a:cs typeface="Courier New" panose="02070309020205020404" pitchFamily="49" charset="0"/>
                        </a:rPr>
                        <a:t>10</a:t>
                      </a:r>
                    </a:p>
                    <a:p>
                      <a:endParaRPr lang="en-GB" sz="1200" dirty="0">
                        <a:latin typeface="Consolas" panose="020B0609020204030204" pitchFamily="49" charset="0"/>
                        <a:cs typeface="Courier New" panose="02070309020205020404" pitchFamily="49" charset="0"/>
                      </a:endParaRPr>
                    </a:p>
                    <a:p>
                      <a:r>
                        <a:rPr lang="en-GB" sz="1200" dirty="0">
                          <a:latin typeface="Consolas" panose="020B0609020204030204" pitchFamily="49" charset="0"/>
                          <a:cs typeface="Courier New" panose="02070309020205020404" pitchFamily="49" charset="0"/>
                        </a:rPr>
                        <a:t>11</a:t>
                      </a:r>
                    </a:p>
                    <a:p>
                      <a:endParaRPr lang="en-GB" sz="1200" dirty="0">
                        <a:latin typeface="Consolas" panose="020B0609020204030204" pitchFamily="49" charset="0"/>
                        <a:cs typeface="Courier New" panose="02070309020205020404" pitchFamily="49" charset="0"/>
                      </a:endParaRPr>
                    </a:p>
                  </a:txBody>
                  <a:tcPr>
                    <a:solidFill>
                      <a:schemeClr val="bg1"/>
                    </a:solidFill>
                  </a:tcPr>
                </a:tc>
                <a:tc>
                  <a:txBody>
                    <a:bodyPr/>
                    <a:lstStyle/>
                    <a:p>
                      <a:r>
                        <a:rPr lang="en-GB" sz="1200" b="0" dirty="0">
                          <a:latin typeface="Consolas" panose="020B0609020204030204" pitchFamily="49" charset="0"/>
                        </a:rPr>
                        <a:t>import time</a:t>
                      </a:r>
                    </a:p>
                    <a:p>
                      <a:r>
                        <a:rPr lang="en-GB" sz="1200" b="0" dirty="0">
                          <a:latin typeface="Consolas" panose="020B0609020204030204" pitchFamily="49" charset="0"/>
                        </a:rPr>
                        <a:t> </a:t>
                      </a:r>
                    </a:p>
                    <a:p>
                      <a:r>
                        <a:rPr lang="en-GB" sz="1200" b="0" dirty="0">
                          <a:latin typeface="Consolas" panose="020B0609020204030204" pitchFamily="49" charset="0"/>
                        </a:rPr>
                        <a:t>def </a:t>
                      </a:r>
                      <a:r>
                        <a:rPr lang="en-GB" sz="1200" b="0" dirty="0" err="1">
                          <a:latin typeface="Consolas" panose="020B0609020204030204" pitchFamily="49" charset="0"/>
                        </a:rPr>
                        <a:t>print_nums</a:t>
                      </a:r>
                      <a:r>
                        <a:rPr lang="en-GB" sz="1200" b="0" dirty="0">
                          <a:latin typeface="Consolas" panose="020B0609020204030204" pitchFamily="49" charset="0"/>
                        </a:rPr>
                        <a:t>(</a:t>
                      </a:r>
                      <a:r>
                        <a:rPr lang="en-GB" sz="1200" b="0" dirty="0" err="1">
                          <a:latin typeface="Consolas" panose="020B0609020204030204" pitchFamily="49" charset="0"/>
                        </a:rPr>
                        <a:t>nums</a:t>
                      </a:r>
                      <a:r>
                        <a:rPr lang="en-GB" sz="1200" b="0" dirty="0">
                          <a:latin typeface="Consolas" panose="020B0609020204030204" pitchFamily="49" charset="0"/>
                        </a:rPr>
                        <a:t>):</a:t>
                      </a:r>
                    </a:p>
                    <a:p>
                      <a:r>
                        <a:rPr lang="en-GB" sz="1200" b="0" dirty="0">
                          <a:latin typeface="Consolas" panose="020B0609020204030204" pitchFamily="49" charset="0"/>
                        </a:rPr>
                        <a:t> for </a:t>
                      </a:r>
                      <a:r>
                        <a:rPr lang="en-GB" sz="1200" b="0" dirty="0" err="1">
                          <a:latin typeface="Consolas" panose="020B0609020204030204" pitchFamily="49" charset="0"/>
                        </a:rPr>
                        <a:t>i</a:t>
                      </a:r>
                      <a:r>
                        <a:rPr lang="en-GB" sz="1200" b="0" dirty="0">
                          <a:latin typeface="Consolas" panose="020B0609020204030204" pitchFamily="49" charset="0"/>
                        </a:rPr>
                        <a:t> in </a:t>
                      </a:r>
                      <a:r>
                        <a:rPr lang="en-GB" sz="1200" b="0" dirty="0" err="1">
                          <a:latin typeface="Consolas" panose="020B0609020204030204" pitchFamily="49" charset="0"/>
                        </a:rPr>
                        <a:t>nums</a:t>
                      </a:r>
                      <a:r>
                        <a:rPr lang="en-GB" sz="1200" b="0" dirty="0">
                          <a:latin typeface="Consolas" panose="020B0609020204030204" pitchFamily="49" charset="0"/>
                        </a:rPr>
                        <a:t>:</a:t>
                      </a:r>
                    </a:p>
                    <a:p>
                      <a:r>
                        <a:rPr lang="en-GB" sz="1200" b="0" dirty="0">
                          <a:latin typeface="Consolas" panose="020B0609020204030204" pitchFamily="49" charset="0"/>
                        </a:rPr>
                        <a:t>  print(str(</a:t>
                      </a:r>
                      <a:r>
                        <a:rPr lang="en-GB" sz="1200" b="0" dirty="0" err="1">
                          <a:latin typeface="Consolas" panose="020B0609020204030204" pitchFamily="49" charset="0"/>
                        </a:rPr>
                        <a:t>i</a:t>
                      </a:r>
                      <a:r>
                        <a:rPr lang="en-GB" sz="1200" b="0" dirty="0">
                          <a:latin typeface="Consolas" panose="020B0609020204030204" pitchFamily="49" charset="0"/>
                        </a:rPr>
                        <a:t>)+"\</a:t>
                      </a:r>
                      <a:r>
                        <a:rPr lang="en-GB" sz="1200" b="0" dirty="0" err="1">
                          <a:latin typeface="Consolas" panose="020B0609020204030204" pitchFamily="49" charset="0"/>
                        </a:rPr>
                        <a:t>n",end</a:t>
                      </a:r>
                      <a:r>
                        <a:rPr lang="en-GB" sz="1200" b="0" dirty="0">
                          <a:latin typeface="Consolas" panose="020B0609020204030204" pitchFamily="49" charset="0"/>
                        </a:rPr>
                        <a:t>="")</a:t>
                      </a:r>
                    </a:p>
                    <a:p>
                      <a:r>
                        <a:rPr lang="en-GB" sz="1200" b="0" dirty="0">
                          <a:latin typeface="Consolas" panose="020B0609020204030204" pitchFamily="49" charset="0"/>
                        </a:rPr>
                        <a:t>  </a:t>
                      </a:r>
                      <a:r>
                        <a:rPr lang="en-GB" sz="1200" b="0" dirty="0" err="1">
                          <a:latin typeface="Consolas" panose="020B0609020204030204" pitchFamily="49" charset="0"/>
                        </a:rPr>
                        <a:t>time.sleep</a:t>
                      </a:r>
                      <a:r>
                        <a:rPr lang="en-GB" sz="1200" b="0" dirty="0">
                          <a:latin typeface="Consolas" panose="020B0609020204030204" pitchFamily="49" charset="0"/>
                        </a:rPr>
                        <a:t>(0.5)</a:t>
                      </a:r>
                    </a:p>
                    <a:p>
                      <a:endParaRPr lang="en-GB" sz="1200" b="0" dirty="0">
                        <a:latin typeface="Consolas" panose="020B0609020204030204" pitchFamily="49" charset="0"/>
                      </a:endParaRPr>
                    </a:p>
                    <a:p>
                      <a:r>
                        <a:rPr lang="en-GB" sz="1200" b="0" dirty="0">
                          <a:latin typeface="Consolas" panose="020B0609020204030204" pitchFamily="49" charset="0"/>
                        </a:rPr>
                        <a:t>t = </a:t>
                      </a:r>
                      <a:r>
                        <a:rPr lang="en-GB" sz="1200" b="0" dirty="0" err="1">
                          <a:latin typeface="Consolas" panose="020B0609020204030204" pitchFamily="49" charset="0"/>
                        </a:rPr>
                        <a:t>time.time</a:t>
                      </a:r>
                      <a:r>
                        <a:rPr lang="en-GB" sz="1200" b="0" dirty="0">
                          <a:latin typeface="Consolas" panose="020B0609020204030204" pitchFamily="49" charset="0"/>
                        </a:rPr>
                        <a:t>()</a:t>
                      </a:r>
                    </a:p>
                    <a:p>
                      <a:endParaRPr lang="en-GB" sz="1200" b="0" dirty="0">
                        <a:latin typeface="Consolas" panose="020B0609020204030204" pitchFamily="49" charset="0"/>
                      </a:endParaRPr>
                    </a:p>
                    <a:p>
                      <a:r>
                        <a:rPr lang="en-GB" sz="1200" b="0" dirty="0">
                          <a:latin typeface="Consolas" panose="020B0609020204030204" pitchFamily="49" charset="0"/>
                        </a:rPr>
                        <a:t>nums1=[0,2,4,6,8]</a:t>
                      </a:r>
                    </a:p>
                    <a:p>
                      <a:r>
                        <a:rPr lang="en-GB" sz="1200" b="0" dirty="0">
                          <a:latin typeface="Consolas" panose="020B0609020204030204" pitchFamily="49" charset="0"/>
                        </a:rPr>
                        <a:t>nums2=[1,3,5,7,9]</a:t>
                      </a:r>
                    </a:p>
                    <a:p>
                      <a:endParaRPr lang="en-GB" sz="1200" b="0" dirty="0">
                        <a:latin typeface="Consolas" panose="020B0609020204030204" pitchFamily="49" charset="0"/>
                      </a:endParaRPr>
                    </a:p>
                    <a:p>
                      <a:r>
                        <a:rPr lang="en-GB" sz="1200" b="0" dirty="0" err="1">
                          <a:latin typeface="Consolas" panose="020B0609020204030204" pitchFamily="49" charset="0"/>
                        </a:rPr>
                        <a:t>print_nums</a:t>
                      </a:r>
                      <a:r>
                        <a:rPr lang="en-GB" sz="1200" b="0" dirty="0">
                          <a:latin typeface="Consolas" panose="020B0609020204030204" pitchFamily="49" charset="0"/>
                        </a:rPr>
                        <a:t>(nums1)</a:t>
                      </a:r>
                    </a:p>
                    <a:p>
                      <a:r>
                        <a:rPr lang="en-GB" sz="1200" b="0" dirty="0" err="1">
                          <a:latin typeface="Consolas" panose="020B0609020204030204" pitchFamily="49" charset="0"/>
                        </a:rPr>
                        <a:t>print_nums</a:t>
                      </a:r>
                      <a:r>
                        <a:rPr lang="en-GB" sz="1200" b="0" dirty="0">
                          <a:latin typeface="Consolas" panose="020B0609020204030204" pitchFamily="49" charset="0"/>
                        </a:rPr>
                        <a:t>(nums2)</a:t>
                      </a:r>
                    </a:p>
                    <a:p>
                      <a:r>
                        <a:rPr lang="en-GB" sz="1200" b="0" dirty="0">
                          <a:latin typeface="Consolas" panose="020B0609020204030204" pitchFamily="49" charset="0"/>
                        </a:rPr>
                        <a:t> </a:t>
                      </a:r>
                    </a:p>
                    <a:p>
                      <a:r>
                        <a:rPr lang="en-GB" sz="1200" b="0" dirty="0">
                          <a:latin typeface="Consolas" panose="020B0609020204030204" pitchFamily="49" charset="0"/>
                        </a:rPr>
                        <a:t>print("I took " + str(</a:t>
                      </a:r>
                      <a:r>
                        <a:rPr lang="en-GB" sz="1200" b="0" dirty="0" err="1">
                          <a:latin typeface="Consolas" panose="020B0609020204030204" pitchFamily="49" charset="0"/>
                        </a:rPr>
                        <a:t>time.time</a:t>
                      </a:r>
                      <a:r>
                        <a:rPr lang="en-GB" sz="1200" b="0" dirty="0">
                          <a:latin typeface="Consolas" panose="020B0609020204030204" pitchFamily="49" charset="0"/>
                        </a:rPr>
                        <a:t>() - t) + " Seconds")</a:t>
                      </a:r>
                    </a:p>
                  </a:txBody>
                  <a:tcPr>
                    <a:solidFill>
                      <a:schemeClr val="bg1"/>
                    </a:solidFill>
                  </a:tcPr>
                </a:tc>
                <a:extLst>
                  <a:ext uri="{0D108BD9-81ED-4DB2-BD59-A6C34878D82A}">
                    <a16:rowId xmlns:a16="http://schemas.microsoft.com/office/drawing/2014/main" val="3625732133"/>
                  </a:ext>
                </a:extLst>
              </a:tr>
            </a:tbl>
          </a:graphicData>
        </a:graphic>
      </p:graphicFrame>
      <p:sp>
        <p:nvSpPr>
          <p:cNvPr id="5" name="TextBox 4">
            <a:extLst>
              <a:ext uri="{FF2B5EF4-FFF2-40B4-BE49-F238E27FC236}">
                <a16:creationId xmlns:a16="http://schemas.microsoft.com/office/drawing/2014/main" id="{97DD65BC-62C8-469C-6E40-6B2C4900C444}"/>
              </a:ext>
            </a:extLst>
          </p:cNvPr>
          <p:cNvSpPr txBox="1"/>
          <p:nvPr/>
        </p:nvSpPr>
        <p:spPr>
          <a:xfrm>
            <a:off x="905690" y="4781006"/>
            <a:ext cx="4615543" cy="1754326"/>
          </a:xfrm>
          <a:prstGeom prst="rect">
            <a:avLst/>
          </a:prstGeom>
          <a:noFill/>
        </p:spPr>
        <p:txBody>
          <a:bodyPr wrap="square" rtlCol="0">
            <a:spAutoFit/>
          </a:bodyPr>
          <a:lstStyle/>
          <a:p>
            <a:r>
              <a:rPr lang="en-GB" dirty="0"/>
              <a:t>Some questions to consider:</a:t>
            </a:r>
          </a:p>
          <a:p>
            <a:pPr marL="285750" indent="-285750">
              <a:buFont typeface="Wingdings" panose="05000000000000000000" pitchFamily="2" charset="2"/>
              <a:buChar char="ü"/>
            </a:pPr>
            <a:r>
              <a:rPr lang="en-GB" dirty="0"/>
              <a:t>What are both </a:t>
            </a:r>
            <a:r>
              <a:rPr lang="en-GB"/>
              <a:t>codes outputting?</a:t>
            </a:r>
          </a:p>
          <a:p>
            <a:pPr marL="285750" indent="-285750">
              <a:buFont typeface="Wingdings" panose="05000000000000000000" pitchFamily="2" charset="2"/>
              <a:buChar char="ü"/>
            </a:pPr>
            <a:r>
              <a:rPr lang="en-GB" dirty="0"/>
              <a:t>Which code runs quickest?</a:t>
            </a:r>
          </a:p>
          <a:p>
            <a:pPr marL="285750" indent="-285750">
              <a:buFont typeface="Wingdings" panose="05000000000000000000" pitchFamily="2" charset="2"/>
              <a:buChar char="ü"/>
            </a:pPr>
            <a:r>
              <a:rPr lang="en-GB" dirty="0"/>
              <a:t>What is going on with Threading?</a:t>
            </a:r>
          </a:p>
          <a:p>
            <a:pPr marL="285750" indent="-285750">
              <a:buFont typeface="Wingdings" panose="05000000000000000000" pitchFamily="2" charset="2"/>
              <a:buChar char="ü"/>
            </a:pPr>
            <a:r>
              <a:rPr lang="en-GB" dirty="0"/>
              <a:t>Discuss how you could add another thread?</a:t>
            </a:r>
          </a:p>
          <a:p>
            <a:endParaRPr lang="en-GB" dirty="0"/>
          </a:p>
        </p:txBody>
      </p:sp>
    </p:spTree>
    <p:extLst>
      <p:ext uri="{BB962C8B-B14F-4D97-AF65-F5344CB8AC3E}">
        <p14:creationId xmlns:p14="http://schemas.microsoft.com/office/powerpoint/2010/main" val="2156184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DD3FC-3276-4881-A934-C3BFF3724A36}"/>
              </a:ext>
            </a:extLst>
          </p:cNvPr>
          <p:cNvSpPr>
            <a:spLocks noGrp="1"/>
          </p:cNvSpPr>
          <p:nvPr>
            <p:ph type="title"/>
          </p:nvPr>
        </p:nvSpPr>
        <p:spPr>
          <a:xfrm>
            <a:off x="838200" y="301275"/>
            <a:ext cx="10515600" cy="662781"/>
          </a:xfrm>
        </p:spPr>
        <p:txBody>
          <a:bodyPr>
            <a:normAutofit fontScale="90000"/>
          </a:bodyPr>
          <a:lstStyle/>
          <a:p>
            <a:r>
              <a:rPr lang="en-GB" dirty="0"/>
              <a:t>Caching in Programming</a:t>
            </a:r>
            <a:br>
              <a:rPr lang="en-GB" dirty="0"/>
            </a:br>
            <a:endParaRPr lang="en-GB" dirty="0"/>
          </a:p>
        </p:txBody>
      </p:sp>
      <p:sp>
        <p:nvSpPr>
          <p:cNvPr id="3" name="Content Placeholder 2">
            <a:extLst>
              <a:ext uri="{FF2B5EF4-FFF2-40B4-BE49-F238E27FC236}">
                <a16:creationId xmlns:a16="http://schemas.microsoft.com/office/drawing/2014/main" id="{C2503E81-80A9-4033-B31A-2049CF7AA0B2}"/>
              </a:ext>
            </a:extLst>
          </p:cNvPr>
          <p:cNvSpPr>
            <a:spLocks noGrp="1"/>
          </p:cNvSpPr>
          <p:nvPr>
            <p:ph idx="1"/>
          </p:nvPr>
        </p:nvSpPr>
        <p:spPr>
          <a:xfrm>
            <a:off x="586409" y="1111013"/>
            <a:ext cx="10515600" cy="3593509"/>
          </a:xfrm>
        </p:spPr>
        <p:txBody>
          <a:bodyPr>
            <a:normAutofit/>
          </a:bodyPr>
          <a:lstStyle/>
          <a:p>
            <a:pPr>
              <a:lnSpc>
                <a:spcPct val="100000"/>
              </a:lnSpc>
              <a:buFont typeface="Wingdings" panose="05000000000000000000" pitchFamily="2" charset="2"/>
              <a:buChar char="ü"/>
            </a:pPr>
            <a:r>
              <a:rPr lang="en-GB" dirty="0"/>
              <a:t>Caching allows us to store (cache) previous calculations without having to do the calculation again.</a:t>
            </a:r>
          </a:p>
          <a:p>
            <a:pPr>
              <a:lnSpc>
                <a:spcPct val="100000"/>
              </a:lnSpc>
              <a:buFont typeface="Wingdings" panose="05000000000000000000" pitchFamily="2" charset="2"/>
              <a:buChar char="ü"/>
            </a:pPr>
            <a:r>
              <a:rPr lang="en-GB" dirty="0"/>
              <a:t>Caching works well in the context of recursion</a:t>
            </a:r>
          </a:p>
          <a:p>
            <a:pPr>
              <a:lnSpc>
                <a:spcPct val="100000"/>
              </a:lnSpc>
              <a:buFont typeface="Wingdings" panose="05000000000000000000" pitchFamily="2" charset="2"/>
              <a:buChar char="ü"/>
            </a:pPr>
            <a:r>
              <a:rPr lang="en-GB" dirty="0"/>
              <a:t>Let us look at the example of the Fibonacci number.  </a:t>
            </a:r>
          </a:p>
          <a:p>
            <a:pPr>
              <a:lnSpc>
                <a:spcPct val="100000"/>
              </a:lnSpc>
              <a:buFont typeface="Wingdings" panose="05000000000000000000" pitchFamily="2" charset="2"/>
              <a:buChar char="ü"/>
            </a:pPr>
            <a:r>
              <a:rPr lang="en-GB" dirty="0"/>
              <a:t>The Fibonacci number for an integer is the sum of the </a:t>
            </a:r>
            <a:r>
              <a:rPr lang="en-GB" dirty="0" err="1"/>
              <a:t>Fiboacci</a:t>
            </a:r>
            <a:r>
              <a:rPr lang="en-GB" dirty="0"/>
              <a:t> numbers of the previous two integers</a:t>
            </a:r>
          </a:p>
        </p:txBody>
      </p:sp>
      <p:graphicFrame>
        <p:nvGraphicFramePr>
          <p:cNvPr id="4" name="Table 4">
            <a:extLst>
              <a:ext uri="{FF2B5EF4-FFF2-40B4-BE49-F238E27FC236}">
                <a16:creationId xmlns:a16="http://schemas.microsoft.com/office/drawing/2014/main" id="{AA156663-5FD4-4483-B8EF-47C0842DBFBD}"/>
              </a:ext>
            </a:extLst>
          </p:cNvPr>
          <p:cNvGraphicFramePr>
            <a:graphicFrameLocks noGrp="1"/>
          </p:cNvGraphicFramePr>
          <p:nvPr>
            <p:extLst>
              <p:ext uri="{D42A27DB-BD31-4B8C-83A1-F6EECF244321}">
                <p14:modId xmlns:p14="http://schemas.microsoft.com/office/powerpoint/2010/main" val="1948633619"/>
              </p:ext>
            </p:extLst>
          </p:nvPr>
        </p:nvGraphicFramePr>
        <p:xfrm>
          <a:off x="1889266" y="4427600"/>
          <a:ext cx="7263124" cy="1010920"/>
        </p:xfrm>
        <a:graphic>
          <a:graphicData uri="http://schemas.openxmlformats.org/drawingml/2006/table">
            <a:tbl>
              <a:tblPr firstRow="1" bandRow="1">
                <a:tableStyleId>{5940675A-B579-460E-94D1-54222C63F5DA}</a:tableStyleId>
              </a:tblPr>
              <a:tblGrid>
                <a:gridCol w="1393832">
                  <a:extLst>
                    <a:ext uri="{9D8B030D-6E8A-4147-A177-3AD203B41FA5}">
                      <a16:colId xmlns:a16="http://schemas.microsoft.com/office/drawing/2014/main" val="712128771"/>
                    </a:ext>
                  </a:extLst>
                </a:gridCol>
                <a:gridCol w="424836">
                  <a:extLst>
                    <a:ext uri="{9D8B030D-6E8A-4147-A177-3AD203B41FA5}">
                      <a16:colId xmlns:a16="http://schemas.microsoft.com/office/drawing/2014/main" val="2796046250"/>
                    </a:ext>
                  </a:extLst>
                </a:gridCol>
                <a:gridCol w="436227">
                  <a:extLst>
                    <a:ext uri="{9D8B030D-6E8A-4147-A177-3AD203B41FA5}">
                      <a16:colId xmlns:a16="http://schemas.microsoft.com/office/drawing/2014/main" val="2741909121"/>
                    </a:ext>
                  </a:extLst>
                </a:gridCol>
                <a:gridCol w="411061">
                  <a:extLst>
                    <a:ext uri="{9D8B030D-6E8A-4147-A177-3AD203B41FA5}">
                      <a16:colId xmlns:a16="http://schemas.microsoft.com/office/drawing/2014/main" val="2340090268"/>
                    </a:ext>
                  </a:extLst>
                </a:gridCol>
                <a:gridCol w="595618">
                  <a:extLst>
                    <a:ext uri="{9D8B030D-6E8A-4147-A177-3AD203B41FA5}">
                      <a16:colId xmlns:a16="http://schemas.microsoft.com/office/drawing/2014/main" val="4224061072"/>
                    </a:ext>
                  </a:extLst>
                </a:gridCol>
                <a:gridCol w="520118">
                  <a:extLst>
                    <a:ext uri="{9D8B030D-6E8A-4147-A177-3AD203B41FA5}">
                      <a16:colId xmlns:a16="http://schemas.microsoft.com/office/drawing/2014/main" val="929195150"/>
                    </a:ext>
                  </a:extLst>
                </a:gridCol>
                <a:gridCol w="662730">
                  <a:extLst>
                    <a:ext uri="{9D8B030D-6E8A-4147-A177-3AD203B41FA5}">
                      <a16:colId xmlns:a16="http://schemas.microsoft.com/office/drawing/2014/main" val="2570871436"/>
                    </a:ext>
                  </a:extLst>
                </a:gridCol>
                <a:gridCol w="746620">
                  <a:extLst>
                    <a:ext uri="{9D8B030D-6E8A-4147-A177-3AD203B41FA5}">
                      <a16:colId xmlns:a16="http://schemas.microsoft.com/office/drawing/2014/main" val="1036653137"/>
                    </a:ext>
                  </a:extLst>
                </a:gridCol>
                <a:gridCol w="998290">
                  <a:extLst>
                    <a:ext uri="{9D8B030D-6E8A-4147-A177-3AD203B41FA5}">
                      <a16:colId xmlns:a16="http://schemas.microsoft.com/office/drawing/2014/main" val="4236882638"/>
                    </a:ext>
                  </a:extLst>
                </a:gridCol>
                <a:gridCol w="1073792">
                  <a:extLst>
                    <a:ext uri="{9D8B030D-6E8A-4147-A177-3AD203B41FA5}">
                      <a16:colId xmlns:a16="http://schemas.microsoft.com/office/drawing/2014/main" val="959894005"/>
                    </a:ext>
                  </a:extLst>
                </a:gridCol>
              </a:tblGrid>
              <a:tr h="370840">
                <a:tc>
                  <a:txBody>
                    <a:bodyPr/>
                    <a:lstStyle/>
                    <a:p>
                      <a:r>
                        <a:rPr lang="en-GB" dirty="0"/>
                        <a:t>N</a:t>
                      </a:r>
                    </a:p>
                  </a:txBody>
                  <a:tcPr/>
                </a:tc>
                <a:tc>
                  <a:txBody>
                    <a:bodyPr/>
                    <a:lstStyle/>
                    <a:p>
                      <a:r>
                        <a:rPr lang="en-GB" dirty="0"/>
                        <a:t>0</a:t>
                      </a:r>
                    </a:p>
                  </a:txBody>
                  <a:tcPr/>
                </a:tc>
                <a:tc>
                  <a:txBody>
                    <a:bodyPr/>
                    <a:lstStyle/>
                    <a:p>
                      <a:r>
                        <a:rPr lang="en-GB" dirty="0"/>
                        <a:t>1</a:t>
                      </a:r>
                    </a:p>
                  </a:txBody>
                  <a:tcPr/>
                </a:tc>
                <a:tc>
                  <a:txBody>
                    <a:bodyPr/>
                    <a:lstStyle/>
                    <a:p>
                      <a:r>
                        <a:rPr lang="en-GB" dirty="0"/>
                        <a:t>2</a:t>
                      </a:r>
                    </a:p>
                  </a:txBody>
                  <a:tcPr/>
                </a:tc>
                <a:tc>
                  <a:txBody>
                    <a:bodyPr/>
                    <a:lstStyle/>
                    <a:p>
                      <a:r>
                        <a:rPr lang="en-GB" dirty="0"/>
                        <a:t>3</a:t>
                      </a:r>
                    </a:p>
                  </a:txBody>
                  <a:tcPr/>
                </a:tc>
                <a:tc>
                  <a:txBody>
                    <a:bodyPr/>
                    <a:lstStyle/>
                    <a:p>
                      <a:r>
                        <a:rPr lang="en-GB" dirty="0"/>
                        <a:t>4</a:t>
                      </a:r>
                    </a:p>
                  </a:txBody>
                  <a:tcPr/>
                </a:tc>
                <a:tc>
                  <a:txBody>
                    <a:bodyPr/>
                    <a:lstStyle/>
                    <a:p>
                      <a:r>
                        <a:rPr lang="en-GB" dirty="0"/>
                        <a:t>5</a:t>
                      </a:r>
                    </a:p>
                  </a:txBody>
                  <a:tcPr/>
                </a:tc>
                <a:tc>
                  <a:txBody>
                    <a:bodyPr/>
                    <a:lstStyle/>
                    <a:p>
                      <a:r>
                        <a:rPr lang="en-GB" dirty="0"/>
                        <a:t>6</a:t>
                      </a:r>
                    </a:p>
                  </a:txBody>
                  <a:tcPr/>
                </a:tc>
                <a:tc>
                  <a:txBody>
                    <a:bodyPr/>
                    <a:lstStyle/>
                    <a:p>
                      <a:r>
                        <a:rPr lang="en-GB" dirty="0"/>
                        <a:t>7</a:t>
                      </a:r>
                    </a:p>
                  </a:txBody>
                  <a:tcPr/>
                </a:tc>
                <a:tc>
                  <a:txBody>
                    <a:bodyPr/>
                    <a:lstStyle/>
                    <a:p>
                      <a:r>
                        <a:rPr lang="en-GB" dirty="0"/>
                        <a:t>8</a:t>
                      </a:r>
                    </a:p>
                  </a:txBody>
                  <a:tcPr/>
                </a:tc>
                <a:extLst>
                  <a:ext uri="{0D108BD9-81ED-4DB2-BD59-A6C34878D82A}">
                    <a16:rowId xmlns:a16="http://schemas.microsoft.com/office/drawing/2014/main" val="2711167636"/>
                  </a:ext>
                </a:extLst>
              </a:tr>
              <a:tr h="370840">
                <a:tc>
                  <a:txBody>
                    <a:bodyPr/>
                    <a:lstStyle/>
                    <a:p>
                      <a:r>
                        <a:rPr lang="en-GB" dirty="0"/>
                        <a:t>Fibonacci Number</a:t>
                      </a:r>
                    </a:p>
                  </a:txBody>
                  <a:tcPr/>
                </a:tc>
                <a:tc>
                  <a:txBody>
                    <a:bodyPr/>
                    <a:lstStyle/>
                    <a:p>
                      <a:r>
                        <a:rPr lang="en-GB" dirty="0"/>
                        <a:t>0</a:t>
                      </a:r>
                    </a:p>
                  </a:txBody>
                  <a:tcPr/>
                </a:tc>
                <a:tc>
                  <a:txBody>
                    <a:bodyPr/>
                    <a:lstStyle/>
                    <a:p>
                      <a:r>
                        <a:rPr lang="en-GB" dirty="0"/>
                        <a:t>1</a:t>
                      </a:r>
                    </a:p>
                  </a:txBody>
                  <a:tcPr/>
                </a:tc>
                <a:tc>
                  <a:txBody>
                    <a:bodyPr/>
                    <a:lstStyle/>
                    <a:p>
                      <a:r>
                        <a:rPr lang="en-GB" dirty="0"/>
                        <a:t>1</a:t>
                      </a:r>
                    </a:p>
                  </a:txBody>
                  <a:tcPr/>
                </a:tc>
                <a:tc>
                  <a:txBody>
                    <a:bodyPr/>
                    <a:lstStyle/>
                    <a:p>
                      <a:r>
                        <a:rPr lang="en-GB" dirty="0"/>
                        <a:t>2</a:t>
                      </a:r>
                    </a:p>
                  </a:txBody>
                  <a:tcPr/>
                </a:tc>
                <a:tc>
                  <a:txBody>
                    <a:bodyPr/>
                    <a:lstStyle/>
                    <a:p>
                      <a:r>
                        <a:rPr lang="en-GB" dirty="0"/>
                        <a:t>3</a:t>
                      </a:r>
                    </a:p>
                  </a:txBody>
                  <a:tcPr/>
                </a:tc>
                <a:tc>
                  <a:txBody>
                    <a:bodyPr/>
                    <a:lstStyle/>
                    <a:p>
                      <a:r>
                        <a:rPr lang="en-GB" dirty="0"/>
                        <a:t>5</a:t>
                      </a:r>
                    </a:p>
                  </a:txBody>
                  <a:tcPr/>
                </a:tc>
                <a:tc>
                  <a:txBody>
                    <a:bodyPr/>
                    <a:lstStyle/>
                    <a:p>
                      <a:r>
                        <a:rPr lang="en-GB" dirty="0"/>
                        <a:t>8</a:t>
                      </a:r>
                    </a:p>
                  </a:txBody>
                  <a:tcPr/>
                </a:tc>
                <a:tc>
                  <a:txBody>
                    <a:bodyPr/>
                    <a:lstStyle/>
                    <a:p>
                      <a:r>
                        <a:rPr lang="en-GB" dirty="0"/>
                        <a:t>21</a:t>
                      </a:r>
                    </a:p>
                  </a:txBody>
                  <a:tcPr/>
                </a:tc>
                <a:tc>
                  <a:txBody>
                    <a:bodyPr/>
                    <a:lstStyle/>
                    <a:p>
                      <a:r>
                        <a:rPr lang="en-GB" dirty="0"/>
                        <a:t>34</a:t>
                      </a:r>
                    </a:p>
                  </a:txBody>
                  <a:tcPr/>
                </a:tc>
                <a:extLst>
                  <a:ext uri="{0D108BD9-81ED-4DB2-BD59-A6C34878D82A}">
                    <a16:rowId xmlns:a16="http://schemas.microsoft.com/office/drawing/2014/main" val="674169720"/>
                  </a:ext>
                </a:extLst>
              </a:tr>
            </a:tbl>
          </a:graphicData>
        </a:graphic>
      </p:graphicFrame>
    </p:spTree>
    <p:extLst>
      <p:ext uri="{BB962C8B-B14F-4D97-AF65-F5344CB8AC3E}">
        <p14:creationId xmlns:p14="http://schemas.microsoft.com/office/powerpoint/2010/main" val="568046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29748-862C-4E52-A978-3FCDAF38C036}"/>
              </a:ext>
            </a:extLst>
          </p:cNvPr>
          <p:cNvSpPr>
            <a:spLocks noGrp="1"/>
          </p:cNvSpPr>
          <p:nvPr>
            <p:ph type="title"/>
          </p:nvPr>
        </p:nvSpPr>
        <p:spPr/>
        <p:txBody>
          <a:bodyPr>
            <a:normAutofit fontScale="90000"/>
          </a:bodyPr>
          <a:lstStyle/>
          <a:p>
            <a:r>
              <a:rPr lang="en-GB" dirty="0"/>
              <a:t>Fibonacci</a:t>
            </a:r>
          </a:p>
        </p:txBody>
      </p:sp>
      <p:sp>
        <p:nvSpPr>
          <p:cNvPr id="3" name="Content Placeholder 2">
            <a:extLst>
              <a:ext uri="{FF2B5EF4-FFF2-40B4-BE49-F238E27FC236}">
                <a16:creationId xmlns:a16="http://schemas.microsoft.com/office/drawing/2014/main" id="{2FB8C69A-5158-4675-95A9-1FBCE0FD2250}"/>
              </a:ext>
            </a:extLst>
          </p:cNvPr>
          <p:cNvSpPr>
            <a:spLocks noGrp="1"/>
          </p:cNvSpPr>
          <p:nvPr>
            <p:ph idx="1"/>
          </p:nvPr>
        </p:nvSpPr>
        <p:spPr>
          <a:xfrm>
            <a:off x="838200" y="5200935"/>
            <a:ext cx="10515600" cy="1003538"/>
          </a:xfrm>
        </p:spPr>
        <p:txBody>
          <a:bodyPr/>
          <a:lstStyle/>
          <a:p>
            <a:pPr>
              <a:buFont typeface="Wingdings" panose="05000000000000000000" pitchFamily="2" charset="2"/>
              <a:buChar char="ü"/>
            </a:pPr>
            <a:r>
              <a:rPr lang="en-GB" dirty="0"/>
              <a:t>Download the code: </a:t>
            </a:r>
            <a:r>
              <a:rPr lang="en-GB" dirty="0">
                <a:hlinkClick r:id="rId2"/>
              </a:rPr>
              <a:t>fibonacci.py</a:t>
            </a:r>
            <a:endParaRPr lang="en-GB" dirty="0"/>
          </a:p>
          <a:p>
            <a:pPr>
              <a:buFont typeface="Wingdings" panose="05000000000000000000" pitchFamily="2" charset="2"/>
              <a:buChar char="ü"/>
            </a:pPr>
            <a:r>
              <a:rPr lang="en-GB" dirty="0"/>
              <a:t>Run the code.  How long does it take to run</a:t>
            </a:r>
          </a:p>
        </p:txBody>
      </p:sp>
      <p:graphicFrame>
        <p:nvGraphicFramePr>
          <p:cNvPr id="4" name="Table 4">
            <a:extLst>
              <a:ext uri="{FF2B5EF4-FFF2-40B4-BE49-F238E27FC236}">
                <a16:creationId xmlns:a16="http://schemas.microsoft.com/office/drawing/2014/main" id="{D37D368F-C875-4303-A81C-289D3089D9E8}"/>
              </a:ext>
            </a:extLst>
          </p:cNvPr>
          <p:cNvGraphicFramePr>
            <a:graphicFrameLocks noGrp="1"/>
          </p:cNvGraphicFramePr>
          <p:nvPr>
            <p:extLst>
              <p:ext uri="{D42A27DB-BD31-4B8C-83A1-F6EECF244321}">
                <p14:modId xmlns:p14="http://schemas.microsoft.com/office/powerpoint/2010/main" val="2350641344"/>
              </p:ext>
            </p:extLst>
          </p:nvPr>
        </p:nvGraphicFramePr>
        <p:xfrm>
          <a:off x="177009" y="940702"/>
          <a:ext cx="7938292" cy="4053840"/>
        </p:xfrm>
        <a:graphic>
          <a:graphicData uri="http://schemas.openxmlformats.org/drawingml/2006/table">
            <a:tbl>
              <a:tblPr firstRow="1" bandRow="1">
                <a:tableStyleId>{E8B1032C-EA38-4F05-BA0D-38AFFFC7BED3}</a:tableStyleId>
              </a:tblPr>
              <a:tblGrid>
                <a:gridCol w="330036">
                  <a:extLst>
                    <a:ext uri="{9D8B030D-6E8A-4147-A177-3AD203B41FA5}">
                      <a16:colId xmlns:a16="http://schemas.microsoft.com/office/drawing/2014/main" val="2284497494"/>
                    </a:ext>
                  </a:extLst>
                </a:gridCol>
                <a:gridCol w="7608256">
                  <a:extLst>
                    <a:ext uri="{9D8B030D-6E8A-4147-A177-3AD203B41FA5}">
                      <a16:colId xmlns:a16="http://schemas.microsoft.com/office/drawing/2014/main" val="215308255"/>
                    </a:ext>
                  </a:extLst>
                </a:gridCol>
              </a:tblGrid>
              <a:tr h="370840">
                <a:tc>
                  <a:txBody>
                    <a:bodyPr/>
                    <a:lstStyle/>
                    <a:p>
                      <a:r>
                        <a:rPr lang="en-GB" sz="2000" dirty="0">
                          <a:latin typeface="Consolas" panose="020B0609020204030204" pitchFamily="49" charset="0"/>
                          <a:cs typeface="Courier New" panose="02070309020205020404" pitchFamily="49" charset="0"/>
                        </a:rPr>
                        <a:t>1</a:t>
                      </a:r>
                    </a:p>
                    <a:p>
                      <a:endParaRPr lang="en-GB" sz="2000" dirty="0">
                        <a:latin typeface="Consolas" panose="020B0609020204030204" pitchFamily="49" charset="0"/>
                        <a:cs typeface="Courier New" panose="02070309020205020404" pitchFamily="49" charset="0"/>
                      </a:endParaRPr>
                    </a:p>
                    <a:p>
                      <a:r>
                        <a:rPr lang="en-GB" sz="2000" dirty="0">
                          <a:latin typeface="Consolas" panose="020B0609020204030204" pitchFamily="49" charset="0"/>
                          <a:cs typeface="Courier New" panose="02070309020205020404" pitchFamily="49" charset="0"/>
                        </a:rPr>
                        <a:t>2</a:t>
                      </a:r>
                    </a:p>
                    <a:p>
                      <a:r>
                        <a:rPr lang="en-GB" sz="2000" dirty="0">
                          <a:latin typeface="Consolas" panose="020B0609020204030204" pitchFamily="49" charset="0"/>
                          <a:cs typeface="Courier New" panose="02070309020205020404" pitchFamily="49" charset="0"/>
                        </a:rPr>
                        <a:t>3</a:t>
                      </a:r>
                    </a:p>
                    <a:p>
                      <a:r>
                        <a:rPr lang="en-GB" sz="2000" dirty="0">
                          <a:latin typeface="Consolas" panose="020B0609020204030204" pitchFamily="49" charset="0"/>
                          <a:cs typeface="Courier New" panose="02070309020205020404" pitchFamily="49" charset="0"/>
                        </a:rPr>
                        <a:t>4</a:t>
                      </a:r>
                    </a:p>
                    <a:p>
                      <a:r>
                        <a:rPr lang="en-GB" sz="2000" dirty="0">
                          <a:latin typeface="Consolas" panose="020B0609020204030204" pitchFamily="49" charset="0"/>
                          <a:cs typeface="Courier New" panose="02070309020205020404" pitchFamily="49" charset="0"/>
                        </a:rPr>
                        <a:t>5</a:t>
                      </a:r>
                    </a:p>
                    <a:p>
                      <a:r>
                        <a:rPr lang="en-GB" sz="2000" dirty="0">
                          <a:latin typeface="Consolas" panose="020B0609020204030204" pitchFamily="49" charset="0"/>
                          <a:cs typeface="Courier New" panose="02070309020205020404" pitchFamily="49" charset="0"/>
                        </a:rPr>
                        <a:t>6</a:t>
                      </a:r>
                    </a:p>
                    <a:p>
                      <a:endParaRPr lang="en-GB" sz="2000" dirty="0">
                        <a:latin typeface="Consolas" panose="020B0609020204030204" pitchFamily="49" charset="0"/>
                        <a:cs typeface="Courier New" panose="02070309020205020404" pitchFamily="49" charset="0"/>
                      </a:endParaRPr>
                    </a:p>
                    <a:p>
                      <a:r>
                        <a:rPr lang="en-GB" sz="2000" dirty="0">
                          <a:latin typeface="Consolas" panose="020B0609020204030204" pitchFamily="49" charset="0"/>
                          <a:cs typeface="Courier New" panose="02070309020205020404" pitchFamily="49" charset="0"/>
                        </a:rPr>
                        <a:t>7</a:t>
                      </a:r>
                    </a:p>
                    <a:p>
                      <a:endParaRPr lang="en-GB" sz="2000" dirty="0">
                        <a:latin typeface="Consolas" panose="020B0609020204030204" pitchFamily="49" charset="0"/>
                        <a:cs typeface="Courier New" panose="02070309020205020404" pitchFamily="49" charset="0"/>
                      </a:endParaRPr>
                    </a:p>
                    <a:p>
                      <a:r>
                        <a:rPr lang="en-GB" sz="2000" dirty="0">
                          <a:latin typeface="Consolas" panose="020B0609020204030204" pitchFamily="49" charset="0"/>
                          <a:cs typeface="Courier New" panose="02070309020205020404" pitchFamily="49" charset="0"/>
                        </a:rPr>
                        <a:t>8</a:t>
                      </a:r>
                    </a:p>
                    <a:p>
                      <a:r>
                        <a:rPr lang="en-GB" sz="2000" dirty="0">
                          <a:latin typeface="Consolas" panose="020B0609020204030204" pitchFamily="49" charset="0"/>
                          <a:cs typeface="Courier New" panose="02070309020205020404" pitchFamily="49" charset="0"/>
                        </a:rPr>
                        <a:t>9</a:t>
                      </a:r>
                    </a:p>
                    <a:p>
                      <a:endParaRPr lang="en-GB" sz="2000" dirty="0">
                        <a:latin typeface="Consolas" panose="020B0609020204030204" pitchFamily="49" charset="0"/>
                        <a:cs typeface="Courier New" panose="02070309020205020404" pitchFamily="49" charset="0"/>
                      </a:endParaRPr>
                    </a:p>
                  </a:txBody>
                  <a:tcPr>
                    <a:solidFill>
                      <a:schemeClr val="bg1"/>
                    </a:solidFill>
                  </a:tcPr>
                </a:tc>
                <a:tc>
                  <a:txBody>
                    <a:bodyPr/>
                    <a:lstStyle/>
                    <a:p>
                      <a:r>
                        <a:rPr lang="en-GB" sz="2000" b="0" dirty="0">
                          <a:latin typeface="Consolas" panose="020B0609020204030204" pitchFamily="49" charset="0"/>
                        </a:rPr>
                        <a:t>import time</a:t>
                      </a:r>
                    </a:p>
                    <a:p>
                      <a:endParaRPr lang="en-GB" sz="2000" b="0" dirty="0">
                        <a:latin typeface="Consolas" panose="020B0609020204030204" pitchFamily="49" charset="0"/>
                      </a:endParaRPr>
                    </a:p>
                    <a:p>
                      <a:r>
                        <a:rPr lang="en-GB" sz="2000" b="0" dirty="0">
                          <a:latin typeface="Consolas" panose="020B0609020204030204" pitchFamily="49" charset="0"/>
                        </a:rPr>
                        <a:t>def </a:t>
                      </a:r>
                      <a:r>
                        <a:rPr lang="en-GB" sz="2000" b="0" dirty="0" err="1">
                          <a:latin typeface="Consolas" panose="020B0609020204030204" pitchFamily="49" charset="0"/>
                        </a:rPr>
                        <a:t>fibonacci</a:t>
                      </a:r>
                      <a:r>
                        <a:rPr lang="en-GB" sz="2000" b="0" dirty="0">
                          <a:latin typeface="Consolas" panose="020B0609020204030204" pitchFamily="49" charset="0"/>
                        </a:rPr>
                        <a:t>(n):</a:t>
                      </a:r>
                    </a:p>
                    <a:p>
                      <a:r>
                        <a:rPr lang="en-GB" sz="2000" b="0" dirty="0">
                          <a:latin typeface="Consolas" panose="020B0609020204030204" pitchFamily="49" charset="0"/>
                        </a:rPr>
                        <a:t> if n==1 or n==2:</a:t>
                      </a:r>
                    </a:p>
                    <a:p>
                      <a:r>
                        <a:rPr lang="en-GB" sz="2000" b="0" dirty="0">
                          <a:latin typeface="Consolas" panose="020B0609020204030204" pitchFamily="49" charset="0"/>
                        </a:rPr>
                        <a:t>  return 1</a:t>
                      </a:r>
                    </a:p>
                    <a:p>
                      <a:r>
                        <a:rPr lang="en-GB" sz="2000" b="0" dirty="0">
                          <a:latin typeface="Consolas" panose="020B0609020204030204" pitchFamily="49" charset="0"/>
                        </a:rPr>
                        <a:t> else:</a:t>
                      </a:r>
                    </a:p>
                    <a:p>
                      <a:r>
                        <a:rPr lang="en-GB" sz="2000" b="0" dirty="0">
                          <a:latin typeface="Consolas" panose="020B0609020204030204" pitchFamily="49" charset="0"/>
                        </a:rPr>
                        <a:t>  return </a:t>
                      </a:r>
                      <a:r>
                        <a:rPr lang="en-GB" sz="2000" b="0" dirty="0" err="1">
                          <a:latin typeface="Consolas" panose="020B0609020204030204" pitchFamily="49" charset="0"/>
                        </a:rPr>
                        <a:t>fibonacci</a:t>
                      </a:r>
                      <a:r>
                        <a:rPr lang="en-GB" sz="2000" b="0" dirty="0">
                          <a:latin typeface="Consolas" panose="020B0609020204030204" pitchFamily="49" charset="0"/>
                        </a:rPr>
                        <a:t>(n-1) + </a:t>
                      </a:r>
                      <a:r>
                        <a:rPr lang="en-GB" sz="2000" b="0" dirty="0" err="1">
                          <a:latin typeface="Consolas" panose="020B0609020204030204" pitchFamily="49" charset="0"/>
                        </a:rPr>
                        <a:t>fibonacci</a:t>
                      </a:r>
                      <a:r>
                        <a:rPr lang="en-GB" sz="2000" b="0" dirty="0">
                          <a:latin typeface="Consolas" panose="020B0609020204030204" pitchFamily="49" charset="0"/>
                        </a:rPr>
                        <a:t>(n-2)</a:t>
                      </a:r>
                    </a:p>
                    <a:p>
                      <a:endParaRPr lang="en-GB" sz="2000" b="0" dirty="0">
                        <a:latin typeface="Consolas" panose="020B0609020204030204" pitchFamily="49" charset="0"/>
                      </a:endParaRPr>
                    </a:p>
                    <a:p>
                      <a:r>
                        <a:rPr lang="en-GB" sz="2000" b="0" dirty="0">
                          <a:latin typeface="Consolas" panose="020B0609020204030204" pitchFamily="49" charset="0"/>
                        </a:rPr>
                        <a:t>t=</a:t>
                      </a:r>
                      <a:r>
                        <a:rPr lang="en-GB" sz="2000" b="0" dirty="0" err="1">
                          <a:latin typeface="Consolas" panose="020B0609020204030204" pitchFamily="49" charset="0"/>
                        </a:rPr>
                        <a:t>time.time</a:t>
                      </a:r>
                      <a:r>
                        <a:rPr lang="en-GB" sz="2000" b="0" dirty="0">
                          <a:latin typeface="Consolas" panose="020B0609020204030204" pitchFamily="49" charset="0"/>
                        </a:rPr>
                        <a:t>()</a:t>
                      </a:r>
                    </a:p>
                    <a:p>
                      <a:endParaRPr lang="en-GB" sz="2000" b="0" dirty="0">
                        <a:latin typeface="Consolas" panose="020B0609020204030204" pitchFamily="49" charset="0"/>
                      </a:endParaRPr>
                    </a:p>
                    <a:p>
                      <a:r>
                        <a:rPr lang="en-GB" sz="2000" b="0" dirty="0">
                          <a:latin typeface="Consolas" panose="020B0609020204030204" pitchFamily="49" charset="0"/>
                        </a:rPr>
                        <a:t>print(</a:t>
                      </a:r>
                      <a:r>
                        <a:rPr lang="en-GB" sz="2000" b="0" dirty="0" err="1">
                          <a:latin typeface="Consolas" panose="020B0609020204030204" pitchFamily="49" charset="0"/>
                        </a:rPr>
                        <a:t>fibonacci</a:t>
                      </a:r>
                      <a:r>
                        <a:rPr lang="en-GB" sz="2000" b="0" dirty="0">
                          <a:latin typeface="Consolas" panose="020B0609020204030204" pitchFamily="49" charset="0"/>
                        </a:rPr>
                        <a:t>(40))</a:t>
                      </a:r>
                    </a:p>
                    <a:p>
                      <a:r>
                        <a:rPr lang="en-GB" sz="2000" b="0" dirty="0">
                          <a:latin typeface="Consolas" panose="020B0609020204030204" pitchFamily="49" charset="0"/>
                        </a:rPr>
                        <a:t>print("I took " + str(</a:t>
                      </a:r>
                      <a:r>
                        <a:rPr lang="en-GB" sz="2000" b="0" dirty="0" err="1">
                          <a:latin typeface="Consolas" panose="020B0609020204030204" pitchFamily="49" charset="0"/>
                        </a:rPr>
                        <a:t>time.time</a:t>
                      </a:r>
                      <a:r>
                        <a:rPr lang="en-GB" sz="2000" b="0" dirty="0">
                          <a:latin typeface="Consolas" panose="020B0609020204030204" pitchFamily="49" charset="0"/>
                        </a:rPr>
                        <a:t>() - t) + " Seconds")</a:t>
                      </a:r>
                    </a:p>
                  </a:txBody>
                  <a:tcPr>
                    <a:solidFill>
                      <a:schemeClr val="bg1"/>
                    </a:solidFill>
                  </a:tcPr>
                </a:tc>
                <a:extLst>
                  <a:ext uri="{0D108BD9-81ED-4DB2-BD59-A6C34878D82A}">
                    <a16:rowId xmlns:a16="http://schemas.microsoft.com/office/drawing/2014/main" val="3625732133"/>
                  </a:ext>
                </a:extLst>
              </a:tr>
            </a:tbl>
          </a:graphicData>
        </a:graphic>
      </p:graphicFrame>
    </p:spTree>
    <p:extLst>
      <p:ext uri="{BB962C8B-B14F-4D97-AF65-F5344CB8AC3E}">
        <p14:creationId xmlns:p14="http://schemas.microsoft.com/office/powerpoint/2010/main" val="1627086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29748-862C-4E52-A978-3FCDAF38C036}"/>
              </a:ext>
            </a:extLst>
          </p:cNvPr>
          <p:cNvSpPr>
            <a:spLocks noGrp="1"/>
          </p:cNvSpPr>
          <p:nvPr>
            <p:ph type="title"/>
          </p:nvPr>
        </p:nvSpPr>
        <p:spPr/>
        <p:txBody>
          <a:bodyPr>
            <a:normAutofit fontScale="90000"/>
          </a:bodyPr>
          <a:lstStyle/>
          <a:p>
            <a:r>
              <a:rPr lang="en-GB" dirty="0"/>
              <a:t>Fibonacci with caching</a:t>
            </a:r>
          </a:p>
        </p:txBody>
      </p:sp>
      <p:sp>
        <p:nvSpPr>
          <p:cNvPr id="3" name="Content Placeholder 2">
            <a:extLst>
              <a:ext uri="{FF2B5EF4-FFF2-40B4-BE49-F238E27FC236}">
                <a16:creationId xmlns:a16="http://schemas.microsoft.com/office/drawing/2014/main" id="{2FB8C69A-5158-4675-95A9-1FBCE0FD2250}"/>
              </a:ext>
            </a:extLst>
          </p:cNvPr>
          <p:cNvSpPr>
            <a:spLocks noGrp="1"/>
          </p:cNvSpPr>
          <p:nvPr>
            <p:ph idx="1"/>
          </p:nvPr>
        </p:nvSpPr>
        <p:spPr>
          <a:xfrm>
            <a:off x="8605157" y="1096753"/>
            <a:ext cx="3265714" cy="4351338"/>
          </a:xfrm>
        </p:spPr>
        <p:txBody>
          <a:bodyPr>
            <a:normAutofit fontScale="92500" lnSpcReduction="10000"/>
          </a:bodyPr>
          <a:lstStyle/>
          <a:p>
            <a:pPr>
              <a:buFont typeface="Wingdings" panose="05000000000000000000" pitchFamily="2" charset="2"/>
              <a:buChar char="ü"/>
            </a:pPr>
            <a:r>
              <a:rPr lang="en-GB" dirty="0"/>
              <a:t>Add the highlighted code. </a:t>
            </a:r>
          </a:p>
          <a:p>
            <a:pPr>
              <a:buFont typeface="Wingdings" panose="05000000000000000000" pitchFamily="2" charset="2"/>
              <a:buChar char="ü"/>
            </a:pPr>
            <a:r>
              <a:rPr lang="en-GB" dirty="0"/>
              <a:t>Import the </a:t>
            </a:r>
            <a:r>
              <a:rPr lang="en-GB" dirty="0" err="1">
                <a:latin typeface="Consolas" panose="020B0609020204030204" pitchFamily="49" charset="0"/>
              </a:rPr>
              <a:t>functools</a:t>
            </a:r>
            <a:r>
              <a:rPr lang="en-GB" dirty="0"/>
              <a:t> module</a:t>
            </a:r>
          </a:p>
          <a:p>
            <a:pPr>
              <a:buFont typeface="Wingdings" panose="05000000000000000000" pitchFamily="2" charset="2"/>
              <a:buChar char="ü"/>
            </a:pPr>
            <a:endParaRPr lang="en-GB" dirty="0"/>
          </a:p>
          <a:p>
            <a:pPr>
              <a:buFont typeface="Wingdings" panose="05000000000000000000" pitchFamily="2" charset="2"/>
              <a:buChar char="ü"/>
            </a:pPr>
            <a:r>
              <a:rPr lang="en-GB" dirty="0"/>
              <a:t>Add the </a:t>
            </a:r>
            <a:r>
              <a:rPr lang="en-GB" dirty="0">
                <a:latin typeface="Consolas" panose="020B0609020204030204" pitchFamily="49" charset="0"/>
              </a:rPr>
              <a:t>cache</a:t>
            </a:r>
            <a:r>
              <a:rPr lang="en-GB" dirty="0"/>
              <a:t> decorator</a:t>
            </a:r>
          </a:p>
          <a:p>
            <a:pPr>
              <a:buFont typeface="Wingdings" panose="05000000000000000000" pitchFamily="2" charset="2"/>
              <a:buChar char="ü"/>
            </a:pPr>
            <a:endParaRPr lang="en-GB" dirty="0"/>
          </a:p>
          <a:p>
            <a:pPr>
              <a:buFont typeface="Wingdings" panose="05000000000000000000" pitchFamily="2" charset="2"/>
              <a:buChar char="ü"/>
            </a:pPr>
            <a:r>
              <a:rPr lang="en-GB" dirty="0"/>
              <a:t>Run the code again. How long does it take now?</a:t>
            </a:r>
          </a:p>
        </p:txBody>
      </p:sp>
      <p:graphicFrame>
        <p:nvGraphicFramePr>
          <p:cNvPr id="4" name="Table 4">
            <a:extLst>
              <a:ext uri="{FF2B5EF4-FFF2-40B4-BE49-F238E27FC236}">
                <a16:creationId xmlns:a16="http://schemas.microsoft.com/office/drawing/2014/main" id="{D37D368F-C875-4303-A81C-289D3089D9E8}"/>
              </a:ext>
            </a:extLst>
          </p:cNvPr>
          <p:cNvGraphicFramePr>
            <a:graphicFrameLocks noGrp="1"/>
          </p:cNvGraphicFramePr>
          <p:nvPr>
            <p:extLst>
              <p:ext uri="{D42A27DB-BD31-4B8C-83A1-F6EECF244321}">
                <p14:modId xmlns:p14="http://schemas.microsoft.com/office/powerpoint/2010/main" val="1663586177"/>
              </p:ext>
            </p:extLst>
          </p:nvPr>
        </p:nvGraphicFramePr>
        <p:xfrm>
          <a:off x="177009" y="940702"/>
          <a:ext cx="8134234" cy="4663440"/>
        </p:xfrm>
        <a:graphic>
          <a:graphicData uri="http://schemas.openxmlformats.org/drawingml/2006/table">
            <a:tbl>
              <a:tblPr firstRow="1" bandRow="1">
                <a:tableStyleId>{E8B1032C-EA38-4F05-BA0D-38AFFFC7BED3}</a:tableStyleId>
              </a:tblPr>
              <a:tblGrid>
                <a:gridCol w="538438">
                  <a:extLst>
                    <a:ext uri="{9D8B030D-6E8A-4147-A177-3AD203B41FA5}">
                      <a16:colId xmlns:a16="http://schemas.microsoft.com/office/drawing/2014/main" val="2284497494"/>
                    </a:ext>
                  </a:extLst>
                </a:gridCol>
                <a:gridCol w="7595796">
                  <a:extLst>
                    <a:ext uri="{9D8B030D-6E8A-4147-A177-3AD203B41FA5}">
                      <a16:colId xmlns:a16="http://schemas.microsoft.com/office/drawing/2014/main" val="215308255"/>
                    </a:ext>
                  </a:extLst>
                </a:gridCol>
              </a:tblGrid>
              <a:tr h="370840">
                <a:tc>
                  <a:txBody>
                    <a:bodyPr/>
                    <a:lstStyle/>
                    <a:p>
                      <a:r>
                        <a:rPr lang="en-GB" sz="2000" dirty="0">
                          <a:latin typeface="Consolas" panose="020B0609020204030204" pitchFamily="49" charset="0"/>
                          <a:cs typeface="Courier New" panose="02070309020205020404" pitchFamily="49" charset="0"/>
                        </a:rPr>
                        <a:t>1</a:t>
                      </a:r>
                    </a:p>
                    <a:p>
                      <a:r>
                        <a:rPr lang="en-GB" sz="2000" dirty="0">
                          <a:latin typeface="Consolas" panose="020B0609020204030204" pitchFamily="49" charset="0"/>
                          <a:cs typeface="Courier New" panose="02070309020205020404" pitchFamily="49" charset="0"/>
                        </a:rPr>
                        <a:t>2</a:t>
                      </a:r>
                    </a:p>
                    <a:p>
                      <a:endParaRPr lang="en-GB" sz="2000" dirty="0">
                        <a:latin typeface="Consolas" panose="020B0609020204030204" pitchFamily="49" charset="0"/>
                        <a:cs typeface="Courier New" panose="02070309020205020404" pitchFamily="49" charset="0"/>
                      </a:endParaRPr>
                    </a:p>
                    <a:p>
                      <a:r>
                        <a:rPr lang="en-GB" sz="2000" dirty="0">
                          <a:latin typeface="Consolas" panose="020B0609020204030204" pitchFamily="49" charset="0"/>
                          <a:cs typeface="Courier New" panose="02070309020205020404" pitchFamily="49" charset="0"/>
                        </a:rPr>
                        <a:t>3</a:t>
                      </a:r>
                    </a:p>
                    <a:p>
                      <a:r>
                        <a:rPr lang="en-GB" sz="2000" dirty="0">
                          <a:latin typeface="Consolas" panose="020B0609020204030204" pitchFamily="49" charset="0"/>
                          <a:cs typeface="Courier New" panose="02070309020205020404" pitchFamily="49" charset="0"/>
                        </a:rPr>
                        <a:t>4</a:t>
                      </a:r>
                    </a:p>
                    <a:p>
                      <a:r>
                        <a:rPr lang="en-GB" sz="2000" dirty="0">
                          <a:latin typeface="Consolas" panose="020B0609020204030204" pitchFamily="49" charset="0"/>
                          <a:cs typeface="Courier New" panose="02070309020205020404" pitchFamily="49" charset="0"/>
                        </a:rPr>
                        <a:t>5</a:t>
                      </a:r>
                    </a:p>
                    <a:p>
                      <a:r>
                        <a:rPr lang="en-GB" sz="2000" dirty="0">
                          <a:latin typeface="Consolas" panose="020B0609020204030204" pitchFamily="49" charset="0"/>
                          <a:cs typeface="Courier New" panose="02070309020205020404" pitchFamily="49" charset="0"/>
                        </a:rPr>
                        <a:t>6</a:t>
                      </a:r>
                    </a:p>
                    <a:p>
                      <a:r>
                        <a:rPr lang="en-GB" sz="2000" dirty="0">
                          <a:latin typeface="Consolas" panose="020B0609020204030204" pitchFamily="49" charset="0"/>
                          <a:cs typeface="Courier New" panose="02070309020205020404" pitchFamily="49" charset="0"/>
                        </a:rPr>
                        <a:t>7</a:t>
                      </a:r>
                    </a:p>
                    <a:p>
                      <a:r>
                        <a:rPr lang="en-GB" sz="2000" dirty="0">
                          <a:latin typeface="Consolas" panose="020B0609020204030204" pitchFamily="49" charset="0"/>
                          <a:cs typeface="Courier New" panose="02070309020205020404" pitchFamily="49" charset="0"/>
                        </a:rPr>
                        <a:t>8</a:t>
                      </a:r>
                    </a:p>
                    <a:p>
                      <a:endParaRPr lang="en-GB" sz="2000" dirty="0">
                        <a:latin typeface="Consolas" panose="020B0609020204030204" pitchFamily="49" charset="0"/>
                        <a:cs typeface="Courier New" panose="02070309020205020404" pitchFamily="49" charset="0"/>
                      </a:endParaRPr>
                    </a:p>
                    <a:p>
                      <a:r>
                        <a:rPr lang="en-GB" sz="2000" dirty="0">
                          <a:latin typeface="Consolas" panose="020B0609020204030204" pitchFamily="49" charset="0"/>
                          <a:cs typeface="Courier New" panose="02070309020205020404" pitchFamily="49" charset="0"/>
                        </a:rPr>
                        <a:t>9</a:t>
                      </a:r>
                    </a:p>
                    <a:p>
                      <a:endParaRPr lang="en-GB" sz="2000" dirty="0">
                        <a:latin typeface="Consolas" panose="020B0609020204030204" pitchFamily="49" charset="0"/>
                        <a:cs typeface="Courier New" panose="02070309020205020404" pitchFamily="49" charset="0"/>
                      </a:endParaRPr>
                    </a:p>
                    <a:p>
                      <a:r>
                        <a:rPr lang="en-GB" sz="2000" dirty="0">
                          <a:latin typeface="Consolas" panose="020B0609020204030204" pitchFamily="49" charset="0"/>
                          <a:cs typeface="Courier New" panose="02070309020205020404" pitchFamily="49" charset="0"/>
                        </a:rPr>
                        <a:t>10</a:t>
                      </a:r>
                    </a:p>
                    <a:p>
                      <a:r>
                        <a:rPr lang="en-GB" sz="2000" dirty="0">
                          <a:latin typeface="Consolas" panose="020B0609020204030204" pitchFamily="49" charset="0"/>
                          <a:cs typeface="Courier New" panose="02070309020205020404" pitchFamily="49" charset="0"/>
                        </a:rPr>
                        <a:t>11</a:t>
                      </a:r>
                    </a:p>
                    <a:p>
                      <a:endParaRPr lang="en-GB" sz="2000" dirty="0">
                        <a:latin typeface="Consolas" panose="020B0609020204030204" pitchFamily="49" charset="0"/>
                        <a:cs typeface="Courier New" panose="02070309020205020404" pitchFamily="49" charset="0"/>
                      </a:endParaRPr>
                    </a:p>
                  </a:txBody>
                  <a:tcPr>
                    <a:solidFill>
                      <a:schemeClr val="bg1"/>
                    </a:solidFill>
                  </a:tcPr>
                </a:tc>
                <a:tc>
                  <a:txBody>
                    <a:bodyPr/>
                    <a:lstStyle/>
                    <a:p>
                      <a:r>
                        <a:rPr lang="en-GB" sz="2000" b="0" dirty="0">
                          <a:latin typeface="Consolas" panose="020B0609020204030204" pitchFamily="49" charset="0"/>
                        </a:rPr>
                        <a:t>import time</a:t>
                      </a:r>
                    </a:p>
                    <a:p>
                      <a:r>
                        <a:rPr lang="en-GB" sz="2000" b="1" dirty="0">
                          <a:latin typeface="Consolas" panose="020B0609020204030204" pitchFamily="49" charset="0"/>
                        </a:rPr>
                        <a:t>from </a:t>
                      </a:r>
                      <a:r>
                        <a:rPr lang="en-GB" sz="2000" b="1" dirty="0" err="1">
                          <a:latin typeface="Consolas" panose="020B0609020204030204" pitchFamily="49" charset="0"/>
                        </a:rPr>
                        <a:t>functools</a:t>
                      </a:r>
                      <a:r>
                        <a:rPr lang="en-GB" sz="2000" b="1" dirty="0">
                          <a:latin typeface="Consolas" panose="020B0609020204030204" pitchFamily="49" charset="0"/>
                        </a:rPr>
                        <a:t> import cache</a:t>
                      </a:r>
                    </a:p>
                    <a:p>
                      <a:endParaRPr lang="en-GB" sz="2000" b="1" dirty="0">
                        <a:latin typeface="Consolas" panose="020B0609020204030204" pitchFamily="49" charset="0"/>
                      </a:endParaRPr>
                    </a:p>
                    <a:p>
                      <a:r>
                        <a:rPr lang="en-GB" sz="2000" b="1" dirty="0">
                          <a:latin typeface="Consolas" panose="020B0609020204030204" pitchFamily="49" charset="0"/>
                        </a:rPr>
                        <a:t>@cache</a:t>
                      </a:r>
                    </a:p>
                    <a:p>
                      <a:r>
                        <a:rPr lang="en-GB" sz="2000" b="0" dirty="0">
                          <a:latin typeface="Consolas" panose="020B0609020204030204" pitchFamily="49" charset="0"/>
                        </a:rPr>
                        <a:t>def </a:t>
                      </a:r>
                      <a:r>
                        <a:rPr lang="en-GB" sz="2000" b="0" dirty="0" err="1">
                          <a:latin typeface="Consolas" panose="020B0609020204030204" pitchFamily="49" charset="0"/>
                        </a:rPr>
                        <a:t>fibonacci</a:t>
                      </a:r>
                      <a:r>
                        <a:rPr lang="en-GB" sz="2000" b="0" dirty="0">
                          <a:latin typeface="Consolas" panose="020B0609020204030204" pitchFamily="49" charset="0"/>
                        </a:rPr>
                        <a:t>(n):</a:t>
                      </a:r>
                    </a:p>
                    <a:p>
                      <a:r>
                        <a:rPr lang="en-GB" sz="2000" b="0" dirty="0">
                          <a:latin typeface="Consolas" panose="020B0609020204030204" pitchFamily="49" charset="0"/>
                        </a:rPr>
                        <a:t> if n==1 or n==2:</a:t>
                      </a:r>
                    </a:p>
                    <a:p>
                      <a:r>
                        <a:rPr lang="en-GB" sz="2000" b="0" dirty="0">
                          <a:latin typeface="Consolas" panose="020B0609020204030204" pitchFamily="49" charset="0"/>
                        </a:rPr>
                        <a:t>  return 1</a:t>
                      </a:r>
                    </a:p>
                    <a:p>
                      <a:r>
                        <a:rPr lang="en-GB" sz="2000" b="0" dirty="0">
                          <a:latin typeface="Consolas" panose="020B0609020204030204" pitchFamily="49" charset="0"/>
                        </a:rPr>
                        <a:t> else:</a:t>
                      </a:r>
                    </a:p>
                    <a:p>
                      <a:r>
                        <a:rPr lang="en-GB" sz="2000" b="0" dirty="0">
                          <a:latin typeface="Consolas" panose="020B0609020204030204" pitchFamily="49" charset="0"/>
                        </a:rPr>
                        <a:t>  return </a:t>
                      </a:r>
                      <a:r>
                        <a:rPr lang="en-GB" sz="2000" b="0" dirty="0" err="1">
                          <a:latin typeface="Consolas" panose="020B0609020204030204" pitchFamily="49" charset="0"/>
                        </a:rPr>
                        <a:t>fibonacci</a:t>
                      </a:r>
                      <a:r>
                        <a:rPr lang="en-GB" sz="2000" b="0" dirty="0">
                          <a:latin typeface="Consolas" panose="020B0609020204030204" pitchFamily="49" charset="0"/>
                        </a:rPr>
                        <a:t>(n-1) + </a:t>
                      </a:r>
                      <a:r>
                        <a:rPr lang="en-GB" sz="2000" b="0" dirty="0" err="1">
                          <a:latin typeface="Consolas" panose="020B0609020204030204" pitchFamily="49" charset="0"/>
                        </a:rPr>
                        <a:t>fibonacci</a:t>
                      </a:r>
                      <a:r>
                        <a:rPr lang="en-GB" sz="2000" b="0" dirty="0">
                          <a:latin typeface="Consolas" panose="020B0609020204030204" pitchFamily="49" charset="0"/>
                        </a:rPr>
                        <a:t>(n-2)</a:t>
                      </a:r>
                    </a:p>
                    <a:p>
                      <a:endParaRPr lang="en-GB" sz="2000" b="0" dirty="0">
                        <a:latin typeface="Consolas" panose="020B0609020204030204" pitchFamily="49" charset="0"/>
                      </a:endParaRPr>
                    </a:p>
                    <a:p>
                      <a:r>
                        <a:rPr lang="en-GB" sz="2000" b="0" dirty="0">
                          <a:latin typeface="Consolas" panose="020B0609020204030204" pitchFamily="49" charset="0"/>
                        </a:rPr>
                        <a:t>t=</a:t>
                      </a:r>
                      <a:r>
                        <a:rPr lang="en-GB" sz="2000" b="0" dirty="0" err="1">
                          <a:latin typeface="Consolas" panose="020B0609020204030204" pitchFamily="49" charset="0"/>
                        </a:rPr>
                        <a:t>time.time</a:t>
                      </a:r>
                      <a:r>
                        <a:rPr lang="en-GB" sz="2000" b="0" dirty="0">
                          <a:latin typeface="Consolas" panose="020B0609020204030204" pitchFamily="49" charset="0"/>
                        </a:rPr>
                        <a:t>()</a:t>
                      </a:r>
                    </a:p>
                    <a:p>
                      <a:endParaRPr lang="en-GB" sz="2000" b="0" dirty="0">
                        <a:latin typeface="Consolas" panose="020B0609020204030204" pitchFamily="49" charset="0"/>
                      </a:endParaRPr>
                    </a:p>
                    <a:p>
                      <a:r>
                        <a:rPr lang="en-GB" sz="2000" b="0" dirty="0">
                          <a:latin typeface="Consolas" panose="020B0609020204030204" pitchFamily="49" charset="0"/>
                        </a:rPr>
                        <a:t>print(</a:t>
                      </a:r>
                      <a:r>
                        <a:rPr lang="en-GB" sz="2000" b="0" dirty="0" err="1">
                          <a:latin typeface="Consolas" panose="020B0609020204030204" pitchFamily="49" charset="0"/>
                        </a:rPr>
                        <a:t>fibonacci</a:t>
                      </a:r>
                      <a:r>
                        <a:rPr lang="en-GB" sz="2000" b="0" dirty="0">
                          <a:latin typeface="Consolas" panose="020B0609020204030204" pitchFamily="49" charset="0"/>
                        </a:rPr>
                        <a:t>(40))</a:t>
                      </a:r>
                    </a:p>
                    <a:p>
                      <a:r>
                        <a:rPr lang="en-GB" sz="2000" b="0" dirty="0">
                          <a:latin typeface="Consolas" panose="020B0609020204030204" pitchFamily="49" charset="0"/>
                        </a:rPr>
                        <a:t>print("I took " + str(</a:t>
                      </a:r>
                      <a:r>
                        <a:rPr lang="en-GB" sz="2000" b="0" dirty="0" err="1">
                          <a:latin typeface="Consolas" panose="020B0609020204030204" pitchFamily="49" charset="0"/>
                        </a:rPr>
                        <a:t>time.time</a:t>
                      </a:r>
                      <a:r>
                        <a:rPr lang="en-GB" sz="2000" b="0" dirty="0">
                          <a:latin typeface="Consolas" panose="020B0609020204030204" pitchFamily="49" charset="0"/>
                        </a:rPr>
                        <a:t>() - t) + " Seconds")</a:t>
                      </a:r>
                    </a:p>
                  </a:txBody>
                  <a:tcPr>
                    <a:solidFill>
                      <a:schemeClr val="bg1"/>
                    </a:solidFill>
                  </a:tcPr>
                </a:tc>
                <a:extLst>
                  <a:ext uri="{0D108BD9-81ED-4DB2-BD59-A6C34878D82A}">
                    <a16:rowId xmlns:a16="http://schemas.microsoft.com/office/drawing/2014/main" val="3625732133"/>
                  </a:ext>
                </a:extLst>
              </a:tr>
            </a:tbl>
          </a:graphicData>
        </a:graphic>
      </p:graphicFrame>
    </p:spTree>
    <p:extLst>
      <p:ext uri="{BB962C8B-B14F-4D97-AF65-F5344CB8AC3E}">
        <p14:creationId xmlns:p14="http://schemas.microsoft.com/office/powerpoint/2010/main" val="1062022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DD3FC-3276-4881-A934-C3BFF3724A36}"/>
              </a:ext>
            </a:extLst>
          </p:cNvPr>
          <p:cNvSpPr>
            <a:spLocks noGrp="1"/>
          </p:cNvSpPr>
          <p:nvPr>
            <p:ph type="title"/>
          </p:nvPr>
        </p:nvSpPr>
        <p:spPr>
          <a:xfrm>
            <a:off x="838200" y="301275"/>
            <a:ext cx="10515600" cy="662781"/>
          </a:xfrm>
        </p:spPr>
        <p:txBody>
          <a:bodyPr>
            <a:normAutofit fontScale="90000"/>
          </a:bodyPr>
          <a:lstStyle/>
          <a:p>
            <a:r>
              <a:rPr lang="en-GB" dirty="0"/>
              <a:t>Caching with Fibonacci</a:t>
            </a:r>
            <a:br>
              <a:rPr lang="en-GB" dirty="0"/>
            </a:br>
            <a:endParaRPr lang="en-GB" dirty="0"/>
          </a:p>
        </p:txBody>
      </p:sp>
      <p:sp>
        <p:nvSpPr>
          <p:cNvPr id="3" name="Content Placeholder 2">
            <a:extLst>
              <a:ext uri="{FF2B5EF4-FFF2-40B4-BE49-F238E27FC236}">
                <a16:creationId xmlns:a16="http://schemas.microsoft.com/office/drawing/2014/main" id="{C2503E81-80A9-4033-B31A-2049CF7AA0B2}"/>
              </a:ext>
            </a:extLst>
          </p:cNvPr>
          <p:cNvSpPr>
            <a:spLocks noGrp="1"/>
          </p:cNvSpPr>
          <p:nvPr>
            <p:ph idx="1"/>
          </p:nvPr>
        </p:nvSpPr>
        <p:spPr>
          <a:xfrm>
            <a:off x="586409" y="1111013"/>
            <a:ext cx="10515600" cy="4685630"/>
          </a:xfrm>
        </p:spPr>
        <p:txBody>
          <a:bodyPr>
            <a:normAutofit fontScale="92500" lnSpcReduction="20000"/>
          </a:bodyPr>
          <a:lstStyle/>
          <a:p>
            <a:pPr>
              <a:lnSpc>
                <a:spcPct val="120000"/>
              </a:lnSpc>
              <a:buFont typeface="Wingdings" panose="05000000000000000000" pitchFamily="2" charset="2"/>
              <a:buChar char="ü"/>
            </a:pPr>
            <a:r>
              <a:rPr lang="en-GB" dirty="0"/>
              <a:t>Running the code with caching significantly speeds up algorithm.</a:t>
            </a:r>
          </a:p>
          <a:p>
            <a:pPr>
              <a:lnSpc>
                <a:spcPct val="120000"/>
              </a:lnSpc>
              <a:buFont typeface="Wingdings" panose="05000000000000000000" pitchFamily="2" charset="2"/>
              <a:buChar char="ü"/>
            </a:pPr>
            <a:r>
              <a:rPr lang="en-GB" dirty="0"/>
              <a:t>To calculate the Fibonacci number for 9 lets say, we need also to calculate the Fibonacci number for 7 and 8, which means that for 8 we need to calculate the Fibonacci numbers for 6 and 7 and so on down to 1.</a:t>
            </a:r>
          </a:p>
          <a:p>
            <a:pPr>
              <a:lnSpc>
                <a:spcPct val="120000"/>
              </a:lnSpc>
              <a:buFont typeface="Wingdings" panose="05000000000000000000" pitchFamily="2" charset="2"/>
              <a:buChar char="ü"/>
            </a:pPr>
            <a:r>
              <a:rPr lang="en-GB" dirty="0"/>
              <a:t>This means that we end up calculating the Fibonacci number for a value several time, performing the calculation over and over.</a:t>
            </a:r>
          </a:p>
          <a:p>
            <a:pPr>
              <a:lnSpc>
                <a:spcPct val="120000"/>
              </a:lnSpc>
              <a:buFont typeface="Wingdings" panose="05000000000000000000" pitchFamily="2" charset="2"/>
              <a:buChar char="ü"/>
            </a:pPr>
            <a:r>
              <a:rPr lang="en-GB" dirty="0"/>
              <a:t>When we are caching, the Fibonacci number for each value can be calculated once. The Fibonacci number is stored in cache which can be accessed and there is no need to recalculate.</a:t>
            </a:r>
          </a:p>
          <a:p>
            <a:pPr>
              <a:lnSpc>
                <a:spcPct val="120000"/>
              </a:lnSpc>
              <a:buFont typeface="Wingdings" panose="05000000000000000000" pitchFamily="2" charset="2"/>
              <a:buChar char="ü"/>
            </a:pPr>
            <a:r>
              <a:rPr lang="en-GB"/>
              <a:t> </a:t>
            </a:r>
            <a:r>
              <a:rPr lang="en-GB" dirty="0"/>
              <a:t>As n grows the problems grows exponentially.</a:t>
            </a:r>
          </a:p>
        </p:txBody>
      </p:sp>
    </p:spTree>
    <p:extLst>
      <p:ext uri="{BB962C8B-B14F-4D97-AF65-F5344CB8AC3E}">
        <p14:creationId xmlns:p14="http://schemas.microsoft.com/office/powerpoint/2010/main" val="806193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1AD35-887B-47EC-956E-64601CE99DD4}"/>
              </a:ext>
            </a:extLst>
          </p:cNvPr>
          <p:cNvSpPr>
            <a:spLocks noGrp="1"/>
          </p:cNvSpPr>
          <p:nvPr>
            <p:ph type="title"/>
          </p:nvPr>
        </p:nvSpPr>
        <p:spPr/>
        <p:txBody>
          <a:bodyPr>
            <a:normAutofit fontScale="90000"/>
          </a:bodyPr>
          <a:lstStyle/>
          <a:p>
            <a:r>
              <a:rPr lang="en-GB" dirty="0"/>
              <a:t>In pairs, predict what the following code does</a:t>
            </a:r>
          </a:p>
        </p:txBody>
      </p:sp>
      <p:graphicFrame>
        <p:nvGraphicFramePr>
          <p:cNvPr id="4" name="Table 4">
            <a:extLst>
              <a:ext uri="{FF2B5EF4-FFF2-40B4-BE49-F238E27FC236}">
                <a16:creationId xmlns:a16="http://schemas.microsoft.com/office/drawing/2014/main" id="{9C707766-1338-4960-9BD5-FF781BBCE4A3}"/>
              </a:ext>
            </a:extLst>
          </p:cNvPr>
          <p:cNvGraphicFramePr>
            <a:graphicFrameLocks noGrp="1"/>
          </p:cNvGraphicFramePr>
          <p:nvPr>
            <p:extLst>
              <p:ext uri="{D42A27DB-BD31-4B8C-83A1-F6EECF244321}">
                <p14:modId xmlns:p14="http://schemas.microsoft.com/office/powerpoint/2010/main" val="2352420875"/>
              </p:ext>
            </p:extLst>
          </p:nvPr>
        </p:nvGraphicFramePr>
        <p:xfrm>
          <a:off x="177009" y="940702"/>
          <a:ext cx="8134234" cy="5273040"/>
        </p:xfrm>
        <a:graphic>
          <a:graphicData uri="http://schemas.openxmlformats.org/drawingml/2006/table">
            <a:tbl>
              <a:tblPr firstRow="1" bandRow="1">
                <a:tableStyleId>{E8B1032C-EA38-4F05-BA0D-38AFFFC7BED3}</a:tableStyleId>
              </a:tblPr>
              <a:tblGrid>
                <a:gridCol w="538438">
                  <a:extLst>
                    <a:ext uri="{9D8B030D-6E8A-4147-A177-3AD203B41FA5}">
                      <a16:colId xmlns:a16="http://schemas.microsoft.com/office/drawing/2014/main" val="2284497494"/>
                    </a:ext>
                  </a:extLst>
                </a:gridCol>
                <a:gridCol w="7595796">
                  <a:extLst>
                    <a:ext uri="{9D8B030D-6E8A-4147-A177-3AD203B41FA5}">
                      <a16:colId xmlns:a16="http://schemas.microsoft.com/office/drawing/2014/main" val="215308255"/>
                    </a:ext>
                  </a:extLst>
                </a:gridCol>
              </a:tblGrid>
              <a:tr h="370840">
                <a:tc>
                  <a:txBody>
                    <a:bodyPr/>
                    <a:lstStyle/>
                    <a:p>
                      <a:r>
                        <a:rPr lang="en-GB" sz="2000" dirty="0">
                          <a:latin typeface="Consolas" panose="020B0609020204030204" pitchFamily="49" charset="0"/>
                          <a:cs typeface="Courier New" panose="02070309020205020404" pitchFamily="49" charset="0"/>
                        </a:rPr>
                        <a:t>1</a:t>
                      </a:r>
                    </a:p>
                    <a:p>
                      <a:endParaRPr lang="en-GB" sz="2000" dirty="0">
                        <a:latin typeface="Consolas" panose="020B0609020204030204" pitchFamily="49" charset="0"/>
                        <a:cs typeface="Courier New" panose="02070309020205020404" pitchFamily="49" charset="0"/>
                      </a:endParaRPr>
                    </a:p>
                    <a:p>
                      <a:r>
                        <a:rPr lang="en-GB" sz="2000" dirty="0">
                          <a:latin typeface="Consolas" panose="020B0609020204030204" pitchFamily="49" charset="0"/>
                          <a:cs typeface="Courier New" panose="02070309020205020404" pitchFamily="49" charset="0"/>
                        </a:rPr>
                        <a:t>2</a:t>
                      </a:r>
                    </a:p>
                    <a:p>
                      <a:r>
                        <a:rPr lang="en-GB" sz="2000" dirty="0">
                          <a:latin typeface="Consolas" panose="020B0609020204030204" pitchFamily="49" charset="0"/>
                          <a:cs typeface="Courier New" panose="02070309020205020404" pitchFamily="49" charset="0"/>
                        </a:rPr>
                        <a:t>3</a:t>
                      </a:r>
                    </a:p>
                    <a:p>
                      <a:r>
                        <a:rPr lang="en-GB" sz="2000" dirty="0">
                          <a:latin typeface="Consolas" panose="020B0609020204030204" pitchFamily="49" charset="0"/>
                          <a:cs typeface="Courier New" panose="02070309020205020404" pitchFamily="49" charset="0"/>
                        </a:rPr>
                        <a:t>4</a:t>
                      </a:r>
                    </a:p>
                    <a:p>
                      <a:r>
                        <a:rPr lang="en-GB" sz="2000" dirty="0">
                          <a:latin typeface="Consolas" panose="020B0609020204030204" pitchFamily="49" charset="0"/>
                          <a:cs typeface="Courier New" panose="02070309020205020404" pitchFamily="49" charset="0"/>
                        </a:rPr>
                        <a:t>5</a:t>
                      </a:r>
                    </a:p>
                    <a:p>
                      <a:endParaRPr lang="en-GB" sz="2000" dirty="0">
                        <a:latin typeface="Consolas" panose="020B0609020204030204" pitchFamily="49" charset="0"/>
                        <a:cs typeface="Courier New" panose="02070309020205020404" pitchFamily="49" charset="0"/>
                      </a:endParaRPr>
                    </a:p>
                    <a:p>
                      <a:r>
                        <a:rPr lang="en-GB" sz="2000" dirty="0">
                          <a:latin typeface="Consolas" panose="020B0609020204030204" pitchFamily="49" charset="0"/>
                          <a:cs typeface="Courier New" panose="02070309020205020404" pitchFamily="49" charset="0"/>
                        </a:rPr>
                        <a:t>6</a:t>
                      </a:r>
                    </a:p>
                    <a:p>
                      <a:endParaRPr lang="en-GB" sz="2000" dirty="0">
                        <a:latin typeface="Consolas" panose="020B0609020204030204" pitchFamily="49" charset="0"/>
                        <a:cs typeface="Courier New" panose="02070309020205020404" pitchFamily="49" charset="0"/>
                      </a:endParaRPr>
                    </a:p>
                    <a:p>
                      <a:r>
                        <a:rPr lang="en-GB" sz="2000" dirty="0">
                          <a:latin typeface="Consolas" panose="020B0609020204030204" pitchFamily="49" charset="0"/>
                          <a:cs typeface="Courier New" panose="02070309020205020404" pitchFamily="49" charset="0"/>
                        </a:rPr>
                        <a:t>7</a:t>
                      </a:r>
                    </a:p>
                    <a:p>
                      <a:r>
                        <a:rPr lang="en-GB" sz="2000" dirty="0">
                          <a:latin typeface="Consolas" panose="020B0609020204030204" pitchFamily="49" charset="0"/>
                          <a:cs typeface="Courier New" panose="02070309020205020404" pitchFamily="49" charset="0"/>
                        </a:rPr>
                        <a:t>8</a:t>
                      </a:r>
                    </a:p>
                    <a:p>
                      <a:endParaRPr lang="en-GB" sz="2000" dirty="0">
                        <a:latin typeface="Consolas" panose="020B0609020204030204" pitchFamily="49" charset="0"/>
                        <a:cs typeface="Courier New" panose="02070309020205020404" pitchFamily="49" charset="0"/>
                      </a:endParaRPr>
                    </a:p>
                    <a:p>
                      <a:r>
                        <a:rPr lang="en-GB" sz="2000" dirty="0">
                          <a:latin typeface="Consolas" panose="020B0609020204030204" pitchFamily="49" charset="0"/>
                          <a:cs typeface="Courier New" panose="02070309020205020404" pitchFamily="49" charset="0"/>
                        </a:rPr>
                        <a:t>9</a:t>
                      </a:r>
                    </a:p>
                    <a:p>
                      <a:r>
                        <a:rPr lang="en-GB" sz="2000" dirty="0">
                          <a:latin typeface="Consolas" panose="020B0609020204030204" pitchFamily="49" charset="0"/>
                          <a:cs typeface="Courier New" panose="02070309020205020404" pitchFamily="49" charset="0"/>
                        </a:rPr>
                        <a:t>10</a:t>
                      </a:r>
                    </a:p>
                    <a:p>
                      <a:endParaRPr lang="en-GB" sz="2000" dirty="0">
                        <a:latin typeface="Consolas" panose="020B0609020204030204" pitchFamily="49" charset="0"/>
                        <a:cs typeface="Courier New" panose="02070309020205020404" pitchFamily="49" charset="0"/>
                      </a:endParaRPr>
                    </a:p>
                    <a:p>
                      <a:r>
                        <a:rPr lang="en-GB" sz="2000" dirty="0">
                          <a:latin typeface="Consolas" panose="020B0609020204030204" pitchFamily="49" charset="0"/>
                          <a:cs typeface="Courier New" panose="02070309020205020404" pitchFamily="49" charset="0"/>
                        </a:rPr>
                        <a:t>11</a:t>
                      </a:r>
                    </a:p>
                    <a:p>
                      <a:endParaRPr lang="en-GB" sz="2000" dirty="0">
                        <a:latin typeface="Consolas" panose="020B0609020204030204" pitchFamily="49" charset="0"/>
                        <a:cs typeface="Courier New" panose="02070309020205020404" pitchFamily="49" charset="0"/>
                      </a:endParaRPr>
                    </a:p>
                  </a:txBody>
                  <a:tcPr>
                    <a:solidFill>
                      <a:schemeClr val="bg1"/>
                    </a:solidFill>
                  </a:tcPr>
                </a:tc>
                <a:tc>
                  <a:txBody>
                    <a:bodyPr/>
                    <a:lstStyle/>
                    <a:p>
                      <a:r>
                        <a:rPr lang="en-GB" sz="2000" b="0" dirty="0">
                          <a:latin typeface="Consolas" panose="020B0609020204030204" pitchFamily="49" charset="0"/>
                        </a:rPr>
                        <a:t>import time</a:t>
                      </a:r>
                    </a:p>
                    <a:p>
                      <a:r>
                        <a:rPr lang="en-GB" sz="2000" b="0" dirty="0">
                          <a:latin typeface="Consolas" panose="020B0609020204030204" pitchFamily="49" charset="0"/>
                        </a:rPr>
                        <a:t> </a:t>
                      </a:r>
                    </a:p>
                    <a:p>
                      <a:r>
                        <a:rPr lang="en-GB" sz="2000" b="0" dirty="0">
                          <a:latin typeface="Consolas" panose="020B0609020204030204" pitchFamily="49" charset="0"/>
                        </a:rPr>
                        <a:t>def </a:t>
                      </a:r>
                      <a:r>
                        <a:rPr lang="en-GB" sz="2000" b="0" dirty="0" err="1">
                          <a:latin typeface="Consolas" panose="020B0609020204030204" pitchFamily="49" charset="0"/>
                        </a:rPr>
                        <a:t>print_nums</a:t>
                      </a:r>
                      <a:r>
                        <a:rPr lang="en-GB" sz="2000" b="0" dirty="0">
                          <a:latin typeface="Consolas" panose="020B0609020204030204" pitchFamily="49" charset="0"/>
                        </a:rPr>
                        <a:t>(</a:t>
                      </a:r>
                      <a:r>
                        <a:rPr lang="en-GB" sz="2000" b="0" dirty="0" err="1">
                          <a:latin typeface="Consolas" panose="020B0609020204030204" pitchFamily="49" charset="0"/>
                        </a:rPr>
                        <a:t>nums</a:t>
                      </a:r>
                      <a:r>
                        <a:rPr lang="en-GB" sz="2000" b="0" dirty="0">
                          <a:latin typeface="Consolas" panose="020B0609020204030204" pitchFamily="49" charset="0"/>
                        </a:rPr>
                        <a:t>):</a:t>
                      </a:r>
                    </a:p>
                    <a:p>
                      <a:r>
                        <a:rPr lang="en-GB" sz="2000" b="0" dirty="0">
                          <a:latin typeface="Consolas" panose="020B0609020204030204" pitchFamily="49" charset="0"/>
                        </a:rPr>
                        <a:t> for </a:t>
                      </a:r>
                      <a:r>
                        <a:rPr lang="en-GB" sz="2000" b="0" dirty="0" err="1">
                          <a:latin typeface="Consolas" panose="020B0609020204030204" pitchFamily="49" charset="0"/>
                        </a:rPr>
                        <a:t>i</a:t>
                      </a:r>
                      <a:r>
                        <a:rPr lang="en-GB" sz="2000" b="0" dirty="0">
                          <a:latin typeface="Consolas" panose="020B0609020204030204" pitchFamily="49" charset="0"/>
                        </a:rPr>
                        <a:t> in </a:t>
                      </a:r>
                      <a:r>
                        <a:rPr lang="en-GB" sz="2000" b="0" dirty="0" err="1">
                          <a:latin typeface="Consolas" panose="020B0609020204030204" pitchFamily="49" charset="0"/>
                        </a:rPr>
                        <a:t>nums</a:t>
                      </a:r>
                      <a:r>
                        <a:rPr lang="en-GB" sz="2000" b="0" dirty="0">
                          <a:latin typeface="Consolas" panose="020B0609020204030204" pitchFamily="49" charset="0"/>
                        </a:rPr>
                        <a:t>:</a:t>
                      </a:r>
                    </a:p>
                    <a:p>
                      <a:r>
                        <a:rPr lang="en-GB" sz="2000" b="0" dirty="0">
                          <a:latin typeface="Consolas" panose="020B0609020204030204" pitchFamily="49" charset="0"/>
                        </a:rPr>
                        <a:t>  print(str(</a:t>
                      </a:r>
                      <a:r>
                        <a:rPr lang="en-GB" sz="2000" b="0" dirty="0" err="1">
                          <a:latin typeface="Consolas" panose="020B0609020204030204" pitchFamily="49" charset="0"/>
                        </a:rPr>
                        <a:t>i</a:t>
                      </a:r>
                      <a:r>
                        <a:rPr lang="en-GB" sz="2000" b="0" dirty="0">
                          <a:latin typeface="Consolas" panose="020B0609020204030204" pitchFamily="49" charset="0"/>
                        </a:rPr>
                        <a:t>)+"\</a:t>
                      </a:r>
                      <a:r>
                        <a:rPr lang="en-GB" sz="2000" b="0" dirty="0" err="1">
                          <a:latin typeface="Consolas" panose="020B0609020204030204" pitchFamily="49" charset="0"/>
                        </a:rPr>
                        <a:t>n",end</a:t>
                      </a:r>
                      <a:r>
                        <a:rPr lang="en-GB" sz="2000" b="0" dirty="0">
                          <a:latin typeface="Consolas" panose="020B0609020204030204" pitchFamily="49" charset="0"/>
                        </a:rPr>
                        <a:t>="")</a:t>
                      </a:r>
                    </a:p>
                    <a:p>
                      <a:r>
                        <a:rPr lang="en-GB" sz="2000" b="0" dirty="0">
                          <a:latin typeface="Consolas" panose="020B0609020204030204" pitchFamily="49" charset="0"/>
                        </a:rPr>
                        <a:t>  </a:t>
                      </a:r>
                      <a:r>
                        <a:rPr lang="en-GB" sz="2000" b="0" dirty="0" err="1">
                          <a:latin typeface="Consolas" panose="020B0609020204030204" pitchFamily="49" charset="0"/>
                        </a:rPr>
                        <a:t>time.sleep</a:t>
                      </a:r>
                      <a:r>
                        <a:rPr lang="en-GB" sz="2000" b="0" dirty="0">
                          <a:latin typeface="Consolas" panose="020B0609020204030204" pitchFamily="49" charset="0"/>
                        </a:rPr>
                        <a:t>(0.5)</a:t>
                      </a:r>
                    </a:p>
                    <a:p>
                      <a:endParaRPr lang="en-GB" sz="2000" b="0" dirty="0">
                        <a:latin typeface="Consolas" panose="020B0609020204030204" pitchFamily="49" charset="0"/>
                      </a:endParaRPr>
                    </a:p>
                    <a:p>
                      <a:r>
                        <a:rPr lang="en-GB" sz="2000" b="0" dirty="0">
                          <a:latin typeface="Consolas" panose="020B0609020204030204" pitchFamily="49" charset="0"/>
                        </a:rPr>
                        <a:t>t = </a:t>
                      </a:r>
                      <a:r>
                        <a:rPr lang="en-GB" sz="2000" b="0" dirty="0" err="1">
                          <a:latin typeface="Consolas" panose="020B0609020204030204" pitchFamily="49" charset="0"/>
                        </a:rPr>
                        <a:t>time.time</a:t>
                      </a:r>
                      <a:r>
                        <a:rPr lang="en-GB" sz="2000" b="0" dirty="0">
                          <a:latin typeface="Consolas" panose="020B0609020204030204" pitchFamily="49" charset="0"/>
                        </a:rPr>
                        <a:t>()</a:t>
                      </a:r>
                    </a:p>
                    <a:p>
                      <a:endParaRPr lang="en-GB" sz="2000" b="0" dirty="0">
                        <a:latin typeface="Consolas" panose="020B0609020204030204" pitchFamily="49" charset="0"/>
                      </a:endParaRPr>
                    </a:p>
                    <a:p>
                      <a:r>
                        <a:rPr lang="en-GB" sz="2000" b="0" dirty="0">
                          <a:latin typeface="Consolas" panose="020B0609020204030204" pitchFamily="49" charset="0"/>
                        </a:rPr>
                        <a:t>nums1=[0,2,4,6,8]</a:t>
                      </a:r>
                    </a:p>
                    <a:p>
                      <a:r>
                        <a:rPr lang="en-GB" sz="2000" b="0" dirty="0">
                          <a:latin typeface="Consolas" panose="020B0609020204030204" pitchFamily="49" charset="0"/>
                        </a:rPr>
                        <a:t>nums2=[1,3,5,7,9]</a:t>
                      </a:r>
                    </a:p>
                    <a:p>
                      <a:endParaRPr lang="en-GB" sz="2000" b="0" dirty="0">
                        <a:latin typeface="Consolas" panose="020B0609020204030204" pitchFamily="49" charset="0"/>
                      </a:endParaRPr>
                    </a:p>
                    <a:p>
                      <a:r>
                        <a:rPr lang="en-GB" sz="2000" b="0" dirty="0" err="1">
                          <a:latin typeface="Consolas" panose="020B0609020204030204" pitchFamily="49" charset="0"/>
                        </a:rPr>
                        <a:t>print_nums</a:t>
                      </a:r>
                      <a:r>
                        <a:rPr lang="en-GB" sz="2000" b="0" dirty="0">
                          <a:latin typeface="Consolas" panose="020B0609020204030204" pitchFamily="49" charset="0"/>
                        </a:rPr>
                        <a:t>(nums1)</a:t>
                      </a:r>
                    </a:p>
                    <a:p>
                      <a:r>
                        <a:rPr lang="en-GB" sz="2000" b="0" dirty="0" err="1">
                          <a:latin typeface="Consolas" panose="020B0609020204030204" pitchFamily="49" charset="0"/>
                        </a:rPr>
                        <a:t>print_nums</a:t>
                      </a:r>
                      <a:r>
                        <a:rPr lang="en-GB" sz="2000" b="0" dirty="0">
                          <a:latin typeface="Consolas" panose="020B0609020204030204" pitchFamily="49" charset="0"/>
                        </a:rPr>
                        <a:t>(nums2)</a:t>
                      </a:r>
                    </a:p>
                    <a:p>
                      <a:r>
                        <a:rPr lang="en-GB" sz="2000" b="0" dirty="0">
                          <a:latin typeface="Consolas" panose="020B0609020204030204" pitchFamily="49" charset="0"/>
                        </a:rPr>
                        <a:t> </a:t>
                      </a:r>
                    </a:p>
                    <a:p>
                      <a:r>
                        <a:rPr lang="en-GB" sz="2000" b="0" dirty="0">
                          <a:latin typeface="Consolas" panose="020B0609020204030204" pitchFamily="49" charset="0"/>
                        </a:rPr>
                        <a:t>print("I took " + str(</a:t>
                      </a:r>
                      <a:r>
                        <a:rPr lang="en-GB" sz="2000" b="0" dirty="0" err="1">
                          <a:latin typeface="Consolas" panose="020B0609020204030204" pitchFamily="49" charset="0"/>
                        </a:rPr>
                        <a:t>time.time</a:t>
                      </a:r>
                      <a:r>
                        <a:rPr lang="en-GB" sz="2000" b="0" dirty="0">
                          <a:latin typeface="Consolas" panose="020B0609020204030204" pitchFamily="49" charset="0"/>
                        </a:rPr>
                        <a:t>() - t) + " Seconds")</a:t>
                      </a:r>
                    </a:p>
                  </a:txBody>
                  <a:tcPr>
                    <a:solidFill>
                      <a:schemeClr val="bg1"/>
                    </a:solidFill>
                  </a:tcPr>
                </a:tc>
                <a:extLst>
                  <a:ext uri="{0D108BD9-81ED-4DB2-BD59-A6C34878D82A}">
                    <a16:rowId xmlns:a16="http://schemas.microsoft.com/office/drawing/2014/main" val="3625732133"/>
                  </a:ext>
                </a:extLst>
              </a:tr>
            </a:tbl>
          </a:graphicData>
        </a:graphic>
      </p:graphicFrame>
      <p:sp>
        <p:nvSpPr>
          <p:cNvPr id="6" name="TextBox 5">
            <a:extLst>
              <a:ext uri="{FF2B5EF4-FFF2-40B4-BE49-F238E27FC236}">
                <a16:creationId xmlns:a16="http://schemas.microsoft.com/office/drawing/2014/main" id="{A1FAF692-8B43-4208-A271-450314BAEECD}"/>
              </a:ext>
            </a:extLst>
          </p:cNvPr>
          <p:cNvSpPr txBox="1"/>
          <p:nvPr/>
        </p:nvSpPr>
        <p:spPr>
          <a:xfrm>
            <a:off x="3419061" y="3207890"/>
            <a:ext cx="6838120" cy="369332"/>
          </a:xfrm>
          <a:prstGeom prst="rect">
            <a:avLst/>
          </a:prstGeom>
          <a:noFill/>
        </p:spPr>
        <p:txBody>
          <a:bodyPr wrap="square">
            <a:spAutoFit/>
          </a:bodyPr>
          <a:lstStyle/>
          <a:p>
            <a:r>
              <a:rPr lang="en-GB" dirty="0">
                <a:solidFill>
                  <a:srgbClr val="808080"/>
                </a:solidFill>
                <a:latin typeface="Courier New" panose="02070309020205020404" pitchFamily="49" charset="0"/>
              </a:rPr>
              <a:t>'</a:t>
            </a:r>
            <a:endParaRPr lang="en-GB" dirty="0"/>
          </a:p>
        </p:txBody>
      </p:sp>
      <p:sp>
        <p:nvSpPr>
          <p:cNvPr id="8" name="TextBox 7">
            <a:extLst>
              <a:ext uri="{FF2B5EF4-FFF2-40B4-BE49-F238E27FC236}">
                <a16:creationId xmlns:a16="http://schemas.microsoft.com/office/drawing/2014/main" id="{869035BF-5CD6-421E-AE8A-A7A5F6A02452}"/>
              </a:ext>
            </a:extLst>
          </p:cNvPr>
          <p:cNvSpPr txBox="1"/>
          <p:nvPr/>
        </p:nvSpPr>
        <p:spPr>
          <a:xfrm>
            <a:off x="3419061" y="3207890"/>
            <a:ext cx="6838120" cy="369332"/>
          </a:xfrm>
          <a:prstGeom prst="rect">
            <a:avLst/>
          </a:prstGeom>
          <a:noFill/>
        </p:spPr>
        <p:txBody>
          <a:bodyPr wrap="square">
            <a:spAutoFit/>
          </a:bodyPr>
          <a:lstStyle/>
          <a:p>
            <a:r>
              <a:rPr lang="en-GB" dirty="0">
                <a:solidFill>
                  <a:srgbClr val="808080"/>
                </a:solidFill>
                <a:latin typeface="Courier New" panose="02070309020205020404" pitchFamily="49" charset="0"/>
              </a:rPr>
              <a:t>'</a:t>
            </a:r>
            <a:endParaRPr lang="en-GB" dirty="0"/>
          </a:p>
        </p:txBody>
      </p:sp>
      <p:sp>
        <p:nvSpPr>
          <p:cNvPr id="3" name="TextBox 2">
            <a:extLst>
              <a:ext uri="{FF2B5EF4-FFF2-40B4-BE49-F238E27FC236}">
                <a16:creationId xmlns:a16="http://schemas.microsoft.com/office/drawing/2014/main" id="{909EB64B-E63D-40DE-8CCB-310C82C1A635}"/>
              </a:ext>
            </a:extLst>
          </p:cNvPr>
          <p:cNvSpPr txBox="1"/>
          <p:nvPr/>
        </p:nvSpPr>
        <p:spPr>
          <a:xfrm>
            <a:off x="8474529" y="1453243"/>
            <a:ext cx="3200400" cy="2246769"/>
          </a:xfrm>
          <a:prstGeom prst="rect">
            <a:avLst/>
          </a:prstGeom>
          <a:noFill/>
        </p:spPr>
        <p:txBody>
          <a:bodyPr wrap="square" rtlCol="0">
            <a:spAutoFit/>
          </a:bodyPr>
          <a:lstStyle/>
          <a:p>
            <a:pPr marL="342900" indent="-342900">
              <a:buFont typeface="Wingdings" panose="05000000000000000000" pitchFamily="2" charset="2"/>
              <a:buChar char="ü"/>
            </a:pPr>
            <a:r>
              <a:rPr lang="en-GB" sz="2000" dirty="0"/>
              <a:t>Download the code from </a:t>
            </a:r>
            <a:r>
              <a:rPr lang="en-GB" sz="2000" dirty="0">
                <a:latin typeface="Consolas" panose="020B0609020204030204" pitchFamily="49" charset="0"/>
                <a:hlinkClick r:id="rId2"/>
              </a:rPr>
              <a:t>serial_processing.py</a:t>
            </a:r>
            <a:endParaRPr lang="en-GB" sz="2000" dirty="0">
              <a:latin typeface="Consolas" panose="020B0609020204030204" pitchFamily="49" charset="0"/>
            </a:endParaRPr>
          </a:p>
          <a:p>
            <a:pPr marL="342900" indent="-342900">
              <a:buFont typeface="Wingdings" panose="05000000000000000000" pitchFamily="2" charset="2"/>
              <a:buChar char="ü"/>
            </a:pPr>
            <a:endParaRPr lang="en-GB" sz="2000" dirty="0"/>
          </a:p>
          <a:p>
            <a:pPr marL="342900" indent="-342900">
              <a:buFont typeface="Wingdings" panose="05000000000000000000" pitchFamily="2" charset="2"/>
              <a:buChar char="ü"/>
            </a:pPr>
            <a:r>
              <a:rPr lang="en-GB" sz="2000" dirty="0"/>
              <a:t>Run the code. What order does it print he numbers out in?</a:t>
            </a:r>
          </a:p>
        </p:txBody>
      </p:sp>
    </p:spTree>
    <p:extLst>
      <p:ext uri="{BB962C8B-B14F-4D97-AF65-F5344CB8AC3E}">
        <p14:creationId xmlns:p14="http://schemas.microsoft.com/office/powerpoint/2010/main" val="2787956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9EC3-18F0-4CCC-9185-3B7201E46250}"/>
              </a:ext>
            </a:extLst>
          </p:cNvPr>
          <p:cNvSpPr>
            <a:spLocks noGrp="1"/>
          </p:cNvSpPr>
          <p:nvPr>
            <p:ph type="ctrTitle"/>
          </p:nvPr>
        </p:nvSpPr>
        <p:spPr/>
        <p:txBody>
          <a:bodyPr/>
          <a:lstStyle/>
          <a:p>
            <a:r>
              <a:rPr lang="en-GB" dirty="0"/>
              <a:t>Threading and Caching</a:t>
            </a:r>
          </a:p>
        </p:txBody>
      </p:sp>
      <p:sp>
        <p:nvSpPr>
          <p:cNvPr id="3" name="Subtitle 2">
            <a:extLst>
              <a:ext uri="{FF2B5EF4-FFF2-40B4-BE49-F238E27FC236}">
                <a16:creationId xmlns:a16="http://schemas.microsoft.com/office/drawing/2014/main" id="{1B8DA779-2200-46AC-B0E0-8C4C22C80D2E}"/>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234506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4B212-242D-478E-B9E5-F0D42C513E76}"/>
              </a:ext>
            </a:extLst>
          </p:cNvPr>
          <p:cNvSpPr>
            <a:spLocks noGrp="1"/>
          </p:cNvSpPr>
          <p:nvPr>
            <p:ph type="title"/>
          </p:nvPr>
        </p:nvSpPr>
        <p:spPr/>
        <p:txBody>
          <a:bodyPr>
            <a:normAutofit fontScale="90000"/>
          </a:bodyPr>
          <a:lstStyle/>
          <a:p>
            <a:r>
              <a:rPr lang="en-GB" dirty="0"/>
              <a:t>Learning Objectives</a:t>
            </a:r>
          </a:p>
        </p:txBody>
      </p:sp>
      <p:sp>
        <p:nvSpPr>
          <p:cNvPr id="3" name="Content Placeholder 2">
            <a:extLst>
              <a:ext uri="{FF2B5EF4-FFF2-40B4-BE49-F238E27FC236}">
                <a16:creationId xmlns:a16="http://schemas.microsoft.com/office/drawing/2014/main" id="{D1FAB7FF-E2BD-40DB-8EF7-A99CCBF98230}"/>
              </a:ext>
            </a:extLst>
          </p:cNvPr>
          <p:cNvSpPr>
            <a:spLocks noGrp="1"/>
          </p:cNvSpPr>
          <p:nvPr>
            <p:ph idx="1"/>
          </p:nvPr>
        </p:nvSpPr>
        <p:spPr/>
        <p:txBody>
          <a:bodyPr/>
          <a:lstStyle/>
          <a:p>
            <a:pPr>
              <a:buFont typeface="Wingdings" panose="05000000000000000000" pitchFamily="2" charset="2"/>
              <a:buChar char="ü"/>
            </a:pPr>
            <a:r>
              <a:rPr lang="en-GB" dirty="0"/>
              <a:t>Explain how threading is used for concurrent processing.</a:t>
            </a:r>
          </a:p>
          <a:p>
            <a:pPr>
              <a:buFont typeface="Wingdings" panose="05000000000000000000" pitchFamily="2" charset="2"/>
              <a:buChar char="ü"/>
            </a:pPr>
            <a:r>
              <a:rPr lang="en-GB" dirty="0"/>
              <a:t>Explore code that uses processor threading</a:t>
            </a:r>
          </a:p>
          <a:p>
            <a:pPr>
              <a:buFont typeface="Wingdings" panose="05000000000000000000" pitchFamily="2" charset="2"/>
              <a:buChar char="ü"/>
            </a:pPr>
            <a:r>
              <a:rPr lang="en-GB" dirty="0"/>
              <a:t>Explain what programming cache is</a:t>
            </a:r>
          </a:p>
          <a:p>
            <a:pPr>
              <a:buFont typeface="Wingdings" panose="05000000000000000000" pitchFamily="2" charset="2"/>
              <a:buChar char="ü"/>
            </a:pPr>
            <a:r>
              <a:rPr lang="en-GB" dirty="0"/>
              <a:t>Explore how cache helps speed up computer programs</a:t>
            </a:r>
          </a:p>
          <a:p>
            <a:endParaRPr lang="en-GB" dirty="0"/>
          </a:p>
        </p:txBody>
      </p:sp>
    </p:spTree>
    <p:extLst>
      <p:ext uri="{BB962C8B-B14F-4D97-AF65-F5344CB8AC3E}">
        <p14:creationId xmlns:p14="http://schemas.microsoft.com/office/powerpoint/2010/main" val="660237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2C820-07D8-482A-8E2F-A176AB7E47CE}"/>
              </a:ext>
            </a:extLst>
          </p:cNvPr>
          <p:cNvSpPr>
            <a:spLocks noGrp="1"/>
          </p:cNvSpPr>
          <p:nvPr>
            <p:ph type="title"/>
          </p:nvPr>
        </p:nvSpPr>
        <p:spPr/>
        <p:txBody>
          <a:bodyPr>
            <a:normAutofit fontScale="90000"/>
          </a:bodyPr>
          <a:lstStyle/>
          <a:p>
            <a:r>
              <a:rPr lang="en-GB" dirty="0"/>
              <a:t>Threading and Parallel processing</a:t>
            </a:r>
          </a:p>
        </p:txBody>
      </p:sp>
      <p:sp>
        <p:nvSpPr>
          <p:cNvPr id="3" name="Content Placeholder 2">
            <a:extLst>
              <a:ext uri="{FF2B5EF4-FFF2-40B4-BE49-F238E27FC236}">
                <a16:creationId xmlns:a16="http://schemas.microsoft.com/office/drawing/2014/main" id="{722D758F-5CEC-4067-941E-BF8CD7904EC4}"/>
              </a:ext>
            </a:extLst>
          </p:cNvPr>
          <p:cNvSpPr>
            <a:spLocks noGrp="1"/>
          </p:cNvSpPr>
          <p:nvPr>
            <p:ph idx="1"/>
          </p:nvPr>
        </p:nvSpPr>
        <p:spPr>
          <a:xfrm>
            <a:off x="808672" y="1542892"/>
            <a:ext cx="10515600" cy="4351338"/>
          </a:xfrm>
        </p:spPr>
        <p:txBody>
          <a:bodyPr>
            <a:normAutofit/>
          </a:bodyPr>
          <a:lstStyle/>
          <a:p>
            <a:pPr>
              <a:buFont typeface="Wingdings" panose="05000000000000000000" pitchFamily="2" charset="2"/>
              <a:buChar char="ü"/>
            </a:pPr>
            <a:r>
              <a:rPr lang="en-GB" dirty="0"/>
              <a:t>We will introduce threading, which allows to run concurrent operations.  </a:t>
            </a:r>
          </a:p>
          <a:p>
            <a:pPr>
              <a:buFont typeface="Wingdings" panose="05000000000000000000" pitchFamily="2" charset="2"/>
              <a:buChar char="ü"/>
            </a:pPr>
            <a:r>
              <a:rPr lang="en-GB" dirty="0"/>
              <a:t>A Thread is a sequence of instructions</a:t>
            </a:r>
          </a:p>
          <a:p>
            <a:pPr>
              <a:buFont typeface="Wingdings" panose="05000000000000000000" pitchFamily="2" charset="2"/>
              <a:buChar char="ü"/>
            </a:pPr>
            <a:r>
              <a:rPr lang="en-GB" dirty="0"/>
              <a:t>Multiple independent threads share the same memory and processor resources</a:t>
            </a:r>
          </a:p>
          <a:p>
            <a:pPr>
              <a:buFont typeface="Wingdings" panose="05000000000000000000" pitchFamily="2" charset="2"/>
              <a:buChar char="ü"/>
            </a:pPr>
            <a:r>
              <a:rPr lang="en-GB" dirty="0"/>
              <a:t>Switching of the processing between the threads happens so quickly that the threads are operating concurrently</a:t>
            </a:r>
          </a:p>
          <a:p>
            <a:pPr>
              <a:buFont typeface="Wingdings" panose="05000000000000000000" pitchFamily="2" charset="2"/>
              <a:buChar char="ü"/>
            </a:pPr>
            <a:r>
              <a:rPr lang="en-GB" dirty="0"/>
              <a:t>In parallel processing the concurrent processes are run on different processors</a:t>
            </a:r>
          </a:p>
        </p:txBody>
      </p:sp>
    </p:spTree>
    <p:extLst>
      <p:ext uri="{BB962C8B-B14F-4D97-AF65-F5344CB8AC3E}">
        <p14:creationId xmlns:p14="http://schemas.microsoft.com/office/powerpoint/2010/main" val="3164973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1AD35-887B-47EC-956E-64601CE99DD4}"/>
              </a:ext>
            </a:extLst>
          </p:cNvPr>
          <p:cNvSpPr>
            <a:spLocks noGrp="1"/>
          </p:cNvSpPr>
          <p:nvPr>
            <p:ph type="title"/>
          </p:nvPr>
        </p:nvSpPr>
        <p:spPr/>
        <p:txBody>
          <a:bodyPr>
            <a:normAutofit fontScale="90000"/>
          </a:bodyPr>
          <a:lstStyle/>
          <a:p>
            <a:r>
              <a:rPr lang="en-GB" dirty="0"/>
              <a:t>In pairs, predict what the following code does</a:t>
            </a:r>
          </a:p>
        </p:txBody>
      </p:sp>
      <p:graphicFrame>
        <p:nvGraphicFramePr>
          <p:cNvPr id="4" name="Table 4">
            <a:extLst>
              <a:ext uri="{FF2B5EF4-FFF2-40B4-BE49-F238E27FC236}">
                <a16:creationId xmlns:a16="http://schemas.microsoft.com/office/drawing/2014/main" id="{9C707766-1338-4960-9BD5-FF781BBCE4A3}"/>
              </a:ext>
            </a:extLst>
          </p:cNvPr>
          <p:cNvGraphicFramePr>
            <a:graphicFrameLocks noGrp="1"/>
          </p:cNvGraphicFramePr>
          <p:nvPr>
            <p:extLst>
              <p:ext uri="{D42A27DB-BD31-4B8C-83A1-F6EECF244321}">
                <p14:modId xmlns:p14="http://schemas.microsoft.com/office/powerpoint/2010/main" val="1131266889"/>
              </p:ext>
            </p:extLst>
          </p:nvPr>
        </p:nvGraphicFramePr>
        <p:xfrm>
          <a:off x="4420125" y="882831"/>
          <a:ext cx="7369104" cy="5699760"/>
        </p:xfrm>
        <a:graphic>
          <a:graphicData uri="http://schemas.openxmlformats.org/drawingml/2006/table">
            <a:tbl>
              <a:tblPr firstRow="1" bandRow="1">
                <a:tableStyleId>{E8B1032C-EA38-4F05-BA0D-38AFFFC7BED3}</a:tableStyleId>
              </a:tblPr>
              <a:tblGrid>
                <a:gridCol w="628063">
                  <a:extLst>
                    <a:ext uri="{9D8B030D-6E8A-4147-A177-3AD203B41FA5}">
                      <a16:colId xmlns:a16="http://schemas.microsoft.com/office/drawing/2014/main" val="2284497494"/>
                    </a:ext>
                  </a:extLst>
                </a:gridCol>
                <a:gridCol w="6741041">
                  <a:extLst>
                    <a:ext uri="{9D8B030D-6E8A-4147-A177-3AD203B41FA5}">
                      <a16:colId xmlns:a16="http://schemas.microsoft.com/office/drawing/2014/main" val="215308255"/>
                    </a:ext>
                  </a:extLst>
                </a:gridCol>
              </a:tblGrid>
              <a:tr h="370840">
                <a:tc>
                  <a:txBody>
                    <a:bodyPr/>
                    <a:lstStyle/>
                    <a:p>
                      <a:r>
                        <a:rPr lang="en-GB" sz="1600" dirty="0">
                          <a:latin typeface="Consolas" panose="020B0609020204030204" pitchFamily="49" charset="0"/>
                          <a:cs typeface="Courier New" panose="02070309020205020404" pitchFamily="49" charset="0"/>
                        </a:rPr>
                        <a:t>1</a:t>
                      </a:r>
                    </a:p>
                    <a:p>
                      <a:r>
                        <a:rPr lang="en-GB" sz="1600" dirty="0">
                          <a:latin typeface="Consolas" panose="020B0609020204030204" pitchFamily="49" charset="0"/>
                          <a:cs typeface="Courier New" panose="02070309020205020404" pitchFamily="49" charset="0"/>
                        </a:rPr>
                        <a:t>2</a:t>
                      </a:r>
                    </a:p>
                    <a:p>
                      <a:endParaRPr lang="en-GB" sz="1600" dirty="0">
                        <a:latin typeface="Consolas" panose="020B0609020204030204" pitchFamily="49" charset="0"/>
                        <a:cs typeface="Courier New" panose="02070309020205020404" pitchFamily="49" charset="0"/>
                      </a:endParaRPr>
                    </a:p>
                    <a:p>
                      <a:r>
                        <a:rPr lang="en-GB" sz="1600" dirty="0">
                          <a:latin typeface="Consolas" panose="020B0609020204030204" pitchFamily="49" charset="0"/>
                          <a:cs typeface="Courier New" panose="02070309020205020404" pitchFamily="49" charset="0"/>
                        </a:rPr>
                        <a:t>3</a:t>
                      </a:r>
                    </a:p>
                    <a:p>
                      <a:r>
                        <a:rPr lang="en-GB" sz="1600" dirty="0">
                          <a:latin typeface="Consolas" panose="020B0609020204030204" pitchFamily="49" charset="0"/>
                          <a:cs typeface="Courier New" panose="02070309020205020404" pitchFamily="49" charset="0"/>
                        </a:rPr>
                        <a:t>4</a:t>
                      </a:r>
                    </a:p>
                    <a:p>
                      <a:r>
                        <a:rPr lang="en-GB" sz="1600" dirty="0">
                          <a:latin typeface="Consolas" panose="020B0609020204030204" pitchFamily="49" charset="0"/>
                          <a:cs typeface="Courier New" panose="02070309020205020404" pitchFamily="49" charset="0"/>
                        </a:rPr>
                        <a:t>5</a:t>
                      </a:r>
                    </a:p>
                    <a:p>
                      <a:r>
                        <a:rPr lang="en-GB" sz="1600" dirty="0">
                          <a:latin typeface="Consolas" panose="020B0609020204030204" pitchFamily="49" charset="0"/>
                          <a:cs typeface="Courier New" panose="02070309020205020404" pitchFamily="49" charset="0"/>
                        </a:rPr>
                        <a:t>6</a:t>
                      </a:r>
                    </a:p>
                    <a:p>
                      <a:endParaRPr lang="en-GB" sz="1600" dirty="0">
                        <a:latin typeface="Consolas" panose="020B0609020204030204" pitchFamily="49" charset="0"/>
                        <a:cs typeface="Courier New" panose="02070309020205020404" pitchFamily="49" charset="0"/>
                      </a:endParaRPr>
                    </a:p>
                    <a:p>
                      <a:r>
                        <a:rPr lang="en-GB" sz="1600" dirty="0">
                          <a:latin typeface="Consolas" panose="020B0609020204030204" pitchFamily="49" charset="0"/>
                          <a:cs typeface="Courier New" panose="02070309020205020404" pitchFamily="49" charset="0"/>
                        </a:rPr>
                        <a:t>7</a:t>
                      </a:r>
                    </a:p>
                    <a:p>
                      <a:r>
                        <a:rPr lang="en-GB" sz="1600" dirty="0">
                          <a:latin typeface="Consolas" panose="020B0609020204030204" pitchFamily="49" charset="0"/>
                          <a:cs typeface="Courier New" panose="02070309020205020404" pitchFamily="49" charset="0"/>
                        </a:rPr>
                        <a:t>8</a:t>
                      </a:r>
                    </a:p>
                    <a:p>
                      <a:r>
                        <a:rPr lang="en-GB" sz="1600" dirty="0">
                          <a:latin typeface="Consolas" panose="020B0609020204030204" pitchFamily="49" charset="0"/>
                          <a:cs typeface="Courier New" panose="02070309020205020404" pitchFamily="49" charset="0"/>
                        </a:rPr>
                        <a:t>9</a:t>
                      </a:r>
                    </a:p>
                    <a:p>
                      <a:endParaRPr lang="en-GB" sz="1600" dirty="0">
                        <a:latin typeface="Consolas" panose="020B0609020204030204" pitchFamily="49" charset="0"/>
                        <a:cs typeface="Courier New" panose="02070309020205020404" pitchFamily="49" charset="0"/>
                      </a:endParaRPr>
                    </a:p>
                    <a:p>
                      <a:r>
                        <a:rPr lang="en-GB" sz="1600" dirty="0">
                          <a:latin typeface="Consolas" panose="020B0609020204030204" pitchFamily="49" charset="0"/>
                          <a:cs typeface="Courier New" panose="02070309020205020404" pitchFamily="49" charset="0"/>
                        </a:rPr>
                        <a:t>10</a:t>
                      </a:r>
                    </a:p>
                    <a:p>
                      <a:r>
                        <a:rPr lang="en-GB" sz="1600" dirty="0">
                          <a:latin typeface="Consolas" panose="020B0609020204030204" pitchFamily="49" charset="0"/>
                          <a:cs typeface="Courier New" panose="02070309020205020404" pitchFamily="49" charset="0"/>
                        </a:rPr>
                        <a:t>11</a:t>
                      </a:r>
                    </a:p>
                    <a:p>
                      <a:endParaRPr lang="en-GB" sz="1600" dirty="0">
                        <a:latin typeface="Consolas" panose="020B0609020204030204" pitchFamily="49" charset="0"/>
                        <a:cs typeface="Courier New" panose="02070309020205020404" pitchFamily="49" charset="0"/>
                      </a:endParaRPr>
                    </a:p>
                    <a:p>
                      <a:r>
                        <a:rPr lang="en-GB" sz="1600" dirty="0">
                          <a:latin typeface="Consolas" panose="020B0609020204030204" pitchFamily="49" charset="0"/>
                          <a:cs typeface="Courier New" panose="02070309020205020404" pitchFamily="49" charset="0"/>
                        </a:rPr>
                        <a:t>12</a:t>
                      </a:r>
                    </a:p>
                    <a:p>
                      <a:r>
                        <a:rPr lang="en-GB" sz="1600" dirty="0">
                          <a:latin typeface="Consolas" panose="020B0609020204030204" pitchFamily="49" charset="0"/>
                          <a:cs typeface="Courier New" panose="02070309020205020404" pitchFamily="49" charset="0"/>
                        </a:rPr>
                        <a:t>13</a:t>
                      </a:r>
                    </a:p>
                    <a:p>
                      <a:endParaRPr lang="en-GB" sz="1600" dirty="0">
                        <a:latin typeface="Consolas" panose="020B0609020204030204" pitchFamily="49" charset="0"/>
                        <a:cs typeface="Courier New" panose="02070309020205020404" pitchFamily="49" charset="0"/>
                      </a:endParaRPr>
                    </a:p>
                    <a:p>
                      <a:r>
                        <a:rPr lang="en-GB" sz="1600" dirty="0">
                          <a:latin typeface="Consolas" panose="020B0609020204030204" pitchFamily="49" charset="0"/>
                          <a:cs typeface="Courier New" panose="02070309020205020404" pitchFamily="49" charset="0"/>
                        </a:rPr>
                        <a:t>14</a:t>
                      </a:r>
                    </a:p>
                    <a:p>
                      <a:r>
                        <a:rPr lang="en-GB" sz="1600" dirty="0">
                          <a:latin typeface="Consolas" panose="020B0609020204030204" pitchFamily="49" charset="0"/>
                          <a:cs typeface="Courier New" panose="02070309020205020404" pitchFamily="49" charset="0"/>
                        </a:rPr>
                        <a:t>15</a:t>
                      </a:r>
                    </a:p>
                    <a:p>
                      <a:endParaRPr lang="en-GB" sz="1600" dirty="0">
                        <a:latin typeface="Consolas" panose="020B0609020204030204" pitchFamily="49" charset="0"/>
                        <a:cs typeface="Courier New" panose="02070309020205020404" pitchFamily="49" charset="0"/>
                      </a:endParaRPr>
                    </a:p>
                    <a:p>
                      <a:r>
                        <a:rPr lang="en-GB" sz="1600" dirty="0">
                          <a:latin typeface="Consolas" panose="020B0609020204030204" pitchFamily="49" charset="0"/>
                          <a:cs typeface="Courier New" panose="02070309020205020404" pitchFamily="49" charset="0"/>
                        </a:rPr>
                        <a:t>16</a:t>
                      </a:r>
                    </a:p>
                    <a:p>
                      <a:endParaRPr lang="en-GB" sz="1600" dirty="0">
                        <a:latin typeface="Consolas" panose="020B0609020204030204" pitchFamily="49" charset="0"/>
                        <a:cs typeface="Courier New" panose="02070309020205020404" pitchFamily="49" charset="0"/>
                      </a:endParaRPr>
                    </a:p>
                  </a:txBody>
                  <a:tcPr>
                    <a:solidFill>
                      <a:schemeClr val="bg1"/>
                    </a:solidFill>
                  </a:tcPr>
                </a:tc>
                <a:tc>
                  <a:txBody>
                    <a:bodyPr/>
                    <a:lstStyle/>
                    <a:p>
                      <a:r>
                        <a:rPr lang="en-GB" sz="1600" b="0" dirty="0">
                          <a:latin typeface="Consolas" panose="020B0609020204030204" pitchFamily="49" charset="0"/>
                        </a:rPr>
                        <a:t>import time</a:t>
                      </a:r>
                    </a:p>
                    <a:p>
                      <a:r>
                        <a:rPr lang="en-GB" sz="1600" b="0" dirty="0">
                          <a:latin typeface="Consolas" panose="020B0609020204030204" pitchFamily="49" charset="0"/>
                        </a:rPr>
                        <a:t>import threading</a:t>
                      </a:r>
                    </a:p>
                    <a:p>
                      <a:endParaRPr lang="en-GB" sz="1600" b="0" dirty="0">
                        <a:latin typeface="Consolas" panose="020B0609020204030204" pitchFamily="49" charset="0"/>
                      </a:endParaRPr>
                    </a:p>
                    <a:p>
                      <a:r>
                        <a:rPr lang="en-GB" sz="1600" b="0" dirty="0">
                          <a:latin typeface="Consolas" panose="020B0609020204030204" pitchFamily="49" charset="0"/>
                        </a:rPr>
                        <a:t>def </a:t>
                      </a:r>
                      <a:r>
                        <a:rPr lang="en-GB" sz="1600" b="0" dirty="0" err="1">
                          <a:latin typeface="Consolas" panose="020B0609020204030204" pitchFamily="49" charset="0"/>
                        </a:rPr>
                        <a:t>print_nums</a:t>
                      </a:r>
                      <a:r>
                        <a:rPr lang="en-GB" sz="1600" b="0" dirty="0">
                          <a:latin typeface="Consolas" panose="020B0609020204030204" pitchFamily="49" charset="0"/>
                        </a:rPr>
                        <a:t>(</a:t>
                      </a:r>
                      <a:r>
                        <a:rPr lang="en-GB" sz="1600" b="0" dirty="0" err="1">
                          <a:latin typeface="Consolas" panose="020B0609020204030204" pitchFamily="49" charset="0"/>
                        </a:rPr>
                        <a:t>nums</a:t>
                      </a:r>
                      <a:r>
                        <a:rPr lang="en-GB" sz="1600" b="0" dirty="0">
                          <a:latin typeface="Consolas" panose="020B0609020204030204" pitchFamily="49" charset="0"/>
                        </a:rPr>
                        <a:t>):</a:t>
                      </a:r>
                    </a:p>
                    <a:p>
                      <a:r>
                        <a:rPr lang="en-GB" sz="1600" b="0" dirty="0">
                          <a:latin typeface="Consolas" panose="020B0609020204030204" pitchFamily="49" charset="0"/>
                        </a:rPr>
                        <a:t> for </a:t>
                      </a:r>
                      <a:r>
                        <a:rPr lang="en-GB" sz="1600" b="0" dirty="0" err="1">
                          <a:latin typeface="Consolas" panose="020B0609020204030204" pitchFamily="49" charset="0"/>
                        </a:rPr>
                        <a:t>i</a:t>
                      </a:r>
                      <a:r>
                        <a:rPr lang="en-GB" sz="1600" b="0" dirty="0">
                          <a:latin typeface="Consolas" panose="020B0609020204030204" pitchFamily="49" charset="0"/>
                        </a:rPr>
                        <a:t> in </a:t>
                      </a:r>
                      <a:r>
                        <a:rPr lang="en-GB" sz="1600" b="0" dirty="0" err="1">
                          <a:latin typeface="Consolas" panose="020B0609020204030204" pitchFamily="49" charset="0"/>
                        </a:rPr>
                        <a:t>nums</a:t>
                      </a:r>
                      <a:r>
                        <a:rPr lang="en-GB" sz="1600" b="0" dirty="0">
                          <a:latin typeface="Consolas" panose="020B0609020204030204" pitchFamily="49" charset="0"/>
                        </a:rPr>
                        <a:t>:</a:t>
                      </a:r>
                    </a:p>
                    <a:p>
                      <a:r>
                        <a:rPr lang="en-GB" sz="1600" b="0" dirty="0">
                          <a:latin typeface="Consolas" panose="020B0609020204030204" pitchFamily="49" charset="0"/>
                        </a:rPr>
                        <a:t>  print(str(</a:t>
                      </a:r>
                      <a:r>
                        <a:rPr lang="en-GB" sz="1600" b="0" dirty="0" err="1">
                          <a:latin typeface="Consolas" panose="020B0609020204030204" pitchFamily="49" charset="0"/>
                        </a:rPr>
                        <a:t>i</a:t>
                      </a:r>
                      <a:r>
                        <a:rPr lang="en-GB" sz="1600" b="0" dirty="0">
                          <a:latin typeface="Consolas" panose="020B0609020204030204" pitchFamily="49" charset="0"/>
                        </a:rPr>
                        <a:t>)+"\</a:t>
                      </a:r>
                      <a:r>
                        <a:rPr lang="en-GB" sz="1600" b="0" dirty="0" err="1">
                          <a:latin typeface="Consolas" panose="020B0609020204030204" pitchFamily="49" charset="0"/>
                        </a:rPr>
                        <a:t>n",end</a:t>
                      </a:r>
                      <a:r>
                        <a:rPr lang="en-GB" sz="1600" b="0" dirty="0">
                          <a:latin typeface="Consolas" panose="020B0609020204030204" pitchFamily="49" charset="0"/>
                        </a:rPr>
                        <a:t>="")</a:t>
                      </a:r>
                    </a:p>
                    <a:p>
                      <a:r>
                        <a:rPr lang="en-GB" sz="1600" b="0" dirty="0">
                          <a:latin typeface="Consolas" panose="020B0609020204030204" pitchFamily="49" charset="0"/>
                        </a:rPr>
                        <a:t>  </a:t>
                      </a:r>
                      <a:r>
                        <a:rPr lang="en-GB" sz="1600" b="0" dirty="0" err="1">
                          <a:latin typeface="Consolas" panose="020B0609020204030204" pitchFamily="49" charset="0"/>
                        </a:rPr>
                        <a:t>time.sleep</a:t>
                      </a:r>
                      <a:r>
                        <a:rPr lang="en-GB" sz="1600" b="0" dirty="0">
                          <a:latin typeface="Consolas" panose="020B0609020204030204" pitchFamily="49" charset="0"/>
                        </a:rPr>
                        <a:t>(0.5)</a:t>
                      </a:r>
                    </a:p>
                    <a:p>
                      <a:endParaRPr lang="en-GB" sz="1600" b="0" dirty="0">
                        <a:latin typeface="Consolas" panose="020B0609020204030204" pitchFamily="49" charset="0"/>
                      </a:endParaRPr>
                    </a:p>
                    <a:p>
                      <a:r>
                        <a:rPr lang="en-GB" sz="1600" b="0" dirty="0">
                          <a:latin typeface="Consolas" panose="020B0609020204030204" pitchFamily="49" charset="0"/>
                        </a:rPr>
                        <a:t>t = </a:t>
                      </a:r>
                      <a:r>
                        <a:rPr lang="en-GB" sz="1600" b="0" dirty="0" err="1">
                          <a:latin typeface="Consolas" panose="020B0609020204030204" pitchFamily="49" charset="0"/>
                        </a:rPr>
                        <a:t>time.time</a:t>
                      </a:r>
                      <a:r>
                        <a:rPr lang="en-GB" sz="1600" b="0" dirty="0">
                          <a:latin typeface="Consolas" panose="020B0609020204030204" pitchFamily="49" charset="0"/>
                        </a:rPr>
                        <a:t>()</a:t>
                      </a:r>
                    </a:p>
                    <a:p>
                      <a:r>
                        <a:rPr lang="en-GB" sz="1600" b="0" dirty="0">
                          <a:latin typeface="Consolas" panose="020B0609020204030204" pitchFamily="49" charset="0"/>
                        </a:rPr>
                        <a:t>nums1=[0,2,4,6,8]</a:t>
                      </a:r>
                    </a:p>
                    <a:p>
                      <a:r>
                        <a:rPr lang="en-GB" sz="1600" b="0" dirty="0">
                          <a:latin typeface="Consolas" panose="020B0609020204030204" pitchFamily="49" charset="0"/>
                        </a:rPr>
                        <a:t>nums2=[1,3,5,7,9]</a:t>
                      </a:r>
                    </a:p>
                    <a:p>
                      <a:endParaRPr lang="en-GB" sz="1600" b="0" dirty="0">
                        <a:latin typeface="Consolas" panose="020B0609020204030204" pitchFamily="49" charset="0"/>
                      </a:endParaRPr>
                    </a:p>
                    <a:p>
                      <a:r>
                        <a:rPr lang="en-GB" sz="1600" b="0" dirty="0">
                          <a:latin typeface="Consolas" panose="020B0609020204030204" pitchFamily="49" charset="0"/>
                        </a:rPr>
                        <a:t>t1 = </a:t>
                      </a:r>
                      <a:r>
                        <a:rPr lang="en-GB" sz="1600" b="0" dirty="0" err="1">
                          <a:latin typeface="Consolas" panose="020B0609020204030204" pitchFamily="49" charset="0"/>
                        </a:rPr>
                        <a:t>threading.Thread</a:t>
                      </a:r>
                      <a:r>
                        <a:rPr lang="en-GB" sz="1600" b="0" dirty="0">
                          <a:latin typeface="Consolas" panose="020B0609020204030204" pitchFamily="49" charset="0"/>
                        </a:rPr>
                        <a:t>(target=</a:t>
                      </a:r>
                      <a:r>
                        <a:rPr lang="en-GB" sz="1600" b="0" dirty="0" err="1">
                          <a:latin typeface="Consolas" panose="020B0609020204030204" pitchFamily="49" charset="0"/>
                        </a:rPr>
                        <a:t>print_nums</a:t>
                      </a:r>
                      <a:r>
                        <a:rPr lang="en-GB" sz="1600" b="0" dirty="0">
                          <a:latin typeface="Consolas" panose="020B0609020204030204" pitchFamily="49" charset="0"/>
                        </a:rPr>
                        <a:t>, </a:t>
                      </a:r>
                      <a:r>
                        <a:rPr lang="en-GB" sz="1600" b="0" dirty="0" err="1">
                          <a:latin typeface="Consolas" panose="020B0609020204030204" pitchFamily="49" charset="0"/>
                        </a:rPr>
                        <a:t>args</a:t>
                      </a:r>
                      <a:r>
                        <a:rPr lang="en-GB" sz="1600" b="0" dirty="0">
                          <a:latin typeface="Consolas" panose="020B0609020204030204" pitchFamily="49" charset="0"/>
                        </a:rPr>
                        <a:t>=(nums1,))</a:t>
                      </a:r>
                    </a:p>
                    <a:p>
                      <a:r>
                        <a:rPr lang="en-GB" sz="1600" b="0" dirty="0">
                          <a:latin typeface="Consolas" panose="020B0609020204030204" pitchFamily="49" charset="0"/>
                        </a:rPr>
                        <a:t>t2 = </a:t>
                      </a:r>
                      <a:r>
                        <a:rPr lang="en-GB" sz="1600" b="0" dirty="0" err="1">
                          <a:latin typeface="Consolas" panose="020B0609020204030204" pitchFamily="49" charset="0"/>
                        </a:rPr>
                        <a:t>threading.Thread</a:t>
                      </a:r>
                      <a:r>
                        <a:rPr lang="en-GB" sz="1600" b="0" dirty="0">
                          <a:latin typeface="Consolas" panose="020B0609020204030204" pitchFamily="49" charset="0"/>
                        </a:rPr>
                        <a:t>(target=</a:t>
                      </a:r>
                      <a:r>
                        <a:rPr lang="en-GB" sz="1600" b="0" dirty="0" err="1">
                          <a:latin typeface="Consolas" panose="020B0609020204030204" pitchFamily="49" charset="0"/>
                        </a:rPr>
                        <a:t>print_nums</a:t>
                      </a:r>
                      <a:r>
                        <a:rPr lang="en-GB" sz="1600" b="0" dirty="0">
                          <a:latin typeface="Consolas" panose="020B0609020204030204" pitchFamily="49" charset="0"/>
                        </a:rPr>
                        <a:t>, </a:t>
                      </a:r>
                      <a:r>
                        <a:rPr lang="en-GB" sz="1600" b="0" dirty="0" err="1">
                          <a:latin typeface="Consolas" panose="020B0609020204030204" pitchFamily="49" charset="0"/>
                        </a:rPr>
                        <a:t>args</a:t>
                      </a:r>
                      <a:r>
                        <a:rPr lang="en-GB" sz="1600" b="0" dirty="0">
                          <a:latin typeface="Consolas" panose="020B0609020204030204" pitchFamily="49" charset="0"/>
                        </a:rPr>
                        <a:t>=(nums2,))</a:t>
                      </a:r>
                    </a:p>
                    <a:p>
                      <a:r>
                        <a:rPr lang="en-GB" sz="1600" b="0" dirty="0">
                          <a:latin typeface="Consolas" panose="020B0609020204030204" pitchFamily="49" charset="0"/>
                        </a:rPr>
                        <a:t> </a:t>
                      </a:r>
                    </a:p>
                    <a:p>
                      <a:r>
                        <a:rPr lang="en-GB" sz="1600" b="0" dirty="0">
                          <a:latin typeface="Consolas" panose="020B0609020204030204" pitchFamily="49" charset="0"/>
                        </a:rPr>
                        <a:t>t1.start()</a:t>
                      </a:r>
                    </a:p>
                    <a:p>
                      <a:r>
                        <a:rPr lang="en-GB" sz="1600" b="0" dirty="0">
                          <a:latin typeface="Consolas" panose="020B0609020204030204" pitchFamily="49" charset="0"/>
                        </a:rPr>
                        <a:t>t2.start()</a:t>
                      </a:r>
                    </a:p>
                    <a:p>
                      <a:r>
                        <a:rPr lang="en-GB" sz="1600" b="0" dirty="0">
                          <a:latin typeface="Consolas" panose="020B0609020204030204" pitchFamily="49" charset="0"/>
                        </a:rPr>
                        <a:t> </a:t>
                      </a:r>
                    </a:p>
                    <a:p>
                      <a:r>
                        <a:rPr lang="en-GB" sz="1600" b="0" dirty="0">
                          <a:latin typeface="Consolas" panose="020B0609020204030204" pitchFamily="49" charset="0"/>
                        </a:rPr>
                        <a:t>t1.join()</a:t>
                      </a:r>
                    </a:p>
                    <a:p>
                      <a:r>
                        <a:rPr lang="en-GB" sz="1600" b="0" dirty="0">
                          <a:latin typeface="Consolas" panose="020B0609020204030204" pitchFamily="49" charset="0"/>
                        </a:rPr>
                        <a:t>t2.join()</a:t>
                      </a:r>
                    </a:p>
                    <a:p>
                      <a:endParaRPr lang="en-GB" sz="1600" b="0" dirty="0">
                        <a:latin typeface="Consolas" panose="020B0609020204030204" pitchFamily="49" charset="0"/>
                      </a:endParaRPr>
                    </a:p>
                    <a:p>
                      <a:r>
                        <a:rPr lang="en-GB" sz="1600" b="0" dirty="0">
                          <a:latin typeface="Consolas" panose="020B0609020204030204" pitchFamily="49" charset="0"/>
                        </a:rPr>
                        <a:t>print("I took " + str(</a:t>
                      </a:r>
                      <a:r>
                        <a:rPr lang="en-GB" sz="1600" b="0" dirty="0" err="1">
                          <a:latin typeface="Consolas" panose="020B0609020204030204" pitchFamily="49" charset="0"/>
                        </a:rPr>
                        <a:t>time.time</a:t>
                      </a:r>
                      <a:r>
                        <a:rPr lang="en-GB" sz="1600" b="0" dirty="0">
                          <a:latin typeface="Consolas" panose="020B0609020204030204" pitchFamily="49" charset="0"/>
                        </a:rPr>
                        <a:t>() - t) + " Seconds")</a:t>
                      </a:r>
                    </a:p>
                  </a:txBody>
                  <a:tcPr>
                    <a:solidFill>
                      <a:schemeClr val="bg1"/>
                    </a:solidFill>
                  </a:tcPr>
                </a:tc>
                <a:extLst>
                  <a:ext uri="{0D108BD9-81ED-4DB2-BD59-A6C34878D82A}">
                    <a16:rowId xmlns:a16="http://schemas.microsoft.com/office/drawing/2014/main" val="3625732133"/>
                  </a:ext>
                </a:extLst>
              </a:tr>
            </a:tbl>
          </a:graphicData>
        </a:graphic>
      </p:graphicFrame>
      <p:sp>
        <p:nvSpPr>
          <p:cNvPr id="6" name="TextBox 5">
            <a:extLst>
              <a:ext uri="{FF2B5EF4-FFF2-40B4-BE49-F238E27FC236}">
                <a16:creationId xmlns:a16="http://schemas.microsoft.com/office/drawing/2014/main" id="{A1FAF692-8B43-4208-A271-450314BAEECD}"/>
              </a:ext>
            </a:extLst>
          </p:cNvPr>
          <p:cNvSpPr txBox="1"/>
          <p:nvPr/>
        </p:nvSpPr>
        <p:spPr>
          <a:xfrm>
            <a:off x="3419061" y="3207890"/>
            <a:ext cx="6838120" cy="369332"/>
          </a:xfrm>
          <a:prstGeom prst="rect">
            <a:avLst/>
          </a:prstGeom>
          <a:noFill/>
        </p:spPr>
        <p:txBody>
          <a:bodyPr wrap="square">
            <a:spAutoFit/>
          </a:bodyPr>
          <a:lstStyle/>
          <a:p>
            <a:r>
              <a:rPr lang="en-GB" dirty="0">
                <a:solidFill>
                  <a:srgbClr val="808080"/>
                </a:solidFill>
                <a:latin typeface="Courier New" panose="02070309020205020404" pitchFamily="49" charset="0"/>
              </a:rPr>
              <a:t>'</a:t>
            </a:r>
            <a:endParaRPr lang="en-GB" dirty="0"/>
          </a:p>
        </p:txBody>
      </p:sp>
      <p:sp>
        <p:nvSpPr>
          <p:cNvPr id="8" name="TextBox 7">
            <a:extLst>
              <a:ext uri="{FF2B5EF4-FFF2-40B4-BE49-F238E27FC236}">
                <a16:creationId xmlns:a16="http://schemas.microsoft.com/office/drawing/2014/main" id="{869035BF-5CD6-421E-AE8A-A7A5F6A02452}"/>
              </a:ext>
            </a:extLst>
          </p:cNvPr>
          <p:cNvSpPr txBox="1"/>
          <p:nvPr/>
        </p:nvSpPr>
        <p:spPr>
          <a:xfrm>
            <a:off x="808672" y="4314445"/>
            <a:ext cx="6838120" cy="369332"/>
          </a:xfrm>
          <a:prstGeom prst="rect">
            <a:avLst/>
          </a:prstGeom>
          <a:noFill/>
        </p:spPr>
        <p:txBody>
          <a:bodyPr wrap="square">
            <a:spAutoFit/>
          </a:bodyPr>
          <a:lstStyle/>
          <a:p>
            <a:r>
              <a:rPr lang="en-GB" dirty="0">
                <a:solidFill>
                  <a:srgbClr val="808080"/>
                </a:solidFill>
                <a:latin typeface="Courier New" panose="02070309020205020404" pitchFamily="49" charset="0"/>
              </a:rPr>
              <a:t>'</a:t>
            </a:r>
            <a:endParaRPr lang="en-GB" dirty="0"/>
          </a:p>
        </p:txBody>
      </p:sp>
      <p:sp>
        <p:nvSpPr>
          <p:cNvPr id="7" name="TextBox 6">
            <a:extLst>
              <a:ext uri="{FF2B5EF4-FFF2-40B4-BE49-F238E27FC236}">
                <a16:creationId xmlns:a16="http://schemas.microsoft.com/office/drawing/2014/main" id="{60750861-D23E-4612-BB08-78D2EEB54F46}"/>
              </a:ext>
            </a:extLst>
          </p:cNvPr>
          <p:cNvSpPr txBox="1"/>
          <p:nvPr/>
        </p:nvSpPr>
        <p:spPr>
          <a:xfrm>
            <a:off x="526800" y="1229753"/>
            <a:ext cx="3700932" cy="3170099"/>
          </a:xfrm>
          <a:prstGeom prst="rect">
            <a:avLst/>
          </a:prstGeom>
          <a:noFill/>
        </p:spPr>
        <p:txBody>
          <a:bodyPr wrap="square" rtlCol="0">
            <a:spAutoFit/>
          </a:bodyPr>
          <a:lstStyle/>
          <a:p>
            <a:pPr marL="342900" indent="-342900">
              <a:buFont typeface="Wingdings" panose="05000000000000000000" pitchFamily="2" charset="2"/>
              <a:buChar char="ü"/>
            </a:pPr>
            <a:r>
              <a:rPr lang="en-GB" sz="2000" dirty="0"/>
              <a:t>Download the code from </a:t>
            </a:r>
            <a:r>
              <a:rPr lang="en-GB" sz="2000" dirty="0">
                <a:latin typeface="Consolas" panose="020B0609020204030204" pitchFamily="49" charset="0"/>
                <a:hlinkClick r:id="rId2"/>
              </a:rPr>
              <a:t>parallel_processing.py</a:t>
            </a:r>
            <a:endParaRPr lang="en-GB" sz="2000" dirty="0">
              <a:latin typeface="Consolas" panose="020B0609020204030204" pitchFamily="49" charset="0"/>
            </a:endParaRPr>
          </a:p>
          <a:p>
            <a:pPr marL="342900" indent="-342900">
              <a:buFont typeface="Wingdings" panose="05000000000000000000" pitchFamily="2" charset="2"/>
              <a:buChar char="ü"/>
            </a:pPr>
            <a:endParaRPr lang="en-GB" sz="2000" dirty="0"/>
          </a:p>
          <a:p>
            <a:pPr marL="342900" indent="-342900">
              <a:buFont typeface="Wingdings" panose="05000000000000000000" pitchFamily="2" charset="2"/>
              <a:buChar char="ü"/>
            </a:pPr>
            <a:r>
              <a:rPr lang="en-GB" sz="2000" dirty="0"/>
              <a:t>Run the code. Does it do as you expected? In what order does it print the numbers?</a:t>
            </a:r>
          </a:p>
          <a:p>
            <a:pPr marL="342900" indent="-342900">
              <a:buFont typeface="Wingdings" panose="05000000000000000000" pitchFamily="2" charset="2"/>
              <a:buChar char="ü"/>
            </a:pPr>
            <a:endParaRPr lang="en-GB" sz="2000" dirty="0"/>
          </a:p>
          <a:p>
            <a:pPr marL="342900" indent="-342900">
              <a:buFont typeface="Wingdings" panose="05000000000000000000" pitchFamily="2" charset="2"/>
              <a:buChar char="ü"/>
            </a:pPr>
            <a:r>
              <a:rPr lang="en-GB" sz="2000" dirty="0"/>
              <a:t>Why does it take less time to run this code than </a:t>
            </a:r>
            <a:r>
              <a:rPr lang="en-GB" sz="2000" dirty="0">
                <a:latin typeface="Consolas" panose="020B0609020204030204" pitchFamily="49" charset="0"/>
              </a:rPr>
              <a:t>serial_processing.py</a:t>
            </a:r>
          </a:p>
        </p:txBody>
      </p:sp>
    </p:spTree>
    <p:extLst>
      <p:ext uri="{BB962C8B-B14F-4D97-AF65-F5344CB8AC3E}">
        <p14:creationId xmlns:p14="http://schemas.microsoft.com/office/powerpoint/2010/main" val="3126690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1AD35-887B-47EC-956E-64601CE99DD4}"/>
              </a:ext>
            </a:extLst>
          </p:cNvPr>
          <p:cNvSpPr>
            <a:spLocks noGrp="1"/>
          </p:cNvSpPr>
          <p:nvPr>
            <p:ph type="title"/>
          </p:nvPr>
        </p:nvSpPr>
        <p:spPr/>
        <p:txBody>
          <a:bodyPr>
            <a:normAutofit fontScale="90000"/>
          </a:bodyPr>
          <a:lstStyle/>
          <a:p>
            <a:r>
              <a:rPr lang="en-GB" dirty="0"/>
              <a:t>Investigating the code</a:t>
            </a:r>
          </a:p>
        </p:txBody>
      </p:sp>
      <p:graphicFrame>
        <p:nvGraphicFramePr>
          <p:cNvPr id="4" name="Table 4">
            <a:extLst>
              <a:ext uri="{FF2B5EF4-FFF2-40B4-BE49-F238E27FC236}">
                <a16:creationId xmlns:a16="http://schemas.microsoft.com/office/drawing/2014/main" id="{9C707766-1338-4960-9BD5-FF781BBCE4A3}"/>
              </a:ext>
            </a:extLst>
          </p:cNvPr>
          <p:cNvGraphicFramePr>
            <a:graphicFrameLocks noGrp="1"/>
          </p:cNvGraphicFramePr>
          <p:nvPr>
            <p:extLst>
              <p:ext uri="{D42A27DB-BD31-4B8C-83A1-F6EECF244321}">
                <p14:modId xmlns:p14="http://schemas.microsoft.com/office/powerpoint/2010/main" val="94464681"/>
              </p:ext>
            </p:extLst>
          </p:nvPr>
        </p:nvGraphicFramePr>
        <p:xfrm>
          <a:off x="3419061" y="1702702"/>
          <a:ext cx="7905211" cy="701040"/>
        </p:xfrm>
        <a:graphic>
          <a:graphicData uri="http://schemas.openxmlformats.org/drawingml/2006/table">
            <a:tbl>
              <a:tblPr firstRow="1" bandRow="1">
                <a:tableStyleId>{E8B1032C-EA38-4F05-BA0D-38AFFFC7BED3}</a:tableStyleId>
              </a:tblPr>
              <a:tblGrid>
                <a:gridCol w="7905211">
                  <a:extLst>
                    <a:ext uri="{9D8B030D-6E8A-4147-A177-3AD203B41FA5}">
                      <a16:colId xmlns:a16="http://schemas.microsoft.com/office/drawing/2014/main" val="215308255"/>
                    </a:ext>
                  </a:extLst>
                </a:gridCol>
              </a:tblGrid>
              <a:tr h="370840">
                <a:tc>
                  <a:txBody>
                    <a:bodyPr/>
                    <a:lstStyle/>
                    <a:p>
                      <a:r>
                        <a:rPr lang="en-GB" sz="2000" b="0" dirty="0">
                          <a:latin typeface="Consolas" panose="020B0609020204030204" pitchFamily="49" charset="0"/>
                        </a:rPr>
                        <a:t>t1 = </a:t>
                      </a:r>
                      <a:r>
                        <a:rPr lang="en-GB" sz="2000" b="0" dirty="0" err="1">
                          <a:latin typeface="Consolas" panose="020B0609020204030204" pitchFamily="49" charset="0"/>
                        </a:rPr>
                        <a:t>threading.Thread</a:t>
                      </a:r>
                      <a:r>
                        <a:rPr lang="en-GB" sz="2000" b="0" dirty="0">
                          <a:latin typeface="Consolas" panose="020B0609020204030204" pitchFamily="49" charset="0"/>
                        </a:rPr>
                        <a:t>(target=</a:t>
                      </a:r>
                      <a:r>
                        <a:rPr lang="en-GB" sz="2000" b="0" dirty="0" err="1">
                          <a:latin typeface="Consolas" panose="020B0609020204030204" pitchFamily="49" charset="0"/>
                        </a:rPr>
                        <a:t>print_nums</a:t>
                      </a:r>
                      <a:r>
                        <a:rPr lang="en-GB" sz="2000" b="0" dirty="0">
                          <a:latin typeface="Consolas" panose="020B0609020204030204" pitchFamily="49" charset="0"/>
                        </a:rPr>
                        <a:t>, </a:t>
                      </a:r>
                      <a:r>
                        <a:rPr lang="en-GB" sz="2000" b="0" dirty="0" err="1">
                          <a:latin typeface="Consolas" panose="020B0609020204030204" pitchFamily="49" charset="0"/>
                        </a:rPr>
                        <a:t>args</a:t>
                      </a:r>
                      <a:r>
                        <a:rPr lang="en-GB" sz="2000" b="0" dirty="0">
                          <a:latin typeface="Consolas" panose="020B0609020204030204" pitchFamily="49" charset="0"/>
                        </a:rPr>
                        <a:t>=(nums1,))</a:t>
                      </a:r>
                    </a:p>
                    <a:p>
                      <a:r>
                        <a:rPr lang="en-GB" sz="2000" b="0" dirty="0">
                          <a:latin typeface="Consolas" panose="020B0609020204030204" pitchFamily="49" charset="0"/>
                        </a:rPr>
                        <a:t>t2 = </a:t>
                      </a:r>
                      <a:r>
                        <a:rPr lang="en-GB" sz="2000" b="0" dirty="0" err="1">
                          <a:latin typeface="Consolas" panose="020B0609020204030204" pitchFamily="49" charset="0"/>
                        </a:rPr>
                        <a:t>threading.Thread</a:t>
                      </a:r>
                      <a:r>
                        <a:rPr lang="en-GB" sz="2000" b="0" dirty="0">
                          <a:latin typeface="Consolas" panose="020B0609020204030204" pitchFamily="49" charset="0"/>
                        </a:rPr>
                        <a:t>(target=</a:t>
                      </a:r>
                      <a:r>
                        <a:rPr lang="en-GB" sz="2000" b="0" dirty="0" err="1">
                          <a:latin typeface="Consolas" panose="020B0609020204030204" pitchFamily="49" charset="0"/>
                        </a:rPr>
                        <a:t>print_nums</a:t>
                      </a:r>
                      <a:r>
                        <a:rPr lang="en-GB" sz="2000" b="0" dirty="0">
                          <a:latin typeface="Consolas" panose="020B0609020204030204" pitchFamily="49" charset="0"/>
                        </a:rPr>
                        <a:t>, </a:t>
                      </a:r>
                      <a:r>
                        <a:rPr lang="en-GB" sz="2000" b="0" dirty="0" err="1">
                          <a:latin typeface="Consolas" panose="020B0609020204030204" pitchFamily="49" charset="0"/>
                        </a:rPr>
                        <a:t>args</a:t>
                      </a:r>
                      <a:r>
                        <a:rPr lang="en-GB" sz="2000" b="0" dirty="0">
                          <a:latin typeface="Consolas" panose="020B0609020204030204" pitchFamily="49" charset="0"/>
                        </a:rPr>
                        <a:t>=(nums2,))</a:t>
                      </a:r>
                    </a:p>
                  </a:txBody>
                  <a:tcPr>
                    <a:solidFill>
                      <a:schemeClr val="bg1"/>
                    </a:solidFill>
                  </a:tcPr>
                </a:tc>
                <a:extLst>
                  <a:ext uri="{0D108BD9-81ED-4DB2-BD59-A6C34878D82A}">
                    <a16:rowId xmlns:a16="http://schemas.microsoft.com/office/drawing/2014/main" val="3625732133"/>
                  </a:ext>
                </a:extLst>
              </a:tr>
            </a:tbl>
          </a:graphicData>
        </a:graphic>
      </p:graphicFrame>
      <p:sp>
        <p:nvSpPr>
          <p:cNvPr id="6" name="TextBox 5">
            <a:extLst>
              <a:ext uri="{FF2B5EF4-FFF2-40B4-BE49-F238E27FC236}">
                <a16:creationId xmlns:a16="http://schemas.microsoft.com/office/drawing/2014/main" id="{A1FAF692-8B43-4208-A271-450314BAEECD}"/>
              </a:ext>
            </a:extLst>
          </p:cNvPr>
          <p:cNvSpPr txBox="1"/>
          <p:nvPr/>
        </p:nvSpPr>
        <p:spPr>
          <a:xfrm>
            <a:off x="3419061" y="3207890"/>
            <a:ext cx="6838120" cy="369332"/>
          </a:xfrm>
          <a:prstGeom prst="rect">
            <a:avLst/>
          </a:prstGeom>
          <a:noFill/>
        </p:spPr>
        <p:txBody>
          <a:bodyPr wrap="square">
            <a:spAutoFit/>
          </a:bodyPr>
          <a:lstStyle/>
          <a:p>
            <a:r>
              <a:rPr lang="en-GB" dirty="0">
                <a:solidFill>
                  <a:srgbClr val="808080"/>
                </a:solidFill>
                <a:latin typeface="Courier New" panose="02070309020205020404" pitchFamily="49" charset="0"/>
              </a:rPr>
              <a:t>'</a:t>
            </a:r>
            <a:endParaRPr lang="en-GB" dirty="0"/>
          </a:p>
        </p:txBody>
      </p:sp>
      <p:sp>
        <p:nvSpPr>
          <p:cNvPr id="8" name="TextBox 7">
            <a:extLst>
              <a:ext uri="{FF2B5EF4-FFF2-40B4-BE49-F238E27FC236}">
                <a16:creationId xmlns:a16="http://schemas.microsoft.com/office/drawing/2014/main" id="{869035BF-5CD6-421E-AE8A-A7A5F6A02452}"/>
              </a:ext>
            </a:extLst>
          </p:cNvPr>
          <p:cNvSpPr txBox="1"/>
          <p:nvPr/>
        </p:nvSpPr>
        <p:spPr>
          <a:xfrm>
            <a:off x="3419061" y="3207890"/>
            <a:ext cx="6838120" cy="369332"/>
          </a:xfrm>
          <a:prstGeom prst="rect">
            <a:avLst/>
          </a:prstGeom>
          <a:noFill/>
        </p:spPr>
        <p:txBody>
          <a:bodyPr wrap="square">
            <a:spAutoFit/>
          </a:bodyPr>
          <a:lstStyle/>
          <a:p>
            <a:r>
              <a:rPr lang="en-GB" dirty="0">
                <a:solidFill>
                  <a:srgbClr val="808080"/>
                </a:solidFill>
                <a:latin typeface="Courier New" panose="02070309020205020404" pitchFamily="49" charset="0"/>
              </a:rPr>
              <a:t>'</a:t>
            </a:r>
            <a:endParaRPr lang="en-GB" dirty="0"/>
          </a:p>
        </p:txBody>
      </p:sp>
      <p:sp>
        <p:nvSpPr>
          <p:cNvPr id="7" name="TextBox 6">
            <a:extLst>
              <a:ext uri="{FF2B5EF4-FFF2-40B4-BE49-F238E27FC236}">
                <a16:creationId xmlns:a16="http://schemas.microsoft.com/office/drawing/2014/main" id="{7AB80348-BAC4-4157-AD8D-D39802EC5D45}"/>
              </a:ext>
            </a:extLst>
          </p:cNvPr>
          <p:cNvSpPr txBox="1"/>
          <p:nvPr/>
        </p:nvSpPr>
        <p:spPr>
          <a:xfrm>
            <a:off x="365619" y="950108"/>
            <a:ext cx="2834781" cy="3970318"/>
          </a:xfrm>
          <a:prstGeom prst="rect">
            <a:avLst/>
          </a:prstGeom>
          <a:noFill/>
        </p:spPr>
        <p:txBody>
          <a:bodyPr wrap="square">
            <a:spAutoFit/>
          </a:bodyPr>
          <a:lstStyle/>
          <a:p>
            <a:r>
              <a:rPr lang="en-GB" dirty="0"/>
              <a:t>t</a:t>
            </a:r>
            <a:r>
              <a:rPr lang="en-GB" sz="1800" b="0" dirty="0"/>
              <a:t>hreading package is preinstalled</a:t>
            </a:r>
          </a:p>
          <a:p>
            <a:endParaRPr lang="en-GB" dirty="0"/>
          </a:p>
          <a:p>
            <a:r>
              <a:rPr lang="en-GB" sz="1800" b="0" dirty="0"/>
              <a:t>Create the threads. Target is the name of the function to run and the arguments are </a:t>
            </a:r>
            <a:r>
              <a:rPr lang="en-GB" dirty="0"/>
              <a:t>n</a:t>
            </a:r>
            <a:r>
              <a:rPr lang="en-GB" sz="1800" b="0" dirty="0"/>
              <a:t>eeded</a:t>
            </a:r>
          </a:p>
          <a:p>
            <a:endParaRPr lang="en-GB" dirty="0"/>
          </a:p>
          <a:p>
            <a:r>
              <a:rPr lang="en-GB" dirty="0"/>
              <a:t>Start the threads</a:t>
            </a:r>
          </a:p>
          <a:p>
            <a:endParaRPr lang="en-GB" sz="1800" b="0" dirty="0"/>
          </a:p>
          <a:p>
            <a:endParaRPr lang="en-GB" dirty="0"/>
          </a:p>
          <a:p>
            <a:endParaRPr lang="en-GB" sz="1800" b="0" dirty="0"/>
          </a:p>
          <a:p>
            <a:r>
              <a:rPr lang="en-GB" sz="1800" b="0" dirty="0"/>
              <a:t>End the threads and join back in the main thread</a:t>
            </a:r>
          </a:p>
        </p:txBody>
      </p:sp>
      <p:graphicFrame>
        <p:nvGraphicFramePr>
          <p:cNvPr id="9" name="Table 4">
            <a:extLst>
              <a:ext uri="{FF2B5EF4-FFF2-40B4-BE49-F238E27FC236}">
                <a16:creationId xmlns:a16="http://schemas.microsoft.com/office/drawing/2014/main" id="{B639FC53-E10C-4E02-843E-056B35648E17}"/>
              </a:ext>
            </a:extLst>
          </p:cNvPr>
          <p:cNvGraphicFramePr>
            <a:graphicFrameLocks noGrp="1"/>
          </p:cNvGraphicFramePr>
          <p:nvPr>
            <p:extLst>
              <p:ext uri="{D42A27DB-BD31-4B8C-83A1-F6EECF244321}">
                <p14:modId xmlns:p14="http://schemas.microsoft.com/office/powerpoint/2010/main" val="1725518460"/>
              </p:ext>
            </p:extLst>
          </p:nvPr>
        </p:nvGraphicFramePr>
        <p:xfrm>
          <a:off x="3419061" y="2976507"/>
          <a:ext cx="7459318" cy="701040"/>
        </p:xfrm>
        <a:graphic>
          <a:graphicData uri="http://schemas.openxmlformats.org/drawingml/2006/table">
            <a:tbl>
              <a:tblPr firstRow="1" bandRow="1">
                <a:tableStyleId>{E8B1032C-EA38-4F05-BA0D-38AFFFC7BED3}</a:tableStyleId>
              </a:tblPr>
              <a:tblGrid>
                <a:gridCol w="7459318">
                  <a:extLst>
                    <a:ext uri="{9D8B030D-6E8A-4147-A177-3AD203B41FA5}">
                      <a16:colId xmlns:a16="http://schemas.microsoft.com/office/drawing/2014/main" val="215308255"/>
                    </a:ext>
                  </a:extLst>
                </a:gridCol>
              </a:tblGrid>
              <a:tr h="370840">
                <a:tc>
                  <a:txBody>
                    <a:bodyPr/>
                    <a:lstStyle/>
                    <a:p>
                      <a:r>
                        <a:rPr lang="en-GB" sz="2000" b="0" dirty="0">
                          <a:latin typeface="Consolas" panose="020B0609020204030204" pitchFamily="49" charset="0"/>
                        </a:rPr>
                        <a:t>t1.start()</a:t>
                      </a:r>
                    </a:p>
                    <a:p>
                      <a:r>
                        <a:rPr lang="en-GB" sz="2000" b="0" dirty="0">
                          <a:latin typeface="Consolas" panose="020B0609020204030204" pitchFamily="49" charset="0"/>
                        </a:rPr>
                        <a:t>t2.start()</a:t>
                      </a:r>
                    </a:p>
                  </a:txBody>
                  <a:tcPr>
                    <a:solidFill>
                      <a:schemeClr val="bg1"/>
                    </a:solidFill>
                  </a:tcPr>
                </a:tc>
                <a:extLst>
                  <a:ext uri="{0D108BD9-81ED-4DB2-BD59-A6C34878D82A}">
                    <a16:rowId xmlns:a16="http://schemas.microsoft.com/office/drawing/2014/main" val="3625732133"/>
                  </a:ext>
                </a:extLst>
              </a:tr>
            </a:tbl>
          </a:graphicData>
        </a:graphic>
      </p:graphicFrame>
      <p:graphicFrame>
        <p:nvGraphicFramePr>
          <p:cNvPr id="10" name="Table 4">
            <a:extLst>
              <a:ext uri="{FF2B5EF4-FFF2-40B4-BE49-F238E27FC236}">
                <a16:creationId xmlns:a16="http://schemas.microsoft.com/office/drawing/2014/main" id="{E093FC88-82C3-42B6-B37D-729522744EF9}"/>
              </a:ext>
            </a:extLst>
          </p:cNvPr>
          <p:cNvGraphicFramePr>
            <a:graphicFrameLocks noGrp="1"/>
          </p:cNvGraphicFramePr>
          <p:nvPr>
            <p:extLst>
              <p:ext uri="{D42A27DB-BD31-4B8C-83A1-F6EECF244321}">
                <p14:modId xmlns:p14="http://schemas.microsoft.com/office/powerpoint/2010/main" val="297607222"/>
              </p:ext>
            </p:extLst>
          </p:nvPr>
        </p:nvGraphicFramePr>
        <p:xfrm>
          <a:off x="3419061" y="950108"/>
          <a:ext cx="7905211" cy="454149"/>
        </p:xfrm>
        <a:graphic>
          <a:graphicData uri="http://schemas.openxmlformats.org/drawingml/2006/table">
            <a:tbl>
              <a:tblPr firstRow="1" bandRow="1">
                <a:tableStyleId>{E8B1032C-EA38-4F05-BA0D-38AFFFC7BED3}</a:tableStyleId>
              </a:tblPr>
              <a:tblGrid>
                <a:gridCol w="7905211">
                  <a:extLst>
                    <a:ext uri="{9D8B030D-6E8A-4147-A177-3AD203B41FA5}">
                      <a16:colId xmlns:a16="http://schemas.microsoft.com/office/drawing/2014/main" val="215308255"/>
                    </a:ext>
                  </a:extLst>
                </a:gridCol>
              </a:tblGrid>
              <a:tr h="454149">
                <a:tc>
                  <a:txBody>
                    <a:bodyPr/>
                    <a:lstStyle/>
                    <a:p>
                      <a:r>
                        <a:rPr lang="en-GB" sz="2000" b="0" dirty="0">
                          <a:latin typeface="Consolas" panose="020B0609020204030204" pitchFamily="49" charset="0"/>
                        </a:rPr>
                        <a:t>import threading</a:t>
                      </a:r>
                    </a:p>
                  </a:txBody>
                  <a:tcPr>
                    <a:solidFill>
                      <a:schemeClr val="bg1"/>
                    </a:solidFill>
                  </a:tcPr>
                </a:tc>
                <a:extLst>
                  <a:ext uri="{0D108BD9-81ED-4DB2-BD59-A6C34878D82A}">
                    <a16:rowId xmlns:a16="http://schemas.microsoft.com/office/drawing/2014/main" val="3625732133"/>
                  </a:ext>
                </a:extLst>
              </a:tr>
            </a:tbl>
          </a:graphicData>
        </a:graphic>
      </p:graphicFrame>
      <p:graphicFrame>
        <p:nvGraphicFramePr>
          <p:cNvPr id="11" name="Table 4">
            <a:extLst>
              <a:ext uri="{FF2B5EF4-FFF2-40B4-BE49-F238E27FC236}">
                <a16:creationId xmlns:a16="http://schemas.microsoft.com/office/drawing/2014/main" id="{D07F9A6B-7C16-4E1A-A0BC-22A901128929}"/>
              </a:ext>
            </a:extLst>
          </p:cNvPr>
          <p:cNvGraphicFramePr>
            <a:graphicFrameLocks noGrp="1"/>
          </p:cNvGraphicFramePr>
          <p:nvPr>
            <p:extLst>
              <p:ext uri="{D42A27DB-BD31-4B8C-83A1-F6EECF244321}">
                <p14:modId xmlns:p14="http://schemas.microsoft.com/office/powerpoint/2010/main" val="197242198"/>
              </p:ext>
            </p:extLst>
          </p:nvPr>
        </p:nvGraphicFramePr>
        <p:xfrm>
          <a:off x="3419061" y="4286833"/>
          <a:ext cx="7459318" cy="701040"/>
        </p:xfrm>
        <a:graphic>
          <a:graphicData uri="http://schemas.openxmlformats.org/drawingml/2006/table">
            <a:tbl>
              <a:tblPr firstRow="1" bandRow="1">
                <a:tableStyleId>{E8B1032C-EA38-4F05-BA0D-38AFFFC7BED3}</a:tableStyleId>
              </a:tblPr>
              <a:tblGrid>
                <a:gridCol w="7459318">
                  <a:extLst>
                    <a:ext uri="{9D8B030D-6E8A-4147-A177-3AD203B41FA5}">
                      <a16:colId xmlns:a16="http://schemas.microsoft.com/office/drawing/2014/main" val="215308255"/>
                    </a:ext>
                  </a:extLst>
                </a:gridCol>
              </a:tblGrid>
              <a:tr h="370840">
                <a:tc>
                  <a:txBody>
                    <a:bodyPr/>
                    <a:lstStyle/>
                    <a:p>
                      <a:r>
                        <a:rPr lang="en-GB" sz="2000" b="0" dirty="0">
                          <a:latin typeface="Consolas" panose="020B0609020204030204" pitchFamily="49" charset="0"/>
                        </a:rPr>
                        <a:t>t1.join()</a:t>
                      </a:r>
                    </a:p>
                    <a:p>
                      <a:r>
                        <a:rPr lang="en-GB" sz="2000" b="0" dirty="0">
                          <a:latin typeface="Consolas" panose="020B0609020204030204" pitchFamily="49" charset="0"/>
                        </a:rPr>
                        <a:t>t2.join()</a:t>
                      </a:r>
                    </a:p>
                  </a:txBody>
                  <a:tcPr>
                    <a:solidFill>
                      <a:schemeClr val="bg1"/>
                    </a:solidFill>
                  </a:tcPr>
                </a:tc>
                <a:extLst>
                  <a:ext uri="{0D108BD9-81ED-4DB2-BD59-A6C34878D82A}">
                    <a16:rowId xmlns:a16="http://schemas.microsoft.com/office/drawing/2014/main" val="3625732133"/>
                  </a:ext>
                </a:extLst>
              </a:tr>
            </a:tbl>
          </a:graphicData>
        </a:graphic>
      </p:graphicFrame>
    </p:spTree>
    <p:extLst>
      <p:ext uri="{BB962C8B-B14F-4D97-AF65-F5344CB8AC3E}">
        <p14:creationId xmlns:p14="http://schemas.microsoft.com/office/powerpoint/2010/main" val="1284728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8D7AB-924F-4280-947D-E4D6958A855C}"/>
              </a:ext>
            </a:extLst>
          </p:cNvPr>
          <p:cNvSpPr>
            <a:spLocks noGrp="1"/>
          </p:cNvSpPr>
          <p:nvPr>
            <p:ph type="title"/>
          </p:nvPr>
        </p:nvSpPr>
        <p:spPr/>
        <p:txBody>
          <a:bodyPr>
            <a:normAutofit fontScale="90000"/>
          </a:bodyPr>
          <a:lstStyle/>
          <a:p>
            <a:r>
              <a:rPr lang="en-GB" dirty="0"/>
              <a:t>Modify the code</a:t>
            </a:r>
          </a:p>
        </p:txBody>
      </p:sp>
      <p:sp>
        <p:nvSpPr>
          <p:cNvPr id="3" name="Content Placeholder 2">
            <a:extLst>
              <a:ext uri="{FF2B5EF4-FFF2-40B4-BE49-F238E27FC236}">
                <a16:creationId xmlns:a16="http://schemas.microsoft.com/office/drawing/2014/main" id="{0AC0228F-07B6-442A-866E-038272C8F3BC}"/>
              </a:ext>
            </a:extLst>
          </p:cNvPr>
          <p:cNvSpPr>
            <a:spLocks noGrp="1"/>
          </p:cNvSpPr>
          <p:nvPr>
            <p:ph idx="1"/>
          </p:nvPr>
        </p:nvSpPr>
        <p:spPr/>
        <p:txBody>
          <a:bodyPr/>
          <a:lstStyle/>
          <a:p>
            <a:pPr>
              <a:buFont typeface="Wingdings" panose="05000000000000000000" pitchFamily="2" charset="2"/>
              <a:buChar char="ü"/>
            </a:pPr>
            <a:r>
              <a:rPr lang="en-GB" dirty="0"/>
              <a:t>Add a third thread, that prints out a sequence of 5 numbers.</a:t>
            </a:r>
          </a:p>
          <a:p>
            <a:pPr>
              <a:buFont typeface="Wingdings" panose="05000000000000000000" pitchFamily="2" charset="2"/>
              <a:buChar char="ü"/>
            </a:pPr>
            <a:r>
              <a:rPr lang="en-GB" dirty="0"/>
              <a:t>Make a note of how long the code takes to run and compare with 2 and even 1 thread.</a:t>
            </a:r>
          </a:p>
        </p:txBody>
      </p:sp>
    </p:spTree>
    <p:extLst>
      <p:ext uri="{BB962C8B-B14F-4D97-AF65-F5344CB8AC3E}">
        <p14:creationId xmlns:p14="http://schemas.microsoft.com/office/powerpoint/2010/main" val="3269070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906E9-FF0C-4A76-BD3E-4AB52F1DD433}"/>
              </a:ext>
            </a:extLst>
          </p:cNvPr>
          <p:cNvSpPr>
            <a:spLocks noGrp="1"/>
          </p:cNvSpPr>
          <p:nvPr>
            <p:ph type="title"/>
          </p:nvPr>
        </p:nvSpPr>
        <p:spPr/>
        <p:txBody>
          <a:bodyPr>
            <a:normAutofit fontScale="90000"/>
          </a:bodyPr>
          <a:lstStyle/>
          <a:p>
            <a:r>
              <a:rPr lang="en-GB" dirty="0"/>
              <a:t>What is caching</a:t>
            </a:r>
          </a:p>
        </p:txBody>
      </p:sp>
      <p:sp>
        <p:nvSpPr>
          <p:cNvPr id="3" name="Content Placeholder 2">
            <a:extLst>
              <a:ext uri="{FF2B5EF4-FFF2-40B4-BE49-F238E27FC236}">
                <a16:creationId xmlns:a16="http://schemas.microsoft.com/office/drawing/2014/main" id="{A94D33E0-11F0-41E3-8B04-7CAD71451B1C}"/>
              </a:ext>
            </a:extLst>
          </p:cNvPr>
          <p:cNvSpPr>
            <a:spLocks noGrp="1"/>
          </p:cNvSpPr>
          <p:nvPr>
            <p:ph idx="1"/>
          </p:nvPr>
        </p:nvSpPr>
        <p:spPr>
          <a:xfrm>
            <a:off x="808672" y="1253331"/>
            <a:ext cx="10515600" cy="4351338"/>
          </a:xfrm>
        </p:spPr>
        <p:txBody>
          <a:bodyPr>
            <a:normAutofit fontScale="92500" lnSpcReduction="10000"/>
          </a:bodyPr>
          <a:lstStyle/>
          <a:p>
            <a:pPr>
              <a:lnSpc>
                <a:spcPct val="100000"/>
              </a:lnSpc>
              <a:buFont typeface="Wingdings" panose="05000000000000000000" pitchFamily="2" charset="2"/>
              <a:buChar char="ü"/>
            </a:pPr>
            <a:r>
              <a:rPr lang="en-GB" dirty="0"/>
              <a:t>Threading is one way we can speed up programs. Another is to use caching.</a:t>
            </a:r>
          </a:p>
          <a:p>
            <a:pPr>
              <a:buFont typeface="Wingdings" panose="05000000000000000000" pitchFamily="2" charset="2"/>
              <a:buChar char="ü"/>
            </a:pPr>
            <a:endParaRPr lang="en-GB" dirty="0"/>
          </a:p>
          <a:p>
            <a:pPr>
              <a:buFont typeface="Wingdings" panose="05000000000000000000" pitchFamily="2" charset="2"/>
              <a:buChar char="ü"/>
            </a:pPr>
            <a:r>
              <a:rPr lang="en-GB" dirty="0"/>
              <a:t>Cache temporarily stores data in RAM that has been copied from some external source like a database or files. The main benefit of caching is that it reduces the number of slow read and write operations to external sources  </a:t>
            </a:r>
          </a:p>
          <a:p>
            <a:pPr>
              <a:buFont typeface="Wingdings" panose="05000000000000000000" pitchFamily="2" charset="2"/>
              <a:buChar char="ü"/>
            </a:pPr>
            <a:endParaRPr lang="en-GB" dirty="0"/>
          </a:p>
          <a:p>
            <a:pPr>
              <a:buFont typeface="Wingdings" panose="05000000000000000000" pitchFamily="2" charset="2"/>
              <a:buChar char="ü"/>
            </a:pPr>
            <a:r>
              <a:rPr lang="en-GB" dirty="0"/>
              <a:t>The disadvantage of caching is that it increases the memory footprint. This is okay for computers with large RAM, but on phones that have limited resources we need to be careful with how RAM is used.</a:t>
            </a:r>
          </a:p>
          <a:p>
            <a:endParaRPr lang="en-GB" dirty="0"/>
          </a:p>
        </p:txBody>
      </p:sp>
    </p:spTree>
    <p:extLst>
      <p:ext uri="{BB962C8B-B14F-4D97-AF65-F5344CB8AC3E}">
        <p14:creationId xmlns:p14="http://schemas.microsoft.com/office/powerpoint/2010/main" val="88127776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7616</TotalTime>
  <Words>1312</Words>
  <Application>Microsoft Office PowerPoint</Application>
  <PresentationFormat>Widescreen</PresentationFormat>
  <Paragraphs>307</Paragraphs>
  <Slides>13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Calibri</vt:lpstr>
      <vt:lpstr>Calibri Light</vt:lpstr>
      <vt:lpstr>Consolas</vt:lpstr>
      <vt:lpstr>Courier New</vt:lpstr>
      <vt:lpstr>gg sans</vt:lpstr>
      <vt:lpstr>Times New Roman</vt:lpstr>
      <vt:lpstr>Wingdings</vt:lpstr>
      <vt:lpstr>1_Office Theme</vt:lpstr>
      <vt:lpstr>In pairs, compare and predict what the following codes do</vt:lpstr>
      <vt:lpstr>In pairs, predict what the following code does</vt:lpstr>
      <vt:lpstr>Threading and Caching</vt:lpstr>
      <vt:lpstr>Learning Objectives</vt:lpstr>
      <vt:lpstr>Threading and Parallel processing</vt:lpstr>
      <vt:lpstr>In pairs, predict what the following code does</vt:lpstr>
      <vt:lpstr>Investigating the code</vt:lpstr>
      <vt:lpstr>Modify the code</vt:lpstr>
      <vt:lpstr>What is caching</vt:lpstr>
      <vt:lpstr>Caching in Programming </vt:lpstr>
      <vt:lpstr>Fibonacci</vt:lpstr>
      <vt:lpstr>Fibonacci with caching</vt:lpstr>
      <vt:lpstr>Caching with Fibonacci </vt:lpstr>
    </vt:vector>
  </TitlesOfParts>
  <Company>RM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HTML</dc:title>
  <dc:creator>Grey William</dc:creator>
  <cp:lastModifiedBy>Chezka Mae Madrona</cp:lastModifiedBy>
  <cp:revision>11</cp:revision>
  <dcterms:created xsi:type="dcterms:W3CDTF">2016-10-13T10:39:14Z</dcterms:created>
  <dcterms:modified xsi:type="dcterms:W3CDTF">2025-03-25T10:30:26Z</dcterms:modified>
</cp:coreProperties>
</file>