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sldIdLst>
    <p:sldId id="292" r:id="rId2"/>
    <p:sldId id="293" r:id="rId3"/>
    <p:sldId id="316" r:id="rId4"/>
    <p:sldId id="297" r:id="rId5"/>
    <p:sldId id="306" r:id="rId6"/>
    <p:sldId id="298" r:id="rId7"/>
    <p:sldId id="303" r:id="rId8"/>
    <p:sldId id="315" r:id="rId9"/>
    <p:sldId id="299" r:id="rId10"/>
    <p:sldId id="300" r:id="rId11"/>
    <p:sldId id="317" r:id="rId12"/>
    <p:sldId id="318" r:id="rId13"/>
    <p:sldId id="296" r:id="rId14"/>
    <p:sldId id="305" r:id="rId15"/>
    <p:sldId id="295" r:id="rId16"/>
    <p:sldId id="319" r:id="rId17"/>
    <p:sldId id="294" r:id="rId18"/>
    <p:sldId id="320" r:id="rId19"/>
    <p:sldId id="307" r:id="rId20"/>
    <p:sldId id="308" r:id="rId21"/>
    <p:sldId id="309" r:id="rId22"/>
    <p:sldId id="311" r:id="rId23"/>
    <p:sldId id="310" r:id="rId24"/>
    <p:sldId id="301" r:id="rId25"/>
    <p:sldId id="302" r:id="rId26"/>
    <p:sldId id="312" r:id="rId27"/>
    <p:sldId id="313" r:id="rId28"/>
    <p:sldId id="314" r:id="rId29"/>
    <p:sldId id="304"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9DA"/>
    <a:srgbClr val="99CC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BE621F4-4A28-4C15-A64F-4C746899B58A}" v="20" dt="2023-02-03T16:30:44.12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21691" autoAdjust="0"/>
    <p:restoredTop sz="94660"/>
  </p:normalViewPr>
  <p:slideViewPr>
    <p:cSldViewPr snapToGrid="0">
      <p:cViewPr varScale="1">
        <p:scale>
          <a:sx n="58" d="100"/>
          <a:sy n="58" d="100"/>
        </p:scale>
        <p:origin x="84" y="9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lliam Grey" userId="37b73424-c081-4fc2-b1af-363f4f3fd4f3" providerId="ADAL" clId="{0EC38150-1339-4B54-9184-E4239B818386}"/>
    <pc:docChg chg="undo custSel addSld delSld modSld sldOrd">
      <pc:chgData name="William Grey" userId="37b73424-c081-4fc2-b1af-363f4f3fd4f3" providerId="ADAL" clId="{0EC38150-1339-4B54-9184-E4239B818386}" dt="2018-11-27T21:26:26.189" v="2785" actId="14100"/>
      <pc:docMkLst>
        <pc:docMk/>
      </pc:docMkLst>
      <pc:sldChg chg="modSp">
        <pc:chgData name="William Grey" userId="37b73424-c081-4fc2-b1af-363f4f3fd4f3" providerId="ADAL" clId="{0EC38150-1339-4B54-9184-E4239B818386}" dt="2018-11-27T21:22:44.769" v="2598" actId="20577"/>
        <pc:sldMkLst>
          <pc:docMk/>
          <pc:sldMk cId="411675684" sldId="292"/>
        </pc:sldMkLst>
        <pc:spChg chg="mod">
          <ac:chgData name="William Grey" userId="37b73424-c081-4fc2-b1af-363f4f3fd4f3" providerId="ADAL" clId="{0EC38150-1339-4B54-9184-E4239B818386}" dt="2018-11-27T13:48:29.493" v="249" actId="20577"/>
          <ac:spMkLst>
            <pc:docMk/>
            <pc:sldMk cId="411675684" sldId="292"/>
            <ac:spMk id="2" creationId="{00000000-0000-0000-0000-000000000000}"/>
          </ac:spMkLst>
        </pc:spChg>
        <pc:spChg chg="mod">
          <ac:chgData name="William Grey" userId="37b73424-c081-4fc2-b1af-363f4f3fd4f3" providerId="ADAL" clId="{0EC38150-1339-4B54-9184-E4239B818386}" dt="2018-11-27T21:22:44.769" v="2598" actId="20577"/>
          <ac:spMkLst>
            <pc:docMk/>
            <pc:sldMk cId="411675684" sldId="292"/>
            <ac:spMk id="3" creationId="{00000000-0000-0000-0000-000000000000}"/>
          </ac:spMkLst>
        </pc:spChg>
      </pc:sldChg>
    </pc:docChg>
  </pc:docChgLst>
  <pc:docChgLst>
    <pc:chgData name="William Grey" userId="37b73424-c081-4fc2-b1af-363f4f3fd4f3" providerId="ADAL" clId="{824C1C50-0E99-41F2-BD37-A1BB15FB8936}"/>
    <pc:docChg chg="custSel addSld delSld modSld sldOrd">
      <pc:chgData name="William Grey" userId="37b73424-c081-4fc2-b1af-363f4f3fd4f3" providerId="ADAL" clId="{824C1C50-0E99-41F2-BD37-A1BB15FB8936}" dt="2018-11-26T11:59:55.760" v="1511" actId="20577"/>
      <pc:docMkLst>
        <pc:docMk/>
      </pc:docMkLst>
      <pc:sldChg chg="modTransition">
        <pc:chgData name="William Grey" userId="37b73424-c081-4fc2-b1af-363f4f3fd4f3" providerId="ADAL" clId="{824C1C50-0E99-41F2-BD37-A1BB15FB8936}" dt="2018-11-26T09:07:39.021" v="33"/>
        <pc:sldMkLst>
          <pc:docMk/>
          <pc:sldMk cId="411675684" sldId="292"/>
        </pc:sldMkLst>
      </pc:sldChg>
    </pc:docChg>
  </pc:docChgLst>
  <pc:docChgLst>
    <pc:chgData name="William Grey" userId="37b73424-c081-4fc2-b1af-363f4f3fd4f3" providerId="ADAL" clId="{BB9FD17E-1B69-40D6-B7DE-470AF30FDDFA}"/>
    <pc:docChg chg="undo custSel addSld delSld modSld sldOrd">
      <pc:chgData name="William Grey" userId="37b73424-c081-4fc2-b1af-363f4f3fd4f3" providerId="ADAL" clId="{BB9FD17E-1B69-40D6-B7DE-470AF30FDDFA}" dt="2018-11-30T09:34:39.702" v="7447" actId="20577"/>
      <pc:docMkLst>
        <pc:docMk/>
      </pc:docMkLst>
      <pc:sldChg chg="modSp">
        <pc:chgData name="William Grey" userId="37b73424-c081-4fc2-b1af-363f4f3fd4f3" providerId="ADAL" clId="{BB9FD17E-1B69-40D6-B7DE-470AF30FDDFA}" dt="2018-11-29T19:52:44.878" v="42" actId="20577"/>
        <pc:sldMkLst>
          <pc:docMk/>
          <pc:sldMk cId="411675684" sldId="292"/>
        </pc:sldMkLst>
        <pc:spChg chg="mod">
          <ac:chgData name="William Grey" userId="37b73424-c081-4fc2-b1af-363f4f3fd4f3" providerId="ADAL" clId="{BB9FD17E-1B69-40D6-B7DE-470AF30FDDFA}" dt="2018-11-29T19:52:36.432" v="41" actId="20577"/>
          <ac:spMkLst>
            <pc:docMk/>
            <pc:sldMk cId="411675684" sldId="292"/>
            <ac:spMk id="2" creationId="{00000000-0000-0000-0000-000000000000}"/>
          </ac:spMkLst>
        </pc:spChg>
        <pc:spChg chg="mod">
          <ac:chgData name="William Grey" userId="37b73424-c081-4fc2-b1af-363f4f3fd4f3" providerId="ADAL" clId="{BB9FD17E-1B69-40D6-B7DE-470AF30FDDFA}" dt="2018-11-29T19:52:44.878" v="42" actId="20577"/>
          <ac:spMkLst>
            <pc:docMk/>
            <pc:sldMk cId="411675684" sldId="292"/>
            <ac:spMk id="3" creationId="{00000000-0000-0000-0000-000000000000}"/>
          </ac:spMkLst>
        </pc:spChg>
      </pc:sldChg>
      <pc:sldChg chg="modSp add">
        <pc:chgData name="William Grey" userId="37b73424-c081-4fc2-b1af-363f4f3fd4f3" providerId="ADAL" clId="{BB9FD17E-1B69-40D6-B7DE-470AF30FDDFA}" dt="2018-11-30T09:34:39.702" v="7447" actId="20577"/>
        <pc:sldMkLst>
          <pc:docMk/>
          <pc:sldMk cId="568162756" sldId="293"/>
        </pc:sldMkLst>
        <pc:spChg chg="mod">
          <ac:chgData name="William Grey" userId="37b73424-c081-4fc2-b1af-363f4f3fd4f3" providerId="ADAL" clId="{BB9FD17E-1B69-40D6-B7DE-470AF30FDDFA}" dt="2018-11-29T19:52:54.512" v="62" actId="20577"/>
          <ac:spMkLst>
            <pc:docMk/>
            <pc:sldMk cId="568162756" sldId="293"/>
            <ac:spMk id="2" creationId="{AD20A02B-F90B-4514-98E3-14FF8635A360}"/>
          </ac:spMkLst>
        </pc:spChg>
        <pc:spChg chg="mod">
          <ac:chgData name="William Grey" userId="37b73424-c081-4fc2-b1af-363f4f3fd4f3" providerId="ADAL" clId="{BB9FD17E-1B69-40D6-B7DE-470AF30FDDFA}" dt="2018-11-30T09:34:39.702" v="7447" actId="20577"/>
          <ac:spMkLst>
            <pc:docMk/>
            <pc:sldMk cId="568162756" sldId="293"/>
            <ac:spMk id="3" creationId="{70696ABC-E8DD-4E8C-808F-B4EDEBFFAAAF}"/>
          </ac:spMkLst>
        </pc:spChg>
      </pc:sldChg>
      <pc:sldChg chg="modSp add ord">
        <pc:chgData name="William Grey" userId="37b73424-c081-4fc2-b1af-363f4f3fd4f3" providerId="ADAL" clId="{BB9FD17E-1B69-40D6-B7DE-470AF30FDDFA}" dt="2018-11-30T09:15:33.042" v="6318"/>
        <pc:sldMkLst>
          <pc:docMk/>
          <pc:sldMk cId="3814881464" sldId="294"/>
        </pc:sldMkLst>
        <pc:spChg chg="mod">
          <ac:chgData name="William Grey" userId="37b73424-c081-4fc2-b1af-363f4f3fd4f3" providerId="ADAL" clId="{BB9FD17E-1B69-40D6-B7DE-470AF30FDDFA}" dt="2018-11-29T19:54:29.353" v="258" actId="20577"/>
          <ac:spMkLst>
            <pc:docMk/>
            <pc:sldMk cId="3814881464" sldId="294"/>
            <ac:spMk id="2" creationId="{1E04B84D-F95D-44D5-A972-F81D032F5C92}"/>
          </ac:spMkLst>
        </pc:spChg>
        <pc:spChg chg="mod">
          <ac:chgData name="William Grey" userId="37b73424-c081-4fc2-b1af-363f4f3fd4f3" providerId="ADAL" clId="{BB9FD17E-1B69-40D6-B7DE-470AF30FDDFA}" dt="2018-11-30T09:15:33.042" v="6318"/>
          <ac:spMkLst>
            <pc:docMk/>
            <pc:sldMk cId="3814881464" sldId="294"/>
            <ac:spMk id="3" creationId="{F93D848E-16D7-4C13-96A3-4FB3F9345074}"/>
          </ac:spMkLst>
        </pc:spChg>
      </pc:sldChg>
      <pc:sldChg chg="del">
        <pc:chgData name="William Grey" userId="37b73424-c081-4fc2-b1af-363f4f3fd4f3" providerId="ADAL" clId="{BB9FD17E-1B69-40D6-B7DE-470AF30FDDFA}" dt="2018-11-29T19:52:22.127" v="16" actId="2696"/>
        <pc:sldMkLst>
          <pc:docMk/>
          <pc:sldMk cId="423257207" sldId="295"/>
        </pc:sldMkLst>
      </pc:sldChg>
      <pc:sldChg chg="modSp add">
        <pc:chgData name="William Grey" userId="37b73424-c081-4fc2-b1af-363f4f3fd4f3" providerId="ADAL" clId="{BB9FD17E-1B69-40D6-B7DE-470AF30FDDFA}" dt="2018-11-30T06:32:31.237" v="3472" actId="20577"/>
        <pc:sldMkLst>
          <pc:docMk/>
          <pc:sldMk cId="3558467776" sldId="295"/>
        </pc:sldMkLst>
        <pc:spChg chg="mod">
          <ac:chgData name="William Grey" userId="37b73424-c081-4fc2-b1af-363f4f3fd4f3" providerId="ADAL" clId="{BB9FD17E-1B69-40D6-B7DE-470AF30FDDFA}" dt="2018-11-29T20:28:18.261" v="1070" actId="20577"/>
          <ac:spMkLst>
            <pc:docMk/>
            <pc:sldMk cId="3558467776" sldId="295"/>
            <ac:spMk id="2" creationId="{8023CEBB-209F-47E9-B61C-AF261C53B3FE}"/>
          </ac:spMkLst>
        </pc:spChg>
        <pc:spChg chg="mod">
          <ac:chgData name="William Grey" userId="37b73424-c081-4fc2-b1af-363f4f3fd4f3" providerId="ADAL" clId="{BB9FD17E-1B69-40D6-B7DE-470AF30FDDFA}" dt="2018-11-30T06:32:31.237" v="3472" actId="20577"/>
          <ac:spMkLst>
            <pc:docMk/>
            <pc:sldMk cId="3558467776" sldId="295"/>
            <ac:spMk id="3" creationId="{3E12BECC-83DD-45F2-A6DF-BA10A1BB6AA3}"/>
          </ac:spMkLst>
        </pc:spChg>
      </pc:sldChg>
      <pc:sldChg chg="addSp modSp add ord">
        <pc:chgData name="William Grey" userId="37b73424-c081-4fc2-b1af-363f4f3fd4f3" providerId="ADAL" clId="{BB9FD17E-1B69-40D6-B7DE-470AF30FDDFA}" dt="2018-11-30T06:51:38.403" v="4036" actId="20577"/>
        <pc:sldMkLst>
          <pc:docMk/>
          <pc:sldMk cId="2636424955" sldId="296"/>
        </pc:sldMkLst>
        <pc:spChg chg="mod">
          <ac:chgData name="William Grey" userId="37b73424-c081-4fc2-b1af-363f4f3fd4f3" providerId="ADAL" clId="{BB9FD17E-1B69-40D6-B7DE-470AF30FDDFA}" dt="2018-11-29T20:45:41.878" v="1982" actId="20577"/>
          <ac:spMkLst>
            <pc:docMk/>
            <pc:sldMk cId="2636424955" sldId="296"/>
            <ac:spMk id="2" creationId="{2D90EE9C-C6A5-47BC-AD03-75E9E6D58512}"/>
          </ac:spMkLst>
        </pc:spChg>
        <pc:spChg chg="mod">
          <ac:chgData name="William Grey" userId="37b73424-c081-4fc2-b1af-363f4f3fd4f3" providerId="ADAL" clId="{BB9FD17E-1B69-40D6-B7DE-470AF30FDDFA}" dt="2018-11-30T06:51:38.403" v="4036" actId="20577"/>
          <ac:spMkLst>
            <pc:docMk/>
            <pc:sldMk cId="2636424955" sldId="296"/>
            <ac:spMk id="3" creationId="{56C4D95D-2D00-4312-80B1-F13EFCFE0BB6}"/>
          </ac:spMkLst>
        </pc:spChg>
        <pc:spChg chg="add mod">
          <ac:chgData name="William Grey" userId="37b73424-c081-4fc2-b1af-363f4f3fd4f3" providerId="ADAL" clId="{BB9FD17E-1B69-40D6-B7DE-470AF30FDDFA}" dt="2018-11-30T06:47:35.043" v="4010" actId="255"/>
          <ac:spMkLst>
            <pc:docMk/>
            <pc:sldMk cId="2636424955" sldId="296"/>
            <ac:spMk id="4" creationId="{2CE8EC73-3034-4A20-A4E0-C6F429E00567}"/>
          </ac:spMkLst>
        </pc:spChg>
      </pc:sldChg>
      <pc:sldChg chg="del">
        <pc:chgData name="William Grey" userId="37b73424-c081-4fc2-b1af-363f4f3fd4f3" providerId="ADAL" clId="{BB9FD17E-1B69-40D6-B7DE-470AF30FDDFA}" dt="2018-11-29T19:52:19.591" v="9" actId="2696"/>
        <pc:sldMkLst>
          <pc:docMk/>
          <pc:sldMk cId="1931525358" sldId="297"/>
        </pc:sldMkLst>
      </pc:sldChg>
      <pc:sldChg chg="addSp modSp add ord">
        <pc:chgData name="William Grey" userId="37b73424-c081-4fc2-b1af-363f4f3fd4f3" providerId="ADAL" clId="{BB9FD17E-1B69-40D6-B7DE-470AF30FDDFA}" dt="2018-11-30T06:56:57.945" v="4101" actId="20577"/>
        <pc:sldMkLst>
          <pc:docMk/>
          <pc:sldMk cId="4118480234" sldId="297"/>
        </pc:sldMkLst>
        <pc:spChg chg="mod">
          <ac:chgData name="William Grey" userId="37b73424-c081-4fc2-b1af-363f4f3fd4f3" providerId="ADAL" clId="{BB9FD17E-1B69-40D6-B7DE-470AF30FDDFA}" dt="2018-11-29T20:49:03.535" v="2157" actId="1076"/>
          <ac:spMkLst>
            <pc:docMk/>
            <pc:sldMk cId="4118480234" sldId="297"/>
            <ac:spMk id="2" creationId="{F0469B38-8968-42D7-81F6-76FEE9974B0A}"/>
          </ac:spMkLst>
        </pc:spChg>
        <pc:spChg chg="mod">
          <ac:chgData name="William Grey" userId="37b73424-c081-4fc2-b1af-363f4f3fd4f3" providerId="ADAL" clId="{BB9FD17E-1B69-40D6-B7DE-470AF30FDDFA}" dt="2018-11-29T20:49:30.477" v="2163" actId="207"/>
          <ac:spMkLst>
            <pc:docMk/>
            <pc:sldMk cId="4118480234" sldId="297"/>
            <ac:spMk id="3" creationId="{8588AF31-9FB6-43EE-AC68-FCE8AACFDFEA}"/>
          </ac:spMkLst>
        </pc:spChg>
        <pc:spChg chg="add mod">
          <ac:chgData name="William Grey" userId="37b73424-c081-4fc2-b1af-363f4f3fd4f3" providerId="ADAL" clId="{BB9FD17E-1B69-40D6-B7DE-470AF30FDDFA}" dt="2018-11-30T06:56:57.945" v="4101" actId="20577"/>
          <ac:spMkLst>
            <pc:docMk/>
            <pc:sldMk cId="4118480234" sldId="297"/>
            <ac:spMk id="4" creationId="{AC11FAA5-BC56-4D0E-B9D3-E95C55A62410}"/>
          </ac:spMkLst>
        </pc:spChg>
      </pc:sldChg>
      <pc:sldChg chg="del">
        <pc:chgData name="William Grey" userId="37b73424-c081-4fc2-b1af-363f4f3fd4f3" providerId="ADAL" clId="{BB9FD17E-1B69-40D6-B7DE-470AF30FDDFA}" dt="2018-11-29T19:52:19.406" v="8" actId="2696"/>
        <pc:sldMkLst>
          <pc:docMk/>
          <pc:sldMk cId="1799666666" sldId="298"/>
        </pc:sldMkLst>
      </pc:sldChg>
      <pc:sldChg chg="addSp delSp modSp add ord">
        <pc:chgData name="William Grey" userId="37b73424-c081-4fc2-b1af-363f4f3fd4f3" providerId="ADAL" clId="{BB9FD17E-1B69-40D6-B7DE-470AF30FDDFA}" dt="2018-11-30T07:08:27.187" v="4623" actId="20577"/>
        <pc:sldMkLst>
          <pc:docMk/>
          <pc:sldMk cId="3582278137" sldId="298"/>
        </pc:sldMkLst>
        <pc:spChg chg="mod">
          <ac:chgData name="William Grey" userId="37b73424-c081-4fc2-b1af-363f4f3fd4f3" providerId="ADAL" clId="{BB9FD17E-1B69-40D6-B7DE-470AF30FDDFA}" dt="2018-11-30T07:08:27.187" v="4623" actId="20577"/>
          <ac:spMkLst>
            <pc:docMk/>
            <pc:sldMk cId="3582278137" sldId="298"/>
            <ac:spMk id="2" creationId="{0C70974F-8A10-4A7D-BCA5-8F32CD92CDF0}"/>
          </ac:spMkLst>
        </pc:spChg>
        <pc:spChg chg="mod">
          <ac:chgData name="William Grey" userId="37b73424-c081-4fc2-b1af-363f4f3fd4f3" providerId="ADAL" clId="{BB9FD17E-1B69-40D6-B7DE-470AF30FDDFA}" dt="2018-11-30T07:04:00.385" v="4472" actId="20577"/>
          <ac:spMkLst>
            <pc:docMk/>
            <pc:sldMk cId="3582278137" sldId="298"/>
            <ac:spMk id="3" creationId="{98D244F7-9C60-44F8-A4A4-E4C03920ADFC}"/>
          </ac:spMkLst>
        </pc:spChg>
        <pc:picChg chg="add del mod">
          <ac:chgData name="William Grey" userId="37b73424-c081-4fc2-b1af-363f4f3fd4f3" providerId="ADAL" clId="{BB9FD17E-1B69-40D6-B7DE-470AF30FDDFA}" dt="2018-11-29T20:55:31.489" v="2302"/>
          <ac:picMkLst>
            <pc:docMk/>
            <pc:sldMk cId="3582278137" sldId="298"/>
            <ac:picMk id="4" creationId="{C315B53E-8414-4B1B-8D87-B64CCBD40E67}"/>
          </ac:picMkLst>
        </pc:picChg>
      </pc:sldChg>
      <pc:sldChg chg="del">
        <pc:chgData name="William Grey" userId="37b73424-c081-4fc2-b1af-363f4f3fd4f3" providerId="ADAL" clId="{BB9FD17E-1B69-40D6-B7DE-470AF30FDDFA}" dt="2018-11-29T19:52:20.693" v="14" actId="2696"/>
        <pc:sldMkLst>
          <pc:docMk/>
          <pc:sldMk cId="3143726023" sldId="299"/>
        </pc:sldMkLst>
      </pc:sldChg>
      <pc:sldChg chg="addSp delSp modSp add">
        <pc:chgData name="William Grey" userId="37b73424-c081-4fc2-b1af-363f4f3fd4f3" providerId="ADAL" clId="{BB9FD17E-1B69-40D6-B7DE-470AF30FDDFA}" dt="2018-11-30T07:15:14.116" v="4889" actId="207"/>
        <pc:sldMkLst>
          <pc:docMk/>
          <pc:sldMk cId="3242224066" sldId="299"/>
        </pc:sldMkLst>
        <pc:spChg chg="mod">
          <ac:chgData name="William Grey" userId="37b73424-c081-4fc2-b1af-363f4f3fd4f3" providerId="ADAL" clId="{BB9FD17E-1B69-40D6-B7DE-470AF30FDDFA}" dt="2018-11-30T07:14:12.970" v="4873" actId="1076"/>
          <ac:spMkLst>
            <pc:docMk/>
            <pc:sldMk cId="3242224066" sldId="299"/>
            <ac:spMk id="2" creationId="{9D3C5178-DBB8-4AE1-A724-5CE9DA65E5F8}"/>
          </ac:spMkLst>
        </pc:spChg>
        <pc:spChg chg="del mod">
          <ac:chgData name="William Grey" userId="37b73424-c081-4fc2-b1af-363f4f3fd4f3" providerId="ADAL" clId="{BB9FD17E-1B69-40D6-B7DE-470AF30FDDFA}" dt="2018-11-30T07:11:31.553" v="4826" actId="478"/>
          <ac:spMkLst>
            <pc:docMk/>
            <pc:sldMk cId="3242224066" sldId="299"/>
            <ac:spMk id="3" creationId="{B2C0794D-92E9-4257-A8F5-B9D8E6CB9BC5}"/>
          </ac:spMkLst>
        </pc:spChg>
        <pc:spChg chg="add mod">
          <ac:chgData name="William Grey" userId="37b73424-c081-4fc2-b1af-363f4f3fd4f3" providerId="ADAL" clId="{BB9FD17E-1B69-40D6-B7DE-470AF30FDDFA}" dt="2018-11-30T07:15:14.116" v="4889" actId="207"/>
          <ac:spMkLst>
            <pc:docMk/>
            <pc:sldMk cId="3242224066" sldId="299"/>
            <ac:spMk id="4" creationId="{F7BA4E78-422C-4AAA-81C0-81B857D5DA9D}"/>
          </ac:spMkLst>
        </pc:spChg>
      </pc:sldChg>
      <pc:sldChg chg="del">
        <pc:chgData name="William Grey" userId="37b73424-c081-4fc2-b1af-363f4f3fd4f3" providerId="ADAL" clId="{BB9FD17E-1B69-40D6-B7DE-470AF30FDDFA}" dt="2018-11-29T19:52:20.053" v="11" actId="2696"/>
        <pc:sldMkLst>
          <pc:docMk/>
          <pc:sldMk cId="1171338738" sldId="300"/>
        </pc:sldMkLst>
      </pc:sldChg>
      <pc:sldChg chg="addSp modSp add">
        <pc:chgData name="William Grey" userId="37b73424-c081-4fc2-b1af-363f4f3fd4f3" providerId="ADAL" clId="{BB9FD17E-1B69-40D6-B7DE-470AF30FDDFA}" dt="2018-11-30T07:16:13.175" v="4910" actId="5793"/>
        <pc:sldMkLst>
          <pc:docMk/>
          <pc:sldMk cId="3614504657" sldId="300"/>
        </pc:sldMkLst>
        <pc:spChg chg="mod">
          <ac:chgData name="William Grey" userId="37b73424-c081-4fc2-b1af-363f4f3fd4f3" providerId="ADAL" clId="{BB9FD17E-1B69-40D6-B7DE-470AF30FDDFA}" dt="2018-11-30T07:16:02.593" v="4907" actId="20577"/>
          <ac:spMkLst>
            <pc:docMk/>
            <pc:sldMk cId="3614504657" sldId="300"/>
            <ac:spMk id="2" creationId="{E9DA963C-3815-4C46-9CC1-B5830F6DF005}"/>
          </ac:spMkLst>
        </pc:spChg>
        <pc:spChg chg="mod">
          <ac:chgData name="William Grey" userId="37b73424-c081-4fc2-b1af-363f4f3fd4f3" providerId="ADAL" clId="{BB9FD17E-1B69-40D6-B7DE-470AF30FDDFA}" dt="2018-11-30T07:16:13.175" v="4910" actId="5793"/>
          <ac:spMkLst>
            <pc:docMk/>
            <pc:sldMk cId="3614504657" sldId="300"/>
            <ac:spMk id="3" creationId="{8B3A82B8-FB83-4BE7-9F27-249E6BA8430F}"/>
          </ac:spMkLst>
        </pc:spChg>
        <pc:picChg chg="add mod">
          <ac:chgData name="William Grey" userId="37b73424-c081-4fc2-b1af-363f4f3fd4f3" providerId="ADAL" clId="{BB9FD17E-1B69-40D6-B7DE-470AF30FDDFA}" dt="2018-11-30T07:15:39.676" v="4890" actId="1076"/>
          <ac:picMkLst>
            <pc:docMk/>
            <pc:sldMk cId="3614504657" sldId="300"/>
            <ac:picMk id="4" creationId="{7B0437C6-86CC-4627-BAC5-66C363B333A9}"/>
          </ac:picMkLst>
        </pc:picChg>
      </pc:sldChg>
      <pc:sldChg chg="modSp add ord">
        <pc:chgData name="William Grey" userId="37b73424-c081-4fc2-b1af-363f4f3fd4f3" providerId="ADAL" clId="{BB9FD17E-1B69-40D6-B7DE-470AF30FDDFA}" dt="2018-11-30T09:15:33.042" v="6318"/>
        <pc:sldMkLst>
          <pc:docMk/>
          <pc:sldMk cId="2772160485" sldId="301"/>
        </pc:sldMkLst>
        <pc:spChg chg="mod">
          <ac:chgData name="William Grey" userId="37b73424-c081-4fc2-b1af-363f4f3fd4f3" providerId="ADAL" clId="{BB9FD17E-1B69-40D6-B7DE-470AF30FDDFA}" dt="2018-11-30T09:06:38.130" v="5734" actId="20577"/>
          <ac:spMkLst>
            <pc:docMk/>
            <pc:sldMk cId="2772160485" sldId="301"/>
            <ac:spMk id="2" creationId="{6473A8E7-5541-4DE4-8089-1212767819B2}"/>
          </ac:spMkLst>
        </pc:spChg>
        <pc:spChg chg="mod">
          <ac:chgData name="William Grey" userId="37b73424-c081-4fc2-b1af-363f4f3fd4f3" providerId="ADAL" clId="{BB9FD17E-1B69-40D6-B7DE-470AF30FDDFA}" dt="2018-11-30T09:15:33.042" v="6318"/>
          <ac:spMkLst>
            <pc:docMk/>
            <pc:sldMk cId="2772160485" sldId="301"/>
            <ac:spMk id="3" creationId="{E9CA3FEE-45A2-4D9B-86D7-162521CA43F4}"/>
          </ac:spMkLst>
        </pc:spChg>
      </pc:sldChg>
      <pc:sldChg chg="del">
        <pc:chgData name="William Grey" userId="37b73424-c081-4fc2-b1af-363f4f3fd4f3" providerId="ADAL" clId="{BB9FD17E-1B69-40D6-B7DE-470AF30FDDFA}" dt="2018-11-29T19:52:19.052" v="6" actId="2696"/>
        <pc:sldMkLst>
          <pc:docMk/>
          <pc:sldMk cId="4048987851" sldId="301"/>
        </pc:sldMkLst>
      </pc:sldChg>
      <pc:sldChg chg="addSp modSp add ord">
        <pc:chgData name="William Grey" userId="37b73424-c081-4fc2-b1af-363f4f3fd4f3" providerId="ADAL" clId="{BB9FD17E-1B69-40D6-B7DE-470AF30FDDFA}" dt="2018-11-30T09:24:10.984" v="6785" actId="1076"/>
        <pc:sldMkLst>
          <pc:docMk/>
          <pc:sldMk cId="2978467609" sldId="302"/>
        </pc:sldMkLst>
        <pc:spChg chg="mod">
          <ac:chgData name="William Grey" userId="37b73424-c081-4fc2-b1af-363f4f3fd4f3" providerId="ADAL" clId="{BB9FD17E-1B69-40D6-B7DE-470AF30FDDFA}" dt="2018-11-30T09:23:50.954" v="6721" actId="20577"/>
          <ac:spMkLst>
            <pc:docMk/>
            <pc:sldMk cId="2978467609" sldId="302"/>
            <ac:spMk id="2" creationId="{A2FF364C-6004-46A2-B3BE-E7DEA4A044F6}"/>
          </ac:spMkLst>
        </pc:spChg>
        <pc:spChg chg="mod">
          <ac:chgData name="William Grey" userId="37b73424-c081-4fc2-b1af-363f4f3fd4f3" providerId="ADAL" clId="{BB9FD17E-1B69-40D6-B7DE-470AF30FDDFA}" dt="2018-11-30T09:24:07.730" v="6784" actId="20577"/>
          <ac:spMkLst>
            <pc:docMk/>
            <pc:sldMk cId="2978467609" sldId="302"/>
            <ac:spMk id="3" creationId="{FFE8BCA8-75DF-4C61-97F8-4E712F031CE9}"/>
          </ac:spMkLst>
        </pc:spChg>
        <pc:picChg chg="add mod">
          <ac:chgData name="William Grey" userId="37b73424-c081-4fc2-b1af-363f4f3fd4f3" providerId="ADAL" clId="{BB9FD17E-1B69-40D6-B7DE-470AF30FDDFA}" dt="2018-11-30T09:24:10.984" v="6785" actId="1076"/>
          <ac:picMkLst>
            <pc:docMk/>
            <pc:sldMk cId="2978467609" sldId="302"/>
            <ac:picMk id="4" creationId="{09185483-5757-48EB-BD2C-27BDC57FDFE0}"/>
          </ac:picMkLst>
        </pc:picChg>
      </pc:sldChg>
      <pc:sldChg chg="del">
        <pc:chgData name="William Grey" userId="37b73424-c081-4fc2-b1af-363f4f3fd4f3" providerId="ADAL" clId="{BB9FD17E-1B69-40D6-B7DE-470AF30FDDFA}" dt="2018-11-29T19:52:18.767" v="4" actId="2696"/>
        <pc:sldMkLst>
          <pc:docMk/>
          <pc:sldMk cId="3369271232" sldId="302"/>
        </pc:sldMkLst>
      </pc:sldChg>
      <pc:sldChg chg="del">
        <pc:chgData name="William Grey" userId="37b73424-c081-4fc2-b1af-363f4f3fd4f3" providerId="ADAL" clId="{BB9FD17E-1B69-40D6-B7DE-470AF30FDDFA}" dt="2018-11-29T19:52:18.219" v="1" actId="2696"/>
        <pc:sldMkLst>
          <pc:docMk/>
          <pc:sldMk cId="3344363646" sldId="303"/>
        </pc:sldMkLst>
      </pc:sldChg>
      <pc:sldChg chg="addSp modSp add">
        <pc:chgData name="William Grey" userId="37b73424-c081-4fc2-b1af-363f4f3fd4f3" providerId="ADAL" clId="{BB9FD17E-1B69-40D6-B7DE-470AF30FDDFA}" dt="2018-11-30T07:09:23.244" v="4687" actId="20577"/>
        <pc:sldMkLst>
          <pc:docMk/>
          <pc:sldMk cId="3631801919" sldId="303"/>
        </pc:sldMkLst>
        <pc:spChg chg="mod">
          <ac:chgData name="William Grey" userId="37b73424-c081-4fc2-b1af-363f4f3fd4f3" providerId="ADAL" clId="{BB9FD17E-1B69-40D6-B7DE-470AF30FDDFA}" dt="2018-11-29T20:55:44.502" v="2322" actId="20577"/>
          <ac:spMkLst>
            <pc:docMk/>
            <pc:sldMk cId="3631801919" sldId="303"/>
            <ac:spMk id="2" creationId="{D1483A45-4089-4A7C-A8B4-BB81290FC63C}"/>
          </ac:spMkLst>
        </pc:spChg>
        <pc:spChg chg="mod">
          <ac:chgData name="William Grey" userId="37b73424-c081-4fc2-b1af-363f4f3fd4f3" providerId="ADAL" clId="{BB9FD17E-1B69-40D6-B7DE-470AF30FDDFA}" dt="2018-11-30T07:09:23.244" v="4687" actId="20577"/>
          <ac:spMkLst>
            <pc:docMk/>
            <pc:sldMk cId="3631801919" sldId="303"/>
            <ac:spMk id="3" creationId="{9F5A85AF-5664-43D8-9283-1CC0A37F7301}"/>
          </ac:spMkLst>
        </pc:spChg>
        <pc:picChg chg="add mod">
          <ac:chgData name="William Grey" userId="37b73424-c081-4fc2-b1af-363f4f3fd4f3" providerId="ADAL" clId="{BB9FD17E-1B69-40D6-B7DE-470AF30FDDFA}" dt="2018-11-30T07:01:52.360" v="4352" actId="1076"/>
          <ac:picMkLst>
            <pc:docMk/>
            <pc:sldMk cId="3631801919" sldId="303"/>
            <ac:picMk id="4" creationId="{F11E5EFB-D7FA-4337-A228-D013E1AAB74A}"/>
          </ac:picMkLst>
        </pc:picChg>
      </pc:sldChg>
      <pc:sldChg chg="del">
        <pc:chgData name="William Grey" userId="37b73424-c081-4fc2-b1af-363f4f3fd4f3" providerId="ADAL" clId="{BB9FD17E-1B69-40D6-B7DE-470AF30FDDFA}" dt="2018-11-29T19:52:18.388" v="2" actId="2696"/>
        <pc:sldMkLst>
          <pc:docMk/>
          <pc:sldMk cId="1163442765" sldId="304"/>
        </pc:sldMkLst>
      </pc:sldChg>
      <pc:sldChg chg="modSp add">
        <pc:chgData name="William Grey" userId="37b73424-c081-4fc2-b1af-363f4f3fd4f3" providerId="ADAL" clId="{BB9FD17E-1B69-40D6-B7DE-470AF30FDDFA}" dt="2018-11-30T09:30:22.070" v="7238" actId="20577"/>
        <pc:sldMkLst>
          <pc:docMk/>
          <pc:sldMk cId="3128784714" sldId="304"/>
        </pc:sldMkLst>
        <pc:spChg chg="mod">
          <ac:chgData name="William Grey" userId="37b73424-c081-4fc2-b1af-363f4f3fd4f3" providerId="ADAL" clId="{BB9FD17E-1B69-40D6-B7DE-470AF30FDDFA}" dt="2018-11-30T09:30:22.070" v="7238" actId="20577"/>
          <ac:spMkLst>
            <pc:docMk/>
            <pc:sldMk cId="3128784714" sldId="304"/>
            <ac:spMk id="2" creationId="{73369D8D-244D-4F3E-9C97-96C5324A95A2}"/>
          </ac:spMkLst>
        </pc:spChg>
        <pc:spChg chg="mod">
          <ac:chgData name="William Grey" userId="37b73424-c081-4fc2-b1af-363f4f3fd4f3" providerId="ADAL" clId="{BB9FD17E-1B69-40D6-B7DE-470AF30FDDFA}" dt="2018-11-30T09:15:33.042" v="6318"/>
          <ac:spMkLst>
            <pc:docMk/>
            <pc:sldMk cId="3128784714" sldId="304"/>
            <ac:spMk id="3" creationId="{9C92681A-D194-4149-AD43-936C2C68A4D6}"/>
          </ac:spMkLst>
        </pc:spChg>
      </pc:sldChg>
      <pc:sldChg chg="modSp add">
        <pc:chgData name="William Grey" userId="37b73424-c081-4fc2-b1af-363f4f3fd4f3" providerId="ADAL" clId="{BB9FD17E-1B69-40D6-B7DE-470AF30FDDFA}" dt="2018-11-30T06:43:37.067" v="3788" actId="20577"/>
        <pc:sldMkLst>
          <pc:docMk/>
          <pc:sldMk cId="3060015328" sldId="305"/>
        </pc:sldMkLst>
        <pc:spChg chg="mod">
          <ac:chgData name="William Grey" userId="37b73424-c081-4fc2-b1af-363f4f3fd4f3" providerId="ADAL" clId="{BB9FD17E-1B69-40D6-B7DE-470AF30FDDFA}" dt="2018-11-30T06:35:05.557" v="3502" actId="20577"/>
          <ac:spMkLst>
            <pc:docMk/>
            <pc:sldMk cId="3060015328" sldId="305"/>
            <ac:spMk id="2" creationId="{8023CEBB-209F-47E9-B61C-AF261C53B3FE}"/>
          </ac:spMkLst>
        </pc:spChg>
        <pc:spChg chg="mod">
          <ac:chgData name="William Grey" userId="37b73424-c081-4fc2-b1af-363f4f3fd4f3" providerId="ADAL" clId="{BB9FD17E-1B69-40D6-B7DE-470AF30FDDFA}" dt="2018-11-30T06:43:37.067" v="3788" actId="20577"/>
          <ac:spMkLst>
            <pc:docMk/>
            <pc:sldMk cId="3060015328" sldId="305"/>
            <ac:spMk id="3" creationId="{3E12BECC-83DD-45F2-A6DF-BA10A1BB6AA3}"/>
          </ac:spMkLst>
        </pc:spChg>
      </pc:sldChg>
      <pc:sldChg chg="del">
        <pc:chgData name="William Grey" userId="37b73424-c081-4fc2-b1af-363f4f3fd4f3" providerId="ADAL" clId="{BB9FD17E-1B69-40D6-B7DE-470AF30FDDFA}" dt="2018-11-29T19:52:21.056" v="15" actId="2696"/>
        <pc:sldMkLst>
          <pc:docMk/>
          <pc:sldMk cId="1829561355" sldId="306"/>
        </pc:sldMkLst>
      </pc:sldChg>
      <pc:sldChg chg="modSp add">
        <pc:chgData name="William Grey" userId="37b73424-c081-4fc2-b1af-363f4f3fd4f3" providerId="ADAL" clId="{BB9FD17E-1B69-40D6-B7DE-470AF30FDDFA}" dt="2018-11-30T07:07:48.034" v="4580" actId="20577"/>
        <pc:sldMkLst>
          <pc:docMk/>
          <pc:sldMk cId="4041329899" sldId="306"/>
        </pc:sldMkLst>
        <pc:spChg chg="mod">
          <ac:chgData name="William Grey" userId="37b73424-c081-4fc2-b1af-363f4f3fd4f3" providerId="ADAL" clId="{BB9FD17E-1B69-40D6-B7DE-470AF30FDDFA}" dt="2018-11-30T06:57:23.148" v="4110" actId="20577"/>
          <ac:spMkLst>
            <pc:docMk/>
            <pc:sldMk cId="4041329899" sldId="306"/>
            <ac:spMk id="2" creationId="{726E76F6-15F9-4E0F-B811-330E41CC131C}"/>
          </ac:spMkLst>
        </pc:spChg>
        <pc:spChg chg="mod">
          <ac:chgData name="William Grey" userId="37b73424-c081-4fc2-b1af-363f4f3fd4f3" providerId="ADAL" clId="{BB9FD17E-1B69-40D6-B7DE-470AF30FDDFA}" dt="2018-11-30T07:07:48.034" v="4580" actId="20577"/>
          <ac:spMkLst>
            <pc:docMk/>
            <pc:sldMk cId="4041329899" sldId="306"/>
            <ac:spMk id="3" creationId="{2816E44C-DF19-4A46-8BBA-9B9E40B7A668}"/>
          </ac:spMkLst>
        </pc:spChg>
      </pc:sldChg>
      <pc:sldChg chg="del">
        <pc:chgData name="William Grey" userId="37b73424-c081-4fc2-b1af-363f4f3fd4f3" providerId="ADAL" clId="{BB9FD17E-1B69-40D6-B7DE-470AF30FDDFA}" dt="2018-11-29T19:52:20.470" v="13" actId="2696"/>
        <pc:sldMkLst>
          <pc:docMk/>
          <pc:sldMk cId="1500837183" sldId="307"/>
        </pc:sldMkLst>
      </pc:sldChg>
      <pc:sldChg chg="modSp add ord">
        <pc:chgData name="William Grey" userId="37b73424-c081-4fc2-b1af-363f4f3fd4f3" providerId="ADAL" clId="{BB9FD17E-1B69-40D6-B7DE-470AF30FDDFA}" dt="2018-11-30T09:02:07.439" v="5384" actId="20577"/>
        <pc:sldMkLst>
          <pc:docMk/>
          <pc:sldMk cId="4008498223" sldId="307"/>
        </pc:sldMkLst>
        <pc:spChg chg="mod">
          <ac:chgData name="William Grey" userId="37b73424-c081-4fc2-b1af-363f4f3fd4f3" providerId="ADAL" clId="{BB9FD17E-1B69-40D6-B7DE-470AF30FDDFA}" dt="2018-11-30T08:57:26.036" v="4936" actId="20577"/>
          <ac:spMkLst>
            <pc:docMk/>
            <pc:sldMk cId="4008498223" sldId="307"/>
            <ac:spMk id="2" creationId="{15064D7C-8925-4FD4-B73A-C6D7EFB5F0CD}"/>
          </ac:spMkLst>
        </pc:spChg>
        <pc:spChg chg="mod">
          <ac:chgData name="William Grey" userId="37b73424-c081-4fc2-b1af-363f4f3fd4f3" providerId="ADAL" clId="{BB9FD17E-1B69-40D6-B7DE-470AF30FDDFA}" dt="2018-11-30T09:02:07.439" v="5384" actId="20577"/>
          <ac:spMkLst>
            <pc:docMk/>
            <pc:sldMk cId="4008498223" sldId="307"/>
            <ac:spMk id="3" creationId="{765A3F82-8C3B-4D2F-BA02-7A08EBF0F360}"/>
          </ac:spMkLst>
        </pc:spChg>
      </pc:sldChg>
      <pc:sldChg chg="del">
        <pc:chgData name="William Grey" userId="37b73424-c081-4fc2-b1af-363f4f3fd4f3" providerId="ADAL" clId="{BB9FD17E-1B69-40D6-B7DE-470AF30FDDFA}" dt="2018-11-29T19:52:20.269" v="12" actId="2696"/>
        <pc:sldMkLst>
          <pc:docMk/>
          <pc:sldMk cId="231300422" sldId="308"/>
        </pc:sldMkLst>
      </pc:sldChg>
      <pc:sldChg chg="modSp add">
        <pc:chgData name="William Grey" userId="37b73424-c081-4fc2-b1af-363f4f3fd4f3" providerId="ADAL" clId="{BB9FD17E-1B69-40D6-B7DE-470AF30FDDFA}" dt="2018-11-30T09:23:33.692" v="6702" actId="20577"/>
        <pc:sldMkLst>
          <pc:docMk/>
          <pc:sldMk cId="3614427109" sldId="308"/>
        </pc:sldMkLst>
        <pc:spChg chg="mod">
          <ac:chgData name="William Grey" userId="37b73424-c081-4fc2-b1af-363f4f3fd4f3" providerId="ADAL" clId="{BB9FD17E-1B69-40D6-B7DE-470AF30FDDFA}" dt="2018-11-30T09:23:33.692" v="6702" actId="20577"/>
          <ac:spMkLst>
            <pc:docMk/>
            <pc:sldMk cId="3614427109" sldId="308"/>
            <ac:spMk id="2" creationId="{15064D7C-8925-4FD4-B73A-C6D7EFB5F0CD}"/>
          </ac:spMkLst>
        </pc:spChg>
        <pc:spChg chg="mod">
          <ac:chgData name="William Grey" userId="37b73424-c081-4fc2-b1af-363f4f3fd4f3" providerId="ADAL" clId="{BB9FD17E-1B69-40D6-B7DE-470AF30FDDFA}" dt="2018-11-30T09:03:36.440" v="5471" actId="20577"/>
          <ac:spMkLst>
            <pc:docMk/>
            <pc:sldMk cId="3614427109" sldId="308"/>
            <ac:spMk id="3" creationId="{765A3F82-8C3B-4D2F-BA02-7A08EBF0F360}"/>
          </ac:spMkLst>
        </pc:spChg>
      </pc:sldChg>
      <pc:sldChg chg="modSp add">
        <pc:chgData name="William Grey" userId="37b73424-c081-4fc2-b1af-363f4f3fd4f3" providerId="ADAL" clId="{BB9FD17E-1B69-40D6-B7DE-470AF30FDDFA}" dt="2018-11-30T09:23:15.411" v="6681" actId="20577"/>
        <pc:sldMkLst>
          <pc:docMk/>
          <pc:sldMk cId="2771021846" sldId="309"/>
        </pc:sldMkLst>
        <pc:spChg chg="mod">
          <ac:chgData name="William Grey" userId="37b73424-c081-4fc2-b1af-363f4f3fd4f3" providerId="ADAL" clId="{BB9FD17E-1B69-40D6-B7DE-470AF30FDDFA}" dt="2018-11-30T09:23:15.411" v="6681" actId="20577"/>
          <ac:spMkLst>
            <pc:docMk/>
            <pc:sldMk cId="2771021846" sldId="309"/>
            <ac:spMk id="2" creationId="{1F73BD2E-4DAE-4F33-B1ED-649C886C7797}"/>
          </ac:spMkLst>
        </pc:spChg>
        <pc:spChg chg="mod">
          <ac:chgData name="William Grey" userId="37b73424-c081-4fc2-b1af-363f4f3fd4f3" providerId="ADAL" clId="{BB9FD17E-1B69-40D6-B7DE-470AF30FDDFA}" dt="2018-11-30T09:06:16.248" v="5689" actId="20577"/>
          <ac:spMkLst>
            <pc:docMk/>
            <pc:sldMk cId="2771021846" sldId="309"/>
            <ac:spMk id="3" creationId="{424D5B5C-3738-4C48-AFF0-31F1CBE589D8}"/>
          </ac:spMkLst>
        </pc:spChg>
      </pc:sldChg>
      <pc:sldChg chg="del">
        <pc:chgData name="William Grey" userId="37b73424-c081-4fc2-b1af-363f4f3fd4f3" providerId="ADAL" clId="{BB9FD17E-1B69-40D6-B7DE-470AF30FDDFA}" dt="2018-11-29T19:52:19.253" v="7" actId="2696"/>
        <pc:sldMkLst>
          <pc:docMk/>
          <pc:sldMk cId="3130358433" sldId="309"/>
        </pc:sldMkLst>
      </pc:sldChg>
      <pc:sldChg chg="del">
        <pc:chgData name="William Grey" userId="37b73424-c081-4fc2-b1af-363f4f3fd4f3" providerId="ADAL" clId="{BB9FD17E-1B69-40D6-B7DE-470AF30FDDFA}" dt="2018-11-29T19:52:18.921" v="5" actId="2696"/>
        <pc:sldMkLst>
          <pc:docMk/>
          <pc:sldMk cId="184827940" sldId="310"/>
        </pc:sldMkLst>
      </pc:sldChg>
      <pc:sldChg chg="addSp modSp add">
        <pc:chgData name="William Grey" userId="37b73424-c081-4fc2-b1af-363f4f3fd4f3" providerId="ADAL" clId="{BB9FD17E-1B69-40D6-B7DE-470AF30FDDFA}" dt="2018-11-30T09:15:33.042" v="6318"/>
        <pc:sldMkLst>
          <pc:docMk/>
          <pc:sldMk cId="311423815" sldId="310"/>
        </pc:sldMkLst>
        <pc:spChg chg="mod">
          <ac:chgData name="William Grey" userId="37b73424-c081-4fc2-b1af-363f4f3fd4f3" providerId="ADAL" clId="{BB9FD17E-1B69-40D6-B7DE-470AF30FDDFA}" dt="2018-11-30T09:09:37.826" v="5850" actId="20577"/>
          <ac:spMkLst>
            <pc:docMk/>
            <pc:sldMk cId="311423815" sldId="310"/>
            <ac:spMk id="2" creationId="{BAC762A5-8544-4FD9-A5AE-7A0582223B80}"/>
          </ac:spMkLst>
        </pc:spChg>
        <pc:spChg chg="mod">
          <ac:chgData name="William Grey" userId="37b73424-c081-4fc2-b1af-363f4f3fd4f3" providerId="ADAL" clId="{BB9FD17E-1B69-40D6-B7DE-470AF30FDDFA}" dt="2018-11-30T09:15:33.042" v="6318"/>
          <ac:spMkLst>
            <pc:docMk/>
            <pc:sldMk cId="311423815" sldId="310"/>
            <ac:spMk id="3" creationId="{5D6653E8-8A94-4567-8F58-9C9239923250}"/>
          </ac:spMkLst>
        </pc:spChg>
        <pc:spChg chg="add mod">
          <ac:chgData name="William Grey" userId="37b73424-c081-4fc2-b1af-363f4f3fd4f3" providerId="ADAL" clId="{BB9FD17E-1B69-40D6-B7DE-470AF30FDDFA}" dt="2018-11-30T09:10:34.164" v="5907" actId="20577"/>
          <ac:spMkLst>
            <pc:docMk/>
            <pc:sldMk cId="311423815" sldId="310"/>
            <ac:spMk id="4" creationId="{BD9B7B72-9C8D-4469-AD9A-C9A02A3BA292}"/>
          </ac:spMkLst>
        </pc:spChg>
      </pc:sldChg>
      <pc:sldChg chg="del">
        <pc:chgData name="William Grey" userId="37b73424-c081-4fc2-b1af-363f4f3fd4f3" providerId="ADAL" clId="{BB9FD17E-1B69-40D6-B7DE-470AF30FDDFA}" dt="2018-11-29T19:52:18.589" v="3" actId="2696"/>
        <pc:sldMkLst>
          <pc:docMk/>
          <pc:sldMk cId="500292055" sldId="311"/>
        </pc:sldMkLst>
      </pc:sldChg>
      <pc:sldChg chg="addSp delSp modSp add">
        <pc:chgData name="William Grey" userId="37b73424-c081-4fc2-b1af-363f4f3fd4f3" providerId="ADAL" clId="{BB9FD17E-1B69-40D6-B7DE-470AF30FDDFA}" dt="2018-11-30T09:23:00.479" v="6663" actId="20577"/>
        <pc:sldMkLst>
          <pc:docMk/>
          <pc:sldMk cId="2273138748" sldId="311"/>
        </pc:sldMkLst>
        <pc:spChg chg="mod">
          <ac:chgData name="William Grey" userId="37b73424-c081-4fc2-b1af-363f4f3fd4f3" providerId="ADAL" clId="{BB9FD17E-1B69-40D6-B7DE-470AF30FDDFA}" dt="2018-11-30T09:10:50.258" v="5924" actId="20577"/>
          <ac:spMkLst>
            <pc:docMk/>
            <pc:sldMk cId="2273138748" sldId="311"/>
            <ac:spMk id="2" creationId="{BAC762A5-8544-4FD9-A5AE-7A0582223B80}"/>
          </ac:spMkLst>
        </pc:spChg>
        <pc:spChg chg="del mod">
          <ac:chgData name="William Grey" userId="37b73424-c081-4fc2-b1af-363f4f3fd4f3" providerId="ADAL" clId="{BB9FD17E-1B69-40D6-B7DE-470AF30FDDFA}" dt="2018-11-30T09:18:14.850" v="6385" actId="478"/>
          <ac:spMkLst>
            <pc:docMk/>
            <pc:sldMk cId="2273138748" sldId="311"/>
            <ac:spMk id="3" creationId="{5D6653E8-8A94-4567-8F58-9C9239923250}"/>
          </ac:spMkLst>
        </pc:spChg>
        <pc:spChg chg="mod">
          <ac:chgData name="William Grey" userId="37b73424-c081-4fc2-b1af-363f4f3fd4f3" providerId="ADAL" clId="{BB9FD17E-1B69-40D6-B7DE-470AF30FDDFA}" dt="2018-11-30T09:23:00.479" v="6663" actId="20577"/>
          <ac:spMkLst>
            <pc:docMk/>
            <pc:sldMk cId="2273138748" sldId="311"/>
            <ac:spMk id="4" creationId="{BD9B7B72-9C8D-4469-AD9A-C9A02A3BA292}"/>
          </ac:spMkLst>
        </pc:spChg>
        <pc:spChg chg="add del mod">
          <ac:chgData name="William Grey" userId="37b73424-c081-4fc2-b1af-363f4f3fd4f3" providerId="ADAL" clId="{BB9FD17E-1B69-40D6-B7DE-470AF30FDDFA}" dt="2018-11-30T09:18:18.655" v="6386" actId="478"/>
          <ac:spMkLst>
            <pc:docMk/>
            <pc:sldMk cId="2273138748" sldId="311"/>
            <ac:spMk id="6" creationId="{9A1C1518-4E0C-4A09-ABE7-03751585A0D1}"/>
          </ac:spMkLst>
        </pc:spChg>
      </pc:sldChg>
      <pc:sldChg chg="modSp add">
        <pc:chgData name="William Grey" userId="37b73424-c081-4fc2-b1af-363f4f3fd4f3" providerId="ADAL" clId="{BB9FD17E-1B69-40D6-B7DE-470AF30FDDFA}" dt="2018-11-30T09:33:00.574" v="7421" actId="27636"/>
        <pc:sldMkLst>
          <pc:docMk/>
          <pc:sldMk cId="901786531" sldId="312"/>
        </pc:sldMkLst>
        <pc:spChg chg="mod">
          <ac:chgData name="William Grey" userId="37b73424-c081-4fc2-b1af-363f4f3fd4f3" providerId="ADAL" clId="{BB9FD17E-1B69-40D6-B7DE-470AF30FDDFA}" dt="2018-11-30T09:24:26.084" v="6816" actId="20577"/>
          <ac:spMkLst>
            <pc:docMk/>
            <pc:sldMk cId="901786531" sldId="312"/>
            <ac:spMk id="2" creationId="{314CD2FD-9C63-4791-AC96-70ADA4E8545D}"/>
          </ac:spMkLst>
        </pc:spChg>
        <pc:spChg chg="mod">
          <ac:chgData name="William Grey" userId="37b73424-c081-4fc2-b1af-363f4f3fd4f3" providerId="ADAL" clId="{BB9FD17E-1B69-40D6-B7DE-470AF30FDDFA}" dt="2018-11-30T09:33:00.574" v="7421" actId="27636"/>
          <ac:spMkLst>
            <pc:docMk/>
            <pc:sldMk cId="901786531" sldId="312"/>
            <ac:spMk id="3" creationId="{1B38BF9F-207C-4DED-B37D-5FD719BC0727}"/>
          </ac:spMkLst>
        </pc:spChg>
      </pc:sldChg>
      <pc:sldChg chg="del">
        <pc:chgData name="William Grey" userId="37b73424-c081-4fc2-b1af-363f4f3fd4f3" providerId="ADAL" clId="{BB9FD17E-1B69-40D6-B7DE-470AF30FDDFA}" dt="2018-11-29T19:52:17.849" v="0" actId="2696"/>
        <pc:sldMkLst>
          <pc:docMk/>
          <pc:sldMk cId="3710362879" sldId="312"/>
        </pc:sldMkLst>
      </pc:sldChg>
      <pc:sldChg chg="modSp add">
        <pc:chgData name="William Grey" userId="37b73424-c081-4fc2-b1af-363f4f3fd4f3" providerId="ADAL" clId="{BB9FD17E-1B69-40D6-B7DE-470AF30FDDFA}" dt="2018-11-30T09:30:04.097" v="7218" actId="20577"/>
        <pc:sldMkLst>
          <pc:docMk/>
          <pc:sldMk cId="2380077366" sldId="313"/>
        </pc:sldMkLst>
        <pc:spChg chg="mod">
          <ac:chgData name="William Grey" userId="37b73424-c081-4fc2-b1af-363f4f3fd4f3" providerId="ADAL" clId="{BB9FD17E-1B69-40D6-B7DE-470AF30FDDFA}" dt="2018-11-30T09:30:04.097" v="7218" actId="20577"/>
          <ac:spMkLst>
            <pc:docMk/>
            <pc:sldMk cId="2380077366" sldId="313"/>
            <ac:spMk id="3" creationId="{424D5B5C-3738-4C48-AFF0-31F1CBE589D8}"/>
          </ac:spMkLst>
        </pc:spChg>
      </pc:sldChg>
      <pc:sldChg chg="del">
        <pc:chgData name="William Grey" userId="37b73424-c081-4fc2-b1af-363f4f3fd4f3" providerId="ADAL" clId="{BB9FD17E-1B69-40D6-B7DE-470AF30FDDFA}" dt="2018-11-29T19:52:19.837" v="10" actId="2696"/>
        <pc:sldMkLst>
          <pc:docMk/>
          <pc:sldMk cId="2590543153" sldId="313"/>
        </pc:sldMkLst>
      </pc:sldChg>
      <pc:sldChg chg="modSp add">
        <pc:chgData name="William Grey" userId="37b73424-c081-4fc2-b1af-363f4f3fd4f3" providerId="ADAL" clId="{BB9FD17E-1B69-40D6-B7DE-470AF30FDDFA}" dt="2018-11-30T09:33:23.082" v="7427" actId="27636"/>
        <pc:sldMkLst>
          <pc:docMk/>
          <pc:sldMk cId="2056152118" sldId="314"/>
        </pc:sldMkLst>
        <pc:spChg chg="mod">
          <ac:chgData name="William Grey" userId="37b73424-c081-4fc2-b1af-363f4f3fd4f3" providerId="ADAL" clId="{BB9FD17E-1B69-40D6-B7DE-470AF30FDDFA}" dt="2018-11-30T09:30:45.195" v="7258" actId="20577"/>
          <ac:spMkLst>
            <pc:docMk/>
            <pc:sldMk cId="2056152118" sldId="314"/>
            <ac:spMk id="2" creationId="{B40641E2-7D4B-43C1-8D7F-F79590AF449D}"/>
          </ac:spMkLst>
        </pc:spChg>
        <pc:spChg chg="mod">
          <ac:chgData name="William Grey" userId="37b73424-c081-4fc2-b1af-363f4f3fd4f3" providerId="ADAL" clId="{BB9FD17E-1B69-40D6-B7DE-470AF30FDDFA}" dt="2018-11-30T09:33:23.082" v="7427" actId="27636"/>
          <ac:spMkLst>
            <pc:docMk/>
            <pc:sldMk cId="2056152118" sldId="314"/>
            <ac:spMk id="3" creationId="{EFE4B5E6-4AC2-45ED-9298-3568D31DA7BD}"/>
          </ac:spMkLst>
        </pc:spChg>
      </pc:sldChg>
    </pc:docChg>
  </pc:docChgLst>
  <pc:docChgLst>
    <pc:chgData name="William Grey" userId="37b73424-c081-4fc2-b1af-363f4f3fd4f3" providerId="ADAL" clId="{3BE621F4-4A28-4C15-A64F-4C746899B58A}"/>
    <pc:docChg chg="undo custSel addSld delSld modSld sldOrd">
      <pc:chgData name="William Grey" userId="37b73424-c081-4fc2-b1af-363f4f3fd4f3" providerId="ADAL" clId="{3BE621F4-4A28-4C15-A64F-4C746899B58A}" dt="2023-02-03T16:49:35.930" v="2122" actId="14100"/>
      <pc:docMkLst>
        <pc:docMk/>
      </pc:docMkLst>
      <pc:sldChg chg="modSp">
        <pc:chgData name="William Grey" userId="37b73424-c081-4fc2-b1af-363f4f3fd4f3" providerId="ADAL" clId="{3BE621F4-4A28-4C15-A64F-4C746899B58A}" dt="2023-01-16T21:04:12.482" v="0"/>
        <pc:sldMkLst>
          <pc:docMk/>
          <pc:sldMk cId="411675684" sldId="292"/>
        </pc:sldMkLst>
        <pc:spChg chg="mod">
          <ac:chgData name="William Grey" userId="37b73424-c081-4fc2-b1af-363f4f3fd4f3" providerId="ADAL" clId="{3BE621F4-4A28-4C15-A64F-4C746899B58A}" dt="2023-01-16T21:04:12.482" v="0"/>
          <ac:spMkLst>
            <pc:docMk/>
            <pc:sldMk cId="411675684" sldId="292"/>
            <ac:spMk id="2" creationId="{00000000-0000-0000-0000-000000000000}"/>
          </ac:spMkLst>
        </pc:spChg>
        <pc:spChg chg="mod">
          <ac:chgData name="William Grey" userId="37b73424-c081-4fc2-b1af-363f4f3fd4f3" providerId="ADAL" clId="{3BE621F4-4A28-4C15-A64F-4C746899B58A}" dt="2023-01-16T21:04:12.482" v="0"/>
          <ac:spMkLst>
            <pc:docMk/>
            <pc:sldMk cId="411675684" sldId="292"/>
            <ac:spMk id="3" creationId="{00000000-0000-0000-0000-000000000000}"/>
          </ac:spMkLst>
        </pc:spChg>
      </pc:sldChg>
      <pc:sldChg chg="modSp mod">
        <pc:chgData name="William Grey" userId="37b73424-c081-4fc2-b1af-363f4f3fd4f3" providerId="ADAL" clId="{3BE621F4-4A28-4C15-A64F-4C746899B58A}" dt="2023-02-03T13:09:11.142" v="82" actId="20577"/>
        <pc:sldMkLst>
          <pc:docMk/>
          <pc:sldMk cId="568162756" sldId="293"/>
        </pc:sldMkLst>
        <pc:spChg chg="mod">
          <ac:chgData name="William Grey" userId="37b73424-c081-4fc2-b1af-363f4f3fd4f3" providerId="ADAL" clId="{3BE621F4-4A28-4C15-A64F-4C746899B58A}" dt="2023-01-16T21:04:12.524" v="1" actId="27636"/>
          <ac:spMkLst>
            <pc:docMk/>
            <pc:sldMk cId="568162756" sldId="293"/>
            <ac:spMk id="2" creationId="{AD20A02B-F90B-4514-98E3-14FF8635A360}"/>
          </ac:spMkLst>
        </pc:spChg>
        <pc:spChg chg="mod">
          <ac:chgData name="William Grey" userId="37b73424-c081-4fc2-b1af-363f4f3fd4f3" providerId="ADAL" clId="{3BE621F4-4A28-4C15-A64F-4C746899B58A}" dt="2023-02-03T13:09:11.142" v="82" actId="20577"/>
          <ac:spMkLst>
            <pc:docMk/>
            <pc:sldMk cId="568162756" sldId="293"/>
            <ac:spMk id="3" creationId="{70696ABC-E8DD-4E8C-808F-B4EDEBFFAAAF}"/>
          </ac:spMkLst>
        </pc:spChg>
      </pc:sldChg>
      <pc:sldChg chg="modSp mod">
        <pc:chgData name="William Grey" userId="37b73424-c081-4fc2-b1af-363f4f3fd4f3" providerId="ADAL" clId="{3BE621F4-4A28-4C15-A64F-4C746899B58A}" dt="2023-01-21T09:05:56.820" v="74" actId="27636"/>
        <pc:sldMkLst>
          <pc:docMk/>
          <pc:sldMk cId="3814881464" sldId="294"/>
        </pc:sldMkLst>
        <pc:spChg chg="mod">
          <ac:chgData name="William Grey" userId="37b73424-c081-4fc2-b1af-363f4f3fd4f3" providerId="ADAL" clId="{3BE621F4-4A28-4C15-A64F-4C746899B58A}" dt="2023-01-16T21:04:12.554" v="4" actId="27636"/>
          <ac:spMkLst>
            <pc:docMk/>
            <pc:sldMk cId="3814881464" sldId="294"/>
            <ac:spMk id="2" creationId="{1E04B84D-F95D-44D5-A972-F81D032F5C92}"/>
          </ac:spMkLst>
        </pc:spChg>
        <pc:spChg chg="mod">
          <ac:chgData name="William Grey" userId="37b73424-c081-4fc2-b1af-363f4f3fd4f3" providerId="ADAL" clId="{3BE621F4-4A28-4C15-A64F-4C746899B58A}" dt="2023-01-21T09:05:56.820" v="74" actId="27636"/>
          <ac:spMkLst>
            <pc:docMk/>
            <pc:sldMk cId="3814881464" sldId="294"/>
            <ac:spMk id="3" creationId="{F93D848E-16D7-4C13-96A3-4FB3F9345074}"/>
          </ac:spMkLst>
        </pc:spChg>
      </pc:sldChg>
      <pc:sldChg chg="addSp modSp mod">
        <pc:chgData name="William Grey" userId="37b73424-c081-4fc2-b1af-363f4f3fd4f3" providerId="ADAL" clId="{3BE621F4-4A28-4C15-A64F-4C746899B58A}" dt="2023-02-03T14:38:49.191" v="1585" actId="14100"/>
        <pc:sldMkLst>
          <pc:docMk/>
          <pc:sldMk cId="3558467776" sldId="295"/>
        </pc:sldMkLst>
        <pc:spChg chg="mod">
          <ac:chgData name="William Grey" userId="37b73424-c081-4fc2-b1af-363f4f3fd4f3" providerId="ADAL" clId="{3BE621F4-4A28-4C15-A64F-4C746899B58A}" dt="2023-02-03T14:35:06.879" v="1515" actId="20577"/>
          <ac:spMkLst>
            <pc:docMk/>
            <pc:sldMk cId="3558467776" sldId="295"/>
            <ac:spMk id="2" creationId="{8023CEBB-209F-47E9-B61C-AF261C53B3FE}"/>
          </ac:spMkLst>
        </pc:spChg>
        <pc:spChg chg="mod">
          <ac:chgData name="William Grey" userId="37b73424-c081-4fc2-b1af-363f4f3fd4f3" providerId="ADAL" clId="{3BE621F4-4A28-4C15-A64F-4C746899B58A}" dt="2023-02-03T14:38:39.844" v="1584" actId="20577"/>
          <ac:spMkLst>
            <pc:docMk/>
            <pc:sldMk cId="3558467776" sldId="295"/>
            <ac:spMk id="3" creationId="{3E12BECC-83DD-45F2-A6DF-BA10A1BB6AA3}"/>
          </ac:spMkLst>
        </pc:spChg>
        <pc:spChg chg="add mod">
          <ac:chgData name="William Grey" userId="37b73424-c081-4fc2-b1af-363f4f3fd4f3" providerId="ADAL" clId="{3BE621F4-4A28-4C15-A64F-4C746899B58A}" dt="2023-02-03T14:38:49.191" v="1585" actId="14100"/>
          <ac:spMkLst>
            <pc:docMk/>
            <pc:sldMk cId="3558467776" sldId="295"/>
            <ac:spMk id="4" creationId="{CD9B9D26-ECAF-434B-88D1-6CCD2CFBD352}"/>
          </ac:spMkLst>
        </pc:spChg>
      </pc:sldChg>
      <pc:sldChg chg="addSp modSp mod ord">
        <pc:chgData name="William Grey" userId="37b73424-c081-4fc2-b1af-363f4f3fd4f3" providerId="ADAL" clId="{3BE621F4-4A28-4C15-A64F-4C746899B58A}" dt="2023-02-03T14:24:59.730" v="1158" actId="2711"/>
        <pc:sldMkLst>
          <pc:docMk/>
          <pc:sldMk cId="2636424955" sldId="296"/>
        </pc:sldMkLst>
        <pc:spChg chg="mod">
          <ac:chgData name="William Grey" userId="37b73424-c081-4fc2-b1af-363f4f3fd4f3" providerId="ADAL" clId="{3BE621F4-4A28-4C15-A64F-4C746899B58A}" dt="2023-01-16T21:04:12.546" v="3" actId="27636"/>
          <ac:spMkLst>
            <pc:docMk/>
            <pc:sldMk cId="2636424955" sldId="296"/>
            <ac:spMk id="2" creationId="{2D90EE9C-C6A5-47BC-AD03-75E9E6D58512}"/>
          </ac:spMkLst>
        </pc:spChg>
        <pc:spChg chg="mod">
          <ac:chgData name="William Grey" userId="37b73424-c081-4fc2-b1af-363f4f3fd4f3" providerId="ADAL" clId="{3BE621F4-4A28-4C15-A64F-4C746899B58A}" dt="2023-02-03T14:24:59.730" v="1158" actId="2711"/>
          <ac:spMkLst>
            <pc:docMk/>
            <pc:sldMk cId="2636424955" sldId="296"/>
            <ac:spMk id="3" creationId="{56C4D95D-2D00-4312-80B1-F13EFCFE0BB6}"/>
          </ac:spMkLst>
        </pc:spChg>
        <pc:spChg chg="mod">
          <ac:chgData name="William Grey" userId="37b73424-c081-4fc2-b1af-363f4f3fd4f3" providerId="ADAL" clId="{3BE621F4-4A28-4C15-A64F-4C746899B58A}" dt="2023-02-03T14:21:56.995" v="1057" actId="1076"/>
          <ac:spMkLst>
            <pc:docMk/>
            <pc:sldMk cId="2636424955" sldId="296"/>
            <ac:spMk id="4" creationId="{2CE8EC73-3034-4A20-A4E0-C6F429E00567}"/>
          </ac:spMkLst>
        </pc:spChg>
        <pc:spChg chg="add mod">
          <ac:chgData name="William Grey" userId="37b73424-c081-4fc2-b1af-363f4f3fd4f3" providerId="ADAL" clId="{3BE621F4-4A28-4C15-A64F-4C746899B58A}" dt="2023-02-03T14:22:01.689" v="1058" actId="1076"/>
          <ac:spMkLst>
            <pc:docMk/>
            <pc:sldMk cId="2636424955" sldId="296"/>
            <ac:spMk id="6" creationId="{D41876BB-E53D-48B1-97C7-14168E25EB29}"/>
          </ac:spMkLst>
        </pc:spChg>
        <pc:spChg chg="add mod">
          <ac:chgData name="William Grey" userId="37b73424-c081-4fc2-b1af-363f4f3fd4f3" providerId="ADAL" clId="{3BE621F4-4A28-4C15-A64F-4C746899B58A}" dt="2023-02-03T14:22:24.543" v="1068" actId="20577"/>
          <ac:spMkLst>
            <pc:docMk/>
            <pc:sldMk cId="2636424955" sldId="296"/>
            <ac:spMk id="8" creationId="{90793BD7-BB66-476E-B571-146C95F5738E}"/>
          </ac:spMkLst>
        </pc:spChg>
        <pc:spChg chg="add mod">
          <ac:chgData name="William Grey" userId="37b73424-c081-4fc2-b1af-363f4f3fd4f3" providerId="ADAL" clId="{3BE621F4-4A28-4C15-A64F-4C746899B58A}" dt="2023-02-03T14:22:21.380" v="1067" actId="1076"/>
          <ac:spMkLst>
            <pc:docMk/>
            <pc:sldMk cId="2636424955" sldId="296"/>
            <ac:spMk id="10" creationId="{05DEE46A-41A2-4715-9331-B84B93C5C5C9}"/>
          </ac:spMkLst>
        </pc:spChg>
      </pc:sldChg>
      <pc:sldChg chg="addSp delSp modSp add mod">
        <pc:chgData name="William Grey" userId="37b73424-c081-4fc2-b1af-363f4f3fd4f3" providerId="ADAL" clId="{3BE621F4-4A28-4C15-A64F-4C746899B58A}" dt="2023-02-03T13:53:01.285" v="152" actId="20577"/>
        <pc:sldMkLst>
          <pc:docMk/>
          <pc:sldMk cId="1837346958" sldId="297"/>
        </pc:sldMkLst>
        <pc:spChg chg="mod">
          <ac:chgData name="William Grey" userId="37b73424-c081-4fc2-b1af-363f4f3fd4f3" providerId="ADAL" clId="{3BE621F4-4A28-4C15-A64F-4C746899B58A}" dt="2023-02-03T13:51:28.560" v="122" actId="14100"/>
          <ac:spMkLst>
            <pc:docMk/>
            <pc:sldMk cId="1837346958" sldId="297"/>
            <ac:spMk id="2" creationId="{F0469B38-8968-42D7-81F6-76FEE9974B0A}"/>
          </ac:spMkLst>
        </pc:spChg>
        <pc:spChg chg="del">
          <ac:chgData name="William Grey" userId="37b73424-c081-4fc2-b1af-363f4f3fd4f3" providerId="ADAL" clId="{3BE621F4-4A28-4C15-A64F-4C746899B58A}" dt="2023-02-03T13:50:06.116" v="98" actId="478"/>
          <ac:spMkLst>
            <pc:docMk/>
            <pc:sldMk cId="1837346958" sldId="297"/>
            <ac:spMk id="3" creationId="{8588AF31-9FB6-43EE-AC68-FCE8AACFDFEA}"/>
          </ac:spMkLst>
        </pc:spChg>
        <pc:spChg chg="mod">
          <ac:chgData name="William Grey" userId="37b73424-c081-4fc2-b1af-363f4f3fd4f3" providerId="ADAL" clId="{3BE621F4-4A28-4C15-A64F-4C746899B58A}" dt="2023-02-03T13:53:01.285" v="152" actId="20577"/>
          <ac:spMkLst>
            <pc:docMk/>
            <pc:sldMk cId="1837346958" sldId="297"/>
            <ac:spMk id="4" creationId="{AC11FAA5-BC56-4D0E-B9D3-E95C55A62410}"/>
          </ac:spMkLst>
        </pc:spChg>
        <pc:spChg chg="add del mod">
          <ac:chgData name="William Grey" userId="37b73424-c081-4fc2-b1af-363f4f3fd4f3" providerId="ADAL" clId="{3BE621F4-4A28-4C15-A64F-4C746899B58A}" dt="2023-02-03T13:51:39.586" v="124" actId="478"/>
          <ac:spMkLst>
            <pc:docMk/>
            <pc:sldMk cId="1837346958" sldId="297"/>
            <ac:spMk id="6" creationId="{0DF8C857-7C7B-4AD1-AA85-AA4EF57A2A4D}"/>
          </ac:spMkLst>
        </pc:spChg>
        <pc:spChg chg="add mod">
          <ac:chgData name="William Grey" userId="37b73424-c081-4fc2-b1af-363f4f3fd4f3" providerId="ADAL" clId="{3BE621F4-4A28-4C15-A64F-4C746899B58A}" dt="2023-02-03T13:52:56.551" v="151" actId="1076"/>
          <ac:spMkLst>
            <pc:docMk/>
            <pc:sldMk cId="1837346958" sldId="297"/>
            <ac:spMk id="8" creationId="{DC7510CE-0677-4939-BB8C-7E824C3AE43C}"/>
          </ac:spMkLst>
        </pc:spChg>
      </pc:sldChg>
      <pc:sldChg chg="del">
        <pc:chgData name="William Grey" userId="37b73424-c081-4fc2-b1af-363f4f3fd4f3" providerId="ADAL" clId="{3BE621F4-4A28-4C15-A64F-4C746899B58A}" dt="2023-02-03T13:16:26.769" v="87" actId="2696"/>
        <pc:sldMkLst>
          <pc:docMk/>
          <pc:sldMk cId="4118480234" sldId="297"/>
        </pc:sldMkLst>
      </pc:sldChg>
      <pc:sldChg chg="addSp delSp modSp add mod">
        <pc:chgData name="William Grey" userId="37b73424-c081-4fc2-b1af-363f4f3fd4f3" providerId="ADAL" clId="{3BE621F4-4A28-4C15-A64F-4C746899B58A}" dt="2023-02-03T14:04:05.575" v="278" actId="207"/>
        <pc:sldMkLst>
          <pc:docMk/>
          <pc:sldMk cId="2069349100" sldId="298"/>
        </pc:sldMkLst>
        <pc:spChg chg="mod">
          <ac:chgData name="William Grey" userId="37b73424-c081-4fc2-b1af-363f4f3fd4f3" providerId="ADAL" clId="{3BE621F4-4A28-4C15-A64F-4C746899B58A}" dt="2023-02-03T13:13:05.006" v="86" actId="1076"/>
          <ac:spMkLst>
            <pc:docMk/>
            <pc:sldMk cId="2069349100" sldId="298"/>
            <ac:spMk id="2" creationId="{0C70974F-8A10-4A7D-BCA5-8F32CD92CDF0}"/>
          </ac:spMkLst>
        </pc:spChg>
        <pc:spChg chg="del">
          <ac:chgData name="William Grey" userId="37b73424-c081-4fc2-b1af-363f4f3fd4f3" providerId="ADAL" clId="{3BE621F4-4A28-4C15-A64F-4C746899B58A}" dt="2023-02-03T14:01:44.164" v="240" actId="478"/>
          <ac:spMkLst>
            <pc:docMk/>
            <pc:sldMk cId="2069349100" sldId="298"/>
            <ac:spMk id="3" creationId="{98D244F7-9C60-44F8-A4A4-E4C03920ADFC}"/>
          </ac:spMkLst>
        </pc:spChg>
        <pc:spChg chg="add del mod">
          <ac:chgData name="William Grey" userId="37b73424-c081-4fc2-b1af-363f4f3fd4f3" providerId="ADAL" clId="{3BE621F4-4A28-4C15-A64F-4C746899B58A}" dt="2023-02-03T14:01:47.240" v="241" actId="478"/>
          <ac:spMkLst>
            <pc:docMk/>
            <pc:sldMk cId="2069349100" sldId="298"/>
            <ac:spMk id="5" creationId="{5C911D23-2B52-4A98-805F-0BE548959EBB}"/>
          </ac:spMkLst>
        </pc:spChg>
        <pc:spChg chg="add mod">
          <ac:chgData name="William Grey" userId="37b73424-c081-4fc2-b1af-363f4f3fd4f3" providerId="ADAL" clId="{3BE621F4-4A28-4C15-A64F-4C746899B58A}" dt="2023-02-03T14:04:05.575" v="278" actId="207"/>
          <ac:spMkLst>
            <pc:docMk/>
            <pc:sldMk cId="2069349100" sldId="298"/>
            <ac:spMk id="7" creationId="{D6569226-2CCD-4073-B881-12A878842237}"/>
          </ac:spMkLst>
        </pc:spChg>
        <pc:spChg chg="add mod">
          <ac:chgData name="William Grey" userId="37b73424-c081-4fc2-b1af-363f4f3fd4f3" providerId="ADAL" clId="{3BE621F4-4A28-4C15-A64F-4C746899B58A}" dt="2023-02-03T14:03:39.651" v="276" actId="20577"/>
          <ac:spMkLst>
            <pc:docMk/>
            <pc:sldMk cId="2069349100" sldId="298"/>
            <ac:spMk id="8" creationId="{A6D61CFE-69C2-4362-8484-F46E6AAA85D2}"/>
          </ac:spMkLst>
        </pc:spChg>
      </pc:sldChg>
      <pc:sldChg chg="del">
        <pc:chgData name="William Grey" userId="37b73424-c081-4fc2-b1af-363f4f3fd4f3" providerId="ADAL" clId="{3BE621F4-4A28-4C15-A64F-4C746899B58A}" dt="2023-02-03T13:12:43.850" v="84" actId="2696"/>
        <pc:sldMkLst>
          <pc:docMk/>
          <pc:sldMk cId="3582278137" sldId="298"/>
        </pc:sldMkLst>
      </pc:sldChg>
      <pc:sldChg chg="addSp modSp add mod">
        <pc:chgData name="William Grey" userId="37b73424-c081-4fc2-b1af-363f4f3fd4f3" providerId="ADAL" clId="{3BE621F4-4A28-4C15-A64F-4C746899B58A}" dt="2023-02-03T14:01:08" v="239" actId="14100"/>
        <pc:sldMkLst>
          <pc:docMk/>
          <pc:sldMk cId="263950954" sldId="299"/>
        </pc:sldMkLst>
        <pc:spChg chg="mod">
          <ac:chgData name="William Grey" userId="37b73424-c081-4fc2-b1af-363f4f3fd4f3" providerId="ADAL" clId="{3BE621F4-4A28-4C15-A64F-4C746899B58A}" dt="2023-02-03T13:55:51.388" v="169" actId="20577"/>
          <ac:spMkLst>
            <pc:docMk/>
            <pc:sldMk cId="263950954" sldId="299"/>
            <ac:spMk id="2" creationId="{9D3C5178-DBB8-4AE1-A724-5CE9DA65E5F8}"/>
          </ac:spMkLst>
        </pc:spChg>
        <pc:spChg chg="mod">
          <ac:chgData name="William Grey" userId="37b73424-c081-4fc2-b1af-363f4f3fd4f3" providerId="ADAL" clId="{3BE621F4-4A28-4C15-A64F-4C746899B58A}" dt="2023-02-03T14:01:03.302" v="238" actId="20577"/>
          <ac:spMkLst>
            <pc:docMk/>
            <pc:sldMk cId="263950954" sldId="299"/>
            <ac:spMk id="4" creationId="{F7BA4E78-422C-4AAA-81C0-81B857D5DA9D}"/>
          </ac:spMkLst>
        </pc:spChg>
        <pc:spChg chg="add mod">
          <ac:chgData name="William Grey" userId="37b73424-c081-4fc2-b1af-363f4f3fd4f3" providerId="ADAL" clId="{3BE621F4-4A28-4C15-A64F-4C746899B58A}" dt="2023-02-03T14:01:08" v="239" actId="14100"/>
          <ac:spMkLst>
            <pc:docMk/>
            <pc:sldMk cId="263950954" sldId="299"/>
            <ac:spMk id="5" creationId="{D02D3422-1C2B-41BB-B2D2-E02F864CC7ED}"/>
          </ac:spMkLst>
        </pc:spChg>
      </pc:sldChg>
      <pc:sldChg chg="del">
        <pc:chgData name="William Grey" userId="37b73424-c081-4fc2-b1af-363f4f3fd4f3" providerId="ADAL" clId="{3BE621F4-4A28-4C15-A64F-4C746899B58A}" dt="2023-02-03T13:12:43.850" v="84" actId="2696"/>
        <pc:sldMkLst>
          <pc:docMk/>
          <pc:sldMk cId="3242224066" sldId="299"/>
        </pc:sldMkLst>
      </pc:sldChg>
      <pc:sldChg chg="modSp add mod">
        <pc:chgData name="William Grey" userId="37b73424-c081-4fc2-b1af-363f4f3fd4f3" providerId="ADAL" clId="{3BE621F4-4A28-4C15-A64F-4C746899B58A}" dt="2023-02-03T14:10:49.355" v="585" actId="20577"/>
        <pc:sldMkLst>
          <pc:docMk/>
          <pc:sldMk cId="2124332699" sldId="300"/>
        </pc:sldMkLst>
        <pc:spChg chg="mod">
          <ac:chgData name="William Grey" userId="37b73424-c081-4fc2-b1af-363f4f3fd4f3" providerId="ADAL" clId="{3BE621F4-4A28-4C15-A64F-4C746899B58A}" dt="2023-02-03T14:10:49.355" v="585" actId="20577"/>
          <ac:spMkLst>
            <pc:docMk/>
            <pc:sldMk cId="2124332699" sldId="300"/>
            <ac:spMk id="3" creationId="{8B3A82B8-FB83-4BE7-9F27-249E6BA8430F}"/>
          </ac:spMkLst>
        </pc:spChg>
      </pc:sldChg>
      <pc:sldChg chg="modSp del mod">
        <pc:chgData name="William Grey" userId="37b73424-c081-4fc2-b1af-363f4f3fd4f3" providerId="ADAL" clId="{3BE621F4-4A28-4C15-A64F-4C746899B58A}" dt="2023-02-03T13:12:43.850" v="84" actId="2696"/>
        <pc:sldMkLst>
          <pc:docMk/>
          <pc:sldMk cId="3614504657" sldId="300"/>
        </pc:sldMkLst>
        <pc:spChg chg="mod">
          <ac:chgData name="William Grey" userId="37b73424-c081-4fc2-b1af-363f4f3fd4f3" providerId="ADAL" clId="{3BE621F4-4A28-4C15-A64F-4C746899B58A}" dt="2023-01-16T21:04:12.603" v="7" actId="27636"/>
          <ac:spMkLst>
            <pc:docMk/>
            <pc:sldMk cId="3614504657" sldId="300"/>
            <ac:spMk id="2" creationId="{E9DA963C-3815-4C46-9CC1-B5830F6DF005}"/>
          </ac:spMkLst>
        </pc:spChg>
      </pc:sldChg>
      <pc:sldChg chg="modSp mod">
        <pc:chgData name="William Grey" userId="37b73424-c081-4fc2-b1af-363f4f3fd4f3" providerId="ADAL" clId="{3BE621F4-4A28-4C15-A64F-4C746899B58A}" dt="2023-01-16T21:04:12.653" v="13" actId="27636"/>
        <pc:sldMkLst>
          <pc:docMk/>
          <pc:sldMk cId="2772160485" sldId="301"/>
        </pc:sldMkLst>
        <pc:spChg chg="mod">
          <ac:chgData name="William Grey" userId="37b73424-c081-4fc2-b1af-363f4f3fd4f3" providerId="ADAL" clId="{3BE621F4-4A28-4C15-A64F-4C746899B58A}" dt="2023-01-16T21:04:12.653" v="13" actId="27636"/>
          <ac:spMkLst>
            <pc:docMk/>
            <pc:sldMk cId="2772160485" sldId="301"/>
            <ac:spMk id="2" creationId="{6473A8E7-5541-4DE4-8089-1212767819B2}"/>
          </ac:spMkLst>
        </pc:spChg>
      </pc:sldChg>
      <pc:sldChg chg="modSp mod">
        <pc:chgData name="William Grey" userId="37b73424-c081-4fc2-b1af-363f4f3fd4f3" providerId="ADAL" clId="{3BE621F4-4A28-4C15-A64F-4C746899B58A}" dt="2023-02-03T16:45:59.223" v="1926" actId="20577"/>
        <pc:sldMkLst>
          <pc:docMk/>
          <pc:sldMk cId="2978467609" sldId="302"/>
        </pc:sldMkLst>
        <pc:spChg chg="mod">
          <ac:chgData name="William Grey" userId="37b73424-c081-4fc2-b1af-363f4f3fd4f3" providerId="ADAL" clId="{3BE621F4-4A28-4C15-A64F-4C746899B58A}" dt="2023-01-16T21:04:12.691" v="14" actId="27636"/>
          <ac:spMkLst>
            <pc:docMk/>
            <pc:sldMk cId="2978467609" sldId="302"/>
            <ac:spMk id="2" creationId="{A2FF364C-6004-46A2-B3BE-E7DEA4A044F6}"/>
          </ac:spMkLst>
        </pc:spChg>
        <pc:spChg chg="mod">
          <ac:chgData name="William Grey" userId="37b73424-c081-4fc2-b1af-363f4f3fd4f3" providerId="ADAL" clId="{3BE621F4-4A28-4C15-A64F-4C746899B58A}" dt="2023-02-03T16:45:59.223" v="1926" actId="20577"/>
          <ac:spMkLst>
            <pc:docMk/>
            <pc:sldMk cId="2978467609" sldId="302"/>
            <ac:spMk id="3" creationId="{FFE8BCA8-75DF-4C61-97F8-4E712F031CE9}"/>
          </ac:spMkLst>
        </pc:spChg>
      </pc:sldChg>
      <pc:sldChg chg="addSp delSp modSp add mod">
        <pc:chgData name="William Grey" userId="37b73424-c081-4fc2-b1af-363f4f3fd4f3" providerId="ADAL" clId="{3BE621F4-4A28-4C15-A64F-4C746899B58A}" dt="2023-02-03T14:05:46.087" v="339" actId="14100"/>
        <pc:sldMkLst>
          <pc:docMk/>
          <pc:sldMk cId="1679128978" sldId="303"/>
        </pc:sldMkLst>
        <pc:spChg chg="mod">
          <ac:chgData name="William Grey" userId="37b73424-c081-4fc2-b1af-363f4f3fd4f3" providerId="ADAL" clId="{3BE621F4-4A28-4C15-A64F-4C746899B58A}" dt="2023-02-03T14:04:50.685" v="335" actId="1076"/>
          <ac:spMkLst>
            <pc:docMk/>
            <pc:sldMk cId="1679128978" sldId="303"/>
            <ac:spMk id="3" creationId="{9F5A85AF-5664-43D8-9283-1CC0A37F7301}"/>
          </ac:spMkLst>
        </pc:spChg>
        <pc:picChg chg="del">
          <ac:chgData name="William Grey" userId="37b73424-c081-4fc2-b1af-363f4f3fd4f3" providerId="ADAL" clId="{3BE621F4-4A28-4C15-A64F-4C746899B58A}" dt="2023-02-03T14:05:41.063" v="336" actId="478"/>
          <ac:picMkLst>
            <pc:docMk/>
            <pc:sldMk cId="1679128978" sldId="303"/>
            <ac:picMk id="4" creationId="{F11E5EFB-D7FA-4337-A228-D013E1AAB74A}"/>
          </ac:picMkLst>
        </pc:picChg>
        <pc:picChg chg="add mod">
          <ac:chgData name="William Grey" userId="37b73424-c081-4fc2-b1af-363f4f3fd4f3" providerId="ADAL" clId="{3BE621F4-4A28-4C15-A64F-4C746899B58A}" dt="2023-02-03T14:05:46.087" v="339" actId="14100"/>
          <ac:picMkLst>
            <pc:docMk/>
            <pc:sldMk cId="1679128978" sldId="303"/>
            <ac:picMk id="6" creationId="{1591479C-8CEC-4390-BE00-43EB6D2B6761}"/>
          </ac:picMkLst>
        </pc:picChg>
      </pc:sldChg>
      <pc:sldChg chg="modSp del mod">
        <pc:chgData name="William Grey" userId="37b73424-c081-4fc2-b1af-363f4f3fd4f3" providerId="ADAL" clId="{3BE621F4-4A28-4C15-A64F-4C746899B58A}" dt="2023-02-03T13:12:43.850" v="84" actId="2696"/>
        <pc:sldMkLst>
          <pc:docMk/>
          <pc:sldMk cId="3631801919" sldId="303"/>
        </pc:sldMkLst>
        <pc:spChg chg="mod">
          <ac:chgData name="William Grey" userId="37b73424-c081-4fc2-b1af-363f4f3fd4f3" providerId="ADAL" clId="{3BE621F4-4A28-4C15-A64F-4C746899B58A}" dt="2023-01-16T21:04:12.590" v="6" actId="27636"/>
          <ac:spMkLst>
            <pc:docMk/>
            <pc:sldMk cId="3631801919" sldId="303"/>
            <ac:spMk id="2" creationId="{D1483A45-4089-4A7C-A8B4-BB81290FC63C}"/>
          </ac:spMkLst>
        </pc:spChg>
      </pc:sldChg>
      <pc:sldChg chg="addSp modSp mod">
        <pc:chgData name="William Grey" userId="37b73424-c081-4fc2-b1af-363f4f3fd4f3" providerId="ADAL" clId="{3BE621F4-4A28-4C15-A64F-4C746899B58A}" dt="2023-02-03T16:21:24.224" v="1686" actId="20577"/>
        <pc:sldMkLst>
          <pc:docMk/>
          <pc:sldMk cId="3128784714" sldId="304"/>
        </pc:sldMkLst>
        <pc:spChg chg="mod">
          <ac:chgData name="William Grey" userId="37b73424-c081-4fc2-b1af-363f4f3fd4f3" providerId="ADAL" clId="{3BE621F4-4A28-4C15-A64F-4C746899B58A}" dt="2023-02-03T16:18:18.055" v="1600" actId="14100"/>
          <ac:spMkLst>
            <pc:docMk/>
            <pc:sldMk cId="3128784714" sldId="304"/>
            <ac:spMk id="2" creationId="{73369D8D-244D-4F3E-9C97-96C5324A95A2}"/>
          </ac:spMkLst>
        </pc:spChg>
        <pc:spChg chg="mod">
          <ac:chgData name="William Grey" userId="37b73424-c081-4fc2-b1af-363f4f3fd4f3" providerId="ADAL" clId="{3BE621F4-4A28-4C15-A64F-4C746899B58A}" dt="2023-02-03T16:19:57.663" v="1663" actId="1076"/>
          <ac:spMkLst>
            <pc:docMk/>
            <pc:sldMk cId="3128784714" sldId="304"/>
            <ac:spMk id="3" creationId="{9C92681A-D194-4149-AD43-936C2C68A4D6}"/>
          </ac:spMkLst>
        </pc:spChg>
        <pc:spChg chg="add mod">
          <ac:chgData name="William Grey" userId="37b73424-c081-4fc2-b1af-363f4f3fd4f3" providerId="ADAL" clId="{3BE621F4-4A28-4C15-A64F-4C746899B58A}" dt="2023-02-03T16:21:24.224" v="1686" actId="20577"/>
          <ac:spMkLst>
            <pc:docMk/>
            <pc:sldMk cId="3128784714" sldId="304"/>
            <ac:spMk id="4" creationId="{A6E172A7-AC21-4A5E-8C7C-9C115BA2EE36}"/>
          </ac:spMkLst>
        </pc:spChg>
      </pc:sldChg>
      <pc:sldChg chg="addSp modSp mod ord">
        <pc:chgData name="William Grey" userId="37b73424-c081-4fc2-b1af-363f4f3fd4f3" providerId="ADAL" clId="{3BE621F4-4A28-4C15-A64F-4C746899B58A}" dt="2023-02-03T14:34:35.597" v="1489" actId="20577"/>
        <pc:sldMkLst>
          <pc:docMk/>
          <pc:sldMk cId="3060015328" sldId="305"/>
        </pc:sldMkLst>
        <pc:spChg chg="mod">
          <ac:chgData name="William Grey" userId="37b73424-c081-4fc2-b1af-363f4f3fd4f3" providerId="ADAL" clId="{3BE621F4-4A28-4C15-A64F-4C746899B58A}" dt="2023-02-03T14:16:55.255" v="788" actId="20577"/>
          <ac:spMkLst>
            <pc:docMk/>
            <pc:sldMk cId="3060015328" sldId="305"/>
            <ac:spMk id="2" creationId="{8023CEBB-209F-47E9-B61C-AF261C53B3FE}"/>
          </ac:spMkLst>
        </pc:spChg>
        <pc:spChg chg="mod">
          <ac:chgData name="William Grey" userId="37b73424-c081-4fc2-b1af-363f4f3fd4f3" providerId="ADAL" clId="{3BE621F4-4A28-4C15-A64F-4C746899B58A}" dt="2023-02-03T14:33:50.998" v="1452" actId="27636"/>
          <ac:spMkLst>
            <pc:docMk/>
            <pc:sldMk cId="3060015328" sldId="305"/>
            <ac:spMk id="3" creationId="{3E12BECC-83DD-45F2-A6DF-BA10A1BB6AA3}"/>
          </ac:spMkLst>
        </pc:spChg>
        <pc:spChg chg="add mod">
          <ac:chgData name="William Grey" userId="37b73424-c081-4fc2-b1af-363f4f3fd4f3" providerId="ADAL" clId="{3BE621F4-4A28-4C15-A64F-4C746899B58A}" dt="2023-02-03T14:34:35.597" v="1489" actId="20577"/>
          <ac:spMkLst>
            <pc:docMk/>
            <pc:sldMk cId="3060015328" sldId="305"/>
            <ac:spMk id="5" creationId="{E7CA066F-3262-4697-B02E-3A79EA7773F1}"/>
          </ac:spMkLst>
        </pc:spChg>
      </pc:sldChg>
      <pc:sldChg chg="addSp modSp add mod">
        <pc:chgData name="William Grey" userId="37b73424-c081-4fc2-b1af-363f4f3fd4f3" providerId="ADAL" clId="{3BE621F4-4A28-4C15-A64F-4C746899B58A}" dt="2023-02-03T13:54:18.964" v="162" actId="14100"/>
        <pc:sldMkLst>
          <pc:docMk/>
          <pc:sldMk cId="2777573653" sldId="306"/>
        </pc:sldMkLst>
        <pc:spChg chg="mod">
          <ac:chgData name="William Grey" userId="37b73424-c081-4fc2-b1af-363f4f3fd4f3" providerId="ADAL" clId="{3BE621F4-4A28-4C15-A64F-4C746899B58A}" dt="2023-02-03T13:53:41.774" v="156" actId="207"/>
          <ac:spMkLst>
            <pc:docMk/>
            <pc:sldMk cId="2777573653" sldId="306"/>
            <ac:spMk id="3" creationId="{2816E44C-DF19-4A46-8BBA-9B9E40B7A668}"/>
          </ac:spMkLst>
        </pc:spChg>
        <pc:spChg chg="add mod">
          <ac:chgData name="William Grey" userId="37b73424-c081-4fc2-b1af-363f4f3fd4f3" providerId="ADAL" clId="{3BE621F4-4A28-4C15-A64F-4C746899B58A}" dt="2023-02-03T13:54:04.490" v="159" actId="207"/>
          <ac:spMkLst>
            <pc:docMk/>
            <pc:sldMk cId="2777573653" sldId="306"/>
            <ac:spMk id="4" creationId="{87FB33D4-9415-4B94-A349-F6574D2E062C}"/>
          </ac:spMkLst>
        </pc:spChg>
        <pc:spChg chg="add mod">
          <ac:chgData name="William Grey" userId="37b73424-c081-4fc2-b1af-363f4f3fd4f3" providerId="ADAL" clId="{3BE621F4-4A28-4C15-A64F-4C746899B58A}" dt="2023-02-03T13:54:18.964" v="162" actId="14100"/>
          <ac:spMkLst>
            <pc:docMk/>
            <pc:sldMk cId="2777573653" sldId="306"/>
            <ac:spMk id="5" creationId="{E3901372-A967-4630-8035-BE94B309EAD4}"/>
          </ac:spMkLst>
        </pc:spChg>
      </pc:sldChg>
      <pc:sldChg chg="modSp del mod">
        <pc:chgData name="William Grey" userId="37b73424-c081-4fc2-b1af-363f4f3fd4f3" providerId="ADAL" clId="{3BE621F4-4A28-4C15-A64F-4C746899B58A}" dt="2023-02-03T13:16:26.769" v="87" actId="2696"/>
        <pc:sldMkLst>
          <pc:docMk/>
          <pc:sldMk cId="4041329899" sldId="306"/>
        </pc:sldMkLst>
        <pc:spChg chg="mod">
          <ac:chgData name="William Grey" userId="37b73424-c081-4fc2-b1af-363f4f3fd4f3" providerId="ADAL" clId="{3BE621F4-4A28-4C15-A64F-4C746899B58A}" dt="2023-01-16T21:04:12.570" v="5" actId="27636"/>
          <ac:spMkLst>
            <pc:docMk/>
            <pc:sldMk cId="4041329899" sldId="306"/>
            <ac:spMk id="2" creationId="{726E76F6-15F9-4E0F-B811-330E41CC131C}"/>
          </ac:spMkLst>
        </pc:spChg>
        <pc:spChg chg="mod">
          <ac:chgData name="William Grey" userId="37b73424-c081-4fc2-b1af-363f4f3fd4f3" providerId="ADAL" clId="{3BE621F4-4A28-4C15-A64F-4C746899B58A}" dt="2023-01-16T21:04:12.482" v="0"/>
          <ac:spMkLst>
            <pc:docMk/>
            <pc:sldMk cId="4041329899" sldId="306"/>
            <ac:spMk id="3" creationId="{2816E44C-DF19-4A46-8BBA-9B9E40B7A668}"/>
          </ac:spMkLst>
        </pc:spChg>
      </pc:sldChg>
      <pc:sldChg chg="addSp modSp mod ord">
        <pc:chgData name="William Grey" userId="37b73424-c081-4fc2-b1af-363f4f3fd4f3" providerId="ADAL" clId="{3BE621F4-4A28-4C15-A64F-4C746899B58A}" dt="2023-02-03T16:49:35.930" v="2122" actId="14100"/>
        <pc:sldMkLst>
          <pc:docMk/>
          <pc:sldMk cId="4008498223" sldId="307"/>
        </pc:sldMkLst>
        <pc:spChg chg="mod">
          <ac:chgData name="William Grey" userId="37b73424-c081-4fc2-b1af-363f4f3fd4f3" providerId="ADAL" clId="{3BE621F4-4A28-4C15-A64F-4C746899B58A}" dt="2023-01-16T21:04:12.606" v="8" actId="27636"/>
          <ac:spMkLst>
            <pc:docMk/>
            <pc:sldMk cId="4008498223" sldId="307"/>
            <ac:spMk id="2" creationId="{15064D7C-8925-4FD4-B73A-C6D7EFB5F0CD}"/>
          </ac:spMkLst>
        </pc:spChg>
        <pc:spChg chg="mod">
          <ac:chgData name="William Grey" userId="37b73424-c081-4fc2-b1af-363f4f3fd4f3" providerId="ADAL" clId="{3BE621F4-4A28-4C15-A64F-4C746899B58A}" dt="2023-02-03T16:49:35.930" v="2122" actId="14100"/>
          <ac:spMkLst>
            <pc:docMk/>
            <pc:sldMk cId="4008498223" sldId="307"/>
            <ac:spMk id="3" creationId="{765A3F82-8C3B-4D2F-BA02-7A08EBF0F360}"/>
          </ac:spMkLst>
        </pc:spChg>
        <pc:spChg chg="add mod">
          <ac:chgData name="William Grey" userId="37b73424-c081-4fc2-b1af-363f4f3fd4f3" providerId="ADAL" clId="{3BE621F4-4A28-4C15-A64F-4C746899B58A}" dt="2023-02-03T16:49:16.207" v="2119" actId="1076"/>
          <ac:spMkLst>
            <pc:docMk/>
            <pc:sldMk cId="4008498223" sldId="307"/>
            <ac:spMk id="5" creationId="{3AEA49BC-B78C-4DE7-B5C3-75584728858E}"/>
          </ac:spMkLst>
        </pc:spChg>
      </pc:sldChg>
      <pc:sldChg chg="modSp mod">
        <pc:chgData name="William Grey" userId="37b73424-c081-4fc2-b1af-363f4f3fd4f3" providerId="ADAL" clId="{3BE621F4-4A28-4C15-A64F-4C746899B58A}" dt="2023-02-03T16:39:31.908" v="1827" actId="20577"/>
        <pc:sldMkLst>
          <pc:docMk/>
          <pc:sldMk cId="3614427109" sldId="308"/>
        </pc:sldMkLst>
        <pc:spChg chg="mod">
          <ac:chgData name="William Grey" userId="37b73424-c081-4fc2-b1af-363f4f3fd4f3" providerId="ADAL" clId="{3BE621F4-4A28-4C15-A64F-4C746899B58A}" dt="2023-01-16T21:04:12.608" v="9" actId="27636"/>
          <ac:spMkLst>
            <pc:docMk/>
            <pc:sldMk cId="3614427109" sldId="308"/>
            <ac:spMk id="2" creationId="{15064D7C-8925-4FD4-B73A-C6D7EFB5F0CD}"/>
          </ac:spMkLst>
        </pc:spChg>
        <pc:spChg chg="mod">
          <ac:chgData name="William Grey" userId="37b73424-c081-4fc2-b1af-363f4f3fd4f3" providerId="ADAL" clId="{3BE621F4-4A28-4C15-A64F-4C746899B58A}" dt="2023-02-03T16:39:31.908" v="1827" actId="20577"/>
          <ac:spMkLst>
            <pc:docMk/>
            <pc:sldMk cId="3614427109" sldId="308"/>
            <ac:spMk id="3" creationId="{765A3F82-8C3B-4D2F-BA02-7A08EBF0F360}"/>
          </ac:spMkLst>
        </pc:spChg>
      </pc:sldChg>
      <pc:sldChg chg="modSp mod">
        <pc:chgData name="William Grey" userId="37b73424-c081-4fc2-b1af-363f4f3fd4f3" providerId="ADAL" clId="{3BE621F4-4A28-4C15-A64F-4C746899B58A}" dt="2023-02-03T16:39:49.635" v="1830" actId="113"/>
        <pc:sldMkLst>
          <pc:docMk/>
          <pc:sldMk cId="2771021846" sldId="309"/>
        </pc:sldMkLst>
        <pc:spChg chg="mod">
          <ac:chgData name="William Grey" userId="37b73424-c081-4fc2-b1af-363f4f3fd4f3" providerId="ADAL" clId="{3BE621F4-4A28-4C15-A64F-4C746899B58A}" dt="2023-01-16T21:04:12.614" v="10" actId="27636"/>
          <ac:spMkLst>
            <pc:docMk/>
            <pc:sldMk cId="2771021846" sldId="309"/>
            <ac:spMk id="2" creationId="{1F73BD2E-4DAE-4F33-B1ED-649C886C7797}"/>
          </ac:spMkLst>
        </pc:spChg>
        <pc:spChg chg="mod">
          <ac:chgData name="William Grey" userId="37b73424-c081-4fc2-b1af-363f4f3fd4f3" providerId="ADAL" clId="{3BE621F4-4A28-4C15-A64F-4C746899B58A}" dt="2023-02-03T16:39:49.635" v="1830" actId="113"/>
          <ac:spMkLst>
            <pc:docMk/>
            <pc:sldMk cId="2771021846" sldId="309"/>
            <ac:spMk id="3" creationId="{424D5B5C-3738-4C48-AFF0-31F1CBE589D8}"/>
          </ac:spMkLst>
        </pc:spChg>
      </pc:sldChg>
      <pc:sldChg chg="modSp mod">
        <pc:chgData name="William Grey" userId="37b73424-c081-4fc2-b1af-363f4f3fd4f3" providerId="ADAL" clId="{3BE621F4-4A28-4C15-A64F-4C746899B58A}" dt="2023-02-03T16:44:27.471" v="1910" actId="14100"/>
        <pc:sldMkLst>
          <pc:docMk/>
          <pc:sldMk cId="311423815" sldId="310"/>
        </pc:sldMkLst>
        <pc:spChg chg="mod">
          <ac:chgData name="William Grey" userId="37b73424-c081-4fc2-b1af-363f4f3fd4f3" providerId="ADAL" clId="{3BE621F4-4A28-4C15-A64F-4C746899B58A}" dt="2023-02-03T16:41:05.871" v="1842" actId="20577"/>
          <ac:spMkLst>
            <pc:docMk/>
            <pc:sldMk cId="311423815" sldId="310"/>
            <ac:spMk id="2" creationId="{BAC762A5-8544-4FD9-A5AE-7A0582223B80}"/>
          </ac:spMkLst>
        </pc:spChg>
        <pc:spChg chg="mod">
          <ac:chgData name="William Grey" userId="37b73424-c081-4fc2-b1af-363f4f3fd4f3" providerId="ADAL" clId="{3BE621F4-4A28-4C15-A64F-4C746899B58A}" dt="2023-02-03T16:44:27.471" v="1910" actId="14100"/>
          <ac:spMkLst>
            <pc:docMk/>
            <pc:sldMk cId="311423815" sldId="310"/>
            <ac:spMk id="3" creationId="{5D6653E8-8A94-4567-8F58-9C9239923250}"/>
          </ac:spMkLst>
        </pc:spChg>
        <pc:spChg chg="mod">
          <ac:chgData name="William Grey" userId="37b73424-c081-4fc2-b1af-363f4f3fd4f3" providerId="ADAL" clId="{3BE621F4-4A28-4C15-A64F-4C746899B58A}" dt="2023-02-03T16:44:06.202" v="1905" actId="14100"/>
          <ac:spMkLst>
            <pc:docMk/>
            <pc:sldMk cId="311423815" sldId="310"/>
            <ac:spMk id="4" creationId="{BD9B7B72-9C8D-4469-AD9A-C9A02A3BA292}"/>
          </ac:spMkLst>
        </pc:spChg>
      </pc:sldChg>
      <pc:sldChg chg="modSp mod">
        <pc:chgData name="William Grey" userId="37b73424-c081-4fc2-b1af-363f4f3fd4f3" providerId="ADAL" clId="{3BE621F4-4A28-4C15-A64F-4C746899B58A}" dt="2023-02-03T16:40:04.970" v="1834" actId="20577"/>
        <pc:sldMkLst>
          <pc:docMk/>
          <pc:sldMk cId="2273138748" sldId="311"/>
        </pc:sldMkLst>
        <pc:spChg chg="mod">
          <ac:chgData name="William Grey" userId="37b73424-c081-4fc2-b1af-363f4f3fd4f3" providerId="ADAL" clId="{3BE621F4-4A28-4C15-A64F-4C746899B58A}" dt="2023-01-16T21:04:12.624" v="11" actId="27636"/>
          <ac:spMkLst>
            <pc:docMk/>
            <pc:sldMk cId="2273138748" sldId="311"/>
            <ac:spMk id="2" creationId="{BAC762A5-8544-4FD9-A5AE-7A0582223B80}"/>
          </ac:spMkLst>
        </pc:spChg>
        <pc:spChg chg="mod">
          <ac:chgData name="William Grey" userId="37b73424-c081-4fc2-b1af-363f4f3fd4f3" providerId="ADAL" clId="{3BE621F4-4A28-4C15-A64F-4C746899B58A}" dt="2023-02-03T16:40:04.970" v="1834" actId="20577"/>
          <ac:spMkLst>
            <pc:docMk/>
            <pc:sldMk cId="2273138748" sldId="311"/>
            <ac:spMk id="4" creationId="{BD9B7B72-9C8D-4469-AD9A-C9A02A3BA292}"/>
          </ac:spMkLst>
        </pc:spChg>
      </pc:sldChg>
      <pc:sldChg chg="modSp mod">
        <pc:chgData name="William Grey" userId="37b73424-c081-4fc2-b1af-363f4f3fd4f3" providerId="ADAL" clId="{3BE621F4-4A28-4C15-A64F-4C746899B58A}" dt="2023-02-03T16:45:42.090" v="1922" actId="113"/>
        <pc:sldMkLst>
          <pc:docMk/>
          <pc:sldMk cId="901786531" sldId="312"/>
        </pc:sldMkLst>
        <pc:spChg chg="mod">
          <ac:chgData name="William Grey" userId="37b73424-c081-4fc2-b1af-363f4f3fd4f3" providerId="ADAL" clId="{3BE621F4-4A28-4C15-A64F-4C746899B58A}" dt="2023-01-16T21:04:12.695" v="15" actId="27636"/>
          <ac:spMkLst>
            <pc:docMk/>
            <pc:sldMk cId="901786531" sldId="312"/>
            <ac:spMk id="2" creationId="{314CD2FD-9C63-4791-AC96-70ADA4E8545D}"/>
          </ac:spMkLst>
        </pc:spChg>
        <pc:spChg chg="mod">
          <ac:chgData name="William Grey" userId="37b73424-c081-4fc2-b1af-363f4f3fd4f3" providerId="ADAL" clId="{3BE621F4-4A28-4C15-A64F-4C746899B58A}" dt="2023-02-03T16:45:42.090" v="1922" actId="113"/>
          <ac:spMkLst>
            <pc:docMk/>
            <pc:sldMk cId="901786531" sldId="312"/>
            <ac:spMk id="3" creationId="{1B38BF9F-207C-4DED-B37D-5FD719BC0727}"/>
          </ac:spMkLst>
        </pc:spChg>
      </pc:sldChg>
      <pc:sldChg chg="modSp mod">
        <pc:chgData name="William Grey" userId="37b73424-c081-4fc2-b1af-363f4f3fd4f3" providerId="ADAL" clId="{3BE621F4-4A28-4C15-A64F-4C746899B58A}" dt="2023-02-03T16:45:27.112" v="1918" actId="113"/>
        <pc:sldMkLst>
          <pc:docMk/>
          <pc:sldMk cId="2380077366" sldId="313"/>
        </pc:sldMkLst>
        <pc:spChg chg="mod">
          <ac:chgData name="William Grey" userId="37b73424-c081-4fc2-b1af-363f4f3fd4f3" providerId="ADAL" clId="{3BE621F4-4A28-4C15-A64F-4C746899B58A}" dt="2023-01-16T21:04:12.703" v="16" actId="27636"/>
          <ac:spMkLst>
            <pc:docMk/>
            <pc:sldMk cId="2380077366" sldId="313"/>
            <ac:spMk id="2" creationId="{1F73BD2E-4DAE-4F33-B1ED-649C886C7797}"/>
          </ac:spMkLst>
        </pc:spChg>
        <pc:spChg chg="mod">
          <ac:chgData name="William Grey" userId="37b73424-c081-4fc2-b1af-363f4f3fd4f3" providerId="ADAL" clId="{3BE621F4-4A28-4C15-A64F-4C746899B58A}" dt="2023-02-03T16:45:27.112" v="1918" actId="113"/>
          <ac:spMkLst>
            <pc:docMk/>
            <pc:sldMk cId="2380077366" sldId="313"/>
            <ac:spMk id="3" creationId="{424D5B5C-3738-4C48-AFF0-31F1CBE589D8}"/>
          </ac:spMkLst>
        </pc:spChg>
      </pc:sldChg>
      <pc:sldChg chg="modSp mod">
        <pc:chgData name="William Grey" userId="37b73424-c081-4fc2-b1af-363f4f3fd4f3" providerId="ADAL" clId="{3BE621F4-4A28-4C15-A64F-4C746899B58A}" dt="2023-02-03T16:45:05.900" v="1913" actId="113"/>
        <pc:sldMkLst>
          <pc:docMk/>
          <pc:sldMk cId="2056152118" sldId="314"/>
        </pc:sldMkLst>
        <pc:spChg chg="mod">
          <ac:chgData name="William Grey" userId="37b73424-c081-4fc2-b1af-363f4f3fd4f3" providerId="ADAL" clId="{3BE621F4-4A28-4C15-A64F-4C746899B58A}" dt="2023-01-16T21:04:12.714" v="17" actId="27636"/>
          <ac:spMkLst>
            <pc:docMk/>
            <pc:sldMk cId="2056152118" sldId="314"/>
            <ac:spMk id="2" creationId="{B40641E2-7D4B-43C1-8D7F-F79590AF449D}"/>
          </ac:spMkLst>
        </pc:spChg>
        <pc:spChg chg="mod">
          <ac:chgData name="William Grey" userId="37b73424-c081-4fc2-b1af-363f4f3fd4f3" providerId="ADAL" clId="{3BE621F4-4A28-4C15-A64F-4C746899B58A}" dt="2023-02-03T16:45:05.900" v="1913" actId="113"/>
          <ac:spMkLst>
            <pc:docMk/>
            <pc:sldMk cId="2056152118" sldId="314"/>
            <ac:spMk id="3" creationId="{EFE4B5E6-4AC2-45ED-9298-3568D31DA7BD}"/>
          </ac:spMkLst>
        </pc:spChg>
      </pc:sldChg>
      <pc:sldChg chg="addSp delSp modSp new mod modAnim">
        <pc:chgData name="William Grey" userId="37b73424-c081-4fc2-b1af-363f4f3fd4f3" providerId="ADAL" clId="{3BE621F4-4A28-4C15-A64F-4C746899B58A}" dt="2023-02-03T14:10:18.986" v="556"/>
        <pc:sldMkLst>
          <pc:docMk/>
          <pc:sldMk cId="4001898787" sldId="315"/>
        </pc:sldMkLst>
        <pc:spChg chg="mod">
          <ac:chgData name="William Grey" userId="37b73424-c081-4fc2-b1af-363f4f3fd4f3" providerId="ADAL" clId="{3BE621F4-4A28-4C15-A64F-4C746899B58A}" dt="2023-02-03T14:07:48.454" v="371" actId="20577"/>
          <ac:spMkLst>
            <pc:docMk/>
            <pc:sldMk cId="4001898787" sldId="315"/>
            <ac:spMk id="2" creationId="{61A84C64-B5D3-4BB5-A90B-D4189AB50E2E}"/>
          </ac:spMkLst>
        </pc:spChg>
        <pc:spChg chg="del">
          <ac:chgData name="William Grey" userId="37b73424-c081-4fc2-b1af-363f4f3fd4f3" providerId="ADAL" clId="{3BE621F4-4A28-4C15-A64F-4C746899B58A}" dt="2023-02-03T14:06:50.453" v="341" actId="478"/>
          <ac:spMkLst>
            <pc:docMk/>
            <pc:sldMk cId="4001898787" sldId="315"/>
            <ac:spMk id="3" creationId="{4D4A228F-2132-4431-9E48-C96AEA8DF518}"/>
          </ac:spMkLst>
        </pc:spChg>
        <pc:spChg chg="add mod">
          <ac:chgData name="William Grey" userId="37b73424-c081-4fc2-b1af-363f4f3fd4f3" providerId="ADAL" clId="{3BE621F4-4A28-4C15-A64F-4C746899B58A}" dt="2023-02-03T14:07:20.047" v="349" actId="14100"/>
          <ac:spMkLst>
            <pc:docMk/>
            <pc:sldMk cId="4001898787" sldId="315"/>
            <ac:spMk id="5" creationId="{B03BF637-10E3-4DF4-8C50-1070FE68A85D}"/>
          </ac:spMkLst>
        </pc:spChg>
        <pc:spChg chg="add mod">
          <ac:chgData name="William Grey" userId="37b73424-c081-4fc2-b1af-363f4f3fd4f3" providerId="ADAL" clId="{3BE621F4-4A28-4C15-A64F-4C746899B58A}" dt="2023-02-03T14:09:59.691" v="555" actId="20577"/>
          <ac:spMkLst>
            <pc:docMk/>
            <pc:sldMk cId="4001898787" sldId="315"/>
            <ac:spMk id="6" creationId="{72605009-448D-4D71-BD11-7FD866C4087B}"/>
          </ac:spMkLst>
        </pc:spChg>
      </pc:sldChg>
      <pc:sldChg chg="modSp new mod">
        <pc:chgData name="William Grey" userId="37b73424-c081-4fc2-b1af-363f4f3fd4f3" providerId="ADAL" clId="{3BE621F4-4A28-4C15-A64F-4C746899B58A}" dt="2023-02-03T14:13:19.588" v="596" actId="20577"/>
        <pc:sldMkLst>
          <pc:docMk/>
          <pc:sldMk cId="2770012992" sldId="316"/>
        </pc:sldMkLst>
        <pc:spChg chg="mod">
          <ac:chgData name="William Grey" userId="37b73424-c081-4fc2-b1af-363f4f3fd4f3" providerId="ADAL" clId="{3BE621F4-4A28-4C15-A64F-4C746899B58A}" dt="2023-02-03T14:13:19.588" v="596" actId="20577"/>
          <ac:spMkLst>
            <pc:docMk/>
            <pc:sldMk cId="2770012992" sldId="316"/>
            <ac:spMk id="2" creationId="{7FCC1790-D249-4360-8DB2-C4BBEB365577}"/>
          </ac:spMkLst>
        </pc:spChg>
      </pc:sldChg>
      <pc:sldChg chg="modSp new mod">
        <pc:chgData name="William Grey" userId="37b73424-c081-4fc2-b1af-363f4f3fd4f3" providerId="ADAL" clId="{3BE621F4-4A28-4C15-A64F-4C746899B58A}" dt="2023-02-03T14:13:52.433" v="620" actId="20577"/>
        <pc:sldMkLst>
          <pc:docMk/>
          <pc:sldMk cId="3218818028" sldId="317"/>
        </pc:sldMkLst>
        <pc:spChg chg="mod">
          <ac:chgData name="William Grey" userId="37b73424-c081-4fc2-b1af-363f4f3fd4f3" providerId="ADAL" clId="{3BE621F4-4A28-4C15-A64F-4C746899B58A}" dt="2023-02-03T14:13:52.433" v="620" actId="20577"/>
          <ac:spMkLst>
            <pc:docMk/>
            <pc:sldMk cId="3218818028" sldId="317"/>
            <ac:spMk id="2" creationId="{CE3CFC25-BD1A-41BE-A91D-D1AEAB72A3EE}"/>
          </ac:spMkLst>
        </pc:spChg>
      </pc:sldChg>
      <pc:sldChg chg="delSp modSp add mod">
        <pc:chgData name="William Grey" userId="37b73424-c081-4fc2-b1af-363f4f3fd4f3" providerId="ADAL" clId="{3BE621F4-4A28-4C15-A64F-4C746899B58A}" dt="2023-02-03T14:25:28.965" v="1201" actId="20577"/>
        <pc:sldMkLst>
          <pc:docMk/>
          <pc:sldMk cId="3356287376" sldId="318"/>
        </pc:sldMkLst>
        <pc:spChg chg="mod">
          <ac:chgData name="William Grey" userId="37b73424-c081-4fc2-b1af-363f4f3fd4f3" providerId="ADAL" clId="{3BE621F4-4A28-4C15-A64F-4C746899B58A}" dt="2023-02-03T14:14:50.360" v="668" actId="20577"/>
          <ac:spMkLst>
            <pc:docMk/>
            <pc:sldMk cId="3356287376" sldId="318"/>
            <ac:spMk id="2" creationId="{2D90EE9C-C6A5-47BC-AD03-75E9E6D58512}"/>
          </ac:spMkLst>
        </pc:spChg>
        <pc:spChg chg="mod">
          <ac:chgData name="William Grey" userId="37b73424-c081-4fc2-b1af-363f4f3fd4f3" providerId="ADAL" clId="{3BE621F4-4A28-4C15-A64F-4C746899B58A}" dt="2023-02-03T14:25:28.965" v="1201" actId="20577"/>
          <ac:spMkLst>
            <pc:docMk/>
            <pc:sldMk cId="3356287376" sldId="318"/>
            <ac:spMk id="3" creationId="{56C4D95D-2D00-4312-80B1-F13EFCFE0BB6}"/>
          </ac:spMkLst>
        </pc:spChg>
        <pc:spChg chg="del">
          <ac:chgData name="William Grey" userId="37b73424-c081-4fc2-b1af-363f4f3fd4f3" providerId="ADAL" clId="{3BE621F4-4A28-4C15-A64F-4C746899B58A}" dt="2023-02-03T14:14:56.157" v="669" actId="478"/>
          <ac:spMkLst>
            <pc:docMk/>
            <pc:sldMk cId="3356287376" sldId="318"/>
            <ac:spMk id="4" creationId="{2CE8EC73-3034-4A20-A4E0-C6F429E00567}"/>
          </ac:spMkLst>
        </pc:spChg>
      </pc:sldChg>
      <pc:sldChg chg="modSp new mod">
        <pc:chgData name="William Grey" userId="37b73424-c081-4fc2-b1af-363f4f3fd4f3" providerId="ADAL" clId="{3BE621F4-4A28-4C15-A64F-4C746899B58A}" dt="2023-02-03T14:40:10.292" v="1598" actId="20577"/>
        <pc:sldMkLst>
          <pc:docMk/>
          <pc:sldMk cId="1142787917" sldId="319"/>
        </pc:sldMkLst>
        <pc:spChg chg="mod">
          <ac:chgData name="William Grey" userId="37b73424-c081-4fc2-b1af-363f4f3fd4f3" providerId="ADAL" clId="{3BE621F4-4A28-4C15-A64F-4C746899B58A}" dt="2023-02-03T14:40:10.292" v="1598" actId="20577"/>
          <ac:spMkLst>
            <pc:docMk/>
            <pc:sldMk cId="1142787917" sldId="319"/>
            <ac:spMk id="2" creationId="{0D05787F-0A88-4342-94C0-8718559F37FD}"/>
          </ac:spMkLst>
        </pc:spChg>
      </pc:sldChg>
      <pc:sldChg chg="new del">
        <pc:chgData name="William Grey" userId="37b73424-c081-4fc2-b1af-363f4f3fd4f3" providerId="ADAL" clId="{3BE621F4-4A28-4C15-A64F-4C746899B58A}" dt="2023-02-03T16:23:15.295" v="1688" actId="680"/>
        <pc:sldMkLst>
          <pc:docMk/>
          <pc:sldMk cId="2063789573" sldId="320"/>
        </pc:sldMkLst>
      </pc:sldChg>
      <pc:sldChg chg="addSp modSp add mod">
        <pc:chgData name="William Grey" userId="37b73424-c081-4fc2-b1af-363f4f3fd4f3" providerId="ADAL" clId="{3BE621F4-4A28-4C15-A64F-4C746899B58A}" dt="2023-02-03T16:31:47.356" v="1761" actId="14100"/>
        <pc:sldMkLst>
          <pc:docMk/>
          <pc:sldMk cId="2803582949" sldId="320"/>
        </pc:sldMkLst>
        <pc:spChg chg="mod">
          <ac:chgData name="William Grey" userId="37b73424-c081-4fc2-b1af-363f4f3fd4f3" providerId="ADAL" clId="{3BE621F4-4A28-4C15-A64F-4C746899B58A}" dt="2023-02-03T16:31:36.407" v="1760" actId="5793"/>
          <ac:spMkLst>
            <pc:docMk/>
            <pc:sldMk cId="2803582949" sldId="320"/>
            <ac:spMk id="3" creationId="{765A3F82-8C3B-4D2F-BA02-7A08EBF0F360}"/>
          </ac:spMkLst>
        </pc:spChg>
        <pc:spChg chg="add mod">
          <ac:chgData name="William Grey" userId="37b73424-c081-4fc2-b1af-363f4f3fd4f3" providerId="ADAL" clId="{3BE621F4-4A28-4C15-A64F-4C746899B58A}" dt="2023-02-03T16:31:47.356" v="1761" actId="14100"/>
          <ac:spMkLst>
            <pc:docMk/>
            <pc:sldMk cId="2803582949" sldId="320"/>
            <ac:spMk id="5" creationId="{679E67C3-0650-457C-AF53-9CFB1645284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5E1072-10B8-4596-B4FE-8B708FA763FF}" type="datetimeFigureOut">
              <a:rPr lang="en-GB" smtClean="0"/>
              <a:t>25/03/2025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93AB49-BAED-4D88-9393-7C2AA6A78DDF}" type="slidenum">
              <a:rPr lang="en-GB" smtClean="0"/>
              <a:t>‹#›</a:t>
            </a:fld>
            <a:endParaRPr lang="en-GB"/>
          </a:p>
        </p:txBody>
      </p:sp>
    </p:spTree>
    <p:extLst>
      <p:ext uri="{BB962C8B-B14F-4D97-AF65-F5344CB8AC3E}">
        <p14:creationId xmlns:p14="http://schemas.microsoft.com/office/powerpoint/2010/main" val="37650861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1F1B51C-75D2-44AC-A204-88377C855671}" type="datetimeFigureOut">
              <a:rPr lang="en-GB" smtClean="0"/>
              <a:t>25/03/2025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58CECF-B53F-4520-BB05-AC3757890C3F}" type="slidenum">
              <a:rPr lang="en-GB" smtClean="0"/>
              <a:t>‹#›</a:t>
            </a:fld>
            <a:endParaRPr lang="en-GB"/>
          </a:p>
        </p:txBody>
      </p:sp>
      <p:sp>
        <p:nvSpPr>
          <p:cNvPr id="9" name="Rectangle 8">
            <a:extLst>
              <a:ext uri="{FF2B5EF4-FFF2-40B4-BE49-F238E27FC236}">
                <a16:creationId xmlns:a16="http://schemas.microsoft.com/office/drawing/2014/main" id="{22C0E1A9-697F-4782-9B16-760053D04580}"/>
              </a:ext>
            </a:extLst>
          </p:cNvPr>
          <p:cNvSpPr/>
          <p:nvPr userDrawn="1"/>
        </p:nvSpPr>
        <p:spPr>
          <a:xfrm>
            <a:off x="-1" y="307976"/>
            <a:ext cx="10182225" cy="57149"/>
          </a:xfrm>
          <a:prstGeom prst="rect">
            <a:avLst/>
          </a:prstGeom>
          <a:solidFill>
            <a:srgbClr val="92D050"/>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18159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1F1B51C-75D2-44AC-A204-88377C855671}" type="datetimeFigureOut">
              <a:rPr lang="en-GB" smtClean="0"/>
              <a:t>25/03/2025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1898310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1F1B51C-75D2-44AC-A204-88377C855671}" type="datetimeFigureOut">
              <a:rPr lang="en-GB" smtClean="0"/>
              <a:t>25/03/2025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2562467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08672" y="71528"/>
            <a:ext cx="10515600" cy="662781"/>
          </a:xfrm>
        </p:spPr>
        <p:txBody>
          <a:bodyPr/>
          <a:lstStyle/>
          <a:p>
            <a:r>
              <a:rPr lang="en-US"/>
              <a:t>Click to edit Master title style</a:t>
            </a:r>
            <a:endParaRPr lang="en-GB"/>
          </a:p>
        </p:txBody>
      </p:sp>
      <p:sp>
        <p:nvSpPr>
          <p:cNvPr id="3" name="Content Placeholder 2"/>
          <p:cNvSpPr>
            <a:spLocks noGrp="1"/>
          </p:cNvSpPr>
          <p:nvPr>
            <p:ph idx="1"/>
          </p:nvPr>
        </p:nvSpPr>
        <p:spPr>
          <a:xfrm>
            <a:off x="838200" y="1853135"/>
            <a:ext cx="10515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1F1B51C-75D2-44AC-A204-88377C855671}" type="datetimeFigureOut">
              <a:rPr lang="en-GB" smtClean="0"/>
              <a:t>25/03/2025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58CECF-B53F-4520-BB05-AC3757890C3F}" type="slidenum">
              <a:rPr lang="en-GB" smtClean="0"/>
              <a:t>‹#›</a:t>
            </a:fld>
            <a:endParaRPr lang="en-GB"/>
          </a:p>
        </p:txBody>
      </p:sp>
      <p:sp>
        <p:nvSpPr>
          <p:cNvPr id="7" name="Rectangle 6">
            <a:extLst>
              <a:ext uri="{FF2B5EF4-FFF2-40B4-BE49-F238E27FC236}">
                <a16:creationId xmlns:a16="http://schemas.microsoft.com/office/drawing/2014/main" id="{3D71B5E4-40D2-4804-9D37-D881D05E5EF4}"/>
              </a:ext>
            </a:extLst>
          </p:cNvPr>
          <p:cNvSpPr/>
          <p:nvPr userDrawn="1"/>
        </p:nvSpPr>
        <p:spPr>
          <a:xfrm>
            <a:off x="0" y="734309"/>
            <a:ext cx="10182225" cy="57149"/>
          </a:xfrm>
          <a:prstGeom prst="rect">
            <a:avLst/>
          </a:prstGeom>
          <a:solidFill>
            <a:srgbClr val="92D050"/>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000344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1F1B51C-75D2-44AC-A204-88377C855671}" type="datetimeFigureOut">
              <a:rPr lang="en-GB" smtClean="0"/>
              <a:t>25/03/2025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3458468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err="1"/>
              <a:t>Clickto</a:t>
            </a:r>
            <a:r>
              <a:rPr lang="en-US" dirty="0"/>
              <a:t>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1F1B51C-75D2-44AC-A204-88377C855671}" type="datetimeFigureOut">
              <a:rPr lang="en-GB" smtClean="0"/>
              <a:t>25/03/2025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771653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1F1B51C-75D2-44AC-A204-88377C855671}" type="datetimeFigureOut">
              <a:rPr lang="en-GB" smtClean="0"/>
              <a:t>25/03/2025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1125247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1F1B51C-75D2-44AC-A204-88377C855671}" type="datetimeFigureOut">
              <a:rPr lang="en-GB" smtClean="0"/>
              <a:t>25/03/2025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1311943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F1B51C-75D2-44AC-A204-88377C855671}" type="datetimeFigureOut">
              <a:rPr lang="en-GB" smtClean="0"/>
              <a:t>25/03/2025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131475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F1B51C-75D2-44AC-A204-88377C855671}" type="datetimeFigureOut">
              <a:rPr lang="en-GB" smtClean="0"/>
              <a:t>25/03/2025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35926610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F1B51C-75D2-44AC-A204-88377C855671}" type="datetimeFigureOut">
              <a:rPr lang="en-GB" smtClean="0"/>
              <a:t>25/03/2025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733126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www.exampaperspractice.co.uk/"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F1B51C-75D2-44AC-A204-88377C855671}" type="datetimeFigureOut">
              <a:rPr lang="en-GB" smtClean="0"/>
              <a:t>25/03/2025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58CECF-B53F-4520-BB05-AC3757890C3F}" type="slidenum">
              <a:rPr lang="en-GB" smtClean="0"/>
              <a:t>‹#›</a:t>
            </a:fld>
            <a:endParaRPr lang="en-GB"/>
          </a:p>
        </p:txBody>
      </p:sp>
      <p:sp>
        <p:nvSpPr>
          <p:cNvPr id="12" name="Rectangle 11">
            <a:extLst>
              <a:ext uri="{FF2B5EF4-FFF2-40B4-BE49-F238E27FC236}">
                <a16:creationId xmlns:a16="http://schemas.microsoft.com/office/drawing/2014/main" id="{960C5A07-ECA1-4401-BA23-B8332B2C7288}"/>
              </a:ext>
            </a:extLst>
          </p:cNvPr>
          <p:cNvSpPr/>
          <p:nvPr userDrawn="1"/>
        </p:nvSpPr>
        <p:spPr>
          <a:xfrm>
            <a:off x="0" y="6550024"/>
            <a:ext cx="12192000" cy="307977"/>
          </a:xfrm>
          <a:prstGeom prst="rect">
            <a:avLst/>
          </a:prstGeom>
          <a:solidFill>
            <a:srgbClr val="92D050"/>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Footer Placeholder 2">
            <a:extLst>
              <a:ext uri="{FF2B5EF4-FFF2-40B4-BE49-F238E27FC236}">
                <a16:creationId xmlns:a16="http://schemas.microsoft.com/office/drawing/2014/main" id="{0CC0CD7B-4978-BD33-89EE-B8998167153A}"/>
              </a:ext>
            </a:extLst>
          </p:cNvPr>
          <p:cNvSpPr txBox="1">
            <a:spLocks/>
          </p:cNvSpPr>
          <p:nvPr userDrawn="1"/>
        </p:nvSpPr>
        <p:spPr>
          <a:xfrm>
            <a:off x="3969982"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B985374E-E06A-B94F-5D5A-78940C57DCEF}"/>
              </a:ext>
            </a:extLst>
          </p:cNvPr>
          <p:cNvSpPr txBox="1"/>
          <p:nvPr userDrawn="1"/>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pic>
        <p:nvPicPr>
          <p:cNvPr id="9" name="Picture 8">
            <a:extLst>
              <a:ext uri="{FF2B5EF4-FFF2-40B4-BE49-F238E27FC236}">
                <a16:creationId xmlns:a16="http://schemas.microsoft.com/office/drawing/2014/main" id="{94815CD0-1DD2-3B64-6887-D98527DE9A21}"/>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2492786" y="1561449"/>
            <a:ext cx="7695738" cy="3098355"/>
          </a:xfrm>
          <a:prstGeom prst="rect">
            <a:avLst/>
          </a:prstGeom>
        </p:spPr>
      </p:pic>
      <p:pic>
        <p:nvPicPr>
          <p:cNvPr id="10" name="Picture 9">
            <a:extLst>
              <a:ext uri="{FF2B5EF4-FFF2-40B4-BE49-F238E27FC236}">
                <a16:creationId xmlns:a16="http://schemas.microsoft.com/office/drawing/2014/main" id="{7817E08A-B553-25D1-1C64-83AABDB1AA48}"/>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11179582" y="232481"/>
            <a:ext cx="933411" cy="375797"/>
          </a:xfrm>
          <a:prstGeom prst="rect">
            <a:avLst/>
          </a:prstGeom>
        </p:spPr>
      </p:pic>
    </p:spTree>
    <p:extLst>
      <p:ext uri="{BB962C8B-B14F-4D97-AF65-F5344CB8AC3E}">
        <p14:creationId xmlns:p14="http://schemas.microsoft.com/office/powerpoint/2010/main" val="26508015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command_line/command_line_arguments.py"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unittest/math_tools_v2.py"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unittest/test_math_tools.py"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unittest/hello.py"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hyperlink" Target="doctest/math_tool.p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doctest/math_tool_doctest.py"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doctest/math_tool_doctest.py"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a:t>Test Driven Development</a:t>
            </a:r>
          </a:p>
        </p:txBody>
      </p:sp>
      <p:sp>
        <p:nvSpPr>
          <p:cNvPr id="3" name="Subtitle 2"/>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4116756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A963C-3815-4C46-9CC1-B5830F6DF005}"/>
              </a:ext>
            </a:extLst>
          </p:cNvPr>
          <p:cNvSpPr>
            <a:spLocks noGrp="1"/>
          </p:cNvSpPr>
          <p:nvPr>
            <p:ph type="title"/>
          </p:nvPr>
        </p:nvSpPr>
        <p:spPr/>
        <p:txBody>
          <a:bodyPr>
            <a:normAutofit fontScale="90000"/>
          </a:bodyPr>
          <a:lstStyle/>
          <a:p>
            <a:r>
              <a:rPr lang="en-GB" dirty="0"/>
              <a:t>Output of </a:t>
            </a:r>
            <a:r>
              <a:rPr lang="en-GB" dirty="0" err="1"/>
              <a:t>doctest</a:t>
            </a:r>
            <a:endParaRPr lang="en-GB" dirty="0"/>
          </a:p>
        </p:txBody>
      </p:sp>
      <p:sp>
        <p:nvSpPr>
          <p:cNvPr id="3" name="Content Placeholder 2">
            <a:extLst>
              <a:ext uri="{FF2B5EF4-FFF2-40B4-BE49-F238E27FC236}">
                <a16:creationId xmlns:a16="http://schemas.microsoft.com/office/drawing/2014/main" id="{8B3A82B8-FB83-4BE7-9F27-249E6BA8430F}"/>
              </a:ext>
            </a:extLst>
          </p:cNvPr>
          <p:cNvSpPr>
            <a:spLocks noGrp="1"/>
          </p:cNvSpPr>
          <p:nvPr>
            <p:ph idx="1"/>
          </p:nvPr>
        </p:nvSpPr>
        <p:spPr>
          <a:xfrm>
            <a:off x="838200" y="1825625"/>
            <a:ext cx="4595191" cy="4351338"/>
          </a:xfrm>
        </p:spPr>
        <p:txBody>
          <a:bodyPr/>
          <a:lstStyle/>
          <a:p>
            <a:pPr marL="0" indent="0">
              <a:buNone/>
            </a:pPr>
            <a:r>
              <a:rPr lang="en-GB" dirty="0"/>
              <a:t>This is the verbose output for successfully run </a:t>
            </a:r>
            <a:r>
              <a:rPr lang="en-GB" dirty="0" err="1"/>
              <a:t>doctests</a:t>
            </a:r>
            <a:r>
              <a:rPr lang="en-GB" dirty="0"/>
              <a:t> using the alternative method.</a:t>
            </a:r>
          </a:p>
          <a:p>
            <a:endParaRPr lang="en-GB" dirty="0"/>
          </a:p>
        </p:txBody>
      </p:sp>
      <p:pic>
        <p:nvPicPr>
          <p:cNvPr id="4" name="Picture 3">
            <a:extLst>
              <a:ext uri="{FF2B5EF4-FFF2-40B4-BE49-F238E27FC236}">
                <a16:creationId xmlns:a16="http://schemas.microsoft.com/office/drawing/2014/main" id="{7B0437C6-86CC-4627-BAC5-66C363B333A9}"/>
              </a:ext>
            </a:extLst>
          </p:cNvPr>
          <p:cNvPicPr>
            <a:picLocks noChangeAspect="1"/>
          </p:cNvPicPr>
          <p:nvPr/>
        </p:nvPicPr>
        <p:blipFill>
          <a:blip r:embed="rId2"/>
          <a:stretch>
            <a:fillRect/>
          </a:stretch>
        </p:blipFill>
        <p:spPr>
          <a:xfrm>
            <a:off x="6096000" y="279455"/>
            <a:ext cx="4908450" cy="6578545"/>
          </a:xfrm>
          <a:prstGeom prst="rect">
            <a:avLst/>
          </a:prstGeom>
        </p:spPr>
      </p:pic>
    </p:spTree>
    <p:extLst>
      <p:ext uri="{BB962C8B-B14F-4D97-AF65-F5344CB8AC3E}">
        <p14:creationId xmlns:p14="http://schemas.microsoft.com/office/powerpoint/2010/main" val="21243326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CFC25-BD1A-41BE-A91D-D1AEAB72A3EE}"/>
              </a:ext>
            </a:extLst>
          </p:cNvPr>
          <p:cNvSpPr>
            <a:spLocks noGrp="1"/>
          </p:cNvSpPr>
          <p:nvPr>
            <p:ph type="title"/>
          </p:nvPr>
        </p:nvSpPr>
        <p:spPr/>
        <p:txBody>
          <a:bodyPr/>
          <a:lstStyle/>
          <a:p>
            <a:r>
              <a:rPr lang="en-GB" dirty="0"/>
              <a:t>Command Line arguments</a:t>
            </a:r>
          </a:p>
        </p:txBody>
      </p:sp>
      <p:sp>
        <p:nvSpPr>
          <p:cNvPr id="3" name="Text Placeholder 2">
            <a:extLst>
              <a:ext uri="{FF2B5EF4-FFF2-40B4-BE49-F238E27FC236}">
                <a16:creationId xmlns:a16="http://schemas.microsoft.com/office/drawing/2014/main" id="{79A92A5E-2A7A-4673-BD9D-85CF42AE67C6}"/>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32188180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0EE9C-C6A5-47BC-AD03-75E9E6D58512}"/>
              </a:ext>
            </a:extLst>
          </p:cNvPr>
          <p:cNvSpPr>
            <a:spLocks noGrp="1"/>
          </p:cNvSpPr>
          <p:nvPr>
            <p:ph type="title"/>
          </p:nvPr>
        </p:nvSpPr>
        <p:spPr/>
        <p:txBody>
          <a:bodyPr>
            <a:normAutofit fontScale="90000"/>
          </a:bodyPr>
          <a:lstStyle/>
          <a:p>
            <a:r>
              <a:rPr lang="en-GB" dirty="0"/>
              <a:t>Testing User Input</a:t>
            </a:r>
          </a:p>
        </p:txBody>
      </p:sp>
      <p:sp>
        <p:nvSpPr>
          <p:cNvPr id="3" name="Content Placeholder 2">
            <a:extLst>
              <a:ext uri="{FF2B5EF4-FFF2-40B4-BE49-F238E27FC236}">
                <a16:creationId xmlns:a16="http://schemas.microsoft.com/office/drawing/2014/main" id="{56C4D95D-2D00-4312-80B1-F13EFCFE0BB6}"/>
              </a:ext>
            </a:extLst>
          </p:cNvPr>
          <p:cNvSpPr>
            <a:spLocks noGrp="1"/>
          </p:cNvSpPr>
          <p:nvPr>
            <p:ph idx="1"/>
          </p:nvPr>
        </p:nvSpPr>
        <p:spPr>
          <a:xfrm>
            <a:off x="838200" y="1512803"/>
            <a:ext cx="10515600" cy="4561923"/>
          </a:xfrm>
        </p:spPr>
        <p:txBody>
          <a:bodyPr>
            <a:normAutofit/>
          </a:bodyPr>
          <a:lstStyle/>
          <a:p>
            <a:pPr>
              <a:lnSpc>
                <a:spcPct val="120000"/>
              </a:lnSpc>
              <a:buFont typeface="Wingdings" panose="05000000000000000000" pitchFamily="2" charset="2"/>
              <a:buChar char="ü"/>
            </a:pPr>
            <a:r>
              <a:rPr lang="en-GB" sz="2000" dirty="0"/>
              <a:t>You know the situation. </a:t>
            </a:r>
          </a:p>
          <a:p>
            <a:pPr>
              <a:lnSpc>
                <a:spcPct val="120000"/>
              </a:lnSpc>
              <a:buFont typeface="Wingdings" panose="05000000000000000000" pitchFamily="2" charset="2"/>
              <a:buChar char="ü"/>
            </a:pPr>
            <a:r>
              <a:rPr lang="en-GB" sz="2000" dirty="0"/>
              <a:t>You are testing and debugging your application that takes a lot of user input.</a:t>
            </a:r>
          </a:p>
          <a:p>
            <a:pPr>
              <a:lnSpc>
                <a:spcPct val="120000"/>
              </a:lnSpc>
              <a:buFont typeface="Wingdings" panose="05000000000000000000" pitchFamily="2" charset="2"/>
              <a:buChar char="ü"/>
            </a:pPr>
            <a:r>
              <a:rPr lang="en-GB" sz="2000" dirty="0"/>
              <a:t> You repeatedly enter the same data over and over. </a:t>
            </a:r>
          </a:p>
          <a:p>
            <a:pPr>
              <a:lnSpc>
                <a:spcPct val="120000"/>
              </a:lnSpc>
              <a:buFont typeface="Wingdings" panose="05000000000000000000" pitchFamily="2" charset="2"/>
              <a:buChar char="ü"/>
            </a:pPr>
            <a:r>
              <a:rPr lang="en-GB" sz="2000" dirty="0"/>
              <a:t>It can get very tedious continuously entering user input after each change you make to your code.  </a:t>
            </a:r>
          </a:p>
          <a:p>
            <a:pPr>
              <a:lnSpc>
                <a:spcPct val="120000"/>
              </a:lnSpc>
              <a:buFont typeface="Wingdings" panose="05000000000000000000" pitchFamily="2" charset="2"/>
              <a:buChar char="ü"/>
            </a:pPr>
            <a:r>
              <a:rPr lang="en-GB" sz="2000" dirty="0"/>
              <a:t>And you wander there has got to be a better way.</a:t>
            </a:r>
          </a:p>
          <a:p>
            <a:pPr>
              <a:lnSpc>
                <a:spcPct val="120000"/>
              </a:lnSpc>
              <a:buFont typeface="Wingdings" panose="05000000000000000000" pitchFamily="2" charset="2"/>
              <a:buChar char="ü"/>
            </a:pPr>
            <a:r>
              <a:rPr lang="en-GB" sz="2000" dirty="0"/>
              <a:t>The good new is that there is </a:t>
            </a:r>
            <a:r>
              <a:rPr lang="en-GB" sz="2000" dirty="0">
                <a:sym typeface="Wingdings" panose="05000000000000000000" pitchFamily="2" charset="2"/>
              </a:rPr>
              <a:t></a:t>
            </a:r>
            <a:r>
              <a:rPr lang="en-GB" sz="2000" dirty="0"/>
              <a:t>  </a:t>
            </a:r>
            <a:endParaRPr lang="en-GB" sz="2000" dirty="0">
              <a:solidFill>
                <a:srgbClr val="008000"/>
              </a:solidFill>
              <a:latin typeface="Courier New" panose="02070309020205020404" pitchFamily="49" charset="0"/>
            </a:endParaRPr>
          </a:p>
          <a:p>
            <a:pPr marL="0" indent="0">
              <a:buNone/>
            </a:pPr>
            <a:endParaRPr lang="en-GB" dirty="0"/>
          </a:p>
        </p:txBody>
      </p:sp>
    </p:spTree>
    <p:extLst>
      <p:ext uri="{BB962C8B-B14F-4D97-AF65-F5344CB8AC3E}">
        <p14:creationId xmlns:p14="http://schemas.microsoft.com/office/powerpoint/2010/main" val="33562873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0EE9C-C6A5-47BC-AD03-75E9E6D58512}"/>
              </a:ext>
            </a:extLst>
          </p:cNvPr>
          <p:cNvSpPr>
            <a:spLocks noGrp="1"/>
          </p:cNvSpPr>
          <p:nvPr>
            <p:ph type="title"/>
          </p:nvPr>
        </p:nvSpPr>
        <p:spPr/>
        <p:txBody>
          <a:bodyPr>
            <a:normAutofit fontScale="90000"/>
          </a:bodyPr>
          <a:lstStyle/>
          <a:p>
            <a:r>
              <a:rPr lang="en-GB" dirty="0"/>
              <a:t>Standard input</a:t>
            </a:r>
          </a:p>
        </p:txBody>
      </p:sp>
      <p:sp>
        <p:nvSpPr>
          <p:cNvPr id="3" name="Content Placeholder 2">
            <a:extLst>
              <a:ext uri="{FF2B5EF4-FFF2-40B4-BE49-F238E27FC236}">
                <a16:creationId xmlns:a16="http://schemas.microsoft.com/office/drawing/2014/main" id="{56C4D95D-2D00-4312-80B1-F13EFCFE0BB6}"/>
              </a:ext>
            </a:extLst>
          </p:cNvPr>
          <p:cNvSpPr>
            <a:spLocks noGrp="1"/>
          </p:cNvSpPr>
          <p:nvPr>
            <p:ph idx="1"/>
          </p:nvPr>
        </p:nvSpPr>
        <p:spPr>
          <a:xfrm>
            <a:off x="808672" y="1368424"/>
            <a:ext cx="6674970" cy="4429978"/>
          </a:xfrm>
        </p:spPr>
        <p:txBody>
          <a:bodyPr>
            <a:normAutofit fontScale="92500" lnSpcReduction="10000"/>
          </a:bodyPr>
          <a:lstStyle/>
          <a:p>
            <a:pPr>
              <a:lnSpc>
                <a:spcPct val="120000"/>
              </a:lnSpc>
              <a:buFont typeface="Wingdings" panose="05000000000000000000" pitchFamily="2" charset="2"/>
              <a:buChar char="ü"/>
            </a:pPr>
            <a:r>
              <a:rPr lang="en-GB" sz="2000" dirty="0"/>
              <a:t>You will need access to the command prompt.  </a:t>
            </a:r>
          </a:p>
          <a:p>
            <a:pPr>
              <a:lnSpc>
                <a:spcPct val="120000"/>
              </a:lnSpc>
              <a:buFont typeface="Wingdings" panose="05000000000000000000" pitchFamily="2" charset="2"/>
              <a:buChar char="ü"/>
            </a:pPr>
            <a:r>
              <a:rPr lang="en-GB" sz="2000" dirty="0"/>
              <a:t>Unfortunately, lots of schools disable access for students for security reasons</a:t>
            </a:r>
          </a:p>
          <a:p>
            <a:pPr>
              <a:lnSpc>
                <a:spcPct val="120000"/>
              </a:lnSpc>
              <a:buFont typeface="Wingdings" panose="05000000000000000000" pitchFamily="2" charset="2"/>
              <a:buChar char="ü"/>
            </a:pPr>
            <a:r>
              <a:rPr lang="en-GB" sz="2000" dirty="0"/>
              <a:t>But it should work on your home computers if you have one</a:t>
            </a:r>
          </a:p>
          <a:p>
            <a:pPr>
              <a:lnSpc>
                <a:spcPct val="120000"/>
              </a:lnSpc>
              <a:buFont typeface="Wingdings" panose="05000000000000000000" pitchFamily="2" charset="2"/>
              <a:buChar char="ü"/>
            </a:pPr>
            <a:r>
              <a:rPr lang="en-GB" sz="2000" dirty="0"/>
              <a:t>We can avoid repeatedly entering data by  using a text file. </a:t>
            </a:r>
          </a:p>
          <a:p>
            <a:pPr>
              <a:lnSpc>
                <a:spcPct val="120000"/>
              </a:lnSpc>
              <a:buFont typeface="Wingdings" panose="05000000000000000000" pitchFamily="2" charset="2"/>
              <a:buChar char="ü"/>
            </a:pPr>
            <a:r>
              <a:rPr lang="en-GB" sz="2000" dirty="0"/>
              <a:t> On the command prompt we run the following each time we wish to perform a run through of the whole code:</a:t>
            </a:r>
          </a:p>
          <a:p>
            <a:pPr marL="0" indent="0">
              <a:buNone/>
            </a:pPr>
            <a:r>
              <a:rPr lang="en-GB" sz="2000" dirty="0"/>
              <a:t>  </a:t>
            </a:r>
            <a:endParaRPr lang="en-GB" sz="2000" dirty="0">
              <a:solidFill>
                <a:srgbClr val="008000"/>
              </a:solidFill>
              <a:latin typeface="Courier New" panose="02070309020205020404" pitchFamily="49" charset="0"/>
            </a:endParaRPr>
          </a:p>
          <a:p>
            <a:pPr marL="0" indent="0">
              <a:buNone/>
            </a:pPr>
            <a:r>
              <a:rPr lang="en-GB" sz="2000" dirty="0">
                <a:latin typeface="Consolas" panose="020B0609020204030204" pitchFamily="49" charset="0"/>
              </a:rPr>
              <a:t>C:\&gt; python animal.py &lt; animal.txt</a:t>
            </a:r>
          </a:p>
          <a:p>
            <a:pPr marL="0" indent="0">
              <a:buNone/>
            </a:pPr>
            <a:endParaRPr lang="en-GB" sz="2000" dirty="0">
              <a:latin typeface="Courier New" panose="02070309020205020404" pitchFamily="49" charset="0"/>
            </a:endParaRPr>
          </a:p>
          <a:p>
            <a:pPr marL="0" indent="0">
              <a:buNone/>
            </a:pPr>
            <a:r>
              <a:rPr lang="en-GB" sz="2000" dirty="0">
                <a:latin typeface="Courier New" panose="02070309020205020404" pitchFamily="49" charset="0"/>
              </a:rPr>
              <a:t> </a:t>
            </a:r>
          </a:p>
          <a:p>
            <a:pPr marL="0" indent="0">
              <a:buNone/>
            </a:pPr>
            <a:endParaRPr lang="en-GB" dirty="0"/>
          </a:p>
        </p:txBody>
      </p:sp>
      <p:sp>
        <p:nvSpPr>
          <p:cNvPr id="4" name="Rectangle 3">
            <a:extLst>
              <a:ext uri="{FF2B5EF4-FFF2-40B4-BE49-F238E27FC236}">
                <a16:creationId xmlns:a16="http://schemas.microsoft.com/office/drawing/2014/main" id="{2CE8EC73-3034-4A20-A4E0-C6F429E00567}"/>
              </a:ext>
            </a:extLst>
          </p:cNvPr>
          <p:cNvSpPr/>
          <p:nvPr/>
        </p:nvSpPr>
        <p:spPr>
          <a:xfrm>
            <a:off x="9359725" y="1461029"/>
            <a:ext cx="2007529" cy="830997"/>
          </a:xfrm>
          <a:prstGeom prst="rect">
            <a:avLst/>
          </a:prstGeom>
          <a:ln>
            <a:solidFill>
              <a:srgbClr val="92D050"/>
            </a:solidFill>
          </a:ln>
        </p:spPr>
        <p:txBody>
          <a:bodyPr wrap="square">
            <a:spAutoFit/>
          </a:bodyPr>
          <a:lstStyle/>
          <a:p>
            <a:r>
              <a:rPr lang="en-GB" sz="2400" dirty="0" err="1">
                <a:latin typeface="Courier New" panose="02070309020205020404" pitchFamily="49" charset="0"/>
                <a:cs typeface="Courier New" panose="02070309020205020404" pitchFamily="49" charset="0"/>
              </a:rPr>
              <a:t>aadrvark</a:t>
            </a:r>
            <a:endParaRPr lang="en-GB" sz="2400" dirty="0">
              <a:latin typeface="Courier New" panose="02070309020205020404" pitchFamily="49" charset="0"/>
              <a:cs typeface="Courier New" panose="02070309020205020404" pitchFamily="49" charset="0"/>
            </a:endParaRPr>
          </a:p>
          <a:p>
            <a:r>
              <a:rPr lang="en-GB" sz="2400" dirty="0">
                <a:latin typeface="Courier New" panose="02070309020205020404" pitchFamily="49" charset="0"/>
                <a:cs typeface="Courier New" panose="02070309020205020404" pitchFamily="49" charset="0"/>
              </a:rPr>
              <a:t>elephant</a:t>
            </a:r>
          </a:p>
        </p:txBody>
      </p:sp>
      <p:sp>
        <p:nvSpPr>
          <p:cNvPr id="6" name="TextBox 5">
            <a:extLst>
              <a:ext uri="{FF2B5EF4-FFF2-40B4-BE49-F238E27FC236}">
                <a16:creationId xmlns:a16="http://schemas.microsoft.com/office/drawing/2014/main" id="{D41876BB-E53D-48B1-97C7-14168E25EB29}"/>
              </a:ext>
            </a:extLst>
          </p:cNvPr>
          <p:cNvSpPr txBox="1"/>
          <p:nvPr/>
        </p:nvSpPr>
        <p:spPr>
          <a:xfrm>
            <a:off x="8075746" y="3789947"/>
            <a:ext cx="3892216" cy="2540824"/>
          </a:xfrm>
          <a:prstGeom prst="rect">
            <a:avLst/>
          </a:prstGeom>
          <a:noFill/>
          <a:ln>
            <a:solidFill>
              <a:srgbClr val="92D050"/>
            </a:solidFill>
          </a:ln>
        </p:spPr>
        <p:txBody>
          <a:bodyPr wrap="square">
            <a:spAutoFit/>
          </a:bodyPr>
          <a:lstStyle/>
          <a:p>
            <a:pPr marL="0" indent="0">
              <a:lnSpc>
                <a:spcPct val="150000"/>
              </a:lnSpc>
              <a:buNone/>
            </a:pPr>
            <a:r>
              <a:rPr lang="en-GB" sz="1800" dirty="0">
                <a:latin typeface="Consolas" panose="020B0609020204030204" pitchFamily="49" charset="0"/>
              </a:rPr>
              <a:t>print("Enter animal") </a:t>
            </a:r>
          </a:p>
          <a:p>
            <a:pPr marL="0" indent="0">
              <a:lnSpc>
                <a:spcPct val="150000"/>
              </a:lnSpc>
              <a:buNone/>
            </a:pPr>
            <a:r>
              <a:rPr lang="en-GB" sz="1800" dirty="0">
                <a:latin typeface="Consolas" panose="020B0609020204030204" pitchFamily="49" charset="0"/>
              </a:rPr>
              <a:t>animal1=input() </a:t>
            </a:r>
          </a:p>
          <a:p>
            <a:pPr marL="0" indent="0">
              <a:lnSpc>
                <a:spcPct val="150000"/>
              </a:lnSpc>
              <a:buNone/>
            </a:pPr>
            <a:r>
              <a:rPr lang="en-GB" sz="1800" dirty="0">
                <a:latin typeface="Consolas" panose="020B0609020204030204" pitchFamily="49" charset="0"/>
              </a:rPr>
              <a:t>print(animal1) </a:t>
            </a:r>
          </a:p>
          <a:p>
            <a:pPr marL="0" indent="0">
              <a:lnSpc>
                <a:spcPct val="150000"/>
              </a:lnSpc>
              <a:buNone/>
            </a:pPr>
            <a:r>
              <a:rPr lang="en-GB" sz="1800" dirty="0">
                <a:latin typeface="Consolas" panose="020B0609020204030204" pitchFamily="49" charset="0"/>
              </a:rPr>
              <a:t>print("Enter animal") </a:t>
            </a:r>
          </a:p>
          <a:p>
            <a:pPr marL="0" indent="0">
              <a:lnSpc>
                <a:spcPct val="150000"/>
              </a:lnSpc>
              <a:buNone/>
            </a:pPr>
            <a:r>
              <a:rPr lang="en-GB" sz="1800" dirty="0">
                <a:latin typeface="Consolas" panose="020B0609020204030204" pitchFamily="49" charset="0"/>
              </a:rPr>
              <a:t>animal2=input() </a:t>
            </a:r>
          </a:p>
          <a:p>
            <a:pPr marL="0" indent="0">
              <a:lnSpc>
                <a:spcPct val="150000"/>
              </a:lnSpc>
              <a:buNone/>
            </a:pPr>
            <a:r>
              <a:rPr lang="en-GB" sz="1800" dirty="0">
                <a:latin typeface="Consolas" panose="020B0609020204030204" pitchFamily="49" charset="0"/>
              </a:rPr>
              <a:t>print(animal2)</a:t>
            </a:r>
          </a:p>
        </p:txBody>
      </p:sp>
      <p:sp>
        <p:nvSpPr>
          <p:cNvPr id="8" name="TextBox 7">
            <a:extLst>
              <a:ext uri="{FF2B5EF4-FFF2-40B4-BE49-F238E27FC236}">
                <a16:creationId xmlns:a16="http://schemas.microsoft.com/office/drawing/2014/main" id="{90793BD7-BB66-476E-B571-146C95F5738E}"/>
              </a:ext>
            </a:extLst>
          </p:cNvPr>
          <p:cNvSpPr txBox="1"/>
          <p:nvPr/>
        </p:nvSpPr>
        <p:spPr>
          <a:xfrm>
            <a:off x="9506692" y="1059598"/>
            <a:ext cx="1538298" cy="369332"/>
          </a:xfrm>
          <a:prstGeom prst="rect">
            <a:avLst/>
          </a:prstGeom>
          <a:noFill/>
        </p:spPr>
        <p:txBody>
          <a:bodyPr wrap="square">
            <a:spAutoFit/>
          </a:bodyPr>
          <a:lstStyle/>
          <a:p>
            <a:r>
              <a:rPr lang="en-GB" dirty="0">
                <a:cs typeface="Courier New" panose="02070309020205020404" pitchFamily="49" charset="0"/>
              </a:rPr>
              <a:t>animal.txt</a:t>
            </a:r>
          </a:p>
        </p:txBody>
      </p:sp>
      <p:sp>
        <p:nvSpPr>
          <p:cNvPr id="10" name="TextBox 9">
            <a:extLst>
              <a:ext uri="{FF2B5EF4-FFF2-40B4-BE49-F238E27FC236}">
                <a16:creationId xmlns:a16="http://schemas.microsoft.com/office/drawing/2014/main" id="{05DEE46A-41A2-4715-9331-B84B93C5C5C9}"/>
              </a:ext>
            </a:extLst>
          </p:cNvPr>
          <p:cNvSpPr txBox="1"/>
          <p:nvPr/>
        </p:nvSpPr>
        <p:spPr>
          <a:xfrm>
            <a:off x="9359725" y="3429000"/>
            <a:ext cx="1377616" cy="369332"/>
          </a:xfrm>
          <a:prstGeom prst="rect">
            <a:avLst/>
          </a:prstGeom>
          <a:noFill/>
        </p:spPr>
        <p:txBody>
          <a:bodyPr wrap="square">
            <a:spAutoFit/>
          </a:bodyPr>
          <a:lstStyle/>
          <a:p>
            <a:r>
              <a:rPr lang="en-GB" dirty="0">
                <a:cs typeface="Courier New" panose="02070309020205020404" pitchFamily="49" charset="0"/>
              </a:rPr>
              <a:t>animal.py</a:t>
            </a:r>
          </a:p>
        </p:txBody>
      </p:sp>
    </p:spTree>
    <p:extLst>
      <p:ext uri="{BB962C8B-B14F-4D97-AF65-F5344CB8AC3E}">
        <p14:creationId xmlns:p14="http://schemas.microsoft.com/office/powerpoint/2010/main" val="26364249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3CEBB-209F-47E9-B61C-AF261C53B3FE}"/>
              </a:ext>
            </a:extLst>
          </p:cNvPr>
          <p:cNvSpPr>
            <a:spLocks noGrp="1"/>
          </p:cNvSpPr>
          <p:nvPr>
            <p:ph type="title"/>
          </p:nvPr>
        </p:nvSpPr>
        <p:spPr>
          <a:xfrm>
            <a:off x="344557" y="-257727"/>
            <a:ext cx="11105321" cy="1325563"/>
          </a:xfrm>
        </p:spPr>
        <p:txBody>
          <a:bodyPr/>
          <a:lstStyle/>
          <a:p>
            <a:r>
              <a:rPr lang="en-GB" dirty="0"/>
              <a:t>Command line arguments</a:t>
            </a:r>
          </a:p>
        </p:txBody>
      </p:sp>
      <p:sp>
        <p:nvSpPr>
          <p:cNvPr id="3" name="Content Placeholder 2">
            <a:extLst>
              <a:ext uri="{FF2B5EF4-FFF2-40B4-BE49-F238E27FC236}">
                <a16:creationId xmlns:a16="http://schemas.microsoft.com/office/drawing/2014/main" id="{3E12BECC-83DD-45F2-A6DF-BA10A1BB6AA3}"/>
              </a:ext>
            </a:extLst>
          </p:cNvPr>
          <p:cNvSpPr>
            <a:spLocks noGrp="1"/>
          </p:cNvSpPr>
          <p:nvPr>
            <p:ph idx="1"/>
          </p:nvPr>
        </p:nvSpPr>
        <p:spPr>
          <a:xfrm>
            <a:off x="236796" y="1067836"/>
            <a:ext cx="5353878" cy="5167312"/>
          </a:xfrm>
        </p:spPr>
        <p:txBody>
          <a:bodyPr>
            <a:normAutofit fontScale="85000" lnSpcReduction="20000"/>
          </a:bodyPr>
          <a:lstStyle/>
          <a:p>
            <a:pPr marL="0" indent="0">
              <a:lnSpc>
                <a:spcPct val="120000"/>
              </a:lnSpc>
              <a:buNone/>
            </a:pPr>
            <a:r>
              <a:rPr lang="en-GB" sz="3400" dirty="0"/>
              <a:t>We can avoid interactively inputting data by using command line arguments. </a:t>
            </a:r>
          </a:p>
          <a:p>
            <a:pPr marL="0" indent="0">
              <a:lnSpc>
                <a:spcPct val="120000"/>
              </a:lnSpc>
              <a:buNone/>
            </a:pPr>
            <a:r>
              <a:rPr lang="en-GB" sz="3400" dirty="0"/>
              <a:t>During testing all the user input with sys arguments</a:t>
            </a:r>
            <a:endParaRPr lang="en-GB" sz="3400" dirty="0">
              <a:latin typeface="Courier New" panose="02070309020205020404" pitchFamily="49" charset="0"/>
              <a:cs typeface="Courier New" panose="02070309020205020404" pitchFamily="49" charset="0"/>
            </a:endParaRPr>
          </a:p>
          <a:p>
            <a:pPr marL="514350" indent="-514350">
              <a:lnSpc>
                <a:spcPct val="120000"/>
              </a:lnSpc>
              <a:buFont typeface="+mj-lt"/>
              <a:buAutoNum type="arabicPeriod"/>
            </a:pPr>
            <a:r>
              <a:rPr lang="en-GB" sz="3400" dirty="0"/>
              <a:t>Open the code called </a:t>
            </a:r>
            <a:r>
              <a:rPr lang="en-GB" sz="3400" dirty="0">
                <a:hlinkClick r:id="rId2"/>
              </a:rPr>
              <a:t>command_line/command_line_arguments.py </a:t>
            </a:r>
            <a:endParaRPr lang="en-GB" sz="3400" dirty="0"/>
          </a:p>
          <a:p>
            <a:pPr marL="514350" indent="-514350">
              <a:lnSpc>
                <a:spcPct val="120000"/>
              </a:lnSpc>
              <a:buFont typeface="+mj-lt"/>
              <a:buAutoNum type="arabicPeriod"/>
            </a:pPr>
            <a:r>
              <a:rPr lang="en-GB" sz="3400" dirty="0"/>
              <a:t>Run the program the usual way by typing F5.</a:t>
            </a:r>
          </a:p>
        </p:txBody>
      </p:sp>
      <p:sp>
        <p:nvSpPr>
          <p:cNvPr id="5" name="TextBox 4">
            <a:extLst>
              <a:ext uri="{FF2B5EF4-FFF2-40B4-BE49-F238E27FC236}">
                <a16:creationId xmlns:a16="http://schemas.microsoft.com/office/drawing/2014/main" id="{E7CA066F-3262-4697-B02E-3A79EA7773F1}"/>
              </a:ext>
            </a:extLst>
          </p:cNvPr>
          <p:cNvSpPr txBox="1"/>
          <p:nvPr/>
        </p:nvSpPr>
        <p:spPr>
          <a:xfrm>
            <a:off x="6096000" y="1269291"/>
            <a:ext cx="5959642" cy="4062651"/>
          </a:xfrm>
          <a:prstGeom prst="rect">
            <a:avLst/>
          </a:prstGeom>
          <a:noFill/>
          <a:ln>
            <a:solidFill>
              <a:srgbClr val="92D050"/>
            </a:solidFill>
          </a:ln>
        </p:spPr>
        <p:txBody>
          <a:bodyPr wrap="square">
            <a:spAutoFit/>
          </a:bodyPr>
          <a:lstStyle/>
          <a:p>
            <a:r>
              <a:rPr lang="en-GB" sz="1600" dirty="0">
                <a:latin typeface="Consolas" panose="020B0609020204030204" pitchFamily="49" charset="0"/>
              </a:rPr>
              <a:t>import sys</a:t>
            </a:r>
          </a:p>
          <a:p>
            <a:endParaRPr lang="en-GB" sz="1600" dirty="0">
              <a:latin typeface="Consolas" panose="020B0609020204030204" pitchFamily="49" charset="0"/>
            </a:endParaRPr>
          </a:p>
          <a:p>
            <a:r>
              <a:rPr lang="en-GB" sz="1600" dirty="0">
                <a:latin typeface="Consolas" panose="020B0609020204030204" pitchFamily="49" charset="0"/>
              </a:rPr>
              <a:t>def add(</a:t>
            </a:r>
            <a:r>
              <a:rPr lang="en-GB" sz="1600" dirty="0" err="1">
                <a:latin typeface="Consolas" panose="020B0609020204030204" pitchFamily="49" charset="0"/>
              </a:rPr>
              <a:t>x,y</a:t>
            </a:r>
            <a:r>
              <a:rPr lang="en-GB" sz="1600" dirty="0">
                <a:latin typeface="Consolas" panose="020B0609020204030204" pitchFamily="49" charset="0"/>
              </a:rPr>
              <a:t>):</a:t>
            </a:r>
          </a:p>
          <a:p>
            <a:r>
              <a:rPr lang="en-GB" sz="1600" dirty="0">
                <a:latin typeface="Consolas" panose="020B0609020204030204" pitchFamily="49" charset="0"/>
              </a:rPr>
              <a:t> return </a:t>
            </a:r>
            <a:r>
              <a:rPr lang="en-GB" sz="1600" dirty="0" err="1">
                <a:latin typeface="Consolas" panose="020B0609020204030204" pitchFamily="49" charset="0"/>
              </a:rPr>
              <a:t>x+y</a:t>
            </a:r>
            <a:endParaRPr lang="en-GB" sz="1600" dirty="0">
              <a:latin typeface="Consolas" panose="020B0609020204030204" pitchFamily="49" charset="0"/>
            </a:endParaRPr>
          </a:p>
          <a:p>
            <a:endParaRPr lang="en-GB" sz="1600" dirty="0">
              <a:latin typeface="Consolas" panose="020B0609020204030204" pitchFamily="49" charset="0"/>
            </a:endParaRPr>
          </a:p>
          <a:p>
            <a:r>
              <a:rPr lang="en-GB" sz="1600" dirty="0" err="1">
                <a:latin typeface="Consolas" panose="020B0609020204030204" pitchFamily="49" charset="0"/>
              </a:rPr>
              <a:t>sys.argv</a:t>
            </a:r>
            <a:r>
              <a:rPr lang="en-GB" sz="1600" dirty="0">
                <a:latin typeface="Consolas" panose="020B0609020204030204" pitchFamily="49" charset="0"/>
              </a:rPr>
              <a:t>=["command_line_arguments_v2",2,3]</a:t>
            </a:r>
          </a:p>
          <a:p>
            <a:r>
              <a:rPr lang="en-GB" sz="1600" dirty="0">
                <a:latin typeface="Consolas" panose="020B0609020204030204" pitchFamily="49" charset="0"/>
              </a:rPr>
              <a:t># x = int(input(Enter </a:t>
            </a:r>
            <a:r>
              <a:rPr lang="en-GB" sz="1600" dirty="0" err="1">
                <a:latin typeface="Consolas" panose="020B0609020204030204" pitchFamily="49" charset="0"/>
              </a:rPr>
              <a:t>num</a:t>
            </a:r>
            <a:r>
              <a:rPr lang="en-GB" sz="1600" dirty="0">
                <a:latin typeface="Consolas" panose="020B0609020204030204" pitchFamily="49" charset="0"/>
              </a:rPr>
              <a:t> 1))</a:t>
            </a:r>
          </a:p>
          <a:p>
            <a:r>
              <a:rPr lang="en-GB" sz="1600" dirty="0">
                <a:latin typeface="Consolas" panose="020B0609020204030204" pitchFamily="49" charset="0"/>
              </a:rPr>
              <a:t># y = int(input(Enter </a:t>
            </a:r>
            <a:r>
              <a:rPr lang="en-GB" sz="1600" dirty="0" err="1">
                <a:latin typeface="Consolas" panose="020B0609020204030204" pitchFamily="49" charset="0"/>
              </a:rPr>
              <a:t>num</a:t>
            </a:r>
            <a:r>
              <a:rPr lang="en-GB" sz="1600" dirty="0">
                <a:latin typeface="Consolas" panose="020B0609020204030204" pitchFamily="49" charset="0"/>
              </a:rPr>
              <a:t> 2))</a:t>
            </a:r>
          </a:p>
          <a:p>
            <a:r>
              <a:rPr lang="en-GB" sz="1600" dirty="0">
                <a:latin typeface="Consolas" panose="020B0609020204030204" pitchFamily="49" charset="0"/>
              </a:rPr>
              <a:t>x=</a:t>
            </a:r>
            <a:r>
              <a:rPr lang="en-GB" sz="1600" dirty="0" err="1">
                <a:latin typeface="Consolas" panose="020B0609020204030204" pitchFamily="49" charset="0"/>
              </a:rPr>
              <a:t>sys.argv</a:t>
            </a:r>
            <a:r>
              <a:rPr lang="en-GB" sz="1600" dirty="0">
                <a:latin typeface="Consolas" panose="020B0609020204030204" pitchFamily="49" charset="0"/>
              </a:rPr>
              <a:t>[1]</a:t>
            </a:r>
          </a:p>
          <a:p>
            <a:r>
              <a:rPr lang="en-GB" sz="1600" dirty="0">
                <a:latin typeface="Consolas" panose="020B0609020204030204" pitchFamily="49" charset="0"/>
              </a:rPr>
              <a:t>y=</a:t>
            </a:r>
            <a:r>
              <a:rPr lang="en-GB" sz="1600" dirty="0" err="1">
                <a:latin typeface="Consolas" panose="020B0609020204030204" pitchFamily="49" charset="0"/>
              </a:rPr>
              <a:t>sys.argv</a:t>
            </a:r>
            <a:r>
              <a:rPr lang="en-GB" sz="1600" dirty="0">
                <a:latin typeface="Consolas" panose="020B0609020204030204" pitchFamily="49" charset="0"/>
              </a:rPr>
              <a:t>[2]</a:t>
            </a:r>
          </a:p>
          <a:p>
            <a:r>
              <a:rPr lang="en-GB" sz="1600" dirty="0">
                <a:latin typeface="Consolas" panose="020B0609020204030204" pitchFamily="49" charset="0"/>
              </a:rPr>
              <a:t>print(add(</a:t>
            </a:r>
            <a:r>
              <a:rPr lang="en-GB" sz="1600" dirty="0" err="1">
                <a:latin typeface="Consolas" panose="020B0609020204030204" pitchFamily="49" charset="0"/>
              </a:rPr>
              <a:t>x,y</a:t>
            </a:r>
            <a:r>
              <a:rPr lang="en-GB" sz="1600" dirty="0">
                <a:latin typeface="Consolas" panose="020B0609020204030204" pitchFamily="49" charset="0"/>
              </a:rPr>
              <a:t>))</a:t>
            </a:r>
          </a:p>
          <a:p>
            <a:endParaRPr lang="en-GB" sz="1600" dirty="0">
              <a:latin typeface="Consolas" panose="020B0609020204030204" pitchFamily="49" charset="0"/>
            </a:endParaRPr>
          </a:p>
          <a:p>
            <a:r>
              <a:rPr lang="en-GB" sz="1600" dirty="0">
                <a:latin typeface="Consolas" panose="020B0609020204030204" pitchFamily="49" charset="0"/>
              </a:rPr>
              <a:t>print ("Argument 1 (Program name):\t", </a:t>
            </a:r>
            <a:r>
              <a:rPr lang="en-GB" sz="1600" dirty="0" err="1">
                <a:latin typeface="Consolas" panose="020B0609020204030204" pitchFamily="49" charset="0"/>
              </a:rPr>
              <a:t>sys.argv</a:t>
            </a:r>
            <a:r>
              <a:rPr lang="en-GB" sz="1600" dirty="0">
                <a:latin typeface="Consolas" panose="020B0609020204030204" pitchFamily="49" charset="0"/>
              </a:rPr>
              <a:t>[0])</a:t>
            </a:r>
          </a:p>
          <a:p>
            <a:r>
              <a:rPr lang="en-GB" sz="1600" dirty="0">
                <a:latin typeface="Consolas" panose="020B0609020204030204" pitchFamily="49" charset="0"/>
              </a:rPr>
              <a:t>print ("Argument 2:\t\t\t", </a:t>
            </a:r>
            <a:r>
              <a:rPr lang="en-GB" sz="1600" dirty="0" err="1">
                <a:latin typeface="Consolas" panose="020B0609020204030204" pitchFamily="49" charset="0"/>
              </a:rPr>
              <a:t>sys.argv</a:t>
            </a:r>
            <a:r>
              <a:rPr lang="en-GB" sz="1600" dirty="0">
                <a:latin typeface="Consolas" panose="020B0609020204030204" pitchFamily="49" charset="0"/>
              </a:rPr>
              <a:t>[1])</a:t>
            </a:r>
          </a:p>
          <a:p>
            <a:r>
              <a:rPr lang="en-GB" sz="1600" dirty="0">
                <a:latin typeface="Consolas" panose="020B0609020204030204" pitchFamily="49" charset="0"/>
              </a:rPr>
              <a:t>print ("Argument 3:\t\t\t", </a:t>
            </a:r>
            <a:r>
              <a:rPr lang="en-GB" sz="1600" dirty="0" err="1">
                <a:latin typeface="Consolas" panose="020B0609020204030204" pitchFamily="49" charset="0"/>
              </a:rPr>
              <a:t>sys.argv</a:t>
            </a:r>
            <a:r>
              <a:rPr lang="en-GB" sz="1600" dirty="0">
                <a:latin typeface="Consolas" panose="020B0609020204030204" pitchFamily="49" charset="0"/>
              </a:rPr>
              <a:t>[2])</a:t>
            </a:r>
          </a:p>
          <a:p>
            <a:endParaRPr lang="en-GB" dirty="0"/>
          </a:p>
        </p:txBody>
      </p:sp>
    </p:spTree>
    <p:extLst>
      <p:ext uri="{BB962C8B-B14F-4D97-AF65-F5344CB8AC3E}">
        <p14:creationId xmlns:p14="http://schemas.microsoft.com/office/powerpoint/2010/main" val="30600153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3CEBB-209F-47E9-B61C-AF261C53B3FE}"/>
              </a:ext>
            </a:extLst>
          </p:cNvPr>
          <p:cNvSpPr>
            <a:spLocks noGrp="1"/>
          </p:cNvSpPr>
          <p:nvPr>
            <p:ph type="title"/>
          </p:nvPr>
        </p:nvSpPr>
        <p:spPr/>
        <p:txBody>
          <a:bodyPr>
            <a:normAutofit fontScale="90000"/>
          </a:bodyPr>
          <a:lstStyle/>
          <a:p>
            <a:r>
              <a:rPr lang="en-GB" dirty="0"/>
              <a:t>Command line arguments – alternative method</a:t>
            </a:r>
          </a:p>
        </p:txBody>
      </p:sp>
      <p:sp>
        <p:nvSpPr>
          <p:cNvPr id="3" name="Content Placeholder 2">
            <a:extLst>
              <a:ext uri="{FF2B5EF4-FFF2-40B4-BE49-F238E27FC236}">
                <a16:creationId xmlns:a16="http://schemas.microsoft.com/office/drawing/2014/main" id="{3E12BECC-83DD-45F2-A6DF-BA10A1BB6AA3}"/>
              </a:ext>
            </a:extLst>
          </p:cNvPr>
          <p:cNvSpPr>
            <a:spLocks noGrp="1"/>
          </p:cNvSpPr>
          <p:nvPr>
            <p:ph idx="1"/>
          </p:nvPr>
        </p:nvSpPr>
        <p:spPr>
          <a:xfrm>
            <a:off x="537411" y="946475"/>
            <a:ext cx="5297906" cy="5167312"/>
          </a:xfrm>
        </p:spPr>
        <p:txBody>
          <a:bodyPr>
            <a:normAutofit fontScale="62500" lnSpcReduction="20000"/>
          </a:bodyPr>
          <a:lstStyle/>
          <a:p>
            <a:pPr marL="514350" indent="-514350">
              <a:lnSpc>
                <a:spcPct val="120000"/>
              </a:lnSpc>
              <a:buFont typeface="+mj-lt"/>
              <a:buAutoNum type="arabicPeriod"/>
            </a:pPr>
            <a:r>
              <a:rPr lang="en-GB" sz="3400" dirty="0"/>
              <a:t>Create a file called </a:t>
            </a:r>
            <a:r>
              <a:rPr lang="en-GB" sz="3400" dirty="0">
                <a:latin typeface="Courier New" panose="02070309020205020404" pitchFamily="49" charset="0"/>
                <a:cs typeface="Courier New" panose="02070309020205020404" pitchFamily="49" charset="0"/>
              </a:rPr>
              <a:t>arg_test.py </a:t>
            </a:r>
            <a:endParaRPr lang="en-GB" sz="3400" dirty="0"/>
          </a:p>
          <a:p>
            <a:pPr marL="514350" indent="-514350">
              <a:lnSpc>
                <a:spcPct val="120000"/>
              </a:lnSpc>
              <a:buFont typeface="+mj-lt"/>
              <a:buAutoNum type="arabicPeriod"/>
            </a:pPr>
            <a:r>
              <a:rPr lang="en-GB" sz="3400" dirty="0"/>
              <a:t>Add the code and save file:</a:t>
            </a:r>
            <a:endParaRPr lang="en-GB" sz="3400" b="1" dirty="0">
              <a:solidFill>
                <a:srgbClr val="0000FF"/>
              </a:solidFill>
              <a:latin typeface="Courier New" panose="02070309020205020404" pitchFamily="49" charset="0"/>
            </a:endParaRPr>
          </a:p>
          <a:p>
            <a:pPr marL="514350" indent="-514350">
              <a:lnSpc>
                <a:spcPct val="120000"/>
              </a:lnSpc>
              <a:buFont typeface="+mj-lt"/>
              <a:buAutoNum type="arabicPeriod"/>
            </a:pPr>
            <a:r>
              <a:rPr lang="en-GB" sz="3400" dirty="0"/>
              <a:t>Open up the windows command prompt</a:t>
            </a:r>
          </a:p>
          <a:p>
            <a:pPr marL="514350" indent="-514350">
              <a:lnSpc>
                <a:spcPct val="120000"/>
              </a:lnSpc>
              <a:buFont typeface="+mj-lt"/>
              <a:buAutoNum type="arabicPeriod"/>
            </a:pPr>
            <a:r>
              <a:rPr lang="en-GB" sz="3400" dirty="0"/>
              <a:t>Navigate to the folder where the Python code we wan to run is located. </a:t>
            </a:r>
            <a:r>
              <a:rPr lang="en-GB" sz="3400" dirty="0" err="1"/>
              <a:t>eg</a:t>
            </a:r>
            <a:endParaRPr lang="en-GB" sz="3400" dirty="0"/>
          </a:p>
          <a:p>
            <a:pPr marL="0" indent="0">
              <a:lnSpc>
                <a:spcPct val="120000"/>
              </a:lnSpc>
              <a:buNone/>
            </a:pPr>
            <a:r>
              <a:rPr lang="en-GB" sz="3400" dirty="0">
                <a:latin typeface="Courier New" panose="02070309020205020404" pitchFamily="49" charset="0"/>
                <a:cs typeface="Courier New" panose="02070309020205020404" pitchFamily="49" charset="0"/>
              </a:rPr>
              <a:t>   N:\&gt; C:</a:t>
            </a:r>
          </a:p>
          <a:p>
            <a:pPr marL="0" indent="0">
              <a:lnSpc>
                <a:spcPct val="120000"/>
              </a:lnSpc>
              <a:buNone/>
            </a:pPr>
            <a:r>
              <a:rPr lang="en-GB" sz="3400" dirty="0">
                <a:latin typeface="Courier New" panose="02070309020205020404" pitchFamily="49" charset="0"/>
                <a:cs typeface="Courier New" panose="02070309020205020404" pitchFamily="49" charset="0"/>
              </a:rPr>
              <a:t>   C:\&gt; cd</a:t>
            </a:r>
          </a:p>
          <a:p>
            <a:pPr marL="0" indent="0">
              <a:lnSpc>
                <a:spcPct val="120000"/>
              </a:lnSpc>
              <a:buNone/>
            </a:pPr>
            <a:r>
              <a:rPr lang="en-GB" sz="3400" dirty="0">
                <a:latin typeface="Courier New" panose="02070309020205020404" pitchFamily="49" charset="0"/>
                <a:cs typeface="Courier New" panose="02070309020205020404" pitchFamily="49" charset="0"/>
              </a:rPr>
              <a:t>   where/my/python/code/is.py</a:t>
            </a:r>
            <a:endParaRPr lang="en-GB" sz="3400" dirty="0"/>
          </a:p>
          <a:p>
            <a:pPr marL="514350" indent="-514350">
              <a:lnSpc>
                <a:spcPct val="120000"/>
              </a:lnSpc>
              <a:buFont typeface="+mj-lt"/>
              <a:buAutoNum type="arabicPeriod" startAt="5"/>
            </a:pPr>
            <a:r>
              <a:rPr lang="en-GB" sz="3400" dirty="0"/>
              <a:t>To run the program type the following into the windows command prompt type: </a:t>
            </a:r>
          </a:p>
          <a:p>
            <a:pPr marL="0" indent="0">
              <a:lnSpc>
                <a:spcPct val="120000"/>
              </a:lnSpc>
              <a:buNone/>
            </a:pPr>
            <a:r>
              <a:rPr lang="en-GB" sz="3400" dirty="0">
                <a:latin typeface="Courier New" panose="02070309020205020404" pitchFamily="49" charset="0"/>
                <a:cs typeface="Courier New" panose="02070309020205020404" pitchFamily="49" charset="0"/>
              </a:rPr>
              <a:t>   C:\&gt; </a:t>
            </a:r>
            <a:r>
              <a:rPr lang="en-GB" sz="3400" dirty="0">
                <a:latin typeface="Courier New" panose="02070309020205020404" pitchFamily="49" charset="0"/>
              </a:rPr>
              <a:t>python </a:t>
            </a:r>
            <a:r>
              <a:rPr lang="en-GB" sz="3400" dirty="0" err="1">
                <a:latin typeface="Courier New" panose="02070309020205020404" pitchFamily="49" charset="0"/>
              </a:rPr>
              <a:t>arg_test</a:t>
            </a:r>
            <a:r>
              <a:rPr lang="en-GB" sz="3400" dirty="0">
                <a:latin typeface="Courier New" panose="02070309020205020404" pitchFamily="49" charset="0"/>
              </a:rPr>
              <a:t> 1 2 </a:t>
            </a:r>
            <a:endParaRPr lang="en-GB" sz="3400" dirty="0"/>
          </a:p>
          <a:p>
            <a:pPr marL="0" indent="0">
              <a:buNone/>
            </a:pPr>
            <a:endParaRPr lang="en-GB" dirty="0"/>
          </a:p>
          <a:p>
            <a:pPr marL="0" indent="0">
              <a:buNone/>
            </a:pPr>
            <a:endParaRPr lang="en-GB" dirty="0"/>
          </a:p>
        </p:txBody>
      </p:sp>
      <p:sp>
        <p:nvSpPr>
          <p:cNvPr id="4" name="TextBox 3">
            <a:extLst>
              <a:ext uri="{FF2B5EF4-FFF2-40B4-BE49-F238E27FC236}">
                <a16:creationId xmlns:a16="http://schemas.microsoft.com/office/drawing/2014/main" id="{CD9B9D26-ECAF-434B-88D1-6CCD2CFBD352}"/>
              </a:ext>
            </a:extLst>
          </p:cNvPr>
          <p:cNvSpPr txBox="1"/>
          <p:nvPr/>
        </p:nvSpPr>
        <p:spPr>
          <a:xfrm>
            <a:off x="6096000" y="1471875"/>
            <a:ext cx="5935579" cy="3323987"/>
          </a:xfrm>
          <a:prstGeom prst="rect">
            <a:avLst/>
          </a:prstGeom>
          <a:noFill/>
          <a:ln>
            <a:solidFill>
              <a:srgbClr val="92D050"/>
            </a:solidFill>
          </a:ln>
        </p:spPr>
        <p:txBody>
          <a:bodyPr wrap="square">
            <a:spAutoFit/>
          </a:bodyPr>
          <a:lstStyle/>
          <a:p>
            <a:r>
              <a:rPr lang="en-GB" sz="1600" dirty="0">
                <a:latin typeface="Consolas" panose="020B0609020204030204" pitchFamily="49" charset="0"/>
              </a:rPr>
              <a:t>import sys</a:t>
            </a:r>
          </a:p>
          <a:p>
            <a:endParaRPr lang="en-GB" sz="1600" dirty="0">
              <a:latin typeface="Consolas" panose="020B0609020204030204" pitchFamily="49" charset="0"/>
            </a:endParaRPr>
          </a:p>
          <a:p>
            <a:r>
              <a:rPr lang="en-GB" sz="1600" dirty="0">
                <a:latin typeface="Consolas" panose="020B0609020204030204" pitchFamily="49" charset="0"/>
              </a:rPr>
              <a:t>def add(</a:t>
            </a:r>
            <a:r>
              <a:rPr lang="en-GB" sz="1600" dirty="0" err="1">
                <a:latin typeface="Consolas" panose="020B0609020204030204" pitchFamily="49" charset="0"/>
              </a:rPr>
              <a:t>x,y</a:t>
            </a:r>
            <a:r>
              <a:rPr lang="en-GB" sz="1600" dirty="0">
                <a:latin typeface="Consolas" panose="020B0609020204030204" pitchFamily="49" charset="0"/>
              </a:rPr>
              <a:t>):</a:t>
            </a:r>
          </a:p>
          <a:p>
            <a:r>
              <a:rPr lang="en-GB" sz="1600" dirty="0">
                <a:latin typeface="Consolas" panose="020B0609020204030204" pitchFamily="49" charset="0"/>
              </a:rPr>
              <a:t> return </a:t>
            </a:r>
            <a:r>
              <a:rPr lang="en-GB" sz="1600" dirty="0" err="1">
                <a:latin typeface="Consolas" panose="020B0609020204030204" pitchFamily="49" charset="0"/>
              </a:rPr>
              <a:t>x+y</a:t>
            </a:r>
            <a:endParaRPr lang="en-GB" sz="1600" dirty="0">
              <a:latin typeface="Consolas" panose="020B0609020204030204" pitchFamily="49" charset="0"/>
            </a:endParaRPr>
          </a:p>
          <a:p>
            <a:endParaRPr lang="en-GB" sz="1600" dirty="0">
              <a:latin typeface="Consolas" panose="020B0609020204030204" pitchFamily="49" charset="0"/>
            </a:endParaRPr>
          </a:p>
          <a:p>
            <a:r>
              <a:rPr lang="en-GB" sz="1600" dirty="0">
                <a:latin typeface="Consolas" panose="020B0609020204030204" pitchFamily="49" charset="0"/>
              </a:rPr>
              <a:t>x=</a:t>
            </a:r>
            <a:r>
              <a:rPr lang="en-GB" sz="1600" dirty="0" err="1">
                <a:latin typeface="Consolas" panose="020B0609020204030204" pitchFamily="49" charset="0"/>
              </a:rPr>
              <a:t>sys.argv</a:t>
            </a:r>
            <a:r>
              <a:rPr lang="en-GB" sz="1600" dirty="0">
                <a:latin typeface="Consolas" panose="020B0609020204030204" pitchFamily="49" charset="0"/>
              </a:rPr>
              <a:t>[1]</a:t>
            </a:r>
          </a:p>
          <a:p>
            <a:r>
              <a:rPr lang="en-GB" sz="1600" dirty="0">
                <a:latin typeface="Consolas" panose="020B0609020204030204" pitchFamily="49" charset="0"/>
              </a:rPr>
              <a:t>y=</a:t>
            </a:r>
            <a:r>
              <a:rPr lang="en-GB" sz="1600" dirty="0" err="1">
                <a:latin typeface="Consolas" panose="020B0609020204030204" pitchFamily="49" charset="0"/>
              </a:rPr>
              <a:t>sys.argv</a:t>
            </a:r>
            <a:r>
              <a:rPr lang="en-GB" sz="1600" dirty="0">
                <a:latin typeface="Consolas" panose="020B0609020204030204" pitchFamily="49" charset="0"/>
              </a:rPr>
              <a:t>[2]</a:t>
            </a:r>
          </a:p>
          <a:p>
            <a:r>
              <a:rPr lang="en-GB" sz="1600" dirty="0">
                <a:latin typeface="Consolas" panose="020B0609020204030204" pitchFamily="49" charset="0"/>
              </a:rPr>
              <a:t>print(add(</a:t>
            </a:r>
            <a:r>
              <a:rPr lang="en-GB" sz="1600" dirty="0" err="1">
                <a:latin typeface="Consolas" panose="020B0609020204030204" pitchFamily="49" charset="0"/>
              </a:rPr>
              <a:t>x,y</a:t>
            </a:r>
            <a:r>
              <a:rPr lang="en-GB" sz="1600" dirty="0">
                <a:latin typeface="Consolas" panose="020B0609020204030204" pitchFamily="49" charset="0"/>
              </a:rPr>
              <a:t>))</a:t>
            </a:r>
          </a:p>
          <a:p>
            <a:endParaRPr lang="en-GB" sz="1600" dirty="0">
              <a:latin typeface="Consolas" panose="020B0609020204030204" pitchFamily="49" charset="0"/>
            </a:endParaRPr>
          </a:p>
          <a:p>
            <a:r>
              <a:rPr lang="en-GB" sz="1600" dirty="0">
                <a:latin typeface="Consolas" panose="020B0609020204030204" pitchFamily="49" charset="0"/>
              </a:rPr>
              <a:t>print ("Argument 1 (Program name):\t", </a:t>
            </a:r>
            <a:r>
              <a:rPr lang="en-GB" sz="1600" dirty="0" err="1">
                <a:latin typeface="Consolas" panose="020B0609020204030204" pitchFamily="49" charset="0"/>
              </a:rPr>
              <a:t>sys.argv</a:t>
            </a:r>
            <a:r>
              <a:rPr lang="en-GB" sz="1600" dirty="0">
                <a:latin typeface="Consolas" panose="020B0609020204030204" pitchFamily="49" charset="0"/>
              </a:rPr>
              <a:t>[0])</a:t>
            </a:r>
          </a:p>
          <a:p>
            <a:r>
              <a:rPr lang="en-GB" sz="1600" dirty="0">
                <a:latin typeface="Consolas" panose="020B0609020204030204" pitchFamily="49" charset="0"/>
              </a:rPr>
              <a:t>print ("Argument 2:\t\t\t", </a:t>
            </a:r>
            <a:r>
              <a:rPr lang="en-GB" sz="1600" dirty="0" err="1">
                <a:latin typeface="Consolas" panose="020B0609020204030204" pitchFamily="49" charset="0"/>
              </a:rPr>
              <a:t>sys.argv</a:t>
            </a:r>
            <a:r>
              <a:rPr lang="en-GB" sz="1600" dirty="0">
                <a:latin typeface="Consolas" panose="020B0609020204030204" pitchFamily="49" charset="0"/>
              </a:rPr>
              <a:t>[1])</a:t>
            </a:r>
          </a:p>
          <a:p>
            <a:r>
              <a:rPr lang="en-GB" sz="1600" dirty="0">
                <a:latin typeface="Consolas" panose="020B0609020204030204" pitchFamily="49" charset="0"/>
              </a:rPr>
              <a:t>print ("Argument 3:\t\t\t", </a:t>
            </a:r>
            <a:r>
              <a:rPr lang="en-GB" sz="1600" dirty="0" err="1">
                <a:latin typeface="Consolas" panose="020B0609020204030204" pitchFamily="49" charset="0"/>
              </a:rPr>
              <a:t>sys.argv</a:t>
            </a:r>
            <a:r>
              <a:rPr lang="en-GB" sz="1600" dirty="0">
                <a:latin typeface="Consolas" panose="020B0609020204030204" pitchFamily="49" charset="0"/>
              </a:rPr>
              <a:t>[2])</a:t>
            </a:r>
          </a:p>
          <a:p>
            <a:endParaRPr lang="en-GB" dirty="0"/>
          </a:p>
        </p:txBody>
      </p:sp>
    </p:spTree>
    <p:extLst>
      <p:ext uri="{BB962C8B-B14F-4D97-AF65-F5344CB8AC3E}">
        <p14:creationId xmlns:p14="http://schemas.microsoft.com/office/powerpoint/2010/main" val="35584677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5787F-0A88-4342-94C0-8718559F37FD}"/>
              </a:ext>
            </a:extLst>
          </p:cNvPr>
          <p:cNvSpPr>
            <a:spLocks noGrp="1"/>
          </p:cNvSpPr>
          <p:nvPr>
            <p:ph type="title"/>
          </p:nvPr>
        </p:nvSpPr>
        <p:spPr/>
        <p:txBody>
          <a:bodyPr/>
          <a:lstStyle/>
          <a:p>
            <a:r>
              <a:rPr lang="en-GB" dirty="0"/>
              <a:t>Unit Testing</a:t>
            </a:r>
          </a:p>
        </p:txBody>
      </p:sp>
      <p:sp>
        <p:nvSpPr>
          <p:cNvPr id="3" name="Text Placeholder 2">
            <a:extLst>
              <a:ext uri="{FF2B5EF4-FFF2-40B4-BE49-F238E27FC236}">
                <a16:creationId xmlns:a16="http://schemas.microsoft.com/office/drawing/2014/main" id="{198B9913-5695-4EAB-ABCB-C517F4922025}"/>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11427879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4B84D-F95D-44D5-A972-F81D032F5C92}"/>
              </a:ext>
            </a:extLst>
          </p:cNvPr>
          <p:cNvSpPr>
            <a:spLocks noGrp="1"/>
          </p:cNvSpPr>
          <p:nvPr>
            <p:ph type="title"/>
          </p:nvPr>
        </p:nvSpPr>
        <p:spPr/>
        <p:txBody>
          <a:bodyPr>
            <a:normAutofit fontScale="90000"/>
          </a:bodyPr>
          <a:lstStyle/>
          <a:p>
            <a:r>
              <a:rPr lang="en-GB" dirty="0"/>
              <a:t>Unit testing</a:t>
            </a:r>
          </a:p>
        </p:txBody>
      </p:sp>
      <p:sp>
        <p:nvSpPr>
          <p:cNvPr id="3" name="Content Placeholder 2">
            <a:extLst>
              <a:ext uri="{FF2B5EF4-FFF2-40B4-BE49-F238E27FC236}">
                <a16:creationId xmlns:a16="http://schemas.microsoft.com/office/drawing/2014/main" id="{F93D848E-16D7-4C13-96A3-4FB3F9345074}"/>
              </a:ext>
            </a:extLst>
          </p:cNvPr>
          <p:cNvSpPr>
            <a:spLocks noGrp="1"/>
          </p:cNvSpPr>
          <p:nvPr>
            <p:ph idx="1"/>
          </p:nvPr>
        </p:nvSpPr>
        <p:spPr>
          <a:xfrm>
            <a:off x="652669" y="1362804"/>
            <a:ext cx="10515600" cy="4351338"/>
          </a:xfrm>
        </p:spPr>
        <p:txBody>
          <a:bodyPr>
            <a:normAutofit fontScale="85000" lnSpcReduction="10000"/>
          </a:bodyPr>
          <a:lstStyle/>
          <a:p>
            <a:pPr>
              <a:lnSpc>
                <a:spcPct val="110000"/>
              </a:lnSpc>
              <a:buFont typeface="Wingdings" panose="05000000000000000000" pitchFamily="2" charset="2"/>
              <a:buChar char="ü"/>
            </a:pPr>
            <a:r>
              <a:rPr lang="en-GB" dirty="0"/>
              <a:t>Unit testing is the testing of individual components of our application such as functions and methods.</a:t>
            </a:r>
          </a:p>
          <a:p>
            <a:pPr>
              <a:lnSpc>
                <a:spcPct val="110000"/>
              </a:lnSpc>
              <a:buFont typeface="Wingdings" panose="05000000000000000000" pitchFamily="2" charset="2"/>
              <a:buChar char="ü"/>
            </a:pPr>
            <a:r>
              <a:rPr lang="en-GB" dirty="0"/>
              <a:t>We already know that testing code is an integral part of the software development cycle.</a:t>
            </a:r>
          </a:p>
          <a:p>
            <a:pPr>
              <a:lnSpc>
                <a:spcPct val="110000"/>
              </a:lnSpc>
              <a:buFont typeface="Wingdings" panose="05000000000000000000" pitchFamily="2" charset="2"/>
              <a:buChar char="ü"/>
            </a:pPr>
            <a:r>
              <a:rPr lang="en-GB" dirty="0"/>
              <a:t>Test driven development requires us to write testing code along side the code it</a:t>
            </a:r>
          </a:p>
          <a:p>
            <a:pPr>
              <a:lnSpc>
                <a:spcPct val="110000"/>
              </a:lnSpc>
              <a:buFont typeface="Wingdings" panose="05000000000000000000" pitchFamily="2" charset="2"/>
              <a:buChar char="ü"/>
            </a:pPr>
            <a:r>
              <a:rPr lang="en-GB" dirty="0"/>
              <a:t>Test driven development follows the following cycle.</a:t>
            </a:r>
          </a:p>
          <a:p>
            <a:pPr lvl="1">
              <a:lnSpc>
                <a:spcPct val="110000"/>
              </a:lnSpc>
              <a:buFont typeface="Wingdings" panose="05000000000000000000" pitchFamily="2" charset="2"/>
              <a:buChar char="ü"/>
            </a:pPr>
            <a:r>
              <a:rPr lang="en-GB" dirty="0"/>
              <a:t>Write the tests for the code you want to write</a:t>
            </a:r>
          </a:p>
          <a:p>
            <a:pPr lvl="1">
              <a:lnSpc>
                <a:spcPct val="110000"/>
              </a:lnSpc>
              <a:buFont typeface="Wingdings" panose="05000000000000000000" pitchFamily="2" charset="2"/>
              <a:buChar char="ü"/>
            </a:pPr>
            <a:r>
              <a:rPr lang="en-GB" dirty="0"/>
              <a:t>Write the code</a:t>
            </a:r>
          </a:p>
          <a:p>
            <a:pPr lvl="1">
              <a:lnSpc>
                <a:spcPct val="110000"/>
              </a:lnSpc>
              <a:buFont typeface="Wingdings" panose="05000000000000000000" pitchFamily="2" charset="2"/>
              <a:buChar char="ü"/>
            </a:pPr>
            <a:r>
              <a:rPr lang="en-GB" dirty="0"/>
              <a:t>Run the test code. If the test fails modify the code and repeat the tests until the code passes the tests. </a:t>
            </a:r>
          </a:p>
        </p:txBody>
      </p:sp>
    </p:spTree>
    <p:extLst>
      <p:ext uri="{BB962C8B-B14F-4D97-AF65-F5344CB8AC3E}">
        <p14:creationId xmlns:p14="http://schemas.microsoft.com/office/powerpoint/2010/main" val="38148814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064D7C-8925-4FD4-B73A-C6D7EFB5F0CD}"/>
              </a:ext>
            </a:extLst>
          </p:cNvPr>
          <p:cNvSpPr>
            <a:spLocks noGrp="1"/>
          </p:cNvSpPr>
          <p:nvPr>
            <p:ph type="title"/>
          </p:nvPr>
        </p:nvSpPr>
        <p:spPr/>
        <p:txBody>
          <a:bodyPr>
            <a:normAutofit fontScale="90000"/>
          </a:bodyPr>
          <a:lstStyle/>
          <a:p>
            <a:r>
              <a:rPr lang="en-GB" dirty="0"/>
              <a:t>Unit testing</a:t>
            </a:r>
          </a:p>
        </p:txBody>
      </p:sp>
      <p:sp>
        <p:nvSpPr>
          <p:cNvPr id="3" name="Content Placeholder 2">
            <a:extLst>
              <a:ext uri="{FF2B5EF4-FFF2-40B4-BE49-F238E27FC236}">
                <a16:creationId xmlns:a16="http://schemas.microsoft.com/office/drawing/2014/main" id="{765A3F82-8C3B-4D2F-BA02-7A08EBF0F360}"/>
              </a:ext>
            </a:extLst>
          </p:cNvPr>
          <p:cNvSpPr>
            <a:spLocks noGrp="1"/>
          </p:cNvSpPr>
          <p:nvPr>
            <p:ph idx="1"/>
          </p:nvPr>
        </p:nvSpPr>
        <p:spPr>
          <a:xfrm>
            <a:off x="320842" y="1253331"/>
            <a:ext cx="5775158" cy="4351338"/>
          </a:xfrm>
        </p:spPr>
        <p:txBody>
          <a:bodyPr/>
          <a:lstStyle/>
          <a:p>
            <a:pPr marL="0" indent="0">
              <a:buNone/>
            </a:pPr>
            <a:r>
              <a:rPr lang="en-GB" dirty="0"/>
              <a:t>Unit testing requires us to write a separate testing code in order to test our modules.  Here we are going to test the subroutines in </a:t>
            </a:r>
            <a:r>
              <a:rPr lang="en-GB" dirty="0">
                <a:latin typeface="Courier New" panose="02070309020205020404" pitchFamily="49" charset="0"/>
                <a:cs typeface="Courier New" panose="02070309020205020404" pitchFamily="49" charset="0"/>
                <a:hlinkClick r:id="rId2"/>
              </a:rPr>
              <a:t>unittest/math_tools_v2.py</a:t>
            </a:r>
            <a:endParaRPr lang="en-GB" dirty="0"/>
          </a:p>
          <a:p>
            <a:pPr marL="0" indent="0">
              <a:buNone/>
            </a:pPr>
            <a:endParaRPr lang="en-GB" dirty="0"/>
          </a:p>
        </p:txBody>
      </p:sp>
      <p:sp>
        <p:nvSpPr>
          <p:cNvPr id="5" name="TextBox 4">
            <a:extLst>
              <a:ext uri="{FF2B5EF4-FFF2-40B4-BE49-F238E27FC236}">
                <a16:creationId xmlns:a16="http://schemas.microsoft.com/office/drawing/2014/main" id="{679E67C3-0650-457C-AF53-9CFB16452845}"/>
              </a:ext>
            </a:extLst>
          </p:cNvPr>
          <p:cNvSpPr txBox="1"/>
          <p:nvPr/>
        </p:nvSpPr>
        <p:spPr>
          <a:xfrm>
            <a:off x="6918158" y="859629"/>
            <a:ext cx="4571999" cy="5355312"/>
          </a:xfrm>
          <a:prstGeom prst="rect">
            <a:avLst/>
          </a:prstGeom>
          <a:noFill/>
          <a:ln>
            <a:solidFill>
              <a:srgbClr val="92D050"/>
            </a:solidFill>
          </a:ln>
        </p:spPr>
        <p:txBody>
          <a:bodyPr wrap="square">
            <a:spAutoFit/>
          </a:bodyPr>
          <a:lstStyle/>
          <a:p>
            <a:r>
              <a:rPr lang="en-GB" dirty="0">
                <a:latin typeface="Courier New" panose="02070309020205020404" pitchFamily="49" charset="0"/>
                <a:cs typeface="Courier New" panose="02070309020205020404" pitchFamily="49" charset="0"/>
              </a:rPr>
              <a:t>def add(</a:t>
            </a:r>
            <a:r>
              <a:rPr lang="en-GB" dirty="0" err="1">
                <a:latin typeface="Courier New" panose="02070309020205020404" pitchFamily="49" charset="0"/>
                <a:cs typeface="Courier New" panose="02070309020205020404" pitchFamily="49" charset="0"/>
              </a:rPr>
              <a:t>a,b</a:t>
            </a:r>
            <a:r>
              <a:rPr lang="en-GB" dirty="0">
                <a:latin typeface="Courier New" panose="02070309020205020404" pitchFamily="49" charset="0"/>
                <a:cs typeface="Courier New" panose="02070309020205020404" pitchFamily="49" charset="0"/>
              </a:rPr>
              <a:t>):</a:t>
            </a:r>
          </a:p>
          <a:p>
            <a:r>
              <a:rPr lang="en-GB" dirty="0">
                <a:latin typeface="Courier New" panose="02070309020205020404" pitchFamily="49" charset="0"/>
                <a:cs typeface="Courier New" panose="02070309020205020404" pitchFamily="49" charset="0"/>
              </a:rPr>
              <a:t> return </a:t>
            </a:r>
            <a:r>
              <a:rPr lang="en-GB" dirty="0" err="1">
                <a:latin typeface="Courier New" panose="02070309020205020404" pitchFamily="49" charset="0"/>
                <a:cs typeface="Courier New" panose="02070309020205020404" pitchFamily="49" charset="0"/>
              </a:rPr>
              <a:t>a+b</a:t>
            </a:r>
            <a:endParaRPr lang="en-GB" dirty="0">
              <a:latin typeface="Courier New" panose="02070309020205020404" pitchFamily="49" charset="0"/>
              <a:cs typeface="Courier New" panose="02070309020205020404" pitchFamily="49" charset="0"/>
            </a:endParaRPr>
          </a:p>
          <a:p>
            <a:endParaRPr lang="en-GB" dirty="0">
              <a:latin typeface="Courier New" panose="02070309020205020404" pitchFamily="49" charset="0"/>
              <a:cs typeface="Courier New" panose="02070309020205020404" pitchFamily="49" charset="0"/>
            </a:endParaRPr>
          </a:p>
          <a:p>
            <a:r>
              <a:rPr lang="en-GB" dirty="0">
                <a:latin typeface="Courier New" panose="02070309020205020404" pitchFamily="49" charset="0"/>
                <a:cs typeface="Courier New" panose="02070309020205020404" pitchFamily="49" charset="0"/>
              </a:rPr>
              <a:t>def </a:t>
            </a:r>
            <a:r>
              <a:rPr lang="en-GB" dirty="0" err="1">
                <a:latin typeface="Courier New" panose="02070309020205020404" pitchFamily="49" charset="0"/>
                <a:cs typeface="Courier New" panose="02070309020205020404" pitchFamily="49" charset="0"/>
              </a:rPr>
              <a:t>isOdd</a:t>
            </a:r>
            <a:r>
              <a:rPr lang="en-GB" dirty="0">
                <a:latin typeface="Courier New" panose="02070309020205020404" pitchFamily="49" charset="0"/>
                <a:cs typeface="Courier New" panose="02070309020205020404" pitchFamily="49" charset="0"/>
              </a:rPr>
              <a:t>(a):</a:t>
            </a:r>
          </a:p>
          <a:p>
            <a:r>
              <a:rPr lang="en-GB" dirty="0">
                <a:latin typeface="Courier New" panose="02070309020205020404" pitchFamily="49" charset="0"/>
                <a:cs typeface="Courier New" panose="02070309020205020404" pitchFamily="49" charset="0"/>
              </a:rPr>
              <a:t> if a % 2 == 0:</a:t>
            </a:r>
          </a:p>
          <a:p>
            <a:r>
              <a:rPr lang="en-GB" dirty="0">
                <a:latin typeface="Courier New" panose="02070309020205020404" pitchFamily="49" charset="0"/>
                <a:cs typeface="Courier New" panose="02070309020205020404" pitchFamily="49" charset="0"/>
              </a:rPr>
              <a:t>  odd=False</a:t>
            </a:r>
          </a:p>
          <a:p>
            <a:r>
              <a:rPr lang="en-GB" dirty="0">
                <a:latin typeface="Courier New" panose="02070309020205020404" pitchFamily="49" charset="0"/>
                <a:cs typeface="Courier New" panose="02070309020205020404" pitchFamily="49" charset="0"/>
              </a:rPr>
              <a:t> else:</a:t>
            </a:r>
          </a:p>
          <a:p>
            <a:r>
              <a:rPr lang="en-GB" dirty="0">
                <a:latin typeface="Courier New" panose="02070309020205020404" pitchFamily="49" charset="0"/>
                <a:cs typeface="Courier New" panose="02070309020205020404" pitchFamily="49" charset="0"/>
              </a:rPr>
              <a:t>  odd=True</a:t>
            </a:r>
          </a:p>
          <a:p>
            <a:r>
              <a:rPr lang="en-GB" dirty="0">
                <a:latin typeface="Courier New" panose="02070309020205020404" pitchFamily="49" charset="0"/>
                <a:cs typeface="Courier New" panose="02070309020205020404" pitchFamily="49" charset="0"/>
              </a:rPr>
              <a:t> return odd</a:t>
            </a:r>
          </a:p>
          <a:p>
            <a:endParaRPr lang="en-GB" dirty="0">
              <a:latin typeface="Courier New" panose="02070309020205020404" pitchFamily="49" charset="0"/>
              <a:cs typeface="Courier New" panose="02070309020205020404" pitchFamily="49" charset="0"/>
            </a:endParaRPr>
          </a:p>
          <a:p>
            <a:r>
              <a:rPr lang="en-GB" dirty="0">
                <a:latin typeface="Courier New" panose="02070309020205020404" pitchFamily="49" charset="0"/>
                <a:cs typeface="Courier New" panose="02070309020205020404" pitchFamily="49" charset="0"/>
              </a:rPr>
              <a:t>def division(</a:t>
            </a:r>
            <a:r>
              <a:rPr lang="en-GB" dirty="0" err="1">
                <a:latin typeface="Courier New" panose="02070309020205020404" pitchFamily="49" charset="0"/>
                <a:cs typeface="Courier New" panose="02070309020205020404" pitchFamily="49" charset="0"/>
              </a:rPr>
              <a:t>a,b</a:t>
            </a:r>
            <a:r>
              <a:rPr lang="en-GB" dirty="0">
                <a:latin typeface="Courier New" panose="02070309020205020404" pitchFamily="49" charset="0"/>
                <a:cs typeface="Courier New" panose="02070309020205020404" pitchFamily="49" charset="0"/>
              </a:rPr>
              <a:t>):</a:t>
            </a:r>
          </a:p>
          <a:p>
            <a:r>
              <a:rPr lang="en-GB" dirty="0">
                <a:latin typeface="Courier New" panose="02070309020205020404" pitchFamily="49" charset="0"/>
                <a:cs typeface="Courier New" panose="02070309020205020404" pitchFamily="49" charset="0"/>
              </a:rPr>
              <a:t> try:</a:t>
            </a:r>
          </a:p>
          <a:p>
            <a:r>
              <a:rPr lang="en-GB" dirty="0">
                <a:latin typeface="Courier New" panose="02070309020205020404" pitchFamily="49" charset="0"/>
                <a:cs typeface="Courier New" panose="02070309020205020404" pitchFamily="49" charset="0"/>
              </a:rPr>
              <a:t>  c=a/b</a:t>
            </a:r>
          </a:p>
          <a:p>
            <a:r>
              <a:rPr lang="en-GB" dirty="0">
                <a:latin typeface="Courier New" panose="02070309020205020404" pitchFamily="49" charset="0"/>
                <a:cs typeface="Courier New" panose="02070309020205020404" pitchFamily="49" charset="0"/>
              </a:rPr>
              <a:t> except </a:t>
            </a:r>
            <a:r>
              <a:rPr lang="en-GB" dirty="0" err="1">
                <a:latin typeface="Courier New" panose="02070309020205020404" pitchFamily="49" charset="0"/>
                <a:cs typeface="Courier New" panose="02070309020205020404" pitchFamily="49" charset="0"/>
              </a:rPr>
              <a:t>TypeError</a:t>
            </a:r>
            <a:r>
              <a:rPr lang="en-GB" dirty="0">
                <a:latin typeface="Courier New" panose="02070309020205020404" pitchFamily="49" charset="0"/>
                <a:cs typeface="Courier New" panose="02070309020205020404" pitchFamily="49" charset="0"/>
              </a:rPr>
              <a:t>: </a:t>
            </a:r>
          </a:p>
          <a:p>
            <a:r>
              <a:rPr lang="en-GB" dirty="0">
                <a:latin typeface="Courier New" panose="02070309020205020404" pitchFamily="49" charset="0"/>
                <a:cs typeface="Courier New" panose="02070309020205020404" pitchFamily="49" charset="0"/>
              </a:rPr>
              <a:t>  print("Type error")</a:t>
            </a:r>
          </a:p>
          <a:p>
            <a:r>
              <a:rPr lang="en-GB" dirty="0">
                <a:latin typeface="Courier New" panose="02070309020205020404" pitchFamily="49" charset="0"/>
                <a:cs typeface="Courier New" panose="02070309020205020404" pitchFamily="49" charset="0"/>
              </a:rPr>
              <a:t> except </a:t>
            </a:r>
            <a:r>
              <a:rPr lang="en-GB" dirty="0" err="1">
                <a:latin typeface="Courier New" panose="02070309020205020404" pitchFamily="49" charset="0"/>
                <a:cs typeface="Courier New" panose="02070309020205020404" pitchFamily="49" charset="0"/>
              </a:rPr>
              <a:t>ZeroDivisionError</a:t>
            </a:r>
            <a:r>
              <a:rPr lang="en-GB" dirty="0">
                <a:latin typeface="Courier New" panose="02070309020205020404" pitchFamily="49" charset="0"/>
                <a:cs typeface="Courier New" panose="02070309020205020404" pitchFamily="49" charset="0"/>
              </a:rPr>
              <a:t>:</a:t>
            </a:r>
          </a:p>
          <a:p>
            <a:r>
              <a:rPr lang="en-GB" dirty="0">
                <a:latin typeface="Courier New" panose="02070309020205020404" pitchFamily="49" charset="0"/>
                <a:cs typeface="Courier New" panose="02070309020205020404" pitchFamily="49" charset="0"/>
              </a:rPr>
              <a:t>  print("Zero division error")</a:t>
            </a:r>
          </a:p>
          <a:p>
            <a:r>
              <a:rPr lang="en-GB" dirty="0">
                <a:latin typeface="Courier New" panose="02070309020205020404" pitchFamily="49" charset="0"/>
                <a:cs typeface="Courier New" panose="02070309020205020404" pitchFamily="49" charset="0"/>
              </a:rPr>
              <a:t> finally:</a:t>
            </a:r>
          </a:p>
          <a:p>
            <a:r>
              <a:rPr lang="en-GB" dirty="0">
                <a:latin typeface="Courier New" panose="02070309020205020404" pitchFamily="49" charset="0"/>
                <a:cs typeface="Courier New" panose="02070309020205020404" pitchFamily="49" charset="0"/>
              </a:rPr>
              <a:t>  return a/b</a:t>
            </a:r>
          </a:p>
        </p:txBody>
      </p:sp>
    </p:spTree>
    <p:extLst>
      <p:ext uri="{BB962C8B-B14F-4D97-AF65-F5344CB8AC3E}">
        <p14:creationId xmlns:p14="http://schemas.microsoft.com/office/powerpoint/2010/main" val="28035829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064D7C-8925-4FD4-B73A-C6D7EFB5F0CD}"/>
              </a:ext>
            </a:extLst>
          </p:cNvPr>
          <p:cNvSpPr>
            <a:spLocks noGrp="1"/>
          </p:cNvSpPr>
          <p:nvPr>
            <p:ph type="title"/>
          </p:nvPr>
        </p:nvSpPr>
        <p:spPr/>
        <p:txBody>
          <a:bodyPr>
            <a:normAutofit fontScale="90000"/>
          </a:bodyPr>
          <a:lstStyle/>
          <a:p>
            <a:r>
              <a:rPr lang="en-GB" dirty="0"/>
              <a:t>Unit testing</a:t>
            </a:r>
          </a:p>
        </p:txBody>
      </p:sp>
      <p:sp>
        <p:nvSpPr>
          <p:cNvPr id="3" name="Content Placeholder 2">
            <a:extLst>
              <a:ext uri="{FF2B5EF4-FFF2-40B4-BE49-F238E27FC236}">
                <a16:creationId xmlns:a16="http://schemas.microsoft.com/office/drawing/2014/main" id="{765A3F82-8C3B-4D2F-BA02-7A08EBF0F360}"/>
              </a:ext>
            </a:extLst>
          </p:cNvPr>
          <p:cNvSpPr>
            <a:spLocks noGrp="1"/>
          </p:cNvSpPr>
          <p:nvPr>
            <p:ph idx="1"/>
          </p:nvPr>
        </p:nvSpPr>
        <p:spPr>
          <a:xfrm>
            <a:off x="100086" y="734692"/>
            <a:ext cx="4423788" cy="4138480"/>
          </a:xfrm>
        </p:spPr>
        <p:txBody>
          <a:bodyPr/>
          <a:lstStyle/>
          <a:p>
            <a:pPr marL="0" indent="0">
              <a:buNone/>
            </a:pPr>
            <a:endParaRPr lang="en-GB" sz="1800" dirty="0"/>
          </a:p>
          <a:p>
            <a:pPr>
              <a:buFont typeface="Wingdings" panose="05000000000000000000" pitchFamily="2" charset="2"/>
              <a:buChar char="ü"/>
            </a:pPr>
            <a:r>
              <a:rPr lang="en-GB" sz="1800" dirty="0"/>
              <a:t>We are going to use a Python file called </a:t>
            </a:r>
            <a:r>
              <a:rPr lang="en-GB" sz="1800" dirty="0" err="1">
                <a:latin typeface="Courier New" panose="02070309020205020404" pitchFamily="49" charset="0"/>
                <a:cs typeface="Courier New" panose="02070309020205020404" pitchFamily="49" charset="0"/>
                <a:hlinkClick r:id="rId2"/>
              </a:rPr>
              <a:t>unittest</a:t>
            </a:r>
            <a:r>
              <a:rPr lang="en-GB" sz="1800" dirty="0">
                <a:latin typeface="Courier New" panose="02070309020205020404" pitchFamily="49" charset="0"/>
                <a:cs typeface="Courier New" panose="02070309020205020404" pitchFamily="49" charset="0"/>
                <a:hlinkClick r:id="rId2"/>
              </a:rPr>
              <a:t>/test_math_tools.py</a:t>
            </a:r>
            <a:r>
              <a:rPr lang="en-GB" sz="1800" dirty="0"/>
              <a:t>.</a:t>
            </a:r>
          </a:p>
          <a:p>
            <a:pPr>
              <a:buFont typeface="Wingdings" panose="05000000000000000000" pitchFamily="2" charset="2"/>
              <a:buChar char="ü"/>
            </a:pPr>
            <a:r>
              <a:rPr lang="en-GB" sz="1800" dirty="0"/>
              <a:t>In pairs predict what this code does</a:t>
            </a:r>
          </a:p>
          <a:p>
            <a:pPr>
              <a:buFont typeface="Wingdings" panose="05000000000000000000" pitchFamily="2" charset="2"/>
              <a:buChar char="ü"/>
            </a:pPr>
            <a:r>
              <a:rPr lang="en-GB" sz="1800" dirty="0"/>
              <a:t>Run the code. Does it do as you expected</a:t>
            </a:r>
          </a:p>
          <a:p>
            <a:pPr>
              <a:buFont typeface="Wingdings" panose="05000000000000000000" pitchFamily="2" charset="2"/>
              <a:buChar char="ü"/>
            </a:pPr>
            <a:r>
              <a:rPr lang="en-GB" sz="1800" dirty="0"/>
              <a:t> Investigate this code by adding comments to each line</a:t>
            </a:r>
          </a:p>
          <a:p>
            <a:pPr marL="0" indent="0">
              <a:buNone/>
            </a:pPr>
            <a:endParaRPr lang="en-GB" dirty="0"/>
          </a:p>
        </p:txBody>
      </p:sp>
      <p:sp>
        <p:nvSpPr>
          <p:cNvPr id="5" name="TextBox 4">
            <a:extLst>
              <a:ext uri="{FF2B5EF4-FFF2-40B4-BE49-F238E27FC236}">
                <a16:creationId xmlns:a16="http://schemas.microsoft.com/office/drawing/2014/main" id="{3AEA49BC-B78C-4DE7-B5C3-75584728858E}"/>
              </a:ext>
            </a:extLst>
          </p:cNvPr>
          <p:cNvSpPr txBox="1"/>
          <p:nvPr/>
        </p:nvSpPr>
        <p:spPr>
          <a:xfrm>
            <a:off x="4685573" y="402918"/>
            <a:ext cx="7347285" cy="5693866"/>
          </a:xfrm>
          <a:prstGeom prst="rect">
            <a:avLst/>
          </a:prstGeom>
          <a:solidFill>
            <a:schemeClr val="bg1"/>
          </a:solidFill>
          <a:ln>
            <a:solidFill>
              <a:srgbClr val="92D050"/>
            </a:solidFill>
          </a:ln>
        </p:spPr>
        <p:txBody>
          <a:bodyPr wrap="square">
            <a:spAutoFit/>
          </a:bodyPr>
          <a:lstStyle/>
          <a:p>
            <a:r>
              <a:rPr lang="en-GB" sz="1400" dirty="0">
                <a:latin typeface="Courier New" panose="02070309020205020404" pitchFamily="49" charset="0"/>
                <a:cs typeface="Courier New" panose="02070309020205020404" pitchFamily="49" charset="0"/>
              </a:rPr>
              <a:t>import </a:t>
            </a:r>
            <a:r>
              <a:rPr lang="en-GB" sz="1400" dirty="0" err="1">
                <a:latin typeface="Courier New" panose="02070309020205020404" pitchFamily="49" charset="0"/>
                <a:cs typeface="Courier New" panose="02070309020205020404" pitchFamily="49" charset="0"/>
              </a:rPr>
              <a:t>unittest</a:t>
            </a:r>
            <a:endParaRPr lang="en-GB" sz="1400" dirty="0">
              <a:latin typeface="Courier New" panose="02070309020205020404" pitchFamily="49" charset="0"/>
              <a:cs typeface="Courier New" panose="02070309020205020404" pitchFamily="49" charset="0"/>
            </a:endParaRPr>
          </a:p>
          <a:p>
            <a:r>
              <a:rPr lang="en-GB" sz="1400" dirty="0">
                <a:latin typeface="Courier New" panose="02070309020205020404" pitchFamily="49" charset="0"/>
                <a:cs typeface="Courier New" panose="02070309020205020404" pitchFamily="49" charset="0"/>
              </a:rPr>
              <a:t>import math_tool_v2</a:t>
            </a:r>
          </a:p>
          <a:p>
            <a:endParaRPr lang="en-GB" sz="1400" dirty="0">
              <a:latin typeface="Courier New" panose="02070309020205020404" pitchFamily="49" charset="0"/>
              <a:cs typeface="Courier New" panose="02070309020205020404" pitchFamily="49" charset="0"/>
            </a:endParaRPr>
          </a:p>
          <a:p>
            <a:r>
              <a:rPr lang="en-GB" sz="1400" dirty="0">
                <a:latin typeface="Courier New" panose="02070309020205020404" pitchFamily="49" charset="0"/>
                <a:cs typeface="Courier New" panose="02070309020205020404" pitchFamily="49" charset="0"/>
              </a:rPr>
              <a:t>class Test(</a:t>
            </a:r>
            <a:r>
              <a:rPr lang="en-GB" sz="1400" dirty="0" err="1">
                <a:latin typeface="Courier New" panose="02070309020205020404" pitchFamily="49" charset="0"/>
                <a:cs typeface="Courier New" panose="02070309020205020404" pitchFamily="49" charset="0"/>
              </a:rPr>
              <a:t>unittest.TestCase</a:t>
            </a:r>
            <a:r>
              <a:rPr lang="en-GB" sz="1400" dirty="0">
                <a:latin typeface="Courier New" panose="02070309020205020404" pitchFamily="49" charset="0"/>
                <a:cs typeface="Courier New" panose="02070309020205020404" pitchFamily="49" charset="0"/>
              </a:rPr>
              <a:t>):</a:t>
            </a:r>
          </a:p>
          <a:p>
            <a:r>
              <a:rPr lang="en-GB" sz="1400" dirty="0">
                <a:latin typeface="Courier New" panose="02070309020205020404" pitchFamily="49" charset="0"/>
                <a:cs typeface="Courier New" panose="02070309020205020404" pitchFamily="49" charset="0"/>
              </a:rPr>
              <a:t> def test_add_6_3(self):</a:t>
            </a:r>
          </a:p>
          <a:p>
            <a:r>
              <a:rPr lang="en-GB" sz="1400" dirty="0">
                <a:latin typeface="Courier New" panose="02070309020205020404" pitchFamily="49" charset="0"/>
                <a:cs typeface="Courier New" panose="02070309020205020404" pitchFamily="49" charset="0"/>
              </a:rPr>
              <a:t>  result=</a:t>
            </a:r>
            <a:r>
              <a:rPr lang="en-GB" sz="1400" dirty="0" err="1">
                <a:latin typeface="Courier New" panose="02070309020205020404" pitchFamily="49" charset="0"/>
                <a:cs typeface="Courier New" panose="02070309020205020404" pitchFamily="49" charset="0"/>
              </a:rPr>
              <a:t>math_tool.add</a:t>
            </a:r>
            <a:r>
              <a:rPr lang="en-GB" sz="1400" dirty="0">
                <a:latin typeface="Courier New" panose="02070309020205020404" pitchFamily="49" charset="0"/>
                <a:cs typeface="Courier New" panose="02070309020205020404" pitchFamily="49" charset="0"/>
              </a:rPr>
              <a:t>(6,3) </a:t>
            </a:r>
          </a:p>
          <a:p>
            <a:r>
              <a:rPr lang="en-GB" sz="1400" dirty="0">
                <a:latin typeface="Courier New" panose="02070309020205020404" pitchFamily="49" charset="0"/>
                <a:cs typeface="Courier New" panose="02070309020205020404" pitchFamily="49" charset="0"/>
              </a:rPr>
              <a:t>  </a:t>
            </a:r>
            <a:r>
              <a:rPr lang="en-GB" sz="1400" dirty="0" err="1">
                <a:latin typeface="Courier New" panose="02070309020205020404" pitchFamily="49" charset="0"/>
                <a:cs typeface="Courier New" panose="02070309020205020404" pitchFamily="49" charset="0"/>
              </a:rPr>
              <a:t>self.assertEqual</a:t>
            </a:r>
            <a:r>
              <a:rPr lang="en-GB" sz="1400" dirty="0">
                <a:latin typeface="Courier New" panose="02070309020205020404" pitchFamily="49" charset="0"/>
                <a:cs typeface="Courier New" panose="02070309020205020404" pitchFamily="49" charset="0"/>
              </a:rPr>
              <a:t>( result, 9)  </a:t>
            </a:r>
          </a:p>
          <a:p>
            <a:r>
              <a:rPr lang="en-GB" sz="1400" dirty="0">
                <a:latin typeface="Courier New" panose="02070309020205020404" pitchFamily="49" charset="0"/>
                <a:cs typeface="Courier New" panose="02070309020205020404" pitchFamily="49" charset="0"/>
              </a:rPr>
              <a:t> def test_add_7_3_a(self):</a:t>
            </a:r>
          </a:p>
          <a:p>
            <a:r>
              <a:rPr lang="en-GB" sz="1400" dirty="0">
                <a:latin typeface="Courier New" panose="02070309020205020404" pitchFamily="49" charset="0"/>
                <a:cs typeface="Courier New" panose="02070309020205020404" pitchFamily="49" charset="0"/>
              </a:rPr>
              <a:t>  result=</a:t>
            </a:r>
            <a:r>
              <a:rPr lang="en-GB" sz="1400" dirty="0" err="1">
                <a:latin typeface="Courier New" panose="02070309020205020404" pitchFamily="49" charset="0"/>
                <a:cs typeface="Courier New" panose="02070309020205020404" pitchFamily="49" charset="0"/>
              </a:rPr>
              <a:t>math_tool.add</a:t>
            </a:r>
            <a:r>
              <a:rPr lang="en-GB" sz="1400" dirty="0">
                <a:latin typeface="Courier New" panose="02070309020205020404" pitchFamily="49" charset="0"/>
                <a:cs typeface="Courier New" panose="02070309020205020404" pitchFamily="49" charset="0"/>
              </a:rPr>
              <a:t>(7,3)</a:t>
            </a:r>
          </a:p>
          <a:p>
            <a:r>
              <a:rPr lang="en-GB" sz="1400" dirty="0">
                <a:latin typeface="Courier New" panose="02070309020205020404" pitchFamily="49" charset="0"/>
                <a:cs typeface="Courier New" panose="02070309020205020404" pitchFamily="49" charset="0"/>
              </a:rPr>
              <a:t>  </a:t>
            </a:r>
            <a:r>
              <a:rPr lang="en-GB" sz="1400" dirty="0" err="1">
                <a:latin typeface="Courier New" panose="02070309020205020404" pitchFamily="49" charset="0"/>
                <a:cs typeface="Courier New" panose="02070309020205020404" pitchFamily="49" charset="0"/>
              </a:rPr>
              <a:t>self.assertNotEqual</a:t>
            </a:r>
            <a:r>
              <a:rPr lang="en-GB" sz="1400" dirty="0">
                <a:latin typeface="Courier New" panose="02070309020205020404" pitchFamily="49" charset="0"/>
                <a:cs typeface="Courier New" panose="02070309020205020404" pitchFamily="49" charset="0"/>
              </a:rPr>
              <a:t>( result, 9) </a:t>
            </a:r>
          </a:p>
          <a:p>
            <a:r>
              <a:rPr lang="en-GB" sz="1400" dirty="0">
                <a:latin typeface="Courier New" panose="02070309020205020404" pitchFamily="49" charset="0"/>
                <a:cs typeface="Courier New" panose="02070309020205020404" pitchFamily="49" charset="0"/>
              </a:rPr>
              <a:t> def </a:t>
            </a:r>
            <a:r>
              <a:rPr lang="en-GB" sz="1400" dirty="0" err="1">
                <a:latin typeface="Courier New" panose="02070309020205020404" pitchFamily="49" charset="0"/>
                <a:cs typeface="Courier New" panose="02070309020205020404" pitchFamily="49" charset="0"/>
              </a:rPr>
              <a:t>test_isOdd_true</a:t>
            </a:r>
            <a:r>
              <a:rPr lang="en-GB" sz="1400" dirty="0">
                <a:latin typeface="Courier New" panose="02070309020205020404" pitchFamily="49" charset="0"/>
                <a:cs typeface="Courier New" panose="02070309020205020404" pitchFamily="49" charset="0"/>
              </a:rPr>
              <a:t>(self):</a:t>
            </a:r>
          </a:p>
          <a:p>
            <a:r>
              <a:rPr lang="en-GB" sz="1400" dirty="0">
                <a:latin typeface="Courier New" panose="02070309020205020404" pitchFamily="49" charset="0"/>
                <a:cs typeface="Courier New" panose="02070309020205020404" pitchFamily="49" charset="0"/>
              </a:rPr>
              <a:t>  result=</a:t>
            </a:r>
            <a:r>
              <a:rPr lang="en-GB" sz="1400" dirty="0" err="1">
                <a:latin typeface="Courier New" panose="02070309020205020404" pitchFamily="49" charset="0"/>
                <a:cs typeface="Courier New" panose="02070309020205020404" pitchFamily="49" charset="0"/>
              </a:rPr>
              <a:t>math_tool.isOdd</a:t>
            </a:r>
            <a:r>
              <a:rPr lang="en-GB" sz="1400" dirty="0">
                <a:latin typeface="Courier New" panose="02070309020205020404" pitchFamily="49" charset="0"/>
                <a:cs typeface="Courier New" panose="02070309020205020404" pitchFamily="49" charset="0"/>
              </a:rPr>
              <a:t>(4)</a:t>
            </a:r>
          </a:p>
          <a:p>
            <a:r>
              <a:rPr lang="en-GB" sz="1400" dirty="0">
                <a:latin typeface="Courier New" panose="02070309020205020404" pitchFamily="49" charset="0"/>
                <a:cs typeface="Courier New" panose="02070309020205020404" pitchFamily="49" charset="0"/>
              </a:rPr>
              <a:t>  </a:t>
            </a:r>
            <a:r>
              <a:rPr lang="en-GB" sz="1400" dirty="0" err="1">
                <a:latin typeface="Courier New" panose="02070309020205020404" pitchFamily="49" charset="0"/>
                <a:cs typeface="Courier New" panose="02070309020205020404" pitchFamily="49" charset="0"/>
              </a:rPr>
              <a:t>self.assertFalse</a:t>
            </a:r>
            <a:r>
              <a:rPr lang="en-GB" sz="1400" dirty="0">
                <a:latin typeface="Courier New" panose="02070309020205020404" pitchFamily="49" charset="0"/>
                <a:cs typeface="Courier New" panose="02070309020205020404" pitchFamily="49" charset="0"/>
              </a:rPr>
              <a:t>(result) </a:t>
            </a:r>
          </a:p>
          <a:p>
            <a:r>
              <a:rPr lang="en-GB" sz="1400" dirty="0">
                <a:latin typeface="Courier New" panose="02070309020205020404" pitchFamily="49" charset="0"/>
                <a:cs typeface="Courier New" panose="02070309020205020404" pitchFamily="49" charset="0"/>
              </a:rPr>
              <a:t> def </a:t>
            </a:r>
            <a:r>
              <a:rPr lang="en-GB" sz="1400" dirty="0" err="1">
                <a:latin typeface="Courier New" panose="02070309020205020404" pitchFamily="49" charset="0"/>
                <a:cs typeface="Courier New" panose="02070309020205020404" pitchFamily="49" charset="0"/>
              </a:rPr>
              <a:t>test_isOdd_false</a:t>
            </a:r>
            <a:r>
              <a:rPr lang="en-GB" sz="1400" dirty="0">
                <a:latin typeface="Courier New" panose="02070309020205020404" pitchFamily="49" charset="0"/>
                <a:cs typeface="Courier New" panose="02070309020205020404" pitchFamily="49" charset="0"/>
              </a:rPr>
              <a:t>(self):</a:t>
            </a:r>
          </a:p>
          <a:p>
            <a:r>
              <a:rPr lang="en-GB" sz="1400" dirty="0">
                <a:latin typeface="Courier New" panose="02070309020205020404" pitchFamily="49" charset="0"/>
                <a:cs typeface="Courier New" panose="02070309020205020404" pitchFamily="49" charset="0"/>
              </a:rPr>
              <a:t>  result=</a:t>
            </a:r>
            <a:r>
              <a:rPr lang="en-GB" sz="1400" dirty="0" err="1">
                <a:latin typeface="Courier New" panose="02070309020205020404" pitchFamily="49" charset="0"/>
                <a:cs typeface="Courier New" panose="02070309020205020404" pitchFamily="49" charset="0"/>
              </a:rPr>
              <a:t>math_tool.isOdd</a:t>
            </a:r>
            <a:r>
              <a:rPr lang="en-GB" sz="1400" dirty="0">
                <a:latin typeface="Courier New" panose="02070309020205020404" pitchFamily="49" charset="0"/>
                <a:cs typeface="Courier New" panose="02070309020205020404" pitchFamily="49" charset="0"/>
              </a:rPr>
              <a:t>(3)</a:t>
            </a:r>
          </a:p>
          <a:p>
            <a:r>
              <a:rPr lang="en-GB" sz="1400" dirty="0">
                <a:latin typeface="Courier New" panose="02070309020205020404" pitchFamily="49" charset="0"/>
                <a:cs typeface="Courier New" panose="02070309020205020404" pitchFamily="49" charset="0"/>
              </a:rPr>
              <a:t>  </a:t>
            </a:r>
            <a:r>
              <a:rPr lang="en-GB" sz="1400" dirty="0" err="1">
                <a:latin typeface="Courier New" panose="02070309020205020404" pitchFamily="49" charset="0"/>
                <a:cs typeface="Courier New" panose="02070309020205020404" pitchFamily="49" charset="0"/>
              </a:rPr>
              <a:t>self.assertTrue</a:t>
            </a:r>
            <a:r>
              <a:rPr lang="en-GB" sz="1400" dirty="0">
                <a:latin typeface="Courier New" panose="02070309020205020404" pitchFamily="49" charset="0"/>
                <a:cs typeface="Courier New" panose="02070309020205020404" pitchFamily="49" charset="0"/>
              </a:rPr>
              <a:t>(result) </a:t>
            </a:r>
          </a:p>
          <a:p>
            <a:r>
              <a:rPr lang="en-GB" sz="1400" dirty="0">
                <a:latin typeface="Courier New" panose="02070309020205020404" pitchFamily="49" charset="0"/>
                <a:cs typeface="Courier New" panose="02070309020205020404" pitchFamily="49" charset="0"/>
              </a:rPr>
              <a:t> def </a:t>
            </a:r>
            <a:r>
              <a:rPr lang="en-GB" sz="1400" dirty="0" err="1">
                <a:latin typeface="Courier New" panose="02070309020205020404" pitchFamily="49" charset="0"/>
                <a:cs typeface="Courier New" panose="02070309020205020404" pitchFamily="49" charset="0"/>
              </a:rPr>
              <a:t>test_bool</a:t>
            </a:r>
            <a:r>
              <a:rPr lang="en-GB" sz="1400" dirty="0">
                <a:latin typeface="Courier New" panose="02070309020205020404" pitchFamily="49" charset="0"/>
                <a:cs typeface="Courier New" panose="02070309020205020404" pitchFamily="49" charset="0"/>
              </a:rPr>
              <a:t>(self):</a:t>
            </a:r>
          </a:p>
          <a:p>
            <a:r>
              <a:rPr lang="en-GB" sz="1400" dirty="0">
                <a:latin typeface="Courier New" panose="02070309020205020404" pitchFamily="49" charset="0"/>
                <a:cs typeface="Courier New" panose="02070309020205020404" pitchFamily="49" charset="0"/>
              </a:rPr>
              <a:t>  result=</a:t>
            </a:r>
            <a:r>
              <a:rPr lang="en-GB" sz="1400" dirty="0" err="1">
                <a:latin typeface="Courier New" panose="02070309020205020404" pitchFamily="49" charset="0"/>
                <a:cs typeface="Courier New" panose="02070309020205020404" pitchFamily="49" charset="0"/>
              </a:rPr>
              <a:t>math_tool.isOdd</a:t>
            </a:r>
            <a:r>
              <a:rPr lang="en-GB" sz="1400" dirty="0">
                <a:latin typeface="Courier New" panose="02070309020205020404" pitchFamily="49" charset="0"/>
                <a:cs typeface="Courier New" panose="02070309020205020404" pitchFamily="49" charset="0"/>
              </a:rPr>
              <a:t>(3)</a:t>
            </a:r>
          </a:p>
          <a:p>
            <a:r>
              <a:rPr lang="en-GB" sz="1400" dirty="0">
                <a:latin typeface="Courier New" panose="02070309020205020404" pitchFamily="49" charset="0"/>
                <a:cs typeface="Courier New" panose="02070309020205020404" pitchFamily="49" charset="0"/>
              </a:rPr>
              <a:t>  </a:t>
            </a:r>
            <a:r>
              <a:rPr lang="en-GB" sz="1400" dirty="0" err="1">
                <a:latin typeface="Courier New" panose="02070309020205020404" pitchFamily="49" charset="0"/>
                <a:cs typeface="Courier New" panose="02070309020205020404" pitchFamily="49" charset="0"/>
              </a:rPr>
              <a:t>self.assertIsInstance</a:t>
            </a:r>
            <a:r>
              <a:rPr lang="en-GB" sz="1400" dirty="0">
                <a:latin typeface="Courier New" panose="02070309020205020404" pitchFamily="49" charset="0"/>
                <a:cs typeface="Courier New" panose="02070309020205020404" pitchFamily="49" charset="0"/>
              </a:rPr>
              <a:t>(</a:t>
            </a:r>
            <a:r>
              <a:rPr lang="en-GB" sz="1400" dirty="0" err="1">
                <a:latin typeface="Courier New" panose="02070309020205020404" pitchFamily="49" charset="0"/>
                <a:cs typeface="Courier New" panose="02070309020205020404" pitchFamily="49" charset="0"/>
              </a:rPr>
              <a:t>result,bool</a:t>
            </a:r>
            <a:r>
              <a:rPr lang="en-GB" sz="1400" dirty="0">
                <a:latin typeface="Courier New" panose="02070309020205020404" pitchFamily="49" charset="0"/>
                <a:cs typeface="Courier New" panose="02070309020205020404" pitchFamily="49" charset="0"/>
              </a:rPr>
              <a:t>) </a:t>
            </a:r>
          </a:p>
          <a:p>
            <a:r>
              <a:rPr lang="en-GB" sz="1400" dirty="0">
                <a:latin typeface="Courier New" panose="02070309020205020404" pitchFamily="49" charset="0"/>
                <a:cs typeface="Courier New" panose="02070309020205020404" pitchFamily="49" charset="0"/>
              </a:rPr>
              <a:t> def </a:t>
            </a:r>
            <a:r>
              <a:rPr lang="en-GB" sz="1400" dirty="0" err="1">
                <a:latin typeface="Courier New" panose="02070309020205020404" pitchFamily="49" charset="0"/>
                <a:cs typeface="Courier New" panose="02070309020205020404" pitchFamily="49" charset="0"/>
              </a:rPr>
              <a:t>test_error_message_if_both_args_not_numbers</a:t>
            </a:r>
            <a:r>
              <a:rPr lang="en-GB" sz="1400" dirty="0">
                <a:latin typeface="Courier New" panose="02070309020205020404" pitchFamily="49" charset="0"/>
                <a:cs typeface="Courier New" panose="02070309020205020404" pitchFamily="49" charset="0"/>
              </a:rPr>
              <a:t>(self):</a:t>
            </a:r>
          </a:p>
          <a:p>
            <a:r>
              <a:rPr lang="en-GB" sz="1400" dirty="0">
                <a:latin typeface="Courier New" panose="02070309020205020404" pitchFamily="49" charset="0"/>
                <a:cs typeface="Courier New" panose="02070309020205020404" pitchFamily="49" charset="0"/>
              </a:rPr>
              <a:t>  </a:t>
            </a:r>
            <a:r>
              <a:rPr lang="en-GB" sz="1400" dirty="0" err="1">
                <a:latin typeface="Courier New" panose="02070309020205020404" pitchFamily="49" charset="0"/>
                <a:cs typeface="Courier New" panose="02070309020205020404" pitchFamily="49" charset="0"/>
              </a:rPr>
              <a:t>self.assertRaises</a:t>
            </a:r>
            <a:r>
              <a:rPr lang="en-GB" sz="1400" dirty="0">
                <a:latin typeface="Courier New" panose="02070309020205020404" pitchFamily="49" charset="0"/>
                <a:cs typeface="Courier New" panose="02070309020205020404" pitchFamily="49" charset="0"/>
              </a:rPr>
              <a:t>(</a:t>
            </a:r>
            <a:r>
              <a:rPr lang="en-GB" sz="1400" dirty="0" err="1">
                <a:latin typeface="Courier New" panose="02070309020205020404" pitchFamily="49" charset="0"/>
                <a:cs typeface="Courier New" panose="02070309020205020404" pitchFamily="49" charset="0"/>
              </a:rPr>
              <a:t>TypeError</a:t>
            </a:r>
            <a:r>
              <a:rPr lang="en-GB" sz="1400" dirty="0">
                <a:latin typeface="Courier New" panose="02070309020205020404" pitchFamily="49" charset="0"/>
                <a:cs typeface="Courier New" panose="02070309020205020404" pitchFamily="49" charset="0"/>
              </a:rPr>
              <a:t>,  </a:t>
            </a:r>
            <a:r>
              <a:rPr lang="en-GB" sz="1400" dirty="0" err="1">
                <a:latin typeface="Courier New" panose="02070309020205020404" pitchFamily="49" charset="0"/>
                <a:cs typeface="Courier New" panose="02070309020205020404" pitchFamily="49" charset="0"/>
              </a:rPr>
              <a:t>math_tool.division</a:t>
            </a:r>
            <a:r>
              <a:rPr lang="en-GB" sz="1400" dirty="0">
                <a:latin typeface="Courier New" panose="02070309020205020404" pitchFamily="49" charset="0"/>
                <a:cs typeface="Courier New" panose="02070309020205020404" pitchFamily="49" charset="0"/>
              </a:rPr>
              <a:t>, 'two', 'three')</a:t>
            </a:r>
          </a:p>
          <a:p>
            <a:r>
              <a:rPr lang="en-GB" sz="1400" dirty="0">
                <a:latin typeface="Courier New" panose="02070309020205020404" pitchFamily="49" charset="0"/>
                <a:cs typeface="Courier New" panose="02070309020205020404" pitchFamily="49" charset="0"/>
              </a:rPr>
              <a:t> def </a:t>
            </a:r>
            <a:r>
              <a:rPr lang="en-GB" sz="1400" dirty="0" err="1">
                <a:latin typeface="Courier New" panose="02070309020205020404" pitchFamily="49" charset="0"/>
                <a:cs typeface="Courier New" panose="02070309020205020404" pitchFamily="49" charset="0"/>
              </a:rPr>
              <a:t>test_error_message_divide_by_zero</a:t>
            </a:r>
            <a:r>
              <a:rPr lang="en-GB" sz="1400" dirty="0">
                <a:latin typeface="Courier New" panose="02070309020205020404" pitchFamily="49" charset="0"/>
                <a:cs typeface="Courier New" panose="02070309020205020404" pitchFamily="49" charset="0"/>
              </a:rPr>
              <a:t>(self):</a:t>
            </a:r>
          </a:p>
          <a:p>
            <a:r>
              <a:rPr lang="en-GB" sz="1400" dirty="0">
                <a:latin typeface="Courier New" panose="02070309020205020404" pitchFamily="49" charset="0"/>
                <a:cs typeface="Courier New" panose="02070309020205020404" pitchFamily="49" charset="0"/>
              </a:rPr>
              <a:t>  </a:t>
            </a:r>
            <a:r>
              <a:rPr lang="en-GB" sz="1400" dirty="0" err="1">
                <a:latin typeface="Courier New" panose="02070309020205020404" pitchFamily="49" charset="0"/>
                <a:cs typeface="Courier New" panose="02070309020205020404" pitchFamily="49" charset="0"/>
              </a:rPr>
              <a:t>self.assertRaises</a:t>
            </a:r>
            <a:r>
              <a:rPr lang="en-GB" sz="1400" dirty="0">
                <a:latin typeface="Courier New" panose="02070309020205020404" pitchFamily="49" charset="0"/>
                <a:cs typeface="Courier New" panose="02070309020205020404" pitchFamily="49" charset="0"/>
              </a:rPr>
              <a:t>(</a:t>
            </a:r>
            <a:r>
              <a:rPr lang="en-GB" sz="1400" dirty="0" err="1">
                <a:latin typeface="Courier New" panose="02070309020205020404" pitchFamily="49" charset="0"/>
                <a:cs typeface="Courier New" panose="02070309020205020404" pitchFamily="49" charset="0"/>
              </a:rPr>
              <a:t>ZeroDivisionError</a:t>
            </a:r>
            <a:r>
              <a:rPr lang="en-GB" sz="1400" dirty="0">
                <a:latin typeface="Courier New" panose="02070309020205020404" pitchFamily="49" charset="0"/>
                <a:cs typeface="Courier New" panose="02070309020205020404" pitchFamily="49" charset="0"/>
              </a:rPr>
              <a:t>, </a:t>
            </a:r>
            <a:r>
              <a:rPr lang="en-GB" sz="1400" dirty="0" err="1">
                <a:latin typeface="Courier New" panose="02070309020205020404" pitchFamily="49" charset="0"/>
                <a:cs typeface="Courier New" panose="02070309020205020404" pitchFamily="49" charset="0"/>
              </a:rPr>
              <a:t>math_tool.division</a:t>
            </a:r>
            <a:r>
              <a:rPr lang="en-GB" sz="1400" dirty="0">
                <a:latin typeface="Courier New" panose="02070309020205020404" pitchFamily="49" charset="0"/>
                <a:cs typeface="Courier New" panose="02070309020205020404" pitchFamily="49" charset="0"/>
              </a:rPr>
              <a:t>, 2, 0)  </a:t>
            </a:r>
          </a:p>
          <a:p>
            <a:r>
              <a:rPr lang="en-GB" sz="1400" dirty="0">
                <a:latin typeface="Courier New" panose="02070309020205020404" pitchFamily="49" charset="0"/>
                <a:cs typeface="Courier New" panose="02070309020205020404" pitchFamily="49" charset="0"/>
              </a:rPr>
              <a:t> </a:t>
            </a:r>
          </a:p>
          <a:p>
            <a:r>
              <a:rPr lang="en-GB" sz="1400" dirty="0">
                <a:latin typeface="Courier New" panose="02070309020205020404" pitchFamily="49" charset="0"/>
                <a:cs typeface="Courier New" panose="02070309020205020404" pitchFamily="49" charset="0"/>
              </a:rPr>
              <a:t>if __name__ == '__main__':</a:t>
            </a:r>
          </a:p>
          <a:p>
            <a:r>
              <a:rPr lang="en-GB" sz="1400" dirty="0">
                <a:latin typeface="Courier New" panose="02070309020205020404" pitchFamily="49" charset="0"/>
                <a:cs typeface="Courier New" panose="02070309020205020404" pitchFamily="49" charset="0"/>
              </a:rPr>
              <a:t> </a:t>
            </a:r>
            <a:r>
              <a:rPr lang="en-GB" sz="1400" dirty="0" err="1">
                <a:latin typeface="Courier New" panose="02070309020205020404" pitchFamily="49" charset="0"/>
                <a:cs typeface="Courier New" panose="02070309020205020404" pitchFamily="49" charset="0"/>
              </a:rPr>
              <a:t>unittest.main</a:t>
            </a:r>
            <a:r>
              <a:rPr lang="en-GB" sz="1400"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4008498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20A02B-F90B-4514-98E3-14FF8635A360}"/>
              </a:ext>
            </a:extLst>
          </p:cNvPr>
          <p:cNvSpPr>
            <a:spLocks noGrp="1"/>
          </p:cNvSpPr>
          <p:nvPr>
            <p:ph type="title"/>
          </p:nvPr>
        </p:nvSpPr>
        <p:spPr/>
        <p:txBody>
          <a:bodyPr>
            <a:normAutofit fontScale="90000"/>
          </a:bodyPr>
          <a:lstStyle/>
          <a:p>
            <a:r>
              <a:rPr lang="en-GB" dirty="0"/>
              <a:t>Learning objectives</a:t>
            </a:r>
          </a:p>
        </p:txBody>
      </p:sp>
      <p:sp>
        <p:nvSpPr>
          <p:cNvPr id="3" name="Content Placeholder 2">
            <a:extLst>
              <a:ext uri="{FF2B5EF4-FFF2-40B4-BE49-F238E27FC236}">
                <a16:creationId xmlns:a16="http://schemas.microsoft.com/office/drawing/2014/main" id="{70696ABC-E8DD-4E8C-808F-B4EDEBFFAAAF}"/>
              </a:ext>
            </a:extLst>
          </p:cNvPr>
          <p:cNvSpPr>
            <a:spLocks noGrp="1"/>
          </p:cNvSpPr>
          <p:nvPr>
            <p:ph idx="1"/>
          </p:nvPr>
        </p:nvSpPr>
        <p:spPr/>
        <p:txBody>
          <a:bodyPr/>
          <a:lstStyle/>
          <a:p>
            <a:pPr>
              <a:buFont typeface="Wingdings" panose="05000000000000000000" pitchFamily="2" charset="2"/>
              <a:buChar char="ü"/>
            </a:pPr>
            <a:r>
              <a:rPr lang="en-GB" dirty="0"/>
              <a:t>Use command line arguments</a:t>
            </a:r>
          </a:p>
          <a:p>
            <a:pPr>
              <a:buFont typeface="Wingdings" panose="05000000000000000000" pitchFamily="2" charset="2"/>
              <a:buChar char="ü"/>
            </a:pPr>
            <a:r>
              <a:rPr lang="en-GB" dirty="0"/>
              <a:t>Use standard input</a:t>
            </a:r>
          </a:p>
          <a:p>
            <a:pPr>
              <a:buFont typeface="Wingdings" panose="05000000000000000000" pitchFamily="2" charset="2"/>
              <a:buChar char="ü"/>
            </a:pPr>
            <a:r>
              <a:rPr lang="en-GB" dirty="0"/>
              <a:t>Perform </a:t>
            </a:r>
            <a:r>
              <a:rPr lang="en-GB" dirty="0" err="1"/>
              <a:t>doctests</a:t>
            </a:r>
            <a:endParaRPr lang="en-GB" dirty="0"/>
          </a:p>
          <a:p>
            <a:pPr>
              <a:buFont typeface="Wingdings" panose="05000000000000000000" pitchFamily="2" charset="2"/>
              <a:buChar char="ü"/>
            </a:pPr>
            <a:r>
              <a:rPr lang="en-GB" dirty="0"/>
              <a:t>Perform Unit Tests</a:t>
            </a:r>
          </a:p>
          <a:p>
            <a:pPr>
              <a:buFont typeface="Wingdings" panose="05000000000000000000" pitchFamily="2" charset="2"/>
              <a:buChar char="ü"/>
            </a:pPr>
            <a:r>
              <a:rPr lang="en-GB" dirty="0"/>
              <a:t>Perform Unit tests with mock</a:t>
            </a:r>
          </a:p>
        </p:txBody>
      </p:sp>
    </p:spTree>
    <p:extLst>
      <p:ext uri="{BB962C8B-B14F-4D97-AF65-F5344CB8AC3E}">
        <p14:creationId xmlns:p14="http://schemas.microsoft.com/office/powerpoint/2010/main" val="5681627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064D7C-8925-4FD4-B73A-C6D7EFB5F0CD}"/>
              </a:ext>
            </a:extLst>
          </p:cNvPr>
          <p:cNvSpPr>
            <a:spLocks noGrp="1"/>
          </p:cNvSpPr>
          <p:nvPr>
            <p:ph type="title"/>
          </p:nvPr>
        </p:nvSpPr>
        <p:spPr/>
        <p:txBody>
          <a:bodyPr>
            <a:normAutofit fontScale="90000"/>
          </a:bodyPr>
          <a:lstStyle/>
          <a:p>
            <a:r>
              <a:rPr lang="en-GB" dirty="0"/>
              <a:t>Unit testing – Importing modules</a:t>
            </a:r>
          </a:p>
        </p:txBody>
      </p:sp>
      <p:sp>
        <p:nvSpPr>
          <p:cNvPr id="3" name="Content Placeholder 2">
            <a:extLst>
              <a:ext uri="{FF2B5EF4-FFF2-40B4-BE49-F238E27FC236}">
                <a16:creationId xmlns:a16="http://schemas.microsoft.com/office/drawing/2014/main" id="{765A3F82-8C3B-4D2F-BA02-7A08EBF0F360}"/>
              </a:ext>
            </a:extLst>
          </p:cNvPr>
          <p:cNvSpPr>
            <a:spLocks noGrp="1"/>
          </p:cNvSpPr>
          <p:nvPr>
            <p:ph idx="1"/>
          </p:nvPr>
        </p:nvSpPr>
        <p:spPr>
          <a:xfrm>
            <a:off x="838199" y="1690688"/>
            <a:ext cx="11092543" cy="4351338"/>
          </a:xfrm>
        </p:spPr>
        <p:txBody>
          <a:bodyPr/>
          <a:lstStyle/>
          <a:p>
            <a:pPr marL="0" indent="0">
              <a:buNone/>
            </a:pPr>
            <a:r>
              <a:rPr lang="en-GB" dirty="0"/>
              <a:t>We need to import the </a:t>
            </a:r>
            <a:r>
              <a:rPr lang="en-GB" dirty="0" err="1"/>
              <a:t>unittest</a:t>
            </a:r>
            <a:r>
              <a:rPr lang="en-GB" dirty="0"/>
              <a:t> module. This comes packaged as standard, so there is no need to install anything.</a:t>
            </a:r>
          </a:p>
          <a:p>
            <a:pPr marL="0" indent="0">
              <a:buNone/>
            </a:pPr>
            <a:r>
              <a:rPr lang="en-GB" dirty="0">
                <a:latin typeface="Courier New" panose="02070309020205020404" pitchFamily="49" charset="0"/>
              </a:rPr>
              <a:t>import </a:t>
            </a:r>
            <a:r>
              <a:rPr lang="en-GB" dirty="0" err="1">
                <a:latin typeface="Courier New" panose="02070309020205020404" pitchFamily="49" charset="0"/>
              </a:rPr>
              <a:t>unittest</a:t>
            </a:r>
            <a:r>
              <a:rPr lang="en-GB" dirty="0">
                <a:latin typeface="Courier New" panose="02070309020205020404" pitchFamily="49" charset="0"/>
              </a:rPr>
              <a:t> </a:t>
            </a:r>
          </a:p>
          <a:p>
            <a:pPr marL="0" indent="0">
              <a:buNone/>
            </a:pPr>
            <a:endParaRPr lang="en-GB" dirty="0">
              <a:latin typeface="Courier New" panose="02070309020205020404" pitchFamily="49" charset="0"/>
            </a:endParaRPr>
          </a:p>
          <a:p>
            <a:pPr marL="0" indent="0">
              <a:buNone/>
            </a:pPr>
            <a:r>
              <a:rPr lang="en-GB" dirty="0"/>
              <a:t>We also need to import the application we plan to test.  On our case this will by </a:t>
            </a:r>
            <a:r>
              <a:rPr lang="en-GB" dirty="0">
                <a:latin typeface="Courier New" panose="02070309020205020404" pitchFamily="49" charset="0"/>
              </a:rPr>
              <a:t>math_tool_v2</a:t>
            </a:r>
            <a:r>
              <a:rPr lang="en-GB" dirty="0"/>
              <a:t>.</a:t>
            </a:r>
            <a:endParaRPr lang="en-GB" dirty="0">
              <a:latin typeface="Courier New" panose="02070309020205020404" pitchFamily="49" charset="0"/>
            </a:endParaRPr>
          </a:p>
          <a:p>
            <a:pPr marL="0" indent="0">
              <a:buNone/>
            </a:pPr>
            <a:r>
              <a:rPr lang="en-GB" dirty="0">
                <a:latin typeface="Courier New" panose="02070309020205020404" pitchFamily="49" charset="0"/>
              </a:rPr>
              <a:t>import math_tool_v2</a:t>
            </a:r>
          </a:p>
          <a:p>
            <a:pPr marL="0" indent="0">
              <a:buNone/>
            </a:pPr>
            <a:endParaRPr lang="en-GB" dirty="0"/>
          </a:p>
        </p:txBody>
      </p:sp>
    </p:spTree>
    <p:extLst>
      <p:ext uri="{BB962C8B-B14F-4D97-AF65-F5344CB8AC3E}">
        <p14:creationId xmlns:p14="http://schemas.microsoft.com/office/powerpoint/2010/main" val="36144271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3BD2E-4DAE-4F33-B1ED-649C886C7797}"/>
              </a:ext>
            </a:extLst>
          </p:cNvPr>
          <p:cNvSpPr>
            <a:spLocks noGrp="1"/>
          </p:cNvSpPr>
          <p:nvPr>
            <p:ph type="title"/>
          </p:nvPr>
        </p:nvSpPr>
        <p:spPr/>
        <p:txBody>
          <a:bodyPr>
            <a:normAutofit fontScale="90000"/>
          </a:bodyPr>
          <a:lstStyle/>
          <a:p>
            <a:r>
              <a:rPr lang="en-GB" dirty="0" err="1"/>
              <a:t>Unittest</a:t>
            </a:r>
            <a:r>
              <a:rPr lang="en-GB" dirty="0"/>
              <a:t> framework</a:t>
            </a:r>
          </a:p>
        </p:txBody>
      </p:sp>
      <p:sp>
        <p:nvSpPr>
          <p:cNvPr id="3" name="Content Placeholder 2">
            <a:extLst>
              <a:ext uri="{FF2B5EF4-FFF2-40B4-BE49-F238E27FC236}">
                <a16:creationId xmlns:a16="http://schemas.microsoft.com/office/drawing/2014/main" id="{424D5B5C-3738-4C48-AFF0-31F1CBE589D8}"/>
              </a:ext>
            </a:extLst>
          </p:cNvPr>
          <p:cNvSpPr>
            <a:spLocks noGrp="1"/>
          </p:cNvSpPr>
          <p:nvPr>
            <p:ph idx="1"/>
          </p:nvPr>
        </p:nvSpPr>
        <p:spPr/>
        <p:txBody>
          <a:bodyPr>
            <a:normAutofit lnSpcReduction="10000"/>
          </a:bodyPr>
          <a:lstStyle/>
          <a:p>
            <a:pPr marL="0" indent="0">
              <a:buNone/>
            </a:pPr>
            <a:r>
              <a:rPr lang="en-GB" dirty="0"/>
              <a:t>Create a class that inherits </a:t>
            </a:r>
            <a:r>
              <a:rPr lang="en-GB" dirty="0" err="1">
                <a:latin typeface="Courier New" panose="02070309020205020404" pitchFamily="49" charset="0"/>
              </a:rPr>
              <a:t>unittest.TestCase</a:t>
            </a:r>
            <a:r>
              <a:rPr lang="en-GB" dirty="0"/>
              <a:t>.</a:t>
            </a:r>
          </a:p>
          <a:p>
            <a:pPr marL="0" indent="0">
              <a:buNone/>
            </a:pPr>
            <a:endParaRPr lang="en-GB" dirty="0">
              <a:latin typeface="Courier New" panose="02070309020205020404" pitchFamily="49" charset="0"/>
            </a:endParaRPr>
          </a:p>
          <a:p>
            <a:pPr marL="0" indent="0">
              <a:buNone/>
            </a:pPr>
            <a:r>
              <a:rPr lang="en-GB" dirty="0">
                <a:latin typeface="Courier New" panose="02070309020205020404" pitchFamily="49" charset="0"/>
              </a:rPr>
              <a:t>class Test(</a:t>
            </a:r>
            <a:r>
              <a:rPr lang="en-GB" dirty="0" err="1">
                <a:latin typeface="Courier New" panose="02070309020205020404" pitchFamily="49" charset="0"/>
              </a:rPr>
              <a:t>unittest.TestCase</a:t>
            </a:r>
            <a:r>
              <a:rPr lang="en-GB" dirty="0">
                <a:latin typeface="Courier New" panose="02070309020205020404" pitchFamily="49" charset="0"/>
              </a:rPr>
              <a:t>): </a:t>
            </a:r>
          </a:p>
          <a:p>
            <a:pPr marL="0" indent="0">
              <a:buNone/>
            </a:pPr>
            <a:endParaRPr lang="en-GB" dirty="0"/>
          </a:p>
          <a:p>
            <a:pPr marL="0" indent="0">
              <a:buNone/>
            </a:pPr>
            <a:r>
              <a:rPr lang="en-GB" dirty="0"/>
              <a:t>Within class we will add our tests, but first we add the following to the end of our testing code:</a:t>
            </a:r>
          </a:p>
          <a:p>
            <a:pPr marL="0" indent="0">
              <a:buNone/>
            </a:pPr>
            <a:endParaRPr lang="en-GB" dirty="0"/>
          </a:p>
          <a:p>
            <a:pPr marL="0" indent="0">
              <a:buNone/>
            </a:pPr>
            <a:r>
              <a:rPr lang="en-GB" dirty="0">
                <a:latin typeface="Courier New" panose="02070309020205020404" pitchFamily="49" charset="0"/>
              </a:rPr>
              <a:t>if __name__ == '__main__’: </a:t>
            </a:r>
          </a:p>
          <a:p>
            <a:pPr marL="0" indent="0">
              <a:buNone/>
            </a:pPr>
            <a:r>
              <a:rPr lang="en-GB" dirty="0">
                <a:latin typeface="Courier New" panose="02070309020205020404" pitchFamily="49" charset="0"/>
              </a:rPr>
              <a:t>   </a:t>
            </a:r>
            <a:r>
              <a:rPr lang="en-GB" dirty="0" err="1">
                <a:latin typeface="Courier New" panose="02070309020205020404" pitchFamily="49" charset="0"/>
              </a:rPr>
              <a:t>unittest.main</a:t>
            </a:r>
            <a:r>
              <a:rPr lang="en-GB" dirty="0">
                <a:latin typeface="Courier New" panose="02070309020205020404" pitchFamily="49" charset="0"/>
              </a:rPr>
              <a:t>()</a:t>
            </a:r>
            <a:endParaRPr lang="en-GB" dirty="0"/>
          </a:p>
          <a:p>
            <a:pPr marL="0" indent="0">
              <a:buNone/>
            </a:pPr>
            <a:endParaRPr lang="en-GB" dirty="0"/>
          </a:p>
        </p:txBody>
      </p:sp>
    </p:spTree>
    <p:extLst>
      <p:ext uri="{BB962C8B-B14F-4D97-AF65-F5344CB8AC3E}">
        <p14:creationId xmlns:p14="http://schemas.microsoft.com/office/powerpoint/2010/main" val="27710218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762A5-8544-4FD9-A5AE-7A0582223B80}"/>
              </a:ext>
            </a:extLst>
          </p:cNvPr>
          <p:cNvSpPr>
            <a:spLocks noGrp="1"/>
          </p:cNvSpPr>
          <p:nvPr>
            <p:ph type="title"/>
          </p:nvPr>
        </p:nvSpPr>
        <p:spPr/>
        <p:txBody>
          <a:bodyPr>
            <a:normAutofit fontScale="90000"/>
          </a:bodyPr>
          <a:lstStyle/>
          <a:p>
            <a:r>
              <a:rPr lang="en-GB" dirty="0" err="1"/>
              <a:t>Unittest</a:t>
            </a:r>
            <a:r>
              <a:rPr lang="en-GB" dirty="0"/>
              <a:t> asserts</a:t>
            </a:r>
          </a:p>
        </p:txBody>
      </p:sp>
      <p:sp>
        <p:nvSpPr>
          <p:cNvPr id="4" name="Content Placeholder 2">
            <a:extLst>
              <a:ext uri="{FF2B5EF4-FFF2-40B4-BE49-F238E27FC236}">
                <a16:creationId xmlns:a16="http://schemas.microsoft.com/office/drawing/2014/main" id="{BD9B7B72-9C8D-4469-AD9A-C9A02A3BA292}"/>
              </a:ext>
            </a:extLst>
          </p:cNvPr>
          <p:cNvSpPr txBox="1">
            <a:spLocks/>
          </p:cNvSpPr>
          <p:nvPr/>
        </p:nvSpPr>
        <p:spPr>
          <a:xfrm>
            <a:off x="143329" y="1253331"/>
            <a:ext cx="11905342" cy="4351338"/>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0000"/>
              </a:lnSpc>
              <a:buFont typeface="Arial" panose="020B0604020202020204" pitchFamily="34" charset="0"/>
              <a:buNone/>
            </a:pPr>
            <a:r>
              <a:rPr lang="en-GB" dirty="0"/>
              <a:t>We can use asserts to check the various components of our code based on the returned values from each module that we would expect. Here are a list of different assert tests.  This list is by no means an exhaustive but does represent the main ones.</a:t>
            </a:r>
          </a:p>
          <a:p>
            <a:pPr marL="0" indent="0">
              <a:buFont typeface="Arial" panose="020B0604020202020204" pitchFamily="34" charset="0"/>
              <a:buNone/>
            </a:pPr>
            <a:endParaRPr lang="en-GB" dirty="0"/>
          </a:p>
          <a:p>
            <a:pPr marL="0" indent="0">
              <a:buNone/>
            </a:pPr>
            <a:r>
              <a:rPr lang="en-GB" sz="2100" dirty="0" err="1">
                <a:latin typeface="Courier New" panose="02070309020205020404" pitchFamily="49" charset="0"/>
              </a:rPr>
              <a:t>assertEqual</a:t>
            </a:r>
            <a:r>
              <a:rPr lang="en-GB" sz="2100" b="1" dirty="0">
                <a:latin typeface="Courier New" panose="02070309020205020404" pitchFamily="49" charset="0"/>
              </a:rPr>
              <a:t>(</a:t>
            </a:r>
            <a:r>
              <a:rPr lang="en-GB" sz="2100" dirty="0">
                <a:latin typeface="Courier New" panose="02070309020205020404" pitchFamily="49" charset="0"/>
              </a:rPr>
              <a:t> x</a:t>
            </a:r>
            <a:r>
              <a:rPr lang="en-GB" sz="2100" b="1" dirty="0">
                <a:latin typeface="Courier New" panose="02070309020205020404" pitchFamily="49" charset="0"/>
              </a:rPr>
              <a:t>,</a:t>
            </a:r>
            <a:r>
              <a:rPr lang="en-GB" sz="2100" dirty="0">
                <a:latin typeface="Courier New" panose="02070309020205020404" pitchFamily="49" charset="0"/>
              </a:rPr>
              <a:t> y</a:t>
            </a:r>
            <a:r>
              <a:rPr lang="en-GB" sz="2100" b="1" dirty="0">
                <a:latin typeface="Courier New" panose="02070309020205020404" pitchFamily="49" charset="0"/>
              </a:rPr>
              <a:t>) 				</a:t>
            </a:r>
            <a:r>
              <a:rPr lang="en-GB" sz="2100" dirty="0"/>
              <a:t>Checks whether the two x and y values are equal </a:t>
            </a:r>
          </a:p>
          <a:p>
            <a:pPr marL="0" indent="0">
              <a:buNone/>
            </a:pPr>
            <a:r>
              <a:rPr lang="en-GB" sz="2100" dirty="0" err="1">
                <a:latin typeface="Courier New" panose="02070309020205020404" pitchFamily="49" charset="0"/>
              </a:rPr>
              <a:t>assertNotEqual</a:t>
            </a:r>
            <a:r>
              <a:rPr lang="en-GB" sz="2100" b="1" dirty="0">
                <a:latin typeface="Courier New" panose="02070309020205020404" pitchFamily="49" charset="0"/>
              </a:rPr>
              <a:t>(</a:t>
            </a:r>
            <a:r>
              <a:rPr lang="en-GB" sz="2100" dirty="0">
                <a:latin typeface="Courier New" panose="02070309020205020404" pitchFamily="49" charset="0"/>
              </a:rPr>
              <a:t> x, y </a:t>
            </a:r>
            <a:r>
              <a:rPr lang="en-GB" sz="2100" b="1" dirty="0">
                <a:latin typeface="Courier New" panose="02070309020205020404" pitchFamily="49" charset="0"/>
              </a:rPr>
              <a:t>)		</a:t>
            </a:r>
            <a:r>
              <a:rPr lang="en-GB" sz="2100" dirty="0"/>
              <a:t> 		Checks whether the two values are not equal </a:t>
            </a:r>
          </a:p>
          <a:p>
            <a:pPr marL="0" indent="0">
              <a:buNone/>
            </a:pPr>
            <a:r>
              <a:rPr lang="en-GB" sz="2100" dirty="0" err="1">
                <a:latin typeface="Courier New" panose="02070309020205020404" pitchFamily="49" charset="0"/>
              </a:rPr>
              <a:t>assertFalse</a:t>
            </a:r>
            <a:r>
              <a:rPr lang="en-GB" sz="2100" b="1" dirty="0">
                <a:latin typeface="Courier New" panose="02070309020205020404" pitchFamily="49" charset="0"/>
              </a:rPr>
              <a:t>(</a:t>
            </a:r>
            <a:r>
              <a:rPr lang="en-GB" sz="2100" dirty="0" err="1">
                <a:latin typeface="Courier New" panose="02070309020205020404" pitchFamily="49" charset="0"/>
              </a:rPr>
              <a:t>Boolean_value</a:t>
            </a:r>
            <a:r>
              <a:rPr lang="en-GB" sz="2100" b="1" dirty="0">
                <a:latin typeface="Courier New" panose="02070309020205020404" pitchFamily="49" charset="0"/>
              </a:rPr>
              <a:t>)</a:t>
            </a:r>
            <a:r>
              <a:rPr lang="en-GB" sz="2100" dirty="0">
                <a:latin typeface="Courier New" panose="02070309020205020404" pitchFamily="49" charset="0"/>
              </a:rPr>
              <a:t> </a:t>
            </a:r>
            <a:r>
              <a:rPr lang="en-GB" sz="2100" dirty="0"/>
              <a:t> 			Checks whether the Boolean value is False </a:t>
            </a:r>
          </a:p>
          <a:p>
            <a:pPr marL="0" indent="0">
              <a:buNone/>
            </a:pPr>
            <a:r>
              <a:rPr lang="en-GB" sz="2100" dirty="0" err="1">
                <a:latin typeface="Courier New" panose="02070309020205020404" pitchFamily="49" charset="0"/>
              </a:rPr>
              <a:t>assertTrue</a:t>
            </a:r>
            <a:r>
              <a:rPr lang="en-GB" sz="2100" b="1" dirty="0">
                <a:latin typeface="Courier New" panose="02070309020205020404" pitchFamily="49" charset="0"/>
              </a:rPr>
              <a:t>(</a:t>
            </a:r>
            <a:r>
              <a:rPr lang="en-GB" sz="2100" dirty="0" err="1">
                <a:latin typeface="Courier New" panose="02070309020205020404" pitchFamily="49" charset="0"/>
              </a:rPr>
              <a:t>Boolean_value</a:t>
            </a:r>
            <a:r>
              <a:rPr lang="en-GB" sz="2100" b="1" dirty="0">
                <a:latin typeface="Courier New" panose="02070309020205020404" pitchFamily="49" charset="0"/>
              </a:rPr>
              <a:t>)</a:t>
            </a:r>
            <a:r>
              <a:rPr lang="en-GB" sz="2100" dirty="0">
                <a:latin typeface="Courier New" panose="02070309020205020404" pitchFamily="49" charset="0"/>
              </a:rPr>
              <a:t> 			</a:t>
            </a:r>
            <a:r>
              <a:rPr lang="en-GB" sz="2100" dirty="0"/>
              <a:t>Checks whether the Boolean values is True </a:t>
            </a:r>
          </a:p>
          <a:p>
            <a:pPr marL="0" indent="0">
              <a:buNone/>
            </a:pPr>
            <a:r>
              <a:rPr lang="en-GB" sz="2100" dirty="0" err="1">
                <a:latin typeface="Courier New" panose="02070309020205020404" pitchFamily="49" charset="0"/>
              </a:rPr>
              <a:t>assertIsInstance</a:t>
            </a:r>
            <a:r>
              <a:rPr lang="en-GB" sz="2100" b="1" dirty="0">
                <a:latin typeface="Courier New" panose="02070309020205020404" pitchFamily="49" charset="0"/>
              </a:rPr>
              <a:t>(</a:t>
            </a:r>
            <a:r>
              <a:rPr lang="en-GB" sz="2100" dirty="0" err="1">
                <a:latin typeface="Courier New" panose="02070309020205020404" pitchFamily="49" charset="0"/>
              </a:rPr>
              <a:t>x</a:t>
            </a:r>
            <a:r>
              <a:rPr lang="en-GB" sz="2100" b="1" dirty="0" err="1">
                <a:latin typeface="Courier New" panose="02070309020205020404" pitchFamily="49" charset="0"/>
              </a:rPr>
              <a:t>,</a:t>
            </a:r>
            <a:r>
              <a:rPr lang="en-GB" sz="2100" dirty="0" err="1">
                <a:latin typeface="Courier New" panose="02070309020205020404" pitchFamily="49" charset="0"/>
              </a:rPr>
              <a:t>datatype_of_x</a:t>
            </a:r>
            <a:r>
              <a:rPr lang="en-GB" sz="2100" b="1" dirty="0">
                <a:latin typeface="Courier New" panose="02070309020205020404" pitchFamily="49" charset="0"/>
              </a:rPr>
              <a:t>)</a:t>
            </a:r>
            <a:r>
              <a:rPr lang="en-GB" sz="2100" dirty="0">
                <a:latin typeface="Courier New" panose="02070309020205020404" pitchFamily="49" charset="0"/>
              </a:rPr>
              <a:t> </a:t>
            </a:r>
            <a:r>
              <a:rPr lang="en-GB" sz="2100" dirty="0"/>
              <a:t> 		Checks the datatype of x</a:t>
            </a:r>
          </a:p>
          <a:p>
            <a:pPr marL="0" indent="0">
              <a:buNone/>
            </a:pPr>
            <a:r>
              <a:rPr lang="en-GB" sz="2100" dirty="0" err="1">
                <a:latin typeface="Courier New" panose="02070309020205020404" pitchFamily="49" charset="0"/>
              </a:rPr>
              <a:t>assertRaises</a:t>
            </a:r>
            <a:r>
              <a:rPr lang="en-GB" sz="2100" b="1" dirty="0">
                <a:latin typeface="Courier New" panose="02070309020205020404" pitchFamily="49" charset="0"/>
              </a:rPr>
              <a:t>(</a:t>
            </a:r>
            <a:r>
              <a:rPr lang="en-GB" sz="2100" dirty="0" err="1">
                <a:latin typeface="Courier New" panose="02070309020205020404" pitchFamily="49" charset="0"/>
              </a:rPr>
              <a:t>error_type</a:t>
            </a:r>
            <a:r>
              <a:rPr lang="en-GB" sz="2100" dirty="0">
                <a:latin typeface="Courier New" panose="02070309020205020404" pitchFamily="49" charset="0"/>
              </a:rPr>
              <a:t>, module</a:t>
            </a:r>
            <a:r>
              <a:rPr lang="en-GB" sz="2100" b="1" dirty="0">
                <a:latin typeface="Courier New" panose="02070309020205020404" pitchFamily="49" charset="0"/>
              </a:rPr>
              <a:t>,</a:t>
            </a:r>
            <a:r>
              <a:rPr lang="en-GB" sz="2100" dirty="0">
                <a:latin typeface="Courier New" panose="02070309020205020404" pitchFamily="49" charset="0"/>
              </a:rPr>
              <a:t> arguments</a:t>
            </a:r>
            <a:r>
              <a:rPr lang="en-GB" sz="2100" b="1" dirty="0">
                <a:latin typeface="Courier New" panose="02070309020205020404" pitchFamily="49" charset="0"/>
              </a:rPr>
              <a:t>)	</a:t>
            </a:r>
            <a:r>
              <a:rPr lang="en-GB" sz="2100" dirty="0"/>
              <a:t>Checks that module with arguments </a:t>
            </a:r>
            <a:r>
              <a:rPr lang="en-GB" sz="2100" dirty="0" err="1"/>
              <a:t>rases</a:t>
            </a:r>
            <a:r>
              <a:rPr lang="en-GB" sz="2100" dirty="0"/>
              <a:t> </a:t>
            </a:r>
            <a:r>
              <a:rPr lang="en-GB" sz="2100" dirty="0" err="1"/>
              <a:t>error_type</a:t>
            </a:r>
            <a:endParaRPr lang="en-GB" sz="2100" dirty="0"/>
          </a:p>
          <a:p>
            <a:pPr marL="0" indent="0">
              <a:buNone/>
            </a:pPr>
            <a:endParaRPr lang="en-GB" sz="2100" dirty="0">
              <a:latin typeface="Courier New" panose="02070309020205020404" pitchFamily="49" charset="0"/>
            </a:endParaRPr>
          </a:p>
          <a:p>
            <a:pPr marL="0" indent="0">
              <a:buFont typeface="Arial" panose="020B0604020202020204" pitchFamily="34" charset="0"/>
              <a:buNone/>
            </a:pPr>
            <a:endParaRPr lang="en-GB" dirty="0"/>
          </a:p>
          <a:p>
            <a:pPr marL="0" indent="0">
              <a:buFont typeface="Arial" panose="020B0604020202020204" pitchFamily="34" charset="0"/>
              <a:buNone/>
            </a:pPr>
            <a:endParaRPr lang="en-GB" dirty="0"/>
          </a:p>
        </p:txBody>
      </p:sp>
    </p:spTree>
    <p:extLst>
      <p:ext uri="{BB962C8B-B14F-4D97-AF65-F5344CB8AC3E}">
        <p14:creationId xmlns:p14="http://schemas.microsoft.com/office/powerpoint/2010/main" val="22731387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762A5-8544-4FD9-A5AE-7A0582223B80}"/>
              </a:ext>
            </a:extLst>
          </p:cNvPr>
          <p:cNvSpPr>
            <a:spLocks noGrp="1"/>
          </p:cNvSpPr>
          <p:nvPr>
            <p:ph type="title"/>
          </p:nvPr>
        </p:nvSpPr>
        <p:spPr/>
        <p:txBody>
          <a:bodyPr>
            <a:normAutofit fontScale="90000"/>
          </a:bodyPr>
          <a:lstStyle/>
          <a:p>
            <a:r>
              <a:rPr lang="en-GB" dirty="0"/>
              <a:t>The methods</a:t>
            </a:r>
          </a:p>
        </p:txBody>
      </p:sp>
      <p:sp>
        <p:nvSpPr>
          <p:cNvPr id="3" name="Content Placeholder 2">
            <a:extLst>
              <a:ext uri="{FF2B5EF4-FFF2-40B4-BE49-F238E27FC236}">
                <a16:creationId xmlns:a16="http://schemas.microsoft.com/office/drawing/2014/main" id="{5D6653E8-8A94-4567-8F58-9C9239923250}"/>
              </a:ext>
            </a:extLst>
          </p:cNvPr>
          <p:cNvSpPr>
            <a:spLocks noGrp="1"/>
          </p:cNvSpPr>
          <p:nvPr>
            <p:ph idx="1"/>
          </p:nvPr>
        </p:nvSpPr>
        <p:spPr>
          <a:xfrm>
            <a:off x="4273767" y="553452"/>
            <a:ext cx="7817970" cy="6087979"/>
          </a:xfrm>
          <a:solidFill>
            <a:schemeClr val="bg1"/>
          </a:solidFill>
          <a:ln>
            <a:solidFill>
              <a:srgbClr val="92D050"/>
            </a:solidFill>
          </a:ln>
        </p:spPr>
        <p:txBody>
          <a:bodyPr numCol="1">
            <a:normAutofit fontScale="25000" lnSpcReduction="20000"/>
          </a:bodyPr>
          <a:lstStyle/>
          <a:p>
            <a:pPr marL="0" indent="0">
              <a:lnSpc>
                <a:spcPct val="120000"/>
              </a:lnSpc>
              <a:spcBef>
                <a:spcPts val="0"/>
              </a:spcBef>
              <a:buNone/>
            </a:pPr>
            <a:endParaRPr lang="en-GB" sz="3500" dirty="0"/>
          </a:p>
          <a:p>
            <a:pPr marL="0" indent="0">
              <a:lnSpc>
                <a:spcPct val="120000"/>
              </a:lnSpc>
              <a:spcBef>
                <a:spcPts val="0"/>
              </a:spcBef>
              <a:buNone/>
            </a:pPr>
            <a:r>
              <a:rPr lang="en-GB" sz="6400" dirty="0">
                <a:solidFill>
                  <a:srgbClr val="008000"/>
                </a:solidFill>
                <a:latin typeface="Courier New" panose="02070309020205020404" pitchFamily="49" charset="0"/>
              </a:rPr>
              <a:t># </a:t>
            </a:r>
            <a:r>
              <a:rPr lang="en-GB" sz="6400" dirty="0">
                <a:latin typeface="Courier New" panose="02070309020205020404" pitchFamily="49" charset="0"/>
              </a:rPr>
              <a:t>Checks whether the two values are equal </a:t>
            </a:r>
          </a:p>
          <a:p>
            <a:pPr marL="0" indent="0">
              <a:lnSpc>
                <a:spcPct val="120000"/>
              </a:lnSpc>
              <a:spcBef>
                <a:spcPts val="0"/>
              </a:spcBef>
              <a:buNone/>
            </a:pPr>
            <a:r>
              <a:rPr lang="en-GB" sz="6400" dirty="0">
                <a:latin typeface="Courier New" panose="02070309020205020404" pitchFamily="49" charset="0"/>
              </a:rPr>
              <a:t>def test_add_6_3(self):</a:t>
            </a:r>
          </a:p>
          <a:p>
            <a:pPr marL="0" indent="0">
              <a:lnSpc>
                <a:spcPct val="120000"/>
              </a:lnSpc>
              <a:spcBef>
                <a:spcPts val="0"/>
              </a:spcBef>
              <a:buNone/>
            </a:pPr>
            <a:r>
              <a:rPr lang="en-GB" sz="6400" dirty="0">
                <a:latin typeface="Courier New" panose="02070309020205020404" pitchFamily="49" charset="0"/>
              </a:rPr>
              <a:t> result=</a:t>
            </a:r>
            <a:r>
              <a:rPr lang="en-GB" sz="6400" dirty="0" err="1">
                <a:latin typeface="Courier New" panose="02070309020205020404" pitchFamily="49" charset="0"/>
              </a:rPr>
              <a:t>math_tool.add</a:t>
            </a:r>
            <a:r>
              <a:rPr lang="en-GB" sz="6400" dirty="0">
                <a:latin typeface="Courier New" panose="02070309020205020404" pitchFamily="49" charset="0"/>
              </a:rPr>
              <a:t>(6,3) </a:t>
            </a:r>
          </a:p>
          <a:p>
            <a:pPr marL="0" indent="0">
              <a:lnSpc>
                <a:spcPct val="120000"/>
              </a:lnSpc>
              <a:spcBef>
                <a:spcPts val="0"/>
              </a:spcBef>
              <a:buNone/>
            </a:pPr>
            <a:r>
              <a:rPr lang="en-GB" sz="6400" dirty="0">
                <a:latin typeface="Courier New" panose="02070309020205020404" pitchFamily="49" charset="0"/>
              </a:rPr>
              <a:t> </a:t>
            </a:r>
            <a:r>
              <a:rPr lang="en-GB" sz="6400" dirty="0" err="1">
                <a:latin typeface="Courier New" panose="02070309020205020404" pitchFamily="49" charset="0"/>
              </a:rPr>
              <a:t>assertEqual</a:t>
            </a:r>
            <a:r>
              <a:rPr lang="en-GB" sz="6400" dirty="0">
                <a:latin typeface="Courier New" panose="02070309020205020404" pitchFamily="49" charset="0"/>
              </a:rPr>
              <a:t>( result, 9) </a:t>
            </a:r>
          </a:p>
          <a:p>
            <a:pPr marL="0" indent="0">
              <a:lnSpc>
                <a:spcPct val="120000"/>
              </a:lnSpc>
              <a:spcBef>
                <a:spcPts val="0"/>
              </a:spcBef>
              <a:buNone/>
            </a:pPr>
            <a:r>
              <a:rPr lang="en-GB" sz="6400" dirty="0">
                <a:latin typeface="Courier New" panose="02070309020205020404" pitchFamily="49" charset="0"/>
              </a:rPr>
              <a:t># Checks whether the two values are not equal </a:t>
            </a:r>
          </a:p>
          <a:p>
            <a:pPr marL="0" indent="0">
              <a:lnSpc>
                <a:spcPct val="120000"/>
              </a:lnSpc>
              <a:spcBef>
                <a:spcPts val="0"/>
              </a:spcBef>
              <a:buNone/>
            </a:pPr>
            <a:r>
              <a:rPr lang="en-GB" sz="6400" dirty="0">
                <a:latin typeface="Courier New" panose="02070309020205020404" pitchFamily="49" charset="0"/>
              </a:rPr>
              <a:t>def test_add_7_3_a(self):   </a:t>
            </a:r>
          </a:p>
          <a:p>
            <a:pPr marL="0" indent="0">
              <a:lnSpc>
                <a:spcPct val="120000"/>
              </a:lnSpc>
              <a:spcBef>
                <a:spcPts val="0"/>
              </a:spcBef>
              <a:buNone/>
            </a:pPr>
            <a:r>
              <a:rPr lang="en-GB" sz="6400" dirty="0">
                <a:latin typeface="Courier New" panose="02070309020205020404" pitchFamily="49" charset="0"/>
              </a:rPr>
              <a:t> result=</a:t>
            </a:r>
            <a:r>
              <a:rPr lang="en-GB" sz="6400" dirty="0" err="1">
                <a:latin typeface="Courier New" panose="02070309020205020404" pitchFamily="49" charset="0"/>
              </a:rPr>
              <a:t>math_tool.add</a:t>
            </a:r>
            <a:r>
              <a:rPr lang="en-GB" sz="6400" dirty="0">
                <a:latin typeface="Courier New" panose="02070309020205020404" pitchFamily="49" charset="0"/>
              </a:rPr>
              <a:t>(7,3)</a:t>
            </a:r>
          </a:p>
          <a:p>
            <a:pPr marL="0" indent="0">
              <a:lnSpc>
                <a:spcPct val="120000"/>
              </a:lnSpc>
              <a:spcBef>
                <a:spcPts val="0"/>
              </a:spcBef>
              <a:buNone/>
            </a:pPr>
            <a:r>
              <a:rPr lang="en-GB" sz="6400" dirty="0">
                <a:latin typeface="Courier New" panose="02070309020205020404" pitchFamily="49" charset="0"/>
              </a:rPr>
              <a:t> </a:t>
            </a:r>
            <a:r>
              <a:rPr lang="en-GB" sz="6400" dirty="0" err="1">
                <a:latin typeface="Courier New" panose="02070309020205020404" pitchFamily="49" charset="0"/>
              </a:rPr>
              <a:t>assertNotEqual</a:t>
            </a:r>
            <a:r>
              <a:rPr lang="en-GB" sz="6400" dirty="0">
                <a:latin typeface="Courier New" panose="02070309020205020404" pitchFamily="49" charset="0"/>
              </a:rPr>
              <a:t>( result, 9)</a:t>
            </a:r>
          </a:p>
          <a:p>
            <a:pPr marL="0" indent="0">
              <a:lnSpc>
                <a:spcPct val="120000"/>
              </a:lnSpc>
              <a:spcBef>
                <a:spcPts val="0"/>
              </a:spcBef>
              <a:buNone/>
            </a:pPr>
            <a:r>
              <a:rPr lang="en-GB" sz="6400" dirty="0">
                <a:latin typeface="Courier New" panose="02070309020205020404" pitchFamily="49" charset="0"/>
              </a:rPr>
              <a:t># Checks whether the values is False </a:t>
            </a:r>
          </a:p>
          <a:p>
            <a:pPr marL="0" indent="0">
              <a:lnSpc>
                <a:spcPct val="120000"/>
              </a:lnSpc>
              <a:spcBef>
                <a:spcPts val="0"/>
              </a:spcBef>
              <a:buNone/>
            </a:pPr>
            <a:r>
              <a:rPr lang="en-GB" sz="6400" dirty="0">
                <a:latin typeface="Courier New" panose="02070309020205020404" pitchFamily="49" charset="0"/>
              </a:rPr>
              <a:t>def </a:t>
            </a:r>
            <a:r>
              <a:rPr lang="en-GB" sz="6400" dirty="0" err="1">
                <a:latin typeface="Courier New" panose="02070309020205020404" pitchFamily="49" charset="0"/>
              </a:rPr>
              <a:t>test_isOdd_true</a:t>
            </a:r>
            <a:r>
              <a:rPr lang="en-GB" sz="6400" dirty="0">
                <a:latin typeface="Courier New" panose="02070309020205020404" pitchFamily="49" charset="0"/>
              </a:rPr>
              <a:t>(self):</a:t>
            </a:r>
          </a:p>
          <a:p>
            <a:pPr marL="0" indent="0">
              <a:lnSpc>
                <a:spcPct val="120000"/>
              </a:lnSpc>
              <a:spcBef>
                <a:spcPts val="0"/>
              </a:spcBef>
              <a:buNone/>
            </a:pPr>
            <a:r>
              <a:rPr lang="en-GB" sz="6400" dirty="0">
                <a:latin typeface="Courier New" panose="02070309020205020404" pitchFamily="49" charset="0"/>
              </a:rPr>
              <a:t> result=</a:t>
            </a:r>
            <a:r>
              <a:rPr lang="en-GB" sz="6400" dirty="0" err="1">
                <a:latin typeface="Courier New" panose="02070309020205020404" pitchFamily="49" charset="0"/>
              </a:rPr>
              <a:t>math_tool.isOdd</a:t>
            </a:r>
            <a:r>
              <a:rPr lang="en-GB" sz="6400" dirty="0">
                <a:latin typeface="Courier New" panose="02070309020205020404" pitchFamily="49" charset="0"/>
              </a:rPr>
              <a:t>(4)</a:t>
            </a:r>
          </a:p>
          <a:p>
            <a:pPr marL="0" indent="0">
              <a:lnSpc>
                <a:spcPct val="120000"/>
              </a:lnSpc>
              <a:spcBef>
                <a:spcPts val="0"/>
              </a:spcBef>
              <a:buNone/>
            </a:pPr>
            <a:r>
              <a:rPr lang="en-GB" sz="6400" dirty="0">
                <a:latin typeface="Courier New" panose="02070309020205020404" pitchFamily="49" charset="0"/>
              </a:rPr>
              <a:t> </a:t>
            </a:r>
            <a:r>
              <a:rPr lang="en-GB" sz="6400" dirty="0" err="1">
                <a:latin typeface="Courier New" panose="02070309020205020404" pitchFamily="49" charset="0"/>
              </a:rPr>
              <a:t>assertFalse</a:t>
            </a:r>
            <a:r>
              <a:rPr lang="en-GB" sz="6400" dirty="0">
                <a:latin typeface="Courier New" panose="02070309020205020404" pitchFamily="49" charset="0"/>
              </a:rPr>
              <a:t>(result) </a:t>
            </a:r>
          </a:p>
          <a:p>
            <a:pPr marL="0" indent="0">
              <a:lnSpc>
                <a:spcPct val="120000"/>
              </a:lnSpc>
              <a:spcBef>
                <a:spcPts val="0"/>
              </a:spcBef>
              <a:buNone/>
            </a:pPr>
            <a:r>
              <a:rPr lang="en-GB" sz="6400" dirty="0">
                <a:latin typeface="Courier New" panose="02070309020205020404" pitchFamily="49" charset="0"/>
              </a:rPr>
              <a:t># Checks whether the values is True </a:t>
            </a:r>
          </a:p>
          <a:p>
            <a:pPr marL="0" indent="0">
              <a:lnSpc>
                <a:spcPct val="120000"/>
              </a:lnSpc>
              <a:spcBef>
                <a:spcPts val="0"/>
              </a:spcBef>
              <a:buNone/>
            </a:pPr>
            <a:r>
              <a:rPr lang="en-GB" sz="6400" dirty="0">
                <a:latin typeface="Courier New" panose="02070309020205020404" pitchFamily="49" charset="0"/>
              </a:rPr>
              <a:t>def </a:t>
            </a:r>
            <a:r>
              <a:rPr lang="en-GB" sz="6400" dirty="0" err="1">
                <a:latin typeface="Courier New" panose="02070309020205020404" pitchFamily="49" charset="0"/>
              </a:rPr>
              <a:t>test_isOdd_false</a:t>
            </a:r>
            <a:r>
              <a:rPr lang="en-GB" sz="6400" dirty="0">
                <a:latin typeface="Courier New" panose="02070309020205020404" pitchFamily="49" charset="0"/>
              </a:rPr>
              <a:t>(self):</a:t>
            </a:r>
          </a:p>
          <a:p>
            <a:pPr marL="0" indent="0">
              <a:lnSpc>
                <a:spcPct val="120000"/>
              </a:lnSpc>
              <a:spcBef>
                <a:spcPts val="0"/>
              </a:spcBef>
              <a:buNone/>
            </a:pPr>
            <a:r>
              <a:rPr lang="en-GB" sz="6400" dirty="0">
                <a:latin typeface="Courier New" panose="02070309020205020404" pitchFamily="49" charset="0"/>
              </a:rPr>
              <a:t> result=</a:t>
            </a:r>
            <a:r>
              <a:rPr lang="en-GB" sz="6400" dirty="0" err="1">
                <a:latin typeface="Courier New" panose="02070309020205020404" pitchFamily="49" charset="0"/>
              </a:rPr>
              <a:t>math_tool.isOdd</a:t>
            </a:r>
            <a:r>
              <a:rPr lang="en-GB" sz="6400" dirty="0">
                <a:latin typeface="Courier New" panose="02070309020205020404" pitchFamily="49" charset="0"/>
              </a:rPr>
              <a:t>(3)</a:t>
            </a:r>
          </a:p>
          <a:p>
            <a:pPr marL="0" indent="0">
              <a:lnSpc>
                <a:spcPct val="120000"/>
              </a:lnSpc>
              <a:spcBef>
                <a:spcPts val="0"/>
              </a:spcBef>
              <a:buNone/>
            </a:pPr>
            <a:r>
              <a:rPr lang="en-GB" sz="6400" dirty="0">
                <a:latin typeface="Courier New" panose="02070309020205020404" pitchFamily="49" charset="0"/>
              </a:rPr>
              <a:t> </a:t>
            </a:r>
            <a:r>
              <a:rPr lang="en-GB" sz="6400" dirty="0" err="1">
                <a:latin typeface="Courier New" panose="02070309020205020404" pitchFamily="49" charset="0"/>
              </a:rPr>
              <a:t>assertTrue</a:t>
            </a:r>
            <a:r>
              <a:rPr lang="en-GB" sz="6400" dirty="0">
                <a:latin typeface="Courier New" panose="02070309020205020404" pitchFamily="49" charset="0"/>
              </a:rPr>
              <a:t>(result) </a:t>
            </a:r>
          </a:p>
          <a:p>
            <a:pPr marL="0" indent="0">
              <a:lnSpc>
                <a:spcPct val="120000"/>
              </a:lnSpc>
              <a:spcBef>
                <a:spcPts val="0"/>
              </a:spcBef>
              <a:buNone/>
            </a:pPr>
            <a:r>
              <a:rPr lang="en-GB" sz="6400" dirty="0">
                <a:latin typeface="Courier New" panose="02070309020205020404" pitchFamily="49" charset="0"/>
              </a:rPr>
              <a:t># Checks the datatype </a:t>
            </a:r>
          </a:p>
          <a:p>
            <a:pPr marL="0" indent="0">
              <a:lnSpc>
                <a:spcPct val="120000"/>
              </a:lnSpc>
              <a:spcBef>
                <a:spcPts val="0"/>
              </a:spcBef>
              <a:buNone/>
            </a:pPr>
            <a:r>
              <a:rPr lang="en-GB" sz="6400" dirty="0">
                <a:latin typeface="Courier New" panose="02070309020205020404" pitchFamily="49" charset="0"/>
              </a:rPr>
              <a:t>def </a:t>
            </a:r>
            <a:r>
              <a:rPr lang="en-GB" sz="6400" dirty="0" err="1">
                <a:latin typeface="Courier New" panose="02070309020205020404" pitchFamily="49" charset="0"/>
              </a:rPr>
              <a:t>test_bool</a:t>
            </a:r>
            <a:r>
              <a:rPr lang="en-GB" sz="6400" dirty="0">
                <a:latin typeface="Courier New" panose="02070309020205020404" pitchFamily="49" charset="0"/>
              </a:rPr>
              <a:t>(self):</a:t>
            </a:r>
          </a:p>
          <a:p>
            <a:pPr marL="0" indent="0">
              <a:lnSpc>
                <a:spcPct val="120000"/>
              </a:lnSpc>
              <a:spcBef>
                <a:spcPts val="0"/>
              </a:spcBef>
              <a:buNone/>
            </a:pPr>
            <a:r>
              <a:rPr lang="en-GB" sz="6400" dirty="0">
                <a:latin typeface="Courier New" panose="02070309020205020404" pitchFamily="49" charset="0"/>
              </a:rPr>
              <a:t> result=</a:t>
            </a:r>
            <a:r>
              <a:rPr lang="en-GB" sz="6400" dirty="0" err="1">
                <a:latin typeface="Courier New" panose="02070309020205020404" pitchFamily="49" charset="0"/>
              </a:rPr>
              <a:t>math_tool.isOdd</a:t>
            </a:r>
            <a:r>
              <a:rPr lang="en-GB" sz="6400" dirty="0">
                <a:latin typeface="Courier New" panose="02070309020205020404" pitchFamily="49" charset="0"/>
              </a:rPr>
              <a:t>(3)</a:t>
            </a:r>
          </a:p>
          <a:p>
            <a:pPr marL="0" indent="0">
              <a:lnSpc>
                <a:spcPct val="120000"/>
              </a:lnSpc>
              <a:spcBef>
                <a:spcPts val="0"/>
              </a:spcBef>
              <a:buNone/>
            </a:pPr>
            <a:r>
              <a:rPr lang="en-GB" sz="6400" dirty="0">
                <a:latin typeface="Courier New" panose="02070309020205020404" pitchFamily="49" charset="0"/>
              </a:rPr>
              <a:t> </a:t>
            </a:r>
            <a:r>
              <a:rPr lang="en-GB" sz="6400" dirty="0" err="1">
                <a:latin typeface="Courier New" panose="02070309020205020404" pitchFamily="49" charset="0"/>
              </a:rPr>
              <a:t>assertIsInstance</a:t>
            </a:r>
            <a:r>
              <a:rPr lang="en-GB" sz="6400" dirty="0">
                <a:latin typeface="Courier New" panose="02070309020205020404" pitchFamily="49" charset="0"/>
              </a:rPr>
              <a:t>(</a:t>
            </a:r>
            <a:r>
              <a:rPr lang="en-GB" sz="6400" dirty="0" err="1">
                <a:latin typeface="Courier New" panose="02070309020205020404" pitchFamily="49" charset="0"/>
              </a:rPr>
              <a:t>result,bool</a:t>
            </a:r>
            <a:r>
              <a:rPr lang="en-GB" sz="6400" dirty="0">
                <a:latin typeface="Courier New" panose="02070309020205020404" pitchFamily="49" charset="0"/>
              </a:rPr>
              <a:t>)</a:t>
            </a:r>
          </a:p>
          <a:p>
            <a:pPr marL="0" indent="0">
              <a:lnSpc>
                <a:spcPct val="120000"/>
              </a:lnSpc>
              <a:spcBef>
                <a:spcPts val="0"/>
              </a:spcBef>
              <a:buNone/>
            </a:pPr>
            <a:r>
              <a:rPr lang="en-GB" sz="6400" dirty="0">
                <a:latin typeface="Courier New" panose="02070309020205020404" pitchFamily="49" charset="0"/>
              </a:rPr>
              <a:t># Checks that an error is raised </a:t>
            </a:r>
          </a:p>
          <a:p>
            <a:pPr marL="0" indent="0">
              <a:lnSpc>
                <a:spcPct val="120000"/>
              </a:lnSpc>
              <a:spcBef>
                <a:spcPts val="0"/>
              </a:spcBef>
              <a:buNone/>
            </a:pPr>
            <a:r>
              <a:rPr lang="en-GB" sz="6400" dirty="0">
                <a:latin typeface="Courier New" panose="02070309020205020404" pitchFamily="49" charset="0"/>
              </a:rPr>
              <a:t>def </a:t>
            </a:r>
            <a:r>
              <a:rPr lang="en-GB" sz="6400" dirty="0" err="1">
                <a:latin typeface="Courier New" panose="02070309020205020404" pitchFamily="49" charset="0"/>
              </a:rPr>
              <a:t>test_error_message_if_both_args_not_numbers</a:t>
            </a:r>
            <a:r>
              <a:rPr lang="en-GB" sz="6400" dirty="0">
                <a:latin typeface="Courier New" panose="02070309020205020404" pitchFamily="49" charset="0"/>
              </a:rPr>
              <a:t>(self):</a:t>
            </a:r>
          </a:p>
          <a:p>
            <a:pPr marL="0" indent="0">
              <a:lnSpc>
                <a:spcPct val="120000"/>
              </a:lnSpc>
              <a:spcBef>
                <a:spcPts val="0"/>
              </a:spcBef>
              <a:buNone/>
            </a:pPr>
            <a:r>
              <a:rPr lang="en-GB" sz="6400" dirty="0">
                <a:latin typeface="Courier New" panose="02070309020205020404" pitchFamily="49" charset="0"/>
              </a:rPr>
              <a:t> </a:t>
            </a:r>
            <a:r>
              <a:rPr lang="en-GB" sz="6400" dirty="0" err="1">
                <a:latin typeface="Courier New" panose="02070309020205020404" pitchFamily="49" charset="0"/>
              </a:rPr>
              <a:t>assertRaises</a:t>
            </a:r>
            <a:r>
              <a:rPr lang="en-GB" sz="6400" dirty="0">
                <a:latin typeface="Courier New" panose="02070309020205020404" pitchFamily="49" charset="0"/>
              </a:rPr>
              <a:t>(</a:t>
            </a:r>
            <a:r>
              <a:rPr lang="en-GB" sz="6400" dirty="0" err="1">
                <a:latin typeface="Courier New" panose="02070309020205020404" pitchFamily="49" charset="0"/>
              </a:rPr>
              <a:t>TypeError</a:t>
            </a:r>
            <a:r>
              <a:rPr lang="en-GB" sz="6400" dirty="0">
                <a:latin typeface="Courier New" panose="02070309020205020404" pitchFamily="49" charset="0"/>
              </a:rPr>
              <a:t>, </a:t>
            </a:r>
            <a:r>
              <a:rPr lang="en-GB" sz="6400" dirty="0" err="1">
                <a:latin typeface="Courier New" panose="02070309020205020404" pitchFamily="49" charset="0"/>
              </a:rPr>
              <a:t>math_tool.division</a:t>
            </a:r>
            <a:r>
              <a:rPr lang="en-GB" sz="6400" dirty="0">
                <a:latin typeface="Courier New" panose="02070309020205020404" pitchFamily="49" charset="0"/>
              </a:rPr>
              <a:t>, 'two', 'three’) </a:t>
            </a:r>
          </a:p>
          <a:p>
            <a:pPr marL="0" indent="0">
              <a:buNone/>
            </a:pPr>
            <a:endParaRPr lang="en-GB" dirty="0"/>
          </a:p>
        </p:txBody>
      </p:sp>
      <p:sp>
        <p:nvSpPr>
          <p:cNvPr id="4" name="Content Placeholder 2">
            <a:extLst>
              <a:ext uri="{FF2B5EF4-FFF2-40B4-BE49-F238E27FC236}">
                <a16:creationId xmlns:a16="http://schemas.microsoft.com/office/drawing/2014/main" id="{BD9B7B72-9C8D-4469-AD9A-C9A02A3BA292}"/>
              </a:ext>
            </a:extLst>
          </p:cNvPr>
          <p:cNvSpPr txBox="1">
            <a:spLocks/>
          </p:cNvSpPr>
          <p:nvPr/>
        </p:nvSpPr>
        <p:spPr>
          <a:xfrm>
            <a:off x="501316" y="875131"/>
            <a:ext cx="3396916" cy="198838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dirty="0"/>
              <a:t>Now we add the following methods to our code</a:t>
            </a:r>
          </a:p>
          <a:p>
            <a:pPr marL="0" indent="0">
              <a:buFont typeface="Arial" panose="020B0604020202020204" pitchFamily="34" charset="0"/>
              <a:buNone/>
            </a:pPr>
            <a:endParaRPr lang="en-GB" dirty="0"/>
          </a:p>
        </p:txBody>
      </p:sp>
    </p:spTree>
    <p:extLst>
      <p:ext uri="{BB962C8B-B14F-4D97-AF65-F5344CB8AC3E}">
        <p14:creationId xmlns:p14="http://schemas.microsoft.com/office/powerpoint/2010/main" val="3114238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73A8E7-5541-4DE4-8089-1212767819B2}"/>
              </a:ext>
            </a:extLst>
          </p:cNvPr>
          <p:cNvSpPr>
            <a:spLocks noGrp="1"/>
          </p:cNvSpPr>
          <p:nvPr>
            <p:ph type="title"/>
          </p:nvPr>
        </p:nvSpPr>
        <p:spPr/>
        <p:txBody>
          <a:bodyPr>
            <a:normAutofit fontScale="90000"/>
          </a:bodyPr>
          <a:lstStyle/>
          <a:p>
            <a:r>
              <a:rPr lang="en-GB" dirty="0"/>
              <a:t>The final unit testing code should look like:</a:t>
            </a:r>
          </a:p>
        </p:txBody>
      </p:sp>
      <p:sp>
        <p:nvSpPr>
          <p:cNvPr id="3" name="Content Placeholder 2">
            <a:extLst>
              <a:ext uri="{FF2B5EF4-FFF2-40B4-BE49-F238E27FC236}">
                <a16:creationId xmlns:a16="http://schemas.microsoft.com/office/drawing/2014/main" id="{E9CA3FEE-45A2-4D9B-86D7-162521CA43F4}"/>
              </a:ext>
            </a:extLst>
          </p:cNvPr>
          <p:cNvSpPr>
            <a:spLocks noGrp="1"/>
          </p:cNvSpPr>
          <p:nvPr>
            <p:ph idx="1"/>
          </p:nvPr>
        </p:nvSpPr>
        <p:spPr>
          <a:xfrm>
            <a:off x="371061" y="1825625"/>
            <a:ext cx="11661282" cy="5032375"/>
          </a:xfrm>
          <a:solidFill>
            <a:schemeClr val="bg1"/>
          </a:solidFill>
        </p:spPr>
        <p:txBody>
          <a:bodyPr numCol="2">
            <a:normAutofit fontScale="40000" lnSpcReduction="20000"/>
          </a:bodyPr>
          <a:lstStyle/>
          <a:p>
            <a:pPr marL="0" indent="0">
              <a:buNone/>
            </a:pPr>
            <a:r>
              <a:rPr lang="en-GB" b="1" dirty="0">
                <a:solidFill>
                  <a:srgbClr val="0000FF"/>
                </a:solidFill>
                <a:latin typeface="Courier New" panose="02070309020205020404" pitchFamily="49" charset="0"/>
              </a:rPr>
              <a:t>import</a:t>
            </a:r>
            <a:r>
              <a:rPr lang="en-GB" dirty="0">
                <a:solidFill>
                  <a:srgbClr val="000000"/>
                </a:solidFill>
                <a:latin typeface="Courier New" panose="02070309020205020404" pitchFamily="49" charset="0"/>
              </a:rPr>
              <a:t> </a:t>
            </a:r>
            <a:r>
              <a:rPr lang="en-GB" dirty="0" err="1">
                <a:solidFill>
                  <a:srgbClr val="000000"/>
                </a:solidFill>
                <a:latin typeface="Courier New" panose="02070309020205020404" pitchFamily="49" charset="0"/>
              </a:rPr>
              <a:t>unittest</a:t>
            </a:r>
            <a:r>
              <a:rPr lang="en-GB" dirty="0">
                <a:solidFill>
                  <a:srgbClr val="000000"/>
                </a:solidFill>
                <a:latin typeface="Courier New" panose="02070309020205020404" pitchFamily="49" charset="0"/>
              </a:rPr>
              <a:t> </a:t>
            </a:r>
          </a:p>
          <a:p>
            <a:pPr marL="0" indent="0">
              <a:buNone/>
            </a:pPr>
            <a:r>
              <a:rPr lang="en-GB" b="1" dirty="0">
                <a:solidFill>
                  <a:srgbClr val="0000FF"/>
                </a:solidFill>
                <a:latin typeface="Courier New" panose="02070309020205020404" pitchFamily="49" charset="0"/>
              </a:rPr>
              <a:t>import</a:t>
            </a:r>
            <a:r>
              <a:rPr lang="en-GB" dirty="0">
                <a:solidFill>
                  <a:srgbClr val="000000"/>
                </a:solidFill>
                <a:latin typeface="Courier New" panose="02070309020205020404" pitchFamily="49" charset="0"/>
              </a:rPr>
              <a:t> </a:t>
            </a:r>
            <a:r>
              <a:rPr lang="en-GB" dirty="0" err="1">
                <a:solidFill>
                  <a:srgbClr val="000000"/>
                </a:solidFill>
                <a:latin typeface="Courier New" panose="02070309020205020404" pitchFamily="49" charset="0"/>
              </a:rPr>
              <a:t>math_tool</a:t>
            </a:r>
            <a:endParaRPr lang="en-GB" dirty="0">
              <a:solidFill>
                <a:srgbClr val="000000"/>
              </a:solidFill>
              <a:latin typeface="Courier New" panose="02070309020205020404" pitchFamily="49" charset="0"/>
            </a:endParaRPr>
          </a:p>
          <a:p>
            <a:pPr marL="0" indent="0">
              <a:buNone/>
            </a:pPr>
            <a:r>
              <a:rPr lang="en-GB" dirty="0">
                <a:solidFill>
                  <a:srgbClr val="000000"/>
                </a:solidFill>
                <a:latin typeface="Courier New" panose="02070309020205020404" pitchFamily="49" charset="0"/>
              </a:rPr>
              <a:t> </a:t>
            </a:r>
          </a:p>
          <a:p>
            <a:pPr marL="0" indent="0">
              <a:buNone/>
            </a:pPr>
            <a:r>
              <a:rPr lang="en-GB" b="1" dirty="0">
                <a:solidFill>
                  <a:srgbClr val="0000FF"/>
                </a:solidFill>
                <a:latin typeface="Courier New" panose="02070309020205020404" pitchFamily="49" charset="0"/>
              </a:rPr>
              <a:t>class</a:t>
            </a:r>
            <a:r>
              <a:rPr lang="en-GB" dirty="0">
                <a:solidFill>
                  <a:srgbClr val="000000"/>
                </a:solidFill>
                <a:latin typeface="Courier New" panose="02070309020205020404" pitchFamily="49" charset="0"/>
              </a:rPr>
              <a:t> </a:t>
            </a:r>
            <a:r>
              <a:rPr lang="en-GB" b="1" dirty="0">
                <a:solidFill>
                  <a:srgbClr val="000000"/>
                </a:solidFill>
                <a:latin typeface="Courier New" panose="02070309020205020404" pitchFamily="49" charset="0"/>
              </a:rPr>
              <a:t>Test</a:t>
            </a:r>
            <a:r>
              <a:rPr lang="en-GB" b="1" dirty="0">
                <a:solidFill>
                  <a:srgbClr val="000080"/>
                </a:solidFill>
                <a:latin typeface="Courier New" panose="02070309020205020404" pitchFamily="49" charset="0"/>
              </a:rPr>
              <a:t>(</a:t>
            </a:r>
            <a:r>
              <a:rPr lang="en-GB" dirty="0" err="1">
                <a:solidFill>
                  <a:srgbClr val="000000"/>
                </a:solidFill>
                <a:latin typeface="Courier New" panose="02070309020205020404" pitchFamily="49" charset="0"/>
              </a:rPr>
              <a:t>unittest</a:t>
            </a:r>
            <a:r>
              <a:rPr lang="en-GB" b="1" dirty="0" err="1">
                <a:solidFill>
                  <a:srgbClr val="000080"/>
                </a:solidFill>
                <a:latin typeface="Courier New" panose="02070309020205020404" pitchFamily="49" charset="0"/>
              </a:rPr>
              <a:t>.</a:t>
            </a:r>
            <a:r>
              <a:rPr lang="en-GB" dirty="0" err="1">
                <a:solidFill>
                  <a:srgbClr val="000000"/>
                </a:solidFill>
                <a:latin typeface="Courier New" panose="02070309020205020404" pitchFamily="49" charset="0"/>
              </a:rPr>
              <a:t>TestCase</a:t>
            </a:r>
            <a:r>
              <a:rPr lang="en-GB" b="1" dirty="0">
                <a:solidFill>
                  <a:srgbClr val="000080"/>
                </a:solidFill>
                <a:latin typeface="Courier New" panose="02070309020205020404" pitchFamily="49" charset="0"/>
              </a:rPr>
              <a:t>):</a:t>
            </a:r>
            <a:r>
              <a:rPr lang="en-GB" dirty="0">
                <a:solidFill>
                  <a:srgbClr val="000000"/>
                </a:solidFill>
                <a:latin typeface="Courier New" panose="02070309020205020404" pitchFamily="49" charset="0"/>
              </a:rPr>
              <a:t> </a:t>
            </a:r>
          </a:p>
          <a:p>
            <a:pPr marL="0" indent="0">
              <a:buNone/>
            </a:pPr>
            <a:endParaRPr lang="en-GB" dirty="0">
              <a:solidFill>
                <a:srgbClr val="000000"/>
              </a:solidFill>
              <a:latin typeface="Courier New" panose="02070309020205020404" pitchFamily="49" charset="0"/>
            </a:endParaRPr>
          </a:p>
          <a:p>
            <a:pPr marL="0" indent="0">
              <a:buNone/>
            </a:pPr>
            <a:r>
              <a:rPr lang="en-GB" dirty="0">
                <a:solidFill>
                  <a:srgbClr val="008000"/>
                </a:solidFill>
                <a:latin typeface="Courier New" panose="02070309020205020404" pitchFamily="49" charset="0"/>
              </a:rPr>
              <a:t># Checks whether the two values are equal</a:t>
            </a:r>
            <a:r>
              <a:rPr lang="en-GB" dirty="0">
                <a:solidFill>
                  <a:srgbClr val="000000"/>
                </a:solidFill>
                <a:latin typeface="Courier New" panose="02070309020205020404" pitchFamily="49" charset="0"/>
              </a:rPr>
              <a:t> </a:t>
            </a:r>
          </a:p>
          <a:p>
            <a:pPr marL="0" indent="0">
              <a:buNone/>
            </a:pPr>
            <a:r>
              <a:rPr lang="en-GB" b="1" dirty="0">
                <a:solidFill>
                  <a:srgbClr val="0000FF"/>
                </a:solidFill>
                <a:latin typeface="Courier New" panose="02070309020205020404" pitchFamily="49" charset="0"/>
              </a:rPr>
              <a:t>   def</a:t>
            </a:r>
            <a:r>
              <a:rPr lang="en-GB" dirty="0">
                <a:solidFill>
                  <a:srgbClr val="000000"/>
                </a:solidFill>
                <a:latin typeface="Courier New" panose="02070309020205020404" pitchFamily="49" charset="0"/>
              </a:rPr>
              <a:t> </a:t>
            </a:r>
            <a:r>
              <a:rPr lang="en-GB" dirty="0">
                <a:solidFill>
                  <a:srgbClr val="FF00FF"/>
                </a:solidFill>
                <a:latin typeface="Courier New" panose="02070309020205020404" pitchFamily="49" charset="0"/>
              </a:rPr>
              <a:t>test_add_6_3</a:t>
            </a:r>
            <a:r>
              <a:rPr lang="en-GB" b="1" dirty="0">
                <a:solidFill>
                  <a:srgbClr val="000080"/>
                </a:solidFill>
                <a:latin typeface="Courier New" panose="02070309020205020404" pitchFamily="49" charset="0"/>
              </a:rPr>
              <a:t>(</a:t>
            </a:r>
            <a:r>
              <a:rPr lang="en-GB" dirty="0">
                <a:solidFill>
                  <a:srgbClr val="000000"/>
                </a:solidFill>
                <a:latin typeface="Courier New" panose="02070309020205020404" pitchFamily="49" charset="0"/>
              </a:rPr>
              <a:t>self</a:t>
            </a:r>
            <a:r>
              <a:rPr lang="en-GB" b="1" dirty="0">
                <a:solidFill>
                  <a:srgbClr val="000080"/>
                </a:solidFill>
                <a:latin typeface="Courier New" panose="02070309020205020404" pitchFamily="49" charset="0"/>
              </a:rPr>
              <a:t>):</a:t>
            </a:r>
          </a:p>
          <a:p>
            <a:pPr marL="0" indent="0">
              <a:buNone/>
            </a:pPr>
            <a:r>
              <a:rPr lang="en-GB" dirty="0">
                <a:solidFill>
                  <a:srgbClr val="000000"/>
                </a:solidFill>
                <a:latin typeface="Courier New" panose="02070309020205020404" pitchFamily="49" charset="0"/>
              </a:rPr>
              <a:t>      result</a:t>
            </a:r>
            <a:r>
              <a:rPr lang="en-GB" b="1" dirty="0">
                <a:solidFill>
                  <a:srgbClr val="000080"/>
                </a:solidFill>
                <a:latin typeface="Courier New" panose="02070309020205020404" pitchFamily="49" charset="0"/>
              </a:rPr>
              <a:t>=</a:t>
            </a:r>
            <a:r>
              <a:rPr lang="en-GB" dirty="0" err="1">
                <a:solidFill>
                  <a:srgbClr val="000000"/>
                </a:solidFill>
                <a:latin typeface="Courier New" panose="02070309020205020404" pitchFamily="49" charset="0"/>
              </a:rPr>
              <a:t>math_tool</a:t>
            </a:r>
            <a:r>
              <a:rPr lang="en-GB" b="1" dirty="0" err="1">
                <a:solidFill>
                  <a:srgbClr val="000080"/>
                </a:solidFill>
                <a:latin typeface="Courier New" panose="02070309020205020404" pitchFamily="49" charset="0"/>
              </a:rPr>
              <a:t>.</a:t>
            </a:r>
            <a:r>
              <a:rPr lang="en-GB" dirty="0" err="1">
                <a:solidFill>
                  <a:srgbClr val="000000"/>
                </a:solidFill>
                <a:latin typeface="Courier New" panose="02070309020205020404" pitchFamily="49" charset="0"/>
              </a:rPr>
              <a:t>add</a:t>
            </a:r>
            <a:r>
              <a:rPr lang="en-GB" b="1" dirty="0">
                <a:solidFill>
                  <a:srgbClr val="000080"/>
                </a:solidFill>
                <a:latin typeface="Courier New" panose="02070309020205020404" pitchFamily="49" charset="0"/>
              </a:rPr>
              <a:t>(</a:t>
            </a:r>
            <a:r>
              <a:rPr lang="en-GB" dirty="0">
                <a:solidFill>
                  <a:srgbClr val="FF0000"/>
                </a:solidFill>
                <a:latin typeface="Courier New" panose="02070309020205020404" pitchFamily="49" charset="0"/>
              </a:rPr>
              <a:t>6</a:t>
            </a:r>
            <a:r>
              <a:rPr lang="en-GB" b="1" dirty="0">
                <a:solidFill>
                  <a:srgbClr val="000080"/>
                </a:solidFill>
                <a:latin typeface="Courier New" panose="02070309020205020404" pitchFamily="49" charset="0"/>
              </a:rPr>
              <a:t>,</a:t>
            </a:r>
            <a:r>
              <a:rPr lang="en-GB" dirty="0">
                <a:solidFill>
                  <a:srgbClr val="FF0000"/>
                </a:solidFill>
                <a:latin typeface="Courier New" panose="02070309020205020404" pitchFamily="49" charset="0"/>
              </a:rPr>
              <a:t>3</a:t>
            </a:r>
            <a:r>
              <a:rPr lang="en-GB" b="1" dirty="0">
                <a:solidFill>
                  <a:srgbClr val="000080"/>
                </a:solidFill>
                <a:latin typeface="Courier New" panose="02070309020205020404" pitchFamily="49" charset="0"/>
              </a:rPr>
              <a:t>)</a:t>
            </a:r>
            <a:r>
              <a:rPr lang="en-GB" dirty="0">
                <a:solidFill>
                  <a:srgbClr val="000000"/>
                </a:solidFill>
                <a:latin typeface="Courier New" panose="02070309020205020404" pitchFamily="49" charset="0"/>
              </a:rPr>
              <a:t> </a:t>
            </a:r>
          </a:p>
          <a:p>
            <a:pPr marL="0" indent="0">
              <a:buNone/>
            </a:pPr>
            <a:r>
              <a:rPr lang="en-GB" dirty="0">
                <a:solidFill>
                  <a:srgbClr val="000000"/>
                </a:solidFill>
                <a:latin typeface="Courier New" panose="02070309020205020404" pitchFamily="49" charset="0"/>
              </a:rPr>
              <a:t>      </a:t>
            </a:r>
            <a:r>
              <a:rPr lang="en-GB" dirty="0" err="1">
                <a:solidFill>
                  <a:srgbClr val="000000"/>
                </a:solidFill>
                <a:latin typeface="Courier New" panose="02070309020205020404" pitchFamily="49" charset="0"/>
              </a:rPr>
              <a:t>assertEqual</a:t>
            </a:r>
            <a:r>
              <a:rPr lang="en-GB" b="1" dirty="0">
                <a:solidFill>
                  <a:srgbClr val="000080"/>
                </a:solidFill>
                <a:latin typeface="Courier New" panose="02070309020205020404" pitchFamily="49" charset="0"/>
              </a:rPr>
              <a:t>(</a:t>
            </a:r>
            <a:r>
              <a:rPr lang="en-GB" dirty="0">
                <a:solidFill>
                  <a:srgbClr val="000000"/>
                </a:solidFill>
                <a:latin typeface="Courier New" panose="02070309020205020404" pitchFamily="49" charset="0"/>
              </a:rPr>
              <a:t> result</a:t>
            </a:r>
            <a:r>
              <a:rPr lang="en-GB" b="1" dirty="0">
                <a:solidFill>
                  <a:srgbClr val="000080"/>
                </a:solidFill>
                <a:latin typeface="Courier New" panose="02070309020205020404" pitchFamily="49" charset="0"/>
              </a:rPr>
              <a:t>,</a:t>
            </a:r>
            <a:r>
              <a:rPr lang="en-GB" dirty="0">
                <a:solidFill>
                  <a:srgbClr val="000000"/>
                </a:solidFill>
                <a:latin typeface="Courier New" panose="02070309020205020404" pitchFamily="49" charset="0"/>
              </a:rPr>
              <a:t> </a:t>
            </a:r>
            <a:r>
              <a:rPr lang="en-GB" dirty="0">
                <a:solidFill>
                  <a:srgbClr val="FF0000"/>
                </a:solidFill>
                <a:latin typeface="Courier New" panose="02070309020205020404" pitchFamily="49" charset="0"/>
              </a:rPr>
              <a:t>9</a:t>
            </a:r>
            <a:r>
              <a:rPr lang="en-GB" b="1" dirty="0">
                <a:solidFill>
                  <a:srgbClr val="000080"/>
                </a:solidFill>
                <a:latin typeface="Courier New" panose="02070309020205020404" pitchFamily="49" charset="0"/>
              </a:rPr>
              <a:t>)</a:t>
            </a:r>
            <a:r>
              <a:rPr lang="en-GB" dirty="0">
                <a:solidFill>
                  <a:srgbClr val="000000"/>
                </a:solidFill>
                <a:latin typeface="Courier New" panose="02070309020205020404" pitchFamily="49" charset="0"/>
              </a:rPr>
              <a:t> </a:t>
            </a:r>
          </a:p>
          <a:p>
            <a:pPr marL="0" indent="0">
              <a:buNone/>
            </a:pPr>
            <a:endParaRPr lang="en-GB" dirty="0">
              <a:solidFill>
                <a:srgbClr val="000000"/>
              </a:solidFill>
              <a:latin typeface="Courier New" panose="02070309020205020404" pitchFamily="49" charset="0"/>
            </a:endParaRPr>
          </a:p>
          <a:p>
            <a:pPr marL="0" indent="0">
              <a:buNone/>
            </a:pPr>
            <a:r>
              <a:rPr lang="en-GB" dirty="0">
                <a:solidFill>
                  <a:srgbClr val="008000"/>
                </a:solidFill>
                <a:latin typeface="Courier New" panose="02070309020205020404" pitchFamily="49" charset="0"/>
              </a:rPr>
              <a:t># Checks whether the two values are not equal</a:t>
            </a:r>
            <a:r>
              <a:rPr lang="en-GB" dirty="0">
                <a:solidFill>
                  <a:srgbClr val="000000"/>
                </a:solidFill>
                <a:latin typeface="Courier New" panose="02070309020205020404" pitchFamily="49" charset="0"/>
              </a:rPr>
              <a:t> </a:t>
            </a:r>
          </a:p>
          <a:p>
            <a:pPr marL="0" indent="0">
              <a:buNone/>
            </a:pPr>
            <a:r>
              <a:rPr lang="en-GB" b="1" dirty="0">
                <a:solidFill>
                  <a:srgbClr val="0000FF"/>
                </a:solidFill>
                <a:latin typeface="Courier New" panose="02070309020205020404" pitchFamily="49" charset="0"/>
              </a:rPr>
              <a:t>   def</a:t>
            </a:r>
            <a:r>
              <a:rPr lang="en-GB" dirty="0">
                <a:solidFill>
                  <a:srgbClr val="000000"/>
                </a:solidFill>
                <a:latin typeface="Courier New" panose="02070309020205020404" pitchFamily="49" charset="0"/>
              </a:rPr>
              <a:t> </a:t>
            </a:r>
            <a:r>
              <a:rPr lang="en-GB" dirty="0">
                <a:solidFill>
                  <a:srgbClr val="FF00FF"/>
                </a:solidFill>
                <a:latin typeface="Courier New" panose="02070309020205020404" pitchFamily="49" charset="0"/>
              </a:rPr>
              <a:t>test_add_7_3_a</a:t>
            </a:r>
            <a:r>
              <a:rPr lang="en-GB" b="1" dirty="0">
                <a:solidFill>
                  <a:srgbClr val="000080"/>
                </a:solidFill>
                <a:latin typeface="Courier New" panose="02070309020205020404" pitchFamily="49" charset="0"/>
              </a:rPr>
              <a:t>(</a:t>
            </a:r>
            <a:r>
              <a:rPr lang="en-GB" dirty="0">
                <a:solidFill>
                  <a:srgbClr val="000000"/>
                </a:solidFill>
                <a:latin typeface="Courier New" panose="02070309020205020404" pitchFamily="49" charset="0"/>
              </a:rPr>
              <a:t>self</a:t>
            </a:r>
            <a:r>
              <a:rPr lang="en-GB" b="1" dirty="0">
                <a:solidFill>
                  <a:srgbClr val="000080"/>
                </a:solidFill>
                <a:latin typeface="Courier New" panose="02070309020205020404" pitchFamily="49" charset="0"/>
              </a:rPr>
              <a:t>):</a:t>
            </a:r>
            <a:r>
              <a:rPr lang="en-GB" dirty="0">
                <a:solidFill>
                  <a:srgbClr val="000000"/>
                </a:solidFill>
                <a:latin typeface="Courier New" panose="02070309020205020404" pitchFamily="49" charset="0"/>
              </a:rPr>
              <a:t>   </a:t>
            </a:r>
          </a:p>
          <a:p>
            <a:pPr marL="0" indent="0">
              <a:buNone/>
            </a:pPr>
            <a:r>
              <a:rPr lang="en-GB" dirty="0">
                <a:solidFill>
                  <a:srgbClr val="000000"/>
                </a:solidFill>
                <a:latin typeface="Courier New" panose="02070309020205020404" pitchFamily="49" charset="0"/>
              </a:rPr>
              <a:t>      result</a:t>
            </a:r>
            <a:r>
              <a:rPr lang="en-GB" b="1" dirty="0">
                <a:solidFill>
                  <a:srgbClr val="000080"/>
                </a:solidFill>
                <a:latin typeface="Courier New" panose="02070309020205020404" pitchFamily="49" charset="0"/>
              </a:rPr>
              <a:t>=</a:t>
            </a:r>
            <a:r>
              <a:rPr lang="en-GB" dirty="0" err="1">
                <a:solidFill>
                  <a:srgbClr val="000000"/>
                </a:solidFill>
                <a:latin typeface="Courier New" panose="02070309020205020404" pitchFamily="49" charset="0"/>
              </a:rPr>
              <a:t>math_tool</a:t>
            </a:r>
            <a:r>
              <a:rPr lang="en-GB" b="1" dirty="0" err="1">
                <a:solidFill>
                  <a:srgbClr val="000080"/>
                </a:solidFill>
                <a:latin typeface="Courier New" panose="02070309020205020404" pitchFamily="49" charset="0"/>
              </a:rPr>
              <a:t>.</a:t>
            </a:r>
            <a:r>
              <a:rPr lang="en-GB" dirty="0" err="1">
                <a:solidFill>
                  <a:srgbClr val="000000"/>
                </a:solidFill>
                <a:latin typeface="Courier New" panose="02070309020205020404" pitchFamily="49" charset="0"/>
              </a:rPr>
              <a:t>add</a:t>
            </a:r>
            <a:r>
              <a:rPr lang="en-GB" b="1" dirty="0">
                <a:solidFill>
                  <a:srgbClr val="000080"/>
                </a:solidFill>
                <a:latin typeface="Courier New" panose="02070309020205020404" pitchFamily="49" charset="0"/>
              </a:rPr>
              <a:t>(</a:t>
            </a:r>
            <a:r>
              <a:rPr lang="en-GB" dirty="0">
                <a:solidFill>
                  <a:srgbClr val="FF0000"/>
                </a:solidFill>
                <a:latin typeface="Courier New" panose="02070309020205020404" pitchFamily="49" charset="0"/>
              </a:rPr>
              <a:t>7</a:t>
            </a:r>
            <a:r>
              <a:rPr lang="en-GB" b="1" dirty="0">
                <a:solidFill>
                  <a:srgbClr val="000080"/>
                </a:solidFill>
                <a:latin typeface="Courier New" panose="02070309020205020404" pitchFamily="49" charset="0"/>
              </a:rPr>
              <a:t>,</a:t>
            </a:r>
            <a:r>
              <a:rPr lang="en-GB" dirty="0">
                <a:solidFill>
                  <a:srgbClr val="FF0000"/>
                </a:solidFill>
                <a:latin typeface="Courier New" panose="02070309020205020404" pitchFamily="49" charset="0"/>
              </a:rPr>
              <a:t>3</a:t>
            </a:r>
            <a:r>
              <a:rPr lang="en-GB" b="1" dirty="0">
                <a:solidFill>
                  <a:srgbClr val="000080"/>
                </a:solidFill>
                <a:latin typeface="Courier New" panose="02070309020205020404" pitchFamily="49" charset="0"/>
              </a:rPr>
              <a:t>)</a:t>
            </a:r>
          </a:p>
          <a:p>
            <a:pPr marL="0" indent="0">
              <a:buNone/>
            </a:pPr>
            <a:r>
              <a:rPr lang="en-GB" b="1" dirty="0">
                <a:solidFill>
                  <a:srgbClr val="000080"/>
                </a:solidFill>
                <a:latin typeface="Courier New" panose="02070309020205020404" pitchFamily="49" charset="0"/>
              </a:rPr>
              <a:t>     </a:t>
            </a:r>
            <a:r>
              <a:rPr lang="en-GB" dirty="0">
                <a:solidFill>
                  <a:srgbClr val="000000"/>
                </a:solidFill>
                <a:latin typeface="Courier New" panose="02070309020205020404" pitchFamily="49" charset="0"/>
              </a:rPr>
              <a:t> </a:t>
            </a:r>
            <a:r>
              <a:rPr lang="en-GB" dirty="0" err="1">
                <a:solidFill>
                  <a:srgbClr val="000000"/>
                </a:solidFill>
                <a:latin typeface="Courier New" panose="02070309020205020404" pitchFamily="49" charset="0"/>
              </a:rPr>
              <a:t>assertNotEqual</a:t>
            </a:r>
            <a:r>
              <a:rPr lang="en-GB" b="1" dirty="0">
                <a:solidFill>
                  <a:srgbClr val="000080"/>
                </a:solidFill>
                <a:latin typeface="Courier New" panose="02070309020205020404" pitchFamily="49" charset="0"/>
              </a:rPr>
              <a:t>(</a:t>
            </a:r>
            <a:r>
              <a:rPr lang="en-GB" dirty="0">
                <a:solidFill>
                  <a:srgbClr val="000000"/>
                </a:solidFill>
                <a:latin typeface="Courier New" panose="02070309020205020404" pitchFamily="49" charset="0"/>
              </a:rPr>
              <a:t> result</a:t>
            </a:r>
            <a:r>
              <a:rPr lang="en-GB" b="1" dirty="0">
                <a:solidFill>
                  <a:srgbClr val="000080"/>
                </a:solidFill>
                <a:latin typeface="Courier New" panose="02070309020205020404" pitchFamily="49" charset="0"/>
              </a:rPr>
              <a:t>,</a:t>
            </a:r>
            <a:r>
              <a:rPr lang="en-GB" dirty="0">
                <a:solidFill>
                  <a:srgbClr val="000000"/>
                </a:solidFill>
                <a:latin typeface="Courier New" panose="02070309020205020404" pitchFamily="49" charset="0"/>
              </a:rPr>
              <a:t> </a:t>
            </a:r>
            <a:r>
              <a:rPr lang="en-GB" dirty="0">
                <a:solidFill>
                  <a:srgbClr val="FF0000"/>
                </a:solidFill>
                <a:latin typeface="Courier New" panose="02070309020205020404" pitchFamily="49" charset="0"/>
              </a:rPr>
              <a:t>9</a:t>
            </a:r>
            <a:r>
              <a:rPr lang="en-GB" b="1" dirty="0">
                <a:solidFill>
                  <a:srgbClr val="000080"/>
                </a:solidFill>
                <a:latin typeface="Courier New" panose="02070309020205020404" pitchFamily="49" charset="0"/>
              </a:rPr>
              <a:t>)</a:t>
            </a:r>
          </a:p>
          <a:p>
            <a:pPr marL="0" indent="0">
              <a:buNone/>
            </a:pPr>
            <a:r>
              <a:rPr lang="en-GB" dirty="0">
                <a:solidFill>
                  <a:srgbClr val="000000"/>
                </a:solidFill>
                <a:latin typeface="Courier New" panose="02070309020205020404" pitchFamily="49" charset="0"/>
              </a:rPr>
              <a:t> </a:t>
            </a:r>
          </a:p>
          <a:p>
            <a:pPr marL="0" indent="0">
              <a:buNone/>
            </a:pPr>
            <a:r>
              <a:rPr lang="en-GB" dirty="0">
                <a:solidFill>
                  <a:srgbClr val="008000"/>
                </a:solidFill>
                <a:latin typeface="Courier New" panose="02070309020205020404" pitchFamily="49" charset="0"/>
              </a:rPr>
              <a:t># Checks whether the values is False</a:t>
            </a:r>
            <a:r>
              <a:rPr lang="en-GB" dirty="0">
                <a:solidFill>
                  <a:srgbClr val="000000"/>
                </a:solidFill>
                <a:latin typeface="Courier New" panose="02070309020205020404" pitchFamily="49" charset="0"/>
              </a:rPr>
              <a:t> </a:t>
            </a:r>
          </a:p>
          <a:p>
            <a:pPr marL="0" indent="0">
              <a:buNone/>
            </a:pPr>
            <a:r>
              <a:rPr lang="en-GB" b="1" dirty="0">
                <a:solidFill>
                  <a:srgbClr val="000000"/>
                </a:solidFill>
                <a:latin typeface="Courier New" panose="02070309020205020404" pitchFamily="49" charset="0"/>
              </a:rPr>
              <a:t>   </a:t>
            </a:r>
            <a:r>
              <a:rPr lang="en-GB" b="1" dirty="0">
                <a:solidFill>
                  <a:srgbClr val="0000FF"/>
                </a:solidFill>
                <a:latin typeface="Courier New" panose="02070309020205020404" pitchFamily="49" charset="0"/>
              </a:rPr>
              <a:t>def</a:t>
            </a:r>
            <a:r>
              <a:rPr lang="en-GB" dirty="0">
                <a:solidFill>
                  <a:srgbClr val="000000"/>
                </a:solidFill>
                <a:latin typeface="Courier New" panose="02070309020205020404" pitchFamily="49" charset="0"/>
              </a:rPr>
              <a:t> </a:t>
            </a:r>
            <a:r>
              <a:rPr lang="en-GB" dirty="0" err="1">
                <a:solidFill>
                  <a:srgbClr val="FF00FF"/>
                </a:solidFill>
                <a:latin typeface="Courier New" panose="02070309020205020404" pitchFamily="49" charset="0"/>
              </a:rPr>
              <a:t>test_isOdd_true</a:t>
            </a:r>
            <a:r>
              <a:rPr lang="en-GB" b="1" dirty="0">
                <a:solidFill>
                  <a:srgbClr val="000080"/>
                </a:solidFill>
                <a:latin typeface="Courier New" panose="02070309020205020404" pitchFamily="49" charset="0"/>
              </a:rPr>
              <a:t>(</a:t>
            </a:r>
            <a:r>
              <a:rPr lang="en-GB" dirty="0">
                <a:solidFill>
                  <a:srgbClr val="000000"/>
                </a:solidFill>
                <a:latin typeface="Courier New" panose="02070309020205020404" pitchFamily="49" charset="0"/>
              </a:rPr>
              <a:t>self</a:t>
            </a:r>
            <a:r>
              <a:rPr lang="en-GB" b="1" dirty="0">
                <a:solidFill>
                  <a:srgbClr val="000080"/>
                </a:solidFill>
                <a:latin typeface="Courier New" panose="02070309020205020404" pitchFamily="49" charset="0"/>
              </a:rPr>
              <a:t>):</a:t>
            </a:r>
          </a:p>
          <a:p>
            <a:pPr marL="0" indent="0">
              <a:buNone/>
            </a:pPr>
            <a:r>
              <a:rPr lang="en-GB" b="1" dirty="0">
                <a:solidFill>
                  <a:srgbClr val="000080"/>
                </a:solidFill>
                <a:latin typeface="Courier New" panose="02070309020205020404" pitchFamily="49" charset="0"/>
              </a:rPr>
              <a:t>     </a:t>
            </a:r>
            <a:r>
              <a:rPr lang="en-GB" dirty="0">
                <a:solidFill>
                  <a:srgbClr val="000000"/>
                </a:solidFill>
                <a:latin typeface="Courier New" panose="02070309020205020404" pitchFamily="49" charset="0"/>
              </a:rPr>
              <a:t> result</a:t>
            </a:r>
            <a:r>
              <a:rPr lang="en-GB" b="1" dirty="0">
                <a:solidFill>
                  <a:srgbClr val="000080"/>
                </a:solidFill>
                <a:latin typeface="Courier New" panose="02070309020205020404" pitchFamily="49" charset="0"/>
              </a:rPr>
              <a:t>=</a:t>
            </a:r>
            <a:r>
              <a:rPr lang="en-GB" dirty="0" err="1">
                <a:solidFill>
                  <a:srgbClr val="000000"/>
                </a:solidFill>
                <a:latin typeface="Courier New" panose="02070309020205020404" pitchFamily="49" charset="0"/>
              </a:rPr>
              <a:t>math_tool</a:t>
            </a:r>
            <a:r>
              <a:rPr lang="en-GB" b="1" dirty="0" err="1">
                <a:solidFill>
                  <a:srgbClr val="000080"/>
                </a:solidFill>
                <a:latin typeface="Courier New" panose="02070309020205020404" pitchFamily="49" charset="0"/>
              </a:rPr>
              <a:t>.</a:t>
            </a:r>
            <a:r>
              <a:rPr lang="en-GB" dirty="0" err="1">
                <a:solidFill>
                  <a:srgbClr val="000000"/>
                </a:solidFill>
                <a:latin typeface="Courier New" panose="02070309020205020404" pitchFamily="49" charset="0"/>
              </a:rPr>
              <a:t>isOdd</a:t>
            </a:r>
            <a:r>
              <a:rPr lang="en-GB" b="1" dirty="0">
                <a:solidFill>
                  <a:srgbClr val="000080"/>
                </a:solidFill>
                <a:latin typeface="Courier New" panose="02070309020205020404" pitchFamily="49" charset="0"/>
              </a:rPr>
              <a:t>(</a:t>
            </a:r>
            <a:r>
              <a:rPr lang="en-GB" dirty="0">
                <a:solidFill>
                  <a:srgbClr val="FF0000"/>
                </a:solidFill>
                <a:latin typeface="Courier New" panose="02070309020205020404" pitchFamily="49" charset="0"/>
              </a:rPr>
              <a:t>4</a:t>
            </a:r>
            <a:r>
              <a:rPr lang="en-GB" b="1" dirty="0">
                <a:solidFill>
                  <a:srgbClr val="000080"/>
                </a:solidFill>
                <a:latin typeface="Courier New" panose="02070309020205020404" pitchFamily="49" charset="0"/>
              </a:rPr>
              <a:t>)</a:t>
            </a:r>
          </a:p>
          <a:p>
            <a:pPr marL="0" indent="0">
              <a:buNone/>
            </a:pPr>
            <a:r>
              <a:rPr lang="en-GB" b="1" dirty="0">
                <a:solidFill>
                  <a:srgbClr val="000080"/>
                </a:solidFill>
                <a:latin typeface="Courier New" panose="02070309020205020404" pitchFamily="49" charset="0"/>
              </a:rPr>
              <a:t>     </a:t>
            </a:r>
            <a:r>
              <a:rPr lang="en-GB" dirty="0">
                <a:solidFill>
                  <a:srgbClr val="000000"/>
                </a:solidFill>
                <a:latin typeface="Courier New" panose="02070309020205020404" pitchFamily="49" charset="0"/>
              </a:rPr>
              <a:t> </a:t>
            </a:r>
            <a:r>
              <a:rPr lang="en-GB" dirty="0" err="1">
                <a:solidFill>
                  <a:srgbClr val="000000"/>
                </a:solidFill>
                <a:latin typeface="Courier New" panose="02070309020205020404" pitchFamily="49" charset="0"/>
              </a:rPr>
              <a:t>assertFalse</a:t>
            </a:r>
            <a:r>
              <a:rPr lang="en-GB" b="1" dirty="0">
                <a:solidFill>
                  <a:srgbClr val="000080"/>
                </a:solidFill>
                <a:latin typeface="Courier New" panose="02070309020205020404" pitchFamily="49" charset="0"/>
              </a:rPr>
              <a:t>(</a:t>
            </a:r>
            <a:r>
              <a:rPr lang="en-GB" dirty="0">
                <a:solidFill>
                  <a:srgbClr val="000000"/>
                </a:solidFill>
                <a:latin typeface="Courier New" panose="02070309020205020404" pitchFamily="49" charset="0"/>
              </a:rPr>
              <a:t>result</a:t>
            </a:r>
            <a:r>
              <a:rPr lang="en-GB" b="1" dirty="0">
                <a:solidFill>
                  <a:srgbClr val="000080"/>
                </a:solidFill>
                <a:latin typeface="Courier New" panose="02070309020205020404" pitchFamily="49" charset="0"/>
              </a:rPr>
              <a:t>)</a:t>
            </a:r>
            <a:r>
              <a:rPr lang="en-GB" dirty="0">
                <a:solidFill>
                  <a:srgbClr val="000000"/>
                </a:solidFill>
                <a:latin typeface="Courier New" panose="02070309020205020404" pitchFamily="49" charset="0"/>
              </a:rPr>
              <a:t> </a:t>
            </a:r>
          </a:p>
          <a:p>
            <a:pPr marL="0" indent="0">
              <a:buNone/>
            </a:pPr>
            <a:r>
              <a:rPr lang="en-GB" dirty="0">
                <a:solidFill>
                  <a:srgbClr val="008000"/>
                </a:solidFill>
                <a:latin typeface="Courier New" panose="02070309020205020404" pitchFamily="49" charset="0"/>
              </a:rPr>
              <a:t># Checks whether the values is True</a:t>
            </a:r>
            <a:r>
              <a:rPr lang="en-GB" dirty="0">
                <a:solidFill>
                  <a:srgbClr val="000000"/>
                </a:solidFill>
                <a:latin typeface="Courier New" panose="02070309020205020404" pitchFamily="49" charset="0"/>
              </a:rPr>
              <a:t> </a:t>
            </a:r>
          </a:p>
          <a:p>
            <a:pPr marL="0" indent="0">
              <a:buNone/>
            </a:pPr>
            <a:r>
              <a:rPr lang="en-GB" b="1" dirty="0">
                <a:solidFill>
                  <a:srgbClr val="0000FF"/>
                </a:solidFill>
                <a:latin typeface="Courier New" panose="02070309020205020404" pitchFamily="49" charset="0"/>
              </a:rPr>
              <a:t>def</a:t>
            </a:r>
            <a:r>
              <a:rPr lang="en-GB" dirty="0">
                <a:solidFill>
                  <a:srgbClr val="000000"/>
                </a:solidFill>
                <a:latin typeface="Courier New" panose="02070309020205020404" pitchFamily="49" charset="0"/>
              </a:rPr>
              <a:t> </a:t>
            </a:r>
            <a:r>
              <a:rPr lang="en-GB" dirty="0" err="1">
                <a:solidFill>
                  <a:srgbClr val="FF00FF"/>
                </a:solidFill>
                <a:latin typeface="Courier New" panose="02070309020205020404" pitchFamily="49" charset="0"/>
              </a:rPr>
              <a:t>test_isOdd_false</a:t>
            </a:r>
            <a:r>
              <a:rPr lang="en-GB" b="1" dirty="0">
                <a:solidFill>
                  <a:srgbClr val="000080"/>
                </a:solidFill>
                <a:latin typeface="Courier New" panose="02070309020205020404" pitchFamily="49" charset="0"/>
              </a:rPr>
              <a:t>(</a:t>
            </a:r>
            <a:r>
              <a:rPr lang="en-GB" dirty="0">
                <a:solidFill>
                  <a:srgbClr val="000000"/>
                </a:solidFill>
                <a:latin typeface="Courier New" panose="02070309020205020404" pitchFamily="49" charset="0"/>
              </a:rPr>
              <a:t>self</a:t>
            </a:r>
            <a:r>
              <a:rPr lang="en-GB" b="1" dirty="0">
                <a:solidFill>
                  <a:srgbClr val="000080"/>
                </a:solidFill>
                <a:latin typeface="Courier New" panose="02070309020205020404" pitchFamily="49" charset="0"/>
              </a:rPr>
              <a:t>):</a:t>
            </a:r>
          </a:p>
          <a:p>
            <a:pPr marL="0" indent="0">
              <a:buNone/>
            </a:pPr>
            <a:r>
              <a:rPr lang="en-GB" dirty="0">
                <a:solidFill>
                  <a:srgbClr val="000000"/>
                </a:solidFill>
                <a:latin typeface="Courier New" panose="02070309020205020404" pitchFamily="49" charset="0"/>
              </a:rPr>
              <a:t>   result</a:t>
            </a:r>
            <a:r>
              <a:rPr lang="en-GB" b="1" dirty="0">
                <a:solidFill>
                  <a:srgbClr val="000080"/>
                </a:solidFill>
                <a:latin typeface="Courier New" panose="02070309020205020404" pitchFamily="49" charset="0"/>
              </a:rPr>
              <a:t>=</a:t>
            </a:r>
            <a:r>
              <a:rPr lang="en-GB" dirty="0" err="1">
                <a:solidFill>
                  <a:srgbClr val="000000"/>
                </a:solidFill>
                <a:latin typeface="Courier New" panose="02070309020205020404" pitchFamily="49" charset="0"/>
              </a:rPr>
              <a:t>math_tool</a:t>
            </a:r>
            <a:r>
              <a:rPr lang="en-GB" b="1" dirty="0" err="1">
                <a:solidFill>
                  <a:srgbClr val="000080"/>
                </a:solidFill>
                <a:latin typeface="Courier New" panose="02070309020205020404" pitchFamily="49" charset="0"/>
              </a:rPr>
              <a:t>.</a:t>
            </a:r>
            <a:r>
              <a:rPr lang="en-GB" dirty="0" err="1">
                <a:solidFill>
                  <a:srgbClr val="000000"/>
                </a:solidFill>
                <a:latin typeface="Courier New" panose="02070309020205020404" pitchFamily="49" charset="0"/>
              </a:rPr>
              <a:t>isOdd</a:t>
            </a:r>
            <a:r>
              <a:rPr lang="en-GB" b="1" dirty="0">
                <a:solidFill>
                  <a:srgbClr val="000080"/>
                </a:solidFill>
                <a:latin typeface="Courier New" panose="02070309020205020404" pitchFamily="49" charset="0"/>
              </a:rPr>
              <a:t>(</a:t>
            </a:r>
            <a:r>
              <a:rPr lang="en-GB" dirty="0">
                <a:solidFill>
                  <a:srgbClr val="FF0000"/>
                </a:solidFill>
                <a:latin typeface="Courier New" panose="02070309020205020404" pitchFamily="49" charset="0"/>
              </a:rPr>
              <a:t>3</a:t>
            </a:r>
            <a:r>
              <a:rPr lang="en-GB" b="1" dirty="0">
                <a:solidFill>
                  <a:srgbClr val="000080"/>
                </a:solidFill>
                <a:latin typeface="Courier New" panose="02070309020205020404" pitchFamily="49" charset="0"/>
              </a:rPr>
              <a:t>)</a:t>
            </a:r>
            <a:endParaRPr lang="en-GB" b="1" dirty="0">
              <a:solidFill>
                <a:srgbClr val="000000"/>
              </a:solidFill>
              <a:latin typeface="Courier New" panose="02070309020205020404" pitchFamily="49" charset="0"/>
            </a:endParaRPr>
          </a:p>
          <a:p>
            <a:pPr marL="0" indent="0">
              <a:buNone/>
            </a:pPr>
            <a:r>
              <a:rPr lang="en-GB" b="1" dirty="0">
                <a:solidFill>
                  <a:srgbClr val="000000"/>
                </a:solidFill>
                <a:latin typeface="Courier New" panose="02070309020205020404" pitchFamily="49" charset="0"/>
              </a:rPr>
              <a:t>   </a:t>
            </a:r>
            <a:r>
              <a:rPr lang="en-GB" dirty="0" err="1">
                <a:solidFill>
                  <a:srgbClr val="000000"/>
                </a:solidFill>
                <a:latin typeface="Courier New" panose="02070309020205020404" pitchFamily="49" charset="0"/>
              </a:rPr>
              <a:t>assertTrue</a:t>
            </a:r>
            <a:r>
              <a:rPr lang="en-GB" b="1" dirty="0">
                <a:solidFill>
                  <a:srgbClr val="000080"/>
                </a:solidFill>
                <a:latin typeface="Courier New" panose="02070309020205020404" pitchFamily="49" charset="0"/>
              </a:rPr>
              <a:t>(</a:t>
            </a:r>
            <a:r>
              <a:rPr lang="en-GB" dirty="0">
                <a:solidFill>
                  <a:srgbClr val="000000"/>
                </a:solidFill>
                <a:latin typeface="Courier New" panose="02070309020205020404" pitchFamily="49" charset="0"/>
              </a:rPr>
              <a:t>result</a:t>
            </a:r>
            <a:r>
              <a:rPr lang="en-GB" b="1" dirty="0">
                <a:solidFill>
                  <a:srgbClr val="000080"/>
                </a:solidFill>
                <a:latin typeface="Courier New" panose="02070309020205020404" pitchFamily="49" charset="0"/>
              </a:rPr>
              <a:t>)</a:t>
            </a:r>
            <a:r>
              <a:rPr lang="en-GB" dirty="0">
                <a:solidFill>
                  <a:srgbClr val="000000"/>
                </a:solidFill>
                <a:latin typeface="Courier New" panose="02070309020205020404" pitchFamily="49" charset="0"/>
              </a:rPr>
              <a:t> </a:t>
            </a:r>
          </a:p>
          <a:p>
            <a:pPr marL="0" indent="0">
              <a:buNone/>
            </a:pPr>
            <a:endParaRPr lang="en-GB" dirty="0">
              <a:solidFill>
                <a:srgbClr val="008000"/>
              </a:solidFill>
              <a:latin typeface="Courier New" panose="02070309020205020404" pitchFamily="49" charset="0"/>
            </a:endParaRPr>
          </a:p>
          <a:p>
            <a:pPr marL="0" indent="0">
              <a:buNone/>
            </a:pPr>
            <a:r>
              <a:rPr lang="en-GB" dirty="0">
                <a:solidFill>
                  <a:srgbClr val="008000"/>
                </a:solidFill>
                <a:latin typeface="Courier New" panose="02070309020205020404" pitchFamily="49" charset="0"/>
              </a:rPr>
              <a:t># Checks the datatype</a:t>
            </a:r>
            <a:r>
              <a:rPr lang="en-GB" dirty="0">
                <a:solidFill>
                  <a:srgbClr val="000000"/>
                </a:solidFill>
                <a:latin typeface="Courier New" panose="02070309020205020404" pitchFamily="49" charset="0"/>
              </a:rPr>
              <a:t> </a:t>
            </a:r>
          </a:p>
          <a:p>
            <a:pPr marL="0" indent="0">
              <a:buNone/>
            </a:pPr>
            <a:r>
              <a:rPr lang="en-GB" b="1" dirty="0">
                <a:solidFill>
                  <a:srgbClr val="0000FF"/>
                </a:solidFill>
                <a:latin typeface="Courier New" panose="02070309020205020404" pitchFamily="49" charset="0"/>
              </a:rPr>
              <a:t>def</a:t>
            </a:r>
            <a:r>
              <a:rPr lang="en-GB" dirty="0">
                <a:solidFill>
                  <a:srgbClr val="000000"/>
                </a:solidFill>
                <a:latin typeface="Courier New" panose="02070309020205020404" pitchFamily="49" charset="0"/>
              </a:rPr>
              <a:t> </a:t>
            </a:r>
            <a:r>
              <a:rPr lang="en-GB" dirty="0" err="1">
                <a:solidFill>
                  <a:srgbClr val="FF00FF"/>
                </a:solidFill>
                <a:latin typeface="Courier New" panose="02070309020205020404" pitchFamily="49" charset="0"/>
              </a:rPr>
              <a:t>test_bool</a:t>
            </a:r>
            <a:r>
              <a:rPr lang="en-GB" b="1" dirty="0">
                <a:solidFill>
                  <a:srgbClr val="000080"/>
                </a:solidFill>
                <a:latin typeface="Courier New" panose="02070309020205020404" pitchFamily="49" charset="0"/>
              </a:rPr>
              <a:t>(</a:t>
            </a:r>
            <a:r>
              <a:rPr lang="en-GB" dirty="0">
                <a:solidFill>
                  <a:srgbClr val="000000"/>
                </a:solidFill>
                <a:latin typeface="Courier New" panose="02070309020205020404" pitchFamily="49" charset="0"/>
              </a:rPr>
              <a:t>self</a:t>
            </a:r>
            <a:r>
              <a:rPr lang="en-GB" b="1" dirty="0">
                <a:solidFill>
                  <a:srgbClr val="000080"/>
                </a:solidFill>
                <a:latin typeface="Courier New" panose="02070309020205020404" pitchFamily="49" charset="0"/>
              </a:rPr>
              <a:t>):</a:t>
            </a:r>
          </a:p>
          <a:p>
            <a:pPr marL="0" indent="0">
              <a:buNone/>
            </a:pPr>
            <a:r>
              <a:rPr lang="en-GB" b="1" dirty="0">
                <a:solidFill>
                  <a:srgbClr val="000080"/>
                </a:solidFill>
                <a:latin typeface="Courier New" panose="02070309020205020404" pitchFamily="49" charset="0"/>
              </a:rPr>
              <a:t>  </a:t>
            </a:r>
            <a:r>
              <a:rPr lang="en-GB" dirty="0">
                <a:solidFill>
                  <a:srgbClr val="000000"/>
                </a:solidFill>
                <a:latin typeface="Courier New" panose="02070309020205020404" pitchFamily="49" charset="0"/>
              </a:rPr>
              <a:t> result</a:t>
            </a:r>
            <a:r>
              <a:rPr lang="en-GB" b="1" dirty="0">
                <a:solidFill>
                  <a:srgbClr val="000080"/>
                </a:solidFill>
                <a:latin typeface="Courier New" panose="02070309020205020404" pitchFamily="49" charset="0"/>
              </a:rPr>
              <a:t>=</a:t>
            </a:r>
            <a:r>
              <a:rPr lang="en-GB" dirty="0" err="1">
                <a:solidFill>
                  <a:srgbClr val="000000"/>
                </a:solidFill>
                <a:latin typeface="Courier New" panose="02070309020205020404" pitchFamily="49" charset="0"/>
              </a:rPr>
              <a:t>math_tool</a:t>
            </a:r>
            <a:r>
              <a:rPr lang="en-GB" b="1" dirty="0" err="1">
                <a:solidFill>
                  <a:srgbClr val="000080"/>
                </a:solidFill>
                <a:latin typeface="Courier New" panose="02070309020205020404" pitchFamily="49" charset="0"/>
              </a:rPr>
              <a:t>.</a:t>
            </a:r>
            <a:r>
              <a:rPr lang="en-GB" dirty="0" err="1">
                <a:solidFill>
                  <a:srgbClr val="000000"/>
                </a:solidFill>
                <a:latin typeface="Courier New" panose="02070309020205020404" pitchFamily="49" charset="0"/>
              </a:rPr>
              <a:t>isOdd</a:t>
            </a:r>
            <a:r>
              <a:rPr lang="en-GB" b="1" dirty="0">
                <a:solidFill>
                  <a:srgbClr val="000080"/>
                </a:solidFill>
                <a:latin typeface="Courier New" panose="02070309020205020404" pitchFamily="49" charset="0"/>
              </a:rPr>
              <a:t>(</a:t>
            </a:r>
            <a:r>
              <a:rPr lang="en-GB" dirty="0">
                <a:solidFill>
                  <a:srgbClr val="FF0000"/>
                </a:solidFill>
                <a:latin typeface="Courier New" panose="02070309020205020404" pitchFamily="49" charset="0"/>
              </a:rPr>
              <a:t>3</a:t>
            </a:r>
            <a:r>
              <a:rPr lang="en-GB" b="1" dirty="0">
                <a:solidFill>
                  <a:srgbClr val="000080"/>
                </a:solidFill>
                <a:latin typeface="Courier New" panose="02070309020205020404" pitchFamily="49" charset="0"/>
              </a:rPr>
              <a:t>)</a:t>
            </a:r>
          </a:p>
          <a:p>
            <a:pPr marL="0" indent="0">
              <a:buNone/>
            </a:pPr>
            <a:r>
              <a:rPr lang="en-GB" b="1" dirty="0">
                <a:solidFill>
                  <a:srgbClr val="000080"/>
                </a:solidFill>
                <a:latin typeface="Courier New" panose="02070309020205020404" pitchFamily="49" charset="0"/>
              </a:rPr>
              <a:t>  </a:t>
            </a:r>
            <a:r>
              <a:rPr lang="en-GB" dirty="0">
                <a:solidFill>
                  <a:srgbClr val="000000"/>
                </a:solidFill>
                <a:latin typeface="Courier New" panose="02070309020205020404" pitchFamily="49" charset="0"/>
              </a:rPr>
              <a:t> </a:t>
            </a:r>
            <a:r>
              <a:rPr lang="en-GB" dirty="0" err="1">
                <a:solidFill>
                  <a:srgbClr val="000000"/>
                </a:solidFill>
                <a:latin typeface="Courier New" panose="02070309020205020404" pitchFamily="49" charset="0"/>
              </a:rPr>
              <a:t>assertIsInstance</a:t>
            </a:r>
            <a:r>
              <a:rPr lang="en-GB" b="1" dirty="0">
                <a:solidFill>
                  <a:srgbClr val="000080"/>
                </a:solidFill>
                <a:latin typeface="Courier New" panose="02070309020205020404" pitchFamily="49" charset="0"/>
              </a:rPr>
              <a:t>(</a:t>
            </a:r>
            <a:r>
              <a:rPr lang="en-GB" dirty="0" err="1">
                <a:solidFill>
                  <a:srgbClr val="000000"/>
                </a:solidFill>
                <a:latin typeface="Courier New" panose="02070309020205020404" pitchFamily="49" charset="0"/>
              </a:rPr>
              <a:t>result</a:t>
            </a:r>
            <a:r>
              <a:rPr lang="en-GB" b="1" dirty="0" err="1">
                <a:solidFill>
                  <a:srgbClr val="000080"/>
                </a:solidFill>
                <a:latin typeface="Courier New" panose="02070309020205020404" pitchFamily="49" charset="0"/>
              </a:rPr>
              <a:t>,</a:t>
            </a:r>
            <a:r>
              <a:rPr lang="en-GB" dirty="0" err="1">
                <a:solidFill>
                  <a:srgbClr val="000000"/>
                </a:solidFill>
                <a:latin typeface="Courier New" panose="02070309020205020404" pitchFamily="49" charset="0"/>
              </a:rPr>
              <a:t>bool</a:t>
            </a:r>
            <a:r>
              <a:rPr lang="en-GB" b="1" dirty="0">
                <a:solidFill>
                  <a:srgbClr val="000080"/>
                </a:solidFill>
                <a:latin typeface="Courier New" panose="02070309020205020404" pitchFamily="49" charset="0"/>
              </a:rPr>
              <a:t>)</a:t>
            </a:r>
          </a:p>
          <a:p>
            <a:pPr marL="0" indent="0">
              <a:buNone/>
            </a:pPr>
            <a:r>
              <a:rPr lang="en-GB" dirty="0">
                <a:solidFill>
                  <a:srgbClr val="000000"/>
                </a:solidFill>
                <a:latin typeface="Courier New" panose="02070309020205020404" pitchFamily="49" charset="0"/>
              </a:rPr>
              <a:t> </a:t>
            </a:r>
          </a:p>
          <a:p>
            <a:pPr marL="0" indent="0">
              <a:buNone/>
            </a:pPr>
            <a:r>
              <a:rPr lang="en-GB" dirty="0">
                <a:solidFill>
                  <a:srgbClr val="008000"/>
                </a:solidFill>
                <a:latin typeface="Courier New" panose="02070309020205020404" pitchFamily="49" charset="0"/>
              </a:rPr>
              <a:t># Checks that an error is raised</a:t>
            </a:r>
            <a:r>
              <a:rPr lang="en-GB" dirty="0">
                <a:solidFill>
                  <a:srgbClr val="000000"/>
                </a:solidFill>
                <a:latin typeface="Courier New" panose="02070309020205020404" pitchFamily="49" charset="0"/>
              </a:rPr>
              <a:t> </a:t>
            </a:r>
          </a:p>
          <a:p>
            <a:pPr marL="0" indent="0">
              <a:buNone/>
            </a:pPr>
            <a:r>
              <a:rPr lang="en-GB" b="1" dirty="0">
                <a:solidFill>
                  <a:srgbClr val="0000FF"/>
                </a:solidFill>
                <a:latin typeface="Courier New" panose="02070309020205020404" pitchFamily="49" charset="0"/>
              </a:rPr>
              <a:t>def</a:t>
            </a:r>
            <a:r>
              <a:rPr lang="en-GB" dirty="0">
                <a:solidFill>
                  <a:srgbClr val="000000"/>
                </a:solidFill>
                <a:latin typeface="Courier New" panose="02070309020205020404" pitchFamily="49" charset="0"/>
              </a:rPr>
              <a:t> </a:t>
            </a:r>
            <a:r>
              <a:rPr lang="en-GB" dirty="0" err="1">
                <a:solidFill>
                  <a:srgbClr val="FF00FF"/>
                </a:solidFill>
                <a:latin typeface="Courier New" panose="02070309020205020404" pitchFamily="49" charset="0"/>
              </a:rPr>
              <a:t>test_error_message_if_both_args_not_numbers</a:t>
            </a:r>
            <a:r>
              <a:rPr lang="en-GB" b="1" dirty="0">
                <a:solidFill>
                  <a:srgbClr val="000080"/>
                </a:solidFill>
                <a:latin typeface="Courier New" panose="02070309020205020404" pitchFamily="49" charset="0"/>
              </a:rPr>
              <a:t>(</a:t>
            </a:r>
            <a:r>
              <a:rPr lang="en-GB" dirty="0">
                <a:solidFill>
                  <a:srgbClr val="000000"/>
                </a:solidFill>
                <a:latin typeface="Courier New" panose="02070309020205020404" pitchFamily="49" charset="0"/>
              </a:rPr>
              <a:t>self</a:t>
            </a:r>
            <a:r>
              <a:rPr lang="en-GB" b="1" dirty="0">
                <a:solidFill>
                  <a:srgbClr val="000080"/>
                </a:solidFill>
                <a:latin typeface="Courier New" panose="02070309020205020404" pitchFamily="49" charset="0"/>
              </a:rPr>
              <a:t>):</a:t>
            </a:r>
          </a:p>
          <a:p>
            <a:pPr marL="0" indent="0">
              <a:buNone/>
            </a:pPr>
            <a:r>
              <a:rPr lang="en-GB" b="1" dirty="0">
                <a:solidFill>
                  <a:srgbClr val="000080"/>
                </a:solidFill>
                <a:latin typeface="Courier New" panose="02070309020205020404" pitchFamily="49" charset="0"/>
              </a:rPr>
              <a:t>   </a:t>
            </a:r>
            <a:r>
              <a:rPr lang="en-GB" dirty="0">
                <a:solidFill>
                  <a:srgbClr val="000000"/>
                </a:solidFill>
                <a:latin typeface="Courier New" panose="02070309020205020404" pitchFamily="49" charset="0"/>
              </a:rPr>
              <a:t> </a:t>
            </a:r>
            <a:r>
              <a:rPr lang="en-GB" dirty="0" err="1">
                <a:solidFill>
                  <a:srgbClr val="000000"/>
                </a:solidFill>
                <a:latin typeface="Courier New" panose="02070309020205020404" pitchFamily="49" charset="0"/>
              </a:rPr>
              <a:t>assertRaises</a:t>
            </a:r>
            <a:r>
              <a:rPr lang="en-GB" b="1" dirty="0">
                <a:solidFill>
                  <a:srgbClr val="000080"/>
                </a:solidFill>
                <a:latin typeface="Courier New" panose="02070309020205020404" pitchFamily="49" charset="0"/>
              </a:rPr>
              <a:t>(</a:t>
            </a:r>
            <a:r>
              <a:rPr lang="en-GB" dirty="0" err="1">
                <a:solidFill>
                  <a:srgbClr val="000000"/>
                </a:solidFill>
                <a:latin typeface="Courier New" panose="02070309020205020404" pitchFamily="49" charset="0"/>
              </a:rPr>
              <a:t>TypeError</a:t>
            </a:r>
            <a:r>
              <a:rPr lang="en-GB" b="1" dirty="0">
                <a:solidFill>
                  <a:srgbClr val="000080"/>
                </a:solidFill>
                <a:latin typeface="Courier New" panose="02070309020205020404" pitchFamily="49" charset="0"/>
              </a:rPr>
              <a:t>,</a:t>
            </a:r>
            <a:r>
              <a:rPr lang="en-GB" dirty="0">
                <a:solidFill>
                  <a:srgbClr val="000000"/>
                </a:solidFill>
                <a:latin typeface="Courier New" panose="02070309020205020404" pitchFamily="49" charset="0"/>
              </a:rPr>
              <a:t> </a:t>
            </a:r>
            <a:r>
              <a:rPr lang="en-GB" dirty="0" err="1">
                <a:solidFill>
                  <a:srgbClr val="000000"/>
                </a:solidFill>
                <a:latin typeface="Courier New" panose="02070309020205020404" pitchFamily="49" charset="0"/>
              </a:rPr>
              <a:t>math_tool</a:t>
            </a:r>
            <a:r>
              <a:rPr lang="en-GB" b="1" dirty="0" err="1">
                <a:solidFill>
                  <a:srgbClr val="000080"/>
                </a:solidFill>
                <a:latin typeface="Courier New" panose="02070309020205020404" pitchFamily="49" charset="0"/>
              </a:rPr>
              <a:t>.</a:t>
            </a:r>
            <a:r>
              <a:rPr lang="en-GB" dirty="0" err="1">
                <a:solidFill>
                  <a:srgbClr val="000000"/>
                </a:solidFill>
                <a:latin typeface="Courier New" panose="02070309020205020404" pitchFamily="49" charset="0"/>
              </a:rPr>
              <a:t>division</a:t>
            </a:r>
            <a:r>
              <a:rPr lang="en-GB" b="1" dirty="0">
                <a:solidFill>
                  <a:srgbClr val="000080"/>
                </a:solidFill>
                <a:latin typeface="Courier New" panose="02070309020205020404" pitchFamily="49" charset="0"/>
              </a:rPr>
              <a:t>,</a:t>
            </a:r>
            <a:r>
              <a:rPr lang="en-GB" dirty="0">
                <a:solidFill>
                  <a:srgbClr val="000000"/>
                </a:solidFill>
                <a:latin typeface="Courier New" panose="02070309020205020404" pitchFamily="49" charset="0"/>
              </a:rPr>
              <a:t> </a:t>
            </a:r>
            <a:r>
              <a:rPr lang="en-GB" dirty="0">
                <a:solidFill>
                  <a:srgbClr val="808080"/>
                </a:solidFill>
                <a:latin typeface="Courier New" panose="02070309020205020404" pitchFamily="49" charset="0"/>
              </a:rPr>
              <a:t>'two'</a:t>
            </a:r>
            <a:r>
              <a:rPr lang="en-GB" b="1" dirty="0">
                <a:solidFill>
                  <a:srgbClr val="000080"/>
                </a:solidFill>
                <a:latin typeface="Courier New" panose="02070309020205020404" pitchFamily="49" charset="0"/>
              </a:rPr>
              <a:t>,</a:t>
            </a:r>
            <a:r>
              <a:rPr lang="en-GB" dirty="0">
                <a:solidFill>
                  <a:srgbClr val="000000"/>
                </a:solidFill>
                <a:latin typeface="Courier New" panose="02070309020205020404" pitchFamily="49" charset="0"/>
              </a:rPr>
              <a:t> </a:t>
            </a:r>
            <a:r>
              <a:rPr lang="en-GB" dirty="0">
                <a:solidFill>
                  <a:srgbClr val="808080"/>
                </a:solidFill>
                <a:latin typeface="Courier New" panose="02070309020205020404" pitchFamily="49" charset="0"/>
              </a:rPr>
              <a:t>'three’</a:t>
            </a:r>
            <a:r>
              <a:rPr lang="en-GB" b="1" dirty="0">
                <a:solidFill>
                  <a:srgbClr val="000080"/>
                </a:solidFill>
                <a:latin typeface="Courier New" panose="02070309020205020404" pitchFamily="49" charset="0"/>
              </a:rPr>
              <a:t>)</a:t>
            </a:r>
            <a:r>
              <a:rPr lang="en-GB" dirty="0">
                <a:solidFill>
                  <a:srgbClr val="000000"/>
                </a:solidFill>
                <a:latin typeface="Courier New" panose="02070309020205020404" pitchFamily="49" charset="0"/>
              </a:rPr>
              <a:t> </a:t>
            </a:r>
          </a:p>
          <a:p>
            <a:pPr marL="0" indent="0">
              <a:buNone/>
            </a:pPr>
            <a:endParaRPr lang="en-GB" dirty="0">
              <a:solidFill>
                <a:srgbClr val="008000"/>
              </a:solidFill>
              <a:latin typeface="Courier New" panose="02070309020205020404" pitchFamily="49" charset="0"/>
            </a:endParaRPr>
          </a:p>
          <a:p>
            <a:pPr marL="0" indent="0">
              <a:buNone/>
            </a:pPr>
            <a:r>
              <a:rPr lang="en-GB" dirty="0">
                <a:solidFill>
                  <a:srgbClr val="008000"/>
                </a:solidFill>
                <a:latin typeface="Courier New" panose="02070309020205020404" pitchFamily="49" charset="0"/>
              </a:rPr>
              <a:t># Checks that an error is raised </a:t>
            </a:r>
          </a:p>
          <a:p>
            <a:pPr marL="0" indent="0">
              <a:buNone/>
            </a:pPr>
            <a:r>
              <a:rPr lang="en-GB" b="1" dirty="0">
                <a:solidFill>
                  <a:srgbClr val="0000FF"/>
                </a:solidFill>
                <a:latin typeface="Courier New" panose="02070309020205020404" pitchFamily="49" charset="0"/>
              </a:rPr>
              <a:t>def</a:t>
            </a:r>
            <a:r>
              <a:rPr lang="en-GB" dirty="0">
                <a:solidFill>
                  <a:srgbClr val="000000"/>
                </a:solidFill>
                <a:latin typeface="Courier New" panose="02070309020205020404" pitchFamily="49" charset="0"/>
              </a:rPr>
              <a:t> </a:t>
            </a:r>
            <a:r>
              <a:rPr lang="en-GB" dirty="0" err="1">
                <a:solidFill>
                  <a:srgbClr val="FF00FF"/>
                </a:solidFill>
                <a:latin typeface="Courier New" panose="02070309020205020404" pitchFamily="49" charset="0"/>
              </a:rPr>
              <a:t>test_error_message_divide_by_zero</a:t>
            </a:r>
            <a:r>
              <a:rPr lang="en-GB" b="1" dirty="0">
                <a:solidFill>
                  <a:srgbClr val="000080"/>
                </a:solidFill>
                <a:latin typeface="Courier New" panose="02070309020205020404" pitchFamily="49" charset="0"/>
              </a:rPr>
              <a:t>(</a:t>
            </a:r>
            <a:r>
              <a:rPr lang="en-GB" dirty="0">
                <a:solidFill>
                  <a:srgbClr val="000000"/>
                </a:solidFill>
                <a:latin typeface="Courier New" panose="02070309020205020404" pitchFamily="49" charset="0"/>
              </a:rPr>
              <a:t>self</a:t>
            </a:r>
            <a:r>
              <a:rPr lang="en-GB" b="1" dirty="0">
                <a:solidFill>
                  <a:srgbClr val="000080"/>
                </a:solidFill>
                <a:latin typeface="Courier New" panose="02070309020205020404" pitchFamily="49" charset="0"/>
              </a:rPr>
              <a:t>):</a:t>
            </a:r>
          </a:p>
          <a:p>
            <a:pPr marL="0" indent="0">
              <a:buNone/>
            </a:pPr>
            <a:r>
              <a:rPr lang="en-GB" b="1" dirty="0">
                <a:solidFill>
                  <a:srgbClr val="000080"/>
                </a:solidFill>
                <a:latin typeface="Courier New" panose="02070309020205020404" pitchFamily="49" charset="0"/>
              </a:rPr>
              <a:t>   </a:t>
            </a:r>
            <a:r>
              <a:rPr lang="en-GB" dirty="0">
                <a:solidFill>
                  <a:srgbClr val="000000"/>
                </a:solidFill>
                <a:latin typeface="Courier New" panose="02070309020205020404" pitchFamily="49" charset="0"/>
              </a:rPr>
              <a:t> </a:t>
            </a:r>
            <a:r>
              <a:rPr lang="en-GB" dirty="0" err="1">
                <a:solidFill>
                  <a:srgbClr val="000000"/>
                </a:solidFill>
                <a:latin typeface="Courier New" panose="02070309020205020404" pitchFamily="49" charset="0"/>
              </a:rPr>
              <a:t>assertRaises</a:t>
            </a:r>
            <a:r>
              <a:rPr lang="en-GB" b="1" dirty="0">
                <a:solidFill>
                  <a:srgbClr val="000080"/>
                </a:solidFill>
                <a:latin typeface="Courier New" panose="02070309020205020404" pitchFamily="49" charset="0"/>
              </a:rPr>
              <a:t>(</a:t>
            </a:r>
            <a:r>
              <a:rPr lang="en-GB" dirty="0" err="1">
                <a:solidFill>
                  <a:srgbClr val="000000"/>
                </a:solidFill>
                <a:latin typeface="Courier New" panose="02070309020205020404" pitchFamily="49" charset="0"/>
              </a:rPr>
              <a:t>ZeroDivisionError</a:t>
            </a:r>
            <a:r>
              <a:rPr lang="en-GB" b="1" dirty="0">
                <a:solidFill>
                  <a:srgbClr val="000080"/>
                </a:solidFill>
                <a:latin typeface="Courier New" panose="02070309020205020404" pitchFamily="49" charset="0"/>
              </a:rPr>
              <a:t>,</a:t>
            </a:r>
            <a:r>
              <a:rPr lang="en-GB" dirty="0">
                <a:solidFill>
                  <a:srgbClr val="000000"/>
                </a:solidFill>
                <a:latin typeface="Courier New" panose="02070309020205020404" pitchFamily="49" charset="0"/>
              </a:rPr>
              <a:t> </a:t>
            </a:r>
            <a:r>
              <a:rPr lang="en-GB" dirty="0" err="1">
                <a:solidFill>
                  <a:srgbClr val="000000"/>
                </a:solidFill>
                <a:latin typeface="Courier New" panose="02070309020205020404" pitchFamily="49" charset="0"/>
              </a:rPr>
              <a:t>math_tool</a:t>
            </a:r>
            <a:r>
              <a:rPr lang="en-GB" b="1" dirty="0" err="1">
                <a:solidFill>
                  <a:srgbClr val="000080"/>
                </a:solidFill>
                <a:latin typeface="Courier New" panose="02070309020205020404" pitchFamily="49" charset="0"/>
              </a:rPr>
              <a:t>.</a:t>
            </a:r>
            <a:r>
              <a:rPr lang="en-GB" dirty="0" err="1">
                <a:solidFill>
                  <a:srgbClr val="000000"/>
                </a:solidFill>
                <a:latin typeface="Courier New" panose="02070309020205020404" pitchFamily="49" charset="0"/>
              </a:rPr>
              <a:t>division</a:t>
            </a:r>
            <a:r>
              <a:rPr lang="en-GB" b="1" dirty="0">
                <a:solidFill>
                  <a:srgbClr val="000080"/>
                </a:solidFill>
                <a:latin typeface="Courier New" panose="02070309020205020404" pitchFamily="49" charset="0"/>
              </a:rPr>
              <a:t>,</a:t>
            </a:r>
            <a:r>
              <a:rPr lang="en-GB" dirty="0">
                <a:solidFill>
                  <a:srgbClr val="000000"/>
                </a:solidFill>
                <a:latin typeface="Courier New" panose="02070309020205020404" pitchFamily="49" charset="0"/>
              </a:rPr>
              <a:t> </a:t>
            </a:r>
            <a:r>
              <a:rPr lang="en-GB" dirty="0">
                <a:solidFill>
                  <a:srgbClr val="FF0000"/>
                </a:solidFill>
                <a:latin typeface="Courier New" panose="02070309020205020404" pitchFamily="49" charset="0"/>
              </a:rPr>
              <a:t>2</a:t>
            </a:r>
            <a:r>
              <a:rPr lang="en-GB" b="1" dirty="0">
                <a:solidFill>
                  <a:srgbClr val="000080"/>
                </a:solidFill>
                <a:latin typeface="Courier New" panose="02070309020205020404" pitchFamily="49" charset="0"/>
              </a:rPr>
              <a:t>,</a:t>
            </a:r>
            <a:r>
              <a:rPr lang="en-GB" dirty="0">
                <a:solidFill>
                  <a:srgbClr val="000000"/>
                </a:solidFill>
                <a:latin typeface="Courier New" panose="02070309020205020404" pitchFamily="49" charset="0"/>
              </a:rPr>
              <a:t> </a:t>
            </a:r>
            <a:r>
              <a:rPr lang="en-GB" dirty="0">
                <a:solidFill>
                  <a:srgbClr val="FF0000"/>
                </a:solidFill>
                <a:latin typeface="Courier New" panose="02070309020205020404" pitchFamily="49" charset="0"/>
              </a:rPr>
              <a:t>0</a:t>
            </a:r>
            <a:r>
              <a:rPr lang="en-GB" b="1" dirty="0">
                <a:solidFill>
                  <a:srgbClr val="000080"/>
                </a:solidFill>
                <a:latin typeface="Courier New" panose="02070309020205020404" pitchFamily="49" charset="0"/>
              </a:rPr>
              <a:t>)</a:t>
            </a:r>
            <a:r>
              <a:rPr lang="en-GB" dirty="0">
                <a:solidFill>
                  <a:srgbClr val="000000"/>
                </a:solidFill>
                <a:latin typeface="Courier New" panose="02070309020205020404" pitchFamily="49" charset="0"/>
              </a:rPr>
              <a:t> </a:t>
            </a:r>
          </a:p>
          <a:p>
            <a:pPr marL="0" indent="0">
              <a:buNone/>
            </a:pPr>
            <a:r>
              <a:rPr lang="en-GB" b="1" dirty="0">
                <a:solidFill>
                  <a:srgbClr val="0000FF"/>
                </a:solidFill>
                <a:latin typeface="Courier New" panose="02070309020205020404" pitchFamily="49" charset="0"/>
              </a:rPr>
              <a:t>if</a:t>
            </a:r>
            <a:r>
              <a:rPr lang="en-GB" dirty="0">
                <a:solidFill>
                  <a:srgbClr val="000000"/>
                </a:solidFill>
                <a:latin typeface="Courier New" panose="02070309020205020404" pitchFamily="49" charset="0"/>
              </a:rPr>
              <a:t> __name__ </a:t>
            </a:r>
            <a:r>
              <a:rPr lang="en-GB" b="1" dirty="0">
                <a:solidFill>
                  <a:srgbClr val="000080"/>
                </a:solidFill>
                <a:latin typeface="Courier New" panose="02070309020205020404" pitchFamily="49" charset="0"/>
              </a:rPr>
              <a:t>==</a:t>
            </a:r>
            <a:r>
              <a:rPr lang="en-GB" dirty="0">
                <a:solidFill>
                  <a:srgbClr val="000000"/>
                </a:solidFill>
                <a:latin typeface="Courier New" panose="02070309020205020404" pitchFamily="49" charset="0"/>
              </a:rPr>
              <a:t> </a:t>
            </a:r>
            <a:r>
              <a:rPr lang="en-GB" dirty="0">
                <a:solidFill>
                  <a:srgbClr val="808080"/>
                </a:solidFill>
                <a:latin typeface="Courier New" panose="02070309020205020404" pitchFamily="49" charset="0"/>
              </a:rPr>
              <a:t>'__main__’</a:t>
            </a:r>
            <a:r>
              <a:rPr lang="en-GB" b="1" dirty="0">
                <a:solidFill>
                  <a:srgbClr val="000080"/>
                </a:solidFill>
                <a:latin typeface="Courier New" panose="02070309020205020404" pitchFamily="49" charset="0"/>
              </a:rPr>
              <a:t>:</a:t>
            </a:r>
            <a:r>
              <a:rPr lang="en-GB" dirty="0">
                <a:solidFill>
                  <a:srgbClr val="000000"/>
                </a:solidFill>
                <a:latin typeface="Courier New" panose="02070309020205020404" pitchFamily="49" charset="0"/>
              </a:rPr>
              <a:t> </a:t>
            </a:r>
          </a:p>
          <a:p>
            <a:pPr marL="0" indent="0">
              <a:buNone/>
            </a:pPr>
            <a:r>
              <a:rPr lang="en-GB" dirty="0">
                <a:solidFill>
                  <a:srgbClr val="000000"/>
                </a:solidFill>
                <a:latin typeface="Courier New" panose="02070309020205020404" pitchFamily="49" charset="0"/>
              </a:rPr>
              <a:t>   </a:t>
            </a:r>
            <a:r>
              <a:rPr lang="en-GB" dirty="0" err="1">
                <a:solidFill>
                  <a:srgbClr val="000000"/>
                </a:solidFill>
                <a:latin typeface="Courier New" panose="02070309020205020404" pitchFamily="49" charset="0"/>
              </a:rPr>
              <a:t>unittest</a:t>
            </a:r>
            <a:r>
              <a:rPr lang="en-GB" b="1" dirty="0" err="1">
                <a:solidFill>
                  <a:srgbClr val="000080"/>
                </a:solidFill>
                <a:latin typeface="Courier New" panose="02070309020205020404" pitchFamily="49" charset="0"/>
              </a:rPr>
              <a:t>.</a:t>
            </a:r>
            <a:r>
              <a:rPr lang="en-GB" dirty="0" err="1">
                <a:solidFill>
                  <a:srgbClr val="000000"/>
                </a:solidFill>
                <a:latin typeface="Courier New" panose="02070309020205020404" pitchFamily="49" charset="0"/>
              </a:rPr>
              <a:t>main</a:t>
            </a:r>
            <a:r>
              <a:rPr lang="en-GB" b="1" dirty="0">
                <a:solidFill>
                  <a:srgbClr val="000080"/>
                </a:solidFill>
                <a:latin typeface="Courier New" panose="02070309020205020404" pitchFamily="49" charset="0"/>
              </a:rPr>
              <a:t>()</a:t>
            </a:r>
            <a:endParaRPr lang="en-GB" dirty="0"/>
          </a:p>
          <a:p>
            <a:endParaRPr lang="en-GB" dirty="0"/>
          </a:p>
        </p:txBody>
      </p:sp>
    </p:spTree>
    <p:extLst>
      <p:ext uri="{BB962C8B-B14F-4D97-AF65-F5344CB8AC3E}">
        <p14:creationId xmlns:p14="http://schemas.microsoft.com/office/powerpoint/2010/main" val="27721604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F364C-6004-46A2-B3BE-E7DEA4A044F6}"/>
              </a:ext>
            </a:extLst>
          </p:cNvPr>
          <p:cNvSpPr>
            <a:spLocks noGrp="1"/>
          </p:cNvSpPr>
          <p:nvPr>
            <p:ph type="title"/>
          </p:nvPr>
        </p:nvSpPr>
        <p:spPr/>
        <p:txBody>
          <a:bodyPr>
            <a:normAutofit fontScale="90000"/>
          </a:bodyPr>
          <a:lstStyle/>
          <a:p>
            <a:r>
              <a:rPr lang="en-GB" dirty="0"/>
              <a:t>Test Output</a:t>
            </a:r>
          </a:p>
        </p:txBody>
      </p:sp>
      <p:sp>
        <p:nvSpPr>
          <p:cNvPr id="3" name="Content Placeholder 2">
            <a:extLst>
              <a:ext uri="{FF2B5EF4-FFF2-40B4-BE49-F238E27FC236}">
                <a16:creationId xmlns:a16="http://schemas.microsoft.com/office/drawing/2014/main" id="{FFE8BCA8-75DF-4C61-97F8-4E712F031CE9}"/>
              </a:ext>
            </a:extLst>
          </p:cNvPr>
          <p:cNvSpPr>
            <a:spLocks noGrp="1"/>
          </p:cNvSpPr>
          <p:nvPr>
            <p:ph idx="1"/>
          </p:nvPr>
        </p:nvSpPr>
        <p:spPr/>
        <p:txBody>
          <a:bodyPr/>
          <a:lstStyle/>
          <a:p>
            <a:pPr marL="0" indent="0">
              <a:buNone/>
            </a:pPr>
            <a:r>
              <a:rPr lang="en-GB" dirty="0"/>
              <a:t>Our test output should look something like this if all is well</a:t>
            </a:r>
          </a:p>
        </p:txBody>
      </p:sp>
      <p:pic>
        <p:nvPicPr>
          <p:cNvPr id="4" name="Picture 3">
            <a:extLst>
              <a:ext uri="{FF2B5EF4-FFF2-40B4-BE49-F238E27FC236}">
                <a16:creationId xmlns:a16="http://schemas.microsoft.com/office/drawing/2014/main" id="{09185483-5757-48EB-BD2C-27BDC57FDFE0}"/>
              </a:ext>
            </a:extLst>
          </p:cNvPr>
          <p:cNvPicPr>
            <a:picLocks noChangeAspect="1"/>
          </p:cNvPicPr>
          <p:nvPr/>
        </p:nvPicPr>
        <p:blipFill>
          <a:blip r:embed="rId2"/>
          <a:stretch>
            <a:fillRect/>
          </a:stretch>
        </p:blipFill>
        <p:spPr>
          <a:xfrm>
            <a:off x="2411587" y="2603899"/>
            <a:ext cx="4936270" cy="2517829"/>
          </a:xfrm>
          <a:prstGeom prst="rect">
            <a:avLst/>
          </a:prstGeom>
        </p:spPr>
      </p:pic>
    </p:spTree>
    <p:extLst>
      <p:ext uri="{BB962C8B-B14F-4D97-AF65-F5344CB8AC3E}">
        <p14:creationId xmlns:p14="http://schemas.microsoft.com/office/powerpoint/2010/main" val="29784676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CD2FD-9C63-4791-AC96-70ADA4E8545D}"/>
              </a:ext>
            </a:extLst>
          </p:cNvPr>
          <p:cNvSpPr>
            <a:spLocks noGrp="1"/>
          </p:cNvSpPr>
          <p:nvPr>
            <p:ph type="title"/>
          </p:nvPr>
        </p:nvSpPr>
        <p:spPr/>
        <p:txBody>
          <a:bodyPr>
            <a:normAutofit fontScale="90000"/>
          </a:bodyPr>
          <a:lstStyle/>
          <a:p>
            <a:r>
              <a:rPr lang="en-GB" dirty="0" err="1"/>
              <a:t>Unittest</a:t>
            </a:r>
            <a:r>
              <a:rPr lang="en-GB" dirty="0"/>
              <a:t> with Mock</a:t>
            </a:r>
          </a:p>
        </p:txBody>
      </p:sp>
      <p:sp>
        <p:nvSpPr>
          <p:cNvPr id="3" name="Content Placeholder 2">
            <a:extLst>
              <a:ext uri="{FF2B5EF4-FFF2-40B4-BE49-F238E27FC236}">
                <a16:creationId xmlns:a16="http://schemas.microsoft.com/office/drawing/2014/main" id="{1B38BF9F-207C-4DED-B37D-5FD719BC0727}"/>
              </a:ext>
            </a:extLst>
          </p:cNvPr>
          <p:cNvSpPr>
            <a:spLocks noGrp="1"/>
          </p:cNvSpPr>
          <p:nvPr>
            <p:ph idx="1"/>
          </p:nvPr>
        </p:nvSpPr>
        <p:spPr>
          <a:xfrm>
            <a:off x="808672" y="1115761"/>
            <a:ext cx="10515600" cy="5032375"/>
          </a:xfrm>
        </p:spPr>
        <p:txBody>
          <a:bodyPr>
            <a:normAutofit fontScale="47500" lnSpcReduction="20000"/>
          </a:bodyPr>
          <a:lstStyle/>
          <a:p>
            <a:pPr marL="0" indent="0">
              <a:lnSpc>
                <a:spcPct val="120000"/>
              </a:lnSpc>
              <a:buNone/>
            </a:pPr>
            <a:r>
              <a:rPr lang="en-GB" sz="3800" dirty="0"/>
              <a:t>We may wish to test modules that do not return values, but we wish to test whether the printed output is what we expect.  In order to do this we need to use </a:t>
            </a:r>
            <a:r>
              <a:rPr lang="en-GB" sz="3800" dirty="0">
                <a:latin typeface="Courier New" panose="02070309020205020404" pitchFamily="49" charset="0"/>
                <a:cs typeface="Courier New" panose="02070309020205020404" pitchFamily="49" charset="0"/>
              </a:rPr>
              <a:t>mock w</a:t>
            </a:r>
            <a:r>
              <a:rPr lang="en-GB" sz="3800" dirty="0">
                <a:cs typeface="Courier New" panose="02070309020205020404" pitchFamily="49" charset="0"/>
              </a:rPr>
              <a:t>e need to import </a:t>
            </a:r>
            <a:r>
              <a:rPr lang="en-GB" sz="3800" dirty="0">
                <a:latin typeface="Courier New" panose="02070309020205020404" pitchFamily="49" charset="0"/>
                <a:cs typeface="Courier New" panose="02070309020205020404" pitchFamily="49" charset="0"/>
              </a:rPr>
              <a:t>mock</a:t>
            </a:r>
            <a:r>
              <a:rPr lang="en-GB" sz="3800" dirty="0">
                <a:cs typeface="Courier New" panose="02070309020205020404" pitchFamily="49" charset="0"/>
              </a:rPr>
              <a:t> as well as </a:t>
            </a:r>
            <a:r>
              <a:rPr lang="en-GB" sz="3800" dirty="0" err="1">
                <a:latin typeface="Courier New" panose="02070309020205020404" pitchFamily="49" charset="0"/>
                <a:cs typeface="Courier New" panose="02070309020205020404" pitchFamily="49" charset="0"/>
              </a:rPr>
              <a:t>io</a:t>
            </a:r>
            <a:r>
              <a:rPr lang="en-GB" sz="3800" dirty="0">
                <a:latin typeface="Courier New" panose="02070309020205020404" pitchFamily="49" charset="0"/>
                <a:cs typeface="Courier New" panose="02070309020205020404" pitchFamily="49" charset="0"/>
              </a:rPr>
              <a:t> </a:t>
            </a:r>
            <a:r>
              <a:rPr lang="en-GB" sz="3800" dirty="0">
                <a:cs typeface="Courier New" panose="02070309020205020404" pitchFamily="49" charset="0"/>
              </a:rPr>
              <a:t>and </a:t>
            </a:r>
            <a:r>
              <a:rPr lang="en-GB" sz="3800" dirty="0" err="1">
                <a:latin typeface="Courier New" panose="02070309020205020404" pitchFamily="49" charset="0"/>
                <a:cs typeface="Courier New" panose="02070309020205020404" pitchFamily="49" charset="0"/>
              </a:rPr>
              <a:t>unittest</a:t>
            </a:r>
            <a:r>
              <a:rPr lang="en-GB" sz="3800" dirty="0">
                <a:latin typeface="Courier New" panose="02070309020205020404" pitchFamily="49" charset="0"/>
                <a:cs typeface="Courier New" panose="02070309020205020404" pitchFamily="49" charset="0"/>
              </a:rPr>
              <a:t> </a:t>
            </a:r>
            <a:r>
              <a:rPr lang="en-GB" sz="3800" dirty="0">
                <a:cs typeface="Courier New" panose="02070309020205020404" pitchFamily="49" charset="0"/>
              </a:rPr>
              <a:t>modules.</a:t>
            </a:r>
          </a:p>
          <a:p>
            <a:pPr marL="0" indent="0">
              <a:lnSpc>
                <a:spcPct val="120000"/>
              </a:lnSpc>
              <a:buNone/>
            </a:pPr>
            <a:endParaRPr lang="en-GB" sz="3800" dirty="0">
              <a:cs typeface="Courier New" panose="02070309020205020404" pitchFamily="49" charset="0"/>
            </a:endParaRPr>
          </a:p>
          <a:p>
            <a:pPr marL="0" indent="0">
              <a:lnSpc>
                <a:spcPct val="120000"/>
              </a:lnSpc>
              <a:buNone/>
            </a:pPr>
            <a:r>
              <a:rPr lang="en-GB" sz="3800" dirty="0">
                <a:latin typeface="Courier New" panose="02070309020205020404" pitchFamily="49" charset="0"/>
              </a:rPr>
              <a:t>import </a:t>
            </a:r>
            <a:r>
              <a:rPr lang="en-GB" sz="3800" dirty="0" err="1">
                <a:latin typeface="Courier New" panose="02070309020205020404" pitchFamily="49" charset="0"/>
              </a:rPr>
              <a:t>io</a:t>
            </a:r>
            <a:r>
              <a:rPr lang="en-GB" sz="3800" dirty="0">
                <a:latin typeface="Courier New" panose="02070309020205020404" pitchFamily="49" charset="0"/>
              </a:rPr>
              <a:t> </a:t>
            </a:r>
          </a:p>
          <a:p>
            <a:pPr marL="0" indent="0">
              <a:lnSpc>
                <a:spcPct val="120000"/>
              </a:lnSpc>
              <a:buNone/>
            </a:pPr>
            <a:r>
              <a:rPr lang="en-GB" sz="3800" dirty="0">
                <a:latin typeface="Courier New" panose="02070309020205020404" pitchFamily="49" charset="0"/>
              </a:rPr>
              <a:t>import </a:t>
            </a:r>
            <a:r>
              <a:rPr lang="en-GB" sz="3800" dirty="0" err="1">
                <a:latin typeface="Courier New" panose="02070309020205020404" pitchFamily="49" charset="0"/>
              </a:rPr>
              <a:t>unittest</a:t>
            </a:r>
            <a:r>
              <a:rPr lang="en-GB" sz="3800" dirty="0">
                <a:latin typeface="Courier New" panose="02070309020205020404" pitchFamily="49" charset="0"/>
              </a:rPr>
              <a:t> </a:t>
            </a:r>
          </a:p>
          <a:p>
            <a:pPr marL="0" indent="0">
              <a:lnSpc>
                <a:spcPct val="120000"/>
              </a:lnSpc>
              <a:buNone/>
            </a:pPr>
            <a:r>
              <a:rPr lang="en-GB" sz="3800" dirty="0">
                <a:latin typeface="Courier New" panose="02070309020205020404" pitchFamily="49" charset="0"/>
              </a:rPr>
              <a:t>import </a:t>
            </a:r>
            <a:r>
              <a:rPr lang="en-GB" sz="3800" dirty="0" err="1">
                <a:latin typeface="Courier New" panose="02070309020205020404" pitchFamily="49" charset="0"/>
              </a:rPr>
              <a:t>unittest.mock</a:t>
            </a:r>
            <a:r>
              <a:rPr lang="en-GB" sz="3800" dirty="0">
                <a:latin typeface="Courier New" panose="02070309020205020404" pitchFamily="49" charset="0"/>
              </a:rPr>
              <a:t> </a:t>
            </a:r>
          </a:p>
          <a:p>
            <a:pPr marL="0" indent="0">
              <a:lnSpc>
                <a:spcPct val="120000"/>
              </a:lnSpc>
              <a:buNone/>
            </a:pPr>
            <a:endParaRPr lang="en-GB" sz="3800" dirty="0">
              <a:cs typeface="Courier New" panose="02070309020205020404" pitchFamily="49" charset="0"/>
            </a:endParaRPr>
          </a:p>
          <a:p>
            <a:pPr marL="0" indent="0">
              <a:lnSpc>
                <a:spcPct val="120000"/>
              </a:lnSpc>
              <a:buNone/>
            </a:pPr>
            <a:r>
              <a:rPr lang="en-GB" sz="3800" dirty="0">
                <a:cs typeface="Courier New" panose="02070309020205020404" pitchFamily="49" charset="0"/>
              </a:rPr>
              <a:t>We test a function called </a:t>
            </a:r>
            <a:r>
              <a:rPr lang="en-GB" sz="3800" dirty="0">
                <a:latin typeface="Courier New" panose="02070309020205020404" pitchFamily="49" charset="0"/>
                <a:cs typeface="Courier New" panose="02070309020205020404" pitchFamily="49" charset="0"/>
              </a:rPr>
              <a:t>hello</a:t>
            </a:r>
            <a:r>
              <a:rPr lang="en-GB" sz="3800" dirty="0">
                <a:cs typeface="Courier New" panose="02070309020205020404" pitchFamily="49" charset="0"/>
              </a:rPr>
              <a:t> . This time we incorporate it into the same testing code so we do no need to import a module that includes the code</a:t>
            </a:r>
            <a:endParaRPr lang="en-GB" sz="3800" dirty="0">
              <a:latin typeface="Courier New" panose="02070309020205020404" pitchFamily="49" charset="0"/>
              <a:cs typeface="Courier New" panose="02070309020205020404" pitchFamily="49" charset="0"/>
            </a:endParaRPr>
          </a:p>
          <a:p>
            <a:pPr marL="0" indent="0">
              <a:lnSpc>
                <a:spcPct val="120000"/>
              </a:lnSpc>
              <a:buNone/>
            </a:pPr>
            <a:endParaRPr lang="en-GB" sz="3800" dirty="0">
              <a:latin typeface="Courier New" panose="02070309020205020404" pitchFamily="49" charset="0"/>
              <a:cs typeface="Courier New" panose="02070309020205020404" pitchFamily="49" charset="0"/>
            </a:endParaRPr>
          </a:p>
          <a:p>
            <a:pPr marL="0" indent="0">
              <a:lnSpc>
                <a:spcPct val="120000"/>
              </a:lnSpc>
              <a:buNone/>
            </a:pPr>
            <a:r>
              <a:rPr lang="en-GB" sz="3800" dirty="0">
                <a:latin typeface="Courier New" panose="02070309020205020404" pitchFamily="49" charset="0"/>
              </a:rPr>
              <a:t>def hello(): </a:t>
            </a:r>
          </a:p>
          <a:p>
            <a:pPr marL="0" indent="0">
              <a:lnSpc>
                <a:spcPct val="120000"/>
              </a:lnSpc>
              <a:buNone/>
            </a:pPr>
            <a:r>
              <a:rPr lang="en-GB" sz="3800" dirty="0">
                <a:latin typeface="Courier New" panose="02070309020205020404" pitchFamily="49" charset="0"/>
              </a:rPr>
              <a:t>   print ("Hello World") </a:t>
            </a:r>
          </a:p>
        </p:txBody>
      </p:sp>
    </p:spTree>
    <p:extLst>
      <p:ext uri="{BB962C8B-B14F-4D97-AF65-F5344CB8AC3E}">
        <p14:creationId xmlns:p14="http://schemas.microsoft.com/office/powerpoint/2010/main" val="9017865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3BD2E-4DAE-4F33-B1ED-649C886C7797}"/>
              </a:ext>
            </a:extLst>
          </p:cNvPr>
          <p:cNvSpPr>
            <a:spLocks noGrp="1"/>
          </p:cNvSpPr>
          <p:nvPr>
            <p:ph type="title"/>
          </p:nvPr>
        </p:nvSpPr>
        <p:spPr/>
        <p:txBody>
          <a:bodyPr>
            <a:normAutofit fontScale="90000"/>
          </a:bodyPr>
          <a:lstStyle/>
          <a:p>
            <a:r>
              <a:rPr lang="en-GB" dirty="0" err="1"/>
              <a:t>Unittest</a:t>
            </a:r>
            <a:r>
              <a:rPr lang="en-GB" dirty="0"/>
              <a:t> framework</a:t>
            </a:r>
          </a:p>
        </p:txBody>
      </p:sp>
      <p:sp>
        <p:nvSpPr>
          <p:cNvPr id="3" name="Content Placeholder 2">
            <a:extLst>
              <a:ext uri="{FF2B5EF4-FFF2-40B4-BE49-F238E27FC236}">
                <a16:creationId xmlns:a16="http://schemas.microsoft.com/office/drawing/2014/main" id="{424D5B5C-3738-4C48-AFF0-31F1CBE589D8}"/>
              </a:ext>
            </a:extLst>
          </p:cNvPr>
          <p:cNvSpPr>
            <a:spLocks noGrp="1"/>
          </p:cNvSpPr>
          <p:nvPr>
            <p:ph idx="1"/>
          </p:nvPr>
        </p:nvSpPr>
        <p:spPr/>
        <p:txBody>
          <a:bodyPr>
            <a:normAutofit fontScale="92500"/>
          </a:bodyPr>
          <a:lstStyle/>
          <a:p>
            <a:pPr marL="0" indent="0">
              <a:buNone/>
            </a:pPr>
            <a:r>
              <a:rPr lang="en-GB" dirty="0"/>
              <a:t>As before we need to create a class that inherits </a:t>
            </a:r>
            <a:r>
              <a:rPr lang="en-GB" dirty="0" err="1">
                <a:solidFill>
                  <a:srgbClr val="000000"/>
                </a:solidFill>
                <a:latin typeface="Courier New" panose="02070309020205020404" pitchFamily="49" charset="0"/>
              </a:rPr>
              <a:t>unittest</a:t>
            </a:r>
            <a:r>
              <a:rPr lang="en-GB" b="1" dirty="0" err="1">
                <a:solidFill>
                  <a:srgbClr val="000080"/>
                </a:solidFill>
                <a:latin typeface="Courier New" panose="02070309020205020404" pitchFamily="49" charset="0"/>
              </a:rPr>
              <a:t>.</a:t>
            </a:r>
            <a:r>
              <a:rPr lang="en-GB" dirty="0" err="1">
                <a:solidFill>
                  <a:srgbClr val="000000"/>
                </a:solidFill>
                <a:latin typeface="Courier New" panose="02070309020205020404" pitchFamily="49" charset="0"/>
              </a:rPr>
              <a:t>TestCase</a:t>
            </a:r>
            <a:r>
              <a:rPr lang="en-GB" dirty="0"/>
              <a:t>.</a:t>
            </a:r>
          </a:p>
          <a:p>
            <a:pPr marL="0" indent="0">
              <a:buNone/>
            </a:pPr>
            <a:endParaRPr lang="en-GB" dirty="0">
              <a:latin typeface="Courier New" panose="02070309020205020404" pitchFamily="49" charset="0"/>
            </a:endParaRPr>
          </a:p>
          <a:p>
            <a:pPr marL="0" indent="0">
              <a:buNone/>
            </a:pPr>
            <a:r>
              <a:rPr lang="en-GB" dirty="0">
                <a:latin typeface="Courier New" panose="02070309020205020404" pitchFamily="49" charset="0"/>
              </a:rPr>
              <a:t>class </a:t>
            </a:r>
            <a:r>
              <a:rPr lang="en-GB" dirty="0" err="1">
                <a:latin typeface="Courier New" panose="02070309020205020404" pitchFamily="49" charset="0"/>
              </a:rPr>
              <a:t>TestHello</a:t>
            </a:r>
            <a:r>
              <a:rPr lang="en-GB" dirty="0">
                <a:latin typeface="Courier New" panose="02070309020205020404" pitchFamily="49" charset="0"/>
              </a:rPr>
              <a:t>(</a:t>
            </a:r>
            <a:r>
              <a:rPr lang="en-GB" dirty="0" err="1">
                <a:latin typeface="Courier New" panose="02070309020205020404" pitchFamily="49" charset="0"/>
              </a:rPr>
              <a:t>unittest.TestCase</a:t>
            </a:r>
            <a:r>
              <a:rPr lang="en-GB" dirty="0">
                <a:latin typeface="Courier New" panose="02070309020205020404" pitchFamily="49" charset="0"/>
              </a:rPr>
              <a:t>): </a:t>
            </a:r>
          </a:p>
          <a:p>
            <a:pPr marL="0" indent="0">
              <a:buNone/>
            </a:pPr>
            <a:endParaRPr lang="en-GB" dirty="0"/>
          </a:p>
          <a:p>
            <a:pPr marL="0" indent="0">
              <a:buNone/>
            </a:pPr>
            <a:r>
              <a:rPr lang="en-GB" dirty="0"/>
              <a:t>Within class we will add our tests, but first we add the following to the end of our testing code:</a:t>
            </a:r>
          </a:p>
          <a:p>
            <a:pPr marL="0" indent="0">
              <a:buNone/>
            </a:pPr>
            <a:endParaRPr lang="en-GB" dirty="0"/>
          </a:p>
          <a:p>
            <a:pPr marL="0" indent="0">
              <a:buNone/>
            </a:pPr>
            <a:r>
              <a:rPr lang="en-GB" dirty="0">
                <a:latin typeface="Courier New" panose="02070309020205020404" pitchFamily="49" charset="0"/>
              </a:rPr>
              <a:t>if __name__ == '__main__’: </a:t>
            </a:r>
          </a:p>
          <a:p>
            <a:pPr marL="0" indent="0">
              <a:buNone/>
            </a:pPr>
            <a:r>
              <a:rPr lang="en-GB" dirty="0">
                <a:latin typeface="Courier New" panose="02070309020205020404" pitchFamily="49" charset="0"/>
              </a:rPr>
              <a:t>   </a:t>
            </a:r>
            <a:r>
              <a:rPr lang="en-GB" dirty="0" err="1">
                <a:latin typeface="Courier New" panose="02070309020205020404" pitchFamily="49" charset="0"/>
              </a:rPr>
              <a:t>unittest.main</a:t>
            </a:r>
            <a:r>
              <a:rPr lang="en-GB" dirty="0">
                <a:latin typeface="Courier New" panose="02070309020205020404" pitchFamily="49" charset="0"/>
              </a:rPr>
              <a:t>()</a:t>
            </a:r>
            <a:endParaRPr lang="en-GB" dirty="0"/>
          </a:p>
          <a:p>
            <a:pPr marL="0" indent="0">
              <a:buNone/>
            </a:pPr>
            <a:endParaRPr lang="en-GB" dirty="0"/>
          </a:p>
        </p:txBody>
      </p:sp>
    </p:spTree>
    <p:extLst>
      <p:ext uri="{BB962C8B-B14F-4D97-AF65-F5344CB8AC3E}">
        <p14:creationId xmlns:p14="http://schemas.microsoft.com/office/powerpoint/2010/main" val="23800773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0641E2-7D4B-43C1-8D7F-F79590AF449D}"/>
              </a:ext>
            </a:extLst>
          </p:cNvPr>
          <p:cNvSpPr>
            <a:spLocks noGrp="1"/>
          </p:cNvSpPr>
          <p:nvPr>
            <p:ph type="title"/>
          </p:nvPr>
        </p:nvSpPr>
        <p:spPr/>
        <p:txBody>
          <a:bodyPr>
            <a:normAutofit fontScale="90000"/>
          </a:bodyPr>
          <a:lstStyle/>
          <a:p>
            <a:r>
              <a:rPr lang="en-GB" dirty="0"/>
              <a:t>Main testing code</a:t>
            </a:r>
          </a:p>
        </p:txBody>
      </p:sp>
      <p:sp>
        <p:nvSpPr>
          <p:cNvPr id="3" name="Content Placeholder 2">
            <a:extLst>
              <a:ext uri="{FF2B5EF4-FFF2-40B4-BE49-F238E27FC236}">
                <a16:creationId xmlns:a16="http://schemas.microsoft.com/office/drawing/2014/main" id="{EFE4B5E6-4AC2-45ED-9298-3568D31DA7BD}"/>
              </a:ext>
            </a:extLst>
          </p:cNvPr>
          <p:cNvSpPr>
            <a:spLocks noGrp="1"/>
          </p:cNvSpPr>
          <p:nvPr>
            <p:ph idx="1"/>
          </p:nvPr>
        </p:nvSpPr>
        <p:spPr>
          <a:xfrm>
            <a:off x="838200" y="1825624"/>
            <a:ext cx="10515600" cy="3762376"/>
          </a:xfrm>
          <a:ln>
            <a:solidFill>
              <a:srgbClr val="92D050"/>
            </a:solidFill>
          </a:ln>
        </p:spPr>
        <p:txBody>
          <a:bodyPr>
            <a:normAutofit fontScale="70000" lnSpcReduction="20000"/>
          </a:bodyPr>
          <a:lstStyle/>
          <a:p>
            <a:pPr marL="0" indent="0">
              <a:buNone/>
            </a:pPr>
            <a:r>
              <a:rPr lang="en-GB" dirty="0">
                <a:latin typeface="Courier New" panose="02070309020205020404" pitchFamily="49" charset="0"/>
              </a:rPr>
              <a:t>class </a:t>
            </a:r>
            <a:r>
              <a:rPr lang="en-GB" dirty="0" err="1">
                <a:latin typeface="Courier New" panose="02070309020205020404" pitchFamily="49" charset="0"/>
              </a:rPr>
              <a:t>TestHello</a:t>
            </a:r>
            <a:r>
              <a:rPr lang="en-GB" dirty="0">
                <a:latin typeface="Courier New" panose="02070309020205020404" pitchFamily="49" charset="0"/>
              </a:rPr>
              <a:t>(</a:t>
            </a:r>
            <a:r>
              <a:rPr lang="en-GB" dirty="0" err="1">
                <a:latin typeface="Courier New" panose="02070309020205020404" pitchFamily="49" charset="0"/>
              </a:rPr>
              <a:t>unittest.TestCase</a:t>
            </a:r>
            <a:r>
              <a:rPr lang="en-GB" dirty="0">
                <a:latin typeface="Courier New" panose="02070309020205020404" pitchFamily="49" charset="0"/>
              </a:rPr>
              <a:t>):</a:t>
            </a:r>
          </a:p>
          <a:p>
            <a:pPr marL="0" indent="0">
              <a:buNone/>
            </a:pPr>
            <a:endParaRPr lang="en-GB" dirty="0">
              <a:latin typeface="Courier New" panose="02070309020205020404" pitchFamily="49" charset="0"/>
            </a:endParaRPr>
          </a:p>
          <a:p>
            <a:pPr marL="0" indent="0">
              <a:buNone/>
            </a:pPr>
            <a:r>
              <a:rPr lang="en-GB" i="1" dirty="0">
                <a:latin typeface="Courier New" panose="02070309020205020404" pitchFamily="49" charset="0"/>
              </a:rPr>
              <a:t>   @</a:t>
            </a:r>
            <a:r>
              <a:rPr lang="en-GB" i="1" dirty="0" err="1">
                <a:latin typeface="Courier New" panose="02070309020205020404" pitchFamily="49" charset="0"/>
              </a:rPr>
              <a:t>unittest.mock.patch</a:t>
            </a:r>
            <a:r>
              <a:rPr lang="en-GB" dirty="0">
                <a:latin typeface="Courier New" panose="02070309020205020404" pitchFamily="49" charset="0"/>
              </a:rPr>
              <a:t>('</a:t>
            </a:r>
            <a:r>
              <a:rPr lang="en-GB" dirty="0" err="1">
                <a:latin typeface="Courier New" panose="02070309020205020404" pitchFamily="49" charset="0"/>
              </a:rPr>
              <a:t>sys.stdout</a:t>
            </a:r>
            <a:r>
              <a:rPr lang="en-GB" dirty="0">
                <a:latin typeface="Courier New" panose="02070309020205020404" pitchFamily="49" charset="0"/>
              </a:rPr>
              <a:t>', </a:t>
            </a:r>
            <a:r>
              <a:rPr lang="en-GB" dirty="0" err="1">
                <a:latin typeface="Courier New" panose="02070309020205020404" pitchFamily="49" charset="0"/>
              </a:rPr>
              <a:t>new_callable</a:t>
            </a:r>
            <a:r>
              <a:rPr lang="en-GB" dirty="0">
                <a:latin typeface="Courier New" panose="02070309020205020404" pitchFamily="49" charset="0"/>
              </a:rPr>
              <a:t>=</a:t>
            </a:r>
            <a:r>
              <a:rPr lang="en-GB" dirty="0" err="1">
                <a:latin typeface="Courier New" panose="02070309020205020404" pitchFamily="49" charset="0"/>
              </a:rPr>
              <a:t>io.StringIO</a:t>
            </a:r>
            <a:r>
              <a:rPr lang="en-GB" dirty="0">
                <a:latin typeface="Courier New" panose="02070309020205020404" pitchFamily="49" charset="0"/>
              </a:rPr>
              <a:t>)</a:t>
            </a:r>
          </a:p>
          <a:p>
            <a:pPr marL="0" indent="0">
              <a:buNone/>
            </a:pPr>
            <a:endParaRPr lang="en-GB" dirty="0">
              <a:latin typeface="Courier New" panose="02070309020205020404" pitchFamily="49" charset="0"/>
            </a:endParaRPr>
          </a:p>
          <a:p>
            <a:pPr marL="0" indent="0">
              <a:buNone/>
            </a:pPr>
            <a:r>
              <a:rPr lang="en-GB" dirty="0">
                <a:latin typeface="Courier New" panose="02070309020205020404" pitchFamily="49" charset="0"/>
              </a:rPr>
              <a:t>   def </a:t>
            </a:r>
            <a:r>
              <a:rPr lang="en-GB" dirty="0" err="1">
                <a:latin typeface="Courier New" panose="02070309020205020404" pitchFamily="49" charset="0"/>
              </a:rPr>
              <a:t>assert_stdout</a:t>
            </a:r>
            <a:r>
              <a:rPr lang="en-GB" dirty="0">
                <a:latin typeface="Courier New" panose="02070309020205020404" pitchFamily="49" charset="0"/>
              </a:rPr>
              <a:t>(self, </a:t>
            </a:r>
            <a:r>
              <a:rPr lang="en-GB" dirty="0" err="1">
                <a:latin typeface="Courier New" panose="02070309020205020404" pitchFamily="49" charset="0"/>
              </a:rPr>
              <a:t>mock_stdout</a:t>
            </a:r>
            <a:r>
              <a:rPr lang="en-GB" dirty="0">
                <a:latin typeface="Courier New" panose="02070309020205020404" pitchFamily="49" charset="0"/>
              </a:rPr>
              <a:t>): </a:t>
            </a:r>
          </a:p>
          <a:p>
            <a:pPr marL="0" indent="0">
              <a:buNone/>
            </a:pPr>
            <a:r>
              <a:rPr lang="en-GB" dirty="0">
                <a:latin typeface="Courier New" panose="02070309020205020404" pitchFamily="49" charset="0"/>
              </a:rPr>
              <a:t>      hello() </a:t>
            </a:r>
          </a:p>
          <a:p>
            <a:pPr marL="0" indent="0">
              <a:buNone/>
            </a:pPr>
            <a:r>
              <a:rPr lang="en-GB" dirty="0">
                <a:latin typeface="Courier New" panose="02070309020205020404" pitchFamily="49" charset="0"/>
              </a:rPr>
              <a:t>      </a:t>
            </a:r>
            <a:r>
              <a:rPr lang="en-GB" dirty="0" err="1">
                <a:latin typeface="Courier New" panose="02070309020205020404" pitchFamily="49" charset="0"/>
              </a:rPr>
              <a:t>assertEqual</a:t>
            </a:r>
            <a:r>
              <a:rPr lang="en-GB" dirty="0">
                <a:latin typeface="Courier New" panose="02070309020205020404" pitchFamily="49" charset="0"/>
              </a:rPr>
              <a:t>(</a:t>
            </a:r>
            <a:r>
              <a:rPr lang="en-GB" dirty="0" err="1">
                <a:latin typeface="Courier New" panose="02070309020205020404" pitchFamily="49" charset="0"/>
              </a:rPr>
              <a:t>mock_stdout.getvalue</a:t>
            </a:r>
            <a:r>
              <a:rPr lang="en-GB" dirty="0">
                <a:latin typeface="Courier New" panose="02070309020205020404" pitchFamily="49" charset="0"/>
              </a:rPr>
              <a:t>(), 'Hello World\n’) </a:t>
            </a:r>
          </a:p>
          <a:p>
            <a:pPr marL="0" indent="0">
              <a:buNone/>
            </a:pPr>
            <a:endParaRPr lang="en-GB" dirty="0">
              <a:latin typeface="Courier New" panose="02070309020205020404" pitchFamily="49" charset="0"/>
            </a:endParaRPr>
          </a:p>
          <a:p>
            <a:pPr marL="0" indent="0">
              <a:buNone/>
            </a:pPr>
            <a:r>
              <a:rPr lang="en-GB" dirty="0">
                <a:latin typeface="Courier New" panose="02070309020205020404" pitchFamily="49" charset="0"/>
              </a:rPr>
              <a:t>   def </a:t>
            </a:r>
            <a:r>
              <a:rPr lang="en-GB" dirty="0" err="1">
                <a:latin typeface="Courier New" panose="02070309020205020404" pitchFamily="49" charset="0"/>
              </a:rPr>
              <a:t>test_hello</a:t>
            </a:r>
            <a:r>
              <a:rPr lang="en-GB" dirty="0">
                <a:latin typeface="Courier New" panose="02070309020205020404" pitchFamily="49" charset="0"/>
              </a:rPr>
              <a:t>(self): </a:t>
            </a:r>
          </a:p>
          <a:p>
            <a:pPr marL="0" indent="0">
              <a:buNone/>
            </a:pPr>
            <a:r>
              <a:rPr lang="en-GB" dirty="0">
                <a:latin typeface="Courier New" panose="02070309020205020404" pitchFamily="49" charset="0"/>
              </a:rPr>
              <a:t>      </a:t>
            </a:r>
            <a:r>
              <a:rPr lang="en-GB" dirty="0" err="1">
                <a:latin typeface="Courier New" panose="02070309020205020404" pitchFamily="49" charset="0"/>
              </a:rPr>
              <a:t>assert_stdout</a:t>
            </a:r>
            <a:r>
              <a:rPr lang="en-GB" dirty="0">
                <a:latin typeface="Courier New" panose="02070309020205020404" pitchFamily="49" charset="0"/>
              </a:rPr>
              <a:t>() </a:t>
            </a:r>
          </a:p>
          <a:p>
            <a:pPr marL="0" indent="0">
              <a:buNone/>
            </a:pPr>
            <a:endParaRPr lang="en-GB" dirty="0"/>
          </a:p>
        </p:txBody>
      </p:sp>
    </p:spTree>
    <p:extLst>
      <p:ext uri="{BB962C8B-B14F-4D97-AF65-F5344CB8AC3E}">
        <p14:creationId xmlns:p14="http://schemas.microsoft.com/office/powerpoint/2010/main" val="20561521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69D8D-244D-4F3E-9C97-96C5324A95A2}"/>
              </a:ext>
            </a:extLst>
          </p:cNvPr>
          <p:cNvSpPr>
            <a:spLocks noGrp="1"/>
          </p:cNvSpPr>
          <p:nvPr>
            <p:ph type="title"/>
          </p:nvPr>
        </p:nvSpPr>
        <p:spPr>
          <a:xfrm>
            <a:off x="156411" y="71528"/>
            <a:ext cx="11658600" cy="662781"/>
          </a:xfrm>
        </p:spPr>
        <p:txBody>
          <a:bodyPr>
            <a:normAutofit fontScale="90000"/>
          </a:bodyPr>
          <a:lstStyle/>
          <a:p>
            <a:r>
              <a:rPr lang="en-GB" dirty="0"/>
              <a:t>The complete code how to test print output using mock</a:t>
            </a:r>
          </a:p>
        </p:txBody>
      </p:sp>
      <p:sp>
        <p:nvSpPr>
          <p:cNvPr id="3" name="Content Placeholder 2">
            <a:extLst>
              <a:ext uri="{FF2B5EF4-FFF2-40B4-BE49-F238E27FC236}">
                <a16:creationId xmlns:a16="http://schemas.microsoft.com/office/drawing/2014/main" id="{9C92681A-D194-4149-AD43-936C2C68A4D6}"/>
              </a:ext>
            </a:extLst>
          </p:cNvPr>
          <p:cNvSpPr>
            <a:spLocks noGrp="1"/>
          </p:cNvSpPr>
          <p:nvPr>
            <p:ph idx="1"/>
          </p:nvPr>
        </p:nvSpPr>
        <p:spPr>
          <a:xfrm>
            <a:off x="264243" y="1099301"/>
            <a:ext cx="7640504" cy="5145088"/>
          </a:xfrm>
          <a:solidFill>
            <a:schemeClr val="bg1"/>
          </a:solidFill>
          <a:ln>
            <a:solidFill>
              <a:srgbClr val="92D050"/>
            </a:solidFill>
          </a:ln>
        </p:spPr>
        <p:txBody>
          <a:bodyPr>
            <a:normAutofit fontScale="55000" lnSpcReduction="20000"/>
          </a:bodyPr>
          <a:lstStyle/>
          <a:p>
            <a:pPr marL="0" indent="0">
              <a:buNone/>
            </a:pPr>
            <a:r>
              <a:rPr lang="en-GB" dirty="0">
                <a:latin typeface="Courier New" panose="02070309020205020404" pitchFamily="49" charset="0"/>
              </a:rPr>
              <a:t>import </a:t>
            </a:r>
            <a:r>
              <a:rPr lang="en-GB" dirty="0" err="1">
                <a:latin typeface="Courier New" panose="02070309020205020404" pitchFamily="49" charset="0"/>
              </a:rPr>
              <a:t>io</a:t>
            </a:r>
            <a:r>
              <a:rPr lang="en-GB" dirty="0">
                <a:latin typeface="Courier New" panose="02070309020205020404" pitchFamily="49" charset="0"/>
              </a:rPr>
              <a:t> </a:t>
            </a:r>
          </a:p>
          <a:p>
            <a:pPr marL="0" indent="0">
              <a:buNone/>
            </a:pPr>
            <a:r>
              <a:rPr lang="en-GB" dirty="0">
                <a:latin typeface="Courier New" panose="02070309020205020404" pitchFamily="49" charset="0"/>
              </a:rPr>
              <a:t>import </a:t>
            </a:r>
            <a:r>
              <a:rPr lang="en-GB" dirty="0" err="1">
                <a:latin typeface="Courier New" panose="02070309020205020404" pitchFamily="49" charset="0"/>
              </a:rPr>
              <a:t>unittest</a:t>
            </a:r>
            <a:r>
              <a:rPr lang="en-GB" dirty="0">
                <a:latin typeface="Courier New" panose="02070309020205020404" pitchFamily="49" charset="0"/>
              </a:rPr>
              <a:t> </a:t>
            </a:r>
          </a:p>
          <a:p>
            <a:pPr marL="0" indent="0">
              <a:buNone/>
            </a:pPr>
            <a:r>
              <a:rPr lang="en-GB" dirty="0">
                <a:latin typeface="Courier New" panose="02070309020205020404" pitchFamily="49" charset="0"/>
              </a:rPr>
              <a:t>import </a:t>
            </a:r>
            <a:r>
              <a:rPr lang="en-GB" dirty="0" err="1">
                <a:latin typeface="Courier New" panose="02070309020205020404" pitchFamily="49" charset="0"/>
              </a:rPr>
              <a:t>unittest.mock</a:t>
            </a:r>
            <a:r>
              <a:rPr lang="en-GB" dirty="0">
                <a:latin typeface="Courier New" panose="02070309020205020404" pitchFamily="49" charset="0"/>
              </a:rPr>
              <a:t> </a:t>
            </a:r>
          </a:p>
          <a:p>
            <a:pPr marL="0" indent="0">
              <a:buNone/>
            </a:pPr>
            <a:endParaRPr lang="en-GB" dirty="0">
              <a:latin typeface="Courier New" panose="02070309020205020404" pitchFamily="49" charset="0"/>
            </a:endParaRPr>
          </a:p>
          <a:p>
            <a:pPr marL="0" indent="0">
              <a:buNone/>
            </a:pPr>
            <a:r>
              <a:rPr lang="en-GB" dirty="0">
                <a:latin typeface="Courier New" panose="02070309020205020404" pitchFamily="49" charset="0"/>
              </a:rPr>
              <a:t>def hello(): </a:t>
            </a:r>
          </a:p>
          <a:p>
            <a:pPr marL="0" indent="0">
              <a:buNone/>
            </a:pPr>
            <a:r>
              <a:rPr lang="en-GB" dirty="0">
                <a:latin typeface="Courier New" panose="02070309020205020404" pitchFamily="49" charset="0"/>
              </a:rPr>
              <a:t> print ("Hello World") </a:t>
            </a:r>
          </a:p>
          <a:p>
            <a:pPr marL="0" indent="0">
              <a:buNone/>
            </a:pPr>
            <a:endParaRPr lang="en-GB" dirty="0">
              <a:latin typeface="Courier New" panose="02070309020205020404" pitchFamily="49" charset="0"/>
            </a:endParaRPr>
          </a:p>
          <a:p>
            <a:pPr marL="0" indent="0">
              <a:buNone/>
            </a:pPr>
            <a:r>
              <a:rPr lang="en-GB" dirty="0">
                <a:latin typeface="Courier New" panose="02070309020205020404" pitchFamily="49" charset="0"/>
              </a:rPr>
              <a:t>class </a:t>
            </a:r>
            <a:r>
              <a:rPr lang="en-GB" dirty="0" err="1">
                <a:latin typeface="Courier New" panose="02070309020205020404" pitchFamily="49" charset="0"/>
              </a:rPr>
              <a:t>TestHello</a:t>
            </a:r>
            <a:r>
              <a:rPr lang="en-GB" dirty="0">
                <a:latin typeface="Courier New" panose="02070309020205020404" pitchFamily="49" charset="0"/>
              </a:rPr>
              <a:t>(</a:t>
            </a:r>
            <a:r>
              <a:rPr lang="en-GB" dirty="0" err="1">
                <a:latin typeface="Courier New" panose="02070309020205020404" pitchFamily="49" charset="0"/>
              </a:rPr>
              <a:t>unittest.TestCase</a:t>
            </a:r>
            <a:r>
              <a:rPr lang="en-GB" dirty="0">
                <a:latin typeface="Courier New" panose="02070309020205020404" pitchFamily="49" charset="0"/>
              </a:rPr>
              <a:t>):</a:t>
            </a:r>
          </a:p>
          <a:p>
            <a:pPr marL="0" indent="0">
              <a:buNone/>
            </a:pPr>
            <a:r>
              <a:rPr lang="en-GB" i="1" dirty="0">
                <a:latin typeface="Courier New" panose="02070309020205020404" pitchFamily="49" charset="0"/>
              </a:rPr>
              <a:t> @unittest.mock.patch</a:t>
            </a:r>
            <a:r>
              <a:rPr lang="en-GB" dirty="0">
                <a:latin typeface="Courier New" panose="02070309020205020404" pitchFamily="49" charset="0"/>
              </a:rPr>
              <a:t>('sys.stdout', </a:t>
            </a:r>
            <a:r>
              <a:rPr lang="en-GB" dirty="0" err="1">
                <a:latin typeface="Courier New" panose="02070309020205020404" pitchFamily="49" charset="0"/>
              </a:rPr>
              <a:t>new_callable</a:t>
            </a:r>
            <a:r>
              <a:rPr lang="en-GB" dirty="0">
                <a:latin typeface="Courier New" panose="02070309020205020404" pitchFamily="49" charset="0"/>
              </a:rPr>
              <a:t>=</a:t>
            </a:r>
            <a:r>
              <a:rPr lang="en-GB" dirty="0" err="1">
                <a:latin typeface="Courier New" panose="02070309020205020404" pitchFamily="49" charset="0"/>
              </a:rPr>
              <a:t>io.StringIO</a:t>
            </a:r>
            <a:r>
              <a:rPr lang="en-GB" dirty="0">
                <a:latin typeface="Courier New" panose="02070309020205020404" pitchFamily="49" charset="0"/>
              </a:rPr>
              <a:t>)</a:t>
            </a:r>
          </a:p>
          <a:p>
            <a:pPr marL="0" indent="0">
              <a:buNone/>
            </a:pPr>
            <a:r>
              <a:rPr lang="en-GB" dirty="0">
                <a:latin typeface="Courier New" panose="02070309020205020404" pitchFamily="49" charset="0"/>
              </a:rPr>
              <a:t> def </a:t>
            </a:r>
            <a:r>
              <a:rPr lang="en-GB" dirty="0" err="1">
                <a:latin typeface="Courier New" panose="02070309020205020404" pitchFamily="49" charset="0"/>
              </a:rPr>
              <a:t>assert_stdout</a:t>
            </a:r>
            <a:r>
              <a:rPr lang="en-GB" dirty="0">
                <a:latin typeface="Courier New" panose="02070309020205020404" pitchFamily="49" charset="0"/>
              </a:rPr>
              <a:t>(self, </a:t>
            </a:r>
            <a:r>
              <a:rPr lang="en-GB" dirty="0" err="1">
                <a:latin typeface="Courier New" panose="02070309020205020404" pitchFamily="49" charset="0"/>
              </a:rPr>
              <a:t>mock_stdout</a:t>
            </a:r>
            <a:r>
              <a:rPr lang="en-GB" dirty="0">
                <a:latin typeface="Courier New" panose="02070309020205020404" pitchFamily="49" charset="0"/>
              </a:rPr>
              <a:t>): </a:t>
            </a:r>
          </a:p>
          <a:p>
            <a:pPr marL="0" indent="0">
              <a:buNone/>
            </a:pPr>
            <a:r>
              <a:rPr lang="en-GB" dirty="0">
                <a:latin typeface="Courier New" panose="02070309020205020404" pitchFamily="49" charset="0"/>
              </a:rPr>
              <a:t>  hello() </a:t>
            </a:r>
          </a:p>
          <a:p>
            <a:pPr marL="0" indent="0">
              <a:buNone/>
            </a:pPr>
            <a:r>
              <a:rPr lang="en-GB" dirty="0">
                <a:latin typeface="Courier New" panose="02070309020205020404" pitchFamily="49" charset="0"/>
              </a:rPr>
              <a:t>  </a:t>
            </a:r>
            <a:r>
              <a:rPr lang="en-GB" dirty="0" err="1">
                <a:latin typeface="Courier New" panose="02070309020205020404" pitchFamily="49" charset="0"/>
              </a:rPr>
              <a:t>assertEqual</a:t>
            </a:r>
            <a:r>
              <a:rPr lang="en-GB" dirty="0">
                <a:latin typeface="Courier New" panose="02070309020205020404" pitchFamily="49" charset="0"/>
              </a:rPr>
              <a:t>(</a:t>
            </a:r>
            <a:r>
              <a:rPr lang="en-GB" dirty="0" err="1">
                <a:latin typeface="Courier New" panose="02070309020205020404" pitchFamily="49" charset="0"/>
              </a:rPr>
              <a:t>mock_stdout.getvalue</a:t>
            </a:r>
            <a:r>
              <a:rPr lang="en-GB" dirty="0">
                <a:latin typeface="Courier New" panose="02070309020205020404" pitchFamily="49" charset="0"/>
              </a:rPr>
              <a:t>(), 'Hello World\n’) </a:t>
            </a:r>
          </a:p>
          <a:p>
            <a:pPr marL="0" indent="0">
              <a:buNone/>
            </a:pPr>
            <a:r>
              <a:rPr lang="en-GB" dirty="0">
                <a:latin typeface="Courier New" panose="02070309020205020404" pitchFamily="49" charset="0"/>
              </a:rPr>
              <a:t> def </a:t>
            </a:r>
            <a:r>
              <a:rPr lang="en-GB" dirty="0" err="1">
                <a:latin typeface="Courier New" panose="02070309020205020404" pitchFamily="49" charset="0"/>
              </a:rPr>
              <a:t>test_hello</a:t>
            </a:r>
            <a:r>
              <a:rPr lang="en-GB" dirty="0">
                <a:latin typeface="Courier New" panose="02070309020205020404" pitchFamily="49" charset="0"/>
              </a:rPr>
              <a:t>(self): </a:t>
            </a:r>
          </a:p>
          <a:p>
            <a:pPr marL="0" indent="0">
              <a:buNone/>
            </a:pPr>
            <a:r>
              <a:rPr lang="en-GB" dirty="0">
                <a:latin typeface="Courier New" panose="02070309020205020404" pitchFamily="49" charset="0"/>
              </a:rPr>
              <a:t>  </a:t>
            </a:r>
            <a:r>
              <a:rPr lang="en-GB" dirty="0" err="1">
                <a:latin typeface="Courier New" panose="02070309020205020404" pitchFamily="49" charset="0"/>
              </a:rPr>
              <a:t>assert_stdout</a:t>
            </a:r>
            <a:r>
              <a:rPr lang="en-GB" dirty="0">
                <a:latin typeface="Courier New" panose="02070309020205020404" pitchFamily="49" charset="0"/>
              </a:rPr>
              <a:t>() </a:t>
            </a:r>
          </a:p>
          <a:p>
            <a:pPr marL="0" indent="0">
              <a:buNone/>
            </a:pPr>
            <a:endParaRPr lang="en-GB" dirty="0">
              <a:latin typeface="Courier New" panose="02070309020205020404" pitchFamily="49" charset="0"/>
            </a:endParaRPr>
          </a:p>
          <a:p>
            <a:pPr marL="0" indent="0">
              <a:buNone/>
            </a:pPr>
            <a:r>
              <a:rPr lang="en-GB" dirty="0">
                <a:latin typeface="Courier New" panose="02070309020205020404" pitchFamily="49" charset="0"/>
              </a:rPr>
              <a:t>if __name__ == '__main__’: </a:t>
            </a:r>
          </a:p>
          <a:p>
            <a:pPr marL="0" indent="0">
              <a:buNone/>
            </a:pPr>
            <a:r>
              <a:rPr lang="en-GB" dirty="0">
                <a:latin typeface="Courier New" panose="02070309020205020404" pitchFamily="49" charset="0"/>
              </a:rPr>
              <a:t> </a:t>
            </a:r>
            <a:r>
              <a:rPr lang="en-GB" dirty="0" err="1">
                <a:latin typeface="Courier New" panose="02070309020205020404" pitchFamily="49" charset="0"/>
              </a:rPr>
              <a:t>unittest.main</a:t>
            </a:r>
            <a:r>
              <a:rPr lang="en-GB" dirty="0">
                <a:latin typeface="Courier New" panose="02070309020205020404" pitchFamily="49" charset="0"/>
              </a:rPr>
              <a:t>()</a:t>
            </a:r>
            <a:endParaRPr lang="en-GB" dirty="0"/>
          </a:p>
        </p:txBody>
      </p:sp>
      <p:sp>
        <p:nvSpPr>
          <p:cNvPr id="4" name="TextBox 3">
            <a:extLst>
              <a:ext uri="{FF2B5EF4-FFF2-40B4-BE49-F238E27FC236}">
                <a16:creationId xmlns:a16="http://schemas.microsoft.com/office/drawing/2014/main" id="{A6E172A7-AC21-4A5E-8C7C-9C115BA2EE36}"/>
              </a:ext>
            </a:extLst>
          </p:cNvPr>
          <p:cNvSpPr txBox="1"/>
          <p:nvPr/>
        </p:nvSpPr>
        <p:spPr>
          <a:xfrm>
            <a:off x="8410074" y="1515979"/>
            <a:ext cx="2418347" cy="369332"/>
          </a:xfrm>
          <a:prstGeom prst="rect">
            <a:avLst/>
          </a:prstGeom>
          <a:noFill/>
        </p:spPr>
        <p:txBody>
          <a:bodyPr wrap="square" rtlCol="0">
            <a:spAutoFit/>
          </a:bodyPr>
          <a:lstStyle/>
          <a:p>
            <a:r>
              <a:rPr lang="en-GB" dirty="0">
                <a:hlinkClick r:id="rId2"/>
              </a:rPr>
              <a:t>unittest/hello.py</a:t>
            </a:r>
            <a:endParaRPr lang="en-GB" dirty="0"/>
          </a:p>
        </p:txBody>
      </p:sp>
    </p:spTree>
    <p:extLst>
      <p:ext uri="{BB962C8B-B14F-4D97-AF65-F5344CB8AC3E}">
        <p14:creationId xmlns:p14="http://schemas.microsoft.com/office/powerpoint/2010/main" val="3128784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CC1790-D249-4360-8DB2-C4BBEB365577}"/>
              </a:ext>
            </a:extLst>
          </p:cNvPr>
          <p:cNvSpPr>
            <a:spLocks noGrp="1"/>
          </p:cNvSpPr>
          <p:nvPr>
            <p:ph type="title"/>
          </p:nvPr>
        </p:nvSpPr>
        <p:spPr/>
        <p:txBody>
          <a:bodyPr/>
          <a:lstStyle/>
          <a:p>
            <a:r>
              <a:rPr lang="en-GB" dirty="0" err="1"/>
              <a:t>Doctests</a:t>
            </a:r>
            <a:endParaRPr lang="en-GB" dirty="0"/>
          </a:p>
        </p:txBody>
      </p:sp>
      <p:sp>
        <p:nvSpPr>
          <p:cNvPr id="3" name="Text Placeholder 2">
            <a:extLst>
              <a:ext uri="{FF2B5EF4-FFF2-40B4-BE49-F238E27FC236}">
                <a16:creationId xmlns:a16="http://schemas.microsoft.com/office/drawing/2014/main" id="{E343133C-BA67-4387-9592-23F3BC92CACC}"/>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27700129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469B38-8968-42D7-81F6-76FEE9974B0A}"/>
              </a:ext>
            </a:extLst>
          </p:cNvPr>
          <p:cNvSpPr>
            <a:spLocks noGrp="1"/>
          </p:cNvSpPr>
          <p:nvPr>
            <p:ph type="title"/>
          </p:nvPr>
        </p:nvSpPr>
        <p:spPr>
          <a:xfrm>
            <a:off x="818147" y="-9255"/>
            <a:ext cx="6689558" cy="875529"/>
          </a:xfrm>
        </p:spPr>
        <p:txBody>
          <a:bodyPr/>
          <a:lstStyle/>
          <a:p>
            <a:r>
              <a:rPr lang="en-GB" dirty="0"/>
              <a:t>Code to perform tests on</a:t>
            </a:r>
          </a:p>
        </p:txBody>
      </p:sp>
      <p:sp>
        <p:nvSpPr>
          <p:cNvPr id="4" name="Content Placeholder 2">
            <a:extLst>
              <a:ext uri="{FF2B5EF4-FFF2-40B4-BE49-F238E27FC236}">
                <a16:creationId xmlns:a16="http://schemas.microsoft.com/office/drawing/2014/main" id="{AC11FAA5-BC56-4D0E-B9D3-E95C55A62410}"/>
              </a:ext>
            </a:extLst>
          </p:cNvPr>
          <p:cNvSpPr txBox="1">
            <a:spLocks/>
          </p:cNvSpPr>
          <p:nvPr/>
        </p:nvSpPr>
        <p:spPr>
          <a:xfrm>
            <a:off x="838200" y="1344362"/>
            <a:ext cx="52578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dirty="0"/>
              <a:t>Open a file called </a:t>
            </a:r>
            <a:r>
              <a:rPr lang="en-GB" dirty="0">
                <a:latin typeface="Consolas" panose="020B0609020204030204" pitchFamily="49" charset="0"/>
                <a:hlinkClick r:id="rId2"/>
              </a:rPr>
              <a:t>doctest/</a:t>
            </a:r>
            <a:r>
              <a:rPr lang="en-GB" dirty="0">
                <a:latin typeface="Consolas" panose="020B0609020204030204" pitchFamily="49" charset="0"/>
                <a:cs typeface="Courier New" panose="02070309020205020404" pitchFamily="49" charset="0"/>
                <a:hlinkClick r:id="rId2"/>
              </a:rPr>
              <a:t>math_tool.py</a:t>
            </a:r>
            <a:r>
              <a:rPr lang="en-GB" dirty="0"/>
              <a:t> that contains this Python code</a:t>
            </a:r>
          </a:p>
          <a:p>
            <a:pPr marL="0" indent="0">
              <a:buNone/>
            </a:pPr>
            <a:endParaRPr lang="en-GB" dirty="0"/>
          </a:p>
          <a:p>
            <a:pPr marL="0" indent="0">
              <a:buNone/>
            </a:pPr>
            <a:r>
              <a:rPr lang="en-GB" dirty="0"/>
              <a:t>We are going to carry out unit testing on these functions to demonstrate how unit testing works.</a:t>
            </a:r>
          </a:p>
        </p:txBody>
      </p:sp>
      <p:sp>
        <p:nvSpPr>
          <p:cNvPr id="8" name="TextBox 7">
            <a:extLst>
              <a:ext uri="{FF2B5EF4-FFF2-40B4-BE49-F238E27FC236}">
                <a16:creationId xmlns:a16="http://schemas.microsoft.com/office/drawing/2014/main" id="{DC7510CE-0677-4939-BB8C-7E824C3AE43C}"/>
              </a:ext>
            </a:extLst>
          </p:cNvPr>
          <p:cNvSpPr txBox="1"/>
          <p:nvPr/>
        </p:nvSpPr>
        <p:spPr>
          <a:xfrm>
            <a:off x="7198894" y="980874"/>
            <a:ext cx="3942348" cy="5078313"/>
          </a:xfrm>
          <a:prstGeom prst="rect">
            <a:avLst/>
          </a:prstGeom>
          <a:noFill/>
          <a:ln>
            <a:solidFill>
              <a:srgbClr val="92D050"/>
            </a:solidFill>
          </a:ln>
        </p:spPr>
        <p:txBody>
          <a:bodyPr wrap="square">
            <a:spAutoFit/>
          </a:bodyPr>
          <a:lstStyle/>
          <a:p>
            <a:r>
              <a:rPr lang="en-GB" dirty="0">
                <a:latin typeface="Courier New" panose="02070309020205020404" pitchFamily="49" charset="0"/>
                <a:cs typeface="Courier New" panose="02070309020205020404" pitchFamily="49" charset="0"/>
              </a:rPr>
              <a:t>def add(</a:t>
            </a:r>
            <a:r>
              <a:rPr lang="en-GB" dirty="0" err="1">
                <a:latin typeface="Courier New" panose="02070309020205020404" pitchFamily="49" charset="0"/>
                <a:cs typeface="Courier New" panose="02070309020205020404" pitchFamily="49" charset="0"/>
              </a:rPr>
              <a:t>a,b</a:t>
            </a:r>
            <a:r>
              <a:rPr lang="en-GB" dirty="0">
                <a:latin typeface="Courier New" panose="02070309020205020404" pitchFamily="49" charset="0"/>
                <a:cs typeface="Courier New" panose="02070309020205020404" pitchFamily="49" charset="0"/>
              </a:rPr>
              <a:t>):</a:t>
            </a:r>
          </a:p>
          <a:p>
            <a:r>
              <a:rPr lang="en-GB" dirty="0">
                <a:latin typeface="Courier New" panose="02070309020205020404" pitchFamily="49" charset="0"/>
                <a:cs typeface="Courier New" panose="02070309020205020404" pitchFamily="49" charset="0"/>
              </a:rPr>
              <a:t> return </a:t>
            </a:r>
            <a:r>
              <a:rPr lang="en-GB" dirty="0" err="1">
                <a:latin typeface="Courier New" panose="02070309020205020404" pitchFamily="49" charset="0"/>
                <a:cs typeface="Courier New" panose="02070309020205020404" pitchFamily="49" charset="0"/>
              </a:rPr>
              <a:t>a+b</a:t>
            </a:r>
            <a:endParaRPr lang="en-GB" dirty="0">
              <a:latin typeface="Courier New" panose="02070309020205020404" pitchFamily="49" charset="0"/>
              <a:cs typeface="Courier New" panose="02070309020205020404" pitchFamily="49" charset="0"/>
            </a:endParaRPr>
          </a:p>
          <a:p>
            <a:endParaRPr lang="en-GB" dirty="0">
              <a:latin typeface="Courier New" panose="02070309020205020404" pitchFamily="49" charset="0"/>
              <a:cs typeface="Courier New" panose="02070309020205020404" pitchFamily="49" charset="0"/>
            </a:endParaRPr>
          </a:p>
          <a:p>
            <a:r>
              <a:rPr lang="en-GB" dirty="0">
                <a:latin typeface="Courier New" panose="02070309020205020404" pitchFamily="49" charset="0"/>
                <a:cs typeface="Courier New" panose="02070309020205020404" pitchFamily="49" charset="0"/>
              </a:rPr>
              <a:t>def multiply(</a:t>
            </a:r>
            <a:r>
              <a:rPr lang="en-GB" dirty="0" err="1">
                <a:latin typeface="Courier New" panose="02070309020205020404" pitchFamily="49" charset="0"/>
                <a:cs typeface="Courier New" panose="02070309020205020404" pitchFamily="49" charset="0"/>
              </a:rPr>
              <a:t>a,b</a:t>
            </a:r>
            <a:r>
              <a:rPr lang="en-GB" dirty="0">
                <a:latin typeface="Courier New" panose="02070309020205020404" pitchFamily="49" charset="0"/>
                <a:cs typeface="Courier New" panose="02070309020205020404" pitchFamily="49" charset="0"/>
              </a:rPr>
              <a:t>):</a:t>
            </a:r>
          </a:p>
          <a:p>
            <a:r>
              <a:rPr lang="en-GB" dirty="0">
                <a:latin typeface="Courier New" panose="02070309020205020404" pitchFamily="49" charset="0"/>
                <a:cs typeface="Courier New" panose="02070309020205020404" pitchFamily="49" charset="0"/>
              </a:rPr>
              <a:t> return a*b</a:t>
            </a:r>
          </a:p>
          <a:p>
            <a:endParaRPr lang="en-GB" dirty="0">
              <a:latin typeface="Courier New" panose="02070309020205020404" pitchFamily="49" charset="0"/>
              <a:cs typeface="Courier New" panose="02070309020205020404" pitchFamily="49" charset="0"/>
            </a:endParaRPr>
          </a:p>
          <a:p>
            <a:r>
              <a:rPr lang="en-GB" dirty="0">
                <a:latin typeface="Courier New" panose="02070309020205020404" pitchFamily="49" charset="0"/>
                <a:cs typeface="Courier New" panose="02070309020205020404" pitchFamily="49" charset="0"/>
              </a:rPr>
              <a:t>def </a:t>
            </a:r>
            <a:r>
              <a:rPr lang="en-GB" dirty="0" err="1">
                <a:latin typeface="Courier New" panose="02070309020205020404" pitchFamily="49" charset="0"/>
                <a:cs typeface="Courier New" panose="02070309020205020404" pitchFamily="49" charset="0"/>
              </a:rPr>
              <a:t>isEven</a:t>
            </a:r>
            <a:r>
              <a:rPr lang="en-GB" dirty="0">
                <a:latin typeface="Courier New" panose="02070309020205020404" pitchFamily="49" charset="0"/>
                <a:cs typeface="Courier New" panose="02070309020205020404" pitchFamily="49" charset="0"/>
              </a:rPr>
              <a:t>(a): </a:t>
            </a:r>
          </a:p>
          <a:p>
            <a:r>
              <a:rPr lang="en-GB" dirty="0">
                <a:latin typeface="Courier New" panose="02070309020205020404" pitchFamily="49" charset="0"/>
                <a:cs typeface="Courier New" panose="02070309020205020404" pitchFamily="49" charset="0"/>
              </a:rPr>
              <a:t> if a % 2 == 0:</a:t>
            </a:r>
          </a:p>
          <a:p>
            <a:r>
              <a:rPr lang="en-GB" dirty="0">
                <a:latin typeface="Courier New" panose="02070309020205020404" pitchFamily="49" charset="0"/>
                <a:cs typeface="Courier New" panose="02070309020205020404" pitchFamily="49" charset="0"/>
              </a:rPr>
              <a:t>  return "Number is even" </a:t>
            </a:r>
          </a:p>
          <a:p>
            <a:r>
              <a:rPr lang="en-GB" dirty="0">
                <a:latin typeface="Courier New" panose="02070309020205020404" pitchFamily="49" charset="0"/>
                <a:cs typeface="Courier New" panose="02070309020205020404" pitchFamily="49" charset="0"/>
              </a:rPr>
              <a:t> else: </a:t>
            </a:r>
          </a:p>
          <a:p>
            <a:r>
              <a:rPr lang="en-GB" dirty="0">
                <a:latin typeface="Courier New" panose="02070309020205020404" pitchFamily="49" charset="0"/>
                <a:cs typeface="Courier New" panose="02070309020205020404" pitchFamily="49" charset="0"/>
              </a:rPr>
              <a:t>  return "Number is odd" </a:t>
            </a:r>
          </a:p>
          <a:p>
            <a:endParaRPr lang="en-GB" dirty="0">
              <a:latin typeface="Courier New" panose="02070309020205020404" pitchFamily="49" charset="0"/>
              <a:cs typeface="Courier New" panose="02070309020205020404" pitchFamily="49" charset="0"/>
            </a:endParaRPr>
          </a:p>
          <a:p>
            <a:r>
              <a:rPr lang="en-GB" dirty="0">
                <a:latin typeface="Courier New" panose="02070309020205020404" pitchFamily="49" charset="0"/>
                <a:cs typeface="Courier New" panose="02070309020205020404" pitchFamily="49" charset="0"/>
              </a:rPr>
              <a:t>def </a:t>
            </a:r>
            <a:r>
              <a:rPr lang="en-GB" dirty="0" err="1">
                <a:latin typeface="Courier New" panose="02070309020205020404" pitchFamily="49" charset="0"/>
                <a:cs typeface="Courier New" panose="02070309020205020404" pitchFamily="49" charset="0"/>
              </a:rPr>
              <a:t>isOdd</a:t>
            </a:r>
            <a:r>
              <a:rPr lang="en-GB" dirty="0">
                <a:latin typeface="Courier New" panose="02070309020205020404" pitchFamily="49" charset="0"/>
                <a:cs typeface="Courier New" panose="02070309020205020404" pitchFamily="49" charset="0"/>
              </a:rPr>
              <a:t>(a):</a:t>
            </a:r>
          </a:p>
          <a:p>
            <a:r>
              <a:rPr lang="en-GB" dirty="0">
                <a:latin typeface="Courier New" panose="02070309020205020404" pitchFamily="49" charset="0"/>
                <a:cs typeface="Courier New" panose="02070309020205020404" pitchFamily="49" charset="0"/>
              </a:rPr>
              <a:t> if a % 2 == 0:</a:t>
            </a:r>
          </a:p>
          <a:p>
            <a:r>
              <a:rPr lang="en-GB" dirty="0">
                <a:latin typeface="Courier New" panose="02070309020205020404" pitchFamily="49" charset="0"/>
                <a:cs typeface="Courier New" panose="02070309020205020404" pitchFamily="49" charset="0"/>
              </a:rPr>
              <a:t>  odd=False</a:t>
            </a:r>
          </a:p>
          <a:p>
            <a:r>
              <a:rPr lang="en-GB" dirty="0">
                <a:latin typeface="Courier New" panose="02070309020205020404" pitchFamily="49" charset="0"/>
                <a:cs typeface="Courier New" panose="02070309020205020404" pitchFamily="49" charset="0"/>
              </a:rPr>
              <a:t> else:</a:t>
            </a:r>
          </a:p>
          <a:p>
            <a:r>
              <a:rPr lang="en-GB" dirty="0">
                <a:latin typeface="Courier New" panose="02070309020205020404" pitchFamily="49" charset="0"/>
                <a:cs typeface="Courier New" panose="02070309020205020404" pitchFamily="49" charset="0"/>
              </a:rPr>
              <a:t>  odd=True</a:t>
            </a:r>
          </a:p>
          <a:p>
            <a:r>
              <a:rPr lang="en-GB" dirty="0">
                <a:latin typeface="Courier New" panose="02070309020205020404" pitchFamily="49" charset="0"/>
                <a:cs typeface="Courier New" panose="02070309020205020404" pitchFamily="49" charset="0"/>
              </a:rPr>
              <a:t> return odd</a:t>
            </a:r>
          </a:p>
        </p:txBody>
      </p:sp>
    </p:spTree>
    <p:extLst>
      <p:ext uri="{BB962C8B-B14F-4D97-AF65-F5344CB8AC3E}">
        <p14:creationId xmlns:p14="http://schemas.microsoft.com/office/powerpoint/2010/main" val="1837346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E76F6-15F9-4E0F-B811-330E41CC131C}"/>
              </a:ext>
            </a:extLst>
          </p:cNvPr>
          <p:cNvSpPr>
            <a:spLocks noGrp="1"/>
          </p:cNvSpPr>
          <p:nvPr>
            <p:ph type="title"/>
          </p:nvPr>
        </p:nvSpPr>
        <p:spPr/>
        <p:txBody>
          <a:bodyPr>
            <a:normAutofit fontScale="90000"/>
          </a:bodyPr>
          <a:lstStyle/>
          <a:p>
            <a:r>
              <a:rPr lang="en-GB" dirty="0" err="1"/>
              <a:t>Doctests</a:t>
            </a:r>
            <a:endParaRPr lang="en-GB" dirty="0"/>
          </a:p>
        </p:txBody>
      </p:sp>
      <p:sp>
        <p:nvSpPr>
          <p:cNvPr id="3" name="Content Placeholder 2">
            <a:extLst>
              <a:ext uri="{FF2B5EF4-FFF2-40B4-BE49-F238E27FC236}">
                <a16:creationId xmlns:a16="http://schemas.microsoft.com/office/drawing/2014/main" id="{2816E44C-DF19-4A46-8BBA-9B9E40B7A668}"/>
              </a:ext>
            </a:extLst>
          </p:cNvPr>
          <p:cNvSpPr>
            <a:spLocks noGrp="1"/>
          </p:cNvSpPr>
          <p:nvPr>
            <p:ph idx="1"/>
          </p:nvPr>
        </p:nvSpPr>
        <p:spPr>
          <a:xfrm>
            <a:off x="838200" y="1167335"/>
            <a:ext cx="10515600" cy="4351338"/>
          </a:xfrm>
        </p:spPr>
        <p:txBody>
          <a:bodyPr>
            <a:noAutofit/>
          </a:bodyPr>
          <a:lstStyle/>
          <a:p>
            <a:pPr marL="0" indent="0">
              <a:buNone/>
            </a:pPr>
            <a:r>
              <a:rPr lang="en-GB" sz="2400" dirty="0" err="1"/>
              <a:t>Doctests</a:t>
            </a:r>
            <a:r>
              <a:rPr lang="en-GB" sz="2400" dirty="0"/>
              <a:t> look like tests you might carry out during Python interactive shell sessions.</a:t>
            </a:r>
          </a:p>
          <a:p>
            <a:pPr marL="0" indent="0">
              <a:buNone/>
            </a:pPr>
            <a:endParaRPr lang="en-GB" sz="2400" dirty="0">
              <a:solidFill>
                <a:srgbClr val="000000"/>
              </a:solidFill>
              <a:latin typeface="Courier New" panose="02070309020205020404" pitchFamily="49" charset="0"/>
            </a:endParaRPr>
          </a:p>
          <a:p>
            <a:pPr marL="0" indent="0">
              <a:buNone/>
            </a:pPr>
            <a:r>
              <a:rPr lang="en-GB" sz="2400" dirty="0">
                <a:solidFill>
                  <a:srgbClr val="000000"/>
                </a:solidFill>
                <a:latin typeface="Consolas" panose="020B0609020204030204" pitchFamily="49" charset="0"/>
              </a:rPr>
              <a:t>&gt;&gt;&gt; from </a:t>
            </a:r>
            <a:r>
              <a:rPr lang="en-GB" sz="2400" dirty="0" err="1">
                <a:solidFill>
                  <a:srgbClr val="000000"/>
                </a:solidFill>
                <a:latin typeface="Consolas" panose="020B0609020204030204" pitchFamily="49" charset="0"/>
              </a:rPr>
              <a:t>math_tool</a:t>
            </a:r>
            <a:r>
              <a:rPr lang="en-GB" sz="2400" dirty="0">
                <a:solidFill>
                  <a:srgbClr val="000000"/>
                </a:solidFill>
                <a:latin typeface="Consolas" panose="020B0609020204030204" pitchFamily="49" charset="0"/>
              </a:rPr>
              <a:t> import add</a:t>
            </a:r>
          </a:p>
          <a:p>
            <a:pPr marL="0" indent="0">
              <a:buNone/>
            </a:pPr>
            <a:r>
              <a:rPr lang="en-GB" sz="2400" dirty="0">
                <a:solidFill>
                  <a:srgbClr val="000000"/>
                </a:solidFill>
                <a:latin typeface="Consolas" panose="020B0609020204030204" pitchFamily="49" charset="0"/>
              </a:rPr>
              <a:t>&gt;&gt;&gt; add(6,5) </a:t>
            </a:r>
          </a:p>
          <a:p>
            <a:pPr marL="0" indent="0">
              <a:buNone/>
            </a:pPr>
            <a:r>
              <a:rPr lang="en-GB" sz="2400" dirty="0">
                <a:solidFill>
                  <a:srgbClr val="000000"/>
                </a:solidFill>
                <a:latin typeface="Consolas" panose="020B0609020204030204" pitchFamily="49" charset="0"/>
              </a:rPr>
              <a:t>11 </a:t>
            </a:r>
          </a:p>
          <a:p>
            <a:pPr marL="0" indent="0">
              <a:buNone/>
            </a:pPr>
            <a:endParaRPr lang="en-GB" sz="2400" dirty="0"/>
          </a:p>
          <a:p>
            <a:pPr marL="0" indent="0">
              <a:buNone/>
            </a:pPr>
            <a:r>
              <a:rPr lang="en-GB" sz="2400" dirty="0"/>
              <a:t>In the code this will look like a docstring:</a:t>
            </a:r>
          </a:p>
          <a:p>
            <a:pPr marL="0" indent="0">
              <a:buNone/>
            </a:pPr>
            <a:r>
              <a:rPr lang="en-GB" sz="2400" dirty="0">
                <a:latin typeface="Consolas" panose="020B0609020204030204" pitchFamily="49" charset="0"/>
              </a:rPr>
              <a:t>""" </a:t>
            </a:r>
          </a:p>
          <a:p>
            <a:pPr marL="0" indent="0">
              <a:buNone/>
            </a:pPr>
            <a:r>
              <a:rPr lang="en-GB" sz="2400" dirty="0">
                <a:latin typeface="Consolas" panose="020B0609020204030204" pitchFamily="49" charset="0"/>
              </a:rPr>
              <a:t>&gt;&gt;&gt; add(6,5) </a:t>
            </a:r>
          </a:p>
          <a:p>
            <a:pPr marL="0" indent="0">
              <a:buNone/>
            </a:pPr>
            <a:r>
              <a:rPr lang="en-GB" sz="2400" dirty="0">
                <a:latin typeface="Consolas" panose="020B0609020204030204" pitchFamily="49" charset="0"/>
              </a:rPr>
              <a:t>11 </a:t>
            </a:r>
          </a:p>
          <a:p>
            <a:pPr marL="0" indent="0">
              <a:buNone/>
            </a:pPr>
            <a:r>
              <a:rPr lang="en-GB" sz="2400" dirty="0">
                <a:latin typeface="Consolas" panose="020B0609020204030204" pitchFamily="49" charset="0"/>
              </a:rPr>
              <a:t>""" </a:t>
            </a:r>
          </a:p>
        </p:txBody>
      </p:sp>
      <p:sp>
        <p:nvSpPr>
          <p:cNvPr id="4" name="Rectangle 3">
            <a:extLst>
              <a:ext uri="{FF2B5EF4-FFF2-40B4-BE49-F238E27FC236}">
                <a16:creationId xmlns:a16="http://schemas.microsoft.com/office/drawing/2014/main" id="{87FB33D4-9415-4B94-A349-F6574D2E062C}"/>
              </a:ext>
            </a:extLst>
          </p:cNvPr>
          <p:cNvSpPr/>
          <p:nvPr/>
        </p:nvSpPr>
        <p:spPr>
          <a:xfrm>
            <a:off x="808672" y="2057400"/>
            <a:ext cx="5423686" cy="1371600"/>
          </a:xfrm>
          <a:prstGeom prst="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3901372-A967-4630-8035-BE94B309EAD4}"/>
              </a:ext>
            </a:extLst>
          </p:cNvPr>
          <p:cNvSpPr/>
          <p:nvPr/>
        </p:nvSpPr>
        <p:spPr>
          <a:xfrm>
            <a:off x="838200" y="4319065"/>
            <a:ext cx="5423686" cy="1817040"/>
          </a:xfrm>
          <a:prstGeom prst="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775736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70974F-8A10-4A7D-BCA5-8F32CD92CDF0}"/>
              </a:ext>
            </a:extLst>
          </p:cNvPr>
          <p:cNvSpPr>
            <a:spLocks noGrp="1"/>
          </p:cNvSpPr>
          <p:nvPr>
            <p:ph type="title"/>
          </p:nvPr>
        </p:nvSpPr>
        <p:spPr>
          <a:xfrm>
            <a:off x="705852" y="-227037"/>
            <a:ext cx="10515600" cy="1325563"/>
          </a:xfrm>
        </p:spPr>
        <p:txBody>
          <a:bodyPr/>
          <a:lstStyle/>
          <a:p>
            <a:r>
              <a:rPr lang="en-GB" dirty="0" err="1"/>
              <a:t>Doctest</a:t>
            </a:r>
            <a:r>
              <a:rPr lang="en-GB" dirty="0"/>
              <a:t> example: math_tool_doctest.py</a:t>
            </a:r>
          </a:p>
        </p:txBody>
      </p:sp>
      <p:sp>
        <p:nvSpPr>
          <p:cNvPr id="7" name="TextBox 6">
            <a:extLst>
              <a:ext uri="{FF2B5EF4-FFF2-40B4-BE49-F238E27FC236}">
                <a16:creationId xmlns:a16="http://schemas.microsoft.com/office/drawing/2014/main" id="{D6569226-2CCD-4073-B881-12A878842237}"/>
              </a:ext>
            </a:extLst>
          </p:cNvPr>
          <p:cNvSpPr txBox="1"/>
          <p:nvPr/>
        </p:nvSpPr>
        <p:spPr>
          <a:xfrm>
            <a:off x="5648826" y="771584"/>
            <a:ext cx="6100010" cy="5909310"/>
          </a:xfrm>
          <a:prstGeom prst="rect">
            <a:avLst/>
          </a:prstGeom>
          <a:solidFill>
            <a:schemeClr val="bg1"/>
          </a:solidFill>
          <a:ln>
            <a:solidFill>
              <a:srgbClr val="92D050"/>
            </a:solidFill>
          </a:ln>
        </p:spPr>
        <p:txBody>
          <a:bodyPr wrap="square">
            <a:spAutoFit/>
          </a:bodyPr>
          <a:lstStyle/>
          <a:p>
            <a:r>
              <a:rPr lang="en-GB" dirty="0">
                <a:latin typeface="Consolas" panose="020B0609020204030204" pitchFamily="49" charset="0"/>
              </a:rPr>
              <a:t>import </a:t>
            </a:r>
            <a:r>
              <a:rPr lang="en-GB" dirty="0" err="1">
                <a:latin typeface="Consolas" panose="020B0609020204030204" pitchFamily="49" charset="0"/>
              </a:rPr>
              <a:t>doctest</a:t>
            </a:r>
            <a:endParaRPr lang="en-GB" dirty="0">
              <a:latin typeface="Consolas" panose="020B0609020204030204" pitchFamily="49" charset="0"/>
            </a:endParaRPr>
          </a:p>
          <a:p>
            <a:r>
              <a:rPr lang="en-GB" dirty="0">
                <a:latin typeface="Consolas" panose="020B0609020204030204" pitchFamily="49" charset="0"/>
              </a:rPr>
              <a:t>import sys</a:t>
            </a:r>
          </a:p>
          <a:p>
            <a:endParaRPr lang="en-GB" dirty="0">
              <a:latin typeface="Consolas" panose="020B0609020204030204" pitchFamily="49" charset="0"/>
            </a:endParaRPr>
          </a:p>
          <a:p>
            <a:r>
              <a:rPr lang="en-GB" dirty="0">
                <a:latin typeface="Consolas" panose="020B0609020204030204" pitchFamily="49" charset="0"/>
              </a:rPr>
              <a:t>from </a:t>
            </a:r>
            <a:r>
              <a:rPr lang="en-GB" dirty="0" err="1">
                <a:latin typeface="Consolas" panose="020B0609020204030204" pitchFamily="49" charset="0"/>
              </a:rPr>
              <a:t>math_tool</a:t>
            </a:r>
            <a:r>
              <a:rPr lang="en-GB" dirty="0">
                <a:latin typeface="Consolas" panose="020B0609020204030204" pitchFamily="49" charset="0"/>
              </a:rPr>
              <a:t> import *</a:t>
            </a:r>
          </a:p>
          <a:p>
            <a:endParaRPr lang="en-GB" dirty="0">
              <a:latin typeface="Consolas" panose="020B0609020204030204" pitchFamily="49" charset="0"/>
            </a:endParaRPr>
          </a:p>
          <a:p>
            <a:r>
              <a:rPr lang="en-GB" dirty="0">
                <a:latin typeface="Consolas" panose="020B0609020204030204" pitchFamily="49" charset="0"/>
              </a:rPr>
              <a:t>def </a:t>
            </a:r>
            <a:r>
              <a:rPr lang="en-GB" dirty="0" err="1">
                <a:latin typeface="Consolas" panose="020B0609020204030204" pitchFamily="49" charset="0"/>
              </a:rPr>
              <a:t>add_test</a:t>
            </a:r>
            <a:r>
              <a:rPr lang="en-GB" dirty="0">
                <a:latin typeface="Consolas" panose="020B0609020204030204" pitchFamily="49" charset="0"/>
              </a:rPr>
              <a:t>():</a:t>
            </a:r>
          </a:p>
          <a:p>
            <a:r>
              <a:rPr lang="en-GB" dirty="0">
                <a:latin typeface="Consolas" panose="020B0609020204030204" pitchFamily="49" charset="0"/>
              </a:rPr>
              <a:t> """</a:t>
            </a:r>
          </a:p>
          <a:p>
            <a:r>
              <a:rPr lang="en-GB" dirty="0">
                <a:latin typeface="Consolas" panose="020B0609020204030204" pitchFamily="49" charset="0"/>
              </a:rPr>
              <a:t> &gt;&gt;&gt; add(6,5)</a:t>
            </a:r>
          </a:p>
          <a:p>
            <a:r>
              <a:rPr lang="en-GB" dirty="0">
                <a:latin typeface="Consolas" panose="020B0609020204030204" pitchFamily="49" charset="0"/>
              </a:rPr>
              <a:t> 11</a:t>
            </a:r>
          </a:p>
          <a:p>
            <a:r>
              <a:rPr lang="en-GB" dirty="0">
                <a:latin typeface="Consolas" panose="020B0609020204030204" pitchFamily="49" charset="0"/>
              </a:rPr>
              <a:t> &gt;&gt;&gt; add("two"," apples")</a:t>
            </a:r>
          </a:p>
          <a:p>
            <a:r>
              <a:rPr lang="en-GB" dirty="0">
                <a:latin typeface="Consolas" panose="020B0609020204030204" pitchFamily="49" charset="0"/>
              </a:rPr>
              <a:t> 'two apples'</a:t>
            </a:r>
          </a:p>
          <a:p>
            <a:r>
              <a:rPr lang="en-GB" dirty="0">
                <a:latin typeface="Consolas" panose="020B0609020204030204" pitchFamily="49" charset="0"/>
              </a:rPr>
              <a:t> """</a:t>
            </a:r>
          </a:p>
          <a:p>
            <a:endParaRPr lang="en-GB" dirty="0">
              <a:latin typeface="Consolas" panose="020B0609020204030204" pitchFamily="49" charset="0"/>
            </a:endParaRPr>
          </a:p>
          <a:p>
            <a:r>
              <a:rPr lang="en-GB" dirty="0">
                <a:latin typeface="Consolas" panose="020B0609020204030204" pitchFamily="49" charset="0"/>
              </a:rPr>
              <a:t>def </a:t>
            </a:r>
            <a:r>
              <a:rPr lang="en-GB" dirty="0" err="1">
                <a:latin typeface="Consolas" panose="020B0609020204030204" pitchFamily="49" charset="0"/>
              </a:rPr>
              <a:t>isOdd_test</a:t>
            </a:r>
            <a:r>
              <a:rPr lang="en-GB" dirty="0">
                <a:latin typeface="Consolas" panose="020B0609020204030204" pitchFamily="49" charset="0"/>
              </a:rPr>
              <a:t>():</a:t>
            </a:r>
          </a:p>
          <a:p>
            <a:r>
              <a:rPr lang="en-GB" dirty="0">
                <a:latin typeface="Consolas" panose="020B0609020204030204" pitchFamily="49" charset="0"/>
              </a:rPr>
              <a:t> """</a:t>
            </a:r>
          </a:p>
          <a:p>
            <a:r>
              <a:rPr lang="en-GB" dirty="0">
                <a:latin typeface="Consolas" panose="020B0609020204030204" pitchFamily="49" charset="0"/>
              </a:rPr>
              <a:t> &gt;&gt;&gt; </a:t>
            </a:r>
            <a:r>
              <a:rPr lang="en-GB" dirty="0" err="1">
                <a:latin typeface="Consolas" panose="020B0609020204030204" pitchFamily="49" charset="0"/>
              </a:rPr>
              <a:t>isOdd</a:t>
            </a:r>
            <a:r>
              <a:rPr lang="en-GB" dirty="0">
                <a:latin typeface="Consolas" panose="020B0609020204030204" pitchFamily="49" charset="0"/>
              </a:rPr>
              <a:t>(6)</a:t>
            </a:r>
          </a:p>
          <a:p>
            <a:r>
              <a:rPr lang="en-GB" dirty="0">
                <a:latin typeface="Consolas" panose="020B0609020204030204" pitchFamily="49" charset="0"/>
              </a:rPr>
              <a:t> False</a:t>
            </a:r>
          </a:p>
          <a:p>
            <a:r>
              <a:rPr lang="en-GB" dirty="0">
                <a:latin typeface="Consolas" panose="020B0609020204030204" pitchFamily="49" charset="0"/>
              </a:rPr>
              <a:t> """</a:t>
            </a:r>
          </a:p>
          <a:p>
            <a:endParaRPr lang="en-GB" dirty="0">
              <a:latin typeface="Consolas" panose="020B0609020204030204" pitchFamily="49" charset="0"/>
            </a:endParaRPr>
          </a:p>
          <a:p>
            <a:r>
              <a:rPr lang="en-GB" dirty="0">
                <a:latin typeface="Consolas" panose="020B0609020204030204" pitchFamily="49" charset="0"/>
              </a:rPr>
              <a:t>if __name__ == "__main__":</a:t>
            </a:r>
          </a:p>
          <a:p>
            <a:r>
              <a:rPr lang="en-GB" dirty="0">
                <a:latin typeface="Consolas" panose="020B0609020204030204" pitchFamily="49" charset="0"/>
              </a:rPr>
              <a:t> </a:t>
            </a:r>
            <a:r>
              <a:rPr lang="en-GB" dirty="0" err="1">
                <a:latin typeface="Consolas" panose="020B0609020204030204" pitchFamily="49" charset="0"/>
              </a:rPr>
              <a:t>doctest.testmod</a:t>
            </a:r>
            <a:r>
              <a:rPr lang="en-GB" dirty="0">
                <a:latin typeface="Consolas" panose="020B0609020204030204" pitchFamily="49" charset="0"/>
              </a:rPr>
              <a:t>(verbose=True)</a:t>
            </a:r>
          </a:p>
        </p:txBody>
      </p:sp>
      <p:sp>
        <p:nvSpPr>
          <p:cNvPr id="8" name="Content Placeholder 2">
            <a:extLst>
              <a:ext uri="{FF2B5EF4-FFF2-40B4-BE49-F238E27FC236}">
                <a16:creationId xmlns:a16="http://schemas.microsoft.com/office/drawing/2014/main" id="{A6D61CFE-69C2-4362-8484-F46E6AAA85D2}"/>
              </a:ext>
            </a:extLst>
          </p:cNvPr>
          <p:cNvSpPr txBox="1">
            <a:spLocks/>
          </p:cNvSpPr>
          <p:nvPr/>
        </p:nvSpPr>
        <p:spPr>
          <a:xfrm>
            <a:off x="391026" y="1380457"/>
            <a:ext cx="52578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ü"/>
            </a:pPr>
            <a:r>
              <a:rPr lang="en-GB" sz="2000" dirty="0"/>
              <a:t>Open a file called </a:t>
            </a:r>
            <a:r>
              <a:rPr lang="en-GB" sz="2000" dirty="0">
                <a:latin typeface="Consolas" panose="020B0609020204030204" pitchFamily="49" charset="0"/>
                <a:hlinkClick r:id="rId2"/>
              </a:rPr>
              <a:t>doctest/</a:t>
            </a:r>
            <a:r>
              <a:rPr lang="en-GB" sz="2000" dirty="0">
                <a:latin typeface="Consolas" panose="020B0609020204030204" pitchFamily="49" charset="0"/>
                <a:cs typeface="Courier New" panose="02070309020205020404" pitchFamily="49" charset="0"/>
                <a:hlinkClick r:id="rId2"/>
              </a:rPr>
              <a:t>math_tool_doctest.py</a:t>
            </a:r>
            <a:r>
              <a:rPr lang="en-GB" sz="2000" dirty="0">
                <a:hlinkClick r:id="rId2"/>
              </a:rPr>
              <a:t> </a:t>
            </a:r>
            <a:r>
              <a:rPr lang="en-GB" sz="2000" dirty="0"/>
              <a:t>that contains this Python code</a:t>
            </a:r>
          </a:p>
          <a:p>
            <a:pPr>
              <a:buFont typeface="Wingdings" panose="05000000000000000000" pitchFamily="2" charset="2"/>
              <a:buChar char="ü"/>
            </a:pPr>
            <a:endParaRPr lang="en-GB" sz="2000" dirty="0"/>
          </a:p>
          <a:p>
            <a:pPr>
              <a:buFont typeface="Wingdings" panose="05000000000000000000" pitchFamily="2" charset="2"/>
              <a:buChar char="ü"/>
            </a:pPr>
            <a:r>
              <a:rPr lang="en-GB" sz="2000" dirty="0"/>
              <a:t>We are going to carry out unit testing on these functions to demonstrate how unit testing works.</a:t>
            </a:r>
          </a:p>
          <a:p>
            <a:pPr>
              <a:buFont typeface="Wingdings" panose="05000000000000000000" pitchFamily="2" charset="2"/>
              <a:buChar char="ü"/>
            </a:pPr>
            <a:endParaRPr lang="en-GB" sz="2000" dirty="0"/>
          </a:p>
          <a:p>
            <a:pPr>
              <a:buFont typeface="Wingdings" panose="05000000000000000000" pitchFamily="2" charset="2"/>
              <a:buChar char="ü"/>
            </a:pPr>
            <a:r>
              <a:rPr lang="en-GB" sz="2000" dirty="0"/>
              <a:t>Run the code</a:t>
            </a:r>
          </a:p>
        </p:txBody>
      </p:sp>
    </p:spTree>
    <p:extLst>
      <p:ext uri="{BB962C8B-B14F-4D97-AF65-F5344CB8AC3E}">
        <p14:creationId xmlns:p14="http://schemas.microsoft.com/office/powerpoint/2010/main" val="2069349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83A45-4089-4A7C-A8B4-BB81290FC63C}"/>
              </a:ext>
            </a:extLst>
          </p:cNvPr>
          <p:cNvSpPr>
            <a:spLocks noGrp="1"/>
          </p:cNvSpPr>
          <p:nvPr>
            <p:ph type="title"/>
          </p:nvPr>
        </p:nvSpPr>
        <p:spPr/>
        <p:txBody>
          <a:bodyPr>
            <a:normAutofit fontScale="90000"/>
          </a:bodyPr>
          <a:lstStyle/>
          <a:p>
            <a:r>
              <a:rPr lang="en-GB" dirty="0"/>
              <a:t>Output of </a:t>
            </a:r>
            <a:r>
              <a:rPr lang="en-GB" dirty="0" err="1"/>
              <a:t>doctests</a:t>
            </a:r>
            <a:endParaRPr lang="en-GB" dirty="0"/>
          </a:p>
        </p:txBody>
      </p:sp>
      <p:sp>
        <p:nvSpPr>
          <p:cNvPr id="3" name="Content Placeholder 2">
            <a:extLst>
              <a:ext uri="{FF2B5EF4-FFF2-40B4-BE49-F238E27FC236}">
                <a16:creationId xmlns:a16="http://schemas.microsoft.com/office/drawing/2014/main" id="{9F5A85AF-5664-43D8-9283-1CC0A37F7301}"/>
              </a:ext>
            </a:extLst>
          </p:cNvPr>
          <p:cNvSpPr>
            <a:spLocks noGrp="1"/>
          </p:cNvSpPr>
          <p:nvPr>
            <p:ph idx="1"/>
          </p:nvPr>
        </p:nvSpPr>
        <p:spPr>
          <a:xfrm>
            <a:off x="421105" y="1437923"/>
            <a:ext cx="6087979" cy="4351338"/>
          </a:xfrm>
        </p:spPr>
        <p:txBody>
          <a:bodyPr>
            <a:normAutofit/>
          </a:bodyPr>
          <a:lstStyle/>
          <a:p>
            <a:pPr>
              <a:buFont typeface="Wingdings" panose="05000000000000000000" pitchFamily="2" charset="2"/>
              <a:buChar char="ü"/>
            </a:pPr>
            <a:r>
              <a:rPr lang="en-GB" dirty="0"/>
              <a:t>This is the verbose output for successfully run </a:t>
            </a:r>
            <a:r>
              <a:rPr lang="en-GB" dirty="0" err="1"/>
              <a:t>doctests</a:t>
            </a:r>
            <a:r>
              <a:rPr lang="en-GB" dirty="0"/>
              <a:t>.</a:t>
            </a:r>
          </a:p>
          <a:p>
            <a:pPr>
              <a:buFont typeface="Wingdings" panose="05000000000000000000" pitchFamily="2" charset="2"/>
              <a:buChar char="ü"/>
            </a:pPr>
            <a:endParaRPr lang="en-GB" dirty="0"/>
          </a:p>
          <a:p>
            <a:pPr>
              <a:buFont typeface="Wingdings" panose="05000000000000000000" pitchFamily="2" charset="2"/>
              <a:buChar char="ü"/>
            </a:pPr>
            <a:r>
              <a:rPr lang="en-GB" dirty="0"/>
              <a:t>By default if tests are successful no output is generated Hence we use  </a:t>
            </a:r>
            <a:r>
              <a:rPr lang="en-GB" dirty="0">
                <a:latin typeface="Consolas" panose="020B0609020204030204" pitchFamily="49" charset="0"/>
              </a:rPr>
              <a:t>verbose = True</a:t>
            </a:r>
          </a:p>
          <a:p>
            <a:pPr>
              <a:buFont typeface="Wingdings" panose="05000000000000000000" pitchFamily="2" charset="2"/>
              <a:buChar char="ü"/>
            </a:pPr>
            <a:endParaRPr lang="en-GB" dirty="0">
              <a:latin typeface="Consolas" panose="020B0609020204030204" pitchFamily="49" charset="0"/>
            </a:endParaRPr>
          </a:p>
          <a:p>
            <a:pPr marL="0" indent="0">
              <a:buNone/>
            </a:pPr>
            <a:r>
              <a:rPr lang="en-GB" dirty="0" err="1">
                <a:latin typeface="Consolas" panose="020B0609020204030204" pitchFamily="49" charset="0"/>
              </a:rPr>
              <a:t>doctest.testmod</a:t>
            </a:r>
            <a:r>
              <a:rPr lang="en-GB" dirty="0">
                <a:latin typeface="Consolas" panose="020B0609020204030204" pitchFamily="49" charset="0"/>
              </a:rPr>
              <a:t>(verbose=True)</a:t>
            </a:r>
          </a:p>
        </p:txBody>
      </p:sp>
      <p:pic>
        <p:nvPicPr>
          <p:cNvPr id="6" name="Picture 5">
            <a:extLst>
              <a:ext uri="{FF2B5EF4-FFF2-40B4-BE49-F238E27FC236}">
                <a16:creationId xmlns:a16="http://schemas.microsoft.com/office/drawing/2014/main" id="{1591479C-8CEC-4390-BE00-43EB6D2B6761}"/>
              </a:ext>
            </a:extLst>
          </p:cNvPr>
          <p:cNvPicPr>
            <a:picLocks noChangeAspect="1"/>
          </p:cNvPicPr>
          <p:nvPr/>
        </p:nvPicPr>
        <p:blipFill>
          <a:blip r:embed="rId2"/>
          <a:stretch>
            <a:fillRect/>
          </a:stretch>
        </p:blipFill>
        <p:spPr>
          <a:xfrm>
            <a:off x="7054014" y="823159"/>
            <a:ext cx="4147386" cy="5287311"/>
          </a:xfrm>
          <a:prstGeom prst="rect">
            <a:avLst/>
          </a:prstGeom>
        </p:spPr>
      </p:pic>
    </p:spTree>
    <p:extLst>
      <p:ext uri="{BB962C8B-B14F-4D97-AF65-F5344CB8AC3E}">
        <p14:creationId xmlns:p14="http://schemas.microsoft.com/office/powerpoint/2010/main" val="16791289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84C64-B5D3-4BB5-A90B-D4189AB50E2E}"/>
              </a:ext>
            </a:extLst>
          </p:cNvPr>
          <p:cNvSpPr>
            <a:spLocks noGrp="1"/>
          </p:cNvSpPr>
          <p:nvPr>
            <p:ph type="title"/>
          </p:nvPr>
        </p:nvSpPr>
        <p:spPr/>
        <p:txBody>
          <a:bodyPr>
            <a:normAutofit fontScale="90000"/>
          </a:bodyPr>
          <a:lstStyle/>
          <a:p>
            <a:r>
              <a:rPr lang="en-GB" dirty="0"/>
              <a:t>Create your own tests</a:t>
            </a:r>
          </a:p>
        </p:txBody>
      </p:sp>
      <p:sp>
        <p:nvSpPr>
          <p:cNvPr id="5" name="TextBox 4">
            <a:extLst>
              <a:ext uri="{FF2B5EF4-FFF2-40B4-BE49-F238E27FC236}">
                <a16:creationId xmlns:a16="http://schemas.microsoft.com/office/drawing/2014/main" id="{B03BF637-10E3-4DF4-8C50-1070FE68A85D}"/>
              </a:ext>
            </a:extLst>
          </p:cNvPr>
          <p:cNvSpPr txBox="1"/>
          <p:nvPr/>
        </p:nvSpPr>
        <p:spPr>
          <a:xfrm>
            <a:off x="7780971" y="1033573"/>
            <a:ext cx="3143703" cy="5262979"/>
          </a:xfrm>
          <a:prstGeom prst="rect">
            <a:avLst/>
          </a:prstGeom>
          <a:noFill/>
          <a:ln>
            <a:solidFill>
              <a:srgbClr val="92D050"/>
            </a:solidFill>
          </a:ln>
        </p:spPr>
        <p:txBody>
          <a:bodyPr wrap="square">
            <a:spAutoFit/>
          </a:bodyPr>
          <a:lstStyle/>
          <a:p>
            <a:r>
              <a:rPr lang="en-GB" sz="1600" dirty="0">
                <a:latin typeface="Consolas" panose="020B0609020204030204" pitchFamily="49" charset="0"/>
              </a:rPr>
              <a:t>def </a:t>
            </a:r>
            <a:r>
              <a:rPr lang="en-GB" sz="1600" dirty="0" err="1">
                <a:latin typeface="Consolas" panose="020B0609020204030204" pitchFamily="49" charset="0"/>
              </a:rPr>
              <a:t>isOdd_test</a:t>
            </a:r>
            <a:r>
              <a:rPr lang="en-GB" sz="1600" dirty="0">
                <a:latin typeface="Consolas" panose="020B0609020204030204" pitchFamily="49" charset="0"/>
              </a:rPr>
              <a:t>():</a:t>
            </a:r>
          </a:p>
          <a:p>
            <a:r>
              <a:rPr lang="en-GB" sz="1600" dirty="0">
                <a:latin typeface="Consolas" panose="020B0609020204030204" pitchFamily="49" charset="0"/>
              </a:rPr>
              <a:t> """</a:t>
            </a:r>
          </a:p>
          <a:p>
            <a:r>
              <a:rPr lang="en-GB" sz="1600" dirty="0">
                <a:latin typeface="Consolas" panose="020B0609020204030204" pitchFamily="49" charset="0"/>
              </a:rPr>
              <a:t> &gt;&gt;&gt; </a:t>
            </a:r>
            <a:r>
              <a:rPr lang="en-GB" sz="1600" dirty="0" err="1">
                <a:latin typeface="Consolas" panose="020B0609020204030204" pitchFamily="49" charset="0"/>
              </a:rPr>
              <a:t>isOdd</a:t>
            </a:r>
            <a:r>
              <a:rPr lang="en-GB" sz="1600" dirty="0">
                <a:latin typeface="Consolas" panose="020B0609020204030204" pitchFamily="49" charset="0"/>
              </a:rPr>
              <a:t>(6)</a:t>
            </a:r>
          </a:p>
          <a:p>
            <a:r>
              <a:rPr lang="en-GB" sz="1600" dirty="0">
                <a:latin typeface="Consolas" panose="020B0609020204030204" pitchFamily="49" charset="0"/>
              </a:rPr>
              <a:t> False</a:t>
            </a:r>
          </a:p>
          <a:p>
            <a:r>
              <a:rPr lang="en-GB" sz="1600" dirty="0">
                <a:latin typeface="Consolas" panose="020B0609020204030204" pitchFamily="49" charset="0"/>
              </a:rPr>
              <a:t> &gt;&gt;&gt; </a:t>
            </a:r>
            <a:r>
              <a:rPr lang="en-GB" sz="1600" dirty="0" err="1">
                <a:latin typeface="Consolas" panose="020B0609020204030204" pitchFamily="49" charset="0"/>
              </a:rPr>
              <a:t>isOdd</a:t>
            </a:r>
            <a:r>
              <a:rPr lang="en-GB" sz="1600" dirty="0">
                <a:latin typeface="Consolas" panose="020B0609020204030204" pitchFamily="49" charset="0"/>
              </a:rPr>
              <a:t>(5)</a:t>
            </a:r>
          </a:p>
          <a:p>
            <a:r>
              <a:rPr lang="en-GB" sz="1600" dirty="0">
                <a:latin typeface="Consolas" panose="020B0609020204030204" pitchFamily="49" charset="0"/>
              </a:rPr>
              <a:t> True</a:t>
            </a:r>
          </a:p>
          <a:p>
            <a:r>
              <a:rPr lang="en-GB" sz="1600" dirty="0">
                <a:latin typeface="Consolas" panose="020B0609020204030204" pitchFamily="49" charset="0"/>
              </a:rPr>
              <a:t> """</a:t>
            </a:r>
          </a:p>
          <a:p>
            <a:endParaRPr lang="en-GB" sz="1600" dirty="0">
              <a:latin typeface="Consolas" panose="020B0609020204030204" pitchFamily="49" charset="0"/>
            </a:endParaRPr>
          </a:p>
          <a:p>
            <a:r>
              <a:rPr lang="en-GB" sz="1600" dirty="0">
                <a:latin typeface="Consolas" panose="020B0609020204030204" pitchFamily="49" charset="0"/>
              </a:rPr>
              <a:t>def </a:t>
            </a:r>
            <a:r>
              <a:rPr lang="en-GB" sz="1600" dirty="0" err="1">
                <a:latin typeface="Consolas" panose="020B0609020204030204" pitchFamily="49" charset="0"/>
              </a:rPr>
              <a:t>isEven_test</a:t>
            </a:r>
            <a:r>
              <a:rPr lang="en-GB" sz="1600" dirty="0">
                <a:latin typeface="Consolas" panose="020B0609020204030204" pitchFamily="49" charset="0"/>
              </a:rPr>
              <a:t>():</a:t>
            </a:r>
          </a:p>
          <a:p>
            <a:r>
              <a:rPr lang="en-GB" sz="1600" dirty="0">
                <a:latin typeface="Consolas" panose="020B0609020204030204" pitchFamily="49" charset="0"/>
              </a:rPr>
              <a:t> """</a:t>
            </a:r>
          </a:p>
          <a:p>
            <a:r>
              <a:rPr lang="en-GB" sz="1600" dirty="0">
                <a:latin typeface="Consolas" panose="020B0609020204030204" pitchFamily="49" charset="0"/>
              </a:rPr>
              <a:t> &gt;&gt;&gt; </a:t>
            </a:r>
            <a:r>
              <a:rPr lang="en-GB" sz="1600" dirty="0" err="1">
                <a:latin typeface="Consolas" panose="020B0609020204030204" pitchFamily="49" charset="0"/>
              </a:rPr>
              <a:t>isEven</a:t>
            </a:r>
            <a:r>
              <a:rPr lang="en-GB" sz="1600" dirty="0">
                <a:latin typeface="Consolas" panose="020B0609020204030204" pitchFamily="49" charset="0"/>
              </a:rPr>
              <a:t>(4)</a:t>
            </a:r>
          </a:p>
          <a:p>
            <a:r>
              <a:rPr lang="en-GB" sz="1600" dirty="0">
                <a:latin typeface="Consolas" panose="020B0609020204030204" pitchFamily="49" charset="0"/>
              </a:rPr>
              <a:t> 'Number is even'</a:t>
            </a:r>
          </a:p>
          <a:p>
            <a:r>
              <a:rPr lang="en-GB" sz="1600" dirty="0">
                <a:latin typeface="Consolas" panose="020B0609020204030204" pitchFamily="49" charset="0"/>
              </a:rPr>
              <a:t> &gt;&gt;&gt; </a:t>
            </a:r>
            <a:r>
              <a:rPr lang="en-GB" sz="1600" dirty="0" err="1">
                <a:latin typeface="Consolas" panose="020B0609020204030204" pitchFamily="49" charset="0"/>
              </a:rPr>
              <a:t>isEven</a:t>
            </a:r>
            <a:r>
              <a:rPr lang="en-GB" sz="1600" dirty="0">
                <a:latin typeface="Consolas" panose="020B0609020204030204" pitchFamily="49" charset="0"/>
              </a:rPr>
              <a:t>(5)</a:t>
            </a:r>
          </a:p>
          <a:p>
            <a:r>
              <a:rPr lang="en-GB" sz="1600" dirty="0">
                <a:latin typeface="Consolas" panose="020B0609020204030204" pitchFamily="49" charset="0"/>
              </a:rPr>
              <a:t> 'Number is odd'</a:t>
            </a:r>
          </a:p>
          <a:p>
            <a:r>
              <a:rPr lang="en-GB" sz="1600" dirty="0">
                <a:latin typeface="Consolas" panose="020B0609020204030204" pitchFamily="49" charset="0"/>
              </a:rPr>
              <a:t> """    </a:t>
            </a:r>
          </a:p>
          <a:p>
            <a:endParaRPr lang="en-GB" sz="1600" dirty="0">
              <a:latin typeface="Consolas" panose="020B0609020204030204" pitchFamily="49" charset="0"/>
            </a:endParaRPr>
          </a:p>
          <a:p>
            <a:r>
              <a:rPr lang="en-GB" sz="1600" dirty="0">
                <a:latin typeface="Consolas" panose="020B0609020204030204" pitchFamily="49" charset="0"/>
              </a:rPr>
              <a:t>def </a:t>
            </a:r>
            <a:r>
              <a:rPr lang="en-GB" sz="1600" dirty="0" err="1">
                <a:latin typeface="Consolas" panose="020B0609020204030204" pitchFamily="49" charset="0"/>
              </a:rPr>
              <a:t>multiply_test</a:t>
            </a:r>
            <a:r>
              <a:rPr lang="en-GB" sz="1600" dirty="0">
                <a:latin typeface="Consolas" panose="020B0609020204030204" pitchFamily="49" charset="0"/>
              </a:rPr>
              <a:t>():</a:t>
            </a:r>
          </a:p>
          <a:p>
            <a:r>
              <a:rPr lang="en-GB" sz="1600" dirty="0">
                <a:latin typeface="Consolas" panose="020B0609020204030204" pitchFamily="49" charset="0"/>
              </a:rPr>
              <a:t> """</a:t>
            </a:r>
          </a:p>
          <a:p>
            <a:r>
              <a:rPr lang="en-GB" sz="1600" dirty="0">
                <a:latin typeface="Consolas" panose="020B0609020204030204" pitchFamily="49" charset="0"/>
              </a:rPr>
              <a:t> &gt;&gt;&gt; multiply(4,4)</a:t>
            </a:r>
          </a:p>
          <a:p>
            <a:r>
              <a:rPr lang="en-GB" sz="1600" dirty="0">
                <a:latin typeface="Consolas" panose="020B0609020204030204" pitchFamily="49" charset="0"/>
              </a:rPr>
              <a:t> 16</a:t>
            </a:r>
          </a:p>
          <a:p>
            <a:r>
              <a:rPr lang="en-GB" sz="1600" dirty="0">
                <a:latin typeface="Consolas" panose="020B0609020204030204" pitchFamily="49" charset="0"/>
              </a:rPr>
              <a:t> """</a:t>
            </a:r>
          </a:p>
        </p:txBody>
      </p:sp>
      <p:sp>
        <p:nvSpPr>
          <p:cNvPr id="6" name="Content Placeholder 2">
            <a:extLst>
              <a:ext uri="{FF2B5EF4-FFF2-40B4-BE49-F238E27FC236}">
                <a16:creationId xmlns:a16="http://schemas.microsoft.com/office/drawing/2014/main" id="{72605009-448D-4D71-BD11-7FD866C4087B}"/>
              </a:ext>
            </a:extLst>
          </p:cNvPr>
          <p:cNvSpPr>
            <a:spLocks noGrp="1"/>
          </p:cNvSpPr>
          <p:nvPr>
            <p:ph idx="1"/>
          </p:nvPr>
        </p:nvSpPr>
        <p:spPr>
          <a:xfrm>
            <a:off x="421105" y="1437923"/>
            <a:ext cx="6087979" cy="4351338"/>
          </a:xfrm>
        </p:spPr>
        <p:txBody>
          <a:bodyPr>
            <a:normAutofit/>
          </a:bodyPr>
          <a:lstStyle/>
          <a:p>
            <a:pPr>
              <a:buFont typeface="Wingdings" panose="05000000000000000000" pitchFamily="2" charset="2"/>
              <a:buChar char="ü"/>
            </a:pPr>
            <a:r>
              <a:rPr lang="en-GB" dirty="0"/>
              <a:t>Modify </a:t>
            </a:r>
            <a:r>
              <a:rPr lang="en-GB" sz="2800" dirty="0">
                <a:latin typeface="Consolas" panose="020B0609020204030204" pitchFamily="49" charset="0"/>
                <a:hlinkClick r:id="rId2"/>
              </a:rPr>
              <a:t>doctest/</a:t>
            </a:r>
            <a:r>
              <a:rPr lang="en-GB" sz="2800" dirty="0">
                <a:latin typeface="Consolas" panose="020B0609020204030204" pitchFamily="49" charset="0"/>
                <a:cs typeface="Courier New" panose="02070309020205020404" pitchFamily="49" charset="0"/>
                <a:hlinkClick r:id="rId2"/>
              </a:rPr>
              <a:t>math_tool_doctest.py</a:t>
            </a:r>
            <a:r>
              <a:rPr lang="en-GB" sz="2800" dirty="0">
                <a:hlinkClick r:id="rId2"/>
              </a:rPr>
              <a:t> </a:t>
            </a:r>
            <a:r>
              <a:rPr lang="en-GB" sz="2800" dirty="0"/>
              <a:t>to perform additional</a:t>
            </a:r>
            <a:r>
              <a:rPr lang="en-GB" dirty="0"/>
              <a:t> tests for the</a:t>
            </a:r>
            <a:r>
              <a:rPr lang="en-GB" dirty="0">
                <a:latin typeface="Consolas" panose="020B0609020204030204" pitchFamily="49" charset="0"/>
              </a:rPr>
              <a:t> </a:t>
            </a:r>
            <a:r>
              <a:rPr lang="en-GB" dirty="0" err="1">
                <a:latin typeface="Consolas" panose="020B0609020204030204" pitchFamily="49" charset="0"/>
              </a:rPr>
              <a:t>isEven</a:t>
            </a:r>
            <a:r>
              <a:rPr lang="en-GB" dirty="0">
                <a:latin typeface="Consolas" panose="020B0609020204030204" pitchFamily="49" charset="0"/>
              </a:rPr>
              <a:t> </a:t>
            </a:r>
            <a:r>
              <a:rPr lang="en-GB" dirty="0"/>
              <a:t>and </a:t>
            </a:r>
            <a:r>
              <a:rPr lang="en-GB" dirty="0">
                <a:latin typeface="Consolas" panose="020B0609020204030204" pitchFamily="49" charset="0"/>
              </a:rPr>
              <a:t>multiply</a:t>
            </a:r>
            <a:r>
              <a:rPr lang="en-GB" dirty="0"/>
              <a:t> functions. Also ensure that </a:t>
            </a:r>
            <a:r>
              <a:rPr lang="en-GB" dirty="0" err="1">
                <a:latin typeface="Consolas" panose="020B0609020204030204" pitchFamily="49" charset="0"/>
              </a:rPr>
              <a:t>isOdd</a:t>
            </a:r>
            <a:r>
              <a:rPr lang="en-GB" dirty="0">
                <a:latin typeface="Consolas" panose="020B0609020204030204" pitchFamily="49" charset="0"/>
              </a:rPr>
              <a:t> </a:t>
            </a:r>
            <a:r>
              <a:rPr lang="en-GB" dirty="0"/>
              <a:t>has been completely tested.</a:t>
            </a:r>
            <a:endParaRPr lang="en-GB" dirty="0">
              <a:latin typeface="Consolas" panose="020B0609020204030204" pitchFamily="49" charset="0"/>
            </a:endParaRPr>
          </a:p>
        </p:txBody>
      </p:sp>
    </p:spTree>
    <p:extLst>
      <p:ext uri="{BB962C8B-B14F-4D97-AF65-F5344CB8AC3E}">
        <p14:creationId xmlns:p14="http://schemas.microsoft.com/office/powerpoint/2010/main" val="4001898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C5178-DBB8-4AE1-A724-5CE9DA65E5F8}"/>
              </a:ext>
            </a:extLst>
          </p:cNvPr>
          <p:cNvSpPr>
            <a:spLocks noGrp="1"/>
          </p:cNvSpPr>
          <p:nvPr>
            <p:ph type="title"/>
          </p:nvPr>
        </p:nvSpPr>
        <p:spPr>
          <a:xfrm>
            <a:off x="528517" y="-84926"/>
            <a:ext cx="9818641" cy="830883"/>
          </a:xfrm>
        </p:spPr>
        <p:txBody>
          <a:bodyPr/>
          <a:lstStyle/>
          <a:p>
            <a:r>
              <a:rPr lang="en-GB" dirty="0" err="1"/>
              <a:t>Doctest</a:t>
            </a:r>
            <a:r>
              <a:rPr lang="en-GB" dirty="0"/>
              <a:t> - alternative method</a:t>
            </a:r>
          </a:p>
        </p:txBody>
      </p:sp>
      <p:sp>
        <p:nvSpPr>
          <p:cNvPr id="4" name="Content Placeholder 2">
            <a:extLst>
              <a:ext uri="{FF2B5EF4-FFF2-40B4-BE49-F238E27FC236}">
                <a16:creationId xmlns:a16="http://schemas.microsoft.com/office/drawing/2014/main" id="{F7BA4E78-422C-4AAA-81C0-81B857D5DA9D}"/>
              </a:ext>
            </a:extLst>
          </p:cNvPr>
          <p:cNvSpPr txBox="1">
            <a:spLocks/>
          </p:cNvSpPr>
          <p:nvPr/>
        </p:nvSpPr>
        <p:spPr>
          <a:xfrm>
            <a:off x="612912" y="950494"/>
            <a:ext cx="10095193" cy="5342022"/>
          </a:xfrm>
          <a:prstGeom prst="rect">
            <a:avLst/>
          </a:prstGeom>
          <a:solidFill>
            <a:schemeClr val="bg1"/>
          </a:solidFill>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000" dirty="0"/>
              <a:t>It is possible to create a separate file that includes the </a:t>
            </a:r>
            <a:r>
              <a:rPr lang="en-GB" sz="2000" dirty="0" err="1"/>
              <a:t>doctests</a:t>
            </a:r>
            <a:r>
              <a:rPr lang="en-GB" sz="2000" dirty="0"/>
              <a:t>.</a:t>
            </a:r>
          </a:p>
          <a:p>
            <a:pPr marL="457200" indent="-457200">
              <a:buFont typeface="+mj-lt"/>
              <a:buAutoNum type="arabicPeriod"/>
            </a:pPr>
            <a:r>
              <a:rPr lang="en-GB" sz="2000" dirty="0"/>
              <a:t>Create a new file called  </a:t>
            </a:r>
            <a:r>
              <a:rPr lang="en-GB" sz="2000" dirty="0">
                <a:latin typeface="Courier New" panose="02070309020205020404" pitchFamily="49" charset="0"/>
                <a:cs typeface="Courier New" panose="02070309020205020404" pitchFamily="49" charset="0"/>
              </a:rPr>
              <a:t>math_tool.txt </a:t>
            </a:r>
            <a:r>
              <a:rPr lang="en-GB" sz="2000" dirty="0"/>
              <a:t>that has the following content.</a:t>
            </a:r>
          </a:p>
          <a:p>
            <a:pPr marL="0" indent="0">
              <a:buNone/>
            </a:pPr>
            <a:r>
              <a:rPr lang="en-GB" sz="1900" dirty="0">
                <a:solidFill>
                  <a:srgbClr val="000000"/>
                </a:solidFill>
                <a:latin typeface="Consolas" panose="020B0609020204030204" pitchFamily="49" charset="0"/>
              </a:rPr>
              <a:t>  &gt;&gt;&gt; from </a:t>
            </a:r>
            <a:r>
              <a:rPr lang="en-GB" sz="1900" dirty="0" err="1">
                <a:solidFill>
                  <a:srgbClr val="000000"/>
                </a:solidFill>
                <a:latin typeface="Consolas" panose="020B0609020204030204" pitchFamily="49" charset="0"/>
              </a:rPr>
              <a:t>math_tool</a:t>
            </a:r>
            <a:r>
              <a:rPr lang="en-GB" sz="1900" dirty="0">
                <a:solidFill>
                  <a:srgbClr val="000000"/>
                </a:solidFill>
                <a:latin typeface="Consolas" panose="020B0609020204030204" pitchFamily="49" charset="0"/>
              </a:rPr>
              <a:t> import </a:t>
            </a:r>
            <a:r>
              <a:rPr lang="en-GB" sz="1900" dirty="0" err="1">
                <a:solidFill>
                  <a:srgbClr val="000000"/>
                </a:solidFill>
                <a:latin typeface="Consolas" panose="020B0609020204030204" pitchFamily="49" charset="0"/>
              </a:rPr>
              <a:t>isEven</a:t>
            </a:r>
            <a:r>
              <a:rPr lang="en-GB" sz="1900" dirty="0">
                <a:solidFill>
                  <a:srgbClr val="000000"/>
                </a:solidFill>
                <a:latin typeface="Consolas" panose="020B0609020204030204" pitchFamily="49" charset="0"/>
              </a:rPr>
              <a:t>, </a:t>
            </a:r>
            <a:r>
              <a:rPr lang="en-GB" sz="1900" dirty="0" err="1">
                <a:solidFill>
                  <a:srgbClr val="000000"/>
                </a:solidFill>
                <a:latin typeface="Consolas" panose="020B0609020204030204" pitchFamily="49" charset="0"/>
              </a:rPr>
              <a:t>isOdd</a:t>
            </a:r>
            <a:r>
              <a:rPr lang="en-GB" sz="1900" dirty="0">
                <a:solidFill>
                  <a:srgbClr val="000000"/>
                </a:solidFill>
                <a:latin typeface="Consolas" panose="020B0609020204030204" pitchFamily="49" charset="0"/>
              </a:rPr>
              <a:t>, add</a:t>
            </a:r>
          </a:p>
          <a:p>
            <a:pPr marL="0" indent="0">
              <a:buNone/>
            </a:pPr>
            <a:r>
              <a:rPr lang="en-GB" sz="1900" dirty="0">
                <a:solidFill>
                  <a:srgbClr val="000000"/>
                </a:solidFill>
                <a:latin typeface="Consolas" panose="020B0609020204030204" pitchFamily="49" charset="0"/>
              </a:rPr>
              <a:t>  &gt;&gt;&gt; </a:t>
            </a:r>
            <a:r>
              <a:rPr lang="en-GB" sz="1900" dirty="0" err="1">
                <a:solidFill>
                  <a:srgbClr val="000000"/>
                </a:solidFill>
                <a:latin typeface="Consolas" panose="020B0609020204030204" pitchFamily="49" charset="0"/>
              </a:rPr>
              <a:t>isEven</a:t>
            </a:r>
            <a:r>
              <a:rPr lang="en-GB" sz="1900" dirty="0">
                <a:solidFill>
                  <a:srgbClr val="000000"/>
                </a:solidFill>
                <a:latin typeface="Consolas" panose="020B0609020204030204" pitchFamily="49" charset="0"/>
              </a:rPr>
              <a:t>(4) </a:t>
            </a:r>
          </a:p>
          <a:p>
            <a:pPr marL="0" indent="0">
              <a:buNone/>
            </a:pPr>
            <a:r>
              <a:rPr lang="en-GB" sz="1900" dirty="0">
                <a:solidFill>
                  <a:srgbClr val="000000"/>
                </a:solidFill>
                <a:latin typeface="Consolas" panose="020B0609020204030204" pitchFamily="49" charset="0"/>
              </a:rPr>
              <a:t>  Number is even </a:t>
            </a:r>
          </a:p>
          <a:p>
            <a:pPr marL="0" indent="0">
              <a:buNone/>
            </a:pPr>
            <a:r>
              <a:rPr lang="en-GB" sz="1900" dirty="0">
                <a:solidFill>
                  <a:srgbClr val="000000"/>
                </a:solidFill>
                <a:latin typeface="Consolas" panose="020B0609020204030204" pitchFamily="49" charset="0"/>
              </a:rPr>
              <a:t>  &gt;&gt;&gt; </a:t>
            </a:r>
            <a:r>
              <a:rPr lang="en-GB" sz="1900" dirty="0" err="1">
                <a:solidFill>
                  <a:srgbClr val="000000"/>
                </a:solidFill>
                <a:latin typeface="Consolas" panose="020B0609020204030204" pitchFamily="49" charset="0"/>
              </a:rPr>
              <a:t>isEven</a:t>
            </a:r>
            <a:r>
              <a:rPr lang="en-GB" sz="1900" dirty="0">
                <a:solidFill>
                  <a:srgbClr val="000000"/>
                </a:solidFill>
                <a:latin typeface="Consolas" panose="020B0609020204030204" pitchFamily="49" charset="0"/>
              </a:rPr>
              <a:t>(5) </a:t>
            </a:r>
          </a:p>
          <a:p>
            <a:pPr marL="0" indent="0">
              <a:buNone/>
            </a:pPr>
            <a:r>
              <a:rPr lang="en-GB" sz="1900" dirty="0">
                <a:solidFill>
                  <a:srgbClr val="000000"/>
                </a:solidFill>
                <a:latin typeface="Consolas" panose="020B0609020204030204" pitchFamily="49" charset="0"/>
              </a:rPr>
              <a:t>  Number is odd </a:t>
            </a:r>
          </a:p>
          <a:p>
            <a:pPr marL="0" indent="0">
              <a:buNone/>
            </a:pPr>
            <a:r>
              <a:rPr lang="en-GB" sz="1900" dirty="0">
                <a:solidFill>
                  <a:srgbClr val="000000"/>
                </a:solidFill>
                <a:latin typeface="Consolas" panose="020B0609020204030204" pitchFamily="49" charset="0"/>
              </a:rPr>
              <a:t>  &gt;&gt;&gt; add(6,5) </a:t>
            </a:r>
          </a:p>
          <a:p>
            <a:pPr marL="0" indent="0">
              <a:buNone/>
            </a:pPr>
            <a:r>
              <a:rPr lang="en-GB" sz="1900" dirty="0">
                <a:solidFill>
                  <a:srgbClr val="000000"/>
                </a:solidFill>
                <a:latin typeface="Consolas" panose="020B0609020204030204" pitchFamily="49" charset="0"/>
              </a:rPr>
              <a:t>  11 </a:t>
            </a:r>
          </a:p>
          <a:p>
            <a:pPr marL="0" indent="0">
              <a:buNone/>
            </a:pPr>
            <a:r>
              <a:rPr lang="en-GB" sz="1900" dirty="0">
                <a:solidFill>
                  <a:srgbClr val="000000"/>
                </a:solidFill>
                <a:latin typeface="Consolas" panose="020B0609020204030204" pitchFamily="49" charset="0"/>
              </a:rPr>
              <a:t>  &gt;&gt;&gt; add("two"," apples") </a:t>
            </a:r>
          </a:p>
          <a:p>
            <a:pPr marL="0" indent="0">
              <a:buNone/>
            </a:pPr>
            <a:r>
              <a:rPr lang="en-GB" sz="1900" dirty="0">
                <a:solidFill>
                  <a:srgbClr val="000000"/>
                </a:solidFill>
                <a:latin typeface="Consolas" panose="020B0609020204030204" pitchFamily="49" charset="0"/>
              </a:rPr>
              <a:t>  'two apples’ </a:t>
            </a:r>
          </a:p>
          <a:p>
            <a:pPr marL="0" indent="0">
              <a:buNone/>
            </a:pPr>
            <a:r>
              <a:rPr lang="en-GB" sz="1900" dirty="0">
                <a:solidFill>
                  <a:srgbClr val="000000"/>
                </a:solidFill>
                <a:latin typeface="Consolas" panose="020B0609020204030204" pitchFamily="49" charset="0"/>
              </a:rPr>
              <a:t>  &gt;&gt;&gt; </a:t>
            </a:r>
            <a:r>
              <a:rPr lang="en-GB" sz="1900" dirty="0" err="1">
                <a:solidFill>
                  <a:srgbClr val="000000"/>
                </a:solidFill>
                <a:latin typeface="Consolas" panose="020B0609020204030204" pitchFamily="49" charset="0"/>
              </a:rPr>
              <a:t>isOdd</a:t>
            </a:r>
            <a:r>
              <a:rPr lang="en-GB" sz="1900" dirty="0">
                <a:solidFill>
                  <a:srgbClr val="000000"/>
                </a:solidFill>
                <a:latin typeface="Consolas" panose="020B0609020204030204" pitchFamily="49" charset="0"/>
              </a:rPr>
              <a:t>(6) </a:t>
            </a:r>
          </a:p>
          <a:p>
            <a:pPr marL="0" indent="0">
              <a:buNone/>
            </a:pPr>
            <a:r>
              <a:rPr lang="en-GB" sz="1900" dirty="0">
                <a:solidFill>
                  <a:srgbClr val="000000"/>
                </a:solidFill>
                <a:latin typeface="Consolas" panose="020B0609020204030204" pitchFamily="49" charset="0"/>
              </a:rPr>
              <a:t>  False </a:t>
            </a:r>
          </a:p>
          <a:p>
            <a:pPr marL="0" indent="0">
              <a:buNone/>
            </a:pPr>
            <a:r>
              <a:rPr lang="en-GB" sz="1900" dirty="0">
                <a:solidFill>
                  <a:srgbClr val="000000"/>
                </a:solidFill>
                <a:latin typeface="Consolas" panose="020B0609020204030204" pitchFamily="49" charset="0"/>
              </a:rPr>
              <a:t>  &gt;&gt;&gt; </a:t>
            </a:r>
            <a:r>
              <a:rPr lang="en-GB" sz="1900" dirty="0" err="1">
                <a:solidFill>
                  <a:srgbClr val="000000"/>
                </a:solidFill>
                <a:latin typeface="Consolas" panose="020B0609020204030204" pitchFamily="49" charset="0"/>
              </a:rPr>
              <a:t>isOdd</a:t>
            </a:r>
            <a:r>
              <a:rPr lang="en-GB" sz="1900" dirty="0">
                <a:solidFill>
                  <a:srgbClr val="000000"/>
                </a:solidFill>
                <a:latin typeface="Consolas" panose="020B0609020204030204" pitchFamily="49" charset="0"/>
              </a:rPr>
              <a:t>(5) </a:t>
            </a:r>
          </a:p>
          <a:p>
            <a:pPr marL="0" indent="0">
              <a:buNone/>
            </a:pPr>
            <a:r>
              <a:rPr lang="en-GB" sz="1900" dirty="0">
                <a:solidFill>
                  <a:srgbClr val="000000"/>
                </a:solidFill>
                <a:latin typeface="Consolas" panose="020B0609020204030204" pitchFamily="49" charset="0"/>
              </a:rPr>
              <a:t>  True</a:t>
            </a:r>
            <a:endParaRPr lang="en-GB" sz="1900" dirty="0">
              <a:latin typeface="Consolas" panose="020B0609020204030204" pitchFamily="49" charset="0"/>
            </a:endParaRPr>
          </a:p>
          <a:p>
            <a:pPr marL="457200" indent="-457200">
              <a:buFont typeface="+mj-lt"/>
              <a:buAutoNum type="arabicPeriod" startAt="2"/>
            </a:pPr>
            <a:r>
              <a:rPr lang="en-GB" sz="2000" dirty="0"/>
              <a:t>Run from the command prompt type:</a:t>
            </a:r>
          </a:p>
          <a:p>
            <a:pPr marL="0" indent="0">
              <a:buNone/>
            </a:pPr>
            <a:r>
              <a:rPr lang="en-GB" sz="2000" dirty="0">
                <a:solidFill>
                  <a:srgbClr val="000000"/>
                </a:solidFill>
                <a:latin typeface="Courier New" panose="02070309020205020404" pitchFamily="49" charset="0"/>
              </a:rPr>
              <a:t>  	C\:python -m </a:t>
            </a:r>
            <a:r>
              <a:rPr lang="en-GB" sz="2000" dirty="0" err="1">
                <a:solidFill>
                  <a:srgbClr val="000000"/>
                </a:solidFill>
                <a:latin typeface="Courier New" panose="02070309020205020404" pitchFamily="49" charset="0"/>
              </a:rPr>
              <a:t>doctest</a:t>
            </a:r>
            <a:r>
              <a:rPr lang="en-GB" sz="2000" dirty="0">
                <a:solidFill>
                  <a:srgbClr val="000000"/>
                </a:solidFill>
                <a:latin typeface="Courier New" panose="02070309020205020404" pitchFamily="49" charset="0"/>
              </a:rPr>
              <a:t> math_tool_doctest.txt -v </a:t>
            </a:r>
          </a:p>
        </p:txBody>
      </p:sp>
      <p:sp>
        <p:nvSpPr>
          <p:cNvPr id="5" name="Rectangle 4">
            <a:extLst>
              <a:ext uri="{FF2B5EF4-FFF2-40B4-BE49-F238E27FC236}">
                <a16:creationId xmlns:a16="http://schemas.microsoft.com/office/drawing/2014/main" id="{D02D3422-1C2B-41BB-B2D2-E02F864CC7ED}"/>
              </a:ext>
            </a:extLst>
          </p:cNvPr>
          <p:cNvSpPr/>
          <p:nvPr/>
        </p:nvSpPr>
        <p:spPr>
          <a:xfrm>
            <a:off x="862262" y="1527739"/>
            <a:ext cx="6164179" cy="3826314"/>
          </a:xfrm>
          <a:prstGeom prst="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63950954"/>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2634</TotalTime>
  <Words>2778</Words>
  <Application>Microsoft Office PowerPoint</Application>
  <PresentationFormat>Widescreen</PresentationFormat>
  <Paragraphs>392</Paragraphs>
  <Slides>29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29</vt:i4>
      </vt:variant>
    </vt:vector>
  </HeadingPairs>
  <TitlesOfParts>
    <vt:vector size="38" baseType="lpstr">
      <vt:lpstr>Arial</vt:lpstr>
      <vt:lpstr>Calibri</vt:lpstr>
      <vt:lpstr>Calibri Light</vt:lpstr>
      <vt:lpstr>Consolas</vt:lpstr>
      <vt:lpstr>Courier New</vt:lpstr>
      <vt:lpstr>gg sans</vt:lpstr>
      <vt:lpstr>Times New Roman</vt:lpstr>
      <vt:lpstr>Wingdings</vt:lpstr>
      <vt:lpstr>1_Office Theme</vt:lpstr>
      <vt:lpstr>Test Driven Development</vt:lpstr>
      <vt:lpstr>Learning objectives</vt:lpstr>
      <vt:lpstr>Doctests</vt:lpstr>
      <vt:lpstr>Code to perform tests on</vt:lpstr>
      <vt:lpstr>Doctests</vt:lpstr>
      <vt:lpstr>Doctest example: math_tool_doctest.py</vt:lpstr>
      <vt:lpstr>Output of doctests</vt:lpstr>
      <vt:lpstr>Create your own tests</vt:lpstr>
      <vt:lpstr>Doctest - alternative method</vt:lpstr>
      <vt:lpstr>Output of doctest</vt:lpstr>
      <vt:lpstr>Command Line arguments</vt:lpstr>
      <vt:lpstr>Testing User Input</vt:lpstr>
      <vt:lpstr>Standard input</vt:lpstr>
      <vt:lpstr>Command line arguments</vt:lpstr>
      <vt:lpstr>Command line arguments – alternative method</vt:lpstr>
      <vt:lpstr>Unit Testing</vt:lpstr>
      <vt:lpstr>Unit testing</vt:lpstr>
      <vt:lpstr>Unit testing</vt:lpstr>
      <vt:lpstr>Unit testing</vt:lpstr>
      <vt:lpstr>Unit testing – Importing modules</vt:lpstr>
      <vt:lpstr>Unittest framework</vt:lpstr>
      <vt:lpstr>Unittest asserts</vt:lpstr>
      <vt:lpstr>The methods</vt:lpstr>
      <vt:lpstr>The final unit testing code should look like:</vt:lpstr>
      <vt:lpstr>Test Output</vt:lpstr>
      <vt:lpstr>Unittest with Mock</vt:lpstr>
      <vt:lpstr>Unittest framework</vt:lpstr>
      <vt:lpstr>Main testing code</vt:lpstr>
      <vt:lpstr>The complete code how to test print output using mock</vt:lpstr>
    </vt:vector>
  </TitlesOfParts>
  <Company>RM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objective</dc:title>
  <dc:creator>Grey William</dc:creator>
  <cp:lastModifiedBy>Chezka Mae Madrona</cp:lastModifiedBy>
  <cp:revision>128</cp:revision>
  <cp:lastPrinted>2016-09-16T11:32:46Z</cp:lastPrinted>
  <dcterms:created xsi:type="dcterms:W3CDTF">2016-09-09T07:37:57Z</dcterms:created>
  <dcterms:modified xsi:type="dcterms:W3CDTF">2025-03-25T10:29:22Z</dcterms:modified>
</cp:coreProperties>
</file>