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343" r:id="rId3"/>
    <p:sldId id="345" r:id="rId4"/>
    <p:sldId id="268" r:id="rId5"/>
    <p:sldId id="348" r:id="rId6"/>
    <p:sldId id="34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89FE6F-6CBF-4AE9-B447-43F8D22167DA}" v="63" dt="2022-04-01T20:53:19.317"/>
    <p1510:client id="{C3043E0B-7BC4-4113-AEA9-4158DB70294C}" v="92" dt="2022-03-31T21:18:01.0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24" autoAdjust="0"/>
    <p:restoredTop sz="94660"/>
  </p:normalViewPr>
  <p:slideViewPr>
    <p:cSldViewPr snapToGrid="0">
      <p:cViewPr varScale="1">
        <p:scale>
          <a:sx n="65" d="100"/>
          <a:sy n="65" d="100"/>
        </p:scale>
        <p:origin x="48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8438503F-B582-4196-8C13-0C20EC27D27D}"/>
    <pc:docChg chg="delSld">
      <pc:chgData name="William Grey" userId="37b73424-c081-4fc2-b1af-363f4f3fd4f3" providerId="ADAL" clId="{8438503F-B582-4196-8C13-0C20EC27D27D}" dt="2022-04-01T20:57:24.990" v="0" actId="47"/>
      <pc:docMkLst>
        <pc:docMk/>
      </pc:docMkLst>
      <pc:sldChg chg="del">
        <pc:chgData name="William Grey" userId="37b73424-c081-4fc2-b1af-363f4f3fd4f3" providerId="ADAL" clId="{8438503F-B582-4196-8C13-0C20EC27D27D}" dt="2022-04-01T20:57:24.990" v="0" actId="47"/>
        <pc:sldMkLst>
          <pc:docMk/>
          <pc:sldMk cId="3079892250" sldId="327"/>
        </pc:sldMkLst>
      </pc:sldChg>
    </pc:docChg>
  </pc:docChgLst>
  <pc:docChgLst>
    <pc:chgData name="William Grey" userId="37b73424-c081-4fc2-b1af-363f4f3fd4f3" providerId="ADAL" clId="{F4486A87-C6DC-41AC-9298-A6F88C8E8D35}"/>
    <pc:docChg chg="undo custSel addSld delSld modSld">
      <pc:chgData name="William Grey" userId="37b73424-c081-4fc2-b1af-363f4f3fd4f3" providerId="ADAL" clId="{F4486A87-C6DC-41AC-9298-A6F88C8E8D35}" dt="2019-01-30T20:28:09.379" v="667" actId="1076"/>
      <pc:docMkLst>
        <pc:docMk/>
      </pc:docMkLst>
      <pc:sldChg chg="modSp add">
        <pc:chgData name="William Grey" userId="37b73424-c081-4fc2-b1af-363f4f3fd4f3" providerId="ADAL" clId="{F4486A87-C6DC-41AC-9298-A6F88C8E8D35}" dt="2019-01-24T06:31:53.762" v="219" actId="20577"/>
        <pc:sldMkLst>
          <pc:docMk/>
          <pc:sldMk cId="4186467370" sldId="270"/>
        </pc:sldMkLst>
        <pc:spChg chg="mod">
          <ac:chgData name="William Grey" userId="37b73424-c081-4fc2-b1af-363f4f3fd4f3" providerId="ADAL" clId="{F4486A87-C6DC-41AC-9298-A6F88C8E8D35}" dt="2019-01-24T06:27:20.159" v="121" actId="20577"/>
          <ac:spMkLst>
            <pc:docMk/>
            <pc:sldMk cId="4186467370" sldId="270"/>
            <ac:spMk id="2" creationId="{982A78AB-1A03-4C37-AF8C-07136507E51D}"/>
          </ac:spMkLst>
        </pc:spChg>
        <pc:spChg chg="mod">
          <ac:chgData name="William Grey" userId="37b73424-c081-4fc2-b1af-363f4f3fd4f3" providerId="ADAL" clId="{F4486A87-C6DC-41AC-9298-A6F88C8E8D35}" dt="2019-01-24T06:31:53.762" v="219" actId="20577"/>
          <ac:spMkLst>
            <pc:docMk/>
            <pc:sldMk cId="4186467370" sldId="270"/>
            <ac:spMk id="3" creationId="{0E49706A-383A-42DB-A64C-3A8580B68985}"/>
          </ac:spMkLst>
        </pc:spChg>
      </pc:sldChg>
      <pc:sldChg chg="addSp delSp modSp add">
        <pc:chgData name="William Grey" userId="37b73424-c081-4fc2-b1af-363f4f3fd4f3" providerId="ADAL" clId="{F4486A87-C6DC-41AC-9298-A6F88C8E8D35}" dt="2019-01-30T20:28:09.379" v="667" actId="1076"/>
        <pc:sldMkLst>
          <pc:docMk/>
          <pc:sldMk cId="266802639" sldId="271"/>
        </pc:sldMkLst>
        <pc:spChg chg="mod">
          <ac:chgData name="William Grey" userId="37b73424-c081-4fc2-b1af-363f4f3fd4f3" providerId="ADAL" clId="{F4486A87-C6DC-41AC-9298-A6F88C8E8D35}" dt="2019-01-24T06:32:16.591" v="239" actId="20577"/>
          <ac:spMkLst>
            <pc:docMk/>
            <pc:sldMk cId="266802639" sldId="271"/>
            <ac:spMk id="2" creationId="{982A78AB-1A03-4C37-AF8C-07136507E51D}"/>
          </ac:spMkLst>
        </pc:spChg>
        <pc:spChg chg="mod">
          <ac:chgData name="William Grey" userId="37b73424-c081-4fc2-b1af-363f4f3fd4f3" providerId="ADAL" clId="{F4486A87-C6DC-41AC-9298-A6F88C8E8D35}" dt="2019-01-24T06:35:11.293" v="273" actId="1076"/>
          <ac:spMkLst>
            <pc:docMk/>
            <pc:sldMk cId="266802639" sldId="271"/>
            <ac:spMk id="3" creationId="{0E49706A-383A-42DB-A64C-3A8580B68985}"/>
          </ac:spMkLst>
        </pc:spChg>
        <pc:spChg chg="add mod">
          <ac:chgData name="William Grey" userId="37b73424-c081-4fc2-b1af-363f4f3fd4f3" providerId="ADAL" clId="{F4486A87-C6DC-41AC-9298-A6F88C8E8D35}" dt="2019-01-30T20:26:16.070" v="597" actId="1076"/>
          <ac:spMkLst>
            <pc:docMk/>
            <pc:sldMk cId="266802639" sldId="271"/>
            <ac:spMk id="4" creationId="{01FFEA0C-821C-4F99-A78F-A8C8DF4C377E}"/>
          </ac:spMkLst>
        </pc:spChg>
        <pc:graphicFrameChg chg="add mod modGraphic">
          <ac:chgData name="William Grey" userId="37b73424-c081-4fc2-b1af-363f4f3fd4f3" providerId="ADAL" clId="{F4486A87-C6DC-41AC-9298-A6F88C8E8D35}" dt="2019-01-30T20:28:09.379" v="667" actId="1076"/>
          <ac:graphicFrameMkLst>
            <pc:docMk/>
            <pc:sldMk cId="266802639" sldId="271"/>
            <ac:graphicFrameMk id="5" creationId="{8530F8DB-4CF3-464D-82D6-46263757D53B}"/>
          </ac:graphicFrameMkLst>
        </pc:graphicFrameChg>
        <pc:picChg chg="add del mod">
          <ac:chgData name="William Grey" userId="37b73424-c081-4fc2-b1af-363f4f3fd4f3" providerId="ADAL" clId="{F4486A87-C6DC-41AC-9298-A6F88C8E8D35}" dt="2019-01-30T20:27:18.622" v="635" actId="478"/>
          <ac:picMkLst>
            <pc:docMk/>
            <pc:sldMk cId="266802639" sldId="271"/>
            <ac:picMk id="6" creationId="{AC045701-3D23-43EA-A874-519D7A975F0B}"/>
          </ac:picMkLst>
        </pc:picChg>
      </pc:sldChg>
    </pc:docChg>
  </pc:docChgLst>
  <pc:docChgLst>
    <pc:chgData name="William Grey" userId="37b73424-c081-4fc2-b1af-363f4f3fd4f3" providerId="ADAL" clId="{0FE59B68-9021-47D2-9D8B-9B9205BF9AD2}"/>
    <pc:docChg chg="undo custSel addSld delSld modSld">
      <pc:chgData name="William Grey" userId="37b73424-c081-4fc2-b1af-363f4f3fd4f3" providerId="ADAL" clId="{0FE59B68-9021-47D2-9D8B-9B9205BF9AD2}" dt="2020-01-10T11:36:21.131" v="586" actId="27636"/>
      <pc:docMkLst>
        <pc:docMk/>
      </pc:docMkLst>
      <pc:sldChg chg="modSp">
        <pc:chgData name="William Grey" userId="37b73424-c081-4fc2-b1af-363f4f3fd4f3" providerId="ADAL" clId="{0FE59B68-9021-47D2-9D8B-9B9205BF9AD2}" dt="2020-01-10T11:35:57.209" v="580" actId="1076"/>
        <pc:sldMkLst>
          <pc:docMk/>
          <pc:sldMk cId="4105994657" sldId="268"/>
        </pc:sldMkLst>
        <pc:spChg chg="mod">
          <ac:chgData name="William Grey" userId="37b73424-c081-4fc2-b1af-363f4f3fd4f3" providerId="ADAL" clId="{0FE59B68-9021-47D2-9D8B-9B9205BF9AD2}" dt="2020-01-10T11:35:57.209" v="580" actId="1076"/>
          <ac:spMkLst>
            <pc:docMk/>
            <pc:sldMk cId="4105994657" sldId="268"/>
            <ac:spMk id="4" creationId="{00000000-0000-0000-0000-000000000000}"/>
          </ac:spMkLst>
        </pc:spChg>
      </pc:sldChg>
      <pc:sldChg chg="del">
        <pc:chgData name="William Grey" userId="37b73424-c081-4fc2-b1af-363f4f3fd4f3" providerId="ADAL" clId="{0FE59B68-9021-47D2-9D8B-9B9205BF9AD2}" dt="2020-01-10T10:44:31.070" v="0" actId="2696"/>
        <pc:sldMkLst>
          <pc:docMk/>
          <pc:sldMk cId="1112458068" sldId="269"/>
        </pc:sldMkLst>
      </pc:sldChg>
      <pc:sldChg chg="add">
        <pc:chgData name="William Grey" userId="37b73424-c081-4fc2-b1af-363f4f3fd4f3" providerId="ADAL" clId="{0FE59B68-9021-47D2-9D8B-9B9205BF9AD2}" dt="2020-01-10T10:44:35.350" v="1"/>
        <pc:sldMkLst>
          <pc:docMk/>
          <pc:sldMk cId="3632462793" sldId="269"/>
        </pc:sldMkLst>
      </pc:sldChg>
      <pc:sldChg chg="del">
        <pc:chgData name="William Grey" userId="37b73424-c081-4fc2-b1af-363f4f3fd4f3" providerId="ADAL" clId="{0FE59B68-9021-47D2-9D8B-9B9205BF9AD2}" dt="2020-01-10T10:44:31.070" v="0" actId="2696"/>
        <pc:sldMkLst>
          <pc:docMk/>
          <pc:sldMk cId="80113420" sldId="272"/>
        </pc:sldMkLst>
      </pc:sldChg>
      <pc:sldChg chg="add">
        <pc:chgData name="William Grey" userId="37b73424-c081-4fc2-b1af-363f4f3fd4f3" providerId="ADAL" clId="{0FE59B68-9021-47D2-9D8B-9B9205BF9AD2}" dt="2020-01-10T10:44:35.350" v="1"/>
        <pc:sldMkLst>
          <pc:docMk/>
          <pc:sldMk cId="402911248" sldId="272"/>
        </pc:sldMkLst>
      </pc:sldChg>
      <pc:sldChg chg="modSp add">
        <pc:chgData name="William Grey" userId="37b73424-c081-4fc2-b1af-363f4f3fd4f3" providerId="ADAL" clId="{0FE59B68-9021-47D2-9D8B-9B9205BF9AD2}" dt="2020-01-10T11:15:03.959" v="550" actId="20577"/>
        <pc:sldMkLst>
          <pc:docMk/>
          <pc:sldMk cId="1578059071" sldId="273"/>
        </pc:sldMkLst>
        <pc:spChg chg="mod">
          <ac:chgData name="William Grey" userId="37b73424-c081-4fc2-b1af-363f4f3fd4f3" providerId="ADAL" clId="{0FE59B68-9021-47D2-9D8B-9B9205BF9AD2}" dt="2020-01-10T11:15:03.959" v="550" actId="20577"/>
          <ac:spMkLst>
            <pc:docMk/>
            <pc:sldMk cId="1578059071" sldId="273"/>
            <ac:spMk id="3" creationId="{73F1EC66-EC1D-4B2B-99F6-8A9C6D72FC92}"/>
          </ac:spMkLst>
        </pc:spChg>
      </pc:sldChg>
      <pc:sldChg chg="modSp add">
        <pc:chgData name="William Grey" userId="37b73424-c081-4fc2-b1af-363f4f3fd4f3" providerId="ADAL" clId="{0FE59B68-9021-47D2-9D8B-9B9205BF9AD2}" dt="2020-01-10T11:35:57.713" v="581" actId="1076"/>
        <pc:sldMkLst>
          <pc:docMk/>
          <pc:sldMk cId="165256224" sldId="274"/>
        </pc:sldMkLst>
        <pc:spChg chg="mod">
          <ac:chgData name="William Grey" userId="37b73424-c081-4fc2-b1af-363f4f3fd4f3" providerId="ADAL" clId="{0FE59B68-9021-47D2-9D8B-9B9205BF9AD2}" dt="2020-01-10T11:35:57.713" v="581" actId="1076"/>
          <ac:spMkLst>
            <pc:docMk/>
            <pc:sldMk cId="165256224" sldId="274"/>
            <ac:spMk id="3" creationId="{CC168A4F-D02A-45EE-8626-AF88A14C784D}"/>
          </ac:spMkLst>
        </pc:spChg>
      </pc:sldChg>
      <pc:sldChg chg="addSp delSp modSp add delAnim">
        <pc:chgData name="William Grey" userId="37b73424-c081-4fc2-b1af-363f4f3fd4f3" providerId="ADAL" clId="{0FE59B68-9021-47D2-9D8B-9B9205BF9AD2}" dt="2020-01-10T11:36:21.131" v="586" actId="27636"/>
        <pc:sldMkLst>
          <pc:docMk/>
          <pc:sldMk cId="2008459896" sldId="275"/>
        </pc:sldMkLst>
        <pc:spChg chg="del">
          <ac:chgData name="William Grey" userId="37b73424-c081-4fc2-b1af-363f4f3fd4f3" providerId="ADAL" clId="{0FE59B68-9021-47D2-9D8B-9B9205BF9AD2}" dt="2020-01-10T11:36:05.954" v="583" actId="478"/>
          <ac:spMkLst>
            <pc:docMk/>
            <pc:sldMk cId="2008459896" sldId="275"/>
            <ac:spMk id="4" creationId="{00000000-0000-0000-0000-000000000000}"/>
          </ac:spMkLst>
        </pc:spChg>
        <pc:spChg chg="add mod">
          <ac:chgData name="William Grey" userId="37b73424-c081-4fc2-b1af-363f4f3fd4f3" providerId="ADAL" clId="{0FE59B68-9021-47D2-9D8B-9B9205BF9AD2}" dt="2020-01-10T11:36:21.131" v="586" actId="27636"/>
          <ac:spMkLst>
            <pc:docMk/>
            <pc:sldMk cId="2008459896" sldId="275"/>
            <ac:spMk id="5" creationId="{73AE1EEF-B8C7-4412-A803-30DF4FC0DFB4}"/>
          </ac:spMkLst>
        </pc:spChg>
      </pc:sldChg>
      <pc:sldChg chg="addSp delSp add del addAnim delAnim">
        <pc:chgData name="William Grey" userId="37b73424-c081-4fc2-b1af-363f4f3fd4f3" providerId="ADAL" clId="{0FE59B68-9021-47D2-9D8B-9B9205BF9AD2}" dt="2020-01-10T11:35:56.633" v="579"/>
        <pc:sldMkLst>
          <pc:docMk/>
          <pc:sldMk cId="3678186452" sldId="275"/>
        </pc:sldMkLst>
        <pc:spChg chg="add del">
          <ac:chgData name="William Grey" userId="37b73424-c081-4fc2-b1af-363f4f3fd4f3" providerId="ADAL" clId="{0FE59B68-9021-47D2-9D8B-9B9205BF9AD2}" dt="2020-01-10T11:35:55.894" v="578" actId="478"/>
          <ac:spMkLst>
            <pc:docMk/>
            <pc:sldMk cId="3678186452" sldId="275"/>
            <ac:spMk id="4" creationId="{00000000-0000-0000-0000-000000000000}"/>
          </ac:spMkLst>
        </pc:spChg>
      </pc:sldChg>
      <pc:sldChg chg="addSp delSp modSp add del addAnim delAnim modAnim">
        <pc:chgData name="William Grey" userId="37b73424-c081-4fc2-b1af-363f4f3fd4f3" providerId="ADAL" clId="{0FE59B68-9021-47D2-9D8B-9B9205BF9AD2}" dt="2020-01-10T11:35:55.635" v="577"/>
        <pc:sldMkLst>
          <pc:docMk/>
          <pc:sldMk cId="2109611217" sldId="276"/>
        </pc:sldMkLst>
        <pc:spChg chg="add del mod">
          <ac:chgData name="William Grey" userId="37b73424-c081-4fc2-b1af-363f4f3fd4f3" providerId="ADAL" clId="{0FE59B68-9021-47D2-9D8B-9B9205BF9AD2}" dt="2020-01-10T11:35:55.160" v="576" actId="20577"/>
          <ac:spMkLst>
            <pc:docMk/>
            <pc:sldMk cId="2109611217" sldId="276"/>
            <ac:spMk id="4" creationId="{00000000-0000-0000-0000-000000000000}"/>
          </ac:spMkLst>
        </pc:spChg>
      </pc:sldChg>
    </pc:docChg>
  </pc:docChgLst>
  <pc:docChgLst>
    <pc:chgData name="William Grey" userId="37b73424-c081-4fc2-b1af-363f4f3fd4f3" providerId="ADAL" clId="{A751E4A5-3E0D-49B9-9DDB-43F8928C3A5F}"/>
    <pc:docChg chg="addSld modSld">
      <pc:chgData name="William Grey" userId="37b73424-c081-4fc2-b1af-363f4f3fd4f3" providerId="ADAL" clId="{A751E4A5-3E0D-49B9-9DDB-43F8928C3A5F}" dt="2019-11-22T10:35:48.239" v="0"/>
      <pc:docMkLst>
        <pc:docMk/>
      </pc:docMkLst>
      <pc:sldChg chg="add">
        <pc:chgData name="William Grey" userId="37b73424-c081-4fc2-b1af-363f4f3fd4f3" providerId="ADAL" clId="{A751E4A5-3E0D-49B9-9DDB-43F8928C3A5F}" dt="2019-11-22T10:35:48.239" v="0"/>
        <pc:sldMkLst>
          <pc:docMk/>
          <pc:sldMk cId="80113420" sldId="272"/>
        </pc:sldMkLst>
      </pc:sldChg>
    </pc:docChg>
  </pc:docChgLst>
  <pc:docChgLst>
    <pc:chgData name="William Grey" userId="37b73424-c081-4fc2-b1af-363f4f3fd4f3" providerId="ADAL" clId="{C3043E0B-7BC4-4113-AEA9-4158DB70294C}"/>
    <pc:docChg chg="undo custSel addSld delSld modSld sldOrd">
      <pc:chgData name="William Grey" userId="37b73424-c081-4fc2-b1af-363f4f3fd4f3" providerId="ADAL" clId="{C3043E0B-7BC4-4113-AEA9-4158DB70294C}" dt="2022-03-31T21:18:58.535" v="603" actId="20577"/>
      <pc:docMkLst>
        <pc:docMk/>
      </pc:docMkLst>
      <pc:sldChg chg="ord">
        <pc:chgData name="William Grey" userId="37b73424-c081-4fc2-b1af-363f4f3fd4f3" providerId="ADAL" clId="{C3043E0B-7BC4-4113-AEA9-4158DB70294C}" dt="2022-03-31T20:22:58.077" v="174"/>
        <pc:sldMkLst>
          <pc:docMk/>
          <pc:sldMk cId="3155352988" sldId="256"/>
        </pc:sldMkLst>
      </pc:sldChg>
      <pc:sldChg chg="ord">
        <pc:chgData name="William Grey" userId="37b73424-c081-4fc2-b1af-363f4f3fd4f3" providerId="ADAL" clId="{C3043E0B-7BC4-4113-AEA9-4158DB70294C}" dt="2022-03-31T21:00:59.612" v="445"/>
        <pc:sldMkLst>
          <pc:docMk/>
          <pc:sldMk cId="2424878570" sldId="261"/>
        </pc:sldMkLst>
      </pc:sldChg>
      <pc:sldChg chg="modSp mod">
        <pc:chgData name="William Grey" userId="37b73424-c081-4fc2-b1af-363f4f3fd4f3" providerId="ADAL" clId="{C3043E0B-7BC4-4113-AEA9-4158DB70294C}" dt="2022-03-31T20:30:37.631" v="203" actId="20577"/>
        <pc:sldMkLst>
          <pc:docMk/>
          <pc:sldMk cId="2745887335" sldId="262"/>
        </pc:sldMkLst>
        <pc:spChg chg="mod">
          <ac:chgData name="William Grey" userId="37b73424-c081-4fc2-b1af-363f4f3fd4f3" providerId="ADAL" clId="{C3043E0B-7BC4-4113-AEA9-4158DB70294C}" dt="2022-03-31T20:30:07.122" v="200" actId="207"/>
          <ac:spMkLst>
            <pc:docMk/>
            <pc:sldMk cId="2745887335" sldId="262"/>
            <ac:spMk id="43" creationId="{00000000-0000-0000-0000-000000000000}"/>
          </ac:spMkLst>
        </pc:spChg>
        <pc:spChg chg="mod">
          <ac:chgData name="William Grey" userId="37b73424-c081-4fc2-b1af-363f4f3fd4f3" providerId="ADAL" clId="{C3043E0B-7BC4-4113-AEA9-4158DB70294C}" dt="2022-03-31T20:30:37.631" v="203" actId="20577"/>
          <ac:spMkLst>
            <pc:docMk/>
            <pc:sldMk cId="2745887335" sldId="262"/>
            <ac:spMk id="44" creationId="{00000000-0000-0000-0000-000000000000}"/>
          </ac:spMkLst>
        </pc:spChg>
      </pc:sldChg>
      <pc:sldChg chg="del">
        <pc:chgData name="William Grey" userId="37b73424-c081-4fc2-b1af-363f4f3fd4f3" providerId="ADAL" clId="{C3043E0B-7BC4-4113-AEA9-4158DB70294C}" dt="2022-03-31T20:44:56.464" v="210" actId="2696"/>
        <pc:sldMkLst>
          <pc:docMk/>
          <pc:sldMk cId="3632462793" sldId="269"/>
        </pc:sldMkLst>
      </pc:sldChg>
      <pc:sldChg chg="addSp delSp modSp add mod">
        <pc:chgData name="William Grey" userId="37b73424-c081-4fc2-b1af-363f4f3fd4f3" providerId="ADAL" clId="{C3043E0B-7BC4-4113-AEA9-4158DB70294C}" dt="2022-03-31T21:00:32.992" v="439" actId="20577"/>
        <pc:sldMkLst>
          <pc:docMk/>
          <pc:sldMk cId="4143933504" sldId="269"/>
        </pc:sldMkLst>
        <pc:spChg chg="mod">
          <ac:chgData name="William Grey" userId="37b73424-c081-4fc2-b1af-363f4f3fd4f3" providerId="ADAL" clId="{C3043E0B-7BC4-4113-AEA9-4158DB70294C}" dt="2022-03-31T21:00:32.992" v="439" actId="20577"/>
          <ac:spMkLst>
            <pc:docMk/>
            <pc:sldMk cId="4143933504" sldId="269"/>
            <ac:spMk id="2" creationId="{00000000-0000-0000-0000-000000000000}"/>
          </ac:spMkLst>
        </pc:spChg>
        <pc:spChg chg="del mod">
          <ac:chgData name="William Grey" userId="37b73424-c081-4fc2-b1af-363f4f3fd4f3" providerId="ADAL" clId="{C3043E0B-7BC4-4113-AEA9-4158DB70294C}" dt="2022-03-31T20:58:21.735" v="399" actId="478"/>
          <ac:spMkLst>
            <pc:docMk/>
            <pc:sldMk cId="4143933504" sldId="269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C3043E0B-7BC4-4113-AEA9-4158DB70294C}" dt="2022-03-31T20:58:28.213" v="400" actId="478"/>
          <ac:spMkLst>
            <pc:docMk/>
            <pc:sldMk cId="4143933504" sldId="269"/>
            <ac:spMk id="5" creationId="{47EFEFF0-06DA-4CDD-B3F4-E57691E3F6B4}"/>
          </ac:spMkLst>
        </pc:spChg>
        <pc:spChg chg="mod">
          <ac:chgData name="William Grey" userId="37b73424-c081-4fc2-b1af-363f4f3fd4f3" providerId="ADAL" clId="{C3043E0B-7BC4-4113-AEA9-4158DB70294C}" dt="2022-03-31T21:00:12.480" v="426" actId="208"/>
          <ac:spMkLst>
            <pc:docMk/>
            <pc:sldMk cId="4143933504" sldId="269"/>
            <ac:spMk id="6" creationId="{00000000-0000-0000-0000-000000000000}"/>
          </ac:spMkLst>
        </pc:spChg>
        <pc:spChg chg="add mod">
          <ac:chgData name="William Grey" userId="37b73424-c081-4fc2-b1af-363f4f3fd4f3" providerId="ADAL" clId="{C3043E0B-7BC4-4113-AEA9-4158DB70294C}" dt="2022-03-31T20:59:26.705" v="424" actId="20577"/>
          <ac:spMkLst>
            <pc:docMk/>
            <pc:sldMk cId="4143933504" sldId="269"/>
            <ac:spMk id="7" creationId="{15B07050-3FAC-423C-AFA4-B15FE3CD768D}"/>
          </ac:spMkLst>
        </pc:spChg>
      </pc:sldChg>
      <pc:sldChg chg="modSp mod ord">
        <pc:chgData name="William Grey" userId="37b73424-c081-4fc2-b1af-363f4f3fd4f3" providerId="ADAL" clId="{C3043E0B-7BC4-4113-AEA9-4158DB70294C}" dt="2022-03-31T20:22:28.971" v="172" actId="1035"/>
        <pc:sldMkLst>
          <pc:docMk/>
          <pc:sldMk cId="1454639919" sldId="277"/>
        </pc:sldMkLst>
        <pc:spChg chg="mod">
          <ac:chgData name="William Grey" userId="37b73424-c081-4fc2-b1af-363f4f3fd4f3" providerId="ADAL" clId="{C3043E0B-7BC4-4113-AEA9-4158DB70294C}" dt="2022-03-31T20:09:17.286" v="167" actId="20577"/>
          <ac:spMkLst>
            <pc:docMk/>
            <pc:sldMk cId="1454639919" sldId="277"/>
            <ac:spMk id="11" creationId="{E73C415C-C907-4F4A-A972-F105B65BFE62}"/>
          </ac:spMkLst>
        </pc:spChg>
        <pc:graphicFrameChg chg="mod modGraphic">
          <ac:chgData name="William Grey" userId="37b73424-c081-4fc2-b1af-363f4f3fd4f3" providerId="ADAL" clId="{C3043E0B-7BC4-4113-AEA9-4158DB70294C}" dt="2022-03-31T20:22:28.971" v="172" actId="1035"/>
          <ac:graphicFrameMkLst>
            <pc:docMk/>
            <pc:sldMk cId="1454639919" sldId="277"/>
            <ac:graphicFrameMk id="4" creationId="{A4F04D6A-93A6-419C-BF22-B5F3DEF8AF9B}"/>
          </ac:graphicFrameMkLst>
        </pc:graphicFrameChg>
      </pc:sldChg>
      <pc:sldChg chg="ord">
        <pc:chgData name="William Grey" userId="37b73424-c081-4fc2-b1af-363f4f3fd4f3" providerId="ADAL" clId="{C3043E0B-7BC4-4113-AEA9-4158DB70294C}" dt="2022-03-31T20:31:19.498" v="209"/>
        <pc:sldMkLst>
          <pc:docMk/>
          <pc:sldMk cId="1011609895" sldId="278"/>
        </pc:sldMkLst>
      </pc:sldChg>
      <pc:sldChg chg="ord">
        <pc:chgData name="William Grey" userId="37b73424-c081-4fc2-b1af-363f4f3fd4f3" providerId="ADAL" clId="{C3043E0B-7BC4-4113-AEA9-4158DB70294C}" dt="2022-03-31T20:23:14.963" v="176"/>
        <pc:sldMkLst>
          <pc:docMk/>
          <pc:sldMk cId="815815268" sldId="279"/>
        </pc:sldMkLst>
      </pc:sldChg>
      <pc:sldChg chg="modSp mod">
        <pc:chgData name="William Grey" userId="37b73424-c081-4fc2-b1af-363f4f3fd4f3" providerId="ADAL" clId="{C3043E0B-7BC4-4113-AEA9-4158DB70294C}" dt="2022-03-31T21:11:43.148" v="457" actId="12"/>
        <pc:sldMkLst>
          <pc:docMk/>
          <pc:sldMk cId="3633071360" sldId="280"/>
        </pc:sldMkLst>
        <pc:spChg chg="mod">
          <ac:chgData name="William Grey" userId="37b73424-c081-4fc2-b1af-363f4f3fd4f3" providerId="ADAL" clId="{C3043E0B-7BC4-4113-AEA9-4158DB70294C}" dt="2022-03-31T21:11:43.148" v="457" actId="12"/>
          <ac:spMkLst>
            <pc:docMk/>
            <pc:sldMk cId="3633071360" sldId="280"/>
            <ac:spMk id="3" creationId="{34161DF3-63C4-42BE-B7BE-9187F222A064}"/>
          </ac:spMkLst>
        </pc:spChg>
      </pc:sldChg>
      <pc:sldChg chg="del">
        <pc:chgData name="William Grey" userId="37b73424-c081-4fc2-b1af-363f4f3fd4f3" providerId="ADAL" clId="{C3043E0B-7BC4-4113-AEA9-4158DB70294C}" dt="2022-03-31T20:29:21.394" v="196" actId="47"/>
        <pc:sldMkLst>
          <pc:docMk/>
          <pc:sldMk cId="1552606042" sldId="281"/>
        </pc:sldMkLst>
      </pc:sldChg>
      <pc:sldChg chg="addSp delSp modSp mod delAnim">
        <pc:chgData name="William Grey" userId="37b73424-c081-4fc2-b1af-363f4f3fd4f3" providerId="ADAL" clId="{C3043E0B-7BC4-4113-AEA9-4158DB70294C}" dt="2022-03-31T21:14:38.287" v="501" actId="14734"/>
        <pc:sldMkLst>
          <pc:docMk/>
          <pc:sldMk cId="1858587303" sldId="283"/>
        </pc:sldMkLst>
        <pc:graphicFrameChg chg="del mod">
          <ac:chgData name="William Grey" userId="37b73424-c081-4fc2-b1af-363f4f3fd4f3" providerId="ADAL" clId="{C3043E0B-7BC4-4113-AEA9-4158DB70294C}" dt="2022-03-31T21:13:17.992" v="473" actId="478"/>
          <ac:graphicFrameMkLst>
            <pc:docMk/>
            <pc:sldMk cId="1858587303" sldId="283"/>
            <ac:graphicFrameMk id="4" creationId="{400F4871-CD2E-451B-9044-E58F7C925E26}"/>
          </ac:graphicFrameMkLst>
        </pc:graphicFrameChg>
        <pc:graphicFrameChg chg="add mod modGraphic">
          <ac:chgData name="William Grey" userId="37b73424-c081-4fc2-b1af-363f4f3fd4f3" providerId="ADAL" clId="{C3043E0B-7BC4-4113-AEA9-4158DB70294C}" dt="2022-03-31T21:14:38.287" v="501" actId="14734"/>
          <ac:graphicFrameMkLst>
            <pc:docMk/>
            <pc:sldMk cId="1858587303" sldId="283"/>
            <ac:graphicFrameMk id="5" creationId="{3369E15E-17C5-46FF-9D2B-459936DC10B5}"/>
          </ac:graphicFrameMkLst>
        </pc:graphicFrameChg>
        <pc:graphicFrameChg chg="del">
          <ac:chgData name="William Grey" userId="37b73424-c081-4fc2-b1af-363f4f3fd4f3" providerId="ADAL" clId="{C3043E0B-7BC4-4113-AEA9-4158DB70294C}" dt="2022-03-31T21:14:24.128" v="498" actId="478"/>
          <ac:graphicFrameMkLst>
            <pc:docMk/>
            <pc:sldMk cId="1858587303" sldId="283"/>
            <ac:graphicFrameMk id="6" creationId="{BB51B9C3-E59C-45B4-9406-B4F67B2524B1}"/>
          </ac:graphicFrameMkLst>
        </pc:graphicFrameChg>
      </pc:sldChg>
      <pc:sldChg chg="addSp modSp mod">
        <pc:chgData name="William Grey" userId="37b73424-c081-4fc2-b1af-363f4f3fd4f3" providerId="ADAL" clId="{C3043E0B-7BC4-4113-AEA9-4158DB70294C}" dt="2022-03-31T21:18:01.036" v="565"/>
        <pc:sldMkLst>
          <pc:docMk/>
          <pc:sldMk cId="856454864" sldId="284"/>
        </pc:sldMkLst>
        <pc:spChg chg="mod">
          <ac:chgData name="William Grey" userId="37b73424-c081-4fc2-b1af-363f4f3fd4f3" providerId="ADAL" clId="{C3043E0B-7BC4-4113-AEA9-4158DB70294C}" dt="2022-03-31T21:16:37.930" v="538" actId="21"/>
          <ac:spMkLst>
            <pc:docMk/>
            <pc:sldMk cId="856454864" sldId="284"/>
            <ac:spMk id="3" creationId="{73F1EC66-EC1D-4B2B-99F6-8A9C6D72FC92}"/>
          </ac:spMkLst>
        </pc:spChg>
        <pc:graphicFrameChg chg="mod">
          <ac:chgData name="William Grey" userId="37b73424-c081-4fc2-b1af-363f4f3fd4f3" providerId="ADAL" clId="{C3043E0B-7BC4-4113-AEA9-4158DB70294C}" dt="2022-03-31T21:17:59.521" v="564" actId="21"/>
          <ac:graphicFrameMkLst>
            <pc:docMk/>
            <pc:sldMk cId="856454864" sldId="284"/>
            <ac:graphicFrameMk id="4" creationId="{935A952B-4349-4212-B8C5-49FA8EFE177C}"/>
          </ac:graphicFrameMkLst>
        </pc:graphicFrameChg>
        <pc:graphicFrameChg chg="add mod modGraphic">
          <ac:chgData name="William Grey" userId="37b73424-c081-4fc2-b1af-363f4f3fd4f3" providerId="ADAL" clId="{C3043E0B-7BC4-4113-AEA9-4158DB70294C}" dt="2022-03-31T21:18:01.036" v="565"/>
          <ac:graphicFrameMkLst>
            <pc:docMk/>
            <pc:sldMk cId="856454864" sldId="284"/>
            <ac:graphicFrameMk id="5" creationId="{F53A451B-37C8-4F53-841F-C0CA34971CF9}"/>
          </ac:graphicFrameMkLst>
        </pc:graphicFrameChg>
      </pc:sldChg>
      <pc:sldChg chg="modSp add mod ord">
        <pc:chgData name="William Grey" userId="37b73424-c081-4fc2-b1af-363f4f3fd4f3" providerId="ADAL" clId="{C3043E0B-7BC4-4113-AEA9-4158DB70294C}" dt="2022-03-31T21:18:58.535" v="603" actId="20577"/>
        <pc:sldMkLst>
          <pc:docMk/>
          <pc:sldMk cId="1098941423" sldId="289"/>
        </pc:sldMkLst>
        <pc:spChg chg="mod">
          <ac:chgData name="William Grey" userId="37b73424-c081-4fc2-b1af-363f4f3fd4f3" providerId="ADAL" clId="{C3043E0B-7BC4-4113-AEA9-4158DB70294C}" dt="2022-03-31T21:18:58.535" v="603" actId="20577"/>
          <ac:spMkLst>
            <pc:docMk/>
            <pc:sldMk cId="1098941423" sldId="289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C3043E0B-7BC4-4113-AEA9-4158DB70294C}" dt="2022-03-31T20:44:56.464" v="210" actId="2696"/>
        <pc:sldMkLst>
          <pc:docMk/>
          <pc:sldMk cId="1352518323" sldId="289"/>
        </pc:sldMkLst>
      </pc:sldChg>
      <pc:sldChg chg="modSp add mod ord">
        <pc:chgData name="William Grey" userId="37b73424-c081-4fc2-b1af-363f4f3fd4f3" providerId="ADAL" clId="{C3043E0B-7BC4-4113-AEA9-4158DB70294C}" dt="2022-03-31T20:53:02.447" v="267" actId="20577"/>
        <pc:sldMkLst>
          <pc:docMk/>
          <pc:sldMk cId="405321873" sldId="302"/>
        </pc:sldMkLst>
        <pc:spChg chg="mod">
          <ac:chgData name="William Grey" userId="37b73424-c081-4fc2-b1af-363f4f3fd4f3" providerId="ADAL" clId="{C3043E0B-7BC4-4113-AEA9-4158DB70294C}" dt="2022-03-31T20:53:02.447" v="267" actId="20577"/>
          <ac:spMkLst>
            <pc:docMk/>
            <pc:sldMk cId="405321873" sldId="302"/>
            <ac:spMk id="2" creationId="{6FBC654B-95EF-4A8C-9371-1BFE3BDA8689}"/>
          </ac:spMkLst>
        </pc:spChg>
        <pc:spChg chg="mod">
          <ac:chgData name="William Grey" userId="37b73424-c081-4fc2-b1af-363f4f3fd4f3" providerId="ADAL" clId="{C3043E0B-7BC4-4113-AEA9-4158DB70294C}" dt="2022-03-31T20:52:54.468" v="251" actId="208"/>
          <ac:spMkLst>
            <pc:docMk/>
            <pc:sldMk cId="405321873" sldId="302"/>
            <ac:spMk id="3" creationId="{BB75E014-A022-4D13-80FB-BA6CBAEC308F}"/>
          </ac:spMkLst>
        </pc:spChg>
      </pc:sldChg>
      <pc:sldChg chg="del">
        <pc:chgData name="William Grey" userId="37b73424-c081-4fc2-b1af-363f4f3fd4f3" providerId="ADAL" clId="{C3043E0B-7BC4-4113-AEA9-4158DB70294C}" dt="2022-03-31T20:44:56.464" v="210" actId="2696"/>
        <pc:sldMkLst>
          <pc:docMk/>
          <pc:sldMk cId="2577285940" sldId="302"/>
        </pc:sldMkLst>
      </pc:sldChg>
      <pc:sldChg chg="addSp modSp add mod">
        <pc:chgData name="William Grey" userId="37b73424-c081-4fc2-b1af-363f4f3fd4f3" providerId="ADAL" clId="{C3043E0B-7BC4-4113-AEA9-4158DB70294C}" dt="2022-03-23T22:32:09.180" v="10" actId="20577"/>
        <pc:sldMkLst>
          <pc:docMk/>
          <pc:sldMk cId="3079892250" sldId="327"/>
        </pc:sldMkLst>
        <pc:spChg chg="add mod">
          <ac:chgData name="William Grey" userId="37b73424-c081-4fc2-b1af-363f4f3fd4f3" providerId="ADAL" clId="{C3043E0B-7BC4-4113-AEA9-4158DB70294C}" dt="2022-03-23T22:32:09.180" v="10" actId="20577"/>
          <ac:spMkLst>
            <pc:docMk/>
            <pc:sldMk cId="3079892250" sldId="327"/>
            <ac:spMk id="5" creationId="{9C6444BF-AA0E-4467-B5DD-205A519C387F}"/>
          </ac:spMkLst>
        </pc:spChg>
      </pc:sldChg>
      <pc:sldChg chg="addSp modSp new mod ord">
        <pc:chgData name="William Grey" userId="37b73424-c081-4fc2-b1af-363f4f3fd4f3" providerId="ADAL" clId="{C3043E0B-7BC4-4113-AEA9-4158DB70294C}" dt="2022-03-31T21:00:56.133" v="443"/>
        <pc:sldMkLst>
          <pc:docMk/>
          <pc:sldMk cId="1407609561" sldId="328"/>
        </pc:sldMkLst>
        <pc:picChg chg="add mod">
          <ac:chgData name="William Grey" userId="37b73424-c081-4fc2-b1af-363f4f3fd4f3" providerId="ADAL" clId="{C3043E0B-7BC4-4113-AEA9-4158DB70294C}" dt="2022-03-28T11:12:47.442" v="52"/>
          <ac:picMkLst>
            <pc:docMk/>
            <pc:sldMk cId="1407609561" sldId="328"/>
            <ac:picMk id="3" creationId="{DA9DC4A5-780A-4AED-B035-41BB06776D48}"/>
          </ac:picMkLst>
        </pc:picChg>
      </pc:sldChg>
      <pc:sldChg chg="addSp modSp new del mod">
        <pc:chgData name="William Grey" userId="37b73424-c081-4fc2-b1af-363f4f3fd4f3" providerId="ADAL" clId="{C3043E0B-7BC4-4113-AEA9-4158DB70294C}" dt="2022-03-28T11:15:49.341" v="59" actId="2696"/>
        <pc:sldMkLst>
          <pc:docMk/>
          <pc:sldMk cId="2839546661" sldId="329"/>
        </pc:sldMkLst>
        <pc:picChg chg="add mod">
          <ac:chgData name="William Grey" userId="37b73424-c081-4fc2-b1af-363f4f3fd4f3" providerId="ADAL" clId="{C3043E0B-7BC4-4113-AEA9-4158DB70294C}" dt="2022-03-28T11:14:04.915" v="55"/>
          <ac:picMkLst>
            <pc:docMk/>
            <pc:sldMk cId="2839546661" sldId="329"/>
            <ac:picMk id="3" creationId="{79E54CE4-B8E3-48F1-BD65-C49C89306649}"/>
          </ac:picMkLst>
        </pc:picChg>
      </pc:sldChg>
      <pc:sldChg chg="addSp modSp new del mod">
        <pc:chgData name="William Grey" userId="37b73424-c081-4fc2-b1af-363f4f3fd4f3" providerId="ADAL" clId="{C3043E0B-7BC4-4113-AEA9-4158DB70294C}" dt="2022-03-28T11:16:53.405" v="62" actId="2696"/>
        <pc:sldMkLst>
          <pc:docMk/>
          <pc:sldMk cId="3804401454" sldId="330"/>
        </pc:sldMkLst>
        <pc:picChg chg="add mod">
          <ac:chgData name="William Grey" userId="37b73424-c081-4fc2-b1af-363f4f3fd4f3" providerId="ADAL" clId="{C3043E0B-7BC4-4113-AEA9-4158DB70294C}" dt="2022-03-28T11:14:53.737" v="57"/>
          <ac:picMkLst>
            <pc:docMk/>
            <pc:sldMk cId="3804401454" sldId="330"/>
            <ac:picMk id="3" creationId="{122F15C1-63D7-40CF-BDCE-D341F1FBC88F}"/>
          </ac:picMkLst>
        </pc:picChg>
      </pc:sldChg>
      <pc:sldChg chg="addSp modSp new del mod">
        <pc:chgData name="William Grey" userId="37b73424-c081-4fc2-b1af-363f4f3fd4f3" providerId="ADAL" clId="{C3043E0B-7BC4-4113-AEA9-4158DB70294C}" dt="2022-03-28T11:15:49.341" v="59" actId="2696"/>
        <pc:sldMkLst>
          <pc:docMk/>
          <pc:sldMk cId="246348550" sldId="331"/>
        </pc:sldMkLst>
        <pc:picChg chg="add mod">
          <ac:chgData name="William Grey" userId="37b73424-c081-4fc2-b1af-363f4f3fd4f3" providerId="ADAL" clId="{C3043E0B-7BC4-4113-AEA9-4158DB70294C}" dt="2022-03-28T11:15:20.125" v="58"/>
          <ac:picMkLst>
            <pc:docMk/>
            <pc:sldMk cId="246348550" sldId="331"/>
            <ac:picMk id="3" creationId="{D72DB39F-F9AE-4EB7-A431-6242EA69B760}"/>
          </ac:picMkLst>
        </pc:picChg>
      </pc:sldChg>
      <pc:sldChg chg="add del">
        <pc:chgData name="William Grey" userId="37b73424-c081-4fc2-b1af-363f4f3fd4f3" providerId="ADAL" clId="{C3043E0B-7BC4-4113-AEA9-4158DB70294C}" dt="2022-03-28T11:16:36.718" v="61" actId="2696"/>
        <pc:sldMkLst>
          <pc:docMk/>
          <pc:sldMk cId="461767905" sldId="331"/>
        </pc:sldMkLst>
      </pc:sldChg>
      <pc:sldChg chg="addSp delSp modSp new del mod ord">
        <pc:chgData name="William Grey" userId="37b73424-c081-4fc2-b1af-363f4f3fd4f3" providerId="ADAL" clId="{C3043E0B-7BC4-4113-AEA9-4158DB70294C}" dt="2022-03-28T11:15:49.341" v="59" actId="2696"/>
        <pc:sldMkLst>
          <pc:docMk/>
          <pc:sldMk cId="2380287272" sldId="332"/>
        </pc:sldMkLst>
        <pc:picChg chg="add mod">
          <ac:chgData name="William Grey" userId="37b73424-c081-4fc2-b1af-363f4f3fd4f3" providerId="ADAL" clId="{C3043E0B-7BC4-4113-AEA9-4158DB70294C}" dt="2022-03-28T11:14:23.855" v="56"/>
          <ac:picMkLst>
            <pc:docMk/>
            <pc:sldMk cId="2380287272" sldId="332"/>
            <ac:picMk id="3" creationId="{2A7FCEEE-E683-4008-812D-439EB8748CBC}"/>
          </ac:picMkLst>
        </pc:picChg>
        <pc:picChg chg="add del mod">
          <ac:chgData name="William Grey" userId="37b73424-c081-4fc2-b1af-363f4f3fd4f3" providerId="ADAL" clId="{C3043E0B-7BC4-4113-AEA9-4158DB70294C}" dt="2022-03-28T11:10:40.635" v="37" actId="931"/>
          <ac:picMkLst>
            <pc:docMk/>
            <pc:sldMk cId="2380287272" sldId="332"/>
            <ac:picMk id="5" creationId="{F5802400-6D7E-4CC1-A21B-F8806848031B}"/>
          </ac:picMkLst>
        </pc:picChg>
      </pc:sldChg>
      <pc:sldChg chg="add">
        <pc:chgData name="William Grey" userId="37b73424-c081-4fc2-b1af-363f4f3fd4f3" providerId="ADAL" clId="{C3043E0B-7BC4-4113-AEA9-4158DB70294C}" dt="2022-03-31T20:08:00.277" v="161"/>
        <pc:sldMkLst>
          <pc:docMk/>
          <pc:sldMk cId="2450455761" sldId="333"/>
        </pc:sldMkLst>
      </pc:sldChg>
      <pc:sldChg chg="addSp modSp new del mod ord">
        <pc:chgData name="William Grey" userId="37b73424-c081-4fc2-b1af-363f4f3fd4f3" providerId="ADAL" clId="{C3043E0B-7BC4-4113-AEA9-4158DB70294C}" dt="2022-03-31T20:07:54.346" v="160" actId="2696"/>
        <pc:sldMkLst>
          <pc:docMk/>
          <pc:sldMk cId="4070912210" sldId="333"/>
        </pc:sldMkLst>
        <pc:picChg chg="add mod">
          <ac:chgData name="William Grey" userId="37b73424-c081-4fc2-b1af-363f4f3fd4f3" providerId="ADAL" clId="{C3043E0B-7BC4-4113-AEA9-4158DB70294C}" dt="2022-03-28T11:13:17.380" v="53"/>
          <ac:picMkLst>
            <pc:docMk/>
            <pc:sldMk cId="4070912210" sldId="333"/>
            <ac:picMk id="3" creationId="{B42E5B3A-C0D9-49B4-9E8C-726D6FC356D3}"/>
          </ac:picMkLst>
        </pc:picChg>
      </pc:sldChg>
      <pc:sldChg chg="addSp modSp new del mod ord">
        <pc:chgData name="William Grey" userId="37b73424-c081-4fc2-b1af-363f4f3fd4f3" providerId="ADAL" clId="{C3043E0B-7BC4-4113-AEA9-4158DB70294C}" dt="2022-03-31T20:07:54.346" v="160" actId="2696"/>
        <pc:sldMkLst>
          <pc:docMk/>
          <pc:sldMk cId="2640782851" sldId="334"/>
        </pc:sldMkLst>
        <pc:picChg chg="add mod">
          <ac:chgData name="William Grey" userId="37b73424-c081-4fc2-b1af-363f4f3fd4f3" providerId="ADAL" clId="{C3043E0B-7BC4-4113-AEA9-4158DB70294C}" dt="2022-03-28T11:13:40.593" v="54"/>
          <ac:picMkLst>
            <pc:docMk/>
            <pc:sldMk cId="2640782851" sldId="334"/>
            <ac:picMk id="3" creationId="{F791AAAC-31C5-4A85-AC91-ED2BDECCF371}"/>
          </ac:picMkLst>
        </pc:picChg>
      </pc:sldChg>
      <pc:sldChg chg="add">
        <pc:chgData name="William Grey" userId="37b73424-c081-4fc2-b1af-363f4f3fd4f3" providerId="ADAL" clId="{C3043E0B-7BC4-4113-AEA9-4158DB70294C}" dt="2022-03-31T20:08:00.277" v="161"/>
        <pc:sldMkLst>
          <pc:docMk/>
          <pc:sldMk cId="3004447655" sldId="334"/>
        </pc:sldMkLst>
      </pc:sldChg>
      <pc:sldChg chg="new del">
        <pc:chgData name="William Grey" userId="37b73424-c081-4fc2-b1af-363f4f3fd4f3" providerId="ADAL" clId="{C3043E0B-7BC4-4113-AEA9-4158DB70294C}" dt="2022-03-31T19:50:40.496" v="64" actId="47"/>
        <pc:sldMkLst>
          <pc:docMk/>
          <pc:sldMk cId="1192631733" sldId="335"/>
        </pc:sldMkLst>
      </pc:sldChg>
      <pc:sldChg chg="modSp new mod ord">
        <pc:chgData name="William Grey" userId="37b73424-c081-4fc2-b1af-363f4f3fd4f3" providerId="ADAL" clId="{C3043E0B-7BC4-4113-AEA9-4158DB70294C}" dt="2022-03-31T20:23:27.827" v="178"/>
        <pc:sldMkLst>
          <pc:docMk/>
          <pc:sldMk cId="1984656113" sldId="335"/>
        </pc:sldMkLst>
        <pc:spChg chg="mod">
          <ac:chgData name="William Grey" userId="37b73424-c081-4fc2-b1af-363f4f3fd4f3" providerId="ADAL" clId="{C3043E0B-7BC4-4113-AEA9-4158DB70294C}" dt="2022-03-31T19:52:31.119" v="80" actId="20577"/>
          <ac:spMkLst>
            <pc:docMk/>
            <pc:sldMk cId="1984656113" sldId="335"/>
            <ac:spMk id="2" creationId="{D9F62030-5D08-4D3D-9AE4-81DDD11391A8}"/>
          </ac:spMkLst>
        </pc:spChg>
        <pc:spChg chg="mod">
          <ac:chgData name="William Grey" userId="37b73424-c081-4fc2-b1af-363f4f3fd4f3" providerId="ADAL" clId="{C3043E0B-7BC4-4113-AEA9-4158DB70294C}" dt="2022-03-31T20:07:31.774" v="157" actId="27636"/>
          <ac:spMkLst>
            <pc:docMk/>
            <pc:sldMk cId="1984656113" sldId="335"/>
            <ac:spMk id="3" creationId="{B18FB8D2-AF8F-4D1C-B91D-28EF78B4B0BB}"/>
          </ac:spMkLst>
        </pc:spChg>
      </pc:sldChg>
      <pc:sldChg chg="addSp modSp new mod">
        <pc:chgData name="William Grey" userId="37b73424-c081-4fc2-b1af-363f4f3fd4f3" providerId="ADAL" clId="{C3043E0B-7BC4-4113-AEA9-4158DB70294C}" dt="2022-03-31T20:50:07.223" v="216"/>
        <pc:sldMkLst>
          <pc:docMk/>
          <pc:sldMk cId="1994459983" sldId="336"/>
        </pc:sldMkLst>
        <pc:picChg chg="add mod">
          <ac:chgData name="William Grey" userId="37b73424-c081-4fc2-b1af-363f4f3fd4f3" providerId="ADAL" clId="{C3043E0B-7BC4-4113-AEA9-4158DB70294C}" dt="2022-03-31T20:50:07.223" v="216"/>
          <ac:picMkLst>
            <pc:docMk/>
            <pc:sldMk cId="1994459983" sldId="336"/>
            <ac:picMk id="3" creationId="{C2714FBC-3048-47D1-8650-8BC482955885}"/>
          </ac:picMkLst>
        </pc:picChg>
      </pc:sldChg>
      <pc:sldChg chg="delSp add mod ord delAnim">
        <pc:chgData name="William Grey" userId="37b73424-c081-4fc2-b1af-363f4f3fd4f3" providerId="ADAL" clId="{C3043E0B-7BC4-4113-AEA9-4158DB70294C}" dt="2022-03-31T21:14:04.719" v="482"/>
        <pc:sldMkLst>
          <pc:docMk/>
          <pc:sldMk cId="1509854010" sldId="337"/>
        </pc:sldMkLst>
        <pc:graphicFrameChg chg="del">
          <ac:chgData name="William Grey" userId="37b73424-c081-4fc2-b1af-363f4f3fd4f3" providerId="ADAL" clId="{C3043E0B-7BC4-4113-AEA9-4158DB70294C}" dt="2022-03-31T21:13:59.197" v="480" actId="478"/>
          <ac:graphicFrameMkLst>
            <pc:docMk/>
            <pc:sldMk cId="1509854010" sldId="337"/>
            <ac:graphicFrameMk id="6" creationId="{BB51B9C3-E59C-45B4-9406-B4F67B2524B1}"/>
          </ac:graphicFrameMkLst>
        </pc:graphicFrameChg>
      </pc:sldChg>
      <pc:sldChg chg="delSp add mod ord delAnim">
        <pc:chgData name="William Grey" userId="37b73424-c081-4fc2-b1af-363f4f3fd4f3" providerId="ADAL" clId="{C3043E0B-7BC4-4113-AEA9-4158DB70294C}" dt="2022-03-31T21:17:31.057" v="555"/>
        <pc:sldMkLst>
          <pc:docMk/>
          <pc:sldMk cId="3810008463" sldId="338"/>
        </pc:sldMkLst>
        <pc:graphicFrameChg chg="del">
          <ac:chgData name="William Grey" userId="37b73424-c081-4fc2-b1af-363f4f3fd4f3" providerId="ADAL" clId="{C3043E0B-7BC4-4113-AEA9-4158DB70294C}" dt="2022-03-31T21:17:26.732" v="553" actId="478"/>
          <ac:graphicFrameMkLst>
            <pc:docMk/>
            <pc:sldMk cId="3810008463" sldId="338"/>
            <ac:graphicFrameMk id="4" creationId="{935A952B-4349-4212-B8C5-49FA8EFE177C}"/>
          </ac:graphicFrameMkLst>
        </pc:graphicFrameChg>
      </pc:sldChg>
    </pc:docChg>
  </pc:docChgLst>
  <pc:docChgLst>
    <pc:chgData name="William Grey" userId="37b73424-c081-4fc2-b1af-363f4f3fd4f3" providerId="ADAL" clId="{3CADF692-62C0-4922-8AC2-30F84A585396}"/>
    <pc:docChg chg="modSld">
      <pc:chgData name="William Grey" userId="37b73424-c081-4fc2-b1af-363f4f3fd4f3" providerId="ADAL" clId="{3CADF692-62C0-4922-8AC2-30F84A585396}" dt="2019-12-16T13:26:59.257" v="0" actId="1076"/>
      <pc:docMkLst>
        <pc:docMk/>
      </pc:docMkLst>
      <pc:sldChg chg="modSp">
        <pc:chgData name="William Grey" userId="37b73424-c081-4fc2-b1af-363f4f3fd4f3" providerId="ADAL" clId="{3CADF692-62C0-4922-8AC2-30F84A585396}" dt="2019-12-16T13:26:59.257" v="0" actId="1076"/>
        <pc:sldMkLst>
          <pc:docMk/>
          <pc:sldMk cId="2045425130" sldId="259"/>
        </pc:sldMkLst>
        <pc:spChg chg="mod">
          <ac:chgData name="William Grey" userId="37b73424-c081-4fc2-b1af-363f4f3fd4f3" providerId="ADAL" clId="{3CADF692-62C0-4922-8AC2-30F84A585396}" dt="2019-12-16T13:26:59.257" v="0" actId="1076"/>
          <ac:spMkLst>
            <pc:docMk/>
            <pc:sldMk cId="2045425130" sldId="259"/>
            <ac:spMk id="44" creationId="{00000000-0000-0000-0000-000000000000}"/>
          </ac:spMkLst>
        </pc:spChg>
      </pc:sldChg>
    </pc:docChg>
  </pc:docChgLst>
  <pc:docChgLst>
    <pc:chgData name="William Grey" userId="37b73424-c081-4fc2-b1af-363f4f3fd4f3" providerId="ADAL" clId="{083014DE-CA44-4298-9C70-A7A0B9CFE7E8}"/>
    <pc:docChg chg="undo custSel addSld delSld modSld sldOrd">
      <pc:chgData name="William Grey" userId="37b73424-c081-4fc2-b1af-363f4f3fd4f3" providerId="ADAL" clId="{083014DE-CA44-4298-9C70-A7A0B9CFE7E8}" dt="2021-02-09T00:13:06.307" v="2236" actId="20577"/>
      <pc:docMkLst>
        <pc:docMk/>
      </pc:docMkLst>
      <pc:sldChg chg="addSp delSp modSp mod ord">
        <pc:chgData name="William Grey" userId="37b73424-c081-4fc2-b1af-363f4f3fd4f3" providerId="ADAL" clId="{083014DE-CA44-4298-9C70-A7A0B9CFE7E8}" dt="2021-02-08T23:35:21.888" v="944" actId="20577"/>
        <pc:sldMkLst>
          <pc:docMk/>
          <pc:sldMk cId="3155352988" sldId="256"/>
        </pc:sldMkLst>
        <pc:spChg chg="mod">
          <ac:chgData name="William Grey" userId="37b73424-c081-4fc2-b1af-363f4f3fd4f3" providerId="ADAL" clId="{083014DE-CA44-4298-9C70-A7A0B9CFE7E8}" dt="2021-02-08T23:35:21.888" v="944" actId="20577"/>
          <ac:spMkLst>
            <pc:docMk/>
            <pc:sldMk cId="3155352988" sldId="256"/>
            <ac:spMk id="2" creationId="{00000000-0000-0000-0000-000000000000}"/>
          </ac:spMkLst>
        </pc:spChg>
        <pc:spChg chg="del">
          <ac:chgData name="William Grey" userId="37b73424-c081-4fc2-b1af-363f4f3fd4f3" providerId="ADAL" clId="{083014DE-CA44-4298-9C70-A7A0B9CFE7E8}" dt="2021-02-08T23:35:10.004" v="928" actId="478"/>
          <ac:spMkLst>
            <pc:docMk/>
            <pc:sldMk cId="3155352988" sldId="256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083014DE-CA44-4298-9C70-A7A0B9CFE7E8}" dt="2021-02-08T23:35:13.616" v="929" actId="478"/>
          <ac:spMkLst>
            <pc:docMk/>
            <pc:sldMk cId="3155352988" sldId="256"/>
            <ac:spMk id="5" creationId="{AB0A977A-2438-4911-AEB7-BDAE28E60A94}"/>
          </ac:spMkLst>
        </pc:spChg>
      </pc:sldChg>
      <pc:sldChg chg="modSp del mod ord">
        <pc:chgData name="William Grey" userId="37b73424-c081-4fc2-b1af-363f4f3fd4f3" providerId="ADAL" clId="{083014DE-CA44-4298-9C70-A7A0B9CFE7E8}" dt="2021-02-08T23:50:12.492" v="1578" actId="47"/>
        <pc:sldMkLst>
          <pc:docMk/>
          <pc:sldMk cId="2087344473" sldId="258"/>
        </pc:sldMkLst>
        <pc:spChg chg="mod">
          <ac:chgData name="William Grey" userId="37b73424-c081-4fc2-b1af-363f4f3fd4f3" providerId="ADAL" clId="{083014DE-CA44-4298-9C70-A7A0B9CFE7E8}" dt="2021-02-08T23:40:19.188" v="1043" actId="21"/>
          <ac:spMkLst>
            <pc:docMk/>
            <pc:sldMk cId="2087344473" sldId="258"/>
            <ac:spMk id="44" creationId="{00000000-0000-0000-0000-000000000000}"/>
          </ac:spMkLst>
        </pc:spChg>
      </pc:sldChg>
      <pc:sldChg chg="modSp del mod ord">
        <pc:chgData name="William Grey" userId="37b73424-c081-4fc2-b1af-363f4f3fd4f3" providerId="ADAL" clId="{083014DE-CA44-4298-9C70-A7A0B9CFE7E8}" dt="2021-02-08T23:34:08.906" v="927" actId="47"/>
        <pc:sldMkLst>
          <pc:docMk/>
          <pc:sldMk cId="2045425130" sldId="259"/>
        </pc:sldMkLst>
        <pc:spChg chg="mod">
          <ac:chgData name="William Grey" userId="37b73424-c081-4fc2-b1af-363f4f3fd4f3" providerId="ADAL" clId="{083014DE-CA44-4298-9C70-A7A0B9CFE7E8}" dt="2021-02-08T23:31:53.670" v="881" actId="21"/>
          <ac:spMkLst>
            <pc:docMk/>
            <pc:sldMk cId="2045425130" sldId="259"/>
            <ac:spMk id="44" creationId="{00000000-0000-0000-0000-000000000000}"/>
          </ac:spMkLst>
        </pc:spChg>
      </pc:sldChg>
      <pc:sldChg chg="modSp mod">
        <pc:chgData name="William Grey" userId="37b73424-c081-4fc2-b1af-363f4f3fd4f3" providerId="ADAL" clId="{083014DE-CA44-4298-9C70-A7A0B9CFE7E8}" dt="2021-02-08T22:17:24.888" v="3" actId="27636"/>
        <pc:sldMkLst>
          <pc:docMk/>
          <pc:sldMk cId="53071408" sldId="267"/>
        </pc:sldMkLst>
        <pc:spChg chg="mod">
          <ac:chgData name="William Grey" userId="37b73424-c081-4fc2-b1af-363f4f3fd4f3" providerId="ADAL" clId="{083014DE-CA44-4298-9C70-A7A0B9CFE7E8}" dt="2021-02-08T22:17:24.888" v="3" actId="27636"/>
          <ac:spMkLst>
            <pc:docMk/>
            <pc:sldMk cId="53071408" sldId="267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083014DE-CA44-4298-9C70-A7A0B9CFE7E8}" dt="2021-02-08T22:17:24.914" v="5" actId="27636"/>
        <pc:sldMkLst>
          <pc:docMk/>
          <pc:sldMk cId="4105994657" sldId="268"/>
        </pc:sldMkLst>
        <pc:spChg chg="mod">
          <ac:chgData name="William Grey" userId="37b73424-c081-4fc2-b1af-363f4f3fd4f3" providerId="ADAL" clId="{083014DE-CA44-4298-9C70-A7A0B9CFE7E8}" dt="2021-02-08T22:17:24.914" v="5" actId="27636"/>
          <ac:spMkLst>
            <pc:docMk/>
            <pc:sldMk cId="4105994657" sldId="268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083014DE-CA44-4298-9C70-A7A0B9CFE7E8}" dt="2021-02-08T22:17:24.839" v="1" actId="27636"/>
        <pc:sldMkLst>
          <pc:docMk/>
          <pc:sldMk cId="4186467370" sldId="270"/>
        </pc:sldMkLst>
        <pc:spChg chg="mod">
          <ac:chgData name="William Grey" userId="37b73424-c081-4fc2-b1af-363f4f3fd4f3" providerId="ADAL" clId="{083014DE-CA44-4298-9C70-A7A0B9CFE7E8}" dt="2021-02-08T22:17:24.839" v="1" actId="27636"/>
          <ac:spMkLst>
            <pc:docMk/>
            <pc:sldMk cId="4186467370" sldId="270"/>
            <ac:spMk id="2" creationId="{982A78AB-1A03-4C37-AF8C-07136507E51D}"/>
          </ac:spMkLst>
        </pc:spChg>
      </pc:sldChg>
      <pc:sldChg chg="modSp mod">
        <pc:chgData name="William Grey" userId="37b73424-c081-4fc2-b1af-363f4f3fd4f3" providerId="ADAL" clId="{083014DE-CA44-4298-9C70-A7A0B9CFE7E8}" dt="2021-02-08T22:17:24.857" v="2" actId="27636"/>
        <pc:sldMkLst>
          <pc:docMk/>
          <pc:sldMk cId="266802639" sldId="271"/>
        </pc:sldMkLst>
        <pc:spChg chg="mod">
          <ac:chgData name="William Grey" userId="37b73424-c081-4fc2-b1af-363f4f3fd4f3" providerId="ADAL" clId="{083014DE-CA44-4298-9C70-A7A0B9CFE7E8}" dt="2021-02-08T22:17:24.857" v="2" actId="27636"/>
          <ac:spMkLst>
            <pc:docMk/>
            <pc:sldMk cId="266802639" sldId="271"/>
            <ac:spMk id="2" creationId="{982A78AB-1A03-4C37-AF8C-07136507E51D}"/>
          </ac:spMkLst>
        </pc:spChg>
      </pc:sldChg>
      <pc:sldChg chg="modSp del mod ord">
        <pc:chgData name="William Grey" userId="37b73424-c081-4fc2-b1af-363f4f3fd4f3" providerId="ADAL" clId="{083014DE-CA44-4298-9C70-A7A0B9CFE7E8}" dt="2021-02-08T23:50:10.051" v="1577" actId="47"/>
        <pc:sldMkLst>
          <pc:docMk/>
          <pc:sldMk cId="1578059071" sldId="273"/>
        </pc:sldMkLst>
        <pc:spChg chg="mod">
          <ac:chgData name="William Grey" userId="37b73424-c081-4fc2-b1af-363f4f3fd4f3" providerId="ADAL" clId="{083014DE-CA44-4298-9C70-A7A0B9CFE7E8}" dt="2021-02-08T22:17:24.829" v="0" actId="27636"/>
          <ac:spMkLst>
            <pc:docMk/>
            <pc:sldMk cId="1578059071" sldId="273"/>
            <ac:spMk id="2" creationId="{875AA14E-105E-4717-AAF5-91F0258CB79A}"/>
          </ac:spMkLst>
        </pc:spChg>
      </pc:sldChg>
      <pc:sldChg chg="modSp mod">
        <pc:chgData name="William Grey" userId="37b73424-c081-4fc2-b1af-363f4f3fd4f3" providerId="ADAL" clId="{083014DE-CA44-4298-9C70-A7A0B9CFE7E8}" dt="2021-02-08T22:17:24.893" v="4" actId="27636"/>
        <pc:sldMkLst>
          <pc:docMk/>
          <pc:sldMk cId="165256224" sldId="274"/>
        </pc:sldMkLst>
        <pc:spChg chg="mod">
          <ac:chgData name="William Grey" userId="37b73424-c081-4fc2-b1af-363f4f3fd4f3" providerId="ADAL" clId="{083014DE-CA44-4298-9C70-A7A0B9CFE7E8}" dt="2021-02-08T22:17:24.893" v="4" actId="27636"/>
          <ac:spMkLst>
            <pc:docMk/>
            <pc:sldMk cId="165256224" sldId="274"/>
            <ac:spMk id="2" creationId="{4628129F-AA25-41F0-A8D6-4E11C6CE1834}"/>
          </ac:spMkLst>
        </pc:spChg>
      </pc:sldChg>
      <pc:sldChg chg="modSp mod">
        <pc:chgData name="William Grey" userId="37b73424-c081-4fc2-b1af-363f4f3fd4f3" providerId="ADAL" clId="{083014DE-CA44-4298-9C70-A7A0B9CFE7E8}" dt="2021-02-08T22:17:24.925" v="6" actId="27636"/>
        <pc:sldMkLst>
          <pc:docMk/>
          <pc:sldMk cId="2008459896" sldId="275"/>
        </pc:sldMkLst>
        <pc:spChg chg="mod">
          <ac:chgData name="William Grey" userId="37b73424-c081-4fc2-b1af-363f4f3fd4f3" providerId="ADAL" clId="{083014DE-CA44-4298-9C70-A7A0B9CFE7E8}" dt="2021-02-08T22:17:24.925" v="6" actId="27636"/>
          <ac:spMkLst>
            <pc:docMk/>
            <pc:sldMk cId="2008459896" sldId="275"/>
            <ac:spMk id="2" creationId="{00000000-0000-0000-0000-000000000000}"/>
          </ac:spMkLst>
        </pc:spChg>
      </pc:sldChg>
      <pc:sldChg chg="new del">
        <pc:chgData name="William Grey" userId="37b73424-c081-4fc2-b1af-363f4f3fd4f3" providerId="ADAL" clId="{083014DE-CA44-4298-9C70-A7A0B9CFE7E8}" dt="2021-02-08T22:43:03.030" v="276" actId="47"/>
        <pc:sldMkLst>
          <pc:docMk/>
          <pc:sldMk cId="2596609171" sldId="276"/>
        </pc:sldMkLst>
      </pc:sldChg>
      <pc:sldChg chg="addSp delSp modSp new mod ord modAnim">
        <pc:chgData name="William Grey" userId="37b73424-c081-4fc2-b1af-363f4f3fd4f3" providerId="ADAL" clId="{083014DE-CA44-4298-9C70-A7A0B9CFE7E8}" dt="2021-02-08T23:27:10.211" v="645"/>
        <pc:sldMkLst>
          <pc:docMk/>
          <pc:sldMk cId="1454639919" sldId="277"/>
        </pc:sldMkLst>
        <pc:spChg chg="mod ord">
          <ac:chgData name="William Grey" userId="37b73424-c081-4fc2-b1af-363f4f3fd4f3" providerId="ADAL" clId="{083014DE-CA44-4298-9C70-A7A0B9CFE7E8}" dt="2021-02-08T22:53:41.159" v="513" actId="1076"/>
          <ac:spMkLst>
            <pc:docMk/>
            <pc:sldMk cId="1454639919" sldId="277"/>
            <ac:spMk id="2" creationId="{A23E7126-1C0F-47BB-B18C-2CDFBCD1FC06}"/>
          </ac:spMkLst>
        </pc:spChg>
        <pc:spChg chg="del">
          <ac:chgData name="William Grey" userId="37b73424-c081-4fc2-b1af-363f4f3fd4f3" providerId="ADAL" clId="{083014DE-CA44-4298-9C70-A7A0B9CFE7E8}" dt="2021-02-08T22:24:33.740" v="9" actId="478"/>
          <ac:spMkLst>
            <pc:docMk/>
            <pc:sldMk cId="1454639919" sldId="277"/>
            <ac:spMk id="3" creationId="{5734D6AA-979F-44B7-BC04-9CF93B6782E1}"/>
          </ac:spMkLst>
        </pc:spChg>
        <pc:spChg chg="add mod">
          <ac:chgData name="William Grey" userId="37b73424-c081-4fc2-b1af-363f4f3fd4f3" providerId="ADAL" clId="{083014DE-CA44-4298-9C70-A7A0B9CFE7E8}" dt="2021-02-08T22:51:16.696" v="440" actId="27636"/>
          <ac:spMkLst>
            <pc:docMk/>
            <pc:sldMk cId="1454639919" sldId="277"/>
            <ac:spMk id="10" creationId="{307840C7-6DB7-4AEF-A8E8-A780A24B5C4A}"/>
          </ac:spMkLst>
        </pc:spChg>
        <pc:spChg chg="add mod">
          <ac:chgData name="William Grey" userId="37b73424-c081-4fc2-b1af-363f4f3fd4f3" providerId="ADAL" clId="{083014DE-CA44-4298-9C70-A7A0B9CFE7E8}" dt="2021-02-08T23:26:59.177" v="643" actId="2711"/>
          <ac:spMkLst>
            <pc:docMk/>
            <pc:sldMk cId="1454639919" sldId="277"/>
            <ac:spMk id="11" creationId="{E73C415C-C907-4F4A-A972-F105B65BFE62}"/>
          </ac:spMkLst>
        </pc:spChg>
        <pc:graphicFrameChg chg="add mod modGraphic">
          <ac:chgData name="William Grey" userId="37b73424-c081-4fc2-b1af-363f4f3fd4f3" providerId="ADAL" clId="{083014DE-CA44-4298-9C70-A7A0B9CFE7E8}" dt="2021-02-08T22:55:26.812" v="517" actId="14734"/>
          <ac:graphicFrameMkLst>
            <pc:docMk/>
            <pc:sldMk cId="1454639919" sldId="277"/>
            <ac:graphicFrameMk id="4" creationId="{A4F04D6A-93A6-419C-BF22-B5F3DEF8AF9B}"/>
          </ac:graphicFrameMkLst>
        </pc:graphicFrameChg>
        <pc:graphicFrameChg chg="add del mod modGraphic">
          <ac:chgData name="William Grey" userId="37b73424-c081-4fc2-b1af-363f4f3fd4f3" providerId="ADAL" clId="{083014DE-CA44-4298-9C70-A7A0B9CFE7E8}" dt="2021-02-08T22:34:01.901" v="223" actId="478"/>
          <ac:graphicFrameMkLst>
            <pc:docMk/>
            <pc:sldMk cId="1454639919" sldId="277"/>
            <ac:graphicFrameMk id="5" creationId="{FFBF2A90-8EB2-4825-8E62-444C618DD031}"/>
          </ac:graphicFrameMkLst>
        </pc:graphicFrameChg>
        <pc:graphicFrameChg chg="add del mod modGraphic">
          <ac:chgData name="William Grey" userId="37b73424-c081-4fc2-b1af-363f4f3fd4f3" providerId="ADAL" clId="{083014DE-CA44-4298-9C70-A7A0B9CFE7E8}" dt="2021-02-08T22:35:33.577" v="233" actId="478"/>
          <ac:graphicFrameMkLst>
            <pc:docMk/>
            <pc:sldMk cId="1454639919" sldId="277"/>
            <ac:graphicFrameMk id="7" creationId="{9E873EA6-A7F0-4E54-8976-07D355CA94C6}"/>
          </ac:graphicFrameMkLst>
        </pc:graphicFrameChg>
        <pc:graphicFrameChg chg="add del mod">
          <ac:chgData name="William Grey" userId="37b73424-c081-4fc2-b1af-363f4f3fd4f3" providerId="ADAL" clId="{083014DE-CA44-4298-9C70-A7A0B9CFE7E8}" dt="2021-02-08T22:36:58.231" v="239"/>
          <ac:graphicFrameMkLst>
            <pc:docMk/>
            <pc:sldMk cId="1454639919" sldId="277"/>
            <ac:graphicFrameMk id="9" creationId="{4958D66D-BB63-4D5B-AEC4-A4C092DA941A}"/>
          </ac:graphicFrameMkLst>
        </pc:graphicFrameChg>
      </pc:sldChg>
      <pc:sldChg chg="modSp new mod ord">
        <pc:chgData name="William Grey" userId="37b73424-c081-4fc2-b1af-363f4f3fd4f3" providerId="ADAL" clId="{083014DE-CA44-4298-9C70-A7A0B9CFE7E8}" dt="2021-02-08T23:27:38.887" v="651" actId="27636"/>
        <pc:sldMkLst>
          <pc:docMk/>
          <pc:sldMk cId="1011609895" sldId="278"/>
        </pc:sldMkLst>
        <pc:spChg chg="mod">
          <ac:chgData name="William Grey" userId="37b73424-c081-4fc2-b1af-363f4f3fd4f3" providerId="ADAL" clId="{083014DE-CA44-4298-9C70-A7A0B9CFE7E8}" dt="2021-02-08T22:43:42.646" v="316" actId="20577"/>
          <ac:spMkLst>
            <pc:docMk/>
            <pc:sldMk cId="1011609895" sldId="278"/>
            <ac:spMk id="2" creationId="{F23D312A-4139-4FE9-B112-A9B20095CEF0}"/>
          </ac:spMkLst>
        </pc:spChg>
        <pc:spChg chg="mod">
          <ac:chgData name="William Grey" userId="37b73424-c081-4fc2-b1af-363f4f3fd4f3" providerId="ADAL" clId="{083014DE-CA44-4298-9C70-A7A0B9CFE7E8}" dt="2021-02-08T23:27:38.887" v="651" actId="27636"/>
          <ac:spMkLst>
            <pc:docMk/>
            <pc:sldMk cId="1011609895" sldId="278"/>
            <ac:spMk id="3" creationId="{FDE43A9C-827E-4009-8125-625473C94230}"/>
          </ac:spMkLst>
        </pc:spChg>
      </pc:sldChg>
      <pc:sldChg chg="new del">
        <pc:chgData name="William Grey" userId="37b73424-c081-4fc2-b1af-363f4f3fd4f3" providerId="ADAL" clId="{083014DE-CA44-4298-9C70-A7A0B9CFE7E8}" dt="2021-02-08T22:43:26.086" v="278" actId="47"/>
        <pc:sldMkLst>
          <pc:docMk/>
          <pc:sldMk cId="3034622955" sldId="278"/>
        </pc:sldMkLst>
      </pc:sldChg>
      <pc:sldChg chg="modSp new mod">
        <pc:chgData name="William Grey" userId="37b73424-c081-4fc2-b1af-363f4f3fd4f3" providerId="ADAL" clId="{083014DE-CA44-4298-9C70-A7A0B9CFE7E8}" dt="2021-02-08T23:42:10.054" v="1114" actId="2711"/>
        <pc:sldMkLst>
          <pc:docMk/>
          <pc:sldMk cId="815815268" sldId="279"/>
        </pc:sldMkLst>
        <pc:spChg chg="mod">
          <ac:chgData name="William Grey" userId="37b73424-c081-4fc2-b1af-363f4f3fd4f3" providerId="ADAL" clId="{083014DE-CA44-4298-9C70-A7A0B9CFE7E8}" dt="2021-02-08T23:27:58.726" v="672" actId="20577"/>
          <ac:spMkLst>
            <pc:docMk/>
            <pc:sldMk cId="815815268" sldId="279"/>
            <ac:spMk id="2" creationId="{BEA770E9-4B8C-4FF7-A65C-9F68F58EA86E}"/>
          </ac:spMkLst>
        </pc:spChg>
        <pc:spChg chg="mod">
          <ac:chgData name="William Grey" userId="37b73424-c081-4fc2-b1af-363f4f3fd4f3" providerId="ADAL" clId="{083014DE-CA44-4298-9C70-A7A0B9CFE7E8}" dt="2021-02-08T23:42:10.054" v="1114" actId="2711"/>
          <ac:spMkLst>
            <pc:docMk/>
            <pc:sldMk cId="815815268" sldId="279"/>
            <ac:spMk id="3" creationId="{202D11D3-7535-4866-8101-C44220BBED98}"/>
          </ac:spMkLst>
        </pc:spChg>
      </pc:sldChg>
      <pc:sldChg chg="modSp new mod">
        <pc:chgData name="William Grey" userId="37b73424-c081-4fc2-b1af-363f4f3fd4f3" providerId="ADAL" clId="{083014DE-CA44-4298-9C70-A7A0B9CFE7E8}" dt="2021-02-08T23:33:56.008" v="926" actId="12"/>
        <pc:sldMkLst>
          <pc:docMk/>
          <pc:sldMk cId="3633071360" sldId="280"/>
        </pc:sldMkLst>
        <pc:spChg chg="mod">
          <ac:chgData name="William Grey" userId="37b73424-c081-4fc2-b1af-363f4f3fd4f3" providerId="ADAL" clId="{083014DE-CA44-4298-9C70-A7A0B9CFE7E8}" dt="2021-02-08T23:32:22.094" v="889"/>
          <ac:spMkLst>
            <pc:docMk/>
            <pc:sldMk cId="3633071360" sldId="280"/>
            <ac:spMk id="2" creationId="{E34FE338-D809-43C9-9373-3B03235D08B0}"/>
          </ac:spMkLst>
        </pc:spChg>
        <pc:spChg chg="mod">
          <ac:chgData name="William Grey" userId="37b73424-c081-4fc2-b1af-363f4f3fd4f3" providerId="ADAL" clId="{083014DE-CA44-4298-9C70-A7A0B9CFE7E8}" dt="2021-02-08T23:33:56.008" v="926" actId="12"/>
          <ac:spMkLst>
            <pc:docMk/>
            <pc:sldMk cId="3633071360" sldId="280"/>
            <ac:spMk id="3" creationId="{34161DF3-63C4-42BE-B7BE-9187F222A064}"/>
          </ac:spMkLst>
        </pc:spChg>
      </pc:sldChg>
      <pc:sldChg chg="modSp new mod">
        <pc:chgData name="William Grey" userId="37b73424-c081-4fc2-b1af-363f4f3fd4f3" providerId="ADAL" clId="{083014DE-CA44-4298-9C70-A7A0B9CFE7E8}" dt="2021-02-08T23:36:01.201" v="1023" actId="20577"/>
        <pc:sldMkLst>
          <pc:docMk/>
          <pc:sldMk cId="1552606042" sldId="281"/>
        </pc:sldMkLst>
        <pc:spChg chg="mod">
          <ac:chgData name="William Grey" userId="37b73424-c081-4fc2-b1af-363f4f3fd4f3" providerId="ADAL" clId="{083014DE-CA44-4298-9C70-A7A0B9CFE7E8}" dt="2021-02-08T23:36:01.201" v="1023" actId="20577"/>
          <ac:spMkLst>
            <pc:docMk/>
            <pc:sldMk cId="1552606042" sldId="281"/>
            <ac:spMk id="2" creationId="{94D475B9-4987-4DC8-8C28-07B08A37158F}"/>
          </ac:spMkLst>
        </pc:spChg>
        <pc:spChg chg="mod">
          <ac:chgData name="William Grey" userId="37b73424-c081-4fc2-b1af-363f4f3fd4f3" providerId="ADAL" clId="{083014DE-CA44-4298-9C70-A7A0B9CFE7E8}" dt="2021-02-08T23:35:37.836" v="946" actId="1076"/>
          <ac:spMkLst>
            <pc:docMk/>
            <pc:sldMk cId="1552606042" sldId="281"/>
            <ac:spMk id="3" creationId="{C9940157-6C4D-4206-B490-250C554D82D8}"/>
          </ac:spMkLst>
        </pc:spChg>
      </pc:sldChg>
      <pc:sldChg chg="modSp new mod">
        <pc:chgData name="William Grey" userId="37b73424-c081-4fc2-b1af-363f4f3fd4f3" providerId="ADAL" clId="{083014DE-CA44-4298-9C70-A7A0B9CFE7E8}" dt="2021-02-08T23:41:36.987" v="1074" actId="20577"/>
        <pc:sldMkLst>
          <pc:docMk/>
          <pc:sldMk cId="4278308563" sldId="282"/>
        </pc:sldMkLst>
        <pc:spChg chg="mod">
          <ac:chgData name="William Grey" userId="37b73424-c081-4fc2-b1af-363f4f3fd4f3" providerId="ADAL" clId="{083014DE-CA44-4298-9C70-A7A0B9CFE7E8}" dt="2021-02-08T23:40:11.883" v="1042" actId="2711"/>
          <ac:spMkLst>
            <pc:docMk/>
            <pc:sldMk cId="4278308563" sldId="282"/>
            <ac:spMk id="2" creationId="{1A49AA08-5C21-4658-B829-0EAFC6643D90}"/>
          </ac:spMkLst>
        </pc:spChg>
        <pc:spChg chg="mod">
          <ac:chgData name="William Grey" userId="37b73424-c081-4fc2-b1af-363f4f3fd4f3" providerId="ADAL" clId="{083014DE-CA44-4298-9C70-A7A0B9CFE7E8}" dt="2021-02-08T23:41:36.987" v="1074" actId="20577"/>
          <ac:spMkLst>
            <pc:docMk/>
            <pc:sldMk cId="4278308563" sldId="282"/>
            <ac:spMk id="3" creationId="{DAE7F295-FFE0-46D4-92CB-D6DBDB9CCBE8}"/>
          </ac:spMkLst>
        </pc:spChg>
      </pc:sldChg>
      <pc:sldChg chg="addSp delSp modSp add mod modAnim">
        <pc:chgData name="William Grey" userId="37b73424-c081-4fc2-b1af-363f4f3fd4f3" providerId="ADAL" clId="{083014DE-CA44-4298-9C70-A7A0B9CFE7E8}" dt="2021-02-09T00:12:55.070" v="2235" actId="1076"/>
        <pc:sldMkLst>
          <pc:docMk/>
          <pc:sldMk cId="1858587303" sldId="283"/>
        </pc:sldMkLst>
        <pc:spChg chg="mod">
          <ac:chgData name="William Grey" userId="37b73424-c081-4fc2-b1af-363f4f3fd4f3" providerId="ADAL" clId="{083014DE-CA44-4298-9C70-A7A0B9CFE7E8}" dt="2021-02-08T23:53:23.688" v="1690" actId="20577"/>
          <ac:spMkLst>
            <pc:docMk/>
            <pc:sldMk cId="1858587303" sldId="283"/>
            <ac:spMk id="2" creationId="{875AA14E-105E-4717-AAF5-91F0258CB79A}"/>
          </ac:spMkLst>
        </pc:spChg>
        <pc:spChg chg="mod">
          <ac:chgData name="William Grey" userId="37b73424-c081-4fc2-b1af-363f4f3fd4f3" providerId="ADAL" clId="{083014DE-CA44-4298-9C70-A7A0B9CFE7E8}" dt="2021-02-08T23:51:27.954" v="1627" actId="5793"/>
          <ac:spMkLst>
            <pc:docMk/>
            <pc:sldMk cId="1858587303" sldId="283"/>
            <ac:spMk id="3" creationId="{73F1EC66-EC1D-4B2B-99F6-8A9C6D72FC92}"/>
          </ac:spMkLst>
        </pc:spChg>
        <pc:spChg chg="add mod">
          <ac:chgData name="William Grey" userId="37b73424-c081-4fc2-b1af-363f4f3fd4f3" providerId="ADAL" clId="{083014DE-CA44-4298-9C70-A7A0B9CFE7E8}" dt="2021-02-09T00:12:47.032" v="2234" actId="14100"/>
          <ac:spMkLst>
            <pc:docMk/>
            <pc:sldMk cId="1858587303" sldId="283"/>
            <ac:spMk id="9" creationId="{17576ABC-C522-4036-BF1B-2B70F286243F}"/>
          </ac:spMkLst>
        </pc:spChg>
        <pc:graphicFrameChg chg="add mod modGraphic">
          <ac:chgData name="William Grey" userId="37b73424-c081-4fc2-b1af-363f4f3fd4f3" providerId="ADAL" clId="{083014DE-CA44-4298-9C70-A7A0B9CFE7E8}" dt="2021-02-09T00:09:36.650" v="2191" actId="20577"/>
          <ac:graphicFrameMkLst>
            <pc:docMk/>
            <pc:sldMk cId="1858587303" sldId="283"/>
            <ac:graphicFrameMk id="4" creationId="{400F4871-CD2E-451B-9044-E58F7C925E26}"/>
          </ac:graphicFrameMkLst>
        </pc:graphicFrameChg>
        <pc:graphicFrameChg chg="add mod modGraphic">
          <ac:chgData name="William Grey" userId="37b73424-c081-4fc2-b1af-363f4f3fd4f3" providerId="ADAL" clId="{083014DE-CA44-4298-9C70-A7A0B9CFE7E8}" dt="2021-02-09T00:10:24.189" v="2217" actId="20577"/>
          <ac:graphicFrameMkLst>
            <pc:docMk/>
            <pc:sldMk cId="1858587303" sldId="283"/>
            <ac:graphicFrameMk id="6" creationId="{BB51B9C3-E59C-45B4-9406-B4F67B2524B1}"/>
          </ac:graphicFrameMkLst>
        </pc:graphicFrameChg>
        <pc:graphicFrameChg chg="add del">
          <ac:chgData name="William Grey" userId="37b73424-c081-4fc2-b1af-363f4f3fd4f3" providerId="ADAL" clId="{083014DE-CA44-4298-9C70-A7A0B9CFE7E8}" dt="2021-02-09T00:11:58.475" v="2219"/>
          <ac:graphicFrameMkLst>
            <pc:docMk/>
            <pc:sldMk cId="1858587303" sldId="283"/>
            <ac:graphicFrameMk id="7" creationId="{DD2B9F22-36F8-4239-8382-91A4057F0CAA}"/>
          </ac:graphicFrameMkLst>
        </pc:graphicFrameChg>
        <pc:graphicFrameChg chg="add mod">
          <ac:chgData name="William Grey" userId="37b73424-c081-4fc2-b1af-363f4f3fd4f3" providerId="ADAL" clId="{083014DE-CA44-4298-9C70-A7A0B9CFE7E8}" dt="2021-02-09T00:12:55.070" v="2235" actId="1076"/>
          <ac:graphicFrameMkLst>
            <pc:docMk/>
            <pc:sldMk cId="1858587303" sldId="283"/>
            <ac:graphicFrameMk id="8" creationId="{CCD85B92-DAA7-45F1-B4CB-BD094300C127}"/>
          </ac:graphicFrameMkLst>
        </pc:graphicFrameChg>
      </pc:sldChg>
      <pc:sldChg chg="addSp modSp add mod modAnim">
        <pc:chgData name="William Grey" userId="37b73424-c081-4fc2-b1af-363f4f3fd4f3" providerId="ADAL" clId="{083014DE-CA44-4298-9C70-A7A0B9CFE7E8}" dt="2021-02-09T00:13:06.307" v="2236" actId="20577"/>
        <pc:sldMkLst>
          <pc:docMk/>
          <pc:sldMk cId="856454864" sldId="284"/>
        </pc:sldMkLst>
        <pc:spChg chg="mod">
          <ac:chgData name="William Grey" userId="37b73424-c081-4fc2-b1af-363f4f3fd4f3" providerId="ADAL" clId="{083014DE-CA44-4298-9C70-A7A0B9CFE7E8}" dt="2021-02-09T00:13:06.307" v="2236" actId="20577"/>
          <ac:spMkLst>
            <pc:docMk/>
            <pc:sldMk cId="856454864" sldId="284"/>
            <ac:spMk id="2" creationId="{875AA14E-105E-4717-AAF5-91F0258CB79A}"/>
          </ac:spMkLst>
        </pc:spChg>
        <pc:spChg chg="mod">
          <ac:chgData name="William Grey" userId="37b73424-c081-4fc2-b1af-363f4f3fd4f3" providerId="ADAL" clId="{083014DE-CA44-4298-9C70-A7A0B9CFE7E8}" dt="2021-02-09T00:05:02.094" v="2129" actId="20577"/>
          <ac:spMkLst>
            <pc:docMk/>
            <pc:sldMk cId="856454864" sldId="284"/>
            <ac:spMk id="3" creationId="{73F1EC66-EC1D-4B2B-99F6-8A9C6D72FC92}"/>
          </ac:spMkLst>
        </pc:spChg>
        <pc:graphicFrameChg chg="add mod modGraphic">
          <ac:chgData name="William Grey" userId="37b73424-c081-4fc2-b1af-363f4f3fd4f3" providerId="ADAL" clId="{083014DE-CA44-4298-9C70-A7A0B9CFE7E8}" dt="2021-02-09T00:04:28.832" v="2083" actId="20577"/>
          <ac:graphicFrameMkLst>
            <pc:docMk/>
            <pc:sldMk cId="856454864" sldId="284"/>
            <ac:graphicFrameMk id="4" creationId="{935A952B-4349-4212-B8C5-49FA8EFE177C}"/>
          </ac:graphicFrameMkLst>
        </pc:graphicFrameChg>
      </pc:sldChg>
    </pc:docChg>
  </pc:docChgLst>
  <pc:docChgLst>
    <pc:chgData name="William Grey" userId="37b73424-c081-4fc2-b1af-363f4f3fd4f3" providerId="ADAL" clId="{5090BF0B-8362-427D-B670-AA7FD6996CD9}"/>
    <pc:docChg chg="addSld modSld">
      <pc:chgData name="William Grey" userId="37b73424-c081-4fc2-b1af-363f4f3fd4f3" providerId="ADAL" clId="{5090BF0B-8362-427D-B670-AA7FD6996CD9}" dt="2021-08-10T10:31:58.353" v="0"/>
      <pc:docMkLst>
        <pc:docMk/>
      </pc:docMkLst>
      <pc:sldChg chg="add">
        <pc:chgData name="William Grey" userId="37b73424-c081-4fc2-b1af-363f4f3fd4f3" providerId="ADAL" clId="{5090BF0B-8362-427D-B670-AA7FD6996CD9}" dt="2021-08-10T10:31:58.353" v="0"/>
        <pc:sldMkLst>
          <pc:docMk/>
          <pc:sldMk cId="1352518323" sldId="289"/>
        </pc:sldMkLst>
      </pc:sldChg>
      <pc:sldChg chg="add">
        <pc:chgData name="William Grey" userId="37b73424-c081-4fc2-b1af-363f4f3fd4f3" providerId="ADAL" clId="{5090BF0B-8362-427D-B670-AA7FD6996CD9}" dt="2021-08-10T10:31:58.353" v="0"/>
        <pc:sldMkLst>
          <pc:docMk/>
          <pc:sldMk cId="2577285940" sldId="302"/>
        </pc:sldMkLst>
      </pc:sldChg>
    </pc:docChg>
  </pc:docChgLst>
  <pc:docChgLst>
    <pc:chgData name="William Grey" userId="37b73424-c081-4fc2-b1af-363f4f3fd4f3" providerId="ADAL" clId="{B289FE6F-6CBF-4AE9-B447-43F8D22167DA}"/>
    <pc:docChg chg="undo custSel addSld delSld modSld sldOrd">
      <pc:chgData name="William Grey" userId="37b73424-c081-4fc2-b1af-363f4f3fd4f3" providerId="ADAL" clId="{B289FE6F-6CBF-4AE9-B447-43F8D22167DA}" dt="2022-04-01T20:53:37.658" v="2373" actId="6549"/>
      <pc:docMkLst>
        <pc:docMk/>
      </pc:docMkLst>
      <pc:sldChg chg="del">
        <pc:chgData name="William Grey" userId="37b73424-c081-4fc2-b1af-363f4f3fd4f3" providerId="ADAL" clId="{B289FE6F-6CBF-4AE9-B447-43F8D22167DA}" dt="2022-03-31T21:26:30.100" v="2" actId="47"/>
        <pc:sldMkLst>
          <pc:docMk/>
          <pc:sldMk cId="3155352988" sldId="256"/>
        </pc:sldMkLst>
      </pc:sldChg>
      <pc:sldChg chg="del">
        <pc:chgData name="William Grey" userId="37b73424-c081-4fc2-b1af-363f4f3fd4f3" providerId="ADAL" clId="{B289FE6F-6CBF-4AE9-B447-43F8D22167DA}" dt="2022-04-01T20:03:14.222" v="1384" actId="47"/>
        <pc:sldMkLst>
          <pc:docMk/>
          <pc:sldMk cId="2424878570" sldId="261"/>
        </pc:sldMkLst>
      </pc:sldChg>
      <pc:sldChg chg="modSp del mod ord">
        <pc:chgData name="William Grey" userId="37b73424-c081-4fc2-b1af-363f4f3fd4f3" providerId="ADAL" clId="{B289FE6F-6CBF-4AE9-B447-43F8D22167DA}" dt="2022-04-01T19:56:44.633" v="1124" actId="47"/>
        <pc:sldMkLst>
          <pc:docMk/>
          <pc:sldMk cId="2745887335" sldId="262"/>
        </pc:sldMkLst>
        <pc:spChg chg="mod">
          <ac:chgData name="William Grey" userId="37b73424-c081-4fc2-b1af-363f4f3fd4f3" providerId="ADAL" clId="{B289FE6F-6CBF-4AE9-B447-43F8D22167DA}" dt="2022-04-01T19:38:21.045" v="21"/>
          <ac:spMkLst>
            <pc:docMk/>
            <pc:sldMk cId="2745887335" sldId="262"/>
            <ac:spMk id="44" creationId="{00000000-0000-0000-0000-000000000000}"/>
          </ac:spMkLst>
        </pc:spChg>
      </pc:sldChg>
      <pc:sldChg chg="modSp del mod">
        <pc:chgData name="William Grey" userId="37b73424-c081-4fc2-b1af-363f4f3fd4f3" providerId="ADAL" clId="{B289FE6F-6CBF-4AE9-B447-43F8D22167DA}" dt="2022-04-01T20:49:24.140" v="2273" actId="47"/>
        <pc:sldMkLst>
          <pc:docMk/>
          <pc:sldMk cId="3724071512" sldId="265"/>
        </pc:sldMkLst>
        <pc:spChg chg="mod">
          <ac:chgData name="William Grey" userId="37b73424-c081-4fc2-b1af-363f4f3fd4f3" providerId="ADAL" clId="{B289FE6F-6CBF-4AE9-B447-43F8D22167DA}" dt="2022-04-01T20:33:55.783" v="1805" actId="207"/>
          <ac:spMkLst>
            <pc:docMk/>
            <pc:sldMk cId="3724071512" sldId="265"/>
            <ac:spMk id="43" creationId="{00000000-0000-0000-0000-000000000000}"/>
          </ac:spMkLst>
        </pc:spChg>
      </pc:sldChg>
      <pc:sldChg chg="addSp modSp mod">
        <pc:chgData name="William Grey" userId="37b73424-c081-4fc2-b1af-363f4f3fd4f3" providerId="ADAL" clId="{B289FE6F-6CBF-4AE9-B447-43F8D22167DA}" dt="2022-04-01T20:12:05.684" v="1466" actId="20577"/>
        <pc:sldMkLst>
          <pc:docMk/>
          <pc:sldMk cId="53071408" sldId="267"/>
        </pc:sldMkLst>
        <pc:spChg chg="mod">
          <ac:chgData name="William Grey" userId="37b73424-c081-4fc2-b1af-363f4f3fd4f3" providerId="ADAL" clId="{B289FE6F-6CBF-4AE9-B447-43F8D22167DA}" dt="2022-04-01T20:10:39.344" v="1440" actId="21"/>
          <ac:spMkLst>
            <pc:docMk/>
            <pc:sldMk cId="53071408" sldId="267"/>
            <ac:spMk id="3" creationId="{00000000-0000-0000-0000-000000000000}"/>
          </ac:spMkLst>
        </pc:spChg>
        <pc:graphicFrameChg chg="add mod modGraphic">
          <ac:chgData name="William Grey" userId="37b73424-c081-4fc2-b1af-363f4f3fd4f3" providerId="ADAL" clId="{B289FE6F-6CBF-4AE9-B447-43F8D22167DA}" dt="2022-04-01T20:12:05.684" v="1466" actId="20577"/>
          <ac:graphicFrameMkLst>
            <pc:docMk/>
            <pc:sldMk cId="53071408" sldId="267"/>
            <ac:graphicFrameMk id="4" creationId="{1DFC5D83-05AB-4408-B2A7-DA1D6E0D6404}"/>
          </ac:graphicFrameMkLst>
        </pc:graphicFrameChg>
      </pc:sldChg>
      <pc:sldChg chg="addSp delSp modSp mod ord delAnim">
        <pc:chgData name="William Grey" userId="37b73424-c081-4fc2-b1af-363f4f3fd4f3" providerId="ADAL" clId="{B289FE6F-6CBF-4AE9-B447-43F8D22167DA}" dt="2022-04-01T20:19:31.400" v="1670" actId="255"/>
        <pc:sldMkLst>
          <pc:docMk/>
          <pc:sldMk cId="4105994657" sldId="268"/>
        </pc:sldMkLst>
        <pc:spChg chg="mod">
          <ac:chgData name="William Grey" userId="37b73424-c081-4fc2-b1af-363f4f3fd4f3" providerId="ADAL" clId="{B289FE6F-6CBF-4AE9-B447-43F8D22167DA}" dt="2022-04-01T20:18:53.093" v="1663" actId="20577"/>
          <ac:spMkLst>
            <pc:docMk/>
            <pc:sldMk cId="4105994657" sldId="268"/>
            <ac:spMk id="2" creationId="{00000000-0000-0000-0000-000000000000}"/>
          </ac:spMkLst>
        </pc:spChg>
        <pc:spChg chg="mod">
          <ac:chgData name="William Grey" userId="37b73424-c081-4fc2-b1af-363f4f3fd4f3" providerId="ADAL" clId="{B289FE6F-6CBF-4AE9-B447-43F8D22167DA}" dt="2022-04-01T20:19:31.400" v="1670" actId="255"/>
          <ac:spMkLst>
            <pc:docMk/>
            <pc:sldMk cId="4105994657" sldId="268"/>
            <ac:spMk id="3" creationId="{00000000-0000-0000-0000-000000000000}"/>
          </ac:spMkLst>
        </pc:spChg>
        <pc:spChg chg="del mod">
          <ac:chgData name="William Grey" userId="37b73424-c081-4fc2-b1af-363f4f3fd4f3" providerId="ADAL" clId="{B289FE6F-6CBF-4AE9-B447-43F8D22167DA}" dt="2022-04-01T20:19:08.855" v="1666" actId="478"/>
          <ac:spMkLst>
            <pc:docMk/>
            <pc:sldMk cId="4105994657" sldId="268"/>
            <ac:spMk id="4" creationId="{00000000-0000-0000-0000-000000000000}"/>
          </ac:spMkLst>
        </pc:spChg>
        <pc:graphicFrameChg chg="add mod modGraphic">
          <ac:chgData name="William Grey" userId="37b73424-c081-4fc2-b1af-363f4f3fd4f3" providerId="ADAL" clId="{B289FE6F-6CBF-4AE9-B447-43F8D22167DA}" dt="2022-04-01T20:19:15.533" v="1667" actId="1076"/>
          <ac:graphicFrameMkLst>
            <pc:docMk/>
            <pc:sldMk cId="4105994657" sldId="268"/>
            <ac:graphicFrameMk id="5" creationId="{9BFE2CCD-E299-4D11-A85B-F1A310F26FFC}"/>
          </ac:graphicFrameMkLst>
        </pc:graphicFrameChg>
      </pc:sldChg>
      <pc:sldChg chg="del">
        <pc:chgData name="William Grey" userId="37b73424-c081-4fc2-b1af-363f4f3fd4f3" providerId="ADAL" clId="{B289FE6F-6CBF-4AE9-B447-43F8D22167DA}" dt="2022-03-31T21:26:40.595" v="12" actId="47"/>
        <pc:sldMkLst>
          <pc:docMk/>
          <pc:sldMk cId="4143933504" sldId="269"/>
        </pc:sldMkLst>
      </pc:sldChg>
      <pc:sldChg chg="del">
        <pc:chgData name="William Grey" userId="37b73424-c081-4fc2-b1af-363f4f3fd4f3" providerId="ADAL" clId="{B289FE6F-6CBF-4AE9-B447-43F8D22167DA}" dt="2022-04-01T12:47:36.744" v="14" actId="2696"/>
        <pc:sldMkLst>
          <pc:docMk/>
          <pc:sldMk cId="4186467370" sldId="270"/>
        </pc:sldMkLst>
      </pc:sldChg>
      <pc:sldChg chg="del">
        <pc:chgData name="William Grey" userId="37b73424-c081-4fc2-b1af-363f4f3fd4f3" providerId="ADAL" clId="{B289FE6F-6CBF-4AE9-B447-43F8D22167DA}" dt="2022-04-01T12:47:36.744" v="14" actId="2696"/>
        <pc:sldMkLst>
          <pc:docMk/>
          <pc:sldMk cId="266802639" sldId="271"/>
        </pc:sldMkLst>
      </pc:sldChg>
      <pc:sldChg chg="del">
        <pc:chgData name="William Grey" userId="37b73424-c081-4fc2-b1af-363f4f3fd4f3" providerId="ADAL" clId="{B289FE6F-6CBF-4AE9-B447-43F8D22167DA}" dt="2022-03-31T21:27:05.388" v="13" actId="47"/>
        <pc:sldMkLst>
          <pc:docMk/>
          <pc:sldMk cId="402911248" sldId="272"/>
        </pc:sldMkLst>
      </pc:sldChg>
      <pc:sldChg chg="del">
        <pc:chgData name="William Grey" userId="37b73424-c081-4fc2-b1af-363f4f3fd4f3" providerId="ADAL" clId="{B289FE6F-6CBF-4AE9-B447-43F8D22167DA}" dt="2022-04-01T20:31:55.977" v="1801" actId="47"/>
        <pc:sldMkLst>
          <pc:docMk/>
          <pc:sldMk cId="165256224" sldId="274"/>
        </pc:sldMkLst>
      </pc:sldChg>
      <pc:sldChg chg="del">
        <pc:chgData name="William Grey" userId="37b73424-c081-4fc2-b1af-363f4f3fd4f3" providerId="ADAL" clId="{B289FE6F-6CBF-4AE9-B447-43F8D22167DA}" dt="2022-04-01T20:32:11.954" v="1802" actId="47"/>
        <pc:sldMkLst>
          <pc:docMk/>
          <pc:sldMk cId="2008459896" sldId="275"/>
        </pc:sldMkLst>
      </pc:sldChg>
      <pc:sldChg chg="del">
        <pc:chgData name="William Grey" userId="37b73424-c081-4fc2-b1af-363f4f3fd4f3" providerId="ADAL" clId="{B289FE6F-6CBF-4AE9-B447-43F8D22167DA}" dt="2022-03-31T21:26:29.159" v="0" actId="47"/>
        <pc:sldMkLst>
          <pc:docMk/>
          <pc:sldMk cId="1454639919" sldId="277"/>
        </pc:sldMkLst>
      </pc:sldChg>
      <pc:sldChg chg="addSp modSp mod ord">
        <pc:chgData name="William Grey" userId="37b73424-c081-4fc2-b1af-363f4f3fd4f3" providerId="ADAL" clId="{B289FE6F-6CBF-4AE9-B447-43F8D22167DA}" dt="2022-04-01T20:15:43.252" v="1513" actId="20577"/>
        <pc:sldMkLst>
          <pc:docMk/>
          <pc:sldMk cId="1011609895" sldId="278"/>
        </pc:sldMkLst>
        <pc:spChg chg="mod">
          <ac:chgData name="William Grey" userId="37b73424-c081-4fc2-b1af-363f4f3fd4f3" providerId="ADAL" clId="{B289FE6F-6CBF-4AE9-B447-43F8D22167DA}" dt="2022-04-01T20:15:43.252" v="1513" actId="20577"/>
          <ac:spMkLst>
            <pc:docMk/>
            <pc:sldMk cId="1011609895" sldId="278"/>
            <ac:spMk id="2" creationId="{F23D312A-4139-4FE9-B112-A9B20095CEF0}"/>
          </ac:spMkLst>
        </pc:spChg>
        <pc:spChg chg="mod">
          <ac:chgData name="William Grey" userId="37b73424-c081-4fc2-b1af-363f4f3fd4f3" providerId="ADAL" clId="{B289FE6F-6CBF-4AE9-B447-43F8D22167DA}" dt="2022-04-01T19:58:43.020" v="1155" actId="20577"/>
          <ac:spMkLst>
            <pc:docMk/>
            <pc:sldMk cId="1011609895" sldId="278"/>
            <ac:spMk id="3" creationId="{FDE43A9C-827E-4009-8125-625473C94230}"/>
          </ac:spMkLst>
        </pc:spChg>
        <pc:graphicFrameChg chg="add mod modGraphic">
          <ac:chgData name="William Grey" userId="37b73424-c081-4fc2-b1af-363f4f3fd4f3" providerId="ADAL" clId="{B289FE6F-6CBF-4AE9-B447-43F8D22167DA}" dt="2022-04-01T20:01:44.031" v="1314"/>
          <ac:graphicFrameMkLst>
            <pc:docMk/>
            <pc:sldMk cId="1011609895" sldId="278"/>
            <ac:graphicFrameMk id="4" creationId="{C15BBC7B-9E64-4F13-AC2E-AE676B5E1795}"/>
          </ac:graphicFrameMkLst>
        </pc:graphicFrameChg>
      </pc:sldChg>
      <pc:sldChg chg="del">
        <pc:chgData name="William Grey" userId="37b73424-c081-4fc2-b1af-363f4f3fd4f3" providerId="ADAL" clId="{B289FE6F-6CBF-4AE9-B447-43F8D22167DA}" dt="2022-03-31T21:26:30.451" v="3" actId="47"/>
        <pc:sldMkLst>
          <pc:docMk/>
          <pc:sldMk cId="815815268" sldId="279"/>
        </pc:sldMkLst>
      </pc:sldChg>
      <pc:sldChg chg="del">
        <pc:chgData name="William Grey" userId="37b73424-c081-4fc2-b1af-363f4f3fd4f3" providerId="ADAL" clId="{B289FE6F-6CBF-4AE9-B447-43F8D22167DA}" dt="2022-03-31T21:26:30.781" v="4" actId="47"/>
        <pc:sldMkLst>
          <pc:docMk/>
          <pc:sldMk cId="3633071360" sldId="280"/>
        </pc:sldMkLst>
      </pc:sldChg>
      <pc:sldChg chg="del">
        <pc:chgData name="William Grey" userId="37b73424-c081-4fc2-b1af-363f4f3fd4f3" providerId="ADAL" clId="{B289FE6F-6CBF-4AE9-B447-43F8D22167DA}" dt="2022-03-31T21:26:31.259" v="5" actId="47"/>
        <pc:sldMkLst>
          <pc:docMk/>
          <pc:sldMk cId="4278308563" sldId="282"/>
        </pc:sldMkLst>
      </pc:sldChg>
      <pc:sldChg chg="del">
        <pc:chgData name="William Grey" userId="37b73424-c081-4fc2-b1af-363f4f3fd4f3" providerId="ADAL" clId="{B289FE6F-6CBF-4AE9-B447-43F8D22167DA}" dt="2022-03-31T21:26:31.810" v="7" actId="47"/>
        <pc:sldMkLst>
          <pc:docMk/>
          <pc:sldMk cId="1858587303" sldId="283"/>
        </pc:sldMkLst>
      </pc:sldChg>
      <pc:sldChg chg="del">
        <pc:chgData name="William Grey" userId="37b73424-c081-4fc2-b1af-363f4f3fd4f3" providerId="ADAL" clId="{B289FE6F-6CBF-4AE9-B447-43F8D22167DA}" dt="2022-03-31T21:26:33.418" v="9" actId="47"/>
        <pc:sldMkLst>
          <pc:docMk/>
          <pc:sldMk cId="856454864" sldId="284"/>
        </pc:sldMkLst>
      </pc:sldChg>
      <pc:sldChg chg="del">
        <pc:chgData name="William Grey" userId="37b73424-c081-4fc2-b1af-363f4f3fd4f3" providerId="ADAL" clId="{B289FE6F-6CBF-4AE9-B447-43F8D22167DA}" dt="2022-03-31T21:26:34.384" v="10" actId="47"/>
        <pc:sldMkLst>
          <pc:docMk/>
          <pc:sldMk cId="1098941423" sldId="289"/>
        </pc:sldMkLst>
      </pc:sldChg>
      <pc:sldChg chg="del">
        <pc:chgData name="William Grey" userId="37b73424-c081-4fc2-b1af-363f4f3fd4f3" providerId="ADAL" clId="{B289FE6F-6CBF-4AE9-B447-43F8D22167DA}" dt="2022-03-31T21:26:39.184" v="11" actId="47"/>
        <pc:sldMkLst>
          <pc:docMk/>
          <pc:sldMk cId="405321873" sldId="302"/>
        </pc:sldMkLst>
      </pc:sldChg>
      <pc:sldChg chg="ord">
        <pc:chgData name="William Grey" userId="37b73424-c081-4fc2-b1af-363f4f3fd4f3" providerId="ADAL" clId="{B289FE6F-6CBF-4AE9-B447-43F8D22167DA}" dt="2022-04-01T19:38:49.503" v="25"/>
        <pc:sldMkLst>
          <pc:docMk/>
          <pc:sldMk cId="1407609561" sldId="328"/>
        </pc:sldMkLst>
      </pc:sldChg>
      <pc:sldChg chg="ord">
        <pc:chgData name="William Grey" userId="37b73424-c081-4fc2-b1af-363f4f3fd4f3" providerId="ADAL" clId="{B289FE6F-6CBF-4AE9-B447-43F8D22167DA}" dt="2022-04-01T13:20:42.862" v="18"/>
        <pc:sldMkLst>
          <pc:docMk/>
          <pc:sldMk cId="2450455761" sldId="333"/>
        </pc:sldMkLst>
      </pc:sldChg>
      <pc:sldChg chg="ord">
        <pc:chgData name="William Grey" userId="37b73424-c081-4fc2-b1af-363f4f3fd4f3" providerId="ADAL" clId="{B289FE6F-6CBF-4AE9-B447-43F8D22167DA}" dt="2022-04-01T20:32:14.514" v="1804"/>
        <pc:sldMkLst>
          <pc:docMk/>
          <pc:sldMk cId="3004447655" sldId="334"/>
        </pc:sldMkLst>
      </pc:sldChg>
      <pc:sldChg chg="addSp delSp modSp mod ord">
        <pc:chgData name="William Grey" userId="37b73424-c081-4fc2-b1af-363f4f3fd4f3" providerId="ADAL" clId="{B289FE6F-6CBF-4AE9-B447-43F8D22167DA}" dt="2022-04-01T20:49:29.081" v="2275"/>
        <pc:sldMkLst>
          <pc:docMk/>
          <pc:sldMk cId="1984656113" sldId="335"/>
        </pc:sldMkLst>
        <pc:spChg chg="del">
          <ac:chgData name="William Grey" userId="37b73424-c081-4fc2-b1af-363f4f3fd4f3" providerId="ADAL" clId="{B289FE6F-6CBF-4AE9-B447-43F8D22167DA}" dt="2022-04-01T20:38:27.566" v="1825" actId="478"/>
          <ac:spMkLst>
            <pc:docMk/>
            <pc:sldMk cId="1984656113" sldId="335"/>
            <ac:spMk id="3" creationId="{B18FB8D2-AF8F-4D1C-B91D-28EF78B4B0BB}"/>
          </ac:spMkLst>
        </pc:spChg>
        <pc:spChg chg="add del mod">
          <ac:chgData name="William Grey" userId="37b73424-c081-4fc2-b1af-363f4f3fd4f3" providerId="ADAL" clId="{B289FE6F-6CBF-4AE9-B447-43F8D22167DA}" dt="2022-04-01T20:38:30.421" v="1826" actId="478"/>
          <ac:spMkLst>
            <pc:docMk/>
            <pc:sldMk cId="1984656113" sldId="335"/>
            <ac:spMk id="6" creationId="{6C7D24EF-AF70-44FE-A98A-EC745C69748C}"/>
          </ac:spMkLst>
        </pc:spChg>
        <pc:graphicFrameChg chg="add mod modGraphic">
          <ac:chgData name="William Grey" userId="37b73424-c081-4fc2-b1af-363f4f3fd4f3" providerId="ADAL" clId="{B289FE6F-6CBF-4AE9-B447-43F8D22167DA}" dt="2022-04-01T20:48:39.891" v="2272" actId="1076"/>
          <ac:graphicFrameMkLst>
            <pc:docMk/>
            <pc:sldMk cId="1984656113" sldId="335"/>
            <ac:graphicFrameMk id="4" creationId="{E32F8321-AF94-4B09-99F0-2B763EBE32FE}"/>
          </ac:graphicFrameMkLst>
        </pc:graphicFrameChg>
      </pc:sldChg>
      <pc:sldChg chg="modSp new mod ord">
        <pc:chgData name="William Grey" userId="37b73424-c081-4fc2-b1af-363f4f3fd4f3" providerId="ADAL" clId="{B289FE6F-6CBF-4AE9-B447-43F8D22167DA}" dt="2022-04-01T19:43:13.711" v="256" actId="2711"/>
        <pc:sldMkLst>
          <pc:docMk/>
          <pc:sldMk cId="421403571" sldId="336"/>
        </pc:sldMkLst>
        <pc:spChg chg="mod">
          <ac:chgData name="William Grey" userId="37b73424-c081-4fc2-b1af-363f4f3fd4f3" providerId="ADAL" clId="{B289FE6F-6CBF-4AE9-B447-43F8D22167DA}" dt="2022-04-01T19:39:35.776" v="52" actId="20577"/>
          <ac:spMkLst>
            <pc:docMk/>
            <pc:sldMk cId="421403571" sldId="336"/>
            <ac:spMk id="2" creationId="{B409F0A9-A5E0-49FD-BFC4-FB792EF334A4}"/>
          </ac:spMkLst>
        </pc:spChg>
        <pc:spChg chg="mod">
          <ac:chgData name="William Grey" userId="37b73424-c081-4fc2-b1af-363f4f3fd4f3" providerId="ADAL" clId="{B289FE6F-6CBF-4AE9-B447-43F8D22167DA}" dt="2022-04-01T19:43:13.711" v="256" actId="2711"/>
          <ac:spMkLst>
            <pc:docMk/>
            <pc:sldMk cId="421403571" sldId="336"/>
            <ac:spMk id="3" creationId="{AB661DCD-D453-47C5-BC83-8ED6C31CFB02}"/>
          </ac:spMkLst>
        </pc:spChg>
      </pc:sldChg>
      <pc:sldChg chg="del">
        <pc:chgData name="William Grey" userId="37b73424-c081-4fc2-b1af-363f4f3fd4f3" providerId="ADAL" clId="{B289FE6F-6CBF-4AE9-B447-43F8D22167DA}" dt="2022-03-31T21:26:29.686" v="1" actId="47"/>
        <pc:sldMkLst>
          <pc:docMk/>
          <pc:sldMk cId="1994459983" sldId="336"/>
        </pc:sldMkLst>
      </pc:sldChg>
      <pc:sldChg chg="del">
        <pc:chgData name="William Grey" userId="37b73424-c081-4fc2-b1af-363f4f3fd4f3" providerId="ADAL" clId="{B289FE6F-6CBF-4AE9-B447-43F8D22167DA}" dt="2022-03-31T21:26:31.565" v="6" actId="47"/>
        <pc:sldMkLst>
          <pc:docMk/>
          <pc:sldMk cId="1509854010" sldId="337"/>
        </pc:sldMkLst>
      </pc:sldChg>
      <pc:sldChg chg="modSp new mod">
        <pc:chgData name="William Grey" userId="37b73424-c081-4fc2-b1af-363f4f3fd4f3" providerId="ADAL" clId="{B289FE6F-6CBF-4AE9-B447-43F8D22167DA}" dt="2022-04-01T19:41:17.293" v="181" actId="1076"/>
        <pc:sldMkLst>
          <pc:docMk/>
          <pc:sldMk cId="1995015168" sldId="337"/>
        </pc:sldMkLst>
        <pc:spChg chg="mod">
          <ac:chgData name="William Grey" userId="37b73424-c081-4fc2-b1af-363f4f3fd4f3" providerId="ADAL" clId="{B289FE6F-6CBF-4AE9-B447-43F8D22167DA}" dt="2022-04-01T19:40:07.242" v="84" actId="20577"/>
          <ac:spMkLst>
            <pc:docMk/>
            <pc:sldMk cId="1995015168" sldId="337"/>
            <ac:spMk id="2" creationId="{0C7281D1-53AD-4E48-8A91-CF03F7AC43C2}"/>
          </ac:spMkLst>
        </pc:spChg>
        <pc:spChg chg="mod">
          <ac:chgData name="William Grey" userId="37b73424-c081-4fc2-b1af-363f4f3fd4f3" providerId="ADAL" clId="{B289FE6F-6CBF-4AE9-B447-43F8D22167DA}" dt="2022-04-01T19:41:17.293" v="181" actId="1076"/>
          <ac:spMkLst>
            <pc:docMk/>
            <pc:sldMk cId="1995015168" sldId="337"/>
            <ac:spMk id="3" creationId="{377A2BE1-C76B-48DE-B1E4-BB6E3EEEE5C8}"/>
          </ac:spMkLst>
        </pc:spChg>
      </pc:sldChg>
      <pc:sldChg chg="new del">
        <pc:chgData name="William Grey" userId="37b73424-c081-4fc2-b1af-363f4f3fd4f3" providerId="ADAL" clId="{B289FE6F-6CBF-4AE9-B447-43F8D22167DA}" dt="2022-04-01T19:39:54.383" v="56" actId="47"/>
        <pc:sldMkLst>
          <pc:docMk/>
          <pc:sldMk cId="2521924689" sldId="337"/>
        </pc:sldMkLst>
      </pc:sldChg>
      <pc:sldChg chg="del">
        <pc:chgData name="William Grey" userId="37b73424-c081-4fc2-b1af-363f4f3fd4f3" providerId="ADAL" clId="{B289FE6F-6CBF-4AE9-B447-43F8D22167DA}" dt="2022-03-31T21:26:32.385" v="8" actId="47"/>
        <pc:sldMkLst>
          <pc:docMk/>
          <pc:sldMk cId="3810008463" sldId="338"/>
        </pc:sldMkLst>
      </pc:sldChg>
      <pc:sldChg chg="modSp new mod">
        <pc:chgData name="William Grey" userId="37b73424-c081-4fc2-b1af-363f4f3fd4f3" providerId="ADAL" clId="{B289FE6F-6CBF-4AE9-B447-43F8D22167DA}" dt="2022-04-01T19:41:31.636" v="200" actId="20577"/>
        <pc:sldMkLst>
          <pc:docMk/>
          <pc:sldMk cId="4138481499" sldId="338"/>
        </pc:sldMkLst>
        <pc:spChg chg="mod">
          <ac:chgData name="William Grey" userId="37b73424-c081-4fc2-b1af-363f4f3fd4f3" providerId="ADAL" clId="{B289FE6F-6CBF-4AE9-B447-43F8D22167DA}" dt="2022-04-01T19:41:31.636" v="200" actId="20577"/>
          <ac:spMkLst>
            <pc:docMk/>
            <pc:sldMk cId="4138481499" sldId="338"/>
            <ac:spMk id="2" creationId="{5C12593E-28F4-43E8-A484-BE17E66F953D}"/>
          </ac:spMkLst>
        </pc:spChg>
      </pc:sldChg>
      <pc:sldChg chg="modSp new mod">
        <pc:chgData name="William Grey" userId="37b73424-c081-4fc2-b1af-363f4f3fd4f3" providerId="ADAL" clId="{B289FE6F-6CBF-4AE9-B447-43F8D22167DA}" dt="2022-04-01T19:45:52.405" v="375" actId="20577"/>
        <pc:sldMkLst>
          <pc:docMk/>
          <pc:sldMk cId="2487214367" sldId="339"/>
        </pc:sldMkLst>
        <pc:spChg chg="mod">
          <ac:chgData name="William Grey" userId="37b73424-c081-4fc2-b1af-363f4f3fd4f3" providerId="ADAL" clId="{B289FE6F-6CBF-4AE9-B447-43F8D22167DA}" dt="2022-04-01T19:42:27.100" v="232" actId="20577"/>
          <ac:spMkLst>
            <pc:docMk/>
            <pc:sldMk cId="2487214367" sldId="339"/>
            <ac:spMk id="2" creationId="{483CA6D4-BED9-462A-AA80-095DDBA69225}"/>
          </ac:spMkLst>
        </pc:spChg>
        <pc:spChg chg="mod">
          <ac:chgData name="William Grey" userId="37b73424-c081-4fc2-b1af-363f4f3fd4f3" providerId="ADAL" clId="{B289FE6F-6CBF-4AE9-B447-43F8D22167DA}" dt="2022-04-01T19:45:52.405" v="375" actId="20577"/>
          <ac:spMkLst>
            <pc:docMk/>
            <pc:sldMk cId="2487214367" sldId="339"/>
            <ac:spMk id="3" creationId="{D79DFBF6-F49C-4374-9C99-A0F893A908B7}"/>
          </ac:spMkLst>
        </pc:spChg>
      </pc:sldChg>
      <pc:sldChg chg="modSp add mod">
        <pc:chgData name="William Grey" userId="37b73424-c081-4fc2-b1af-363f4f3fd4f3" providerId="ADAL" clId="{B289FE6F-6CBF-4AE9-B447-43F8D22167DA}" dt="2022-04-01T19:49:49.324" v="697" actId="12"/>
        <pc:sldMkLst>
          <pc:docMk/>
          <pc:sldMk cId="517112874" sldId="340"/>
        </pc:sldMkLst>
        <pc:spChg chg="mod">
          <ac:chgData name="William Grey" userId="37b73424-c081-4fc2-b1af-363f4f3fd4f3" providerId="ADAL" clId="{B289FE6F-6CBF-4AE9-B447-43F8D22167DA}" dt="2022-04-01T19:46:20.341" v="429" actId="20577"/>
          <ac:spMkLst>
            <pc:docMk/>
            <pc:sldMk cId="517112874" sldId="340"/>
            <ac:spMk id="2" creationId="{483CA6D4-BED9-462A-AA80-095DDBA69225}"/>
          </ac:spMkLst>
        </pc:spChg>
        <pc:spChg chg="mod">
          <ac:chgData name="William Grey" userId="37b73424-c081-4fc2-b1af-363f4f3fd4f3" providerId="ADAL" clId="{B289FE6F-6CBF-4AE9-B447-43F8D22167DA}" dt="2022-04-01T19:49:49.324" v="697" actId="12"/>
          <ac:spMkLst>
            <pc:docMk/>
            <pc:sldMk cId="517112874" sldId="340"/>
            <ac:spMk id="3" creationId="{D79DFBF6-F49C-4374-9C99-A0F893A908B7}"/>
          </ac:spMkLst>
        </pc:spChg>
      </pc:sldChg>
      <pc:sldChg chg="addSp modSp add mod">
        <pc:chgData name="William Grey" userId="37b73424-c081-4fc2-b1af-363f4f3fd4f3" providerId="ADAL" clId="{B289FE6F-6CBF-4AE9-B447-43F8D22167DA}" dt="2022-04-01T20:35:15.525" v="1816" actId="1076"/>
        <pc:sldMkLst>
          <pc:docMk/>
          <pc:sldMk cId="3542059349" sldId="341"/>
        </pc:sldMkLst>
        <pc:spChg chg="mod">
          <ac:chgData name="William Grey" userId="37b73424-c081-4fc2-b1af-363f4f3fd4f3" providerId="ADAL" clId="{B289FE6F-6CBF-4AE9-B447-43F8D22167DA}" dt="2022-04-01T19:50:09.838" v="720" actId="20577"/>
          <ac:spMkLst>
            <pc:docMk/>
            <pc:sldMk cId="3542059349" sldId="341"/>
            <ac:spMk id="2" creationId="{483CA6D4-BED9-462A-AA80-095DDBA69225}"/>
          </ac:spMkLst>
        </pc:spChg>
        <pc:spChg chg="mod">
          <ac:chgData name="William Grey" userId="37b73424-c081-4fc2-b1af-363f4f3fd4f3" providerId="ADAL" clId="{B289FE6F-6CBF-4AE9-B447-43F8D22167DA}" dt="2022-04-01T20:35:08.995" v="1815" actId="27636"/>
          <ac:spMkLst>
            <pc:docMk/>
            <pc:sldMk cId="3542059349" sldId="341"/>
            <ac:spMk id="3" creationId="{D79DFBF6-F49C-4374-9C99-A0F893A908B7}"/>
          </ac:spMkLst>
        </pc:spChg>
        <pc:graphicFrameChg chg="add mod modGraphic">
          <ac:chgData name="William Grey" userId="37b73424-c081-4fc2-b1af-363f4f3fd4f3" providerId="ADAL" clId="{B289FE6F-6CBF-4AE9-B447-43F8D22167DA}" dt="2022-04-01T20:35:15.525" v="1816" actId="1076"/>
          <ac:graphicFrameMkLst>
            <pc:docMk/>
            <pc:sldMk cId="3542059349" sldId="341"/>
            <ac:graphicFrameMk id="4" creationId="{EF25BF5D-1DD5-42F8-A056-85482E1E205E}"/>
          </ac:graphicFrameMkLst>
        </pc:graphicFrameChg>
      </pc:sldChg>
      <pc:sldChg chg="modSp new mod">
        <pc:chgData name="William Grey" userId="37b73424-c081-4fc2-b1af-363f4f3fd4f3" providerId="ADAL" clId="{B289FE6F-6CBF-4AE9-B447-43F8D22167DA}" dt="2022-04-01T19:55:34.209" v="1123" actId="20577"/>
        <pc:sldMkLst>
          <pc:docMk/>
          <pc:sldMk cId="4056667835" sldId="342"/>
        </pc:sldMkLst>
        <pc:spChg chg="mod">
          <ac:chgData name="William Grey" userId="37b73424-c081-4fc2-b1af-363f4f3fd4f3" providerId="ADAL" clId="{B289FE6F-6CBF-4AE9-B447-43F8D22167DA}" dt="2022-04-01T19:55:34.209" v="1123" actId="20577"/>
          <ac:spMkLst>
            <pc:docMk/>
            <pc:sldMk cId="4056667835" sldId="342"/>
            <ac:spMk id="2" creationId="{3B0A059F-575B-42C7-BB6B-15F7D473758A}"/>
          </ac:spMkLst>
        </pc:spChg>
        <pc:spChg chg="mod">
          <ac:chgData name="William Grey" userId="37b73424-c081-4fc2-b1af-363f4f3fd4f3" providerId="ADAL" clId="{B289FE6F-6CBF-4AE9-B447-43F8D22167DA}" dt="2022-04-01T19:55:26.678" v="1100" actId="1076"/>
          <ac:spMkLst>
            <pc:docMk/>
            <pc:sldMk cId="4056667835" sldId="342"/>
            <ac:spMk id="3" creationId="{8CFEA80D-C56F-4001-B967-644B8ECD83E8}"/>
          </ac:spMkLst>
        </pc:spChg>
      </pc:sldChg>
      <pc:sldChg chg="modSp add mod">
        <pc:chgData name="William Grey" userId="37b73424-c081-4fc2-b1af-363f4f3fd4f3" providerId="ADAL" clId="{B289FE6F-6CBF-4AE9-B447-43F8D22167DA}" dt="2022-04-01T20:15:52.963" v="1525" actId="20577"/>
        <pc:sldMkLst>
          <pc:docMk/>
          <pc:sldMk cId="2443256673" sldId="343"/>
        </pc:sldMkLst>
        <pc:spChg chg="mod">
          <ac:chgData name="William Grey" userId="37b73424-c081-4fc2-b1af-363f4f3fd4f3" providerId="ADAL" clId="{B289FE6F-6CBF-4AE9-B447-43F8D22167DA}" dt="2022-04-01T20:15:52.963" v="1525" actId="20577"/>
          <ac:spMkLst>
            <pc:docMk/>
            <pc:sldMk cId="2443256673" sldId="343"/>
            <ac:spMk id="2" creationId="{F23D312A-4139-4FE9-B112-A9B20095CEF0}"/>
          </ac:spMkLst>
        </pc:spChg>
        <pc:graphicFrameChg chg="mod modGraphic">
          <ac:chgData name="William Grey" userId="37b73424-c081-4fc2-b1af-363f4f3fd4f3" providerId="ADAL" clId="{B289FE6F-6CBF-4AE9-B447-43F8D22167DA}" dt="2022-04-01T20:09:11.055" v="1419"/>
          <ac:graphicFrameMkLst>
            <pc:docMk/>
            <pc:sldMk cId="2443256673" sldId="343"/>
            <ac:graphicFrameMk id="4" creationId="{C15BBC7B-9E64-4F13-AC2E-AE676B5E1795}"/>
          </ac:graphicFrameMkLst>
        </pc:graphicFrameChg>
      </pc:sldChg>
      <pc:sldChg chg="add del">
        <pc:chgData name="William Grey" userId="37b73424-c081-4fc2-b1af-363f4f3fd4f3" providerId="ADAL" clId="{B289FE6F-6CBF-4AE9-B447-43F8D22167DA}" dt="2022-04-01T20:53:10.757" v="2371" actId="47"/>
        <pc:sldMkLst>
          <pc:docMk/>
          <pc:sldMk cId="3741891341" sldId="344"/>
        </pc:sldMkLst>
      </pc:sldChg>
      <pc:sldChg chg="modSp add mod ord">
        <pc:chgData name="William Grey" userId="37b73424-c081-4fc2-b1af-363f4f3fd4f3" providerId="ADAL" clId="{B289FE6F-6CBF-4AE9-B447-43F8D22167DA}" dt="2022-04-01T20:22:49.619" v="1676"/>
        <pc:sldMkLst>
          <pc:docMk/>
          <pc:sldMk cId="3302527264" sldId="345"/>
        </pc:sldMkLst>
        <pc:graphicFrameChg chg="modGraphic">
          <ac:chgData name="William Grey" userId="37b73424-c081-4fc2-b1af-363f4f3fd4f3" providerId="ADAL" clId="{B289FE6F-6CBF-4AE9-B447-43F8D22167DA}" dt="2022-04-01T20:19:42.315" v="1674" actId="6549"/>
          <ac:graphicFrameMkLst>
            <pc:docMk/>
            <pc:sldMk cId="3302527264" sldId="345"/>
            <ac:graphicFrameMk id="5" creationId="{9BFE2CCD-E299-4D11-A85B-F1A310F26FFC}"/>
          </ac:graphicFrameMkLst>
        </pc:graphicFrameChg>
      </pc:sldChg>
      <pc:sldChg chg="modSp add mod">
        <pc:chgData name="William Grey" userId="37b73424-c081-4fc2-b1af-363f4f3fd4f3" providerId="ADAL" clId="{B289FE6F-6CBF-4AE9-B447-43F8D22167DA}" dt="2022-04-01T20:31:50.122" v="1800" actId="20577"/>
        <pc:sldMkLst>
          <pc:docMk/>
          <pc:sldMk cId="555490385" sldId="346"/>
        </pc:sldMkLst>
        <pc:spChg chg="mod">
          <ac:chgData name="William Grey" userId="37b73424-c081-4fc2-b1af-363f4f3fd4f3" providerId="ADAL" clId="{B289FE6F-6CBF-4AE9-B447-43F8D22167DA}" dt="2022-04-01T20:23:35.307" v="1688" actId="20577"/>
          <ac:spMkLst>
            <pc:docMk/>
            <pc:sldMk cId="555490385" sldId="346"/>
            <ac:spMk id="3" creationId="{00000000-0000-0000-0000-000000000000}"/>
          </ac:spMkLst>
        </pc:spChg>
        <pc:graphicFrameChg chg="mod modGraphic">
          <ac:chgData name="William Grey" userId="37b73424-c081-4fc2-b1af-363f4f3fd4f3" providerId="ADAL" clId="{B289FE6F-6CBF-4AE9-B447-43F8D22167DA}" dt="2022-04-01T20:31:50.122" v="1800" actId="20577"/>
          <ac:graphicFrameMkLst>
            <pc:docMk/>
            <pc:sldMk cId="555490385" sldId="346"/>
            <ac:graphicFrameMk id="5" creationId="{9BFE2CCD-E299-4D11-A85B-F1A310F26FFC}"/>
          </ac:graphicFrameMkLst>
        </pc:graphicFrameChg>
      </pc:sldChg>
      <pc:sldChg chg="modSp add mod ord">
        <pc:chgData name="William Grey" userId="37b73424-c081-4fc2-b1af-363f4f3fd4f3" providerId="ADAL" clId="{B289FE6F-6CBF-4AE9-B447-43F8D22167DA}" dt="2022-04-01T20:31:37.729" v="1798"/>
        <pc:sldMkLst>
          <pc:docMk/>
          <pc:sldMk cId="1216034831" sldId="347"/>
        </pc:sldMkLst>
        <pc:graphicFrameChg chg="modGraphic">
          <ac:chgData name="William Grey" userId="37b73424-c081-4fc2-b1af-363f4f3fd4f3" providerId="ADAL" clId="{B289FE6F-6CBF-4AE9-B447-43F8D22167DA}" dt="2022-04-01T20:31:28.413" v="1796" actId="20577"/>
          <ac:graphicFrameMkLst>
            <pc:docMk/>
            <pc:sldMk cId="1216034831" sldId="347"/>
            <ac:graphicFrameMk id="5" creationId="{9BFE2CCD-E299-4D11-A85B-F1A310F26FFC}"/>
          </ac:graphicFrameMkLst>
        </pc:graphicFrameChg>
      </pc:sldChg>
      <pc:sldChg chg="modSp add mod">
        <pc:chgData name="William Grey" userId="37b73424-c081-4fc2-b1af-363f4f3fd4f3" providerId="ADAL" clId="{B289FE6F-6CBF-4AE9-B447-43F8D22167DA}" dt="2022-04-01T20:53:37.658" v="2373" actId="6549"/>
        <pc:sldMkLst>
          <pc:docMk/>
          <pc:sldMk cId="208490285" sldId="348"/>
        </pc:sldMkLst>
        <pc:spChg chg="mod">
          <ac:chgData name="William Grey" userId="37b73424-c081-4fc2-b1af-363f4f3fd4f3" providerId="ADAL" clId="{B289FE6F-6CBF-4AE9-B447-43F8D22167DA}" dt="2022-04-01T20:50:31.604" v="2281" actId="20577"/>
          <ac:spMkLst>
            <pc:docMk/>
            <pc:sldMk cId="208490285" sldId="348"/>
            <ac:spMk id="2" creationId="{00000000-0000-0000-0000-000000000000}"/>
          </ac:spMkLst>
        </pc:spChg>
        <pc:graphicFrameChg chg="mod modGraphic">
          <ac:chgData name="William Grey" userId="37b73424-c081-4fc2-b1af-363f4f3fd4f3" providerId="ADAL" clId="{B289FE6F-6CBF-4AE9-B447-43F8D22167DA}" dt="2022-04-01T20:53:37.658" v="2373" actId="6549"/>
          <ac:graphicFrameMkLst>
            <pc:docMk/>
            <pc:sldMk cId="208490285" sldId="348"/>
            <ac:graphicFrameMk id="5" creationId="{9BFE2CCD-E299-4D11-A85B-F1A310F26FFC}"/>
          </ac:graphicFrameMkLst>
        </pc:graphicFrameChg>
      </pc:sldChg>
      <pc:sldChg chg="add">
        <pc:chgData name="William Grey" userId="37b73424-c081-4fc2-b1af-363f4f3fd4f3" providerId="ADAL" clId="{B289FE6F-6CBF-4AE9-B447-43F8D22167DA}" dt="2022-04-01T20:53:19.316" v="2372"/>
        <pc:sldMkLst>
          <pc:docMk/>
          <pc:sldMk cId="3043016233" sldId="34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91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51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79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422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64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83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96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26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11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070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335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D1845879-E163-5BD5-5EF1-58B37EE81B0A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1F73EB-64A9-C2AC-ADCC-8D7A1686C0FD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782B2A5-8F5E-4F93-D58A-34EFBD284CE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C604DAD-6034-1220-0382-FB64A9E3BD96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08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D312A-4139-4FE9-B112-A9B20095C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Question 1: What do the following output?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43A9C-827E-4009-8125-625473C94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45557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15BBC7B-9E64-4F13-AC2E-AE676B5E1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830679"/>
              </p:ext>
            </p:extLst>
          </p:nvPr>
        </p:nvGraphicFramePr>
        <p:xfrm>
          <a:off x="1263374" y="1051092"/>
          <a:ext cx="812800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462951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18017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x="2"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y="3"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x+y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Output: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mammal=“Koala”</a:t>
                      </a:r>
                    </a:p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print(mammal[2])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Output: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5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a="Hello"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b="World"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a+b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print(“cat” &gt; “dog”)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618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print(“Boom " * 5)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("aardvark"))</a:t>
                      </a:r>
                    </a:p>
                    <a:p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443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609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D312A-4139-4FE9-B112-A9B20095C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Question 1: What do the following output?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43A9C-827E-4009-8125-625473C94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45557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15BBC7B-9E64-4F13-AC2E-AE676B5E1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862352"/>
              </p:ext>
            </p:extLst>
          </p:nvPr>
        </p:nvGraphicFramePr>
        <p:xfrm>
          <a:off x="1263374" y="1051092"/>
          <a:ext cx="812800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462951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18017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x="2"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y="3"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x+y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Output: 23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mammal=“Koala”</a:t>
                      </a:r>
                    </a:p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print(mammal[2])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Output: a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35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a="Hello"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b="World"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a+b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 HelloWorld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print(“cat” &gt; “dog”)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 False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18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print(“Boom " * 5)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 Boom </a:t>
                      </a:r>
                      <a:r>
                        <a:rPr lang="en-GB" dirty="0" err="1">
                          <a:latin typeface="+mn-lt"/>
                          <a:cs typeface="Courier New" panose="02070309020205020404" pitchFamily="49" charset="0"/>
                        </a:rPr>
                        <a:t>Boom</a:t>
                      </a: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dirty="0" err="1">
                          <a:latin typeface="+mn-lt"/>
                          <a:cs typeface="Courier New" panose="02070309020205020404" pitchFamily="49" charset="0"/>
                        </a:rPr>
                        <a:t>Boom</a:t>
                      </a: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dirty="0" err="1">
                          <a:latin typeface="+mn-lt"/>
                          <a:cs typeface="Courier New" panose="02070309020205020404" pitchFamily="49" charset="0"/>
                        </a:rPr>
                        <a:t>Boom</a:t>
                      </a: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dirty="0" err="1">
                          <a:latin typeface="+mn-lt"/>
                          <a:cs typeface="Courier New" panose="02070309020205020404" pitchFamily="49" charset="0"/>
                        </a:rPr>
                        <a:t>Boom</a:t>
                      </a:r>
                      <a:endParaRPr lang="en-GB" dirty="0">
                        <a:latin typeface="+mn-lt"/>
                        <a:cs typeface="Courier New" panose="02070309020205020404" pitchFamily="49" charset="0"/>
                      </a:endParaRP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("aardvark"))</a:t>
                      </a:r>
                    </a:p>
                    <a:p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 8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0443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256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149" y="1030058"/>
            <a:ext cx="8128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Given: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student=“Ron Weasley”</a:t>
            </a:r>
          </a:p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What is output for each statement?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E2CCD-E299-4D11-A85B-F1A310F26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789920"/>
              </p:ext>
            </p:extLst>
          </p:nvPr>
        </p:nvGraphicFramePr>
        <p:xfrm>
          <a:off x="1149153" y="2395620"/>
          <a:ext cx="8128000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462951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18017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print(student[1:3])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35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print(student[:2])</a:t>
                      </a:r>
                    </a:p>
                    <a:p>
                      <a:pPr marL="0" indent="0">
                        <a:buNone/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18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print(student[3:7])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044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print(student[-4:])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158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print(student[2:-3])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64457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(student))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543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527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149" y="1030058"/>
            <a:ext cx="8128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Given: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student=“Ron Weasley”</a:t>
            </a:r>
          </a:p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What is output for each statement?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E2CCD-E299-4D11-A85B-F1A310F26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96626"/>
              </p:ext>
            </p:extLst>
          </p:nvPr>
        </p:nvGraphicFramePr>
        <p:xfrm>
          <a:off x="1149153" y="2395620"/>
          <a:ext cx="8128000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462951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18017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print(student[1:3])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35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print(student[:2])</a:t>
                      </a:r>
                    </a:p>
                    <a:p>
                      <a:pPr marL="0" indent="0">
                        <a:buNone/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18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print(student[3:7])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Wea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044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print(student[-4:])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Sley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158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print(student[2:-3])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 Weas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64457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(student))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543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99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149" y="1030058"/>
            <a:ext cx="8128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Given: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student=“Ron Weasley”</a:t>
            </a:r>
          </a:p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What is output for each statement?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E2CCD-E299-4D11-A85B-F1A310F26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277928"/>
              </p:ext>
            </p:extLst>
          </p:nvPr>
        </p:nvGraphicFramePr>
        <p:xfrm>
          <a:off x="1149153" y="2395620"/>
          <a:ext cx="8128000" cy="2876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462951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18017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student.upper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35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student.lower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18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student.split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044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student.index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(“e”))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158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90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149" y="1030058"/>
            <a:ext cx="8128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Given: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student=“Ron Weasley”</a:t>
            </a:r>
          </a:p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What is output for each statement?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E2CCD-E299-4D11-A85B-F1A310F26FFC}"/>
              </a:ext>
            </a:extLst>
          </p:cNvPr>
          <p:cNvGraphicFramePr>
            <a:graphicFrameLocks noGrp="1"/>
          </p:cNvGraphicFramePr>
          <p:nvPr/>
        </p:nvGraphicFramePr>
        <p:xfrm>
          <a:off x="1149153" y="2395620"/>
          <a:ext cx="8128000" cy="2876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462951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18017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student.upper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RON WEASLEY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35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student.lower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ron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weasley</a:t>
                      </a: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18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student.split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[“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Ron”,”Weasley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”]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044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student.index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(“e”))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158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0162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1064</TotalTime>
  <Words>379</Words>
  <Application>Microsoft Office PowerPoint</Application>
  <PresentationFormat>Widescreen</PresentationFormat>
  <Paragraphs>94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gg sans</vt:lpstr>
      <vt:lpstr>Times New Roman</vt:lpstr>
      <vt:lpstr>1_Office Theme</vt:lpstr>
      <vt:lpstr>Question 1: What do the following output?</vt:lpstr>
      <vt:lpstr>Question 1: What do the following output?</vt:lpstr>
      <vt:lpstr>Question 2</vt:lpstr>
      <vt:lpstr>Question 2</vt:lpstr>
      <vt:lpstr>Question 3</vt:lpstr>
      <vt:lpstr>Question 3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Grey</dc:creator>
  <cp:lastModifiedBy>Chezka Mae Madrona</cp:lastModifiedBy>
  <cp:revision>31</cp:revision>
  <dcterms:created xsi:type="dcterms:W3CDTF">2018-04-06T09:36:12Z</dcterms:created>
  <dcterms:modified xsi:type="dcterms:W3CDTF">2025-03-24T09:04:53Z</dcterms:modified>
</cp:coreProperties>
</file>