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32" r:id="rId2"/>
    <p:sldId id="375" r:id="rId3"/>
    <p:sldId id="344" r:id="rId4"/>
    <p:sldId id="257" r:id="rId5"/>
    <p:sldId id="376" r:id="rId6"/>
    <p:sldId id="276" r:id="rId7"/>
    <p:sldId id="258" r:id="rId8"/>
    <p:sldId id="277" r:id="rId9"/>
    <p:sldId id="278" r:id="rId10"/>
    <p:sldId id="377" r:id="rId11"/>
    <p:sldId id="378" r:id="rId12"/>
    <p:sldId id="380" r:id="rId13"/>
    <p:sldId id="347" r:id="rId14"/>
    <p:sldId id="379" r:id="rId15"/>
    <p:sldId id="381" r:id="rId16"/>
    <p:sldId id="382" r:id="rId17"/>
    <p:sldId id="383" r:id="rId18"/>
    <p:sldId id="384" r:id="rId19"/>
    <p:sldId id="385" r:id="rId20"/>
    <p:sldId id="386" r:id="rId21"/>
    <p:sldId id="387" r:id="rId22"/>
    <p:sldId id="388" r:id="rId23"/>
    <p:sldId id="389" r:id="rId24"/>
    <p:sldId id="390" r:id="rId25"/>
    <p:sldId id="391" r:id="rId26"/>
    <p:sldId id="392" r:id="rId27"/>
    <p:sldId id="393" r:id="rId28"/>
    <p:sldId id="394" r:id="rId29"/>
    <p:sldId id="395" r:id="rId30"/>
    <p:sldId id="396" r:id="rId31"/>
    <p:sldId id="399" r:id="rId32"/>
    <p:sldId id="400" r:id="rId33"/>
    <p:sldId id="397" r:id="rId34"/>
    <p:sldId id="401" r:id="rId35"/>
    <p:sldId id="402" r:id="rId36"/>
    <p:sldId id="398" r:id="rId37"/>
    <p:sldId id="404" r:id="rId38"/>
    <p:sldId id="403"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EF2A5C-C3F3-493D-9C04-E00C8894A27C}" v="3" dt="2023-01-26T10:25:58.0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9" autoAdjust="0"/>
    <p:restoredTop sz="94660"/>
  </p:normalViewPr>
  <p:slideViewPr>
    <p:cSldViewPr snapToGrid="0">
      <p:cViewPr varScale="1">
        <p:scale>
          <a:sx n="62" d="100"/>
          <a:sy n="62" d="100"/>
        </p:scale>
        <p:origin x="90" y="8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iam Grey" userId="37b73424-c081-4fc2-b1af-363f4f3fd4f3" providerId="ADAL" clId="{ECCA5EF5-E8B5-4531-93B6-AC4E2AE10020}"/>
    <pc:docChg chg="undo custSel addSld delSld modSld">
      <pc:chgData name="William Grey" userId="37b73424-c081-4fc2-b1af-363f4f3fd4f3" providerId="ADAL" clId="{ECCA5EF5-E8B5-4531-93B6-AC4E2AE10020}" dt="2019-02-15T08:44:54.783" v="176" actId="20577"/>
      <pc:docMkLst>
        <pc:docMk/>
      </pc:docMkLst>
      <pc:sldChg chg="add">
        <pc:chgData name="William Grey" userId="37b73424-c081-4fc2-b1af-363f4f3fd4f3" providerId="ADAL" clId="{ECCA5EF5-E8B5-4531-93B6-AC4E2AE10020}" dt="2019-02-14T11:22:11.751" v="174"/>
        <pc:sldMkLst>
          <pc:docMk/>
          <pc:sldMk cId="712905212" sldId="257"/>
        </pc:sldMkLst>
      </pc:sldChg>
      <pc:sldChg chg="add">
        <pc:chgData name="William Grey" userId="37b73424-c081-4fc2-b1af-363f4f3fd4f3" providerId="ADAL" clId="{ECCA5EF5-E8B5-4531-93B6-AC4E2AE10020}" dt="2019-02-14T11:22:11.751" v="174"/>
        <pc:sldMkLst>
          <pc:docMk/>
          <pc:sldMk cId="3870864254" sldId="258"/>
        </pc:sldMkLst>
      </pc:sldChg>
      <pc:sldChg chg="add">
        <pc:chgData name="William Grey" userId="37b73424-c081-4fc2-b1af-363f4f3fd4f3" providerId="ADAL" clId="{ECCA5EF5-E8B5-4531-93B6-AC4E2AE10020}" dt="2019-02-14T11:22:11.751" v="174"/>
        <pc:sldMkLst>
          <pc:docMk/>
          <pc:sldMk cId="1539956625" sldId="276"/>
        </pc:sldMkLst>
      </pc:sldChg>
      <pc:sldChg chg="add">
        <pc:chgData name="William Grey" userId="37b73424-c081-4fc2-b1af-363f4f3fd4f3" providerId="ADAL" clId="{ECCA5EF5-E8B5-4531-93B6-AC4E2AE10020}" dt="2019-02-14T11:22:11.751" v="174"/>
        <pc:sldMkLst>
          <pc:docMk/>
          <pc:sldMk cId="137429925" sldId="277"/>
        </pc:sldMkLst>
      </pc:sldChg>
      <pc:sldChg chg="add">
        <pc:chgData name="William Grey" userId="37b73424-c081-4fc2-b1af-363f4f3fd4f3" providerId="ADAL" clId="{ECCA5EF5-E8B5-4531-93B6-AC4E2AE10020}" dt="2019-02-14T11:22:11.751" v="174"/>
        <pc:sldMkLst>
          <pc:docMk/>
          <pc:sldMk cId="1868991475" sldId="278"/>
        </pc:sldMkLst>
      </pc:sldChg>
      <pc:sldChg chg="modSp">
        <pc:chgData name="William Grey" userId="37b73424-c081-4fc2-b1af-363f4f3fd4f3" providerId="ADAL" clId="{ECCA5EF5-E8B5-4531-93B6-AC4E2AE10020}" dt="2019-02-15T08:44:54.783" v="176" actId="20577"/>
        <pc:sldMkLst>
          <pc:docMk/>
          <pc:sldMk cId="2547731327" sldId="332"/>
        </pc:sldMkLst>
        <pc:spChg chg="mod">
          <ac:chgData name="William Grey" userId="37b73424-c081-4fc2-b1af-363f4f3fd4f3" providerId="ADAL" clId="{ECCA5EF5-E8B5-4531-93B6-AC4E2AE10020}" dt="2019-02-15T08:44:54.783" v="176" actId="20577"/>
          <ac:spMkLst>
            <pc:docMk/>
            <pc:sldMk cId="2547731327" sldId="332"/>
            <ac:spMk id="3" creationId="{00000000-0000-0000-0000-000000000000}"/>
          </ac:spMkLst>
        </pc:spChg>
      </pc:sldChg>
      <pc:sldChg chg="modSp">
        <pc:chgData name="William Grey" userId="37b73424-c081-4fc2-b1af-363f4f3fd4f3" providerId="ADAL" clId="{ECCA5EF5-E8B5-4531-93B6-AC4E2AE10020}" dt="2019-02-14T08:44:28.144" v="172" actId="20577"/>
        <pc:sldMkLst>
          <pc:docMk/>
          <pc:sldMk cId="47104168" sldId="344"/>
        </pc:sldMkLst>
        <pc:spChg chg="mod">
          <ac:chgData name="William Grey" userId="37b73424-c081-4fc2-b1af-363f4f3fd4f3" providerId="ADAL" clId="{ECCA5EF5-E8B5-4531-93B6-AC4E2AE10020}" dt="2019-02-14T08:44:28.144" v="172" actId="20577"/>
          <ac:spMkLst>
            <pc:docMk/>
            <pc:sldMk cId="47104168" sldId="344"/>
            <ac:spMk id="3" creationId="{81BA94CC-6622-4F68-B166-1FAA0C2B7970}"/>
          </ac:spMkLst>
        </pc:spChg>
      </pc:sldChg>
      <pc:sldChg chg="modSp">
        <pc:chgData name="William Grey" userId="37b73424-c081-4fc2-b1af-363f4f3fd4f3" providerId="ADAL" clId="{ECCA5EF5-E8B5-4531-93B6-AC4E2AE10020}" dt="2019-02-14T08:37:30.240" v="6" actId="20577"/>
        <pc:sldMkLst>
          <pc:docMk/>
          <pc:sldMk cId="2232607135" sldId="347"/>
        </pc:sldMkLst>
        <pc:graphicFrameChg chg="modGraphic">
          <ac:chgData name="William Grey" userId="37b73424-c081-4fc2-b1af-363f4f3fd4f3" providerId="ADAL" clId="{ECCA5EF5-E8B5-4531-93B6-AC4E2AE10020}" dt="2019-02-14T08:37:30.240" v="6" actId="20577"/>
          <ac:graphicFrameMkLst>
            <pc:docMk/>
            <pc:sldMk cId="2232607135" sldId="347"/>
            <ac:graphicFrameMk id="5" creationId="{596DD083-5967-4041-8663-C72B78AD3C93}"/>
          </ac:graphicFrameMkLst>
        </pc:graphicFrameChg>
      </pc:sldChg>
      <pc:sldChg chg="modSp add del">
        <pc:chgData name="William Grey" userId="37b73424-c081-4fc2-b1af-363f4f3fd4f3" providerId="ADAL" clId="{ECCA5EF5-E8B5-4531-93B6-AC4E2AE10020}" dt="2019-02-14T08:44:32.106" v="173" actId="2696"/>
        <pc:sldMkLst>
          <pc:docMk/>
          <pc:sldMk cId="2336266135" sldId="374"/>
        </pc:sldMkLst>
        <pc:spChg chg="mod">
          <ac:chgData name="William Grey" userId="37b73424-c081-4fc2-b1af-363f4f3fd4f3" providerId="ADAL" clId="{ECCA5EF5-E8B5-4531-93B6-AC4E2AE10020}" dt="2019-02-14T08:42:49.940" v="17" actId="20577"/>
          <ac:spMkLst>
            <pc:docMk/>
            <pc:sldMk cId="2336266135" sldId="374"/>
            <ac:spMk id="2" creationId="{09A174F5-F54C-4252-AEA2-7929939EE991}"/>
          </ac:spMkLst>
        </pc:spChg>
        <pc:spChg chg="mod">
          <ac:chgData name="William Grey" userId="37b73424-c081-4fc2-b1af-363f4f3fd4f3" providerId="ADAL" clId="{ECCA5EF5-E8B5-4531-93B6-AC4E2AE10020}" dt="2019-02-14T08:44:18.638" v="161"/>
          <ac:spMkLst>
            <pc:docMk/>
            <pc:sldMk cId="2336266135" sldId="374"/>
            <ac:spMk id="3" creationId="{5E7AFB48-7CD5-4314-8760-BA141387250C}"/>
          </ac:spMkLst>
        </pc:spChg>
      </pc:sldChg>
    </pc:docChg>
  </pc:docChgLst>
  <pc:docChgLst>
    <pc:chgData name="William Grey" userId="37b73424-c081-4fc2-b1af-363f4f3fd4f3" providerId="ADAL" clId="{D8BD1122-7DEC-42A0-A51C-FB51DE7080D5}"/>
    <pc:docChg chg="undo custSel addSld delSld modSld sldOrd">
      <pc:chgData name="William Grey" userId="37b73424-c081-4fc2-b1af-363f4f3fd4f3" providerId="ADAL" clId="{D8BD1122-7DEC-42A0-A51C-FB51DE7080D5}" dt="2019-02-10T23:01:48.457" v="2221" actId="20577"/>
      <pc:docMkLst>
        <pc:docMk/>
      </pc:docMkLst>
      <pc:sldChg chg="addSp modSp add">
        <pc:chgData name="William Grey" userId="37b73424-c081-4fc2-b1af-363f4f3fd4f3" providerId="ADAL" clId="{D8BD1122-7DEC-42A0-A51C-FB51DE7080D5}" dt="2019-02-10T23:00:24.538" v="2180" actId="1076"/>
        <pc:sldMkLst>
          <pc:docMk/>
          <pc:sldMk cId="2433329042" sldId="297"/>
        </pc:sldMkLst>
        <pc:spChg chg="mod">
          <ac:chgData name="William Grey" userId="37b73424-c081-4fc2-b1af-363f4f3fd4f3" providerId="ADAL" clId="{D8BD1122-7DEC-42A0-A51C-FB51DE7080D5}" dt="2019-02-10T22:47:20.518" v="2038"/>
          <ac:spMkLst>
            <pc:docMk/>
            <pc:sldMk cId="2433329042" sldId="297"/>
            <ac:spMk id="2" creationId="{00000000-0000-0000-0000-000000000000}"/>
          </ac:spMkLst>
        </pc:spChg>
        <pc:spChg chg="mod">
          <ac:chgData name="William Grey" userId="37b73424-c081-4fc2-b1af-363f4f3fd4f3" providerId="ADAL" clId="{D8BD1122-7DEC-42A0-A51C-FB51DE7080D5}" dt="2019-02-10T22:51:51.820" v="2085"/>
          <ac:spMkLst>
            <pc:docMk/>
            <pc:sldMk cId="2433329042" sldId="297"/>
            <ac:spMk id="3" creationId="{00000000-0000-0000-0000-000000000000}"/>
          </ac:spMkLst>
        </pc:spChg>
        <pc:spChg chg="add mod">
          <ac:chgData name="William Grey" userId="37b73424-c081-4fc2-b1af-363f4f3fd4f3" providerId="ADAL" clId="{D8BD1122-7DEC-42A0-A51C-FB51DE7080D5}" dt="2019-02-10T23:00:24.538" v="2180" actId="1076"/>
          <ac:spMkLst>
            <pc:docMk/>
            <pc:sldMk cId="2433329042" sldId="297"/>
            <ac:spMk id="5" creationId="{8B4CB6D2-195A-4CCA-BCD8-EC871366C190}"/>
          </ac:spMkLst>
        </pc:spChg>
        <pc:graphicFrameChg chg="add mod modGraphic">
          <ac:chgData name="William Grey" userId="37b73424-c081-4fc2-b1af-363f4f3fd4f3" providerId="ADAL" clId="{D8BD1122-7DEC-42A0-A51C-FB51DE7080D5}" dt="2019-02-10T22:55:58.432" v="2122" actId="2165"/>
          <ac:graphicFrameMkLst>
            <pc:docMk/>
            <pc:sldMk cId="2433329042" sldId="297"/>
            <ac:graphicFrameMk id="4" creationId="{F66417A4-D012-4093-8F65-B9273C158122}"/>
          </ac:graphicFrameMkLst>
        </pc:graphicFrameChg>
      </pc:sldChg>
      <pc:sldChg chg="modSp">
        <pc:chgData name="William Grey" userId="37b73424-c081-4fc2-b1af-363f4f3fd4f3" providerId="ADAL" clId="{D8BD1122-7DEC-42A0-A51C-FB51DE7080D5}" dt="2019-02-09T21:33:28.618" v="29" actId="20577"/>
        <pc:sldMkLst>
          <pc:docMk/>
          <pc:sldMk cId="2547731327" sldId="332"/>
        </pc:sldMkLst>
        <pc:spChg chg="mod">
          <ac:chgData name="William Grey" userId="37b73424-c081-4fc2-b1af-363f4f3fd4f3" providerId="ADAL" clId="{D8BD1122-7DEC-42A0-A51C-FB51DE7080D5}" dt="2019-02-09T21:33:20.167" v="28" actId="20577"/>
          <ac:spMkLst>
            <pc:docMk/>
            <pc:sldMk cId="2547731327" sldId="332"/>
            <ac:spMk id="2" creationId="{00000000-0000-0000-0000-000000000000}"/>
          </ac:spMkLst>
        </pc:spChg>
        <pc:spChg chg="mod">
          <ac:chgData name="William Grey" userId="37b73424-c081-4fc2-b1af-363f4f3fd4f3" providerId="ADAL" clId="{D8BD1122-7DEC-42A0-A51C-FB51DE7080D5}" dt="2019-02-09T21:33:28.618" v="29" actId="20577"/>
          <ac:spMkLst>
            <pc:docMk/>
            <pc:sldMk cId="2547731327" sldId="332"/>
            <ac:spMk id="3" creationId="{00000000-0000-0000-0000-000000000000}"/>
          </ac:spMkLst>
        </pc:spChg>
      </pc:sldChg>
      <pc:sldChg chg="addSp delSp modSp ord">
        <pc:chgData name="William Grey" userId="37b73424-c081-4fc2-b1af-363f4f3fd4f3" providerId="ADAL" clId="{D8BD1122-7DEC-42A0-A51C-FB51DE7080D5}" dt="2019-02-10T22:05:33.597" v="1437" actId="478"/>
        <pc:sldMkLst>
          <pc:docMk/>
          <pc:sldMk cId="364200211" sldId="342"/>
        </pc:sldMkLst>
        <pc:spChg chg="mod">
          <ac:chgData name="William Grey" userId="37b73424-c081-4fc2-b1af-363f4f3fd4f3" providerId="ADAL" clId="{D8BD1122-7DEC-42A0-A51C-FB51DE7080D5}" dt="2019-02-10T21:56:56.663" v="1323" actId="1076"/>
          <ac:spMkLst>
            <pc:docMk/>
            <pc:sldMk cId="364200211" sldId="342"/>
            <ac:spMk id="2" creationId="{00000000-0000-0000-0000-000000000000}"/>
          </ac:spMkLst>
        </pc:spChg>
        <pc:spChg chg="del mod">
          <ac:chgData name="William Grey" userId="37b73424-c081-4fc2-b1af-363f4f3fd4f3" providerId="ADAL" clId="{D8BD1122-7DEC-42A0-A51C-FB51DE7080D5}" dt="2019-02-10T22:05:24.688" v="1435" actId="478"/>
          <ac:spMkLst>
            <pc:docMk/>
            <pc:sldMk cId="364200211" sldId="342"/>
            <ac:spMk id="4" creationId="{00000000-0000-0000-0000-000000000000}"/>
          </ac:spMkLst>
        </pc:spChg>
        <pc:spChg chg="mod">
          <ac:chgData name="William Grey" userId="37b73424-c081-4fc2-b1af-363f4f3fd4f3" providerId="ADAL" clId="{D8BD1122-7DEC-42A0-A51C-FB51DE7080D5}" dt="2019-02-10T21:10:58.950" v="145" actId="1076"/>
          <ac:spMkLst>
            <pc:docMk/>
            <pc:sldMk cId="364200211" sldId="342"/>
            <ac:spMk id="5" creationId="{00000000-0000-0000-0000-000000000000}"/>
          </ac:spMkLst>
        </pc:spChg>
        <pc:spChg chg="add del">
          <ac:chgData name="William Grey" userId="37b73424-c081-4fc2-b1af-363f4f3fd4f3" providerId="ADAL" clId="{D8BD1122-7DEC-42A0-A51C-FB51DE7080D5}" dt="2019-02-10T22:05:17.637" v="1433" actId="478"/>
          <ac:spMkLst>
            <pc:docMk/>
            <pc:sldMk cId="364200211" sldId="342"/>
            <ac:spMk id="11" creationId="{8EB39906-1E29-423E-958D-E113E5625783}"/>
          </ac:spMkLst>
        </pc:spChg>
        <pc:spChg chg="add mod">
          <ac:chgData name="William Grey" userId="37b73424-c081-4fc2-b1af-363f4f3fd4f3" providerId="ADAL" clId="{D8BD1122-7DEC-42A0-A51C-FB51DE7080D5}" dt="2019-02-10T22:05:30.097" v="1436" actId="1076"/>
          <ac:spMkLst>
            <pc:docMk/>
            <pc:sldMk cId="364200211" sldId="342"/>
            <ac:spMk id="12" creationId="{CBE101CE-FA82-451A-8982-A67F6E17BD3E}"/>
          </ac:spMkLst>
        </pc:spChg>
        <pc:spChg chg="add del mod">
          <ac:chgData name="William Grey" userId="37b73424-c081-4fc2-b1af-363f4f3fd4f3" providerId="ADAL" clId="{D8BD1122-7DEC-42A0-A51C-FB51DE7080D5}" dt="2019-02-10T22:05:33.597" v="1437" actId="478"/>
          <ac:spMkLst>
            <pc:docMk/>
            <pc:sldMk cId="364200211" sldId="342"/>
            <ac:spMk id="14" creationId="{05A1B27C-CC10-4073-B719-31A7A8ABE13C}"/>
          </ac:spMkLst>
        </pc:spChg>
        <pc:graphicFrameChg chg="del modGraphic">
          <ac:chgData name="William Grey" userId="37b73424-c081-4fc2-b1af-363f4f3fd4f3" providerId="ADAL" clId="{D8BD1122-7DEC-42A0-A51C-FB51DE7080D5}" dt="2019-02-10T21:59:54.611" v="1380" actId="478"/>
          <ac:graphicFrameMkLst>
            <pc:docMk/>
            <pc:sldMk cId="364200211" sldId="342"/>
            <ac:graphicFrameMk id="10" creationId="{00000000-0000-0000-0000-000000000000}"/>
          </ac:graphicFrameMkLst>
        </pc:graphicFrameChg>
        <pc:cxnChg chg="mod">
          <ac:chgData name="William Grey" userId="37b73424-c081-4fc2-b1af-363f4f3fd4f3" providerId="ADAL" clId="{D8BD1122-7DEC-42A0-A51C-FB51DE7080D5}" dt="2019-02-10T21:11:01.553" v="146" actId="14100"/>
          <ac:cxnSpMkLst>
            <pc:docMk/>
            <pc:sldMk cId="364200211" sldId="342"/>
            <ac:cxnSpMk id="8" creationId="{00000000-0000-0000-0000-000000000000}"/>
          </ac:cxnSpMkLst>
        </pc:cxnChg>
      </pc:sldChg>
      <pc:sldChg chg="modSp add">
        <pc:chgData name="William Grey" userId="37b73424-c081-4fc2-b1af-363f4f3fd4f3" providerId="ADAL" clId="{D8BD1122-7DEC-42A0-A51C-FB51DE7080D5}" dt="2019-02-10T21:09:25.876" v="99" actId="20577"/>
        <pc:sldMkLst>
          <pc:docMk/>
          <pc:sldMk cId="1818445295" sldId="343"/>
        </pc:sldMkLst>
        <pc:spChg chg="mod">
          <ac:chgData name="William Grey" userId="37b73424-c081-4fc2-b1af-363f4f3fd4f3" providerId="ADAL" clId="{D8BD1122-7DEC-42A0-A51C-FB51DE7080D5}" dt="2019-02-10T21:09:25.876" v="99" actId="20577"/>
          <ac:spMkLst>
            <pc:docMk/>
            <pc:sldMk cId="1818445295" sldId="343"/>
            <ac:spMk id="2" creationId="{333567B3-F37C-4FDE-9569-ED4CC44F8016}"/>
          </ac:spMkLst>
        </pc:spChg>
        <pc:spChg chg="mod">
          <ac:chgData name="William Grey" userId="37b73424-c081-4fc2-b1af-363f4f3fd4f3" providerId="ADAL" clId="{D8BD1122-7DEC-42A0-A51C-FB51DE7080D5}" dt="2019-02-10T21:08:38.356" v="98" actId="5793"/>
          <ac:spMkLst>
            <pc:docMk/>
            <pc:sldMk cId="1818445295" sldId="343"/>
            <ac:spMk id="3" creationId="{70B5C0EB-B3DB-460E-A2BC-42987BF8CDAA}"/>
          </ac:spMkLst>
        </pc:spChg>
      </pc:sldChg>
      <pc:sldChg chg="modSp add">
        <pc:chgData name="William Grey" userId="37b73424-c081-4fc2-b1af-363f4f3fd4f3" providerId="ADAL" clId="{D8BD1122-7DEC-42A0-A51C-FB51DE7080D5}" dt="2019-02-10T22:22:52.998" v="1790" actId="27636"/>
        <pc:sldMkLst>
          <pc:docMk/>
          <pc:sldMk cId="47104168" sldId="344"/>
        </pc:sldMkLst>
        <pc:spChg chg="mod">
          <ac:chgData name="William Grey" userId="37b73424-c081-4fc2-b1af-363f4f3fd4f3" providerId="ADAL" clId="{D8BD1122-7DEC-42A0-A51C-FB51DE7080D5}" dt="2019-02-10T21:11:50.398" v="159" actId="20577"/>
          <ac:spMkLst>
            <pc:docMk/>
            <pc:sldMk cId="47104168" sldId="344"/>
            <ac:spMk id="2" creationId="{64E65375-C45D-45E3-8916-62DD6CBA913F}"/>
          </ac:spMkLst>
        </pc:spChg>
        <pc:spChg chg="mod">
          <ac:chgData name="William Grey" userId="37b73424-c081-4fc2-b1af-363f4f3fd4f3" providerId="ADAL" clId="{D8BD1122-7DEC-42A0-A51C-FB51DE7080D5}" dt="2019-02-10T22:22:52.998" v="1790" actId="27636"/>
          <ac:spMkLst>
            <pc:docMk/>
            <pc:sldMk cId="47104168" sldId="344"/>
            <ac:spMk id="3" creationId="{81BA94CC-6622-4F68-B166-1FAA0C2B7970}"/>
          </ac:spMkLst>
        </pc:spChg>
      </pc:sldChg>
      <pc:sldChg chg="addSp delSp modSp add">
        <pc:chgData name="William Grey" userId="37b73424-c081-4fc2-b1af-363f4f3fd4f3" providerId="ADAL" clId="{D8BD1122-7DEC-42A0-A51C-FB51DE7080D5}" dt="2019-02-10T22:39:52.032" v="1926" actId="1076"/>
        <pc:sldMkLst>
          <pc:docMk/>
          <pc:sldMk cId="2232607135" sldId="347"/>
        </pc:sldMkLst>
        <pc:spChg chg="del">
          <ac:chgData name="William Grey" userId="37b73424-c081-4fc2-b1af-363f4f3fd4f3" providerId="ADAL" clId="{D8BD1122-7DEC-42A0-A51C-FB51DE7080D5}" dt="2019-02-10T22:10:48.159" v="1503" actId="478"/>
          <ac:spMkLst>
            <pc:docMk/>
            <pc:sldMk cId="2232607135" sldId="347"/>
            <ac:spMk id="3" creationId="{7A9F2D37-7714-4F11-AA8A-18445AAE8B98}"/>
          </ac:spMkLst>
        </pc:spChg>
        <pc:spChg chg="add mod">
          <ac:chgData name="William Grey" userId="37b73424-c081-4fc2-b1af-363f4f3fd4f3" providerId="ADAL" clId="{D8BD1122-7DEC-42A0-A51C-FB51DE7080D5}" dt="2019-02-10T22:23:12.201" v="1791" actId="207"/>
          <ac:spMkLst>
            <pc:docMk/>
            <pc:sldMk cId="2232607135" sldId="347"/>
            <ac:spMk id="4" creationId="{CA114E27-3C5A-48C2-9750-8504CA26F21D}"/>
          </ac:spMkLst>
        </pc:spChg>
        <pc:spChg chg="add mod">
          <ac:chgData name="William Grey" userId="37b73424-c081-4fc2-b1af-363f4f3fd4f3" providerId="ADAL" clId="{D8BD1122-7DEC-42A0-A51C-FB51DE7080D5}" dt="2019-02-10T22:39:52.032" v="1926" actId="1076"/>
          <ac:spMkLst>
            <pc:docMk/>
            <pc:sldMk cId="2232607135" sldId="347"/>
            <ac:spMk id="8" creationId="{98A75AAA-3D1C-4482-B5EC-6A212BD813AF}"/>
          </ac:spMkLst>
        </pc:spChg>
        <pc:graphicFrameChg chg="add mod modGraphic">
          <ac:chgData name="William Grey" userId="37b73424-c081-4fc2-b1af-363f4f3fd4f3" providerId="ADAL" clId="{D8BD1122-7DEC-42A0-A51C-FB51DE7080D5}" dt="2019-02-10T22:38:30.376" v="1862" actId="1076"/>
          <ac:graphicFrameMkLst>
            <pc:docMk/>
            <pc:sldMk cId="2232607135" sldId="347"/>
            <ac:graphicFrameMk id="5" creationId="{596DD083-5967-4041-8663-C72B78AD3C93}"/>
          </ac:graphicFrameMkLst>
        </pc:graphicFrameChg>
        <pc:graphicFrameChg chg="add mod modGraphic">
          <ac:chgData name="William Grey" userId="37b73424-c081-4fc2-b1af-363f4f3fd4f3" providerId="ADAL" clId="{D8BD1122-7DEC-42A0-A51C-FB51DE7080D5}" dt="2019-02-10T22:39:05.521" v="1892" actId="20577"/>
          <ac:graphicFrameMkLst>
            <pc:docMk/>
            <pc:sldMk cId="2232607135" sldId="347"/>
            <ac:graphicFrameMk id="6" creationId="{4B4E22CD-91F0-4A4D-A696-2228AF471BCD}"/>
          </ac:graphicFrameMkLst>
        </pc:graphicFrameChg>
        <pc:graphicFrameChg chg="add del mod">
          <ac:chgData name="William Grey" userId="37b73424-c081-4fc2-b1af-363f4f3fd4f3" providerId="ADAL" clId="{D8BD1122-7DEC-42A0-A51C-FB51DE7080D5}" dt="2019-02-10T22:39:17.158" v="1895" actId="478"/>
          <ac:graphicFrameMkLst>
            <pc:docMk/>
            <pc:sldMk cId="2232607135" sldId="347"/>
            <ac:graphicFrameMk id="7" creationId="{68BE44D5-6BE5-4B22-938E-4A58DC3484AB}"/>
          </ac:graphicFrameMkLst>
        </pc:graphicFrameChg>
      </pc:sldChg>
      <pc:sldChg chg="modSp add">
        <pc:chgData name="William Grey" userId="37b73424-c081-4fc2-b1af-363f4f3fd4f3" providerId="ADAL" clId="{D8BD1122-7DEC-42A0-A51C-FB51DE7080D5}" dt="2019-02-10T22:32:06.617" v="1823" actId="20577"/>
        <pc:sldMkLst>
          <pc:docMk/>
          <pc:sldMk cId="2331794802" sldId="348"/>
        </pc:sldMkLst>
        <pc:spChg chg="mod">
          <ac:chgData name="William Grey" userId="37b73424-c081-4fc2-b1af-363f4f3fd4f3" providerId="ADAL" clId="{D8BD1122-7DEC-42A0-A51C-FB51DE7080D5}" dt="2019-02-10T22:23:20.774" v="1792" actId="207"/>
          <ac:spMkLst>
            <pc:docMk/>
            <pc:sldMk cId="2331794802" sldId="348"/>
            <ac:spMk id="4" creationId="{CA114E27-3C5A-48C2-9750-8504CA26F21D}"/>
          </ac:spMkLst>
        </pc:spChg>
        <pc:graphicFrameChg chg="modGraphic">
          <ac:chgData name="William Grey" userId="37b73424-c081-4fc2-b1af-363f4f3fd4f3" providerId="ADAL" clId="{D8BD1122-7DEC-42A0-A51C-FB51DE7080D5}" dt="2019-02-10T22:32:06.617" v="1823" actId="20577"/>
          <ac:graphicFrameMkLst>
            <pc:docMk/>
            <pc:sldMk cId="2331794802" sldId="348"/>
            <ac:graphicFrameMk id="5" creationId="{596DD083-5967-4041-8663-C72B78AD3C93}"/>
          </ac:graphicFrameMkLst>
        </pc:graphicFrameChg>
        <pc:graphicFrameChg chg="modGraphic">
          <ac:chgData name="William Grey" userId="37b73424-c081-4fc2-b1af-363f4f3fd4f3" providerId="ADAL" clId="{D8BD1122-7DEC-42A0-A51C-FB51DE7080D5}" dt="2019-02-10T22:11:04.271" v="1504" actId="2165"/>
          <ac:graphicFrameMkLst>
            <pc:docMk/>
            <pc:sldMk cId="2331794802" sldId="348"/>
            <ac:graphicFrameMk id="6" creationId="{4B4E22CD-91F0-4A4D-A696-2228AF471BCD}"/>
          </ac:graphicFrameMkLst>
        </pc:graphicFrameChg>
      </pc:sldChg>
      <pc:sldChg chg="addSp delSp modSp add">
        <pc:chgData name="William Grey" userId="37b73424-c081-4fc2-b1af-363f4f3fd4f3" providerId="ADAL" clId="{D8BD1122-7DEC-42A0-A51C-FB51DE7080D5}" dt="2019-02-10T22:40:25.455" v="1939" actId="20577"/>
        <pc:sldMkLst>
          <pc:docMk/>
          <pc:sldMk cId="3321638150" sldId="349"/>
        </pc:sldMkLst>
        <pc:spChg chg="del">
          <ac:chgData name="William Grey" userId="37b73424-c081-4fc2-b1af-363f4f3fd4f3" providerId="ADAL" clId="{D8BD1122-7DEC-42A0-A51C-FB51DE7080D5}" dt="2019-02-10T22:19:46.090" v="1543" actId="478"/>
          <ac:spMkLst>
            <pc:docMk/>
            <pc:sldMk cId="3321638150" sldId="349"/>
            <ac:spMk id="4" creationId="{CA114E27-3C5A-48C2-9750-8504CA26F21D}"/>
          </ac:spMkLst>
        </pc:spChg>
        <pc:spChg chg="add mod">
          <ac:chgData name="William Grey" userId="37b73424-c081-4fc2-b1af-363f4f3fd4f3" providerId="ADAL" clId="{D8BD1122-7DEC-42A0-A51C-FB51DE7080D5}" dt="2019-02-10T22:23:36.734" v="1794" actId="207"/>
          <ac:spMkLst>
            <pc:docMk/>
            <pc:sldMk cId="3321638150" sldId="349"/>
            <ac:spMk id="7" creationId="{3D80B0C1-325E-47DA-B6C5-DBE9F25AFCF5}"/>
          </ac:spMkLst>
        </pc:spChg>
        <pc:spChg chg="add mod">
          <ac:chgData name="William Grey" userId="37b73424-c081-4fc2-b1af-363f4f3fd4f3" providerId="ADAL" clId="{D8BD1122-7DEC-42A0-A51C-FB51DE7080D5}" dt="2019-02-10T22:40:25.455" v="1939" actId="20577"/>
          <ac:spMkLst>
            <pc:docMk/>
            <pc:sldMk cId="3321638150" sldId="349"/>
            <ac:spMk id="8" creationId="{BAFDB92C-1461-4C91-9A62-920F84427A7A}"/>
          </ac:spMkLst>
        </pc:spChg>
        <pc:graphicFrameChg chg="modGraphic">
          <ac:chgData name="William Grey" userId="37b73424-c081-4fc2-b1af-363f4f3fd4f3" providerId="ADAL" clId="{D8BD1122-7DEC-42A0-A51C-FB51DE7080D5}" dt="2019-02-10T22:32:26.988" v="1825" actId="20577"/>
          <ac:graphicFrameMkLst>
            <pc:docMk/>
            <pc:sldMk cId="3321638150" sldId="349"/>
            <ac:graphicFrameMk id="5" creationId="{596DD083-5967-4041-8663-C72B78AD3C93}"/>
          </ac:graphicFrameMkLst>
        </pc:graphicFrameChg>
        <pc:graphicFrameChg chg="modGraphic">
          <ac:chgData name="William Grey" userId="37b73424-c081-4fc2-b1af-363f4f3fd4f3" providerId="ADAL" clId="{D8BD1122-7DEC-42A0-A51C-FB51DE7080D5}" dt="2019-02-10T22:11:45.747" v="1509" actId="2165"/>
          <ac:graphicFrameMkLst>
            <pc:docMk/>
            <pc:sldMk cId="3321638150" sldId="349"/>
            <ac:graphicFrameMk id="6" creationId="{4B4E22CD-91F0-4A4D-A696-2228AF471BCD}"/>
          </ac:graphicFrameMkLst>
        </pc:graphicFrameChg>
      </pc:sldChg>
      <pc:sldChg chg="addSp delSp modSp add">
        <pc:chgData name="William Grey" userId="37b73424-c081-4fc2-b1af-363f4f3fd4f3" providerId="ADAL" clId="{D8BD1122-7DEC-42A0-A51C-FB51DE7080D5}" dt="2019-02-10T22:32:46.769" v="1826" actId="20577"/>
        <pc:sldMkLst>
          <pc:docMk/>
          <pc:sldMk cId="3809469783" sldId="350"/>
        </pc:sldMkLst>
        <pc:spChg chg="del">
          <ac:chgData name="William Grey" userId="37b73424-c081-4fc2-b1af-363f4f3fd4f3" providerId="ADAL" clId="{D8BD1122-7DEC-42A0-A51C-FB51DE7080D5}" dt="2019-02-10T22:19:50.722" v="1544" actId="478"/>
          <ac:spMkLst>
            <pc:docMk/>
            <pc:sldMk cId="3809469783" sldId="350"/>
            <ac:spMk id="4" creationId="{CA114E27-3C5A-48C2-9750-8504CA26F21D}"/>
          </ac:spMkLst>
        </pc:spChg>
        <pc:spChg chg="add mod">
          <ac:chgData name="William Grey" userId="37b73424-c081-4fc2-b1af-363f4f3fd4f3" providerId="ADAL" clId="{D8BD1122-7DEC-42A0-A51C-FB51DE7080D5}" dt="2019-02-10T22:23:47.706" v="1795" actId="207"/>
          <ac:spMkLst>
            <pc:docMk/>
            <pc:sldMk cId="3809469783" sldId="350"/>
            <ac:spMk id="7" creationId="{46F36E49-02E4-4F27-9E18-BAA85FF5885D}"/>
          </ac:spMkLst>
        </pc:spChg>
        <pc:graphicFrameChg chg="modGraphic">
          <ac:chgData name="William Grey" userId="37b73424-c081-4fc2-b1af-363f4f3fd4f3" providerId="ADAL" clId="{D8BD1122-7DEC-42A0-A51C-FB51DE7080D5}" dt="2019-02-10T22:32:46.769" v="1826" actId="20577"/>
          <ac:graphicFrameMkLst>
            <pc:docMk/>
            <pc:sldMk cId="3809469783" sldId="350"/>
            <ac:graphicFrameMk id="5" creationId="{596DD083-5967-4041-8663-C72B78AD3C93}"/>
          </ac:graphicFrameMkLst>
        </pc:graphicFrameChg>
        <pc:graphicFrameChg chg="modGraphic">
          <ac:chgData name="William Grey" userId="37b73424-c081-4fc2-b1af-363f4f3fd4f3" providerId="ADAL" clId="{D8BD1122-7DEC-42A0-A51C-FB51DE7080D5}" dt="2019-02-10T22:12:24.905" v="1511" actId="2165"/>
          <ac:graphicFrameMkLst>
            <pc:docMk/>
            <pc:sldMk cId="3809469783" sldId="350"/>
            <ac:graphicFrameMk id="6" creationId="{4B4E22CD-91F0-4A4D-A696-2228AF471BCD}"/>
          </ac:graphicFrameMkLst>
        </pc:graphicFrameChg>
      </pc:sldChg>
      <pc:sldChg chg="addSp delSp modSp add">
        <pc:chgData name="William Grey" userId="37b73424-c081-4fc2-b1af-363f4f3fd4f3" providerId="ADAL" clId="{D8BD1122-7DEC-42A0-A51C-FB51DE7080D5}" dt="2019-02-10T22:34:24.215" v="1834" actId="207"/>
        <pc:sldMkLst>
          <pc:docMk/>
          <pc:sldMk cId="257041699" sldId="351"/>
        </pc:sldMkLst>
        <pc:spChg chg="del">
          <ac:chgData name="William Grey" userId="37b73424-c081-4fc2-b1af-363f4f3fd4f3" providerId="ADAL" clId="{D8BD1122-7DEC-42A0-A51C-FB51DE7080D5}" dt="2019-02-10T22:19:56.979" v="1545" actId="478"/>
          <ac:spMkLst>
            <pc:docMk/>
            <pc:sldMk cId="257041699" sldId="351"/>
            <ac:spMk id="4" creationId="{CA114E27-3C5A-48C2-9750-8504CA26F21D}"/>
          </ac:spMkLst>
        </pc:spChg>
        <pc:spChg chg="add mod">
          <ac:chgData name="William Grey" userId="37b73424-c081-4fc2-b1af-363f4f3fd4f3" providerId="ADAL" clId="{D8BD1122-7DEC-42A0-A51C-FB51DE7080D5}" dt="2019-02-10T22:34:24.215" v="1834" actId="207"/>
          <ac:spMkLst>
            <pc:docMk/>
            <pc:sldMk cId="257041699" sldId="351"/>
            <ac:spMk id="7" creationId="{9C59CBCB-98AB-4FA8-B4E4-D8FC2C716A6F}"/>
          </ac:spMkLst>
        </pc:spChg>
        <pc:graphicFrameChg chg="modGraphic">
          <ac:chgData name="William Grey" userId="37b73424-c081-4fc2-b1af-363f4f3fd4f3" providerId="ADAL" clId="{D8BD1122-7DEC-42A0-A51C-FB51DE7080D5}" dt="2019-02-10T22:32:53.435" v="1827" actId="20577"/>
          <ac:graphicFrameMkLst>
            <pc:docMk/>
            <pc:sldMk cId="257041699" sldId="351"/>
            <ac:graphicFrameMk id="5" creationId="{596DD083-5967-4041-8663-C72B78AD3C93}"/>
          </ac:graphicFrameMkLst>
        </pc:graphicFrameChg>
        <pc:graphicFrameChg chg="modGraphic">
          <ac:chgData name="William Grey" userId="37b73424-c081-4fc2-b1af-363f4f3fd4f3" providerId="ADAL" clId="{D8BD1122-7DEC-42A0-A51C-FB51DE7080D5}" dt="2019-02-10T22:12:44.959" v="1513" actId="2164"/>
          <ac:graphicFrameMkLst>
            <pc:docMk/>
            <pc:sldMk cId="257041699" sldId="351"/>
            <ac:graphicFrameMk id="6" creationId="{4B4E22CD-91F0-4A4D-A696-2228AF471BCD}"/>
          </ac:graphicFrameMkLst>
        </pc:graphicFrameChg>
      </pc:sldChg>
      <pc:sldChg chg="addSp delSp modSp add">
        <pc:chgData name="William Grey" userId="37b73424-c081-4fc2-b1af-363f4f3fd4f3" providerId="ADAL" clId="{D8BD1122-7DEC-42A0-A51C-FB51DE7080D5}" dt="2019-02-10T22:40:42.334" v="1946" actId="20577"/>
        <pc:sldMkLst>
          <pc:docMk/>
          <pc:sldMk cId="1085135772" sldId="352"/>
        </pc:sldMkLst>
        <pc:spChg chg="del">
          <ac:chgData name="William Grey" userId="37b73424-c081-4fc2-b1af-363f4f3fd4f3" providerId="ADAL" clId="{D8BD1122-7DEC-42A0-A51C-FB51DE7080D5}" dt="2019-02-10T22:20:00.653" v="1546" actId="478"/>
          <ac:spMkLst>
            <pc:docMk/>
            <pc:sldMk cId="1085135772" sldId="352"/>
            <ac:spMk id="4" creationId="{CA114E27-3C5A-48C2-9750-8504CA26F21D}"/>
          </ac:spMkLst>
        </pc:spChg>
        <pc:spChg chg="add mod">
          <ac:chgData name="William Grey" userId="37b73424-c081-4fc2-b1af-363f4f3fd4f3" providerId="ADAL" clId="{D8BD1122-7DEC-42A0-A51C-FB51DE7080D5}" dt="2019-02-10T22:34:39.108" v="1835" actId="207"/>
          <ac:spMkLst>
            <pc:docMk/>
            <pc:sldMk cId="1085135772" sldId="352"/>
            <ac:spMk id="7" creationId="{D3F87E39-61C5-4101-B77C-7B35722CCF9D}"/>
          </ac:spMkLst>
        </pc:spChg>
        <pc:spChg chg="add mod">
          <ac:chgData name="William Grey" userId="37b73424-c081-4fc2-b1af-363f4f3fd4f3" providerId="ADAL" clId="{D8BD1122-7DEC-42A0-A51C-FB51DE7080D5}" dt="2019-02-10T22:40:42.334" v="1946" actId="20577"/>
          <ac:spMkLst>
            <pc:docMk/>
            <pc:sldMk cId="1085135772" sldId="352"/>
            <ac:spMk id="8" creationId="{0610803E-9E8D-4BBB-BD0B-CF6E2E8EC05E}"/>
          </ac:spMkLst>
        </pc:spChg>
        <pc:graphicFrameChg chg="mod modGraphic">
          <ac:chgData name="William Grey" userId="37b73424-c081-4fc2-b1af-363f4f3fd4f3" providerId="ADAL" clId="{D8BD1122-7DEC-42A0-A51C-FB51DE7080D5}" dt="2019-02-10T22:33:04.857" v="1829" actId="20577"/>
          <ac:graphicFrameMkLst>
            <pc:docMk/>
            <pc:sldMk cId="1085135772" sldId="352"/>
            <ac:graphicFrameMk id="5" creationId="{596DD083-5967-4041-8663-C72B78AD3C93}"/>
          </ac:graphicFrameMkLst>
        </pc:graphicFrameChg>
        <pc:graphicFrameChg chg="modGraphic">
          <ac:chgData name="William Grey" userId="37b73424-c081-4fc2-b1af-363f4f3fd4f3" providerId="ADAL" clId="{D8BD1122-7DEC-42A0-A51C-FB51DE7080D5}" dt="2019-02-10T22:13:08.919" v="1515" actId="2165"/>
          <ac:graphicFrameMkLst>
            <pc:docMk/>
            <pc:sldMk cId="1085135772" sldId="352"/>
            <ac:graphicFrameMk id="6" creationId="{4B4E22CD-91F0-4A4D-A696-2228AF471BCD}"/>
          </ac:graphicFrameMkLst>
        </pc:graphicFrameChg>
      </pc:sldChg>
      <pc:sldChg chg="addSp delSp modSp add">
        <pc:chgData name="William Grey" userId="37b73424-c081-4fc2-b1af-363f4f3fd4f3" providerId="ADAL" clId="{D8BD1122-7DEC-42A0-A51C-FB51DE7080D5}" dt="2019-02-10T22:33:28.163" v="1833" actId="207"/>
        <pc:sldMkLst>
          <pc:docMk/>
          <pc:sldMk cId="2871899120" sldId="353"/>
        </pc:sldMkLst>
        <pc:spChg chg="del mod">
          <ac:chgData name="William Grey" userId="37b73424-c081-4fc2-b1af-363f4f3fd4f3" providerId="ADAL" clId="{D8BD1122-7DEC-42A0-A51C-FB51DE7080D5}" dt="2019-02-10T22:20:08.114" v="1548" actId="478"/>
          <ac:spMkLst>
            <pc:docMk/>
            <pc:sldMk cId="2871899120" sldId="353"/>
            <ac:spMk id="4" creationId="{CA114E27-3C5A-48C2-9750-8504CA26F21D}"/>
          </ac:spMkLst>
        </pc:spChg>
        <pc:spChg chg="add mod">
          <ac:chgData name="William Grey" userId="37b73424-c081-4fc2-b1af-363f4f3fd4f3" providerId="ADAL" clId="{D8BD1122-7DEC-42A0-A51C-FB51DE7080D5}" dt="2019-02-10T22:33:28.163" v="1833" actId="207"/>
          <ac:spMkLst>
            <pc:docMk/>
            <pc:sldMk cId="2871899120" sldId="353"/>
            <ac:spMk id="7" creationId="{D9110AA0-D4EC-4767-A22A-AD6D96040490}"/>
          </ac:spMkLst>
        </pc:spChg>
        <pc:graphicFrameChg chg="mod modGraphic">
          <ac:chgData name="William Grey" userId="37b73424-c081-4fc2-b1af-363f4f3fd4f3" providerId="ADAL" clId="{D8BD1122-7DEC-42A0-A51C-FB51DE7080D5}" dt="2019-02-10T22:33:23.006" v="1832" actId="1076"/>
          <ac:graphicFrameMkLst>
            <pc:docMk/>
            <pc:sldMk cId="2871899120" sldId="353"/>
            <ac:graphicFrameMk id="5" creationId="{596DD083-5967-4041-8663-C72B78AD3C93}"/>
          </ac:graphicFrameMkLst>
        </pc:graphicFrameChg>
        <pc:graphicFrameChg chg="modGraphic">
          <ac:chgData name="William Grey" userId="37b73424-c081-4fc2-b1af-363f4f3fd4f3" providerId="ADAL" clId="{D8BD1122-7DEC-42A0-A51C-FB51DE7080D5}" dt="2019-02-10T22:13:23.351" v="1516" actId="2164"/>
          <ac:graphicFrameMkLst>
            <pc:docMk/>
            <pc:sldMk cId="2871899120" sldId="353"/>
            <ac:graphicFrameMk id="6" creationId="{4B4E22CD-91F0-4A4D-A696-2228AF471BCD}"/>
          </ac:graphicFrameMkLst>
        </pc:graphicFrameChg>
      </pc:sldChg>
      <pc:sldChg chg="addSp delSp modSp add">
        <pc:chgData name="William Grey" userId="37b73424-c081-4fc2-b1af-363f4f3fd4f3" providerId="ADAL" clId="{D8BD1122-7DEC-42A0-A51C-FB51DE7080D5}" dt="2019-02-10T22:35:25.413" v="1845" actId="1076"/>
        <pc:sldMkLst>
          <pc:docMk/>
          <pc:sldMk cId="3396161172" sldId="354"/>
        </pc:sldMkLst>
        <pc:spChg chg="del">
          <ac:chgData name="William Grey" userId="37b73424-c081-4fc2-b1af-363f4f3fd4f3" providerId="ADAL" clId="{D8BD1122-7DEC-42A0-A51C-FB51DE7080D5}" dt="2019-02-10T22:20:14.645" v="1549" actId="478"/>
          <ac:spMkLst>
            <pc:docMk/>
            <pc:sldMk cId="3396161172" sldId="354"/>
            <ac:spMk id="4" creationId="{CA114E27-3C5A-48C2-9750-8504CA26F21D}"/>
          </ac:spMkLst>
        </pc:spChg>
        <pc:spChg chg="add mod">
          <ac:chgData name="William Grey" userId="37b73424-c081-4fc2-b1af-363f4f3fd4f3" providerId="ADAL" clId="{D8BD1122-7DEC-42A0-A51C-FB51DE7080D5}" dt="2019-02-10T22:28:30.989" v="1817" actId="207"/>
          <ac:spMkLst>
            <pc:docMk/>
            <pc:sldMk cId="3396161172" sldId="354"/>
            <ac:spMk id="7" creationId="{D5645777-B00F-47FD-A129-2A692704BA92}"/>
          </ac:spMkLst>
        </pc:spChg>
        <pc:graphicFrameChg chg="mod modGraphic">
          <ac:chgData name="William Grey" userId="37b73424-c081-4fc2-b1af-363f4f3fd4f3" providerId="ADAL" clId="{D8BD1122-7DEC-42A0-A51C-FB51DE7080D5}" dt="2019-02-10T22:35:25.413" v="1845" actId="1076"/>
          <ac:graphicFrameMkLst>
            <pc:docMk/>
            <pc:sldMk cId="3396161172" sldId="354"/>
            <ac:graphicFrameMk id="5" creationId="{596DD083-5967-4041-8663-C72B78AD3C93}"/>
          </ac:graphicFrameMkLst>
        </pc:graphicFrameChg>
        <pc:graphicFrameChg chg="modGraphic">
          <ac:chgData name="William Grey" userId="37b73424-c081-4fc2-b1af-363f4f3fd4f3" providerId="ADAL" clId="{D8BD1122-7DEC-42A0-A51C-FB51DE7080D5}" dt="2019-02-10T22:14:16.667" v="1518" actId="2165"/>
          <ac:graphicFrameMkLst>
            <pc:docMk/>
            <pc:sldMk cId="3396161172" sldId="354"/>
            <ac:graphicFrameMk id="6" creationId="{4B4E22CD-91F0-4A4D-A696-2228AF471BCD}"/>
          </ac:graphicFrameMkLst>
        </pc:graphicFrameChg>
      </pc:sldChg>
      <pc:sldChg chg="addSp delSp modSp add">
        <pc:chgData name="William Grey" userId="37b73424-c081-4fc2-b1af-363f4f3fd4f3" providerId="ADAL" clId="{D8BD1122-7DEC-42A0-A51C-FB51DE7080D5}" dt="2019-02-10T22:35:46.847" v="1850" actId="1076"/>
        <pc:sldMkLst>
          <pc:docMk/>
          <pc:sldMk cId="1576297503" sldId="355"/>
        </pc:sldMkLst>
        <pc:spChg chg="del">
          <ac:chgData name="William Grey" userId="37b73424-c081-4fc2-b1af-363f4f3fd4f3" providerId="ADAL" clId="{D8BD1122-7DEC-42A0-A51C-FB51DE7080D5}" dt="2019-02-10T22:14:52.449" v="1522" actId="478"/>
          <ac:spMkLst>
            <pc:docMk/>
            <pc:sldMk cId="1576297503" sldId="355"/>
            <ac:spMk id="3" creationId="{7A9F2D37-7714-4F11-AA8A-18445AAE8B98}"/>
          </ac:spMkLst>
        </pc:spChg>
        <pc:spChg chg="del mod">
          <ac:chgData name="William Grey" userId="37b73424-c081-4fc2-b1af-363f4f3fd4f3" providerId="ADAL" clId="{D8BD1122-7DEC-42A0-A51C-FB51DE7080D5}" dt="2019-02-10T22:20:21.449" v="1551" actId="478"/>
          <ac:spMkLst>
            <pc:docMk/>
            <pc:sldMk cId="1576297503" sldId="355"/>
            <ac:spMk id="4" creationId="{CA114E27-3C5A-48C2-9750-8504CA26F21D}"/>
          </ac:spMkLst>
        </pc:spChg>
        <pc:spChg chg="add mod">
          <ac:chgData name="William Grey" userId="37b73424-c081-4fc2-b1af-363f4f3fd4f3" providerId="ADAL" clId="{D8BD1122-7DEC-42A0-A51C-FB51DE7080D5}" dt="2019-02-10T22:28:57.796" v="1819" actId="207"/>
          <ac:spMkLst>
            <pc:docMk/>
            <pc:sldMk cId="1576297503" sldId="355"/>
            <ac:spMk id="7" creationId="{8F44BA94-DF48-476A-9149-FB9B51B21A25}"/>
          </ac:spMkLst>
        </pc:spChg>
        <pc:graphicFrameChg chg="del mod modGraphic">
          <ac:chgData name="William Grey" userId="37b73424-c081-4fc2-b1af-363f4f3fd4f3" providerId="ADAL" clId="{D8BD1122-7DEC-42A0-A51C-FB51DE7080D5}" dt="2019-02-10T22:35:42.253" v="1849"/>
          <ac:graphicFrameMkLst>
            <pc:docMk/>
            <pc:sldMk cId="1576297503" sldId="355"/>
            <ac:graphicFrameMk id="5" creationId="{596DD083-5967-4041-8663-C72B78AD3C93}"/>
          </ac:graphicFrameMkLst>
        </pc:graphicFrameChg>
        <pc:graphicFrameChg chg="modGraphic">
          <ac:chgData name="William Grey" userId="37b73424-c081-4fc2-b1af-363f4f3fd4f3" providerId="ADAL" clId="{D8BD1122-7DEC-42A0-A51C-FB51DE7080D5}" dt="2019-02-10T22:14:44.875" v="1521" actId="2165"/>
          <ac:graphicFrameMkLst>
            <pc:docMk/>
            <pc:sldMk cId="1576297503" sldId="355"/>
            <ac:graphicFrameMk id="6" creationId="{4B4E22CD-91F0-4A4D-A696-2228AF471BCD}"/>
          </ac:graphicFrameMkLst>
        </pc:graphicFrameChg>
        <pc:graphicFrameChg chg="add mod">
          <ac:chgData name="William Grey" userId="37b73424-c081-4fc2-b1af-363f4f3fd4f3" providerId="ADAL" clId="{D8BD1122-7DEC-42A0-A51C-FB51DE7080D5}" dt="2019-02-10T22:35:46.847" v="1850" actId="1076"/>
          <ac:graphicFrameMkLst>
            <pc:docMk/>
            <pc:sldMk cId="1576297503" sldId="355"/>
            <ac:graphicFrameMk id="8" creationId="{945CBB1C-CEAD-41D9-8E82-6BD16980936E}"/>
          </ac:graphicFrameMkLst>
        </pc:graphicFrameChg>
      </pc:sldChg>
      <pc:sldChg chg="addSp delSp modSp add">
        <pc:chgData name="William Grey" userId="37b73424-c081-4fc2-b1af-363f4f3fd4f3" providerId="ADAL" clId="{D8BD1122-7DEC-42A0-A51C-FB51DE7080D5}" dt="2019-02-10T22:41:08.192" v="1979" actId="20577"/>
        <pc:sldMkLst>
          <pc:docMk/>
          <pc:sldMk cId="2083571720" sldId="356"/>
        </pc:sldMkLst>
        <pc:spChg chg="del">
          <ac:chgData name="William Grey" userId="37b73424-c081-4fc2-b1af-363f4f3fd4f3" providerId="ADAL" clId="{D8BD1122-7DEC-42A0-A51C-FB51DE7080D5}" dt="2019-02-10T22:20:26.065" v="1552" actId="478"/>
          <ac:spMkLst>
            <pc:docMk/>
            <pc:sldMk cId="2083571720" sldId="356"/>
            <ac:spMk id="4" creationId="{CA114E27-3C5A-48C2-9750-8504CA26F21D}"/>
          </ac:spMkLst>
        </pc:spChg>
        <pc:spChg chg="add mod">
          <ac:chgData name="William Grey" userId="37b73424-c081-4fc2-b1af-363f4f3fd4f3" providerId="ADAL" clId="{D8BD1122-7DEC-42A0-A51C-FB51DE7080D5}" dt="2019-02-10T22:36:53.483" v="1854" actId="207"/>
          <ac:spMkLst>
            <pc:docMk/>
            <pc:sldMk cId="2083571720" sldId="356"/>
            <ac:spMk id="7" creationId="{0759EDC5-5698-4B72-95AE-06226F70089B}"/>
          </ac:spMkLst>
        </pc:spChg>
        <pc:spChg chg="add mod">
          <ac:chgData name="William Grey" userId="37b73424-c081-4fc2-b1af-363f4f3fd4f3" providerId="ADAL" clId="{D8BD1122-7DEC-42A0-A51C-FB51DE7080D5}" dt="2019-02-10T22:41:08.192" v="1979" actId="20577"/>
          <ac:spMkLst>
            <pc:docMk/>
            <pc:sldMk cId="2083571720" sldId="356"/>
            <ac:spMk id="9" creationId="{53563007-BD5F-4AC6-B55E-27BF7214FA9B}"/>
          </ac:spMkLst>
        </pc:spChg>
        <pc:graphicFrameChg chg="del modGraphic">
          <ac:chgData name="William Grey" userId="37b73424-c081-4fc2-b1af-363f4f3fd4f3" providerId="ADAL" clId="{D8BD1122-7DEC-42A0-A51C-FB51DE7080D5}" dt="2019-02-10T22:36:30.411" v="1851" actId="478"/>
          <ac:graphicFrameMkLst>
            <pc:docMk/>
            <pc:sldMk cId="2083571720" sldId="356"/>
            <ac:graphicFrameMk id="5" creationId="{596DD083-5967-4041-8663-C72B78AD3C93}"/>
          </ac:graphicFrameMkLst>
        </pc:graphicFrameChg>
        <pc:graphicFrameChg chg="modGraphic">
          <ac:chgData name="William Grey" userId="37b73424-c081-4fc2-b1af-363f4f3fd4f3" providerId="ADAL" clId="{D8BD1122-7DEC-42A0-A51C-FB51DE7080D5}" dt="2019-02-10T22:15:43.031" v="1526" actId="2164"/>
          <ac:graphicFrameMkLst>
            <pc:docMk/>
            <pc:sldMk cId="2083571720" sldId="356"/>
            <ac:graphicFrameMk id="6" creationId="{4B4E22CD-91F0-4A4D-A696-2228AF471BCD}"/>
          </ac:graphicFrameMkLst>
        </pc:graphicFrameChg>
        <pc:graphicFrameChg chg="add">
          <ac:chgData name="William Grey" userId="37b73424-c081-4fc2-b1af-363f4f3fd4f3" providerId="ADAL" clId="{D8BD1122-7DEC-42A0-A51C-FB51DE7080D5}" dt="2019-02-10T22:36:31.228" v="1852"/>
          <ac:graphicFrameMkLst>
            <pc:docMk/>
            <pc:sldMk cId="2083571720" sldId="356"/>
            <ac:graphicFrameMk id="8" creationId="{BCFBA385-7451-4156-943E-9AEA60DE7295}"/>
          </ac:graphicFrameMkLst>
        </pc:graphicFrameChg>
      </pc:sldChg>
      <pc:sldChg chg="addSp delSp modSp add">
        <pc:chgData name="William Grey" userId="37b73424-c081-4fc2-b1af-363f4f3fd4f3" providerId="ADAL" clId="{D8BD1122-7DEC-42A0-A51C-FB51DE7080D5}" dt="2019-02-10T22:41:53.594" v="1990" actId="20577"/>
        <pc:sldMkLst>
          <pc:docMk/>
          <pc:sldMk cId="3728471008" sldId="357"/>
        </pc:sldMkLst>
        <pc:spChg chg="del">
          <ac:chgData name="William Grey" userId="37b73424-c081-4fc2-b1af-363f4f3fd4f3" providerId="ADAL" clId="{D8BD1122-7DEC-42A0-A51C-FB51DE7080D5}" dt="2019-02-10T22:20:33.370" v="1553" actId="478"/>
          <ac:spMkLst>
            <pc:docMk/>
            <pc:sldMk cId="3728471008" sldId="357"/>
            <ac:spMk id="4" creationId="{CA114E27-3C5A-48C2-9750-8504CA26F21D}"/>
          </ac:spMkLst>
        </pc:spChg>
        <pc:spChg chg="add mod">
          <ac:chgData name="William Grey" userId="37b73424-c081-4fc2-b1af-363f4f3fd4f3" providerId="ADAL" clId="{D8BD1122-7DEC-42A0-A51C-FB51DE7080D5}" dt="2019-02-10T22:31:22.057" v="1821" actId="207"/>
          <ac:spMkLst>
            <pc:docMk/>
            <pc:sldMk cId="3728471008" sldId="357"/>
            <ac:spMk id="7" creationId="{E7021FBE-ACAD-41A1-A2FE-A394FD91D3E8}"/>
          </ac:spMkLst>
        </pc:spChg>
        <pc:spChg chg="add del">
          <ac:chgData name="William Grey" userId="37b73424-c081-4fc2-b1af-363f4f3fd4f3" providerId="ADAL" clId="{D8BD1122-7DEC-42A0-A51C-FB51DE7080D5}" dt="2019-02-10T22:41:44.415" v="1981" actId="478"/>
          <ac:spMkLst>
            <pc:docMk/>
            <pc:sldMk cId="3728471008" sldId="357"/>
            <ac:spMk id="8" creationId="{E549353D-6685-4A30-A52E-F7F558B435AA}"/>
          </ac:spMkLst>
        </pc:spChg>
        <pc:spChg chg="add mod">
          <ac:chgData name="William Grey" userId="37b73424-c081-4fc2-b1af-363f4f3fd4f3" providerId="ADAL" clId="{D8BD1122-7DEC-42A0-A51C-FB51DE7080D5}" dt="2019-02-10T22:41:53.594" v="1990" actId="20577"/>
          <ac:spMkLst>
            <pc:docMk/>
            <pc:sldMk cId="3728471008" sldId="357"/>
            <ac:spMk id="9" creationId="{E198779C-775F-4533-88D6-B99F0BA4FB38}"/>
          </ac:spMkLst>
        </pc:spChg>
        <pc:graphicFrameChg chg="modGraphic">
          <ac:chgData name="William Grey" userId="37b73424-c081-4fc2-b1af-363f4f3fd4f3" providerId="ADAL" clId="{D8BD1122-7DEC-42A0-A51C-FB51DE7080D5}" dt="2019-02-10T22:16:17.593" v="1528" actId="2165"/>
          <ac:graphicFrameMkLst>
            <pc:docMk/>
            <pc:sldMk cId="3728471008" sldId="357"/>
            <ac:graphicFrameMk id="5" creationId="{596DD083-5967-4041-8663-C72B78AD3C93}"/>
          </ac:graphicFrameMkLst>
        </pc:graphicFrameChg>
        <pc:graphicFrameChg chg="modGraphic">
          <ac:chgData name="William Grey" userId="37b73424-c081-4fc2-b1af-363f4f3fd4f3" providerId="ADAL" clId="{D8BD1122-7DEC-42A0-A51C-FB51DE7080D5}" dt="2019-02-10T22:16:56.543" v="1529" actId="2165"/>
          <ac:graphicFrameMkLst>
            <pc:docMk/>
            <pc:sldMk cId="3728471008" sldId="357"/>
            <ac:graphicFrameMk id="6" creationId="{4B4E22CD-91F0-4A4D-A696-2228AF471BCD}"/>
          </ac:graphicFrameMkLst>
        </pc:graphicFrameChg>
      </pc:sldChg>
      <pc:sldChg chg="addSp delSp modSp add">
        <pc:chgData name="William Grey" userId="37b73424-c081-4fc2-b1af-363f4f3fd4f3" providerId="ADAL" clId="{D8BD1122-7DEC-42A0-A51C-FB51DE7080D5}" dt="2019-02-10T22:37:38.961" v="1858"/>
        <pc:sldMkLst>
          <pc:docMk/>
          <pc:sldMk cId="373609341" sldId="360"/>
        </pc:sldMkLst>
        <pc:spChg chg="del">
          <ac:chgData name="William Grey" userId="37b73424-c081-4fc2-b1af-363f4f3fd4f3" providerId="ADAL" clId="{D8BD1122-7DEC-42A0-A51C-FB51DE7080D5}" dt="2019-02-10T22:20:50.358" v="1557" actId="478"/>
          <ac:spMkLst>
            <pc:docMk/>
            <pc:sldMk cId="373609341" sldId="360"/>
            <ac:spMk id="4" creationId="{CA114E27-3C5A-48C2-9750-8504CA26F21D}"/>
          </ac:spMkLst>
        </pc:spChg>
        <pc:spChg chg="add mod">
          <ac:chgData name="William Grey" userId="37b73424-c081-4fc2-b1af-363f4f3fd4f3" providerId="ADAL" clId="{D8BD1122-7DEC-42A0-A51C-FB51DE7080D5}" dt="2019-02-10T22:25:39.598" v="1804" actId="207"/>
          <ac:spMkLst>
            <pc:docMk/>
            <pc:sldMk cId="373609341" sldId="360"/>
            <ac:spMk id="7" creationId="{3BFD05BC-06C1-41A3-8F6B-E8B944A3A1E9}"/>
          </ac:spMkLst>
        </pc:spChg>
        <pc:graphicFrameChg chg="del modGraphic">
          <ac:chgData name="William Grey" userId="37b73424-c081-4fc2-b1af-363f4f3fd4f3" providerId="ADAL" clId="{D8BD1122-7DEC-42A0-A51C-FB51DE7080D5}" dt="2019-02-10T22:37:38.545" v="1857" actId="478"/>
          <ac:graphicFrameMkLst>
            <pc:docMk/>
            <pc:sldMk cId="373609341" sldId="360"/>
            <ac:graphicFrameMk id="5" creationId="{596DD083-5967-4041-8663-C72B78AD3C93}"/>
          </ac:graphicFrameMkLst>
        </pc:graphicFrameChg>
        <pc:graphicFrameChg chg="modGraphic">
          <ac:chgData name="William Grey" userId="37b73424-c081-4fc2-b1af-363f4f3fd4f3" providerId="ADAL" clId="{D8BD1122-7DEC-42A0-A51C-FB51DE7080D5}" dt="2019-02-10T22:26:28.781" v="1810" actId="2165"/>
          <ac:graphicFrameMkLst>
            <pc:docMk/>
            <pc:sldMk cId="373609341" sldId="360"/>
            <ac:graphicFrameMk id="6" creationId="{4B4E22CD-91F0-4A4D-A696-2228AF471BCD}"/>
          </ac:graphicFrameMkLst>
        </pc:graphicFrameChg>
        <pc:graphicFrameChg chg="add">
          <ac:chgData name="William Grey" userId="37b73424-c081-4fc2-b1af-363f4f3fd4f3" providerId="ADAL" clId="{D8BD1122-7DEC-42A0-A51C-FB51DE7080D5}" dt="2019-02-10T22:37:38.961" v="1858"/>
          <ac:graphicFrameMkLst>
            <pc:docMk/>
            <pc:sldMk cId="373609341" sldId="360"/>
            <ac:graphicFrameMk id="8" creationId="{A60D653B-064E-4879-9E6D-8F5D11800E90}"/>
          </ac:graphicFrameMkLst>
        </pc:graphicFrameChg>
      </pc:sldChg>
      <pc:sldChg chg="addSp delSp modSp add">
        <pc:chgData name="William Grey" userId="37b73424-c081-4fc2-b1af-363f4f3fd4f3" providerId="ADAL" clId="{D8BD1122-7DEC-42A0-A51C-FB51DE7080D5}" dt="2019-02-10T22:32:22.368" v="1824" actId="20577"/>
        <pc:sldMkLst>
          <pc:docMk/>
          <pc:sldMk cId="965831238" sldId="362"/>
        </pc:sldMkLst>
        <pc:spChg chg="del">
          <ac:chgData name="William Grey" userId="37b73424-c081-4fc2-b1af-363f4f3fd4f3" providerId="ADAL" clId="{D8BD1122-7DEC-42A0-A51C-FB51DE7080D5}" dt="2019-02-10T22:19:37.475" v="1542" actId="478"/>
          <ac:spMkLst>
            <pc:docMk/>
            <pc:sldMk cId="965831238" sldId="362"/>
            <ac:spMk id="4" creationId="{CA114E27-3C5A-48C2-9750-8504CA26F21D}"/>
          </ac:spMkLst>
        </pc:spChg>
        <pc:spChg chg="add mod">
          <ac:chgData name="William Grey" userId="37b73424-c081-4fc2-b1af-363f4f3fd4f3" providerId="ADAL" clId="{D8BD1122-7DEC-42A0-A51C-FB51DE7080D5}" dt="2019-02-10T22:23:28.590" v="1793" actId="207"/>
          <ac:spMkLst>
            <pc:docMk/>
            <pc:sldMk cId="965831238" sldId="362"/>
            <ac:spMk id="7" creationId="{8862D587-D22C-4FD6-B632-232ADD33EEFE}"/>
          </ac:spMkLst>
        </pc:spChg>
        <pc:graphicFrameChg chg="modGraphic">
          <ac:chgData name="William Grey" userId="37b73424-c081-4fc2-b1af-363f4f3fd4f3" providerId="ADAL" clId="{D8BD1122-7DEC-42A0-A51C-FB51DE7080D5}" dt="2019-02-10T22:32:22.368" v="1824" actId="20577"/>
          <ac:graphicFrameMkLst>
            <pc:docMk/>
            <pc:sldMk cId="965831238" sldId="362"/>
            <ac:graphicFrameMk id="5" creationId="{596DD083-5967-4041-8663-C72B78AD3C93}"/>
          </ac:graphicFrameMkLst>
        </pc:graphicFrameChg>
        <pc:graphicFrameChg chg="modGraphic">
          <ac:chgData name="William Grey" userId="37b73424-c081-4fc2-b1af-363f4f3fd4f3" providerId="ADAL" clId="{D8BD1122-7DEC-42A0-A51C-FB51DE7080D5}" dt="2019-02-10T22:11:29.178" v="1508" actId="20577"/>
          <ac:graphicFrameMkLst>
            <pc:docMk/>
            <pc:sldMk cId="965831238" sldId="362"/>
            <ac:graphicFrameMk id="6" creationId="{4B4E22CD-91F0-4A4D-A696-2228AF471BCD}"/>
          </ac:graphicFrameMkLst>
        </pc:graphicFrameChg>
      </pc:sldChg>
      <pc:sldChg chg="addSp modSp add">
        <pc:chgData name="William Grey" userId="37b73424-c081-4fc2-b1af-363f4f3fd4f3" providerId="ADAL" clId="{D8BD1122-7DEC-42A0-A51C-FB51DE7080D5}" dt="2019-02-10T22:42:02.927" v="1995" actId="20577"/>
        <pc:sldMkLst>
          <pc:docMk/>
          <pc:sldMk cId="3447660911" sldId="363"/>
        </pc:sldMkLst>
        <pc:spChg chg="mod">
          <ac:chgData name="William Grey" userId="37b73424-c081-4fc2-b1af-363f4f3fd4f3" providerId="ADAL" clId="{D8BD1122-7DEC-42A0-A51C-FB51DE7080D5}" dt="2019-02-10T22:25:51.979" v="1807" actId="207"/>
          <ac:spMkLst>
            <pc:docMk/>
            <pc:sldMk cId="3447660911" sldId="363"/>
            <ac:spMk id="7" creationId="{3BFD05BC-06C1-41A3-8F6B-E8B944A3A1E9}"/>
          </ac:spMkLst>
        </pc:spChg>
        <pc:spChg chg="add mod">
          <ac:chgData name="William Grey" userId="37b73424-c081-4fc2-b1af-363f4f3fd4f3" providerId="ADAL" clId="{D8BD1122-7DEC-42A0-A51C-FB51DE7080D5}" dt="2019-02-10T22:42:02.927" v="1995" actId="20577"/>
          <ac:spMkLst>
            <pc:docMk/>
            <pc:sldMk cId="3447660911" sldId="363"/>
            <ac:spMk id="8" creationId="{F7023C79-54C1-4B3E-9DEC-0150C6B6F86B}"/>
          </ac:spMkLst>
        </pc:spChg>
        <pc:graphicFrameChg chg="modGraphic">
          <ac:chgData name="William Grey" userId="37b73424-c081-4fc2-b1af-363f4f3fd4f3" providerId="ADAL" clId="{D8BD1122-7DEC-42A0-A51C-FB51DE7080D5}" dt="2019-02-10T22:26:15.842" v="1809" actId="2165"/>
          <ac:graphicFrameMkLst>
            <pc:docMk/>
            <pc:sldMk cId="3447660911" sldId="363"/>
            <ac:graphicFrameMk id="6" creationId="{4B4E22CD-91F0-4A4D-A696-2228AF471BCD}"/>
          </ac:graphicFrameMkLst>
        </pc:graphicFrameChg>
      </pc:sldChg>
      <pc:sldChg chg="modSp add">
        <pc:chgData name="William Grey" userId="37b73424-c081-4fc2-b1af-363f4f3fd4f3" providerId="ADAL" clId="{D8BD1122-7DEC-42A0-A51C-FB51DE7080D5}" dt="2019-02-10T22:26:01.313" v="1808" actId="207"/>
        <pc:sldMkLst>
          <pc:docMk/>
          <pc:sldMk cId="915074074" sldId="364"/>
        </pc:sldMkLst>
        <pc:spChg chg="mod">
          <ac:chgData name="William Grey" userId="37b73424-c081-4fc2-b1af-363f4f3fd4f3" providerId="ADAL" clId="{D8BD1122-7DEC-42A0-A51C-FB51DE7080D5}" dt="2019-02-10T22:26:01.313" v="1808" actId="207"/>
          <ac:spMkLst>
            <pc:docMk/>
            <pc:sldMk cId="915074074" sldId="364"/>
            <ac:spMk id="7" creationId="{3BFD05BC-06C1-41A3-8F6B-E8B944A3A1E9}"/>
          </ac:spMkLst>
        </pc:spChg>
      </pc:sldChg>
      <pc:sldChg chg="addSp modSp add">
        <pc:chgData name="William Grey" userId="37b73424-c081-4fc2-b1af-363f4f3fd4f3" providerId="ADAL" clId="{D8BD1122-7DEC-42A0-A51C-FB51DE7080D5}" dt="2019-02-10T23:00:31.371" v="2183" actId="20577"/>
        <pc:sldMkLst>
          <pc:docMk/>
          <pc:sldMk cId="3432093251" sldId="365"/>
        </pc:sldMkLst>
        <pc:spChg chg="add mod">
          <ac:chgData name="William Grey" userId="37b73424-c081-4fc2-b1af-363f4f3fd4f3" providerId="ADAL" clId="{D8BD1122-7DEC-42A0-A51C-FB51DE7080D5}" dt="2019-02-10T23:00:31.371" v="2183" actId="20577"/>
          <ac:spMkLst>
            <pc:docMk/>
            <pc:sldMk cId="3432093251" sldId="365"/>
            <ac:spMk id="5" creationId="{DDA18A3A-3A80-4240-AA33-12F21C065FFE}"/>
          </ac:spMkLst>
        </pc:spChg>
        <pc:graphicFrameChg chg="modGraphic">
          <ac:chgData name="William Grey" userId="37b73424-c081-4fc2-b1af-363f4f3fd4f3" providerId="ADAL" clId="{D8BD1122-7DEC-42A0-A51C-FB51DE7080D5}" dt="2019-02-10T22:56:12.241" v="2124" actId="6549"/>
          <ac:graphicFrameMkLst>
            <pc:docMk/>
            <pc:sldMk cId="3432093251" sldId="365"/>
            <ac:graphicFrameMk id="4" creationId="{F66417A4-D012-4093-8F65-B9273C158122}"/>
          </ac:graphicFrameMkLst>
        </pc:graphicFrameChg>
      </pc:sldChg>
      <pc:sldChg chg="addSp modSp add">
        <pc:chgData name="William Grey" userId="37b73424-c081-4fc2-b1af-363f4f3fd4f3" providerId="ADAL" clId="{D8BD1122-7DEC-42A0-A51C-FB51DE7080D5}" dt="2019-02-10T23:00:41.473" v="2186" actId="20577"/>
        <pc:sldMkLst>
          <pc:docMk/>
          <pc:sldMk cId="2112281734" sldId="366"/>
        </pc:sldMkLst>
        <pc:spChg chg="add mod">
          <ac:chgData name="William Grey" userId="37b73424-c081-4fc2-b1af-363f4f3fd4f3" providerId="ADAL" clId="{D8BD1122-7DEC-42A0-A51C-FB51DE7080D5}" dt="2019-02-10T23:00:41.473" v="2186" actId="20577"/>
          <ac:spMkLst>
            <pc:docMk/>
            <pc:sldMk cId="2112281734" sldId="366"/>
            <ac:spMk id="5" creationId="{B72DA73D-2A4E-43D9-A9BD-91C32CB473E2}"/>
          </ac:spMkLst>
        </pc:spChg>
        <pc:graphicFrameChg chg="modGraphic">
          <ac:chgData name="William Grey" userId="37b73424-c081-4fc2-b1af-363f4f3fd4f3" providerId="ADAL" clId="{D8BD1122-7DEC-42A0-A51C-FB51DE7080D5}" dt="2019-02-10T22:56:31.388" v="2126" actId="6549"/>
          <ac:graphicFrameMkLst>
            <pc:docMk/>
            <pc:sldMk cId="2112281734" sldId="366"/>
            <ac:graphicFrameMk id="4" creationId="{F66417A4-D012-4093-8F65-B9273C158122}"/>
          </ac:graphicFrameMkLst>
        </pc:graphicFrameChg>
      </pc:sldChg>
      <pc:sldChg chg="addSp modSp add">
        <pc:chgData name="William Grey" userId="37b73424-c081-4fc2-b1af-363f4f3fd4f3" providerId="ADAL" clId="{D8BD1122-7DEC-42A0-A51C-FB51DE7080D5}" dt="2019-02-10T23:00:52.391" v="2190" actId="20577"/>
        <pc:sldMkLst>
          <pc:docMk/>
          <pc:sldMk cId="2539604449" sldId="367"/>
        </pc:sldMkLst>
        <pc:spChg chg="add mod">
          <ac:chgData name="William Grey" userId="37b73424-c081-4fc2-b1af-363f4f3fd4f3" providerId="ADAL" clId="{D8BD1122-7DEC-42A0-A51C-FB51DE7080D5}" dt="2019-02-10T23:00:52.391" v="2190" actId="20577"/>
          <ac:spMkLst>
            <pc:docMk/>
            <pc:sldMk cId="2539604449" sldId="367"/>
            <ac:spMk id="5" creationId="{4B361B5F-3FA8-4990-BD60-F65EA68BC880}"/>
          </ac:spMkLst>
        </pc:spChg>
        <pc:graphicFrameChg chg="modGraphic">
          <ac:chgData name="William Grey" userId="37b73424-c081-4fc2-b1af-363f4f3fd4f3" providerId="ADAL" clId="{D8BD1122-7DEC-42A0-A51C-FB51DE7080D5}" dt="2019-02-10T22:56:57.951" v="2128" actId="6549"/>
          <ac:graphicFrameMkLst>
            <pc:docMk/>
            <pc:sldMk cId="2539604449" sldId="367"/>
            <ac:graphicFrameMk id="4" creationId="{F66417A4-D012-4093-8F65-B9273C158122}"/>
          </ac:graphicFrameMkLst>
        </pc:graphicFrameChg>
      </pc:sldChg>
      <pc:sldChg chg="addSp modSp add ord">
        <pc:chgData name="William Grey" userId="37b73424-c081-4fc2-b1af-363f4f3fd4f3" providerId="ADAL" clId="{D8BD1122-7DEC-42A0-A51C-FB51DE7080D5}" dt="2019-02-10T23:01:48.457" v="2221" actId="20577"/>
        <pc:sldMkLst>
          <pc:docMk/>
          <pc:sldMk cId="1144680788" sldId="368"/>
        </pc:sldMkLst>
        <pc:spChg chg="add mod">
          <ac:chgData name="William Grey" userId="37b73424-c081-4fc2-b1af-363f4f3fd4f3" providerId="ADAL" clId="{D8BD1122-7DEC-42A0-A51C-FB51DE7080D5}" dt="2019-02-10T23:01:48.457" v="2221" actId="20577"/>
          <ac:spMkLst>
            <pc:docMk/>
            <pc:sldMk cId="1144680788" sldId="368"/>
            <ac:spMk id="5" creationId="{88FE0DB0-DE28-4C20-A8D9-0BDCA64C795F}"/>
          </ac:spMkLst>
        </pc:spChg>
        <pc:graphicFrameChg chg="modGraphic">
          <ac:chgData name="William Grey" userId="37b73424-c081-4fc2-b1af-363f4f3fd4f3" providerId="ADAL" clId="{D8BD1122-7DEC-42A0-A51C-FB51DE7080D5}" dt="2019-02-10T22:59:33.581" v="2139" actId="2165"/>
          <ac:graphicFrameMkLst>
            <pc:docMk/>
            <pc:sldMk cId="1144680788" sldId="368"/>
            <ac:graphicFrameMk id="4" creationId="{F66417A4-D012-4093-8F65-B9273C158122}"/>
          </ac:graphicFrameMkLst>
        </pc:graphicFrameChg>
      </pc:sldChg>
      <pc:sldChg chg="addSp modSp add">
        <pc:chgData name="William Grey" userId="37b73424-c081-4fc2-b1af-363f4f3fd4f3" providerId="ADAL" clId="{D8BD1122-7DEC-42A0-A51C-FB51DE7080D5}" dt="2019-02-10T23:00:58.388" v="2193" actId="20577"/>
        <pc:sldMkLst>
          <pc:docMk/>
          <pc:sldMk cId="1615056778" sldId="369"/>
        </pc:sldMkLst>
        <pc:spChg chg="add mod">
          <ac:chgData name="William Grey" userId="37b73424-c081-4fc2-b1af-363f4f3fd4f3" providerId="ADAL" clId="{D8BD1122-7DEC-42A0-A51C-FB51DE7080D5}" dt="2019-02-10T23:00:58.388" v="2193" actId="20577"/>
          <ac:spMkLst>
            <pc:docMk/>
            <pc:sldMk cId="1615056778" sldId="369"/>
            <ac:spMk id="5" creationId="{FF029F33-4F3E-480E-B4E2-33645F87BC27}"/>
          </ac:spMkLst>
        </pc:spChg>
        <pc:graphicFrameChg chg="modGraphic">
          <ac:chgData name="William Grey" userId="37b73424-c081-4fc2-b1af-363f4f3fd4f3" providerId="ADAL" clId="{D8BD1122-7DEC-42A0-A51C-FB51DE7080D5}" dt="2019-02-10T22:57:08.762" v="2129" actId="6549"/>
          <ac:graphicFrameMkLst>
            <pc:docMk/>
            <pc:sldMk cId="1615056778" sldId="369"/>
            <ac:graphicFrameMk id="4" creationId="{F66417A4-D012-4093-8F65-B9273C158122}"/>
          </ac:graphicFrameMkLst>
        </pc:graphicFrameChg>
      </pc:sldChg>
      <pc:sldChg chg="addSp modSp add ord">
        <pc:chgData name="William Grey" userId="37b73424-c081-4fc2-b1af-363f4f3fd4f3" providerId="ADAL" clId="{D8BD1122-7DEC-42A0-A51C-FB51DE7080D5}" dt="2019-02-10T23:01:42.813" v="2218" actId="20577"/>
        <pc:sldMkLst>
          <pc:docMk/>
          <pc:sldMk cId="864391690" sldId="370"/>
        </pc:sldMkLst>
        <pc:spChg chg="add mod">
          <ac:chgData name="William Grey" userId="37b73424-c081-4fc2-b1af-363f4f3fd4f3" providerId="ADAL" clId="{D8BD1122-7DEC-42A0-A51C-FB51DE7080D5}" dt="2019-02-10T23:01:42.813" v="2218" actId="20577"/>
          <ac:spMkLst>
            <pc:docMk/>
            <pc:sldMk cId="864391690" sldId="370"/>
            <ac:spMk id="5" creationId="{61CFA553-9398-4905-9363-EC7B6C25152E}"/>
          </ac:spMkLst>
        </pc:spChg>
        <pc:graphicFrameChg chg="modGraphic">
          <ac:chgData name="William Grey" userId="37b73424-c081-4fc2-b1af-363f4f3fd4f3" providerId="ADAL" clId="{D8BD1122-7DEC-42A0-A51C-FB51DE7080D5}" dt="2019-02-10T22:59:22.845" v="2138" actId="2165"/>
          <ac:graphicFrameMkLst>
            <pc:docMk/>
            <pc:sldMk cId="864391690" sldId="370"/>
            <ac:graphicFrameMk id="4" creationId="{F66417A4-D012-4093-8F65-B9273C158122}"/>
          </ac:graphicFrameMkLst>
        </pc:graphicFrameChg>
      </pc:sldChg>
      <pc:sldChg chg="addSp modSp add">
        <pc:chgData name="William Grey" userId="37b73424-c081-4fc2-b1af-363f4f3fd4f3" providerId="ADAL" clId="{D8BD1122-7DEC-42A0-A51C-FB51DE7080D5}" dt="2019-02-10T23:01:19.641" v="2209" actId="20577"/>
        <pc:sldMkLst>
          <pc:docMk/>
          <pc:sldMk cId="2296460487" sldId="371"/>
        </pc:sldMkLst>
        <pc:spChg chg="add mod">
          <ac:chgData name="William Grey" userId="37b73424-c081-4fc2-b1af-363f4f3fd4f3" providerId="ADAL" clId="{D8BD1122-7DEC-42A0-A51C-FB51DE7080D5}" dt="2019-02-10T23:01:19.641" v="2209" actId="20577"/>
          <ac:spMkLst>
            <pc:docMk/>
            <pc:sldMk cId="2296460487" sldId="371"/>
            <ac:spMk id="5" creationId="{944764AB-363C-48FF-9747-0E3DB8828C02}"/>
          </ac:spMkLst>
        </pc:spChg>
        <pc:graphicFrameChg chg="modGraphic">
          <ac:chgData name="William Grey" userId="37b73424-c081-4fc2-b1af-363f4f3fd4f3" providerId="ADAL" clId="{D8BD1122-7DEC-42A0-A51C-FB51DE7080D5}" dt="2019-02-10T22:58:41.840" v="2134" actId="6549"/>
          <ac:graphicFrameMkLst>
            <pc:docMk/>
            <pc:sldMk cId="2296460487" sldId="371"/>
            <ac:graphicFrameMk id="4" creationId="{F66417A4-D012-4093-8F65-B9273C158122}"/>
          </ac:graphicFrameMkLst>
        </pc:graphicFrameChg>
      </pc:sldChg>
      <pc:sldChg chg="addSp modSp add">
        <pc:chgData name="William Grey" userId="37b73424-c081-4fc2-b1af-363f4f3fd4f3" providerId="ADAL" clId="{D8BD1122-7DEC-42A0-A51C-FB51DE7080D5}" dt="2019-02-10T23:01:28.803" v="2212" actId="20577"/>
        <pc:sldMkLst>
          <pc:docMk/>
          <pc:sldMk cId="2827811894" sldId="372"/>
        </pc:sldMkLst>
        <pc:spChg chg="add mod">
          <ac:chgData name="William Grey" userId="37b73424-c081-4fc2-b1af-363f4f3fd4f3" providerId="ADAL" clId="{D8BD1122-7DEC-42A0-A51C-FB51DE7080D5}" dt="2019-02-10T23:01:28.803" v="2212" actId="20577"/>
          <ac:spMkLst>
            <pc:docMk/>
            <pc:sldMk cId="2827811894" sldId="372"/>
            <ac:spMk id="5" creationId="{08F31C6C-8381-43DD-8226-A6C04A02B1B1}"/>
          </ac:spMkLst>
        </pc:spChg>
        <pc:graphicFrameChg chg="modGraphic">
          <ac:chgData name="William Grey" userId="37b73424-c081-4fc2-b1af-363f4f3fd4f3" providerId="ADAL" clId="{D8BD1122-7DEC-42A0-A51C-FB51DE7080D5}" dt="2019-02-10T22:58:50.826" v="2135" actId="6549"/>
          <ac:graphicFrameMkLst>
            <pc:docMk/>
            <pc:sldMk cId="2827811894" sldId="372"/>
            <ac:graphicFrameMk id="4" creationId="{F66417A4-D012-4093-8F65-B9273C158122}"/>
          </ac:graphicFrameMkLst>
        </pc:graphicFrameChg>
      </pc:sldChg>
      <pc:sldChg chg="addSp modSp add">
        <pc:chgData name="William Grey" userId="37b73424-c081-4fc2-b1af-363f4f3fd4f3" providerId="ADAL" clId="{D8BD1122-7DEC-42A0-A51C-FB51DE7080D5}" dt="2019-02-10T23:01:34.738" v="2215" actId="20577"/>
        <pc:sldMkLst>
          <pc:docMk/>
          <pc:sldMk cId="4250685663" sldId="373"/>
        </pc:sldMkLst>
        <pc:spChg chg="add mod">
          <ac:chgData name="William Grey" userId="37b73424-c081-4fc2-b1af-363f4f3fd4f3" providerId="ADAL" clId="{D8BD1122-7DEC-42A0-A51C-FB51DE7080D5}" dt="2019-02-10T23:01:34.738" v="2215" actId="20577"/>
          <ac:spMkLst>
            <pc:docMk/>
            <pc:sldMk cId="4250685663" sldId="373"/>
            <ac:spMk id="5" creationId="{718ED437-447E-4AA6-997E-AE5C7E028A83}"/>
          </ac:spMkLst>
        </pc:spChg>
        <pc:graphicFrameChg chg="modGraphic">
          <ac:chgData name="William Grey" userId="37b73424-c081-4fc2-b1af-363f4f3fd4f3" providerId="ADAL" clId="{D8BD1122-7DEC-42A0-A51C-FB51DE7080D5}" dt="2019-02-10T22:59:09.855" v="2137" actId="20577"/>
          <ac:graphicFrameMkLst>
            <pc:docMk/>
            <pc:sldMk cId="4250685663" sldId="373"/>
            <ac:graphicFrameMk id="4" creationId="{F66417A4-D012-4093-8F65-B9273C158122}"/>
          </ac:graphicFrameMkLst>
        </pc:graphicFrameChg>
      </pc:sldChg>
    </pc:docChg>
  </pc:docChgLst>
  <pc:docChgLst>
    <pc:chgData name="William" userId="37b73424-c081-4fc2-b1af-363f4f3fd4f3" providerId="ADAL" clId="{FDA52AF7-C937-45A1-B770-08C24C2634D7}"/>
    <pc:docChg chg="modSld">
      <pc:chgData name="William" userId="37b73424-c081-4fc2-b1af-363f4f3fd4f3" providerId="ADAL" clId="{FDA52AF7-C937-45A1-B770-08C24C2634D7}" dt="2020-03-06T12:03:52.914" v="1" actId="1076"/>
      <pc:docMkLst>
        <pc:docMk/>
      </pc:docMkLst>
      <pc:sldChg chg="modSp mod">
        <pc:chgData name="William" userId="37b73424-c081-4fc2-b1af-363f4f3fd4f3" providerId="ADAL" clId="{FDA52AF7-C937-45A1-B770-08C24C2634D7}" dt="2020-03-06T12:03:52.914" v="1" actId="1076"/>
        <pc:sldMkLst>
          <pc:docMk/>
          <pc:sldMk cId="915074074" sldId="364"/>
        </pc:sldMkLst>
        <pc:spChg chg="mod">
          <ac:chgData name="William" userId="37b73424-c081-4fc2-b1af-363f4f3fd4f3" providerId="ADAL" clId="{FDA52AF7-C937-45A1-B770-08C24C2634D7}" dt="2020-03-06T12:03:52.914" v="1" actId="1076"/>
          <ac:spMkLst>
            <pc:docMk/>
            <pc:sldMk cId="915074074" sldId="364"/>
            <ac:spMk id="3" creationId="{7A9F2D37-7714-4F11-AA8A-18445AAE8B98}"/>
          </ac:spMkLst>
        </pc:spChg>
      </pc:sldChg>
    </pc:docChg>
  </pc:docChgLst>
  <pc:docChgLst>
    <pc:chgData name="William Grey" userId="37b73424-c081-4fc2-b1af-363f4f3fd4f3" providerId="ADAL" clId="{4840F359-0C15-442E-9C8F-60B5EF01EC8C}"/>
    <pc:docChg chg="custSel addSld delSld modSld sldOrd">
      <pc:chgData name="William Grey" userId="37b73424-c081-4fc2-b1af-363f4f3fd4f3" providerId="ADAL" clId="{4840F359-0C15-442E-9C8F-60B5EF01EC8C}" dt="2019-02-08T09:28:53.831" v="571" actId="20577"/>
      <pc:docMkLst>
        <pc:docMk/>
      </pc:docMkLst>
    </pc:docChg>
  </pc:docChgLst>
  <pc:docChgLst>
    <pc:chgData name="William Grey" userId="37b73424-c081-4fc2-b1af-363f4f3fd4f3" providerId="ADAL" clId="{B5EF2A5C-C3F3-493D-9C04-E00C8894A27C}"/>
    <pc:docChg chg="custSel addSld modSld sldOrd">
      <pc:chgData name="William Grey" userId="37b73424-c081-4fc2-b1af-363f4f3fd4f3" providerId="ADAL" clId="{B5EF2A5C-C3F3-493D-9C04-E00C8894A27C}" dt="2023-01-26T10:26:24.659" v="135" actId="20577"/>
      <pc:docMkLst>
        <pc:docMk/>
      </pc:docMkLst>
      <pc:sldChg chg="modSp mod">
        <pc:chgData name="William Grey" userId="37b73424-c081-4fc2-b1af-363f4f3fd4f3" providerId="ADAL" clId="{B5EF2A5C-C3F3-493D-9C04-E00C8894A27C}" dt="2023-01-26T10:03:00.018" v="44" actId="20577"/>
        <pc:sldMkLst>
          <pc:docMk/>
          <pc:sldMk cId="3870864254" sldId="258"/>
        </pc:sldMkLst>
        <pc:graphicFrameChg chg="modGraphic">
          <ac:chgData name="William Grey" userId="37b73424-c081-4fc2-b1af-363f4f3fd4f3" providerId="ADAL" clId="{B5EF2A5C-C3F3-493D-9C04-E00C8894A27C}" dt="2023-01-26T10:03:00.018" v="44" actId="20577"/>
          <ac:graphicFrameMkLst>
            <pc:docMk/>
            <pc:sldMk cId="3870864254" sldId="258"/>
            <ac:graphicFrameMk id="13" creationId="{15FF8323-EEC0-4412-8A32-AC69B70D2125}"/>
          </ac:graphicFrameMkLst>
        </pc:graphicFrameChg>
      </pc:sldChg>
      <pc:sldChg chg="modSp mod">
        <pc:chgData name="William Grey" userId="37b73424-c081-4fc2-b1af-363f4f3fd4f3" providerId="ADAL" clId="{B5EF2A5C-C3F3-493D-9C04-E00C8894A27C}" dt="2023-01-26T10:02:38.078" v="36" actId="20577"/>
        <pc:sldMkLst>
          <pc:docMk/>
          <pc:sldMk cId="1539956625" sldId="276"/>
        </pc:sldMkLst>
        <pc:graphicFrameChg chg="modGraphic">
          <ac:chgData name="William Grey" userId="37b73424-c081-4fc2-b1af-363f4f3fd4f3" providerId="ADAL" clId="{B5EF2A5C-C3F3-493D-9C04-E00C8894A27C}" dt="2023-01-26T10:02:38.078" v="36" actId="20577"/>
          <ac:graphicFrameMkLst>
            <pc:docMk/>
            <pc:sldMk cId="1539956625" sldId="276"/>
            <ac:graphicFrameMk id="15" creationId="{88948AD7-2E3F-4831-A8CE-36D44D246259}"/>
          </ac:graphicFrameMkLst>
        </pc:graphicFrameChg>
      </pc:sldChg>
      <pc:sldChg chg="modSp mod">
        <pc:chgData name="William Grey" userId="37b73424-c081-4fc2-b1af-363f4f3fd4f3" providerId="ADAL" clId="{B5EF2A5C-C3F3-493D-9C04-E00C8894A27C}" dt="2023-01-26T10:02:21.934" v="18" actId="5793"/>
        <pc:sldMkLst>
          <pc:docMk/>
          <pc:sldMk cId="3990739066" sldId="376"/>
        </pc:sldMkLst>
        <pc:graphicFrameChg chg="modGraphic">
          <ac:chgData name="William Grey" userId="37b73424-c081-4fc2-b1af-363f4f3fd4f3" providerId="ADAL" clId="{B5EF2A5C-C3F3-493D-9C04-E00C8894A27C}" dt="2023-01-26T10:02:21.934" v="18" actId="5793"/>
          <ac:graphicFrameMkLst>
            <pc:docMk/>
            <pc:sldMk cId="3990739066" sldId="376"/>
            <ac:graphicFrameMk id="12" creationId="{2B01C9E4-2991-46C0-981E-9081C713EC2A}"/>
          </ac:graphicFrameMkLst>
        </pc:graphicFrameChg>
      </pc:sldChg>
      <pc:sldChg chg="modSp mod">
        <pc:chgData name="William Grey" userId="37b73424-c081-4fc2-b1af-363f4f3fd4f3" providerId="ADAL" clId="{B5EF2A5C-C3F3-493D-9C04-E00C8894A27C}" dt="2023-01-26T10:07:23.445" v="48" actId="14100"/>
        <pc:sldMkLst>
          <pc:docMk/>
          <pc:sldMk cId="1868958037" sldId="385"/>
        </pc:sldMkLst>
        <pc:graphicFrameChg chg="modGraphic">
          <ac:chgData name="William Grey" userId="37b73424-c081-4fc2-b1af-363f4f3fd4f3" providerId="ADAL" clId="{B5EF2A5C-C3F3-493D-9C04-E00C8894A27C}" dt="2023-01-26T10:07:23.445" v="48" actId="14100"/>
          <ac:graphicFrameMkLst>
            <pc:docMk/>
            <pc:sldMk cId="1868958037" sldId="385"/>
            <ac:graphicFrameMk id="5" creationId="{596DD083-5967-4041-8663-C72B78AD3C93}"/>
          </ac:graphicFrameMkLst>
        </pc:graphicFrameChg>
      </pc:sldChg>
      <pc:sldChg chg="addSp modSp mod">
        <pc:chgData name="William Grey" userId="37b73424-c081-4fc2-b1af-363f4f3fd4f3" providerId="ADAL" clId="{B5EF2A5C-C3F3-493D-9C04-E00C8894A27C}" dt="2023-01-26T10:26:24.659" v="135" actId="20577"/>
        <pc:sldMkLst>
          <pc:docMk/>
          <pc:sldMk cId="2166581660" sldId="403"/>
        </pc:sldMkLst>
        <pc:graphicFrameChg chg="add mod modGraphic">
          <ac:chgData name="William Grey" userId="37b73424-c081-4fc2-b1af-363f4f3fd4f3" providerId="ADAL" clId="{B5EF2A5C-C3F3-493D-9C04-E00C8894A27C}" dt="2023-01-26T10:26:24.659" v="135" actId="20577"/>
          <ac:graphicFrameMkLst>
            <pc:docMk/>
            <pc:sldMk cId="2166581660" sldId="403"/>
            <ac:graphicFrameMk id="5" creationId="{B5B891DD-7070-4CBD-B021-8ECF55506F11}"/>
          </ac:graphicFrameMkLst>
        </pc:graphicFrameChg>
      </pc:sldChg>
      <pc:sldChg chg="delSp add mod ord">
        <pc:chgData name="William Grey" userId="37b73424-c081-4fc2-b1af-363f4f3fd4f3" providerId="ADAL" clId="{B5EF2A5C-C3F3-493D-9C04-E00C8894A27C}" dt="2023-01-26T10:23:54.472" v="53"/>
        <pc:sldMkLst>
          <pc:docMk/>
          <pc:sldMk cId="3771688777" sldId="404"/>
        </pc:sldMkLst>
        <pc:graphicFrameChg chg="del">
          <ac:chgData name="William Grey" userId="37b73424-c081-4fc2-b1af-363f4f3fd4f3" providerId="ADAL" clId="{B5EF2A5C-C3F3-493D-9C04-E00C8894A27C}" dt="2023-01-26T10:23:51.329" v="51" actId="478"/>
          <ac:graphicFrameMkLst>
            <pc:docMk/>
            <pc:sldMk cId="3771688777" sldId="404"/>
            <ac:graphicFrameMk id="5" creationId="{B5B891DD-7070-4CBD-B021-8ECF55506F11}"/>
          </ac:graphicFrameMkLst>
        </pc:graphicFrameChg>
      </pc:sldChg>
    </pc:docChg>
  </pc:docChgLst>
  <pc:docChgLst>
    <pc:chgData name="William Grey" userId="37b73424-c081-4fc2-b1af-363f4f3fd4f3" providerId="ADAL" clId="{F2CF331A-2276-40D6-AE59-36FE34F4FC5F}"/>
    <pc:docChg chg="custSel addSld modSld">
      <pc:chgData name="William Grey" userId="37b73424-c081-4fc2-b1af-363f4f3fd4f3" providerId="ADAL" clId="{F2CF331A-2276-40D6-AE59-36FE34F4FC5F}" dt="2022-09-17T18:42:57.042" v="1" actId="27636"/>
      <pc:docMkLst>
        <pc:docMk/>
      </pc:docMkLst>
      <pc:sldChg chg="modSp add mod">
        <pc:chgData name="William Grey" userId="37b73424-c081-4fc2-b1af-363f4f3fd4f3" providerId="ADAL" clId="{F2CF331A-2276-40D6-AE59-36FE34F4FC5F}" dt="2022-09-17T18:42:57.042" v="1" actId="27636"/>
        <pc:sldMkLst>
          <pc:docMk/>
          <pc:sldMk cId="1077139498" sldId="374"/>
        </pc:sldMkLst>
        <pc:spChg chg="mod">
          <ac:chgData name="William Grey" userId="37b73424-c081-4fc2-b1af-363f4f3fd4f3" providerId="ADAL" clId="{F2CF331A-2276-40D6-AE59-36FE34F4FC5F}" dt="2022-09-17T18:42:57.042" v="1" actId="27636"/>
          <ac:spMkLst>
            <pc:docMk/>
            <pc:sldMk cId="1077139498" sldId="374"/>
            <ac:spMk id="2" creationId="{00000000-0000-0000-0000-000000000000}"/>
          </ac:spMkLst>
        </pc:spChg>
      </pc:sldChg>
    </pc:docChg>
  </pc:docChgLst>
  <pc:docChgLst>
    <pc:chgData name="William Grey" userId="37b73424-c081-4fc2-b1af-363f4f3fd4f3" providerId="ADAL" clId="{EF93ABBD-5B16-4FAD-B123-FE942686BBE2}"/>
    <pc:docChg chg="undo custSel addSld delSld modSld sldOrd">
      <pc:chgData name="William Grey" userId="37b73424-c081-4fc2-b1af-363f4f3fd4f3" providerId="ADAL" clId="{EF93ABBD-5B16-4FAD-B123-FE942686BBE2}" dt="2023-01-21T00:03:45.591" v="1585" actId="2711"/>
      <pc:docMkLst>
        <pc:docMk/>
      </pc:docMkLst>
      <pc:sldChg chg="addSp delSp modSp mod ord">
        <pc:chgData name="William Grey" userId="37b73424-c081-4fc2-b1af-363f4f3fd4f3" providerId="ADAL" clId="{EF93ABBD-5B16-4FAD-B123-FE942686BBE2}" dt="2023-01-20T22:55:52.258" v="386" actId="20577"/>
        <pc:sldMkLst>
          <pc:docMk/>
          <pc:sldMk cId="712905212" sldId="257"/>
        </pc:sldMkLst>
        <pc:spChg chg="mod">
          <ac:chgData name="William Grey" userId="37b73424-c081-4fc2-b1af-363f4f3fd4f3" providerId="ADAL" clId="{EF93ABBD-5B16-4FAD-B123-FE942686BBE2}" dt="2023-01-20T22:55:52.258" v="386" actId="20577"/>
          <ac:spMkLst>
            <pc:docMk/>
            <pc:sldMk cId="712905212" sldId="257"/>
            <ac:spMk id="7" creationId="{FB580B2F-3D12-44B1-A043-0E2445900EED}"/>
          </ac:spMkLst>
        </pc:spChg>
        <pc:spChg chg="mod">
          <ac:chgData name="William Grey" userId="37b73424-c081-4fc2-b1af-363f4f3fd4f3" providerId="ADAL" clId="{EF93ABBD-5B16-4FAD-B123-FE942686BBE2}" dt="2023-01-20T22:46:00.136" v="281" actId="1076"/>
          <ac:spMkLst>
            <pc:docMk/>
            <pc:sldMk cId="712905212" sldId="257"/>
            <ac:spMk id="9" creationId="{357DB41E-EEF1-466A-8788-D403DAC19322}"/>
          </ac:spMkLst>
        </pc:spChg>
        <pc:spChg chg="add del">
          <ac:chgData name="William Grey" userId="37b73424-c081-4fc2-b1af-363f4f3fd4f3" providerId="ADAL" clId="{EF93ABBD-5B16-4FAD-B123-FE942686BBE2}" dt="2023-01-20T22:45:01.882" v="273" actId="22"/>
          <ac:spMkLst>
            <pc:docMk/>
            <pc:sldMk cId="712905212" sldId="257"/>
            <ac:spMk id="10" creationId="{9844BF0E-0BB7-4EB0-99B7-675258245B4D}"/>
          </ac:spMkLst>
        </pc:spChg>
        <pc:spChg chg="add mod">
          <ac:chgData name="William Grey" userId="37b73424-c081-4fc2-b1af-363f4f3fd4f3" providerId="ADAL" clId="{EF93ABBD-5B16-4FAD-B123-FE942686BBE2}" dt="2023-01-20T22:46:56.515" v="285" actId="1076"/>
          <ac:spMkLst>
            <pc:docMk/>
            <pc:sldMk cId="712905212" sldId="257"/>
            <ac:spMk id="11" creationId="{2511E46B-8E44-4E14-8AA0-91A2E79C8709}"/>
          </ac:spMkLst>
        </pc:spChg>
        <pc:graphicFrameChg chg="del mod">
          <ac:chgData name="William Grey" userId="37b73424-c081-4fc2-b1af-363f4f3fd4f3" providerId="ADAL" clId="{EF93ABBD-5B16-4FAD-B123-FE942686BBE2}" dt="2023-01-20T22:54:14.725" v="356" actId="478"/>
          <ac:graphicFrameMkLst>
            <pc:docMk/>
            <pc:sldMk cId="712905212" sldId="257"/>
            <ac:graphicFrameMk id="8" creationId="{27B2F4E6-7C3B-4827-9030-6C4E36809ECE}"/>
          </ac:graphicFrameMkLst>
        </pc:graphicFrameChg>
        <pc:graphicFrameChg chg="add del mod modGraphic">
          <ac:chgData name="William Grey" userId="37b73424-c081-4fc2-b1af-363f4f3fd4f3" providerId="ADAL" clId="{EF93ABBD-5B16-4FAD-B123-FE942686BBE2}" dt="2023-01-20T22:55:36.337" v="363" actId="478"/>
          <ac:graphicFrameMkLst>
            <pc:docMk/>
            <pc:sldMk cId="712905212" sldId="257"/>
            <ac:graphicFrameMk id="12" creationId="{17D97341-872B-4D3E-ADA2-5E1439DAE147}"/>
          </ac:graphicFrameMkLst>
        </pc:graphicFrameChg>
      </pc:sldChg>
      <pc:sldChg chg="addSp delSp modSp mod">
        <pc:chgData name="William Grey" userId="37b73424-c081-4fc2-b1af-363f4f3fd4f3" providerId="ADAL" clId="{EF93ABBD-5B16-4FAD-B123-FE942686BBE2}" dt="2023-01-20T23:00:44.921" v="452" actId="207"/>
        <pc:sldMkLst>
          <pc:docMk/>
          <pc:sldMk cId="3870864254" sldId="258"/>
        </pc:sldMkLst>
        <pc:spChg chg="mod">
          <ac:chgData name="William Grey" userId="37b73424-c081-4fc2-b1af-363f4f3fd4f3" providerId="ADAL" clId="{EF93ABBD-5B16-4FAD-B123-FE942686BBE2}" dt="2023-01-20T23:00:44.921" v="452" actId="207"/>
          <ac:spMkLst>
            <pc:docMk/>
            <pc:sldMk cId="3870864254" sldId="258"/>
            <ac:spMk id="7" creationId="{FB580B2F-3D12-44B1-A043-0E2445900EED}"/>
          </ac:spMkLst>
        </pc:spChg>
        <pc:spChg chg="mod">
          <ac:chgData name="William Grey" userId="37b73424-c081-4fc2-b1af-363f4f3fd4f3" providerId="ADAL" clId="{EF93ABBD-5B16-4FAD-B123-FE942686BBE2}" dt="2023-01-20T22:48:04.741" v="294" actId="1076"/>
          <ac:spMkLst>
            <pc:docMk/>
            <pc:sldMk cId="3870864254" sldId="258"/>
            <ac:spMk id="9" creationId="{357DB41E-EEF1-466A-8788-D403DAC19322}"/>
          </ac:spMkLst>
        </pc:spChg>
        <pc:spChg chg="add mod">
          <ac:chgData name="William Grey" userId="37b73424-c081-4fc2-b1af-363f4f3fd4f3" providerId="ADAL" clId="{EF93ABBD-5B16-4FAD-B123-FE942686BBE2}" dt="2023-01-20T23:00:25.874" v="450" actId="14100"/>
          <ac:spMkLst>
            <pc:docMk/>
            <pc:sldMk cId="3870864254" sldId="258"/>
            <ac:spMk id="10" creationId="{774FD89F-8387-4530-949A-64BEB41C6F7E}"/>
          </ac:spMkLst>
        </pc:spChg>
        <pc:spChg chg="add del">
          <ac:chgData name="William Grey" userId="37b73424-c081-4fc2-b1af-363f4f3fd4f3" providerId="ADAL" clId="{EF93ABBD-5B16-4FAD-B123-FE942686BBE2}" dt="2023-01-20T22:59:47.409" v="443" actId="22"/>
          <ac:spMkLst>
            <pc:docMk/>
            <pc:sldMk cId="3870864254" sldId="258"/>
            <ac:spMk id="12" creationId="{09AFCD5D-E015-41F1-8460-0CD34E923615}"/>
          </ac:spMkLst>
        </pc:spChg>
        <pc:graphicFrameChg chg="mod modGraphic">
          <ac:chgData name="William Grey" userId="37b73424-c081-4fc2-b1af-363f4f3fd4f3" providerId="ADAL" clId="{EF93ABBD-5B16-4FAD-B123-FE942686BBE2}" dt="2023-01-20T23:00:12.267" v="448" actId="1036"/>
          <ac:graphicFrameMkLst>
            <pc:docMk/>
            <pc:sldMk cId="3870864254" sldId="258"/>
            <ac:graphicFrameMk id="8" creationId="{27B2F4E6-7C3B-4827-9030-6C4E36809ECE}"/>
          </ac:graphicFrameMkLst>
        </pc:graphicFrameChg>
        <pc:graphicFrameChg chg="add mod">
          <ac:chgData name="William Grey" userId="37b73424-c081-4fc2-b1af-363f4f3fd4f3" providerId="ADAL" clId="{EF93ABBD-5B16-4FAD-B123-FE942686BBE2}" dt="2023-01-20T22:59:57.608" v="444"/>
          <ac:graphicFrameMkLst>
            <pc:docMk/>
            <pc:sldMk cId="3870864254" sldId="258"/>
            <ac:graphicFrameMk id="13" creationId="{15FF8323-EEC0-4412-8A32-AC69B70D2125}"/>
          </ac:graphicFrameMkLst>
        </pc:graphicFrameChg>
      </pc:sldChg>
      <pc:sldChg chg="addSp delSp modSp mod">
        <pc:chgData name="William Grey" userId="37b73424-c081-4fc2-b1af-363f4f3fd4f3" providerId="ADAL" clId="{EF93ABBD-5B16-4FAD-B123-FE942686BBE2}" dt="2023-01-20T22:59:18.742" v="439" actId="1076"/>
        <pc:sldMkLst>
          <pc:docMk/>
          <pc:sldMk cId="1539956625" sldId="276"/>
        </pc:sldMkLst>
        <pc:spChg chg="del mod">
          <ac:chgData name="William Grey" userId="37b73424-c081-4fc2-b1af-363f4f3fd4f3" providerId="ADAL" clId="{EF93ABBD-5B16-4FAD-B123-FE942686BBE2}" dt="2023-01-20T22:58:33.668" v="426" actId="478"/>
          <ac:spMkLst>
            <pc:docMk/>
            <pc:sldMk cId="1539956625" sldId="276"/>
            <ac:spMk id="2" creationId="{FB63E586-DB94-4893-8819-7C33032EA0B7}"/>
          </ac:spMkLst>
        </pc:spChg>
        <pc:spChg chg="mod">
          <ac:chgData name="William Grey" userId="37b73424-c081-4fc2-b1af-363f4f3fd4f3" providerId="ADAL" clId="{EF93ABBD-5B16-4FAD-B123-FE942686BBE2}" dt="2023-01-20T22:58:46.154" v="428" actId="20577"/>
          <ac:spMkLst>
            <pc:docMk/>
            <pc:sldMk cId="1539956625" sldId="276"/>
            <ac:spMk id="7" creationId="{FB580B2F-3D12-44B1-A043-0E2445900EED}"/>
          </ac:spMkLst>
        </pc:spChg>
        <pc:spChg chg="mod">
          <ac:chgData name="William Grey" userId="37b73424-c081-4fc2-b1af-363f4f3fd4f3" providerId="ADAL" clId="{EF93ABBD-5B16-4FAD-B123-FE942686BBE2}" dt="2023-01-20T22:47:45.789" v="292" actId="1076"/>
          <ac:spMkLst>
            <pc:docMk/>
            <pc:sldMk cId="1539956625" sldId="276"/>
            <ac:spMk id="9" creationId="{357DB41E-EEF1-466A-8788-D403DAC19322}"/>
          </ac:spMkLst>
        </pc:spChg>
        <pc:spChg chg="del mod">
          <ac:chgData name="William Grey" userId="37b73424-c081-4fc2-b1af-363f4f3fd4f3" providerId="ADAL" clId="{EF93ABBD-5B16-4FAD-B123-FE942686BBE2}" dt="2023-01-20T22:58:31.175" v="425" actId="478"/>
          <ac:spMkLst>
            <pc:docMk/>
            <pc:sldMk cId="1539956625" sldId="276"/>
            <ac:spMk id="13" creationId="{02AD6375-520C-48E2-BC9E-36AE3A90A008}"/>
          </ac:spMkLst>
        </pc:spChg>
        <pc:spChg chg="add mod">
          <ac:chgData name="William Grey" userId="37b73424-c081-4fc2-b1af-363f4f3fd4f3" providerId="ADAL" clId="{EF93ABBD-5B16-4FAD-B123-FE942686BBE2}" dt="2023-01-20T22:47:01.302" v="286"/>
          <ac:spMkLst>
            <pc:docMk/>
            <pc:sldMk cId="1539956625" sldId="276"/>
            <ac:spMk id="14" creationId="{3EF435AF-7C5E-43EC-9140-3DD7165D51E1}"/>
          </ac:spMkLst>
        </pc:spChg>
        <pc:spChg chg="add mod">
          <ac:chgData name="William Grey" userId="37b73424-c081-4fc2-b1af-363f4f3fd4f3" providerId="ADAL" clId="{EF93ABBD-5B16-4FAD-B123-FE942686BBE2}" dt="2023-01-20T22:59:12.200" v="438" actId="20577"/>
          <ac:spMkLst>
            <pc:docMk/>
            <pc:sldMk cId="1539956625" sldId="276"/>
            <ac:spMk id="16" creationId="{5D810298-D913-4580-938D-8D72DB87A772}"/>
          </ac:spMkLst>
        </pc:spChg>
        <pc:graphicFrameChg chg="mod modGraphic">
          <ac:chgData name="William Grey" userId="37b73424-c081-4fc2-b1af-363f4f3fd4f3" providerId="ADAL" clId="{EF93ABBD-5B16-4FAD-B123-FE942686BBE2}" dt="2023-01-20T22:59:18.742" v="439" actId="1076"/>
          <ac:graphicFrameMkLst>
            <pc:docMk/>
            <pc:sldMk cId="1539956625" sldId="276"/>
            <ac:graphicFrameMk id="12" creationId="{2B01C9E4-2991-46C0-981E-9081C713EC2A}"/>
          </ac:graphicFrameMkLst>
        </pc:graphicFrameChg>
        <pc:graphicFrameChg chg="add mod">
          <ac:chgData name="William Grey" userId="37b73424-c081-4fc2-b1af-363f4f3fd4f3" providerId="ADAL" clId="{EF93ABBD-5B16-4FAD-B123-FE942686BBE2}" dt="2023-01-20T22:58:37.117" v="427" actId="1076"/>
          <ac:graphicFrameMkLst>
            <pc:docMk/>
            <pc:sldMk cId="1539956625" sldId="276"/>
            <ac:graphicFrameMk id="15" creationId="{88948AD7-2E3F-4831-A8CE-36D44D246259}"/>
          </ac:graphicFrameMkLst>
        </pc:graphicFrameChg>
      </pc:sldChg>
      <pc:sldChg chg="addSp delSp modSp mod">
        <pc:chgData name="William Grey" userId="37b73424-c081-4fc2-b1af-363f4f3fd4f3" providerId="ADAL" clId="{EF93ABBD-5B16-4FAD-B123-FE942686BBE2}" dt="2023-01-20T23:01:53.255" v="460" actId="1076"/>
        <pc:sldMkLst>
          <pc:docMk/>
          <pc:sldMk cId="137429925" sldId="277"/>
        </pc:sldMkLst>
        <pc:spChg chg="mod">
          <ac:chgData name="William Grey" userId="37b73424-c081-4fc2-b1af-363f4f3fd4f3" providerId="ADAL" clId="{EF93ABBD-5B16-4FAD-B123-FE942686BBE2}" dt="2023-01-20T23:01:03.949" v="454" actId="207"/>
          <ac:spMkLst>
            <pc:docMk/>
            <pc:sldMk cId="137429925" sldId="277"/>
            <ac:spMk id="7" creationId="{FB580B2F-3D12-44B1-A043-0E2445900EED}"/>
          </ac:spMkLst>
        </pc:spChg>
        <pc:spChg chg="add mod">
          <ac:chgData name="William Grey" userId="37b73424-c081-4fc2-b1af-363f4f3fd4f3" providerId="ADAL" clId="{EF93ABBD-5B16-4FAD-B123-FE942686BBE2}" dt="2023-01-20T22:48:22.871" v="295"/>
          <ac:spMkLst>
            <pc:docMk/>
            <pc:sldMk cId="137429925" sldId="277"/>
            <ac:spMk id="12" creationId="{C0C5380A-5F3E-4A87-994D-E2462B305BC5}"/>
          </ac:spMkLst>
        </pc:spChg>
        <pc:graphicFrameChg chg="del">
          <ac:chgData name="William Grey" userId="37b73424-c081-4fc2-b1af-363f4f3fd4f3" providerId="ADAL" clId="{EF93ABBD-5B16-4FAD-B123-FE942686BBE2}" dt="2023-01-20T23:01:23.344" v="455" actId="478"/>
          <ac:graphicFrameMkLst>
            <pc:docMk/>
            <pc:sldMk cId="137429925" sldId="277"/>
            <ac:graphicFrameMk id="10" creationId="{1E1AD9B6-AB23-456F-ACFB-0228D9253C5E}"/>
          </ac:graphicFrameMkLst>
        </pc:graphicFrameChg>
        <pc:graphicFrameChg chg="add mod modGraphic">
          <ac:chgData name="William Grey" userId="37b73424-c081-4fc2-b1af-363f4f3fd4f3" providerId="ADAL" clId="{EF93ABBD-5B16-4FAD-B123-FE942686BBE2}" dt="2023-01-20T23:01:53.255" v="460" actId="1076"/>
          <ac:graphicFrameMkLst>
            <pc:docMk/>
            <pc:sldMk cId="137429925" sldId="277"/>
            <ac:graphicFrameMk id="14" creationId="{74C0AD43-3E34-4599-973F-02DCC94A13FD}"/>
          </ac:graphicFrameMkLst>
        </pc:graphicFrameChg>
        <pc:graphicFrameChg chg="add mod">
          <ac:chgData name="William Grey" userId="37b73424-c081-4fc2-b1af-363f4f3fd4f3" providerId="ADAL" clId="{EF93ABBD-5B16-4FAD-B123-FE942686BBE2}" dt="2023-01-20T23:01:24.133" v="456"/>
          <ac:graphicFrameMkLst>
            <pc:docMk/>
            <pc:sldMk cId="137429925" sldId="277"/>
            <ac:graphicFrameMk id="15" creationId="{DC9169A4-7373-4093-A395-6DB452E55DB4}"/>
          </ac:graphicFrameMkLst>
        </pc:graphicFrameChg>
      </pc:sldChg>
      <pc:sldChg chg="addSp delSp modSp mod">
        <pc:chgData name="William Grey" userId="37b73424-c081-4fc2-b1af-363f4f3fd4f3" providerId="ADAL" clId="{EF93ABBD-5B16-4FAD-B123-FE942686BBE2}" dt="2023-01-20T23:02:16.037" v="463" actId="478"/>
        <pc:sldMkLst>
          <pc:docMk/>
          <pc:sldMk cId="1868991475" sldId="278"/>
        </pc:sldMkLst>
        <pc:spChg chg="mod">
          <ac:chgData name="William Grey" userId="37b73424-c081-4fc2-b1af-363f4f3fd4f3" providerId="ADAL" clId="{EF93ABBD-5B16-4FAD-B123-FE942686BBE2}" dt="2023-01-20T22:48:36.492" v="297" actId="1076"/>
          <ac:spMkLst>
            <pc:docMk/>
            <pc:sldMk cId="1868991475" sldId="278"/>
            <ac:spMk id="7" creationId="{FB580B2F-3D12-44B1-A043-0E2445900EED}"/>
          </ac:spMkLst>
        </pc:spChg>
        <pc:spChg chg="mod">
          <ac:chgData name="William Grey" userId="37b73424-c081-4fc2-b1af-363f4f3fd4f3" providerId="ADAL" clId="{EF93ABBD-5B16-4FAD-B123-FE942686BBE2}" dt="2023-01-20T22:49:02.620" v="301" actId="1076"/>
          <ac:spMkLst>
            <pc:docMk/>
            <pc:sldMk cId="1868991475" sldId="278"/>
            <ac:spMk id="9" creationId="{357DB41E-EEF1-466A-8788-D403DAC19322}"/>
          </ac:spMkLst>
        </pc:spChg>
        <pc:spChg chg="add mod">
          <ac:chgData name="William Grey" userId="37b73424-c081-4fc2-b1af-363f4f3fd4f3" providerId="ADAL" clId="{EF93ABBD-5B16-4FAD-B123-FE942686BBE2}" dt="2023-01-20T22:48:29.227" v="296"/>
          <ac:spMkLst>
            <pc:docMk/>
            <pc:sldMk cId="1868991475" sldId="278"/>
            <ac:spMk id="11" creationId="{CAD88A4B-C82A-4CA1-863B-451718D5DDE8}"/>
          </ac:spMkLst>
        </pc:spChg>
        <pc:graphicFrameChg chg="del mod modGraphic">
          <ac:chgData name="William Grey" userId="37b73424-c081-4fc2-b1af-363f4f3fd4f3" providerId="ADAL" clId="{EF93ABBD-5B16-4FAD-B123-FE942686BBE2}" dt="2023-01-20T23:02:09.799" v="461" actId="478"/>
          <ac:graphicFrameMkLst>
            <pc:docMk/>
            <pc:sldMk cId="1868991475" sldId="278"/>
            <ac:graphicFrameMk id="10" creationId="{1E1AD9B6-AB23-456F-ACFB-0228D9253C5E}"/>
          </ac:graphicFrameMkLst>
        </pc:graphicFrameChg>
        <pc:graphicFrameChg chg="add del mod">
          <ac:chgData name="William Grey" userId="37b73424-c081-4fc2-b1af-363f4f3fd4f3" providerId="ADAL" clId="{EF93ABBD-5B16-4FAD-B123-FE942686BBE2}" dt="2023-01-20T23:02:16.037" v="463" actId="478"/>
          <ac:graphicFrameMkLst>
            <pc:docMk/>
            <pc:sldMk cId="1868991475" sldId="278"/>
            <ac:graphicFrameMk id="14" creationId="{98D93979-5E61-4D42-90FB-D02E10B132A4}"/>
          </ac:graphicFrameMkLst>
        </pc:graphicFrameChg>
        <pc:graphicFrameChg chg="add mod">
          <ac:chgData name="William Grey" userId="37b73424-c081-4fc2-b1af-363f4f3fd4f3" providerId="ADAL" clId="{EF93ABBD-5B16-4FAD-B123-FE942686BBE2}" dt="2023-01-20T23:02:10.305" v="462"/>
          <ac:graphicFrameMkLst>
            <pc:docMk/>
            <pc:sldMk cId="1868991475" sldId="278"/>
            <ac:graphicFrameMk id="15" creationId="{897B5EEC-81BB-464C-9AB4-F15466BD7A18}"/>
          </ac:graphicFrameMkLst>
        </pc:graphicFrameChg>
      </pc:sldChg>
      <pc:sldChg chg="modSp add del mod">
        <pc:chgData name="William Grey" userId="37b73424-c081-4fc2-b1af-363f4f3fd4f3" providerId="ADAL" clId="{EF93ABBD-5B16-4FAD-B123-FE942686BBE2}" dt="2023-01-20T22:36:58.074" v="141" actId="47"/>
        <pc:sldMkLst>
          <pc:docMk/>
          <pc:sldMk cId="2433329042" sldId="297"/>
        </pc:sldMkLst>
        <pc:spChg chg="mod">
          <ac:chgData name="William Grey" userId="37b73424-c081-4fc2-b1af-363f4f3fd4f3" providerId="ADAL" clId="{EF93ABBD-5B16-4FAD-B123-FE942686BBE2}" dt="2023-01-16T20:52:03.461" v="18" actId="27636"/>
          <ac:spMkLst>
            <pc:docMk/>
            <pc:sldMk cId="2433329042" sldId="297"/>
            <ac:spMk id="2" creationId="{00000000-0000-0000-0000-000000000000}"/>
          </ac:spMkLst>
        </pc:spChg>
      </pc:sldChg>
      <pc:sldChg chg="addSp delSp modSp mod">
        <pc:chgData name="William Grey" userId="37b73424-c081-4fc2-b1af-363f4f3fd4f3" providerId="ADAL" clId="{EF93ABBD-5B16-4FAD-B123-FE942686BBE2}" dt="2023-01-20T22:27:47.713" v="29" actId="478"/>
        <pc:sldMkLst>
          <pc:docMk/>
          <pc:sldMk cId="2547731327" sldId="332"/>
        </pc:sldMkLst>
        <pc:spChg chg="mod">
          <ac:chgData name="William Grey" userId="37b73424-c081-4fc2-b1af-363f4f3fd4f3" providerId="ADAL" clId="{EF93ABBD-5B16-4FAD-B123-FE942686BBE2}" dt="2023-01-16T20:52:03.352" v="0"/>
          <ac:spMkLst>
            <pc:docMk/>
            <pc:sldMk cId="2547731327" sldId="332"/>
            <ac:spMk id="2" creationId="{00000000-0000-0000-0000-000000000000}"/>
          </ac:spMkLst>
        </pc:spChg>
        <pc:spChg chg="del mod">
          <ac:chgData name="William Grey" userId="37b73424-c081-4fc2-b1af-363f4f3fd4f3" providerId="ADAL" clId="{EF93ABBD-5B16-4FAD-B123-FE942686BBE2}" dt="2023-01-20T22:27:47.713" v="29" actId="478"/>
          <ac:spMkLst>
            <pc:docMk/>
            <pc:sldMk cId="2547731327" sldId="332"/>
            <ac:spMk id="3" creationId="{00000000-0000-0000-0000-000000000000}"/>
          </ac:spMkLst>
        </pc:spChg>
        <pc:spChg chg="add mod">
          <ac:chgData name="William Grey" userId="37b73424-c081-4fc2-b1af-363f4f3fd4f3" providerId="ADAL" clId="{EF93ABBD-5B16-4FAD-B123-FE942686BBE2}" dt="2023-01-20T22:27:47.713" v="29" actId="478"/>
          <ac:spMkLst>
            <pc:docMk/>
            <pc:sldMk cId="2547731327" sldId="332"/>
            <ac:spMk id="5" creationId="{90EF386A-B9D3-4E4D-9162-CE5C40E0AA49}"/>
          </ac:spMkLst>
        </pc:spChg>
      </pc:sldChg>
      <pc:sldChg chg="addSp delSp modSp del mod">
        <pc:chgData name="William Grey" userId="37b73424-c081-4fc2-b1af-363f4f3fd4f3" providerId="ADAL" clId="{EF93ABBD-5B16-4FAD-B123-FE942686BBE2}" dt="2023-01-20T23:05:15.525" v="516" actId="47"/>
        <pc:sldMkLst>
          <pc:docMk/>
          <pc:sldMk cId="364200211" sldId="342"/>
        </pc:sldMkLst>
        <pc:spChg chg="del mod">
          <ac:chgData name="William Grey" userId="37b73424-c081-4fc2-b1af-363f4f3fd4f3" providerId="ADAL" clId="{EF93ABBD-5B16-4FAD-B123-FE942686BBE2}" dt="2023-01-20T22:49:25.388" v="303" actId="478"/>
          <ac:spMkLst>
            <pc:docMk/>
            <pc:sldMk cId="364200211" sldId="342"/>
            <ac:spMk id="12" creationId="{CBE101CE-FA82-451A-8982-A67F6E17BD3E}"/>
          </ac:spMkLst>
        </pc:spChg>
        <pc:graphicFrameChg chg="add mod">
          <ac:chgData name="William Grey" userId="37b73424-c081-4fc2-b1af-363f4f3fd4f3" providerId="ADAL" clId="{EF93ABBD-5B16-4FAD-B123-FE942686BBE2}" dt="2023-01-20T22:49:25.760" v="304"/>
          <ac:graphicFrameMkLst>
            <pc:docMk/>
            <pc:sldMk cId="364200211" sldId="342"/>
            <ac:graphicFrameMk id="10" creationId="{6E377942-7B23-4C3B-8CE3-F21E353FA0D3}"/>
          </ac:graphicFrameMkLst>
        </pc:graphicFrameChg>
      </pc:sldChg>
      <pc:sldChg chg="modSp del mod">
        <pc:chgData name="William Grey" userId="37b73424-c081-4fc2-b1af-363f4f3fd4f3" providerId="ADAL" clId="{EF93ABBD-5B16-4FAD-B123-FE942686BBE2}" dt="2023-01-20T22:32:26.466" v="121" actId="47"/>
        <pc:sldMkLst>
          <pc:docMk/>
          <pc:sldMk cId="1818445295" sldId="343"/>
        </pc:sldMkLst>
        <pc:spChg chg="mod">
          <ac:chgData name="William Grey" userId="37b73424-c081-4fc2-b1af-363f4f3fd4f3" providerId="ADAL" clId="{EF93ABBD-5B16-4FAD-B123-FE942686BBE2}" dt="2023-01-16T20:52:03.513" v="28" actId="27636"/>
          <ac:spMkLst>
            <pc:docMk/>
            <pc:sldMk cId="1818445295" sldId="343"/>
            <ac:spMk id="2" creationId="{333567B3-F37C-4FDE-9569-ED4CC44F8016}"/>
          </ac:spMkLst>
        </pc:spChg>
        <pc:spChg chg="mod">
          <ac:chgData name="William Grey" userId="37b73424-c081-4fc2-b1af-363f4f3fd4f3" providerId="ADAL" clId="{EF93ABBD-5B16-4FAD-B123-FE942686BBE2}" dt="2023-01-16T20:52:03.352" v="0"/>
          <ac:spMkLst>
            <pc:docMk/>
            <pc:sldMk cId="1818445295" sldId="343"/>
            <ac:spMk id="3" creationId="{70B5C0EB-B3DB-460E-A2BC-42987BF8CDAA}"/>
          </ac:spMkLst>
        </pc:spChg>
      </pc:sldChg>
      <pc:sldChg chg="addSp delSp modSp mod ord">
        <pc:chgData name="William Grey" userId="37b73424-c081-4fc2-b1af-363f4f3fd4f3" providerId="ADAL" clId="{EF93ABBD-5B16-4FAD-B123-FE942686BBE2}" dt="2023-01-20T22:55:10.945" v="359"/>
        <pc:sldMkLst>
          <pc:docMk/>
          <pc:sldMk cId="47104168" sldId="344"/>
        </pc:sldMkLst>
        <pc:spChg chg="mod">
          <ac:chgData name="William Grey" userId="37b73424-c081-4fc2-b1af-363f4f3fd4f3" providerId="ADAL" clId="{EF93ABBD-5B16-4FAD-B123-FE942686BBE2}" dt="2023-01-16T20:52:03.404" v="2" actId="27636"/>
          <ac:spMkLst>
            <pc:docMk/>
            <pc:sldMk cId="47104168" sldId="344"/>
            <ac:spMk id="2" creationId="{64E65375-C45D-45E3-8916-62DD6CBA913F}"/>
          </ac:spMkLst>
        </pc:spChg>
        <pc:spChg chg="mod">
          <ac:chgData name="William Grey" userId="37b73424-c081-4fc2-b1af-363f4f3fd4f3" providerId="ADAL" clId="{EF93ABBD-5B16-4FAD-B123-FE942686BBE2}" dt="2023-01-20T22:44:36.369" v="268" actId="20577"/>
          <ac:spMkLst>
            <pc:docMk/>
            <pc:sldMk cId="47104168" sldId="344"/>
            <ac:spMk id="3" creationId="{81BA94CC-6622-4F68-B166-1FAA0C2B7970}"/>
          </ac:spMkLst>
        </pc:spChg>
        <pc:graphicFrameChg chg="add del mod">
          <ac:chgData name="William Grey" userId="37b73424-c081-4fc2-b1af-363f4f3fd4f3" providerId="ADAL" clId="{EF93ABBD-5B16-4FAD-B123-FE942686BBE2}" dt="2023-01-20T22:55:10.945" v="359"/>
          <ac:graphicFrameMkLst>
            <pc:docMk/>
            <pc:sldMk cId="47104168" sldId="344"/>
            <ac:graphicFrameMk id="4" creationId="{A7DD2706-161A-45E0-AB52-B6413D0AA7D4}"/>
          </ac:graphicFrameMkLst>
        </pc:graphicFrameChg>
      </pc:sldChg>
      <pc:sldChg chg="addSp delSp modSp mod">
        <pc:chgData name="William Grey" userId="37b73424-c081-4fc2-b1af-363f4f3fd4f3" providerId="ADAL" clId="{EF93ABBD-5B16-4FAD-B123-FE942686BBE2}" dt="2023-01-20T23:22:00.612" v="598" actId="478"/>
        <pc:sldMkLst>
          <pc:docMk/>
          <pc:sldMk cId="2232607135" sldId="347"/>
        </pc:sldMkLst>
        <pc:spChg chg="mod">
          <ac:chgData name="William Grey" userId="37b73424-c081-4fc2-b1af-363f4f3fd4f3" providerId="ADAL" clId="{EF93ABBD-5B16-4FAD-B123-FE942686BBE2}" dt="2023-01-20T23:06:45.249" v="539" actId="20577"/>
          <ac:spMkLst>
            <pc:docMk/>
            <pc:sldMk cId="2232607135" sldId="347"/>
            <ac:spMk id="2" creationId="{6610D0CF-0AB2-4CCD-A258-755D6390C254}"/>
          </ac:spMkLst>
        </pc:spChg>
        <pc:spChg chg="add mod ord">
          <ac:chgData name="William Grey" userId="37b73424-c081-4fc2-b1af-363f4f3fd4f3" providerId="ADAL" clId="{EF93ABBD-5B16-4FAD-B123-FE942686BBE2}" dt="2023-01-20T23:08:11.147" v="544" actId="208"/>
          <ac:spMkLst>
            <pc:docMk/>
            <pc:sldMk cId="2232607135" sldId="347"/>
            <ac:spMk id="3" creationId="{773E75C0-F1C3-4733-BF68-92EC8C654E5E}"/>
          </ac:spMkLst>
        </pc:spChg>
        <pc:spChg chg="del">
          <ac:chgData name="William Grey" userId="37b73424-c081-4fc2-b1af-363f4f3fd4f3" providerId="ADAL" clId="{EF93ABBD-5B16-4FAD-B123-FE942686BBE2}" dt="2023-01-20T22:49:31.851" v="305" actId="478"/>
          <ac:spMkLst>
            <pc:docMk/>
            <pc:sldMk cId="2232607135" sldId="347"/>
            <ac:spMk id="4" creationId="{CA114E27-3C5A-48C2-9750-8504CA26F21D}"/>
          </ac:spMkLst>
        </pc:spChg>
        <pc:spChg chg="mod">
          <ac:chgData name="William Grey" userId="37b73424-c081-4fc2-b1af-363f4f3fd4f3" providerId="ADAL" clId="{EF93ABBD-5B16-4FAD-B123-FE942686BBE2}" dt="2023-01-20T23:09:24.385" v="554" actId="1076"/>
          <ac:spMkLst>
            <pc:docMk/>
            <pc:sldMk cId="2232607135" sldId="347"/>
            <ac:spMk id="8" creationId="{98A75AAA-3D1C-4482-B5EC-6A212BD813AF}"/>
          </ac:spMkLst>
        </pc:spChg>
        <pc:graphicFrameChg chg="mod modGraphic">
          <ac:chgData name="William Grey" userId="37b73424-c081-4fc2-b1af-363f4f3fd4f3" providerId="ADAL" clId="{EF93ABBD-5B16-4FAD-B123-FE942686BBE2}" dt="2023-01-20T23:09:30.115" v="555" actId="1076"/>
          <ac:graphicFrameMkLst>
            <pc:docMk/>
            <pc:sldMk cId="2232607135" sldId="347"/>
            <ac:graphicFrameMk id="5" creationId="{596DD083-5967-4041-8663-C72B78AD3C93}"/>
          </ac:graphicFrameMkLst>
        </pc:graphicFrameChg>
        <pc:graphicFrameChg chg="del mod modGraphic">
          <ac:chgData name="William Grey" userId="37b73424-c081-4fc2-b1af-363f4f3fd4f3" providerId="ADAL" clId="{EF93ABBD-5B16-4FAD-B123-FE942686BBE2}" dt="2023-01-20T23:22:00.612" v="598" actId="478"/>
          <ac:graphicFrameMkLst>
            <pc:docMk/>
            <pc:sldMk cId="2232607135" sldId="347"/>
            <ac:graphicFrameMk id="6" creationId="{4B4E22CD-91F0-4A4D-A696-2228AF471BCD}"/>
          </ac:graphicFrameMkLst>
        </pc:graphicFrameChg>
        <pc:graphicFrameChg chg="add mod">
          <ac:chgData name="William Grey" userId="37b73424-c081-4fc2-b1af-363f4f3fd4f3" providerId="ADAL" clId="{EF93ABBD-5B16-4FAD-B123-FE942686BBE2}" dt="2023-01-20T22:49:32.312" v="306"/>
          <ac:graphicFrameMkLst>
            <pc:docMk/>
            <pc:sldMk cId="2232607135" sldId="347"/>
            <ac:graphicFrameMk id="7" creationId="{484FC774-BBB7-42B6-A2F5-2F18CA38B94F}"/>
          </ac:graphicFrameMkLst>
        </pc:graphicFrameChg>
      </pc:sldChg>
      <pc:sldChg chg="addSp delSp modSp del mod">
        <pc:chgData name="William Grey" userId="37b73424-c081-4fc2-b1af-363f4f3fd4f3" providerId="ADAL" clId="{EF93ABBD-5B16-4FAD-B123-FE942686BBE2}" dt="2023-01-20T23:28:47.509" v="655" actId="47"/>
        <pc:sldMkLst>
          <pc:docMk/>
          <pc:sldMk cId="2331794802" sldId="348"/>
        </pc:sldMkLst>
        <pc:spChg chg="mod">
          <ac:chgData name="William Grey" userId="37b73424-c081-4fc2-b1af-363f4f3fd4f3" providerId="ADAL" clId="{EF93ABBD-5B16-4FAD-B123-FE942686BBE2}" dt="2023-01-16T20:52:03.413" v="4" actId="27636"/>
          <ac:spMkLst>
            <pc:docMk/>
            <pc:sldMk cId="2331794802" sldId="348"/>
            <ac:spMk id="2" creationId="{6610D0CF-0AB2-4CCD-A258-755D6390C254}"/>
          </ac:spMkLst>
        </pc:spChg>
        <pc:spChg chg="mod">
          <ac:chgData name="William Grey" userId="37b73424-c081-4fc2-b1af-363f4f3fd4f3" providerId="ADAL" clId="{EF93ABBD-5B16-4FAD-B123-FE942686BBE2}" dt="2023-01-16T20:52:03.352" v="0"/>
          <ac:spMkLst>
            <pc:docMk/>
            <pc:sldMk cId="2331794802" sldId="348"/>
            <ac:spMk id="3" creationId="{7A9F2D37-7714-4F11-AA8A-18445AAE8B98}"/>
          </ac:spMkLst>
        </pc:spChg>
        <pc:spChg chg="del">
          <ac:chgData name="William Grey" userId="37b73424-c081-4fc2-b1af-363f4f3fd4f3" providerId="ADAL" clId="{EF93ABBD-5B16-4FAD-B123-FE942686BBE2}" dt="2023-01-20T22:49:40.114" v="307" actId="478"/>
          <ac:spMkLst>
            <pc:docMk/>
            <pc:sldMk cId="2331794802" sldId="348"/>
            <ac:spMk id="4" creationId="{CA114E27-3C5A-48C2-9750-8504CA26F21D}"/>
          </ac:spMkLst>
        </pc:spChg>
        <pc:graphicFrameChg chg="add mod">
          <ac:chgData name="William Grey" userId="37b73424-c081-4fc2-b1af-363f4f3fd4f3" providerId="ADAL" clId="{EF93ABBD-5B16-4FAD-B123-FE942686BBE2}" dt="2023-01-20T22:49:40.472" v="308"/>
          <ac:graphicFrameMkLst>
            <pc:docMk/>
            <pc:sldMk cId="2331794802" sldId="348"/>
            <ac:graphicFrameMk id="7" creationId="{F01687D5-3584-49EB-8C47-2ED82C8ACF0E}"/>
          </ac:graphicFrameMkLst>
        </pc:graphicFrameChg>
      </pc:sldChg>
      <pc:sldChg chg="modSp del mod">
        <pc:chgData name="William Grey" userId="37b73424-c081-4fc2-b1af-363f4f3fd4f3" providerId="ADAL" clId="{EF93ABBD-5B16-4FAD-B123-FE942686BBE2}" dt="2023-01-20T23:28:48.174" v="657" actId="47"/>
        <pc:sldMkLst>
          <pc:docMk/>
          <pc:sldMk cId="3321638150" sldId="349"/>
        </pc:sldMkLst>
        <pc:spChg chg="mod">
          <ac:chgData name="William Grey" userId="37b73424-c081-4fc2-b1af-363f4f3fd4f3" providerId="ADAL" clId="{EF93ABBD-5B16-4FAD-B123-FE942686BBE2}" dt="2023-01-16T20:52:03.421" v="6" actId="27636"/>
          <ac:spMkLst>
            <pc:docMk/>
            <pc:sldMk cId="3321638150" sldId="349"/>
            <ac:spMk id="2" creationId="{6610D0CF-0AB2-4CCD-A258-755D6390C254}"/>
          </ac:spMkLst>
        </pc:spChg>
        <pc:spChg chg="mod">
          <ac:chgData name="William Grey" userId="37b73424-c081-4fc2-b1af-363f4f3fd4f3" providerId="ADAL" clId="{EF93ABBD-5B16-4FAD-B123-FE942686BBE2}" dt="2023-01-16T20:52:03.352" v="0"/>
          <ac:spMkLst>
            <pc:docMk/>
            <pc:sldMk cId="3321638150" sldId="349"/>
            <ac:spMk id="3" creationId="{7A9F2D37-7714-4F11-AA8A-18445AAE8B98}"/>
          </ac:spMkLst>
        </pc:spChg>
      </pc:sldChg>
      <pc:sldChg chg="addSp delSp modSp del mod">
        <pc:chgData name="William Grey" userId="37b73424-c081-4fc2-b1af-363f4f3fd4f3" providerId="ADAL" clId="{EF93ABBD-5B16-4FAD-B123-FE942686BBE2}" dt="2023-01-20T23:28:48.366" v="658" actId="47"/>
        <pc:sldMkLst>
          <pc:docMk/>
          <pc:sldMk cId="3809469783" sldId="350"/>
        </pc:sldMkLst>
        <pc:spChg chg="mod">
          <ac:chgData name="William Grey" userId="37b73424-c081-4fc2-b1af-363f4f3fd4f3" providerId="ADAL" clId="{EF93ABBD-5B16-4FAD-B123-FE942686BBE2}" dt="2023-01-16T20:52:03.424" v="7" actId="27636"/>
          <ac:spMkLst>
            <pc:docMk/>
            <pc:sldMk cId="3809469783" sldId="350"/>
            <ac:spMk id="2" creationId="{6610D0CF-0AB2-4CCD-A258-755D6390C254}"/>
          </ac:spMkLst>
        </pc:spChg>
        <pc:spChg chg="mod">
          <ac:chgData name="William Grey" userId="37b73424-c081-4fc2-b1af-363f4f3fd4f3" providerId="ADAL" clId="{EF93ABBD-5B16-4FAD-B123-FE942686BBE2}" dt="2023-01-16T20:52:03.352" v="0"/>
          <ac:spMkLst>
            <pc:docMk/>
            <pc:sldMk cId="3809469783" sldId="350"/>
            <ac:spMk id="3" creationId="{7A9F2D37-7714-4F11-AA8A-18445AAE8B98}"/>
          </ac:spMkLst>
        </pc:spChg>
        <pc:spChg chg="del">
          <ac:chgData name="William Grey" userId="37b73424-c081-4fc2-b1af-363f4f3fd4f3" providerId="ADAL" clId="{EF93ABBD-5B16-4FAD-B123-FE942686BBE2}" dt="2023-01-20T22:51:10.722" v="332" actId="478"/>
          <ac:spMkLst>
            <pc:docMk/>
            <pc:sldMk cId="3809469783" sldId="350"/>
            <ac:spMk id="7" creationId="{46F36E49-02E4-4F27-9E18-BAA85FF5885D}"/>
          </ac:spMkLst>
        </pc:spChg>
        <pc:graphicFrameChg chg="add mod">
          <ac:chgData name="William Grey" userId="37b73424-c081-4fc2-b1af-363f4f3fd4f3" providerId="ADAL" clId="{EF93ABBD-5B16-4FAD-B123-FE942686BBE2}" dt="2023-01-20T22:51:11.009" v="333"/>
          <ac:graphicFrameMkLst>
            <pc:docMk/>
            <pc:sldMk cId="3809469783" sldId="350"/>
            <ac:graphicFrameMk id="8" creationId="{F98ADF16-1845-43FF-A430-87AE3D03F381}"/>
          </ac:graphicFrameMkLst>
        </pc:graphicFrameChg>
      </pc:sldChg>
      <pc:sldChg chg="addSp delSp modSp del mod">
        <pc:chgData name="William Grey" userId="37b73424-c081-4fc2-b1af-363f4f3fd4f3" providerId="ADAL" clId="{EF93ABBD-5B16-4FAD-B123-FE942686BBE2}" dt="2023-01-20T23:28:48.559" v="659" actId="47"/>
        <pc:sldMkLst>
          <pc:docMk/>
          <pc:sldMk cId="257041699" sldId="351"/>
        </pc:sldMkLst>
        <pc:spChg chg="mod">
          <ac:chgData name="William Grey" userId="37b73424-c081-4fc2-b1af-363f4f3fd4f3" providerId="ADAL" clId="{EF93ABBD-5B16-4FAD-B123-FE942686BBE2}" dt="2023-01-16T20:52:03.429" v="8" actId="27636"/>
          <ac:spMkLst>
            <pc:docMk/>
            <pc:sldMk cId="257041699" sldId="351"/>
            <ac:spMk id="2" creationId="{6610D0CF-0AB2-4CCD-A258-755D6390C254}"/>
          </ac:spMkLst>
        </pc:spChg>
        <pc:spChg chg="mod">
          <ac:chgData name="William Grey" userId="37b73424-c081-4fc2-b1af-363f4f3fd4f3" providerId="ADAL" clId="{EF93ABBD-5B16-4FAD-B123-FE942686BBE2}" dt="2023-01-16T20:52:03.352" v="0"/>
          <ac:spMkLst>
            <pc:docMk/>
            <pc:sldMk cId="257041699" sldId="351"/>
            <ac:spMk id="3" creationId="{7A9F2D37-7714-4F11-AA8A-18445AAE8B98}"/>
          </ac:spMkLst>
        </pc:spChg>
        <pc:spChg chg="del">
          <ac:chgData name="William Grey" userId="37b73424-c081-4fc2-b1af-363f4f3fd4f3" providerId="ADAL" clId="{EF93ABBD-5B16-4FAD-B123-FE942686BBE2}" dt="2023-01-20T22:51:02.195" v="330" actId="478"/>
          <ac:spMkLst>
            <pc:docMk/>
            <pc:sldMk cId="257041699" sldId="351"/>
            <ac:spMk id="7" creationId="{9C59CBCB-98AB-4FA8-B4E4-D8FC2C716A6F}"/>
          </ac:spMkLst>
        </pc:spChg>
        <pc:graphicFrameChg chg="add mod">
          <ac:chgData name="William Grey" userId="37b73424-c081-4fc2-b1af-363f4f3fd4f3" providerId="ADAL" clId="{EF93ABBD-5B16-4FAD-B123-FE942686BBE2}" dt="2023-01-20T22:51:02.435" v="331"/>
          <ac:graphicFrameMkLst>
            <pc:docMk/>
            <pc:sldMk cId="257041699" sldId="351"/>
            <ac:graphicFrameMk id="8" creationId="{6A5A01F7-CB8D-4037-A9A8-7BCA774FF613}"/>
          </ac:graphicFrameMkLst>
        </pc:graphicFrameChg>
      </pc:sldChg>
      <pc:sldChg chg="addSp delSp modSp del mod">
        <pc:chgData name="William Grey" userId="37b73424-c081-4fc2-b1af-363f4f3fd4f3" providerId="ADAL" clId="{EF93ABBD-5B16-4FAD-B123-FE942686BBE2}" dt="2023-01-20T23:28:48.769" v="660" actId="47"/>
        <pc:sldMkLst>
          <pc:docMk/>
          <pc:sldMk cId="1085135772" sldId="352"/>
        </pc:sldMkLst>
        <pc:spChg chg="mod">
          <ac:chgData name="William Grey" userId="37b73424-c081-4fc2-b1af-363f4f3fd4f3" providerId="ADAL" clId="{EF93ABBD-5B16-4FAD-B123-FE942686BBE2}" dt="2023-01-16T20:52:03.432" v="9" actId="27636"/>
          <ac:spMkLst>
            <pc:docMk/>
            <pc:sldMk cId="1085135772" sldId="352"/>
            <ac:spMk id="2" creationId="{6610D0CF-0AB2-4CCD-A258-755D6390C254}"/>
          </ac:spMkLst>
        </pc:spChg>
        <pc:spChg chg="mod">
          <ac:chgData name="William Grey" userId="37b73424-c081-4fc2-b1af-363f4f3fd4f3" providerId="ADAL" clId="{EF93ABBD-5B16-4FAD-B123-FE942686BBE2}" dt="2023-01-16T20:52:03.352" v="0"/>
          <ac:spMkLst>
            <pc:docMk/>
            <pc:sldMk cId="1085135772" sldId="352"/>
            <ac:spMk id="3" creationId="{7A9F2D37-7714-4F11-AA8A-18445AAE8B98}"/>
          </ac:spMkLst>
        </pc:spChg>
        <pc:spChg chg="del">
          <ac:chgData name="William Grey" userId="37b73424-c081-4fc2-b1af-363f4f3fd4f3" providerId="ADAL" clId="{EF93ABBD-5B16-4FAD-B123-FE942686BBE2}" dt="2023-01-20T22:50:57.448" v="328" actId="478"/>
          <ac:spMkLst>
            <pc:docMk/>
            <pc:sldMk cId="1085135772" sldId="352"/>
            <ac:spMk id="7" creationId="{D3F87E39-61C5-4101-B77C-7B35722CCF9D}"/>
          </ac:spMkLst>
        </pc:spChg>
        <pc:graphicFrameChg chg="add mod">
          <ac:chgData name="William Grey" userId="37b73424-c081-4fc2-b1af-363f4f3fd4f3" providerId="ADAL" clId="{EF93ABBD-5B16-4FAD-B123-FE942686BBE2}" dt="2023-01-20T22:50:57.672" v="329"/>
          <ac:graphicFrameMkLst>
            <pc:docMk/>
            <pc:sldMk cId="1085135772" sldId="352"/>
            <ac:graphicFrameMk id="9" creationId="{DAD49798-1400-4DC6-B729-2FBEBFD01287}"/>
          </ac:graphicFrameMkLst>
        </pc:graphicFrameChg>
      </pc:sldChg>
      <pc:sldChg chg="addSp delSp modSp del mod">
        <pc:chgData name="William Grey" userId="37b73424-c081-4fc2-b1af-363f4f3fd4f3" providerId="ADAL" clId="{EF93ABBD-5B16-4FAD-B123-FE942686BBE2}" dt="2023-01-20T23:28:48.977" v="661" actId="47"/>
        <pc:sldMkLst>
          <pc:docMk/>
          <pc:sldMk cId="2871899120" sldId="353"/>
        </pc:sldMkLst>
        <pc:spChg chg="mod">
          <ac:chgData name="William Grey" userId="37b73424-c081-4fc2-b1af-363f4f3fd4f3" providerId="ADAL" clId="{EF93ABBD-5B16-4FAD-B123-FE942686BBE2}" dt="2023-01-16T20:52:03.434" v="10" actId="27636"/>
          <ac:spMkLst>
            <pc:docMk/>
            <pc:sldMk cId="2871899120" sldId="353"/>
            <ac:spMk id="2" creationId="{6610D0CF-0AB2-4CCD-A258-755D6390C254}"/>
          </ac:spMkLst>
        </pc:spChg>
        <pc:spChg chg="mod">
          <ac:chgData name="William Grey" userId="37b73424-c081-4fc2-b1af-363f4f3fd4f3" providerId="ADAL" clId="{EF93ABBD-5B16-4FAD-B123-FE942686BBE2}" dt="2023-01-16T20:52:03.352" v="0"/>
          <ac:spMkLst>
            <pc:docMk/>
            <pc:sldMk cId="2871899120" sldId="353"/>
            <ac:spMk id="3" creationId="{7A9F2D37-7714-4F11-AA8A-18445AAE8B98}"/>
          </ac:spMkLst>
        </pc:spChg>
        <pc:spChg chg="del">
          <ac:chgData name="William Grey" userId="37b73424-c081-4fc2-b1af-363f4f3fd4f3" providerId="ADAL" clId="{EF93ABBD-5B16-4FAD-B123-FE942686BBE2}" dt="2023-01-20T22:50:52.614" v="326" actId="478"/>
          <ac:spMkLst>
            <pc:docMk/>
            <pc:sldMk cId="2871899120" sldId="353"/>
            <ac:spMk id="7" creationId="{D9110AA0-D4EC-4767-A22A-AD6D96040490}"/>
          </ac:spMkLst>
        </pc:spChg>
        <pc:graphicFrameChg chg="add mod">
          <ac:chgData name="William Grey" userId="37b73424-c081-4fc2-b1af-363f4f3fd4f3" providerId="ADAL" clId="{EF93ABBD-5B16-4FAD-B123-FE942686BBE2}" dt="2023-01-20T22:50:53.074" v="327"/>
          <ac:graphicFrameMkLst>
            <pc:docMk/>
            <pc:sldMk cId="2871899120" sldId="353"/>
            <ac:graphicFrameMk id="8" creationId="{B703A8DE-408E-4644-B6CC-4A5BD951EA49}"/>
          </ac:graphicFrameMkLst>
        </pc:graphicFrameChg>
      </pc:sldChg>
      <pc:sldChg chg="addSp delSp modSp del mod">
        <pc:chgData name="William Grey" userId="37b73424-c081-4fc2-b1af-363f4f3fd4f3" providerId="ADAL" clId="{EF93ABBD-5B16-4FAD-B123-FE942686BBE2}" dt="2023-01-20T23:28:49.217" v="662" actId="47"/>
        <pc:sldMkLst>
          <pc:docMk/>
          <pc:sldMk cId="3396161172" sldId="354"/>
        </pc:sldMkLst>
        <pc:spChg chg="mod">
          <ac:chgData name="William Grey" userId="37b73424-c081-4fc2-b1af-363f4f3fd4f3" providerId="ADAL" clId="{EF93ABBD-5B16-4FAD-B123-FE942686BBE2}" dt="2023-01-16T20:52:03.437" v="11" actId="27636"/>
          <ac:spMkLst>
            <pc:docMk/>
            <pc:sldMk cId="3396161172" sldId="354"/>
            <ac:spMk id="2" creationId="{6610D0CF-0AB2-4CCD-A258-755D6390C254}"/>
          </ac:spMkLst>
        </pc:spChg>
        <pc:spChg chg="mod">
          <ac:chgData name="William Grey" userId="37b73424-c081-4fc2-b1af-363f4f3fd4f3" providerId="ADAL" clId="{EF93ABBD-5B16-4FAD-B123-FE942686BBE2}" dt="2023-01-16T20:52:03.352" v="0"/>
          <ac:spMkLst>
            <pc:docMk/>
            <pc:sldMk cId="3396161172" sldId="354"/>
            <ac:spMk id="3" creationId="{7A9F2D37-7714-4F11-AA8A-18445AAE8B98}"/>
          </ac:spMkLst>
        </pc:spChg>
        <pc:spChg chg="del">
          <ac:chgData name="William Grey" userId="37b73424-c081-4fc2-b1af-363f4f3fd4f3" providerId="ADAL" clId="{EF93ABBD-5B16-4FAD-B123-FE942686BBE2}" dt="2023-01-20T22:50:44.956" v="324" actId="478"/>
          <ac:spMkLst>
            <pc:docMk/>
            <pc:sldMk cId="3396161172" sldId="354"/>
            <ac:spMk id="7" creationId="{D5645777-B00F-47FD-A129-2A692704BA92}"/>
          </ac:spMkLst>
        </pc:spChg>
        <pc:graphicFrameChg chg="add mod">
          <ac:chgData name="William Grey" userId="37b73424-c081-4fc2-b1af-363f4f3fd4f3" providerId="ADAL" clId="{EF93ABBD-5B16-4FAD-B123-FE942686BBE2}" dt="2023-01-20T22:50:45.295" v="325"/>
          <ac:graphicFrameMkLst>
            <pc:docMk/>
            <pc:sldMk cId="3396161172" sldId="354"/>
            <ac:graphicFrameMk id="8" creationId="{78016638-BF34-4313-8BCD-9D170742D5B2}"/>
          </ac:graphicFrameMkLst>
        </pc:graphicFrameChg>
      </pc:sldChg>
      <pc:sldChg chg="addSp delSp modSp del mod">
        <pc:chgData name="William Grey" userId="37b73424-c081-4fc2-b1af-363f4f3fd4f3" providerId="ADAL" clId="{EF93ABBD-5B16-4FAD-B123-FE942686BBE2}" dt="2023-01-20T23:28:49.492" v="663" actId="47"/>
        <pc:sldMkLst>
          <pc:docMk/>
          <pc:sldMk cId="1576297503" sldId="355"/>
        </pc:sldMkLst>
        <pc:spChg chg="mod">
          <ac:chgData name="William Grey" userId="37b73424-c081-4fc2-b1af-363f4f3fd4f3" providerId="ADAL" clId="{EF93ABBD-5B16-4FAD-B123-FE942686BBE2}" dt="2023-01-16T20:52:03.440" v="12" actId="27636"/>
          <ac:spMkLst>
            <pc:docMk/>
            <pc:sldMk cId="1576297503" sldId="355"/>
            <ac:spMk id="2" creationId="{6610D0CF-0AB2-4CCD-A258-755D6390C254}"/>
          </ac:spMkLst>
        </pc:spChg>
        <pc:spChg chg="del">
          <ac:chgData name="William Grey" userId="37b73424-c081-4fc2-b1af-363f4f3fd4f3" providerId="ADAL" clId="{EF93ABBD-5B16-4FAD-B123-FE942686BBE2}" dt="2023-01-20T22:50:33.830" v="322" actId="478"/>
          <ac:spMkLst>
            <pc:docMk/>
            <pc:sldMk cId="1576297503" sldId="355"/>
            <ac:spMk id="7" creationId="{8F44BA94-DF48-476A-9149-FB9B51B21A25}"/>
          </ac:spMkLst>
        </pc:spChg>
        <pc:graphicFrameChg chg="add mod">
          <ac:chgData name="William Grey" userId="37b73424-c081-4fc2-b1af-363f4f3fd4f3" providerId="ADAL" clId="{EF93ABBD-5B16-4FAD-B123-FE942686BBE2}" dt="2023-01-20T22:50:34.083" v="323"/>
          <ac:graphicFrameMkLst>
            <pc:docMk/>
            <pc:sldMk cId="1576297503" sldId="355"/>
            <ac:graphicFrameMk id="9" creationId="{2F050BC2-21F2-4F77-914A-C923B86F326A}"/>
          </ac:graphicFrameMkLst>
        </pc:graphicFrameChg>
      </pc:sldChg>
      <pc:sldChg chg="addSp delSp modSp del mod">
        <pc:chgData name="William Grey" userId="37b73424-c081-4fc2-b1af-363f4f3fd4f3" providerId="ADAL" clId="{EF93ABBD-5B16-4FAD-B123-FE942686BBE2}" dt="2023-01-20T23:28:49.837" v="664" actId="47"/>
        <pc:sldMkLst>
          <pc:docMk/>
          <pc:sldMk cId="2083571720" sldId="356"/>
        </pc:sldMkLst>
        <pc:spChg chg="mod">
          <ac:chgData name="William Grey" userId="37b73424-c081-4fc2-b1af-363f4f3fd4f3" providerId="ADAL" clId="{EF93ABBD-5B16-4FAD-B123-FE942686BBE2}" dt="2023-01-16T20:52:03.442" v="13" actId="27636"/>
          <ac:spMkLst>
            <pc:docMk/>
            <pc:sldMk cId="2083571720" sldId="356"/>
            <ac:spMk id="2" creationId="{6610D0CF-0AB2-4CCD-A258-755D6390C254}"/>
          </ac:spMkLst>
        </pc:spChg>
        <pc:spChg chg="mod">
          <ac:chgData name="William Grey" userId="37b73424-c081-4fc2-b1af-363f4f3fd4f3" providerId="ADAL" clId="{EF93ABBD-5B16-4FAD-B123-FE942686BBE2}" dt="2023-01-16T20:52:03.352" v="0"/>
          <ac:spMkLst>
            <pc:docMk/>
            <pc:sldMk cId="2083571720" sldId="356"/>
            <ac:spMk id="3" creationId="{7A9F2D37-7714-4F11-AA8A-18445AAE8B98}"/>
          </ac:spMkLst>
        </pc:spChg>
        <pc:spChg chg="del">
          <ac:chgData name="William Grey" userId="37b73424-c081-4fc2-b1af-363f4f3fd4f3" providerId="ADAL" clId="{EF93ABBD-5B16-4FAD-B123-FE942686BBE2}" dt="2023-01-20T22:50:27.540" v="320" actId="478"/>
          <ac:spMkLst>
            <pc:docMk/>
            <pc:sldMk cId="2083571720" sldId="356"/>
            <ac:spMk id="7" creationId="{0759EDC5-5698-4B72-95AE-06226F70089B}"/>
          </ac:spMkLst>
        </pc:spChg>
        <pc:graphicFrameChg chg="add mod">
          <ac:chgData name="William Grey" userId="37b73424-c081-4fc2-b1af-363f4f3fd4f3" providerId="ADAL" clId="{EF93ABBD-5B16-4FAD-B123-FE942686BBE2}" dt="2023-01-20T22:50:27.874" v="321"/>
          <ac:graphicFrameMkLst>
            <pc:docMk/>
            <pc:sldMk cId="2083571720" sldId="356"/>
            <ac:graphicFrameMk id="10" creationId="{14FE5EE8-627F-4610-A7B7-09C3A46247AF}"/>
          </ac:graphicFrameMkLst>
        </pc:graphicFrameChg>
      </pc:sldChg>
      <pc:sldChg chg="addSp delSp modSp del mod">
        <pc:chgData name="William Grey" userId="37b73424-c081-4fc2-b1af-363f4f3fd4f3" providerId="ADAL" clId="{EF93ABBD-5B16-4FAD-B123-FE942686BBE2}" dt="2023-01-20T23:28:50.212" v="665" actId="47"/>
        <pc:sldMkLst>
          <pc:docMk/>
          <pc:sldMk cId="3728471008" sldId="357"/>
        </pc:sldMkLst>
        <pc:spChg chg="mod">
          <ac:chgData name="William Grey" userId="37b73424-c081-4fc2-b1af-363f4f3fd4f3" providerId="ADAL" clId="{EF93ABBD-5B16-4FAD-B123-FE942686BBE2}" dt="2023-01-16T20:52:03.447" v="14" actId="27636"/>
          <ac:spMkLst>
            <pc:docMk/>
            <pc:sldMk cId="3728471008" sldId="357"/>
            <ac:spMk id="2" creationId="{6610D0CF-0AB2-4CCD-A258-755D6390C254}"/>
          </ac:spMkLst>
        </pc:spChg>
        <pc:spChg chg="mod">
          <ac:chgData name="William Grey" userId="37b73424-c081-4fc2-b1af-363f4f3fd4f3" providerId="ADAL" clId="{EF93ABBD-5B16-4FAD-B123-FE942686BBE2}" dt="2023-01-16T20:52:03.352" v="0"/>
          <ac:spMkLst>
            <pc:docMk/>
            <pc:sldMk cId="3728471008" sldId="357"/>
            <ac:spMk id="3" creationId="{7A9F2D37-7714-4F11-AA8A-18445AAE8B98}"/>
          </ac:spMkLst>
        </pc:spChg>
        <pc:spChg chg="del">
          <ac:chgData name="William Grey" userId="37b73424-c081-4fc2-b1af-363f4f3fd4f3" providerId="ADAL" clId="{EF93ABBD-5B16-4FAD-B123-FE942686BBE2}" dt="2023-01-20T22:50:19.252" v="318" actId="478"/>
          <ac:spMkLst>
            <pc:docMk/>
            <pc:sldMk cId="3728471008" sldId="357"/>
            <ac:spMk id="7" creationId="{E7021FBE-ACAD-41A1-A2FE-A394FD91D3E8}"/>
          </ac:spMkLst>
        </pc:spChg>
        <pc:graphicFrameChg chg="add mod">
          <ac:chgData name="William Grey" userId="37b73424-c081-4fc2-b1af-363f4f3fd4f3" providerId="ADAL" clId="{EF93ABBD-5B16-4FAD-B123-FE942686BBE2}" dt="2023-01-20T22:50:19.625" v="319"/>
          <ac:graphicFrameMkLst>
            <pc:docMk/>
            <pc:sldMk cId="3728471008" sldId="357"/>
            <ac:graphicFrameMk id="8" creationId="{699BE407-835F-4AB0-855F-5363C8F65F08}"/>
          </ac:graphicFrameMkLst>
        </pc:graphicFrameChg>
      </pc:sldChg>
      <pc:sldChg chg="addSp delSp modSp del mod">
        <pc:chgData name="William Grey" userId="37b73424-c081-4fc2-b1af-363f4f3fd4f3" providerId="ADAL" clId="{EF93ABBD-5B16-4FAD-B123-FE942686BBE2}" dt="2023-01-20T23:28:50.594" v="666" actId="47"/>
        <pc:sldMkLst>
          <pc:docMk/>
          <pc:sldMk cId="373609341" sldId="360"/>
        </pc:sldMkLst>
        <pc:spChg chg="mod">
          <ac:chgData name="William Grey" userId="37b73424-c081-4fc2-b1af-363f4f3fd4f3" providerId="ADAL" clId="{EF93ABBD-5B16-4FAD-B123-FE942686BBE2}" dt="2023-01-16T20:52:03.450" v="15" actId="27636"/>
          <ac:spMkLst>
            <pc:docMk/>
            <pc:sldMk cId="373609341" sldId="360"/>
            <ac:spMk id="2" creationId="{6610D0CF-0AB2-4CCD-A258-755D6390C254}"/>
          </ac:spMkLst>
        </pc:spChg>
        <pc:spChg chg="mod">
          <ac:chgData name="William Grey" userId="37b73424-c081-4fc2-b1af-363f4f3fd4f3" providerId="ADAL" clId="{EF93ABBD-5B16-4FAD-B123-FE942686BBE2}" dt="2023-01-16T20:52:03.352" v="0"/>
          <ac:spMkLst>
            <pc:docMk/>
            <pc:sldMk cId="373609341" sldId="360"/>
            <ac:spMk id="3" creationId="{7A9F2D37-7714-4F11-AA8A-18445AAE8B98}"/>
          </ac:spMkLst>
        </pc:spChg>
        <pc:spChg chg="del">
          <ac:chgData name="William Grey" userId="37b73424-c081-4fc2-b1af-363f4f3fd4f3" providerId="ADAL" clId="{EF93ABBD-5B16-4FAD-B123-FE942686BBE2}" dt="2023-01-20T22:50:12.271" v="316" actId="478"/>
          <ac:spMkLst>
            <pc:docMk/>
            <pc:sldMk cId="373609341" sldId="360"/>
            <ac:spMk id="7" creationId="{3BFD05BC-06C1-41A3-8F6B-E8B944A3A1E9}"/>
          </ac:spMkLst>
        </pc:spChg>
        <pc:graphicFrameChg chg="add mod">
          <ac:chgData name="William Grey" userId="37b73424-c081-4fc2-b1af-363f4f3fd4f3" providerId="ADAL" clId="{EF93ABBD-5B16-4FAD-B123-FE942686BBE2}" dt="2023-01-20T22:50:12.707" v="317"/>
          <ac:graphicFrameMkLst>
            <pc:docMk/>
            <pc:sldMk cId="373609341" sldId="360"/>
            <ac:graphicFrameMk id="9" creationId="{C19F6C26-A665-4B97-9F48-59B1CB3F1DF1}"/>
          </ac:graphicFrameMkLst>
        </pc:graphicFrameChg>
      </pc:sldChg>
      <pc:sldChg chg="addSp delSp modSp del mod">
        <pc:chgData name="William Grey" userId="37b73424-c081-4fc2-b1af-363f4f3fd4f3" providerId="ADAL" clId="{EF93ABBD-5B16-4FAD-B123-FE942686BBE2}" dt="2023-01-20T23:28:47.889" v="656" actId="47"/>
        <pc:sldMkLst>
          <pc:docMk/>
          <pc:sldMk cId="965831238" sldId="362"/>
        </pc:sldMkLst>
        <pc:spChg chg="mod">
          <ac:chgData name="William Grey" userId="37b73424-c081-4fc2-b1af-363f4f3fd4f3" providerId="ADAL" clId="{EF93ABBD-5B16-4FAD-B123-FE942686BBE2}" dt="2023-01-16T20:52:03.417" v="5" actId="27636"/>
          <ac:spMkLst>
            <pc:docMk/>
            <pc:sldMk cId="965831238" sldId="362"/>
            <ac:spMk id="2" creationId="{6610D0CF-0AB2-4CCD-A258-755D6390C254}"/>
          </ac:spMkLst>
        </pc:spChg>
        <pc:spChg chg="del mod">
          <ac:chgData name="William Grey" userId="37b73424-c081-4fc2-b1af-363f4f3fd4f3" providerId="ADAL" clId="{EF93ABBD-5B16-4FAD-B123-FE942686BBE2}" dt="2023-01-20T22:49:51.566" v="311" actId="478"/>
          <ac:spMkLst>
            <pc:docMk/>
            <pc:sldMk cId="965831238" sldId="362"/>
            <ac:spMk id="3" creationId="{7A9F2D37-7714-4F11-AA8A-18445AAE8B98}"/>
          </ac:spMkLst>
        </pc:spChg>
        <pc:spChg chg="del">
          <ac:chgData name="William Grey" userId="37b73424-c081-4fc2-b1af-363f4f3fd4f3" providerId="ADAL" clId="{EF93ABBD-5B16-4FAD-B123-FE942686BBE2}" dt="2023-01-20T22:49:46.540" v="309" actId="478"/>
          <ac:spMkLst>
            <pc:docMk/>
            <pc:sldMk cId="965831238" sldId="362"/>
            <ac:spMk id="7" creationId="{8862D587-D22C-4FD6-B632-232ADD33EEFE}"/>
          </ac:spMkLst>
        </pc:spChg>
        <pc:graphicFrameChg chg="add mod">
          <ac:chgData name="William Grey" userId="37b73424-c081-4fc2-b1af-363f4f3fd4f3" providerId="ADAL" clId="{EF93ABBD-5B16-4FAD-B123-FE942686BBE2}" dt="2023-01-20T22:49:47.091" v="310"/>
          <ac:graphicFrameMkLst>
            <pc:docMk/>
            <pc:sldMk cId="965831238" sldId="362"/>
            <ac:graphicFrameMk id="8" creationId="{45D69777-3646-4D52-9E32-14AD855A5106}"/>
          </ac:graphicFrameMkLst>
        </pc:graphicFrameChg>
      </pc:sldChg>
      <pc:sldChg chg="addSp delSp modSp del mod">
        <pc:chgData name="William Grey" userId="37b73424-c081-4fc2-b1af-363f4f3fd4f3" providerId="ADAL" clId="{EF93ABBD-5B16-4FAD-B123-FE942686BBE2}" dt="2023-01-20T23:28:50.962" v="667" actId="47"/>
        <pc:sldMkLst>
          <pc:docMk/>
          <pc:sldMk cId="3447660911" sldId="363"/>
        </pc:sldMkLst>
        <pc:spChg chg="mod">
          <ac:chgData name="William Grey" userId="37b73424-c081-4fc2-b1af-363f4f3fd4f3" providerId="ADAL" clId="{EF93ABBD-5B16-4FAD-B123-FE942686BBE2}" dt="2023-01-16T20:52:03.453" v="16" actId="27636"/>
          <ac:spMkLst>
            <pc:docMk/>
            <pc:sldMk cId="3447660911" sldId="363"/>
            <ac:spMk id="2" creationId="{6610D0CF-0AB2-4CCD-A258-755D6390C254}"/>
          </ac:spMkLst>
        </pc:spChg>
        <pc:spChg chg="mod">
          <ac:chgData name="William Grey" userId="37b73424-c081-4fc2-b1af-363f4f3fd4f3" providerId="ADAL" clId="{EF93ABBD-5B16-4FAD-B123-FE942686BBE2}" dt="2023-01-16T20:52:03.352" v="0"/>
          <ac:spMkLst>
            <pc:docMk/>
            <pc:sldMk cId="3447660911" sldId="363"/>
            <ac:spMk id="3" creationId="{7A9F2D37-7714-4F11-AA8A-18445AAE8B98}"/>
          </ac:spMkLst>
        </pc:spChg>
        <pc:spChg chg="del">
          <ac:chgData name="William Grey" userId="37b73424-c081-4fc2-b1af-363f4f3fd4f3" providerId="ADAL" clId="{EF93ABBD-5B16-4FAD-B123-FE942686BBE2}" dt="2023-01-20T22:50:07.382" v="314" actId="478"/>
          <ac:spMkLst>
            <pc:docMk/>
            <pc:sldMk cId="3447660911" sldId="363"/>
            <ac:spMk id="7" creationId="{3BFD05BC-06C1-41A3-8F6B-E8B944A3A1E9}"/>
          </ac:spMkLst>
        </pc:spChg>
        <pc:graphicFrameChg chg="add mod">
          <ac:chgData name="William Grey" userId="37b73424-c081-4fc2-b1af-363f4f3fd4f3" providerId="ADAL" clId="{EF93ABBD-5B16-4FAD-B123-FE942686BBE2}" dt="2023-01-20T22:50:07.683" v="315"/>
          <ac:graphicFrameMkLst>
            <pc:docMk/>
            <pc:sldMk cId="3447660911" sldId="363"/>
            <ac:graphicFrameMk id="9" creationId="{AAC9D6FF-D591-44F2-9CCE-FE37F14F0FDD}"/>
          </ac:graphicFrameMkLst>
        </pc:graphicFrameChg>
      </pc:sldChg>
      <pc:sldChg chg="addSp delSp modSp add del mod">
        <pc:chgData name="William Grey" userId="37b73424-c081-4fc2-b1af-363f4f3fd4f3" providerId="ADAL" clId="{EF93ABBD-5B16-4FAD-B123-FE942686BBE2}" dt="2023-01-20T23:28:57.301" v="670" actId="47"/>
        <pc:sldMkLst>
          <pc:docMk/>
          <pc:sldMk cId="915074074" sldId="364"/>
        </pc:sldMkLst>
        <pc:spChg chg="mod">
          <ac:chgData name="William Grey" userId="37b73424-c081-4fc2-b1af-363f4f3fd4f3" providerId="ADAL" clId="{EF93ABBD-5B16-4FAD-B123-FE942686BBE2}" dt="2023-01-16T20:52:03.456" v="17" actId="27636"/>
          <ac:spMkLst>
            <pc:docMk/>
            <pc:sldMk cId="915074074" sldId="364"/>
            <ac:spMk id="2" creationId="{6610D0CF-0AB2-4CCD-A258-755D6390C254}"/>
          </ac:spMkLst>
        </pc:spChg>
        <pc:spChg chg="del">
          <ac:chgData name="William Grey" userId="37b73424-c081-4fc2-b1af-363f4f3fd4f3" providerId="ADAL" clId="{EF93ABBD-5B16-4FAD-B123-FE942686BBE2}" dt="2023-01-20T22:50:01.573" v="312" actId="478"/>
          <ac:spMkLst>
            <pc:docMk/>
            <pc:sldMk cId="915074074" sldId="364"/>
            <ac:spMk id="7" creationId="{3BFD05BC-06C1-41A3-8F6B-E8B944A3A1E9}"/>
          </ac:spMkLst>
        </pc:spChg>
        <pc:graphicFrameChg chg="add mod">
          <ac:chgData name="William Grey" userId="37b73424-c081-4fc2-b1af-363f4f3fd4f3" providerId="ADAL" clId="{EF93ABBD-5B16-4FAD-B123-FE942686BBE2}" dt="2023-01-20T22:50:01.954" v="313"/>
          <ac:graphicFrameMkLst>
            <pc:docMk/>
            <pc:sldMk cId="915074074" sldId="364"/>
            <ac:graphicFrameMk id="8" creationId="{972EA656-F17A-4647-B360-EB1DBF597174}"/>
          </ac:graphicFrameMkLst>
        </pc:graphicFrameChg>
      </pc:sldChg>
      <pc:sldChg chg="modSp add del mod">
        <pc:chgData name="William Grey" userId="37b73424-c081-4fc2-b1af-363f4f3fd4f3" providerId="ADAL" clId="{EF93ABBD-5B16-4FAD-B123-FE942686BBE2}" dt="2023-01-20T22:36:58.523" v="142" actId="47"/>
        <pc:sldMkLst>
          <pc:docMk/>
          <pc:sldMk cId="3432093251" sldId="365"/>
        </pc:sldMkLst>
        <pc:spChg chg="mod">
          <ac:chgData name="William Grey" userId="37b73424-c081-4fc2-b1af-363f4f3fd4f3" providerId="ADAL" clId="{EF93ABBD-5B16-4FAD-B123-FE942686BBE2}" dt="2023-01-16T20:52:03.464" v="19" actId="27636"/>
          <ac:spMkLst>
            <pc:docMk/>
            <pc:sldMk cId="3432093251" sldId="365"/>
            <ac:spMk id="2" creationId="{00000000-0000-0000-0000-000000000000}"/>
          </ac:spMkLst>
        </pc:spChg>
      </pc:sldChg>
      <pc:sldChg chg="modSp add del mod">
        <pc:chgData name="William Grey" userId="37b73424-c081-4fc2-b1af-363f4f3fd4f3" providerId="ADAL" clId="{EF93ABBD-5B16-4FAD-B123-FE942686BBE2}" dt="2023-01-20T22:36:58.982" v="143" actId="47"/>
        <pc:sldMkLst>
          <pc:docMk/>
          <pc:sldMk cId="2112281734" sldId="366"/>
        </pc:sldMkLst>
        <pc:spChg chg="mod">
          <ac:chgData name="William Grey" userId="37b73424-c081-4fc2-b1af-363f4f3fd4f3" providerId="ADAL" clId="{EF93ABBD-5B16-4FAD-B123-FE942686BBE2}" dt="2023-01-16T20:52:03.471" v="20" actId="27636"/>
          <ac:spMkLst>
            <pc:docMk/>
            <pc:sldMk cId="2112281734" sldId="366"/>
            <ac:spMk id="2" creationId="{00000000-0000-0000-0000-000000000000}"/>
          </ac:spMkLst>
        </pc:spChg>
      </pc:sldChg>
      <pc:sldChg chg="modSp add del mod">
        <pc:chgData name="William Grey" userId="37b73424-c081-4fc2-b1af-363f4f3fd4f3" providerId="ADAL" clId="{EF93ABBD-5B16-4FAD-B123-FE942686BBE2}" dt="2023-01-20T22:36:59.513" v="144" actId="47"/>
        <pc:sldMkLst>
          <pc:docMk/>
          <pc:sldMk cId="2539604449" sldId="367"/>
        </pc:sldMkLst>
        <pc:spChg chg="mod">
          <ac:chgData name="William Grey" userId="37b73424-c081-4fc2-b1af-363f4f3fd4f3" providerId="ADAL" clId="{EF93ABBD-5B16-4FAD-B123-FE942686BBE2}" dt="2023-01-16T20:52:03.473" v="21" actId="27636"/>
          <ac:spMkLst>
            <pc:docMk/>
            <pc:sldMk cId="2539604449" sldId="367"/>
            <ac:spMk id="2" creationId="{00000000-0000-0000-0000-000000000000}"/>
          </ac:spMkLst>
        </pc:spChg>
      </pc:sldChg>
      <pc:sldChg chg="modSp del mod">
        <pc:chgData name="William Grey" userId="37b73424-c081-4fc2-b1af-363f4f3fd4f3" providerId="ADAL" clId="{EF93ABBD-5B16-4FAD-B123-FE942686BBE2}" dt="2023-01-20T22:32:28.342" v="122" actId="47"/>
        <pc:sldMkLst>
          <pc:docMk/>
          <pc:sldMk cId="1144680788" sldId="368"/>
        </pc:sldMkLst>
        <pc:spChg chg="mod">
          <ac:chgData name="William Grey" userId="37b73424-c081-4fc2-b1af-363f4f3fd4f3" providerId="ADAL" clId="{EF93ABBD-5B16-4FAD-B123-FE942686BBE2}" dt="2023-01-16T20:52:03.508" v="27" actId="27636"/>
          <ac:spMkLst>
            <pc:docMk/>
            <pc:sldMk cId="1144680788" sldId="368"/>
            <ac:spMk id="2" creationId="{00000000-0000-0000-0000-000000000000}"/>
          </ac:spMkLst>
        </pc:spChg>
      </pc:sldChg>
      <pc:sldChg chg="modSp add del mod">
        <pc:chgData name="William Grey" userId="37b73424-c081-4fc2-b1af-363f4f3fd4f3" providerId="ADAL" clId="{EF93ABBD-5B16-4FAD-B123-FE942686BBE2}" dt="2023-01-20T22:36:59.976" v="145" actId="47"/>
        <pc:sldMkLst>
          <pc:docMk/>
          <pc:sldMk cId="1615056778" sldId="369"/>
        </pc:sldMkLst>
        <pc:spChg chg="mod">
          <ac:chgData name="William Grey" userId="37b73424-c081-4fc2-b1af-363f4f3fd4f3" providerId="ADAL" clId="{EF93ABBD-5B16-4FAD-B123-FE942686BBE2}" dt="2023-01-16T20:52:03.480" v="22" actId="27636"/>
          <ac:spMkLst>
            <pc:docMk/>
            <pc:sldMk cId="1615056778" sldId="369"/>
            <ac:spMk id="2" creationId="{00000000-0000-0000-0000-000000000000}"/>
          </ac:spMkLst>
        </pc:spChg>
      </pc:sldChg>
      <pc:sldChg chg="modSp add del mod">
        <pc:chgData name="William Grey" userId="37b73424-c081-4fc2-b1af-363f4f3fd4f3" providerId="ADAL" clId="{EF93ABBD-5B16-4FAD-B123-FE942686BBE2}" dt="2023-01-20T22:37:03.326" v="149" actId="47"/>
        <pc:sldMkLst>
          <pc:docMk/>
          <pc:sldMk cId="864391690" sldId="370"/>
        </pc:sldMkLst>
        <pc:spChg chg="mod">
          <ac:chgData name="William Grey" userId="37b73424-c081-4fc2-b1af-363f4f3fd4f3" providerId="ADAL" clId="{EF93ABBD-5B16-4FAD-B123-FE942686BBE2}" dt="2023-01-16T20:52:03.503" v="26" actId="27636"/>
          <ac:spMkLst>
            <pc:docMk/>
            <pc:sldMk cId="864391690" sldId="370"/>
            <ac:spMk id="2" creationId="{00000000-0000-0000-0000-000000000000}"/>
          </ac:spMkLst>
        </pc:spChg>
      </pc:sldChg>
      <pc:sldChg chg="modSp add del mod">
        <pc:chgData name="William Grey" userId="37b73424-c081-4fc2-b1af-363f4f3fd4f3" providerId="ADAL" clId="{EF93ABBD-5B16-4FAD-B123-FE942686BBE2}" dt="2023-01-20T22:37:00.400" v="146" actId="47"/>
        <pc:sldMkLst>
          <pc:docMk/>
          <pc:sldMk cId="2296460487" sldId="371"/>
        </pc:sldMkLst>
        <pc:spChg chg="mod">
          <ac:chgData name="William Grey" userId="37b73424-c081-4fc2-b1af-363f4f3fd4f3" providerId="ADAL" clId="{EF93ABBD-5B16-4FAD-B123-FE942686BBE2}" dt="2023-01-16T20:52:03.485" v="23" actId="27636"/>
          <ac:spMkLst>
            <pc:docMk/>
            <pc:sldMk cId="2296460487" sldId="371"/>
            <ac:spMk id="2" creationId="{00000000-0000-0000-0000-000000000000}"/>
          </ac:spMkLst>
        </pc:spChg>
      </pc:sldChg>
      <pc:sldChg chg="modSp add del mod">
        <pc:chgData name="William Grey" userId="37b73424-c081-4fc2-b1af-363f4f3fd4f3" providerId="ADAL" clId="{EF93ABBD-5B16-4FAD-B123-FE942686BBE2}" dt="2023-01-20T22:37:00.875" v="147" actId="47"/>
        <pc:sldMkLst>
          <pc:docMk/>
          <pc:sldMk cId="2827811894" sldId="372"/>
        </pc:sldMkLst>
        <pc:spChg chg="mod">
          <ac:chgData name="William Grey" userId="37b73424-c081-4fc2-b1af-363f4f3fd4f3" providerId="ADAL" clId="{EF93ABBD-5B16-4FAD-B123-FE942686BBE2}" dt="2023-01-16T20:52:03.489" v="24" actId="27636"/>
          <ac:spMkLst>
            <pc:docMk/>
            <pc:sldMk cId="2827811894" sldId="372"/>
            <ac:spMk id="2" creationId="{00000000-0000-0000-0000-000000000000}"/>
          </ac:spMkLst>
        </pc:spChg>
      </pc:sldChg>
      <pc:sldChg chg="modSp add del mod">
        <pc:chgData name="William Grey" userId="37b73424-c081-4fc2-b1af-363f4f3fd4f3" providerId="ADAL" clId="{EF93ABBD-5B16-4FAD-B123-FE942686BBE2}" dt="2023-01-20T22:37:01.611" v="148" actId="47"/>
        <pc:sldMkLst>
          <pc:docMk/>
          <pc:sldMk cId="4250685663" sldId="373"/>
        </pc:sldMkLst>
        <pc:spChg chg="mod">
          <ac:chgData name="William Grey" userId="37b73424-c081-4fc2-b1af-363f4f3fd4f3" providerId="ADAL" clId="{EF93ABBD-5B16-4FAD-B123-FE942686BBE2}" dt="2023-01-16T20:52:03.495" v="25" actId="27636"/>
          <ac:spMkLst>
            <pc:docMk/>
            <pc:sldMk cId="4250685663" sldId="373"/>
            <ac:spMk id="2" creationId="{00000000-0000-0000-0000-000000000000}"/>
          </ac:spMkLst>
        </pc:spChg>
      </pc:sldChg>
      <pc:sldChg chg="addSp delSp modSp del mod">
        <pc:chgData name="William Grey" userId="37b73424-c081-4fc2-b1af-363f4f3fd4f3" providerId="ADAL" clId="{EF93ABBD-5B16-4FAD-B123-FE942686BBE2}" dt="2023-01-20T22:45:18.769" v="278" actId="2696"/>
        <pc:sldMkLst>
          <pc:docMk/>
          <pc:sldMk cId="1077139498" sldId="374"/>
        </pc:sldMkLst>
        <pc:spChg chg="add del mod">
          <ac:chgData name="William Grey" userId="37b73424-c081-4fc2-b1af-363f4f3fd4f3" providerId="ADAL" clId="{EF93ABBD-5B16-4FAD-B123-FE942686BBE2}" dt="2023-01-20T22:45:13.143" v="276" actId="21"/>
          <ac:spMkLst>
            <pc:docMk/>
            <pc:sldMk cId="1077139498" sldId="374"/>
            <ac:spMk id="2" creationId="{00000000-0000-0000-0000-000000000000}"/>
          </ac:spMkLst>
        </pc:spChg>
        <pc:spChg chg="del mod">
          <ac:chgData name="William Grey" userId="37b73424-c081-4fc2-b1af-363f4f3fd4f3" providerId="ADAL" clId="{EF93ABBD-5B16-4FAD-B123-FE942686BBE2}" dt="2023-01-20T22:38:26.303" v="155" actId="478"/>
          <ac:spMkLst>
            <pc:docMk/>
            <pc:sldMk cId="1077139498" sldId="374"/>
            <ac:spMk id="4" creationId="{00000000-0000-0000-0000-000000000000}"/>
          </ac:spMkLst>
        </pc:spChg>
        <pc:spChg chg="mod">
          <ac:chgData name="William Grey" userId="37b73424-c081-4fc2-b1af-363f4f3fd4f3" providerId="ADAL" clId="{EF93ABBD-5B16-4FAD-B123-FE942686BBE2}" dt="2023-01-20T22:40:02.210" v="190" actId="1076"/>
          <ac:spMkLst>
            <pc:docMk/>
            <pc:sldMk cId="1077139498" sldId="374"/>
            <ac:spMk id="5" creationId="{00000000-0000-0000-0000-000000000000}"/>
          </ac:spMkLst>
        </pc:spChg>
        <pc:spChg chg="mod">
          <ac:chgData name="William Grey" userId="37b73424-c081-4fc2-b1af-363f4f3fd4f3" providerId="ADAL" clId="{EF93ABBD-5B16-4FAD-B123-FE942686BBE2}" dt="2023-01-20T22:40:02.210" v="190" actId="1076"/>
          <ac:spMkLst>
            <pc:docMk/>
            <pc:sldMk cId="1077139498" sldId="374"/>
            <ac:spMk id="6" creationId="{00000000-0000-0000-0000-000000000000}"/>
          </ac:spMkLst>
        </pc:spChg>
        <pc:spChg chg="mod">
          <ac:chgData name="William Grey" userId="37b73424-c081-4fc2-b1af-363f4f3fd4f3" providerId="ADAL" clId="{EF93ABBD-5B16-4FAD-B123-FE942686BBE2}" dt="2023-01-20T22:40:02.210" v="190" actId="1076"/>
          <ac:spMkLst>
            <pc:docMk/>
            <pc:sldMk cId="1077139498" sldId="374"/>
            <ac:spMk id="7" creationId="{00000000-0000-0000-0000-000000000000}"/>
          </ac:spMkLst>
        </pc:spChg>
        <pc:spChg chg="add del mod">
          <ac:chgData name="William Grey" userId="37b73424-c081-4fc2-b1af-363f4f3fd4f3" providerId="ADAL" clId="{EF93ABBD-5B16-4FAD-B123-FE942686BBE2}" dt="2023-01-20T22:42:16.765" v="199" actId="478"/>
          <ac:spMkLst>
            <pc:docMk/>
            <pc:sldMk cId="1077139498" sldId="374"/>
            <ac:spMk id="11" creationId="{285C8618-5276-4D8B-9EB6-87368EB44E01}"/>
          </ac:spMkLst>
        </pc:spChg>
        <pc:spChg chg="add del mod">
          <ac:chgData name="William Grey" userId="37b73424-c081-4fc2-b1af-363f4f3fd4f3" providerId="ADAL" clId="{EF93ABBD-5B16-4FAD-B123-FE942686BBE2}" dt="2023-01-20T22:45:13.143" v="276" actId="21"/>
          <ac:spMkLst>
            <pc:docMk/>
            <pc:sldMk cId="1077139498" sldId="374"/>
            <ac:spMk id="13" creationId="{604C2885-AE97-4D29-896E-5E800360DE37}"/>
          </ac:spMkLst>
        </pc:spChg>
        <pc:graphicFrameChg chg="add mod modGraphic">
          <ac:chgData name="William Grey" userId="37b73424-c081-4fc2-b1af-363f4f3fd4f3" providerId="ADAL" clId="{EF93ABBD-5B16-4FAD-B123-FE942686BBE2}" dt="2023-01-20T22:43:57.825" v="266" actId="1076"/>
          <ac:graphicFrameMkLst>
            <pc:docMk/>
            <pc:sldMk cId="1077139498" sldId="374"/>
            <ac:graphicFrameMk id="3" creationId="{BF2EBBC4-C6E2-499C-B933-A65650333988}"/>
          </ac:graphicFrameMkLst>
        </pc:graphicFrameChg>
        <pc:graphicFrameChg chg="mod">
          <ac:chgData name="William Grey" userId="37b73424-c081-4fc2-b1af-363f4f3fd4f3" providerId="ADAL" clId="{EF93ABBD-5B16-4FAD-B123-FE942686BBE2}" dt="2023-01-20T22:31:26.681" v="112" actId="1076"/>
          <ac:graphicFrameMkLst>
            <pc:docMk/>
            <pc:sldMk cId="1077139498" sldId="374"/>
            <ac:graphicFrameMk id="10" creationId="{00000000-0000-0000-0000-000000000000}"/>
          </ac:graphicFrameMkLst>
        </pc:graphicFrameChg>
        <pc:cxnChg chg="mod">
          <ac:chgData name="William Grey" userId="37b73424-c081-4fc2-b1af-363f4f3fd4f3" providerId="ADAL" clId="{EF93ABBD-5B16-4FAD-B123-FE942686BBE2}" dt="2023-01-20T22:40:02.210" v="190" actId="1076"/>
          <ac:cxnSpMkLst>
            <pc:docMk/>
            <pc:sldMk cId="1077139498" sldId="374"/>
            <ac:cxnSpMk id="8" creationId="{00000000-0000-0000-0000-000000000000}"/>
          </ac:cxnSpMkLst>
        </pc:cxnChg>
        <pc:cxnChg chg="mod">
          <ac:chgData name="William Grey" userId="37b73424-c081-4fc2-b1af-363f4f3fd4f3" providerId="ADAL" clId="{EF93ABBD-5B16-4FAD-B123-FE942686BBE2}" dt="2023-01-20T22:40:02.210" v="190" actId="1076"/>
          <ac:cxnSpMkLst>
            <pc:docMk/>
            <pc:sldMk cId="1077139498" sldId="374"/>
            <ac:cxnSpMk id="9" creationId="{00000000-0000-0000-0000-000000000000}"/>
          </ac:cxnSpMkLst>
        </pc:cxnChg>
      </pc:sldChg>
      <pc:sldChg chg="modSp add del mod">
        <pc:chgData name="William Grey" userId="37b73424-c081-4fc2-b1af-363f4f3fd4f3" providerId="ADAL" clId="{EF93ABBD-5B16-4FAD-B123-FE942686BBE2}" dt="2023-01-20T23:29:28.465" v="671" actId="47"/>
        <pc:sldMkLst>
          <pc:docMk/>
          <pc:sldMk cId="1507347362" sldId="374"/>
        </pc:sldMkLst>
        <pc:graphicFrameChg chg="mod modGraphic">
          <ac:chgData name="William Grey" userId="37b73424-c081-4fc2-b1af-363f4f3fd4f3" providerId="ADAL" clId="{EF93ABBD-5B16-4FAD-B123-FE942686BBE2}" dt="2023-01-20T23:04:35.765" v="514" actId="20577"/>
          <ac:graphicFrameMkLst>
            <pc:docMk/>
            <pc:sldMk cId="1507347362" sldId="374"/>
            <ac:graphicFrameMk id="10" creationId="{00000000-0000-0000-0000-000000000000}"/>
          </ac:graphicFrameMkLst>
        </pc:graphicFrameChg>
      </pc:sldChg>
      <pc:sldChg chg="modSp new mod">
        <pc:chgData name="William Grey" userId="37b73424-c081-4fc2-b1af-363f4f3fd4f3" providerId="ADAL" clId="{EF93ABBD-5B16-4FAD-B123-FE942686BBE2}" dt="2023-01-20T22:31:14.099" v="111" actId="12"/>
        <pc:sldMkLst>
          <pc:docMk/>
          <pc:sldMk cId="3126899262" sldId="375"/>
        </pc:sldMkLst>
        <pc:spChg chg="mod">
          <ac:chgData name="William Grey" userId="37b73424-c081-4fc2-b1af-363f4f3fd4f3" providerId="ADAL" clId="{EF93ABBD-5B16-4FAD-B123-FE942686BBE2}" dt="2023-01-20T22:30:37.034" v="62" actId="20577"/>
          <ac:spMkLst>
            <pc:docMk/>
            <pc:sldMk cId="3126899262" sldId="375"/>
            <ac:spMk id="2" creationId="{9A2D958E-2FA8-460F-9C55-CE06FC7236BE}"/>
          </ac:spMkLst>
        </pc:spChg>
        <pc:spChg chg="mod">
          <ac:chgData name="William Grey" userId="37b73424-c081-4fc2-b1af-363f4f3fd4f3" providerId="ADAL" clId="{EF93ABBD-5B16-4FAD-B123-FE942686BBE2}" dt="2023-01-20T22:31:14.099" v="111" actId="12"/>
          <ac:spMkLst>
            <pc:docMk/>
            <pc:sldMk cId="3126899262" sldId="375"/>
            <ac:spMk id="3" creationId="{4F1D0E75-1A7D-455E-B75B-5FEF31C57785}"/>
          </ac:spMkLst>
        </pc:spChg>
      </pc:sldChg>
      <pc:sldChg chg="modSp add mod">
        <pc:chgData name="William Grey" userId="37b73424-c081-4fc2-b1af-363f4f3fd4f3" providerId="ADAL" clId="{EF93ABBD-5B16-4FAD-B123-FE942686BBE2}" dt="2023-01-20T22:57:44.234" v="421" actId="20577"/>
        <pc:sldMkLst>
          <pc:docMk/>
          <pc:sldMk cId="3990739066" sldId="376"/>
        </pc:sldMkLst>
        <pc:spChg chg="mod">
          <ac:chgData name="William Grey" userId="37b73424-c081-4fc2-b1af-363f4f3fd4f3" providerId="ADAL" clId="{EF93ABBD-5B16-4FAD-B123-FE942686BBE2}" dt="2023-01-20T22:56:33.321" v="389" actId="1076"/>
          <ac:spMkLst>
            <pc:docMk/>
            <pc:sldMk cId="3990739066" sldId="376"/>
            <ac:spMk id="2" creationId="{FB63E586-DB94-4893-8819-7C33032EA0B7}"/>
          </ac:spMkLst>
        </pc:spChg>
        <pc:spChg chg="mod">
          <ac:chgData name="William Grey" userId="37b73424-c081-4fc2-b1af-363f4f3fd4f3" providerId="ADAL" clId="{EF93ABBD-5B16-4FAD-B123-FE942686BBE2}" dt="2023-01-20T22:57:44.234" v="421" actId="20577"/>
          <ac:spMkLst>
            <pc:docMk/>
            <pc:sldMk cId="3990739066" sldId="376"/>
            <ac:spMk id="7" creationId="{FB580B2F-3D12-44B1-A043-0E2445900EED}"/>
          </ac:spMkLst>
        </pc:spChg>
        <pc:spChg chg="mod">
          <ac:chgData name="William Grey" userId="37b73424-c081-4fc2-b1af-363f4f3fd4f3" providerId="ADAL" clId="{EF93ABBD-5B16-4FAD-B123-FE942686BBE2}" dt="2023-01-20T22:56:37.764" v="390" actId="1076"/>
          <ac:spMkLst>
            <pc:docMk/>
            <pc:sldMk cId="3990739066" sldId="376"/>
            <ac:spMk id="13" creationId="{02AD6375-520C-48E2-BC9E-36AE3A90A008}"/>
          </ac:spMkLst>
        </pc:spChg>
        <pc:spChg chg="mod">
          <ac:chgData name="William Grey" userId="37b73424-c081-4fc2-b1af-363f4f3fd4f3" providerId="ADAL" clId="{EF93ABBD-5B16-4FAD-B123-FE942686BBE2}" dt="2023-01-20T22:56:57.611" v="392" actId="14100"/>
          <ac:spMkLst>
            <pc:docMk/>
            <pc:sldMk cId="3990739066" sldId="376"/>
            <ac:spMk id="14" creationId="{3EF435AF-7C5E-43EC-9140-3DD7165D51E1}"/>
          </ac:spMkLst>
        </pc:spChg>
        <pc:graphicFrameChg chg="mod modGraphic">
          <ac:chgData name="William Grey" userId="37b73424-c081-4fc2-b1af-363f4f3fd4f3" providerId="ADAL" clId="{EF93ABBD-5B16-4FAD-B123-FE942686BBE2}" dt="2023-01-20T22:56:48.269" v="391" actId="207"/>
          <ac:graphicFrameMkLst>
            <pc:docMk/>
            <pc:sldMk cId="3990739066" sldId="376"/>
            <ac:graphicFrameMk id="12" creationId="{2B01C9E4-2991-46C0-981E-9081C713EC2A}"/>
          </ac:graphicFrameMkLst>
        </pc:graphicFrameChg>
      </pc:sldChg>
      <pc:sldChg chg="delSp modSp add mod">
        <pc:chgData name="William Grey" userId="37b73424-c081-4fc2-b1af-363f4f3fd4f3" providerId="ADAL" clId="{EF93ABBD-5B16-4FAD-B123-FE942686BBE2}" dt="2023-01-20T23:02:43.342" v="503" actId="20577"/>
        <pc:sldMkLst>
          <pc:docMk/>
          <pc:sldMk cId="2049378927" sldId="377"/>
        </pc:sldMkLst>
        <pc:spChg chg="mod">
          <ac:chgData name="William Grey" userId="37b73424-c081-4fc2-b1af-363f4f3fd4f3" providerId="ADAL" clId="{EF93ABBD-5B16-4FAD-B123-FE942686BBE2}" dt="2023-01-20T23:02:43.342" v="503" actId="20577"/>
          <ac:spMkLst>
            <pc:docMk/>
            <pc:sldMk cId="2049378927" sldId="377"/>
            <ac:spMk id="7" creationId="{FB580B2F-3D12-44B1-A043-0E2445900EED}"/>
          </ac:spMkLst>
        </pc:spChg>
        <pc:graphicFrameChg chg="del">
          <ac:chgData name="William Grey" userId="37b73424-c081-4fc2-b1af-363f4f3fd4f3" providerId="ADAL" clId="{EF93ABBD-5B16-4FAD-B123-FE942686BBE2}" dt="2023-01-20T23:02:26.660" v="465" actId="478"/>
          <ac:graphicFrameMkLst>
            <pc:docMk/>
            <pc:sldMk cId="2049378927" sldId="377"/>
            <ac:graphicFrameMk id="15" creationId="{897B5EEC-81BB-464C-9AB4-F15466BD7A18}"/>
          </ac:graphicFrameMkLst>
        </pc:graphicFrameChg>
      </pc:sldChg>
      <pc:sldChg chg="delSp modSp add mod ord">
        <pc:chgData name="William Grey" userId="37b73424-c081-4fc2-b1af-363f4f3fd4f3" providerId="ADAL" clId="{EF93ABBD-5B16-4FAD-B123-FE942686BBE2}" dt="2023-01-20T23:05:25.418" v="520" actId="478"/>
        <pc:sldMkLst>
          <pc:docMk/>
          <pc:sldMk cId="2322035372" sldId="378"/>
        </pc:sldMkLst>
        <pc:graphicFrameChg chg="del modGraphic">
          <ac:chgData name="William Grey" userId="37b73424-c081-4fc2-b1af-363f4f3fd4f3" providerId="ADAL" clId="{EF93ABBD-5B16-4FAD-B123-FE942686BBE2}" dt="2023-01-20T23:05:25.418" v="520" actId="478"/>
          <ac:graphicFrameMkLst>
            <pc:docMk/>
            <pc:sldMk cId="2322035372" sldId="378"/>
            <ac:graphicFrameMk id="10" creationId="{00000000-0000-0000-0000-000000000000}"/>
          </ac:graphicFrameMkLst>
        </pc:graphicFrameChg>
      </pc:sldChg>
      <pc:sldChg chg="delSp modSp add mod">
        <pc:chgData name="William Grey" userId="37b73424-c081-4fc2-b1af-363f4f3fd4f3" providerId="ADAL" clId="{EF93ABBD-5B16-4FAD-B123-FE942686BBE2}" dt="2023-01-20T23:29:43.243" v="672" actId="478"/>
        <pc:sldMkLst>
          <pc:docMk/>
          <pc:sldMk cId="2811391470" sldId="379"/>
        </pc:sldMkLst>
        <pc:spChg chg="mod">
          <ac:chgData name="William Grey" userId="37b73424-c081-4fc2-b1af-363f4f3fd4f3" providerId="ADAL" clId="{EF93ABBD-5B16-4FAD-B123-FE942686BBE2}" dt="2023-01-20T23:10:54.888" v="562" actId="1076"/>
          <ac:spMkLst>
            <pc:docMk/>
            <pc:sldMk cId="2811391470" sldId="379"/>
            <ac:spMk id="3" creationId="{773E75C0-F1C3-4733-BF68-92EC8C654E5E}"/>
          </ac:spMkLst>
        </pc:spChg>
        <pc:spChg chg="del">
          <ac:chgData name="William Grey" userId="37b73424-c081-4fc2-b1af-363f4f3fd4f3" providerId="ADAL" clId="{EF93ABBD-5B16-4FAD-B123-FE942686BBE2}" dt="2023-01-20T23:29:43.243" v="672" actId="478"/>
          <ac:spMkLst>
            <pc:docMk/>
            <pc:sldMk cId="2811391470" sldId="379"/>
            <ac:spMk id="8" creationId="{98A75AAA-3D1C-4482-B5EC-6A212BD813AF}"/>
          </ac:spMkLst>
        </pc:spChg>
        <pc:graphicFrameChg chg="del">
          <ac:chgData name="William Grey" userId="37b73424-c081-4fc2-b1af-363f4f3fd4f3" providerId="ADAL" clId="{EF93ABBD-5B16-4FAD-B123-FE942686BBE2}" dt="2023-01-20T23:21:53.167" v="597" actId="478"/>
          <ac:graphicFrameMkLst>
            <pc:docMk/>
            <pc:sldMk cId="2811391470" sldId="379"/>
            <ac:graphicFrameMk id="6" creationId="{4B4E22CD-91F0-4A4D-A696-2228AF471BCD}"/>
          </ac:graphicFrameMkLst>
        </pc:graphicFrameChg>
      </pc:sldChg>
      <pc:sldChg chg="delSp modSp add mod">
        <pc:chgData name="William Grey" userId="37b73424-c081-4fc2-b1af-363f4f3fd4f3" providerId="ADAL" clId="{EF93ABBD-5B16-4FAD-B123-FE942686BBE2}" dt="2023-01-20T23:22:13.206" v="600" actId="1076"/>
        <pc:sldMkLst>
          <pc:docMk/>
          <pc:sldMk cId="2242384310" sldId="380"/>
        </pc:sldMkLst>
        <pc:spChg chg="del">
          <ac:chgData name="William Grey" userId="37b73424-c081-4fc2-b1af-363f4f3fd4f3" providerId="ADAL" clId="{EF93ABBD-5B16-4FAD-B123-FE942686BBE2}" dt="2023-01-20T23:11:05.741" v="565" actId="478"/>
          <ac:spMkLst>
            <pc:docMk/>
            <pc:sldMk cId="2242384310" sldId="380"/>
            <ac:spMk id="3" creationId="{773E75C0-F1C3-4733-BF68-92EC8C654E5E}"/>
          </ac:spMkLst>
        </pc:spChg>
        <pc:spChg chg="del">
          <ac:chgData name="William Grey" userId="37b73424-c081-4fc2-b1af-363f4f3fd4f3" providerId="ADAL" clId="{EF93ABBD-5B16-4FAD-B123-FE942686BBE2}" dt="2023-01-20T23:11:03.776" v="564" actId="478"/>
          <ac:spMkLst>
            <pc:docMk/>
            <pc:sldMk cId="2242384310" sldId="380"/>
            <ac:spMk id="8" creationId="{98A75AAA-3D1C-4482-B5EC-6A212BD813AF}"/>
          </ac:spMkLst>
        </pc:spChg>
        <pc:graphicFrameChg chg="mod modGraphic">
          <ac:chgData name="William Grey" userId="37b73424-c081-4fc2-b1af-363f4f3fd4f3" providerId="ADAL" clId="{EF93ABBD-5B16-4FAD-B123-FE942686BBE2}" dt="2023-01-20T23:22:13.206" v="600" actId="1076"/>
          <ac:graphicFrameMkLst>
            <pc:docMk/>
            <pc:sldMk cId="2242384310" sldId="380"/>
            <ac:graphicFrameMk id="5" creationId="{596DD083-5967-4041-8663-C72B78AD3C93}"/>
          </ac:graphicFrameMkLst>
        </pc:graphicFrameChg>
        <pc:graphicFrameChg chg="del modGraphic">
          <ac:chgData name="William Grey" userId="37b73424-c081-4fc2-b1af-363f4f3fd4f3" providerId="ADAL" clId="{EF93ABBD-5B16-4FAD-B123-FE942686BBE2}" dt="2023-01-20T23:22:09.261" v="599" actId="478"/>
          <ac:graphicFrameMkLst>
            <pc:docMk/>
            <pc:sldMk cId="2242384310" sldId="380"/>
            <ac:graphicFrameMk id="6" creationId="{4B4E22CD-91F0-4A4D-A696-2228AF471BCD}"/>
          </ac:graphicFrameMkLst>
        </pc:graphicFrameChg>
      </pc:sldChg>
      <pc:sldChg chg="delSp modSp add mod">
        <pc:chgData name="William Grey" userId="37b73424-c081-4fc2-b1af-363f4f3fd4f3" providerId="ADAL" clId="{EF93ABBD-5B16-4FAD-B123-FE942686BBE2}" dt="2023-01-20T23:29:50.344" v="673" actId="478"/>
        <pc:sldMkLst>
          <pc:docMk/>
          <pc:sldMk cId="122768749" sldId="381"/>
        </pc:sldMkLst>
        <pc:spChg chg="mod">
          <ac:chgData name="William Grey" userId="37b73424-c081-4fc2-b1af-363f4f3fd4f3" providerId="ADAL" clId="{EF93ABBD-5B16-4FAD-B123-FE942686BBE2}" dt="2023-01-20T23:11:44.348" v="569" actId="1076"/>
          <ac:spMkLst>
            <pc:docMk/>
            <pc:sldMk cId="122768749" sldId="381"/>
            <ac:spMk id="3" creationId="{773E75C0-F1C3-4733-BF68-92EC8C654E5E}"/>
          </ac:spMkLst>
        </pc:spChg>
        <pc:spChg chg="del">
          <ac:chgData name="William Grey" userId="37b73424-c081-4fc2-b1af-363f4f3fd4f3" providerId="ADAL" clId="{EF93ABBD-5B16-4FAD-B123-FE942686BBE2}" dt="2023-01-20T23:29:50.344" v="673" actId="478"/>
          <ac:spMkLst>
            <pc:docMk/>
            <pc:sldMk cId="122768749" sldId="381"/>
            <ac:spMk id="8" creationId="{98A75AAA-3D1C-4482-B5EC-6A212BD813AF}"/>
          </ac:spMkLst>
        </pc:spChg>
        <pc:graphicFrameChg chg="del">
          <ac:chgData name="William Grey" userId="37b73424-c081-4fc2-b1af-363f4f3fd4f3" providerId="ADAL" clId="{EF93ABBD-5B16-4FAD-B123-FE942686BBE2}" dt="2023-01-20T23:21:46.100" v="596" actId="478"/>
          <ac:graphicFrameMkLst>
            <pc:docMk/>
            <pc:sldMk cId="122768749" sldId="381"/>
            <ac:graphicFrameMk id="6" creationId="{4B4E22CD-91F0-4A4D-A696-2228AF471BCD}"/>
          </ac:graphicFrameMkLst>
        </pc:graphicFrameChg>
      </pc:sldChg>
      <pc:sldChg chg="delSp modSp add mod">
        <pc:chgData name="William Grey" userId="37b73424-c081-4fc2-b1af-363f4f3fd4f3" providerId="ADAL" clId="{EF93ABBD-5B16-4FAD-B123-FE942686BBE2}" dt="2023-01-20T23:30:04.481" v="712" actId="20577"/>
        <pc:sldMkLst>
          <pc:docMk/>
          <pc:sldMk cId="2128271616" sldId="382"/>
        </pc:sldMkLst>
        <pc:spChg chg="mod">
          <ac:chgData name="William Grey" userId="37b73424-c081-4fc2-b1af-363f4f3fd4f3" providerId="ADAL" clId="{EF93ABBD-5B16-4FAD-B123-FE942686BBE2}" dt="2023-01-20T23:11:57.921" v="571" actId="1076"/>
          <ac:spMkLst>
            <pc:docMk/>
            <pc:sldMk cId="2128271616" sldId="382"/>
            <ac:spMk id="3" creationId="{773E75C0-F1C3-4733-BF68-92EC8C654E5E}"/>
          </ac:spMkLst>
        </pc:spChg>
        <pc:spChg chg="mod">
          <ac:chgData name="William Grey" userId="37b73424-c081-4fc2-b1af-363f4f3fd4f3" providerId="ADAL" clId="{EF93ABBD-5B16-4FAD-B123-FE942686BBE2}" dt="2023-01-20T23:30:04.481" v="712" actId="20577"/>
          <ac:spMkLst>
            <pc:docMk/>
            <pc:sldMk cId="2128271616" sldId="382"/>
            <ac:spMk id="8" creationId="{98A75AAA-3D1C-4482-B5EC-6A212BD813AF}"/>
          </ac:spMkLst>
        </pc:spChg>
        <pc:graphicFrameChg chg="mod modGraphic">
          <ac:chgData name="William Grey" userId="37b73424-c081-4fc2-b1af-363f4f3fd4f3" providerId="ADAL" clId="{EF93ABBD-5B16-4FAD-B123-FE942686BBE2}" dt="2023-01-20T23:14:11.984" v="592" actId="20577"/>
          <ac:graphicFrameMkLst>
            <pc:docMk/>
            <pc:sldMk cId="2128271616" sldId="382"/>
            <ac:graphicFrameMk id="5" creationId="{596DD083-5967-4041-8663-C72B78AD3C93}"/>
          </ac:graphicFrameMkLst>
        </pc:graphicFrameChg>
        <pc:graphicFrameChg chg="del">
          <ac:chgData name="William Grey" userId="37b73424-c081-4fc2-b1af-363f4f3fd4f3" providerId="ADAL" clId="{EF93ABBD-5B16-4FAD-B123-FE942686BBE2}" dt="2023-01-20T23:21:40.177" v="595" actId="478"/>
          <ac:graphicFrameMkLst>
            <pc:docMk/>
            <pc:sldMk cId="2128271616" sldId="382"/>
            <ac:graphicFrameMk id="6" creationId="{4B4E22CD-91F0-4A4D-A696-2228AF471BCD}"/>
          </ac:graphicFrameMkLst>
        </pc:graphicFrameChg>
      </pc:sldChg>
      <pc:sldChg chg="delSp modSp add mod">
        <pc:chgData name="William Grey" userId="37b73424-c081-4fc2-b1af-363f4f3fd4f3" providerId="ADAL" clId="{EF93ABBD-5B16-4FAD-B123-FE942686BBE2}" dt="2023-01-20T23:30:10.631" v="713" actId="478"/>
        <pc:sldMkLst>
          <pc:docMk/>
          <pc:sldMk cId="3427675927" sldId="383"/>
        </pc:sldMkLst>
        <pc:spChg chg="mod">
          <ac:chgData name="William Grey" userId="37b73424-c081-4fc2-b1af-363f4f3fd4f3" providerId="ADAL" clId="{EF93ABBD-5B16-4FAD-B123-FE942686BBE2}" dt="2023-01-20T23:22:31.744" v="601" actId="1076"/>
          <ac:spMkLst>
            <pc:docMk/>
            <pc:sldMk cId="3427675927" sldId="383"/>
            <ac:spMk id="3" creationId="{773E75C0-F1C3-4733-BF68-92EC8C654E5E}"/>
          </ac:spMkLst>
        </pc:spChg>
        <pc:spChg chg="del">
          <ac:chgData name="William Grey" userId="37b73424-c081-4fc2-b1af-363f4f3fd4f3" providerId="ADAL" clId="{EF93ABBD-5B16-4FAD-B123-FE942686BBE2}" dt="2023-01-20T23:30:10.631" v="713" actId="478"/>
          <ac:spMkLst>
            <pc:docMk/>
            <pc:sldMk cId="3427675927" sldId="383"/>
            <ac:spMk id="8" creationId="{98A75AAA-3D1C-4482-B5EC-6A212BD813AF}"/>
          </ac:spMkLst>
        </pc:spChg>
        <pc:graphicFrameChg chg="del">
          <ac:chgData name="William Grey" userId="37b73424-c081-4fc2-b1af-363f4f3fd4f3" providerId="ADAL" clId="{EF93ABBD-5B16-4FAD-B123-FE942686BBE2}" dt="2023-01-20T23:21:35.992" v="594" actId="478"/>
          <ac:graphicFrameMkLst>
            <pc:docMk/>
            <pc:sldMk cId="3427675927" sldId="383"/>
            <ac:graphicFrameMk id="6" creationId="{4B4E22CD-91F0-4A4D-A696-2228AF471BCD}"/>
          </ac:graphicFrameMkLst>
        </pc:graphicFrameChg>
      </pc:sldChg>
      <pc:sldChg chg="delSp modSp add mod">
        <pc:chgData name="William Grey" userId="37b73424-c081-4fc2-b1af-363f4f3fd4f3" providerId="ADAL" clId="{EF93ABBD-5B16-4FAD-B123-FE942686BBE2}" dt="2023-01-20T23:30:16.249" v="714" actId="478"/>
        <pc:sldMkLst>
          <pc:docMk/>
          <pc:sldMk cId="3995638210" sldId="384"/>
        </pc:sldMkLst>
        <pc:spChg chg="mod">
          <ac:chgData name="William Grey" userId="37b73424-c081-4fc2-b1af-363f4f3fd4f3" providerId="ADAL" clId="{EF93ABBD-5B16-4FAD-B123-FE942686BBE2}" dt="2023-01-20T23:22:43.994" v="607" actId="1036"/>
          <ac:spMkLst>
            <pc:docMk/>
            <pc:sldMk cId="3995638210" sldId="384"/>
            <ac:spMk id="3" creationId="{773E75C0-F1C3-4733-BF68-92EC8C654E5E}"/>
          </ac:spMkLst>
        </pc:spChg>
        <pc:spChg chg="del">
          <ac:chgData name="William Grey" userId="37b73424-c081-4fc2-b1af-363f4f3fd4f3" providerId="ADAL" clId="{EF93ABBD-5B16-4FAD-B123-FE942686BBE2}" dt="2023-01-20T23:30:16.249" v="714" actId="478"/>
          <ac:spMkLst>
            <pc:docMk/>
            <pc:sldMk cId="3995638210" sldId="384"/>
            <ac:spMk id="8" creationId="{98A75AAA-3D1C-4482-B5EC-6A212BD813AF}"/>
          </ac:spMkLst>
        </pc:spChg>
      </pc:sldChg>
      <pc:sldChg chg="modSp add mod">
        <pc:chgData name="William Grey" userId="37b73424-c081-4fc2-b1af-363f4f3fd4f3" providerId="ADAL" clId="{EF93ABBD-5B16-4FAD-B123-FE942686BBE2}" dt="2023-01-20T23:30:27.718" v="725" actId="20577"/>
        <pc:sldMkLst>
          <pc:docMk/>
          <pc:sldMk cId="1868958037" sldId="385"/>
        </pc:sldMkLst>
        <pc:spChg chg="mod">
          <ac:chgData name="William Grey" userId="37b73424-c081-4fc2-b1af-363f4f3fd4f3" providerId="ADAL" clId="{EF93ABBD-5B16-4FAD-B123-FE942686BBE2}" dt="2023-01-20T23:23:02.654" v="610" actId="1036"/>
          <ac:spMkLst>
            <pc:docMk/>
            <pc:sldMk cId="1868958037" sldId="385"/>
            <ac:spMk id="3" creationId="{773E75C0-F1C3-4733-BF68-92EC8C654E5E}"/>
          </ac:spMkLst>
        </pc:spChg>
        <pc:spChg chg="mod">
          <ac:chgData name="William Grey" userId="37b73424-c081-4fc2-b1af-363f4f3fd4f3" providerId="ADAL" clId="{EF93ABBD-5B16-4FAD-B123-FE942686BBE2}" dt="2023-01-20T23:30:27.718" v="725" actId="20577"/>
          <ac:spMkLst>
            <pc:docMk/>
            <pc:sldMk cId="1868958037" sldId="385"/>
            <ac:spMk id="8" creationId="{98A75AAA-3D1C-4482-B5EC-6A212BD813AF}"/>
          </ac:spMkLst>
        </pc:spChg>
        <pc:graphicFrameChg chg="mod modGraphic">
          <ac:chgData name="William Grey" userId="37b73424-c081-4fc2-b1af-363f4f3fd4f3" providerId="ADAL" clId="{EF93ABBD-5B16-4FAD-B123-FE942686BBE2}" dt="2023-01-20T23:30:22.763" v="716" actId="20577"/>
          <ac:graphicFrameMkLst>
            <pc:docMk/>
            <pc:sldMk cId="1868958037" sldId="385"/>
            <ac:graphicFrameMk id="5" creationId="{596DD083-5967-4041-8663-C72B78AD3C93}"/>
          </ac:graphicFrameMkLst>
        </pc:graphicFrameChg>
      </pc:sldChg>
      <pc:sldChg chg="delSp modSp add mod">
        <pc:chgData name="William Grey" userId="37b73424-c081-4fc2-b1af-363f4f3fd4f3" providerId="ADAL" clId="{EF93ABBD-5B16-4FAD-B123-FE942686BBE2}" dt="2023-01-20T23:30:39.345" v="728" actId="20577"/>
        <pc:sldMkLst>
          <pc:docMk/>
          <pc:sldMk cId="11787058" sldId="386"/>
        </pc:sldMkLst>
        <pc:spChg chg="mod">
          <ac:chgData name="William Grey" userId="37b73424-c081-4fc2-b1af-363f4f3fd4f3" providerId="ADAL" clId="{EF93ABBD-5B16-4FAD-B123-FE942686BBE2}" dt="2023-01-20T23:23:55.443" v="616" actId="1076"/>
          <ac:spMkLst>
            <pc:docMk/>
            <pc:sldMk cId="11787058" sldId="386"/>
            <ac:spMk id="3" creationId="{773E75C0-F1C3-4733-BF68-92EC8C654E5E}"/>
          </ac:spMkLst>
        </pc:spChg>
        <pc:spChg chg="del">
          <ac:chgData name="William Grey" userId="37b73424-c081-4fc2-b1af-363f4f3fd4f3" providerId="ADAL" clId="{EF93ABBD-5B16-4FAD-B123-FE942686BBE2}" dt="2023-01-20T23:30:36.673" v="726" actId="478"/>
          <ac:spMkLst>
            <pc:docMk/>
            <pc:sldMk cId="11787058" sldId="386"/>
            <ac:spMk id="8" creationId="{98A75AAA-3D1C-4482-B5EC-6A212BD813AF}"/>
          </ac:spMkLst>
        </pc:spChg>
        <pc:graphicFrameChg chg="modGraphic">
          <ac:chgData name="William Grey" userId="37b73424-c081-4fc2-b1af-363f4f3fd4f3" providerId="ADAL" clId="{EF93ABBD-5B16-4FAD-B123-FE942686BBE2}" dt="2023-01-20T23:30:39.345" v="728" actId="20577"/>
          <ac:graphicFrameMkLst>
            <pc:docMk/>
            <pc:sldMk cId="11787058" sldId="386"/>
            <ac:graphicFrameMk id="5" creationId="{596DD083-5967-4041-8663-C72B78AD3C93}"/>
          </ac:graphicFrameMkLst>
        </pc:graphicFrameChg>
      </pc:sldChg>
      <pc:sldChg chg="delSp modSp add mod">
        <pc:chgData name="William Grey" userId="37b73424-c081-4fc2-b1af-363f4f3fd4f3" providerId="ADAL" clId="{EF93ABBD-5B16-4FAD-B123-FE942686BBE2}" dt="2023-01-20T23:30:51.100" v="731" actId="20577"/>
        <pc:sldMkLst>
          <pc:docMk/>
          <pc:sldMk cId="3143752099" sldId="387"/>
        </pc:sldMkLst>
        <pc:spChg chg="mod">
          <ac:chgData name="William Grey" userId="37b73424-c081-4fc2-b1af-363f4f3fd4f3" providerId="ADAL" clId="{EF93ABBD-5B16-4FAD-B123-FE942686BBE2}" dt="2023-01-20T23:24:16.152" v="618" actId="1076"/>
          <ac:spMkLst>
            <pc:docMk/>
            <pc:sldMk cId="3143752099" sldId="387"/>
            <ac:spMk id="3" creationId="{773E75C0-F1C3-4733-BF68-92EC8C654E5E}"/>
          </ac:spMkLst>
        </pc:spChg>
        <pc:spChg chg="del">
          <ac:chgData name="William Grey" userId="37b73424-c081-4fc2-b1af-363f4f3fd4f3" providerId="ADAL" clId="{EF93ABBD-5B16-4FAD-B123-FE942686BBE2}" dt="2023-01-20T23:30:46.382" v="729" actId="478"/>
          <ac:spMkLst>
            <pc:docMk/>
            <pc:sldMk cId="3143752099" sldId="387"/>
            <ac:spMk id="8" creationId="{98A75AAA-3D1C-4482-B5EC-6A212BD813AF}"/>
          </ac:spMkLst>
        </pc:spChg>
        <pc:graphicFrameChg chg="modGraphic">
          <ac:chgData name="William Grey" userId="37b73424-c081-4fc2-b1af-363f4f3fd4f3" providerId="ADAL" clId="{EF93ABBD-5B16-4FAD-B123-FE942686BBE2}" dt="2023-01-20T23:30:51.100" v="731" actId="20577"/>
          <ac:graphicFrameMkLst>
            <pc:docMk/>
            <pc:sldMk cId="3143752099" sldId="387"/>
            <ac:graphicFrameMk id="5" creationId="{596DD083-5967-4041-8663-C72B78AD3C93}"/>
          </ac:graphicFrameMkLst>
        </pc:graphicFrameChg>
      </pc:sldChg>
      <pc:sldChg chg="delSp modSp add mod">
        <pc:chgData name="William Grey" userId="37b73424-c081-4fc2-b1af-363f4f3fd4f3" providerId="ADAL" clId="{EF93ABBD-5B16-4FAD-B123-FE942686BBE2}" dt="2023-01-20T23:30:58.928" v="734" actId="478"/>
        <pc:sldMkLst>
          <pc:docMk/>
          <pc:sldMk cId="2745838193" sldId="388"/>
        </pc:sldMkLst>
        <pc:spChg chg="mod">
          <ac:chgData name="William Grey" userId="37b73424-c081-4fc2-b1af-363f4f3fd4f3" providerId="ADAL" clId="{EF93ABBD-5B16-4FAD-B123-FE942686BBE2}" dt="2023-01-20T23:24:23.166" v="620" actId="1076"/>
          <ac:spMkLst>
            <pc:docMk/>
            <pc:sldMk cId="2745838193" sldId="388"/>
            <ac:spMk id="3" creationId="{773E75C0-F1C3-4733-BF68-92EC8C654E5E}"/>
          </ac:spMkLst>
        </pc:spChg>
        <pc:spChg chg="del">
          <ac:chgData name="William Grey" userId="37b73424-c081-4fc2-b1af-363f4f3fd4f3" providerId="ADAL" clId="{EF93ABBD-5B16-4FAD-B123-FE942686BBE2}" dt="2023-01-20T23:30:58.928" v="734" actId="478"/>
          <ac:spMkLst>
            <pc:docMk/>
            <pc:sldMk cId="2745838193" sldId="388"/>
            <ac:spMk id="8" creationId="{98A75AAA-3D1C-4482-B5EC-6A212BD813AF}"/>
          </ac:spMkLst>
        </pc:spChg>
        <pc:graphicFrameChg chg="modGraphic">
          <ac:chgData name="William Grey" userId="37b73424-c081-4fc2-b1af-363f4f3fd4f3" providerId="ADAL" clId="{EF93ABBD-5B16-4FAD-B123-FE942686BBE2}" dt="2023-01-20T23:30:55.105" v="733" actId="20577"/>
          <ac:graphicFrameMkLst>
            <pc:docMk/>
            <pc:sldMk cId="2745838193" sldId="388"/>
            <ac:graphicFrameMk id="5" creationId="{596DD083-5967-4041-8663-C72B78AD3C93}"/>
          </ac:graphicFrameMkLst>
        </pc:graphicFrameChg>
      </pc:sldChg>
      <pc:sldChg chg="modSp add mod">
        <pc:chgData name="William Grey" userId="37b73424-c081-4fc2-b1af-363f4f3fd4f3" providerId="ADAL" clId="{EF93ABBD-5B16-4FAD-B123-FE942686BBE2}" dt="2023-01-20T23:31:22.051" v="755" actId="20577"/>
        <pc:sldMkLst>
          <pc:docMk/>
          <pc:sldMk cId="1120082354" sldId="389"/>
        </pc:sldMkLst>
        <pc:spChg chg="mod">
          <ac:chgData name="William Grey" userId="37b73424-c081-4fc2-b1af-363f4f3fd4f3" providerId="ADAL" clId="{EF93ABBD-5B16-4FAD-B123-FE942686BBE2}" dt="2023-01-20T23:26:18.477" v="635" actId="1035"/>
          <ac:spMkLst>
            <pc:docMk/>
            <pc:sldMk cId="1120082354" sldId="389"/>
            <ac:spMk id="3" creationId="{773E75C0-F1C3-4733-BF68-92EC8C654E5E}"/>
          </ac:spMkLst>
        </pc:spChg>
        <pc:spChg chg="mod">
          <ac:chgData name="William Grey" userId="37b73424-c081-4fc2-b1af-363f4f3fd4f3" providerId="ADAL" clId="{EF93ABBD-5B16-4FAD-B123-FE942686BBE2}" dt="2023-01-20T23:31:22.051" v="755" actId="20577"/>
          <ac:spMkLst>
            <pc:docMk/>
            <pc:sldMk cId="1120082354" sldId="389"/>
            <ac:spMk id="8" creationId="{98A75AAA-3D1C-4482-B5EC-6A212BD813AF}"/>
          </ac:spMkLst>
        </pc:spChg>
        <pc:graphicFrameChg chg="mod modGraphic">
          <ac:chgData name="William Grey" userId="37b73424-c081-4fc2-b1af-363f4f3fd4f3" providerId="ADAL" clId="{EF93ABBD-5B16-4FAD-B123-FE942686BBE2}" dt="2023-01-20T23:31:08.339" v="735" actId="1076"/>
          <ac:graphicFrameMkLst>
            <pc:docMk/>
            <pc:sldMk cId="1120082354" sldId="389"/>
            <ac:graphicFrameMk id="5" creationId="{596DD083-5967-4041-8663-C72B78AD3C93}"/>
          </ac:graphicFrameMkLst>
        </pc:graphicFrameChg>
      </pc:sldChg>
      <pc:sldChg chg="modSp add mod">
        <pc:chgData name="William Grey" userId="37b73424-c081-4fc2-b1af-363f4f3fd4f3" providerId="ADAL" clId="{EF93ABBD-5B16-4FAD-B123-FE942686BBE2}" dt="2023-01-20T23:31:51.795" v="798" actId="20577"/>
        <pc:sldMkLst>
          <pc:docMk/>
          <pc:sldMk cId="2149096549" sldId="390"/>
        </pc:sldMkLst>
        <pc:spChg chg="mod">
          <ac:chgData name="William Grey" userId="37b73424-c081-4fc2-b1af-363f4f3fd4f3" providerId="ADAL" clId="{EF93ABBD-5B16-4FAD-B123-FE942686BBE2}" dt="2023-01-20T23:26:50.844" v="637" actId="1076"/>
          <ac:spMkLst>
            <pc:docMk/>
            <pc:sldMk cId="2149096549" sldId="390"/>
            <ac:spMk id="3" creationId="{773E75C0-F1C3-4733-BF68-92EC8C654E5E}"/>
          </ac:spMkLst>
        </pc:spChg>
        <pc:spChg chg="mod">
          <ac:chgData name="William Grey" userId="37b73424-c081-4fc2-b1af-363f4f3fd4f3" providerId="ADAL" clId="{EF93ABBD-5B16-4FAD-B123-FE942686BBE2}" dt="2023-01-20T23:31:51.795" v="798" actId="20577"/>
          <ac:spMkLst>
            <pc:docMk/>
            <pc:sldMk cId="2149096549" sldId="390"/>
            <ac:spMk id="8" creationId="{98A75AAA-3D1C-4482-B5EC-6A212BD813AF}"/>
          </ac:spMkLst>
        </pc:spChg>
        <pc:graphicFrameChg chg="mod modGraphic">
          <ac:chgData name="William Grey" userId="37b73424-c081-4fc2-b1af-363f4f3fd4f3" providerId="ADAL" clId="{EF93ABBD-5B16-4FAD-B123-FE942686BBE2}" dt="2023-01-20T23:31:34.815" v="756" actId="1076"/>
          <ac:graphicFrameMkLst>
            <pc:docMk/>
            <pc:sldMk cId="2149096549" sldId="390"/>
            <ac:graphicFrameMk id="5" creationId="{596DD083-5967-4041-8663-C72B78AD3C93}"/>
          </ac:graphicFrameMkLst>
        </pc:graphicFrameChg>
      </pc:sldChg>
      <pc:sldChg chg="delSp modSp add mod">
        <pc:chgData name="William Grey" userId="37b73424-c081-4fc2-b1af-363f4f3fd4f3" providerId="ADAL" clId="{EF93ABBD-5B16-4FAD-B123-FE942686BBE2}" dt="2023-01-20T23:32:00.696" v="800" actId="478"/>
        <pc:sldMkLst>
          <pc:docMk/>
          <pc:sldMk cId="360460661" sldId="391"/>
        </pc:sldMkLst>
        <pc:spChg chg="mod">
          <ac:chgData name="William Grey" userId="37b73424-c081-4fc2-b1af-363f4f3fd4f3" providerId="ADAL" clId="{EF93ABBD-5B16-4FAD-B123-FE942686BBE2}" dt="2023-01-20T23:27:49.644" v="642" actId="1035"/>
          <ac:spMkLst>
            <pc:docMk/>
            <pc:sldMk cId="360460661" sldId="391"/>
            <ac:spMk id="3" creationId="{773E75C0-F1C3-4733-BF68-92EC8C654E5E}"/>
          </ac:spMkLst>
        </pc:spChg>
        <pc:spChg chg="del">
          <ac:chgData name="William Grey" userId="37b73424-c081-4fc2-b1af-363f4f3fd4f3" providerId="ADAL" clId="{EF93ABBD-5B16-4FAD-B123-FE942686BBE2}" dt="2023-01-20T23:32:00.696" v="800" actId="478"/>
          <ac:spMkLst>
            <pc:docMk/>
            <pc:sldMk cId="360460661" sldId="391"/>
            <ac:spMk id="8" creationId="{98A75AAA-3D1C-4482-B5EC-6A212BD813AF}"/>
          </ac:spMkLst>
        </pc:spChg>
        <pc:graphicFrameChg chg="mod">
          <ac:chgData name="William Grey" userId="37b73424-c081-4fc2-b1af-363f4f3fd4f3" providerId="ADAL" clId="{EF93ABBD-5B16-4FAD-B123-FE942686BBE2}" dt="2023-01-20T23:31:57.770" v="799" actId="1076"/>
          <ac:graphicFrameMkLst>
            <pc:docMk/>
            <pc:sldMk cId="360460661" sldId="391"/>
            <ac:graphicFrameMk id="5" creationId="{596DD083-5967-4041-8663-C72B78AD3C93}"/>
          </ac:graphicFrameMkLst>
        </pc:graphicFrameChg>
      </pc:sldChg>
      <pc:sldChg chg="modSp add mod">
        <pc:chgData name="William Grey" userId="37b73424-c081-4fc2-b1af-363f4f3fd4f3" providerId="ADAL" clId="{EF93ABBD-5B16-4FAD-B123-FE942686BBE2}" dt="2023-01-20T23:32:15.337" v="812" actId="20577"/>
        <pc:sldMkLst>
          <pc:docMk/>
          <pc:sldMk cId="2656851543" sldId="392"/>
        </pc:sldMkLst>
        <pc:spChg chg="mod">
          <ac:chgData name="William Grey" userId="37b73424-c081-4fc2-b1af-363f4f3fd4f3" providerId="ADAL" clId="{EF93ABBD-5B16-4FAD-B123-FE942686BBE2}" dt="2023-01-20T23:28:02.359" v="650" actId="1036"/>
          <ac:spMkLst>
            <pc:docMk/>
            <pc:sldMk cId="2656851543" sldId="392"/>
            <ac:spMk id="3" creationId="{773E75C0-F1C3-4733-BF68-92EC8C654E5E}"/>
          </ac:spMkLst>
        </pc:spChg>
        <pc:spChg chg="mod">
          <ac:chgData name="William Grey" userId="37b73424-c081-4fc2-b1af-363f4f3fd4f3" providerId="ADAL" clId="{EF93ABBD-5B16-4FAD-B123-FE942686BBE2}" dt="2023-01-20T23:32:15.337" v="812" actId="20577"/>
          <ac:spMkLst>
            <pc:docMk/>
            <pc:sldMk cId="2656851543" sldId="392"/>
            <ac:spMk id="8" creationId="{98A75AAA-3D1C-4482-B5EC-6A212BD813AF}"/>
          </ac:spMkLst>
        </pc:spChg>
        <pc:graphicFrameChg chg="mod modGraphic">
          <ac:chgData name="William Grey" userId="37b73424-c081-4fc2-b1af-363f4f3fd4f3" providerId="ADAL" clId="{EF93ABBD-5B16-4FAD-B123-FE942686BBE2}" dt="2023-01-20T23:32:09.140" v="801" actId="1076"/>
          <ac:graphicFrameMkLst>
            <pc:docMk/>
            <pc:sldMk cId="2656851543" sldId="392"/>
            <ac:graphicFrameMk id="5" creationId="{596DD083-5967-4041-8663-C72B78AD3C93}"/>
          </ac:graphicFrameMkLst>
        </pc:graphicFrameChg>
      </pc:sldChg>
      <pc:sldChg chg="delSp modSp add mod">
        <pc:chgData name="William Grey" userId="37b73424-c081-4fc2-b1af-363f4f3fd4f3" providerId="ADAL" clId="{EF93ABBD-5B16-4FAD-B123-FE942686BBE2}" dt="2023-01-20T23:32:21.751" v="813" actId="1076"/>
        <pc:sldMkLst>
          <pc:docMk/>
          <pc:sldMk cId="798958894" sldId="393"/>
        </pc:sldMkLst>
        <pc:spChg chg="mod">
          <ac:chgData name="William Grey" userId="37b73424-c081-4fc2-b1af-363f4f3fd4f3" providerId="ADAL" clId="{EF93ABBD-5B16-4FAD-B123-FE942686BBE2}" dt="2023-01-20T23:28:21.945" v="653" actId="1076"/>
          <ac:spMkLst>
            <pc:docMk/>
            <pc:sldMk cId="798958894" sldId="393"/>
            <ac:spMk id="3" creationId="{773E75C0-F1C3-4733-BF68-92EC8C654E5E}"/>
          </ac:spMkLst>
        </pc:spChg>
        <pc:spChg chg="del">
          <ac:chgData name="William Grey" userId="37b73424-c081-4fc2-b1af-363f4f3fd4f3" providerId="ADAL" clId="{EF93ABBD-5B16-4FAD-B123-FE942686BBE2}" dt="2023-01-20T23:28:25.350" v="654" actId="478"/>
          <ac:spMkLst>
            <pc:docMk/>
            <pc:sldMk cId="798958894" sldId="393"/>
            <ac:spMk id="8" creationId="{98A75AAA-3D1C-4482-B5EC-6A212BD813AF}"/>
          </ac:spMkLst>
        </pc:spChg>
        <pc:graphicFrameChg chg="mod">
          <ac:chgData name="William Grey" userId="37b73424-c081-4fc2-b1af-363f4f3fd4f3" providerId="ADAL" clId="{EF93ABBD-5B16-4FAD-B123-FE942686BBE2}" dt="2023-01-20T23:32:21.751" v="813" actId="1076"/>
          <ac:graphicFrameMkLst>
            <pc:docMk/>
            <pc:sldMk cId="798958894" sldId="393"/>
            <ac:graphicFrameMk id="5" creationId="{596DD083-5967-4041-8663-C72B78AD3C93}"/>
          </ac:graphicFrameMkLst>
        </pc:graphicFrameChg>
      </pc:sldChg>
      <pc:sldChg chg="addSp delSp modSp new mod">
        <pc:chgData name="William Grey" userId="37b73424-c081-4fc2-b1af-363f4f3fd4f3" providerId="ADAL" clId="{EF93ABBD-5B16-4FAD-B123-FE942686BBE2}" dt="2023-01-21T00:01:54.153" v="1507" actId="20577"/>
        <pc:sldMkLst>
          <pc:docMk/>
          <pc:sldMk cId="290064749" sldId="394"/>
        </pc:sldMkLst>
        <pc:spChg chg="del mod">
          <ac:chgData name="William Grey" userId="37b73424-c081-4fc2-b1af-363f4f3fd4f3" providerId="ADAL" clId="{EF93ABBD-5B16-4FAD-B123-FE942686BBE2}" dt="2023-01-20T23:53:32.273" v="1437"/>
          <ac:spMkLst>
            <pc:docMk/>
            <pc:sldMk cId="290064749" sldId="394"/>
            <ac:spMk id="2" creationId="{A4506272-CAE2-41A8-B50A-B42FD6855BF8}"/>
          </ac:spMkLst>
        </pc:spChg>
        <pc:spChg chg="del">
          <ac:chgData name="William Grey" userId="37b73424-c081-4fc2-b1af-363f4f3fd4f3" providerId="ADAL" clId="{EF93ABBD-5B16-4FAD-B123-FE942686BBE2}" dt="2023-01-20T23:42:06.844" v="984" actId="478"/>
          <ac:spMkLst>
            <pc:docMk/>
            <pc:sldMk cId="290064749" sldId="394"/>
            <ac:spMk id="3" creationId="{EB6332E7-BD6C-49EC-978A-C550D1F57BDB}"/>
          </ac:spMkLst>
        </pc:spChg>
        <pc:spChg chg="add mod">
          <ac:chgData name="William Grey" userId="37b73424-c081-4fc2-b1af-363f4f3fd4f3" providerId="ADAL" clId="{EF93ABBD-5B16-4FAD-B123-FE942686BBE2}" dt="2023-01-21T00:01:54.153" v="1507" actId="20577"/>
          <ac:spMkLst>
            <pc:docMk/>
            <pc:sldMk cId="290064749" sldId="394"/>
            <ac:spMk id="6" creationId="{AF6B4883-97CB-4AA8-A570-96D96E0852EF}"/>
          </ac:spMkLst>
        </pc:spChg>
        <pc:graphicFrameChg chg="add mod modGraphic">
          <ac:chgData name="William Grey" userId="37b73424-c081-4fc2-b1af-363f4f3fd4f3" providerId="ADAL" clId="{EF93ABBD-5B16-4FAD-B123-FE942686BBE2}" dt="2023-01-20T23:46:00.200" v="1177" actId="20577"/>
          <ac:graphicFrameMkLst>
            <pc:docMk/>
            <pc:sldMk cId="290064749" sldId="394"/>
            <ac:graphicFrameMk id="4" creationId="{97BA8B7A-B850-4846-8292-9D1B800BE0BC}"/>
          </ac:graphicFrameMkLst>
        </pc:graphicFrameChg>
        <pc:graphicFrameChg chg="add mod modGraphic">
          <ac:chgData name="William Grey" userId="37b73424-c081-4fc2-b1af-363f4f3fd4f3" providerId="ADAL" clId="{EF93ABBD-5B16-4FAD-B123-FE942686BBE2}" dt="2023-01-20T23:49:36.898" v="1372" actId="1076"/>
          <ac:graphicFrameMkLst>
            <pc:docMk/>
            <pc:sldMk cId="290064749" sldId="394"/>
            <ac:graphicFrameMk id="5" creationId="{3EB151F9-5405-45C2-99D5-182A6A7F319C}"/>
          </ac:graphicFrameMkLst>
        </pc:graphicFrameChg>
      </pc:sldChg>
      <pc:sldChg chg="modSp new del mod">
        <pc:chgData name="William Grey" userId="37b73424-c081-4fc2-b1af-363f4f3fd4f3" providerId="ADAL" clId="{EF93ABBD-5B16-4FAD-B123-FE942686BBE2}" dt="2023-01-20T23:34:17.855" v="922" actId="47"/>
        <pc:sldMkLst>
          <pc:docMk/>
          <pc:sldMk cId="3225389093" sldId="394"/>
        </pc:sldMkLst>
        <pc:spChg chg="mod">
          <ac:chgData name="William Grey" userId="37b73424-c081-4fc2-b1af-363f4f3fd4f3" providerId="ADAL" clId="{EF93ABBD-5B16-4FAD-B123-FE942686BBE2}" dt="2023-01-20T23:33:43.781" v="921" actId="20577"/>
          <ac:spMkLst>
            <pc:docMk/>
            <pc:sldMk cId="3225389093" sldId="394"/>
            <ac:spMk id="3" creationId="{4D0604FA-538D-4780-AFFA-52432A599ED0}"/>
          </ac:spMkLst>
        </pc:spChg>
      </pc:sldChg>
      <pc:sldChg chg="addSp modSp add mod">
        <pc:chgData name="William Grey" userId="37b73424-c081-4fc2-b1af-363f4f3fd4f3" providerId="ADAL" clId="{EF93ABBD-5B16-4FAD-B123-FE942686BBE2}" dt="2023-01-20T23:53:52.679" v="1465" actId="14100"/>
        <pc:sldMkLst>
          <pc:docMk/>
          <pc:sldMk cId="2638433623" sldId="395"/>
        </pc:sldMkLst>
        <pc:spChg chg="mod">
          <ac:chgData name="William Grey" userId="37b73424-c081-4fc2-b1af-363f4f3fd4f3" providerId="ADAL" clId="{EF93ABBD-5B16-4FAD-B123-FE942686BBE2}" dt="2023-01-20T23:52:07.703" v="1412" actId="20577"/>
          <ac:spMkLst>
            <pc:docMk/>
            <pc:sldMk cId="2638433623" sldId="395"/>
            <ac:spMk id="2" creationId="{A4506272-CAE2-41A8-B50A-B42FD6855BF8}"/>
          </ac:spMkLst>
        </pc:spChg>
        <pc:spChg chg="add mod">
          <ac:chgData name="William Grey" userId="37b73424-c081-4fc2-b1af-363f4f3fd4f3" providerId="ADAL" clId="{EF93ABBD-5B16-4FAD-B123-FE942686BBE2}" dt="2023-01-20T23:53:52.679" v="1465" actId="14100"/>
          <ac:spMkLst>
            <pc:docMk/>
            <pc:sldMk cId="2638433623" sldId="395"/>
            <ac:spMk id="6" creationId="{852C3CAE-F322-4173-8D38-B193FFEDA6E7}"/>
          </ac:spMkLst>
        </pc:spChg>
        <pc:graphicFrameChg chg="mod modGraphic">
          <ac:chgData name="William Grey" userId="37b73424-c081-4fc2-b1af-363f4f3fd4f3" providerId="ADAL" clId="{EF93ABBD-5B16-4FAD-B123-FE942686BBE2}" dt="2023-01-20T23:49:45.925" v="1374" actId="1076"/>
          <ac:graphicFrameMkLst>
            <pc:docMk/>
            <pc:sldMk cId="2638433623" sldId="395"/>
            <ac:graphicFrameMk id="5" creationId="{3EB151F9-5405-45C2-99D5-182A6A7F319C}"/>
          </ac:graphicFrameMkLst>
        </pc:graphicFrameChg>
      </pc:sldChg>
      <pc:sldChg chg="addSp delSp modSp add mod">
        <pc:chgData name="William Grey" userId="37b73424-c081-4fc2-b1af-363f4f3fd4f3" providerId="ADAL" clId="{EF93ABBD-5B16-4FAD-B123-FE942686BBE2}" dt="2023-01-20T23:54:05.882" v="1471" actId="20577"/>
        <pc:sldMkLst>
          <pc:docMk/>
          <pc:sldMk cId="1063320768" sldId="396"/>
        </pc:sldMkLst>
        <pc:spChg chg="del">
          <ac:chgData name="William Grey" userId="37b73424-c081-4fc2-b1af-363f4f3fd4f3" providerId="ADAL" clId="{EF93ABBD-5B16-4FAD-B123-FE942686BBE2}" dt="2023-01-20T23:52:17.757" v="1413" actId="478"/>
          <ac:spMkLst>
            <pc:docMk/>
            <pc:sldMk cId="1063320768" sldId="396"/>
            <ac:spMk id="2" creationId="{A4506272-CAE2-41A8-B50A-B42FD6855BF8}"/>
          </ac:spMkLst>
        </pc:spChg>
        <pc:spChg chg="add del mod">
          <ac:chgData name="William Grey" userId="37b73424-c081-4fc2-b1af-363f4f3fd4f3" providerId="ADAL" clId="{EF93ABBD-5B16-4FAD-B123-FE942686BBE2}" dt="2023-01-20T23:52:22.264" v="1417"/>
          <ac:spMkLst>
            <pc:docMk/>
            <pc:sldMk cId="1063320768" sldId="396"/>
            <ac:spMk id="6" creationId="{C2BF4F0D-84E5-4CDF-B1E1-8D1759660070}"/>
          </ac:spMkLst>
        </pc:spChg>
        <pc:spChg chg="add del mod">
          <ac:chgData name="William Grey" userId="37b73424-c081-4fc2-b1af-363f4f3fd4f3" providerId="ADAL" clId="{EF93ABBD-5B16-4FAD-B123-FE942686BBE2}" dt="2023-01-20T23:52:20.406" v="1416"/>
          <ac:spMkLst>
            <pc:docMk/>
            <pc:sldMk cId="1063320768" sldId="396"/>
            <ac:spMk id="7" creationId="{E635AEFA-727E-4790-AFCB-8D976414EC44}"/>
          </ac:spMkLst>
        </pc:spChg>
        <pc:spChg chg="add mod">
          <ac:chgData name="William Grey" userId="37b73424-c081-4fc2-b1af-363f4f3fd4f3" providerId="ADAL" clId="{EF93ABBD-5B16-4FAD-B123-FE942686BBE2}" dt="2023-01-20T23:52:22.264" v="1417"/>
          <ac:spMkLst>
            <pc:docMk/>
            <pc:sldMk cId="1063320768" sldId="396"/>
            <ac:spMk id="8" creationId="{24C44F4E-9980-4456-AAFE-F425E1B4A749}"/>
          </ac:spMkLst>
        </pc:spChg>
        <pc:spChg chg="add mod">
          <ac:chgData name="William Grey" userId="37b73424-c081-4fc2-b1af-363f4f3fd4f3" providerId="ADAL" clId="{EF93ABBD-5B16-4FAD-B123-FE942686BBE2}" dt="2023-01-20T23:54:05.882" v="1471" actId="20577"/>
          <ac:spMkLst>
            <pc:docMk/>
            <pc:sldMk cId="1063320768" sldId="396"/>
            <ac:spMk id="9" creationId="{FBA87E44-3FB1-48CD-89F2-2B575D74A987}"/>
          </ac:spMkLst>
        </pc:spChg>
      </pc:sldChg>
      <pc:sldChg chg="addSp delSp modSp add mod">
        <pc:chgData name="William Grey" userId="37b73424-c081-4fc2-b1af-363f4f3fd4f3" providerId="ADAL" clId="{EF93ABBD-5B16-4FAD-B123-FE942686BBE2}" dt="2023-01-20T23:54:43.149" v="1488"/>
        <pc:sldMkLst>
          <pc:docMk/>
          <pc:sldMk cId="3005142211" sldId="397"/>
        </pc:sldMkLst>
        <pc:spChg chg="del mod">
          <ac:chgData name="William Grey" userId="37b73424-c081-4fc2-b1af-363f4f3fd4f3" providerId="ADAL" clId="{EF93ABBD-5B16-4FAD-B123-FE942686BBE2}" dt="2023-01-20T23:52:47.106" v="1425"/>
          <ac:spMkLst>
            <pc:docMk/>
            <pc:sldMk cId="3005142211" sldId="397"/>
            <ac:spMk id="2" creationId="{A4506272-CAE2-41A8-B50A-B42FD6855BF8}"/>
          </ac:spMkLst>
        </pc:spChg>
        <pc:spChg chg="add mod">
          <ac:chgData name="William Grey" userId="37b73424-c081-4fc2-b1af-363f4f3fd4f3" providerId="ADAL" clId="{EF93ABBD-5B16-4FAD-B123-FE942686BBE2}" dt="2023-01-20T23:52:47.106" v="1425"/>
          <ac:spMkLst>
            <pc:docMk/>
            <pc:sldMk cId="3005142211" sldId="397"/>
            <ac:spMk id="6" creationId="{A3ACC8BF-9DD5-4D28-BDE8-7EB20B78BF42}"/>
          </ac:spMkLst>
        </pc:spChg>
        <pc:spChg chg="add mod">
          <ac:chgData name="William Grey" userId="37b73424-c081-4fc2-b1af-363f4f3fd4f3" providerId="ADAL" clId="{EF93ABBD-5B16-4FAD-B123-FE942686BBE2}" dt="2023-01-20T23:54:43.149" v="1488"/>
          <ac:spMkLst>
            <pc:docMk/>
            <pc:sldMk cId="3005142211" sldId="397"/>
            <ac:spMk id="7" creationId="{1508A8B1-9C68-4A72-90EE-1EBD5E4D3BC8}"/>
          </ac:spMkLst>
        </pc:spChg>
        <pc:graphicFrameChg chg="mod modGraphic">
          <ac:chgData name="William Grey" userId="37b73424-c081-4fc2-b1af-363f4f3fd4f3" providerId="ADAL" clId="{EF93ABBD-5B16-4FAD-B123-FE942686BBE2}" dt="2023-01-20T23:50:03.427" v="1376" actId="1076"/>
          <ac:graphicFrameMkLst>
            <pc:docMk/>
            <pc:sldMk cId="3005142211" sldId="397"/>
            <ac:graphicFrameMk id="5" creationId="{3EB151F9-5405-45C2-99D5-182A6A7F319C}"/>
          </ac:graphicFrameMkLst>
        </pc:graphicFrameChg>
      </pc:sldChg>
      <pc:sldChg chg="addSp delSp modSp add mod">
        <pc:chgData name="William Grey" userId="37b73424-c081-4fc2-b1af-363f4f3fd4f3" providerId="ADAL" clId="{EF93ABBD-5B16-4FAD-B123-FE942686BBE2}" dt="2023-01-20T23:54:58.527" v="1497" actId="20577"/>
        <pc:sldMkLst>
          <pc:docMk/>
          <pc:sldMk cId="1366824993" sldId="398"/>
        </pc:sldMkLst>
        <pc:spChg chg="del mod">
          <ac:chgData name="William Grey" userId="37b73424-c081-4fc2-b1af-363f4f3fd4f3" providerId="ADAL" clId="{EF93ABBD-5B16-4FAD-B123-FE942686BBE2}" dt="2023-01-20T23:53:15.097" v="1435"/>
          <ac:spMkLst>
            <pc:docMk/>
            <pc:sldMk cId="1366824993" sldId="398"/>
            <ac:spMk id="2" creationId="{A4506272-CAE2-41A8-B50A-B42FD6855BF8}"/>
          </ac:spMkLst>
        </pc:spChg>
        <pc:spChg chg="add mod">
          <ac:chgData name="William Grey" userId="37b73424-c081-4fc2-b1af-363f4f3fd4f3" providerId="ADAL" clId="{EF93ABBD-5B16-4FAD-B123-FE942686BBE2}" dt="2023-01-20T23:53:15.097" v="1435"/>
          <ac:spMkLst>
            <pc:docMk/>
            <pc:sldMk cId="1366824993" sldId="398"/>
            <ac:spMk id="6" creationId="{1E3B350A-F5E0-403B-8887-E7D136FCD63A}"/>
          </ac:spMkLst>
        </pc:spChg>
        <pc:spChg chg="add mod">
          <ac:chgData name="William Grey" userId="37b73424-c081-4fc2-b1af-363f4f3fd4f3" providerId="ADAL" clId="{EF93ABBD-5B16-4FAD-B123-FE942686BBE2}" dt="2023-01-20T23:54:58.527" v="1497" actId="20577"/>
          <ac:spMkLst>
            <pc:docMk/>
            <pc:sldMk cId="1366824993" sldId="398"/>
            <ac:spMk id="7" creationId="{DBC0427E-51D1-46B7-9899-72DB46611844}"/>
          </ac:spMkLst>
        </pc:spChg>
      </pc:sldChg>
      <pc:sldChg chg="addSp delSp modSp add mod">
        <pc:chgData name="William Grey" userId="37b73424-c081-4fc2-b1af-363f4f3fd4f3" providerId="ADAL" clId="{EF93ABBD-5B16-4FAD-B123-FE942686BBE2}" dt="2023-01-20T23:54:18.806" v="1485" actId="20577"/>
        <pc:sldMkLst>
          <pc:docMk/>
          <pc:sldMk cId="1081034862" sldId="399"/>
        </pc:sldMkLst>
        <pc:spChg chg="del mod">
          <ac:chgData name="William Grey" userId="37b73424-c081-4fc2-b1af-363f4f3fd4f3" providerId="ADAL" clId="{EF93ABBD-5B16-4FAD-B123-FE942686BBE2}" dt="2023-01-20T23:52:30.308" v="1419"/>
          <ac:spMkLst>
            <pc:docMk/>
            <pc:sldMk cId="1081034862" sldId="399"/>
            <ac:spMk id="2" creationId="{A4506272-CAE2-41A8-B50A-B42FD6855BF8}"/>
          </ac:spMkLst>
        </pc:spChg>
        <pc:spChg chg="add mod">
          <ac:chgData name="William Grey" userId="37b73424-c081-4fc2-b1af-363f4f3fd4f3" providerId="ADAL" clId="{EF93ABBD-5B16-4FAD-B123-FE942686BBE2}" dt="2023-01-20T23:52:30.308" v="1419"/>
          <ac:spMkLst>
            <pc:docMk/>
            <pc:sldMk cId="1081034862" sldId="399"/>
            <ac:spMk id="6" creationId="{8F7ECA81-5ED1-40E0-A44E-2EFA67C0E06F}"/>
          </ac:spMkLst>
        </pc:spChg>
        <pc:spChg chg="add mod">
          <ac:chgData name="William Grey" userId="37b73424-c081-4fc2-b1af-363f4f3fd4f3" providerId="ADAL" clId="{EF93ABBD-5B16-4FAD-B123-FE942686BBE2}" dt="2023-01-20T23:54:18.806" v="1485" actId="20577"/>
          <ac:spMkLst>
            <pc:docMk/>
            <pc:sldMk cId="1081034862" sldId="399"/>
            <ac:spMk id="7" creationId="{F6EBF55A-34A5-4AC0-BA17-25E9018DC3D3}"/>
          </ac:spMkLst>
        </pc:spChg>
      </pc:sldChg>
      <pc:sldChg chg="addSp delSp modSp add mod">
        <pc:chgData name="William Grey" userId="37b73424-c081-4fc2-b1af-363f4f3fd4f3" providerId="ADAL" clId="{EF93ABBD-5B16-4FAD-B123-FE942686BBE2}" dt="2023-01-20T23:54:22.733" v="1486"/>
        <pc:sldMkLst>
          <pc:docMk/>
          <pc:sldMk cId="1942019127" sldId="400"/>
        </pc:sldMkLst>
        <pc:spChg chg="del mod">
          <ac:chgData name="William Grey" userId="37b73424-c081-4fc2-b1af-363f4f3fd4f3" providerId="ADAL" clId="{EF93ABBD-5B16-4FAD-B123-FE942686BBE2}" dt="2023-01-20T23:52:41.156" v="1423"/>
          <ac:spMkLst>
            <pc:docMk/>
            <pc:sldMk cId="1942019127" sldId="400"/>
            <ac:spMk id="2" creationId="{A4506272-CAE2-41A8-B50A-B42FD6855BF8}"/>
          </ac:spMkLst>
        </pc:spChg>
        <pc:spChg chg="add del mod">
          <ac:chgData name="William Grey" userId="37b73424-c081-4fc2-b1af-363f4f3fd4f3" providerId="ADAL" clId="{EF93ABBD-5B16-4FAD-B123-FE942686BBE2}" dt="2023-01-20T23:52:39.387" v="1421"/>
          <ac:spMkLst>
            <pc:docMk/>
            <pc:sldMk cId="1942019127" sldId="400"/>
            <ac:spMk id="6" creationId="{21EFD3A1-F035-40E6-A0C7-736F1F3D8E35}"/>
          </ac:spMkLst>
        </pc:spChg>
        <pc:spChg chg="add mod">
          <ac:chgData name="William Grey" userId="37b73424-c081-4fc2-b1af-363f4f3fd4f3" providerId="ADAL" clId="{EF93ABBD-5B16-4FAD-B123-FE942686BBE2}" dt="2023-01-20T23:52:41.156" v="1423"/>
          <ac:spMkLst>
            <pc:docMk/>
            <pc:sldMk cId="1942019127" sldId="400"/>
            <ac:spMk id="7" creationId="{6C132BE7-7A0C-44AC-896C-E0F1E668EEEE}"/>
          </ac:spMkLst>
        </pc:spChg>
        <pc:spChg chg="add mod">
          <ac:chgData name="William Grey" userId="37b73424-c081-4fc2-b1af-363f4f3fd4f3" providerId="ADAL" clId="{EF93ABBD-5B16-4FAD-B123-FE942686BBE2}" dt="2023-01-20T23:54:22.733" v="1486"/>
          <ac:spMkLst>
            <pc:docMk/>
            <pc:sldMk cId="1942019127" sldId="400"/>
            <ac:spMk id="8" creationId="{602785C6-EF8D-49DA-BBD6-4CC3C72133A7}"/>
          </ac:spMkLst>
        </pc:spChg>
        <pc:graphicFrameChg chg="modGraphic">
          <ac:chgData name="William Grey" userId="37b73424-c081-4fc2-b1af-363f4f3fd4f3" providerId="ADAL" clId="{EF93ABBD-5B16-4FAD-B123-FE942686BBE2}" dt="2023-01-20T23:51:04.882" v="1388" actId="20577"/>
          <ac:graphicFrameMkLst>
            <pc:docMk/>
            <pc:sldMk cId="1942019127" sldId="400"/>
            <ac:graphicFrameMk id="5" creationId="{3EB151F9-5405-45C2-99D5-182A6A7F319C}"/>
          </ac:graphicFrameMkLst>
        </pc:graphicFrameChg>
      </pc:sldChg>
      <pc:sldChg chg="addSp delSp modSp add mod">
        <pc:chgData name="William Grey" userId="37b73424-c081-4fc2-b1af-363f4f3fd4f3" providerId="ADAL" clId="{EF93ABBD-5B16-4FAD-B123-FE942686BBE2}" dt="2023-01-20T23:54:30.320" v="1487"/>
        <pc:sldMkLst>
          <pc:docMk/>
          <pc:sldMk cId="12119528" sldId="401"/>
        </pc:sldMkLst>
        <pc:spChg chg="del mod">
          <ac:chgData name="William Grey" userId="37b73424-c081-4fc2-b1af-363f4f3fd4f3" providerId="ADAL" clId="{EF93ABBD-5B16-4FAD-B123-FE942686BBE2}" dt="2023-01-20T23:52:58.373" v="1431"/>
          <ac:spMkLst>
            <pc:docMk/>
            <pc:sldMk cId="12119528" sldId="401"/>
            <ac:spMk id="2" creationId="{A4506272-CAE2-41A8-B50A-B42FD6855BF8}"/>
          </ac:spMkLst>
        </pc:spChg>
        <pc:spChg chg="add del mod">
          <ac:chgData name="William Grey" userId="37b73424-c081-4fc2-b1af-363f4f3fd4f3" providerId="ADAL" clId="{EF93ABBD-5B16-4FAD-B123-FE942686BBE2}" dt="2023-01-20T23:52:53.322" v="1427"/>
          <ac:spMkLst>
            <pc:docMk/>
            <pc:sldMk cId="12119528" sldId="401"/>
            <ac:spMk id="6" creationId="{BA3FC7FE-9B59-462A-A442-D0D7BD3F749B}"/>
          </ac:spMkLst>
        </pc:spChg>
        <pc:spChg chg="add del mod">
          <ac:chgData name="William Grey" userId="37b73424-c081-4fc2-b1af-363f4f3fd4f3" providerId="ADAL" clId="{EF93ABBD-5B16-4FAD-B123-FE942686BBE2}" dt="2023-01-20T23:52:56.330" v="1429"/>
          <ac:spMkLst>
            <pc:docMk/>
            <pc:sldMk cId="12119528" sldId="401"/>
            <ac:spMk id="7" creationId="{5704A4DE-FF0D-451C-95A0-FB25669ACBDE}"/>
          </ac:spMkLst>
        </pc:spChg>
        <pc:spChg chg="add mod">
          <ac:chgData name="William Grey" userId="37b73424-c081-4fc2-b1af-363f4f3fd4f3" providerId="ADAL" clId="{EF93ABBD-5B16-4FAD-B123-FE942686BBE2}" dt="2023-01-20T23:52:58.373" v="1431"/>
          <ac:spMkLst>
            <pc:docMk/>
            <pc:sldMk cId="12119528" sldId="401"/>
            <ac:spMk id="8" creationId="{C924C00F-CE7F-49D7-89AF-97EF85A84180}"/>
          </ac:spMkLst>
        </pc:spChg>
        <pc:spChg chg="add mod">
          <ac:chgData name="William Grey" userId="37b73424-c081-4fc2-b1af-363f4f3fd4f3" providerId="ADAL" clId="{EF93ABBD-5B16-4FAD-B123-FE942686BBE2}" dt="2023-01-20T23:54:30.320" v="1487"/>
          <ac:spMkLst>
            <pc:docMk/>
            <pc:sldMk cId="12119528" sldId="401"/>
            <ac:spMk id="9" creationId="{746C17A4-F91D-4818-96D5-01DC7EFDBF87}"/>
          </ac:spMkLst>
        </pc:spChg>
        <pc:graphicFrameChg chg="modGraphic">
          <ac:chgData name="William Grey" userId="37b73424-c081-4fc2-b1af-363f4f3fd4f3" providerId="ADAL" clId="{EF93ABBD-5B16-4FAD-B123-FE942686BBE2}" dt="2023-01-20T23:51:17.099" v="1393" actId="20577"/>
          <ac:graphicFrameMkLst>
            <pc:docMk/>
            <pc:sldMk cId="12119528" sldId="401"/>
            <ac:graphicFrameMk id="5" creationId="{3EB151F9-5405-45C2-99D5-182A6A7F319C}"/>
          </ac:graphicFrameMkLst>
        </pc:graphicFrameChg>
      </pc:sldChg>
      <pc:sldChg chg="addSp delSp modSp add mod">
        <pc:chgData name="William Grey" userId="37b73424-c081-4fc2-b1af-363f4f3fd4f3" providerId="ADAL" clId="{EF93ABBD-5B16-4FAD-B123-FE942686BBE2}" dt="2023-01-20T23:54:48.105" v="1489"/>
        <pc:sldMkLst>
          <pc:docMk/>
          <pc:sldMk cId="2748823837" sldId="402"/>
        </pc:sldMkLst>
        <pc:spChg chg="del mod">
          <ac:chgData name="William Grey" userId="37b73424-c081-4fc2-b1af-363f4f3fd4f3" providerId="ADAL" clId="{EF93ABBD-5B16-4FAD-B123-FE942686BBE2}" dt="2023-01-20T23:53:03.320" v="1433"/>
          <ac:spMkLst>
            <pc:docMk/>
            <pc:sldMk cId="2748823837" sldId="402"/>
            <ac:spMk id="2" creationId="{A4506272-CAE2-41A8-B50A-B42FD6855BF8}"/>
          </ac:spMkLst>
        </pc:spChg>
        <pc:spChg chg="add mod">
          <ac:chgData name="William Grey" userId="37b73424-c081-4fc2-b1af-363f4f3fd4f3" providerId="ADAL" clId="{EF93ABBD-5B16-4FAD-B123-FE942686BBE2}" dt="2023-01-20T23:53:03.320" v="1433"/>
          <ac:spMkLst>
            <pc:docMk/>
            <pc:sldMk cId="2748823837" sldId="402"/>
            <ac:spMk id="6" creationId="{0828EE4E-C482-48CE-B921-9B0C188DEC80}"/>
          </ac:spMkLst>
        </pc:spChg>
        <pc:spChg chg="add mod">
          <ac:chgData name="William Grey" userId="37b73424-c081-4fc2-b1af-363f4f3fd4f3" providerId="ADAL" clId="{EF93ABBD-5B16-4FAD-B123-FE942686BBE2}" dt="2023-01-20T23:54:48.105" v="1489"/>
          <ac:spMkLst>
            <pc:docMk/>
            <pc:sldMk cId="2748823837" sldId="402"/>
            <ac:spMk id="7" creationId="{59DF7E32-C576-48CF-A023-5665E8F089A8}"/>
          </ac:spMkLst>
        </pc:spChg>
      </pc:sldChg>
      <pc:sldChg chg="addSp delSp modSp new mod">
        <pc:chgData name="William Grey" userId="37b73424-c081-4fc2-b1af-363f4f3fd4f3" providerId="ADAL" clId="{EF93ABBD-5B16-4FAD-B123-FE942686BBE2}" dt="2023-01-21T00:03:45.591" v="1585" actId="2711"/>
        <pc:sldMkLst>
          <pc:docMk/>
          <pc:sldMk cId="2166581660" sldId="403"/>
        </pc:sldMkLst>
        <pc:spChg chg="mod">
          <ac:chgData name="William Grey" userId="37b73424-c081-4fc2-b1af-363f4f3fd4f3" providerId="ADAL" clId="{EF93ABBD-5B16-4FAD-B123-FE942686BBE2}" dt="2023-01-21T00:02:31.166" v="1570" actId="14100"/>
          <ac:spMkLst>
            <pc:docMk/>
            <pc:sldMk cId="2166581660" sldId="403"/>
            <ac:spMk id="2" creationId="{7D8397A3-6E0F-4A2A-9BE5-719D5479CF2C}"/>
          </ac:spMkLst>
        </pc:spChg>
        <pc:spChg chg="del">
          <ac:chgData name="William Grey" userId="37b73424-c081-4fc2-b1af-363f4f3fd4f3" providerId="ADAL" clId="{EF93ABBD-5B16-4FAD-B123-FE942686BBE2}" dt="2023-01-21T00:02:39.457" v="1572" actId="478"/>
          <ac:spMkLst>
            <pc:docMk/>
            <pc:sldMk cId="2166581660" sldId="403"/>
            <ac:spMk id="3" creationId="{C95CDA2C-9147-42D4-9C32-7CE7308E2164}"/>
          </ac:spMkLst>
        </pc:spChg>
        <pc:graphicFrameChg chg="add mod modGraphic">
          <ac:chgData name="William Grey" userId="37b73424-c081-4fc2-b1af-363f4f3fd4f3" providerId="ADAL" clId="{EF93ABBD-5B16-4FAD-B123-FE942686BBE2}" dt="2023-01-21T00:03:45.591" v="1585" actId="2711"/>
          <ac:graphicFrameMkLst>
            <pc:docMk/>
            <pc:sldMk cId="2166581660" sldId="403"/>
            <ac:graphicFrameMk id="4" creationId="{C8E40C3D-366F-49DD-908A-76864088174B}"/>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1F1B51C-75D2-44AC-A204-88377C855671}" type="datetimeFigureOut">
              <a:rPr lang="en-GB" smtClean="0"/>
              <a:t>25/03/2025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58CECF-B53F-4520-BB05-AC3757890C3F}" type="slidenum">
              <a:rPr lang="en-GB" smtClean="0"/>
              <a:t>‹#›</a:t>
            </a:fld>
            <a:endParaRPr lang="en-GB"/>
          </a:p>
        </p:txBody>
      </p:sp>
      <p:sp>
        <p:nvSpPr>
          <p:cNvPr id="9" name="Rectangle 8">
            <a:extLst>
              <a:ext uri="{FF2B5EF4-FFF2-40B4-BE49-F238E27FC236}">
                <a16:creationId xmlns:a16="http://schemas.microsoft.com/office/drawing/2014/main" id="{22C0E1A9-697F-4782-9B16-760053D04580}"/>
              </a:ext>
            </a:extLst>
          </p:cNvPr>
          <p:cNvSpPr/>
          <p:nvPr userDrawn="1"/>
        </p:nvSpPr>
        <p:spPr>
          <a:xfrm>
            <a:off x="-1" y="307976"/>
            <a:ext cx="10182225" cy="57149"/>
          </a:xfrm>
          <a:prstGeom prst="rect">
            <a:avLst/>
          </a:prstGeom>
          <a:solidFill>
            <a:srgbClr val="92D050"/>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32122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1F1B51C-75D2-44AC-A204-88377C855671}" type="datetimeFigureOut">
              <a:rPr lang="en-GB" smtClean="0"/>
              <a:t>25/03/2025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58CECF-B53F-4520-BB05-AC3757890C3F}" type="slidenum">
              <a:rPr lang="en-GB" smtClean="0"/>
              <a:t>‹#›</a:t>
            </a:fld>
            <a:endParaRPr lang="en-GB"/>
          </a:p>
        </p:txBody>
      </p:sp>
    </p:spTree>
    <p:extLst>
      <p:ext uri="{BB962C8B-B14F-4D97-AF65-F5344CB8AC3E}">
        <p14:creationId xmlns:p14="http://schemas.microsoft.com/office/powerpoint/2010/main" val="1773049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1F1B51C-75D2-44AC-A204-88377C855671}" type="datetimeFigureOut">
              <a:rPr lang="en-GB" smtClean="0"/>
              <a:t>25/03/2025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58CECF-B53F-4520-BB05-AC3757890C3F}" type="slidenum">
              <a:rPr lang="en-GB" smtClean="0"/>
              <a:t>‹#›</a:t>
            </a:fld>
            <a:endParaRPr lang="en-GB"/>
          </a:p>
        </p:txBody>
      </p:sp>
    </p:spTree>
    <p:extLst>
      <p:ext uri="{BB962C8B-B14F-4D97-AF65-F5344CB8AC3E}">
        <p14:creationId xmlns:p14="http://schemas.microsoft.com/office/powerpoint/2010/main" val="4128984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08672" y="71528"/>
            <a:ext cx="10515600" cy="662781"/>
          </a:xfrm>
        </p:spPr>
        <p:txBody>
          <a:bodyPr/>
          <a:lstStyle/>
          <a:p>
            <a:r>
              <a:rPr lang="en-US"/>
              <a:t>Click to edit Master title style</a:t>
            </a:r>
            <a:endParaRPr lang="en-GB"/>
          </a:p>
        </p:txBody>
      </p:sp>
      <p:sp>
        <p:nvSpPr>
          <p:cNvPr id="3" name="Content Placeholder 2"/>
          <p:cNvSpPr>
            <a:spLocks noGrp="1"/>
          </p:cNvSpPr>
          <p:nvPr>
            <p:ph idx="1"/>
          </p:nvPr>
        </p:nvSpPr>
        <p:spPr>
          <a:xfrm>
            <a:off x="838200" y="1853135"/>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1F1B51C-75D2-44AC-A204-88377C855671}" type="datetimeFigureOut">
              <a:rPr lang="en-GB" smtClean="0"/>
              <a:t>25/03/2025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58CECF-B53F-4520-BB05-AC3757890C3F}" type="slidenum">
              <a:rPr lang="en-GB" smtClean="0"/>
              <a:t>‹#›</a:t>
            </a:fld>
            <a:endParaRPr lang="en-GB"/>
          </a:p>
        </p:txBody>
      </p:sp>
      <p:sp>
        <p:nvSpPr>
          <p:cNvPr id="7" name="Rectangle 6">
            <a:extLst>
              <a:ext uri="{FF2B5EF4-FFF2-40B4-BE49-F238E27FC236}">
                <a16:creationId xmlns:a16="http://schemas.microsoft.com/office/drawing/2014/main" id="{3D71B5E4-40D2-4804-9D37-D881D05E5EF4}"/>
              </a:ext>
            </a:extLst>
          </p:cNvPr>
          <p:cNvSpPr/>
          <p:nvPr userDrawn="1"/>
        </p:nvSpPr>
        <p:spPr>
          <a:xfrm>
            <a:off x="0" y="734309"/>
            <a:ext cx="10182225" cy="57149"/>
          </a:xfrm>
          <a:prstGeom prst="rect">
            <a:avLst/>
          </a:prstGeom>
          <a:solidFill>
            <a:srgbClr val="92D050"/>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32903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F1B51C-75D2-44AC-A204-88377C855671}" type="datetimeFigureOut">
              <a:rPr lang="en-GB" smtClean="0"/>
              <a:t>25/03/2025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58CECF-B53F-4520-BB05-AC3757890C3F}" type="slidenum">
              <a:rPr lang="en-GB" smtClean="0"/>
              <a:t>‹#›</a:t>
            </a:fld>
            <a:endParaRPr lang="en-GB"/>
          </a:p>
        </p:txBody>
      </p:sp>
    </p:spTree>
    <p:extLst>
      <p:ext uri="{BB962C8B-B14F-4D97-AF65-F5344CB8AC3E}">
        <p14:creationId xmlns:p14="http://schemas.microsoft.com/office/powerpoint/2010/main" val="841221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err="1"/>
              <a:t>Clickto</a:t>
            </a:r>
            <a:r>
              <a:rPr lang="en-US" dirty="0"/>
              <a:t>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1F1B51C-75D2-44AC-A204-88377C855671}" type="datetimeFigureOut">
              <a:rPr lang="en-GB" smtClean="0"/>
              <a:t>25/03/2025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58CECF-B53F-4520-BB05-AC3757890C3F}" type="slidenum">
              <a:rPr lang="en-GB" smtClean="0"/>
              <a:t>‹#›</a:t>
            </a:fld>
            <a:endParaRPr lang="en-GB"/>
          </a:p>
        </p:txBody>
      </p:sp>
    </p:spTree>
    <p:extLst>
      <p:ext uri="{BB962C8B-B14F-4D97-AF65-F5344CB8AC3E}">
        <p14:creationId xmlns:p14="http://schemas.microsoft.com/office/powerpoint/2010/main" val="3359293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1F1B51C-75D2-44AC-A204-88377C855671}" type="datetimeFigureOut">
              <a:rPr lang="en-GB" smtClean="0"/>
              <a:t>25/03/2025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D58CECF-B53F-4520-BB05-AC3757890C3F}" type="slidenum">
              <a:rPr lang="en-GB" smtClean="0"/>
              <a:t>‹#›</a:t>
            </a:fld>
            <a:endParaRPr lang="en-GB"/>
          </a:p>
        </p:txBody>
      </p:sp>
    </p:spTree>
    <p:extLst>
      <p:ext uri="{BB962C8B-B14F-4D97-AF65-F5344CB8AC3E}">
        <p14:creationId xmlns:p14="http://schemas.microsoft.com/office/powerpoint/2010/main" val="344635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1F1B51C-75D2-44AC-A204-88377C855671}" type="datetimeFigureOut">
              <a:rPr lang="en-GB" smtClean="0"/>
              <a:t>25/03/2025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D58CECF-B53F-4520-BB05-AC3757890C3F}" type="slidenum">
              <a:rPr lang="en-GB" smtClean="0"/>
              <a:t>‹#›</a:t>
            </a:fld>
            <a:endParaRPr lang="en-GB"/>
          </a:p>
        </p:txBody>
      </p:sp>
    </p:spTree>
    <p:extLst>
      <p:ext uri="{BB962C8B-B14F-4D97-AF65-F5344CB8AC3E}">
        <p14:creationId xmlns:p14="http://schemas.microsoft.com/office/powerpoint/2010/main" val="1416292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F1B51C-75D2-44AC-A204-88377C855671}" type="datetimeFigureOut">
              <a:rPr lang="en-GB" smtClean="0"/>
              <a:t>25/03/2025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D58CECF-B53F-4520-BB05-AC3757890C3F}" type="slidenum">
              <a:rPr lang="en-GB" smtClean="0"/>
              <a:t>‹#›</a:t>
            </a:fld>
            <a:endParaRPr lang="en-GB"/>
          </a:p>
        </p:txBody>
      </p:sp>
    </p:spTree>
    <p:extLst>
      <p:ext uri="{BB962C8B-B14F-4D97-AF65-F5344CB8AC3E}">
        <p14:creationId xmlns:p14="http://schemas.microsoft.com/office/powerpoint/2010/main" val="4236927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F1B51C-75D2-44AC-A204-88377C855671}" type="datetimeFigureOut">
              <a:rPr lang="en-GB" smtClean="0"/>
              <a:t>25/03/2025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58CECF-B53F-4520-BB05-AC3757890C3F}" type="slidenum">
              <a:rPr lang="en-GB" smtClean="0"/>
              <a:t>‹#›</a:t>
            </a:fld>
            <a:endParaRPr lang="en-GB"/>
          </a:p>
        </p:txBody>
      </p:sp>
    </p:spTree>
    <p:extLst>
      <p:ext uri="{BB962C8B-B14F-4D97-AF65-F5344CB8AC3E}">
        <p14:creationId xmlns:p14="http://schemas.microsoft.com/office/powerpoint/2010/main" val="1172676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F1B51C-75D2-44AC-A204-88377C855671}" type="datetimeFigureOut">
              <a:rPr lang="en-GB" smtClean="0"/>
              <a:t>25/03/2025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58CECF-B53F-4520-BB05-AC3757890C3F}" type="slidenum">
              <a:rPr lang="en-GB" smtClean="0"/>
              <a:t>‹#›</a:t>
            </a:fld>
            <a:endParaRPr lang="en-GB"/>
          </a:p>
        </p:txBody>
      </p:sp>
    </p:spTree>
    <p:extLst>
      <p:ext uri="{BB962C8B-B14F-4D97-AF65-F5344CB8AC3E}">
        <p14:creationId xmlns:p14="http://schemas.microsoft.com/office/powerpoint/2010/main" val="3884448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exampaperspractice.co.uk/"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F1B51C-75D2-44AC-A204-88377C855671}" type="datetimeFigureOut">
              <a:rPr lang="en-GB" smtClean="0"/>
              <a:t>25/03/2025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58CECF-B53F-4520-BB05-AC3757890C3F}" type="slidenum">
              <a:rPr lang="en-GB" smtClean="0"/>
              <a:t>‹#›</a:t>
            </a:fld>
            <a:endParaRPr lang="en-GB"/>
          </a:p>
        </p:txBody>
      </p:sp>
      <p:sp>
        <p:nvSpPr>
          <p:cNvPr id="12" name="Rectangle 11">
            <a:extLst>
              <a:ext uri="{FF2B5EF4-FFF2-40B4-BE49-F238E27FC236}">
                <a16:creationId xmlns:a16="http://schemas.microsoft.com/office/drawing/2014/main" id="{960C5A07-ECA1-4401-BA23-B8332B2C7288}"/>
              </a:ext>
            </a:extLst>
          </p:cNvPr>
          <p:cNvSpPr/>
          <p:nvPr userDrawn="1"/>
        </p:nvSpPr>
        <p:spPr>
          <a:xfrm>
            <a:off x="0" y="6550024"/>
            <a:ext cx="12192000" cy="307977"/>
          </a:xfrm>
          <a:prstGeom prst="rect">
            <a:avLst/>
          </a:prstGeom>
          <a:solidFill>
            <a:srgbClr val="92D050"/>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ooter Placeholder 2">
            <a:extLst>
              <a:ext uri="{FF2B5EF4-FFF2-40B4-BE49-F238E27FC236}">
                <a16:creationId xmlns:a16="http://schemas.microsoft.com/office/drawing/2014/main" id="{3451E943-D24C-ADEB-E888-218DE9AC40F7}"/>
              </a:ext>
            </a:extLst>
          </p:cNvPr>
          <p:cNvSpPr txBox="1">
            <a:spLocks/>
          </p:cNvSpPr>
          <p:nvPr userDrawn="1"/>
        </p:nvSpPr>
        <p:spPr>
          <a:xfrm>
            <a:off x="3969982" y="6604635"/>
            <a:ext cx="4038600" cy="23368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dirty="0">
                <a:solidFill>
                  <a:schemeClr val="tx1">
                    <a:lumMod val="85000"/>
                    <a:lumOff val="15000"/>
                  </a:schemeClr>
                </a:solidFill>
                <a:latin typeface="Times New Roman" panose="02020603050405020304" pitchFamily="18" charset="0"/>
                <a:cs typeface="Times New Roman" panose="02020603050405020304" pitchFamily="18" charset="0"/>
              </a:rPr>
              <a:t>For more help, please visit </a:t>
            </a:r>
            <a:r>
              <a:rPr lang="en-US" sz="1200" dirty="0">
                <a:solidFill>
                  <a:schemeClr val="tx1">
                    <a:lumMod val="85000"/>
                    <a:lumOff val="15000"/>
                  </a:schemeClr>
                </a:solidFill>
                <a:latin typeface="Times New Roman" panose="02020603050405020304" pitchFamily="18" charset="0"/>
                <a:cs typeface="Times New Roman" panose="02020603050405020304" pitchFamily="18" charset="0"/>
                <a:hlinkClick r:id="rId13">
                  <a:extLst>
                    <a:ext uri="{A12FA001-AC4F-418D-AE19-62706E023703}">
                      <ahyp:hlinkClr xmlns:ahyp="http://schemas.microsoft.com/office/drawing/2018/hyperlinkcolor" val="tx"/>
                    </a:ext>
                  </a:extLst>
                </a:hlinkClick>
              </a:rPr>
              <a:t>www.exampaperspractice.co.uk</a:t>
            </a:r>
            <a:endParaRPr lang="en-GB" sz="12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5A83A8B1-AF7D-0D29-D0A2-57D7566DEB67}"/>
              </a:ext>
            </a:extLst>
          </p:cNvPr>
          <p:cNvSpPr txBox="1"/>
          <p:nvPr userDrawn="1"/>
        </p:nvSpPr>
        <p:spPr>
          <a:xfrm>
            <a:off x="9264424" y="6636880"/>
            <a:ext cx="3048000" cy="230832"/>
          </a:xfrm>
          <a:prstGeom prst="rect">
            <a:avLst/>
          </a:prstGeom>
          <a:noFill/>
        </p:spPr>
        <p:txBody>
          <a:bodyPr wrap="square" rtlCol="0">
            <a:spAutoFit/>
          </a:bodyPr>
          <a:lstStyle/>
          <a:p>
            <a:pPr algn="ctr"/>
            <a:r>
              <a:rPr lang="en-US" sz="900" i="0" dirty="0">
                <a:solidFill>
                  <a:schemeClr val="bg2">
                    <a:lumMod val="75000"/>
                  </a:schemeClr>
                </a:solidFill>
                <a:effectLst/>
                <a:latin typeface="gg sans"/>
              </a:rPr>
              <a:t>© 2025 Exams Papers Practice. All Rights Reserved</a:t>
            </a:r>
            <a:endParaRPr lang="en-PH" sz="900" dirty="0">
              <a:solidFill>
                <a:schemeClr val="bg2">
                  <a:lumMod val="75000"/>
                </a:schemeClr>
              </a:solidFill>
            </a:endParaRPr>
          </a:p>
        </p:txBody>
      </p:sp>
      <p:pic>
        <p:nvPicPr>
          <p:cNvPr id="9" name="Picture 8">
            <a:extLst>
              <a:ext uri="{FF2B5EF4-FFF2-40B4-BE49-F238E27FC236}">
                <a16:creationId xmlns:a16="http://schemas.microsoft.com/office/drawing/2014/main" id="{DEEAA965-A022-E5AD-BCAF-FF1A8BC87545}"/>
              </a:ext>
            </a:extLst>
          </p:cNvPr>
          <p:cNvPicPr>
            <a:picLocks noChangeAspect="1"/>
          </p:cNvPicPr>
          <p:nvPr userDrawn="1"/>
        </p:nvPicPr>
        <p:blipFill>
          <a:blip r:embed="rId14" cstate="print">
            <a:alphaModFix amt="5000"/>
            <a:extLst>
              <a:ext uri="{28A0092B-C50C-407E-A947-70E740481C1C}">
                <a14:useLocalDpi xmlns:a14="http://schemas.microsoft.com/office/drawing/2010/main" val="0"/>
              </a:ext>
            </a:extLst>
          </a:blip>
          <a:stretch>
            <a:fillRect/>
          </a:stretch>
        </p:blipFill>
        <p:spPr>
          <a:xfrm>
            <a:off x="2492786" y="1561449"/>
            <a:ext cx="7695738" cy="3098355"/>
          </a:xfrm>
          <a:prstGeom prst="rect">
            <a:avLst/>
          </a:prstGeom>
        </p:spPr>
      </p:pic>
      <p:pic>
        <p:nvPicPr>
          <p:cNvPr id="10" name="Picture 9">
            <a:extLst>
              <a:ext uri="{FF2B5EF4-FFF2-40B4-BE49-F238E27FC236}">
                <a16:creationId xmlns:a16="http://schemas.microsoft.com/office/drawing/2014/main" id="{E30360F0-480F-D2A1-05A8-A61F321F8AC2}"/>
              </a:ext>
            </a:extLst>
          </p:cNvPr>
          <p:cNvPicPr>
            <a:picLocks noChangeAspect="1"/>
          </p:cNvPicPr>
          <p:nvPr userDrawn="1"/>
        </p:nvPicPr>
        <p:blipFill>
          <a:blip r:embed="rId15" cstate="print">
            <a:alphaModFix amt="85000"/>
            <a:extLst>
              <a:ext uri="{28A0092B-C50C-407E-A947-70E740481C1C}">
                <a14:useLocalDpi xmlns:a14="http://schemas.microsoft.com/office/drawing/2010/main" val="0"/>
              </a:ext>
            </a:extLst>
          </a:blip>
          <a:stretch>
            <a:fillRect/>
          </a:stretch>
        </p:blipFill>
        <p:spPr>
          <a:xfrm>
            <a:off x="11179582" y="232481"/>
            <a:ext cx="933411" cy="375797"/>
          </a:xfrm>
          <a:prstGeom prst="rect">
            <a:avLst/>
          </a:prstGeom>
        </p:spPr>
      </p:pic>
    </p:spTree>
    <p:extLst>
      <p:ext uri="{BB962C8B-B14F-4D97-AF65-F5344CB8AC3E}">
        <p14:creationId xmlns:p14="http://schemas.microsoft.com/office/powerpoint/2010/main" val="31886474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a:t>Stackframes</a:t>
            </a:r>
            <a:endParaRPr lang="en-GB" dirty="0"/>
          </a:p>
        </p:txBody>
      </p:sp>
      <p:sp>
        <p:nvSpPr>
          <p:cNvPr id="5" name="Subtitle 4">
            <a:extLst>
              <a:ext uri="{FF2B5EF4-FFF2-40B4-BE49-F238E27FC236}">
                <a16:creationId xmlns:a16="http://schemas.microsoft.com/office/drawing/2014/main" id="{90EF386A-B9D3-4E4D-9162-CE5C40E0AA49}"/>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2547731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4E519E-A16F-49E5-86C9-67BEF6F9A108}"/>
              </a:ext>
            </a:extLst>
          </p:cNvPr>
          <p:cNvSpPr/>
          <p:nvPr/>
        </p:nvSpPr>
        <p:spPr>
          <a:xfrm>
            <a:off x="2657475" y="1257300"/>
            <a:ext cx="2886075" cy="628650"/>
          </a:xfrm>
          <a:prstGeom prst="rect">
            <a:avLst/>
          </a:prstGeom>
          <a:solidFill>
            <a:srgbClr val="00B0F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a:t>Function 1 (p1, p2)</a:t>
            </a:r>
          </a:p>
          <a:p>
            <a:pPr algn="ctr"/>
            <a:r>
              <a:rPr lang="en-GB" dirty="0"/>
              <a:t>Local variables v1, v2</a:t>
            </a:r>
          </a:p>
        </p:txBody>
      </p:sp>
      <p:sp>
        <p:nvSpPr>
          <p:cNvPr id="5" name="Rectangle 4">
            <a:extLst>
              <a:ext uri="{FF2B5EF4-FFF2-40B4-BE49-F238E27FC236}">
                <a16:creationId xmlns:a16="http://schemas.microsoft.com/office/drawing/2014/main" id="{DEC74E8A-108D-424D-B3EA-0D134D26347E}"/>
              </a:ext>
            </a:extLst>
          </p:cNvPr>
          <p:cNvSpPr/>
          <p:nvPr/>
        </p:nvSpPr>
        <p:spPr>
          <a:xfrm>
            <a:off x="2657474" y="2800350"/>
            <a:ext cx="2886075" cy="628650"/>
          </a:xfrm>
          <a:prstGeom prst="rect">
            <a:avLst/>
          </a:prstGeom>
          <a:solidFill>
            <a:srgbClr val="92D05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 2 (p1, p2)</a:t>
            </a:r>
          </a:p>
          <a:p>
            <a:pPr algn="ctr"/>
            <a:r>
              <a:rPr lang="en-GB" dirty="0"/>
              <a:t>Local variables v1, v2</a:t>
            </a:r>
          </a:p>
          <a:p>
            <a:pPr algn="ctr"/>
            <a:endParaRPr lang="en-GB" dirty="0"/>
          </a:p>
        </p:txBody>
      </p:sp>
      <p:sp>
        <p:nvSpPr>
          <p:cNvPr id="6" name="Rectangle 5">
            <a:extLst>
              <a:ext uri="{FF2B5EF4-FFF2-40B4-BE49-F238E27FC236}">
                <a16:creationId xmlns:a16="http://schemas.microsoft.com/office/drawing/2014/main" id="{22BDDC45-615D-40EB-B9BE-9BBDE55A40F4}"/>
              </a:ext>
            </a:extLst>
          </p:cNvPr>
          <p:cNvSpPr/>
          <p:nvPr/>
        </p:nvSpPr>
        <p:spPr>
          <a:xfrm>
            <a:off x="2657474" y="4343401"/>
            <a:ext cx="2886075" cy="628650"/>
          </a:xfrm>
          <a:prstGeom prst="rect">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Function3(p1, p2)</a:t>
            </a:r>
          </a:p>
          <a:p>
            <a:pPr algn="ctr"/>
            <a:r>
              <a:rPr lang="en-GB" dirty="0"/>
              <a:t>Local variables v1, v2</a:t>
            </a:r>
          </a:p>
          <a:p>
            <a:pPr algn="ctr"/>
            <a:endParaRPr lang="en-GB" dirty="0"/>
          </a:p>
        </p:txBody>
      </p:sp>
      <p:sp>
        <p:nvSpPr>
          <p:cNvPr id="7" name="TextBox 6">
            <a:extLst>
              <a:ext uri="{FF2B5EF4-FFF2-40B4-BE49-F238E27FC236}">
                <a16:creationId xmlns:a16="http://schemas.microsoft.com/office/drawing/2014/main" id="{FB580B2F-3D12-44B1-A043-0E2445900EED}"/>
              </a:ext>
            </a:extLst>
          </p:cNvPr>
          <p:cNvSpPr txBox="1"/>
          <p:nvPr/>
        </p:nvSpPr>
        <p:spPr>
          <a:xfrm>
            <a:off x="7624762" y="1142821"/>
            <a:ext cx="3743325" cy="923330"/>
          </a:xfrm>
          <a:prstGeom prst="rect">
            <a:avLst/>
          </a:prstGeom>
          <a:noFill/>
        </p:spPr>
        <p:txBody>
          <a:bodyPr wrap="square" rtlCol="0">
            <a:spAutoFit/>
          </a:bodyPr>
          <a:lstStyle/>
          <a:p>
            <a:r>
              <a:rPr lang="en-GB" dirty="0"/>
              <a:t>Function 1 returns control back to main and the call stack is now empty</a:t>
            </a:r>
          </a:p>
          <a:p>
            <a:endParaRPr lang="en-GB" dirty="0"/>
          </a:p>
        </p:txBody>
      </p:sp>
      <p:sp>
        <p:nvSpPr>
          <p:cNvPr id="9" name="TextBox 8">
            <a:extLst>
              <a:ext uri="{FF2B5EF4-FFF2-40B4-BE49-F238E27FC236}">
                <a16:creationId xmlns:a16="http://schemas.microsoft.com/office/drawing/2014/main" id="{357DB41E-EEF1-466A-8788-D403DAC19322}"/>
              </a:ext>
            </a:extLst>
          </p:cNvPr>
          <p:cNvSpPr txBox="1"/>
          <p:nvPr/>
        </p:nvSpPr>
        <p:spPr>
          <a:xfrm>
            <a:off x="8931758" y="6170616"/>
            <a:ext cx="1581150" cy="369332"/>
          </a:xfrm>
          <a:prstGeom prst="rect">
            <a:avLst/>
          </a:prstGeom>
          <a:noFill/>
        </p:spPr>
        <p:txBody>
          <a:bodyPr wrap="square" rtlCol="0">
            <a:spAutoFit/>
          </a:bodyPr>
          <a:lstStyle/>
          <a:p>
            <a:r>
              <a:rPr lang="en-GB" b="1" dirty="0"/>
              <a:t>Call Stack</a:t>
            </a:r>
          </a:p>
        </p:txBody>
      </p:sp>
      <p:sp>
        <p:nvSpPr>
          <p:cNvPr id="13" name="TextBox 12">
            <a:extLst>
              <a:ext uri="{FF2B5EF4-FFF2-40B4-BE49-F238E27FC236}">
                <a16:creationId xmlns:a16="http://schemas.microsoft.com/office/drawing/2014/main" id="{3C112C89-F6B9-4C12-AA43-CE3C5568A0CA}"/>
              </a:ext>
            </a:extLst>
          </p:cNvPr>
          <p:cNvSpPr txBox="1"/>
          <p:nvPr/>
        </p:nvSpPr>
        <p:spPr>
          <a:xfrm>
            <a:off x="4176710" y="2158484"/>
            <a:ext cx="1581150" cy="369332"/>
          </a:xfrm>
          <a:prstGeom prst="rect">
            <a:avLst/>
          </a:prstGeom>
          <a:noFill/>
        </p:spPr>
        <p:txBody>
          <a:bodyPr wrap="square" rtlCol="0">
            <a:spAutoFit/>
          </a:bodyPr>
          <a:lstStyle/>
          <a:p>
            <a:r>
              <a:rPr lang="en-GB" dirty="0"/>
              <a:t>Return control</a:t>
            </a:r>
          </a:p>
        </p:txBody>
      </p:sp>
      <p:cxnSp>
        <p:nvCxnSpPr>
          <p:cNvPr id="12" name="Straight Arrow Connector 11">
            <a:extLst>
              <a:ext uri="{FF2B5EF4-FFF2-40B4-BE49-F238E27FC236}">
                <a16:creationId xmlns:a16="http://schemas.microsoft.com/office/drawing/2014/main" id="{EF96308E-C171-49C8-9348-BB033BF50346}"/>
              </a:ext>
            </a:extLst>
          </p:cNvPr>
          <p:cNvCxnSpPr>
            <a:cxnSpLocks/>
          </p:cNvCxnSpPr>
          <p:nvPr/>
        </p:nvCxnSpPr>
        <p:spPr>
          <a:xfrm flipV="1">
            <a:off x="4095748" y="1885950"/>
            <a:ext cx="0" cy="914401"/>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11" name="Title 1">
            <a:extLst>
              <a:ext uri="{FF2B5EF4-FFF2-40B4-BE49-F238E27FC236}">
                <a16:creationId xmlns:a16="http://schemas.microsoft.com/office/drawing/2014/main" id="{CAD88A4B-C82A-4CA1-863B-451718D5DDE8}"/>
              </a:ext>
            </a:extLst>
          </p:cNvPr>
          <p:cNvSpPr>
            <a:spLocks noGrp="1"/>
          </p:cNvSpPr>
          <p:nvPr>
            <p:ph type="title"/>
          </p:nvPr>
        </p:nvSpPr>
        <p:spPr>
          <a:xfrm>
            <a:off x="184495" y="137318"/>
            <a:ext cx="10515600" cy="662781"/>
          </a:xfrm>
        </p:spPr>
        <p:txBody>
          <a:bodyPr>
            <a:normAutofit fontScale="90000"/>
          </a:bodyPr>
          <a:lstStyle/>
          <a:p>
            <a:r>
              <a:rPr lang="en-GB" dirty="0"/>
              <a:t>Stack frames in subroutine calls</a:t>
            </a:r>
            <a:endParaRPr lang="en-US" dirty="0"/>
          </a:p>
        </p:txBody>
      </p:sp>
    </p:spTree>
    <p:extLst>
      <p:ext uri="{BB962C8B-B14F-4D97-AF65-F5344CB8AC3E}">
        <p14:creationId xmlns:p14="http://schemas.microsoft.com/office/powerpoint/2010/main" val="2049378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Stack frames in subroutine calls</a:t>
            </a:r>
            <a:endParaRPr lang="en-US" dirty="0"/>
          </a:p>
        </p:txBody>
      </p:sp>
      <p:sp>
        <p:nvSpPr>
          <p:cNvPr id="5" name="Rectangle 4"/>
          <p:cNvSpPr/>
          <p:nvPr/>
        </p:nvSpPr>
        <p:spPr>
          <a:xfrm>
            <a:off x="6472609" y="1650474"/>
            <a:ext cx="1505243" cy="633046"/>
          </a:xfrm>
          <a:prstGeom prst="rect">
            <a:avLst/>
          </a:prstGeom>
          <a:solidFill>
            <a:srgbClr val="FFC0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Main</a:t>
            </a:r>
          </a:p>
        </p:txBody>
      </p:sp>
      <p:sp>
        <p:nvSpPr>
          <p:cNvPr id="6" name="Rectangle 5"/>
          <p:cNvSpPr/>
          <p:nvPr/>
        </p:nvSpPr>
        <p:spPr>
          <a:xfrm>
            <a:off x="6472608" y="2801680"/>
            <a:ext cx="1505243" cy="63304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Greeting</a:t>
            </a:r>
          </a:p>
        </p:txBody>
      </p:sp>
      <p:sp>
        <p:nvSpPr>
          <p:cNvPr id="7" name="Rectangle 6"/>
          <p:cNvSpPr/>
          <p:nvPr/>
        </p:nvSpPr>
        <p:spPr>
          <a:xfrm>
            <a:off x="6472608" y="3898851"/>
            <a:ext cx="1505243" cy="633046"/>
          </a:xfrm>
          <a:prstGeom prst="rect">
            <a:avLst/>
          </a:prstGeom>
          <a:solidFill>
            <a:srgbClr val="0070C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Hello</a:t>
            </a:r>
          </a:p>
        </p:txBody>
      </p:sp>
      <p:cxnSp>
        <p:nvCxnSpPr>
          <p:cNvPr id="8" name="Straight Arrow Connector 7"/>
          <p:cNvCxnSpPr>
            <a:cxnSpLocks/>
            <a:stCxn id="5" idx="2"/>
            <a:endCxn id="6" idx="0"/>
          </p:cNvCxnSpPr>
          <p:nvPr/>
        </p:nvCxnSpPr>
        <p:spPr>
          <a:xfrm flipH="1">
            <a:off x="7225230" y="2283520"/>
            <a:ext cx="1" cy="518160"/>
          </a:xfrm>
          <a:prstGeom prst="straightConnector1">
            <a:avLst/>
          </a:prstGeom>
          <a:ln>
            <a:tailEnd type="triangle"/>
          </a:ln>
        </p:spPr>
        <p:style>
          <a:lnRef idx="2">
            <a:schemeClr val="accent6">
              <a:shade val="50000"/>
            </a:schemeClr>
          </a:lnRef>
          <a:fillRef idx="1">
            <a:schemeClr val="accent6"/>
          </a:fillRef>
          <a:effectRef idx="0">
            <a:schemeClr val="accent6"/>
          </a:effectRef>
          <a:fontRef idx="minor">
            <a:schemeClr val="lt1"/>
          </a:fontRef>
        </p:style>
      </p:cxnSp>
      <p:cxnSp>
        <p:nvCxnSpPr>
          <p:cNvPr id="9" name="Straight Arrow Connector 8"/>
          <p:cNvCxnSpPr>
            <a:cxnSpLocks/>
            <a:stCxn id="6" idx="2"/>
            <a:endCxn id="7" idx="0"/>
          </p:cNvCxnSpPr>
          <p:nvPr/>
        </p:nvCxnSpPr>
        <p:spPr>
          <a:xfrm>
            <a:off x="7225230" y="3434726"/>
            <a:ext cx="0" cy="464125"/>
          </a:xfrm>
          <a:prstGeom prst="straightConnector1">
            <a:avLst/>
          </a:prstGeom>
          <a:ln>
            <a:tailEnd type="triangle"/>
          </a:ln>
        </p:spPr>
        <p:style>
          <a:lnRef idx="2">
            <a:schemeClr val="accent6">
              <a:shade val="50000"/>
            </a:schemeClr>
          </a:lnRef>
          <a:fillRef idx="1">
            <a:schemeClr val="accent6"/>
          </a:fillRef>
          <a:effectRef idx="0">
            <a:schemeClr val="accent6"/>
          </a:effectRef>
          <a:fontRef idx="minor">
            <a:schemeClr val="lt1"/>
          </a:fontRef>
        </p:style>
      </p:cxnSp>
      <p:graphicFrame>
        <p:nvGraphicFramePr>
          <p:cNvPr id="3" name="Table 10">
            <a:extLst>
              <a:ext uri="{FF2B5EF4-FFF2-40B4-BE49-F238E27FC236}">
                <a16:creationId xmlns:a16="http://schemas.microsoft.com/office/drawing/2014/main" id="{BF2EBBC4-C6E2-499C-B933-A65650333988}"/>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2322035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1697824796"/>
              </p:ext>
            </p:extLst>
          </p:nvPr>
        </p:nvGraphicFramePr>
        <p:xfrm>
          <a:off x="5734228" y="6028663"/>
          <a:ext cx="3196238" cy="392089"/>
        </p:xfrm>
        <a:graphic>
          <a:graphicData uri="http://schemas.openxmlformats.org/drawingml/2006/table">
            <a:tbl>
              <a:tblPr firstRow="1" bandRow="1">
                <a:tableStyleId>{5940675A-B579-460E-94D1-54222C63F5DA}</a:tableStyleId>
              </a:tblPr>
              <a:tblGrid>
                <a:gridCol w="3196238">
                  <a:extLst>
                    <a:ext uri="{9D8B030D-6E8A-4147-A177-3AD203B41FA5}">
                      <a16:colId xmlns:a16="http://schemas.microsoft.com/office/drawing/2014/main" val="3401571769"/>
                    </a:ext>
                  </a:extLst>
                </a:gridCol>
              </a:tblGrid>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2242384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344557" y="5552660"/>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1227537790"/>
              </p:ext>
            </p:extLst>
          </p:nvPr>
        </p:nvGraphicFramePr>
        <p:xfrm>
          <a:off x="5773985" y="4375472"/>
          <a:ext cx="3196238" cy="1580809"/>
        </p:xfrm>
        <a:graphic>
          <a:graphicData uri="http://schemas.openxmlformats.org/drawingml/2006/table">
            <a:tbl>
              <a:tblPr firstRow="1" bandRow="1">
                <a:tableStyleId>{5940675A-B579-460E-94D1-54222C63F5DA}</a:tableStyleId>
              </a:tblPr>
              <a:tblGrid>
                <a:gridCol w="3196238">
                  <a:extLst>
                    <a:ext uri="{9D8B030D-6E8A-4147-A177-3AD203B41FA5}">
                      <a16:colId xmlns:a16="http://schemas.microsoft.com/office/drawing/2014/main" val="3401571769"/>
                    </a:ext>
                  </a:extLst>
                </a:gridCol>
              </a:tblGrid>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8" name="TextBox 7">
            <a:extLst>
              <a:ext uri="{FF2B5EF4-FFF2-40B4-BE49-F238E27FC236}">
                <a16:creationId xmlns:a16="http://schemas.microsoft.com/office/drawing/2014/main" id="{98A75AAA-3D1C-4482-B5EC-6A212BD813AF}"/>
              </a:ext>
            </a:extLst>
          </p:cNvPr>
          <p:cNvSpPr txBox="1"/>
          <p:nvPr/>
        </p:nvSpPr>
        <p:spPr>
          <a:xfrm>
            <a:off x="6096000" y="6051420"/>
            <a:ext cx="2791295" cy="369332"/>
          </a:xfrm>
          <a:prstGeom prst="rect">
            <a:avLst/>
          </a:prstGeom>
          <a:noFill/>
        </p:spPr>
        <p:txBody>
          <a:bodyPr wrap="square" rtlCol="0">
            <a:spAutoFit/>
          </a:bodyPr>
          <a:lstStyle/>
          <a:p>
            <a:r>
              <a:rPr lang="en-GB" dirty="0"/>
              <a:t>Push main() to stack</a:t>
            </a:r>
          </a:p>
        </p:txBody>
      </p:sp>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2232607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410818" y="1125565"/>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nvGraphicFramePr>
        <p:xfrm>
          <a:off x="5773985" y="4375472"/>
          <a:ext cx="3196238" cy="1580809"/>
        </p:xfrm>
        <a:graphic>
          <a:graphicData uri="http://schemas.openxmlformats.org/drawingml/2006/table">
            <a:tbl>
              <a:tblPr firstRow="1" bandRow="1">
                <a:tableStyleId>{5940675A-B579-460E-94D1-54222C63F5DA}</a:tableStyleId>
              </a:tblPr>
              <a:tblGrid>
                <a:gridCol w="3196238">
                  <a:extLst>
                    <a:ext uri="{9D8B030D-6E8A-4147-A177-3AD203B41FA5}">
                      <a16:colId xmlns:a16="http://schemas.microsoft.com/office/drawing/2014/main" val="3401571769"/>
                    </a:ext>
                  </a:extLst>
                </a:gridCol>
              </a:tblGrid>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2811391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397566" y="1430365"/>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nvGraphicFramePr>
        <p:xfrm>
          <a:off x="5773985" y="4375472"/>
          <a:ext cx="3196238" cy="1580809"/>
        </p:xfrm>
        <a:graphic>
          <a:graphicData uri="http://schemas.openxmlformats.org/drawingml/2006/table">
            <a:tbl>
              <a:tblPr firstRow="1" bandRow="1">
                <a:tableStyleId>{5940675A-B579-460E-94D1-54222C63F5DA}</a:tableStyleId>
              </a:tblPr>
              <a:tblGrid>
                <a:gridCol w="3196238">
                  <a:extLst>
                    <a:ext uri="{9D8B030D-6E8A-4147-A177-3AD203B41FA5}">
                      <a16:colId xmlns:a16="http://schemas.microsoft.com/office/drawing/2014/main" val="3401571769"/>
                    </a:ext>
                  </a:extLst>
                </a:gridCol>
              </a:tblGrid>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122768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1708661"/>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1470472972"/>
              </p:ext>
            </p:extLst>
          </p:nvPr>
        </p:nvGraphicFramePr>
        <p:xfrm>
          <a:off x="5893527" y="2733251"/>
          <a:ext cx="3913081" cy="304384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2: greeting()</a:t>
                      </a:r>
                    </a:p>
                    <a:p>
                      <a:r>
                        <a:rPr lang="en-GB" dirty="0"/>
                        <a:t>Return address: line 3</a:t>
                      </a:r>
                    </a:p>
                    <a:p>
                      <a:r>
                        <a:rPr lang="en-GB" dirty="0"/>
                        <a:t>Parameters: name=“Homer” Parameters: time=“0900”</a:t>
                      </a:r>
                    </a:p>
                    <a:p>
                      <a:r>
                        <a:rPr lang="en-GB" dirty="0"/>
                        <a:t>Local variables: None</a:t>
                      </a:r>
                    </a:p>
                  </a:txBody>
                  <a:tcPr/>
                </a:tc>
                <a:extLst>
                  <a:ext uri="{0D108BD9-81ED-4DB2-BD59-A6C34878D82A}">
                    <a16:rowId xmlns:a16="http://schemas.microsoft.com/office/drawing/2014/main" val="4014265923"/>
                  </a:ext>
                </a:extLst>
              </a:tr>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8" name="TextBox 7">
            <a:extLst>
              <a:ext uri="{FF2B5EF4-FFF2-40B4-BE49-F238E27FC236}">
                <a16:creationId xmlns:a16="http://schemas.microsoft.com/office/drawing/2014/main" id="{98A75AAA-3D1C-4482-B5EC-6A212BD813AF}"/>
              </a:ext>
            </a:extLst>
          </p:cNvPr>
          <p:cNvSpPr txBox="1"/>
          <p:nvPr/>
        </p:nvSpPr>
        <p:spPr>
          <a:xfrm>
            <a:off x="6096000" y="6051420"/>
            <a:ext cx="2791295" cy="369332"/>
          </a:xfrm>
          <a:prstGeom prst="rect">
            <a:avLst/>
          </a:prstGeom>
          <a:noFill/>
        </p:spPr>
        <p:txBody>
          <a:bodyPr wrap="square" rtlCol="0">
            <a:spAutoFit/>
          </a:bodyPr>
          <a:lstStyle/>
          <a:p>
            <a:r>
              <a:rPr lang="en-GB" dirty="0"/>
              <a:t>Push greeting() onto stack</a:t>
            </a:r>
          </a:p>
        </p:txBody>
      </p:sp>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2128271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2546851"/>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nvGraphicFramePr>
        <p:xfrm>
          <a:off x="5893527" y="2733251"/>
          <a:ext cx="3913081" cy="304384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2: greeting()</a:t>
                      </a:r>
                    </a:p>
                    <a:p>
                      <a:r>
                        <a:rPr lang="en-GB" dirty="0"/>
                        <a:t>Return address: line 3</a:t>
                      </a:r>
                    </a:p>
                    <a:p>
                      <a:r>
                        <a:rPr lang="en-GB" dirty="0"/>
                        <a:t>Parameters: name=“Homer” Parameters: time=“0900”</a:t>
                      </a:r>
                    </a:p>
                    <a:p>
                      <a:r>
                        <a:rPr lang="en-GB" dirty="0"/>
                        <a:t>Local variables: None</a:t>
                      </a:r>
                    </a:p>
                  </a:txBody>
                  <a:tcPr/>
                </a:tc>
                <a:extLst>
                  <a:ext uri="{0D108BD9-81ED-4DB2-BD59-A6C34878D82A}">
                    <a16:rowId xmlns:a16="http://schemas.microsoft.com/office/drawing/2014/main" val="4014265923"/>
                  </a:ext>
                </a:extLst>
              </a:tr>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3427675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2801945"/>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nvGraphicFramePr>
        <p:xfrm>
          <a:off x="5893527" y="2733251"/>
          <a:ext cx="3913081" cy="304384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2: greeting()</a:t>
                      </a:r>
                    </a:p>
                    <a:p>
                      <a:r>
                        <a:rPr lang="en-GB" dirty="0"/>
                        <a:t>Return address: line 3</a:t>
                      </a:r>
                    </a:p>
                    <a:p>
                      <a:r>
                        <a:rPr lang="en-GB" dirty="0"/>
                        <a:t>Parameters: name=“Homer” Parameters: time=“0900”</a:t>
                      </a:r>
                    </a:p>
                    <a:p>
                      <a:r>
                        <a:rPr lang="en-GB" dirty="0"/>
                        <a:t>Local variables: None</a:t>
                      </a:r>
                    </a:p>
                  </a:txBody>
                  <a:tcPr/>
                </a:tc>
                <a:extLst>
                  <a:ext uri="{0D108BD9-81ED-4DB2-BD59-A6C34878D82A}">
                    <a16:rowId xmlns:a16="http://schemas.microsoft.com/office/drawing/2014/main" val="4014265923"/>
                  </a:ext>
                </a:extLst>
              </a:tr>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39956382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3080240"/>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3780660171"/>
              </p:ext>
            </p:extLst>
          </p:nvPr>
        </p:nvGraphicFramePr>
        <p:xfrm>
          <a:off x="6066472" y="1421285"/>
          <a:ext cx="4684057" cy="4232569"/>
        </p:xfrm>
        <a:graphic>
          <a:graphicData uri="http://schemas.openxmlformats.org/drawingml/2006/table">
            <a:tbl>
              <a:tblPr firstRow="1" bandRow="1">
                <a:tableStyleId>{5940675A-B579-460E-94D1-54222C63F5DA}</a:tableStyleId>
              </a:tblPr>
              <a:tblGrid>
                <a:gridCol w="4684057">
                  <a:extLst>
                    <a:ext uri="{9D8B030D-6E8A-4147-A177-3AD203B41FA5}">
                      <a16:colId xmlns:a16="http://schemas.microsoft.com/office/drawing/2014/main" val="3401571769"/>
                    </a:ext>
                  </a:extLst>
                </a:gridCol>
              </a:tblGrid>
              <a:tr h="392089">
                <a:tc>
                  <a:txBody>
                    <a:bodyPr/>
                    <a:lstStyle/>
                    <a:p>
                      <a:r>
                        <a:rPr lang="en-GB" dirty="0"/>
                        <a:t>Call 3: hello()</a:t>
                      </a:r>
                    </a:p>
                    <a:p>
                      <a:r>
                        <a:rPr lang="en-GB" dirty="0"/>
                        <a:t>Return address: line 8</a:t>
                      </a:r>
                    </a:p>
                    <a:p>
                      <a:r>
                        <a:rPr lang="en-GB" dirty="0"/>
                        <a:t>Parameters: name=“Homer”</a:t>
                      </a:r>
                    </a:p>
                    <a:p>
                      <a:r>
                        <a:rPr lang="en-GB" dirty="0"/>
                        <a:t>Local variables: g=“Good morning Homer”</a:t>
                      </a:r>
                    </a:p>
                  </a:txBody>
                  <a:tcPr/>
                </a:tc>
                <a:extLst>
                  <a:ext uri="{0D108BD9-81ED-4DB2-BD59-A6C34878D82A}">
                    <a16:rowId xmlns:a16="http://schemas.microsoft.com/office/drawing/2014/main" val="2184230330"/>
                  </a:ext>
                </a:extLst>
              </a:tr>
              <a:tr h="392089">
                <a:tc>
                  <a:txBody>
                    <a:bodyPr/>
                    <a:lstStyle/>
                    <a:p>
                      <a:r>
                        <a:rPr lang="en-GB" dirty="0"/>
                        <a:t>Call 2: greeting()</a:t>
                      </a:r>
                    </a:p>
                    <a:p>
                      <a:r>
                        <a:rPr lang="en-GB" dirty="0"/>
                        <a:t>Return address: line 3</a:t>
                      </a:r>
                    </a:p>
                    <a:p>
                      <a:r>
                        <a:rPr lang="en-GB" dirty="0"/>
                        <a:t>Parameters: name=“Homer” Parameters: time=“0900”</a:t>
                      </a:r>
                    </a:p>
                    <a:p>
                      <a:r>
                        <a:rPr lang="en-GB" dirty="0"/>
                        <a:t>Local variables: None</a:t>
                      </a:r>
                    </a:p>
                  </a:txBody>
                  <a:tcPr/>
                </a:tc>
                <a:extLst>
                  <a:ext uri="{0D108BD9-81ED-4DB2-BD59-A6C34878D82A}">
                    <a16:rowId xmlns:a16="http://schemas.microsoft.com/office/drawing/2014/main" val="4014265923"/>
                  </a:ext>
                </a:extLst>
              </a:tr>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8" name="TextBox 7">
            <a:extLst>
              <a:ext uri="{FF2B5EF4-FFF2-40B4-BE49-F238E27FC236}">
                <a16:creationId xmlns:a16="http://schemas.microsoft.com/office/drawing/2014/main" id="{98A75AAA-3D1C-4482-B5EC-6A212BD813AF}"/>
              </a:ext>
            </a:extLst>
          </p:cNvPr>
          <p:cNvSpPr txBox="1"/>
          <p:nvPr/>
        </p:nvSpPr>
        <p:spPr>
          <a:xfrm>
            <a:off x="6096000" y="6051420"/>
            <a:ext cx="2791295" cy="369332"/>
          </a:xfrm>
          <a:prstGeom prst="rect">
            <a:avLst/>
          </a:prstGeom>
          <a:noFill/>
        </p:spPr>
        <p:txBody>
          <a:bodyPr wrap="square" rtlCol="0">
            <a:spAutoFit/>
          </a:bodyPr>
          <a:lstStyle/>
          <a:p>
            <a:r>
              <a:rPr lang="en-GB" dirty="0"/>
              <a:t>Push hello() to stack</a:t>
            </a:r>
          </a:p>
        </p:txBody>
      </p:sp>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1868958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D958E-2FA8-460F-9C55-CE06FC7236BE}"/>
              </a:ext>
            </a:extLst>
          </p:cNvPr>
          <p:cNvSpPr>
            <a:spLocks noGrp="1"/>
          </p:cNvSpPr>
          <p:nvPr>
            <p:ph type="title"/>
          </p:nvPr>
        </p:nvSpPr>
        <p:spPr/>
        <p:txBody>
          <a:bodyPr>
            <a:normAutofit fontScale="90000"/>
          </a:bodyPr>
          <a:lstStyle/>
          <a:p>
            <a:r>
              <a:rPr lang="en-GB" dirty="0"/>
              <a:t>Learning objectives</a:t>
            </a:r>
          </a:p>
        </p:txBody>
      </p:sp>
      <p:sp>
        <p:nvSpPr>
          <p:cNvPr id="3" name="Content Placeholder 2">
            <a:extLst>
              <a:ext uri="{FF2B5EF4-FFF2-40B4-BE49-F238E27FC236}">
                <a16:creationId xmlns:a16="http://schemas.microsoft.com/office/drawing/2014/main" id="{4F1D0E75-1A7D-455E-B75B-5FEF31C57785}"/>
              </a:ext>
            </a:extLst>
          </p:cNvPr>
          <p:cNvSpPr>
            <a:spLocks noGrp="1"/>
          </p:cNvSpPr>
          <p:nvPr>
            <p:ph idx="1"/>
          </p:nvPr>
        </p:nvSpPr>
        <p:spPr/>
        <p:txBody>
          <a:bodyPr/>
          <a:lstStyle/>
          <a:p>
            <a:pPr>
              <a:buFont typeface="Wingdings" panose="05000000000000000000" pitchFamily="2" charset="2"/>
              <a:buChar char="ü"/>
            </a:pPr>
            <a:r>
              <a:rPr lang="en-GB" dirty="0"/>
              <a:t>Explain the purpose of </a:t>
            </a:r>
            <a:r>
              <a:rPr lang="en-GB" dirty="0" err="1"/>
              <a:t>stackframes</a:t>
            </a:r>
            <a:endParaRPr lang="en-GB" dirty="0"/>
          </a:p>
        </p:txBody>
      </p:sp>
    </p:spTree>
    <p:extLst>
      <p:ext uri="{BB962C8B-B14F-4D97-AF65-F5344CB8AC3E}">
        <p14:creationId xmlns:p14="http://schemas.microsoft.com/office/powerpoint/2010/main" val="312689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4484970"/>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110707226"/>
              </p:ext>
            </p:extLst>
          </p:nvPr>
        </p:nvGraphicFramePr>
        <p:xfrm>
          <a:off x="6066472" y="1421285"/>
          <a:ext cx="3913081" cy="45068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3: hello()</a:t>
                      </a:r>
                    </a:p>
                    <a:p>
                      <a:r>
                        <a:rPr lang="en-GB" dirty="0"/>
                        <a:t>Return address: line 8</a:t>
                      </a:r>
                    </a:p>
                    <a:p>
                      <a:r>
                        <a:rPr lang="en-GB" dirty="0"/>
                        <a:t>Parameters: name=“Homer”</a:t>
                      </a:r>
                    </a:p>
                    <a:p>
                      <a:r>
                        <a:rPr lang="en-GB" dirty="0"/>
                        <a:t>Local variables: g=“Good morning Homer”</a:t>
                      </a:r>
                    </a:p>
                  </a:txBody>
                  <a:tcPr/>
                </a:tc>
                <a:extLst>
                  <a:ext uri="{0D108BD9-81ED-4DB2-BD59-A6C34878D82A}">
                    <a16:rowId xmlns:a16="http://schemas.microsoft.com/office/drawing/2014/main" val="2184230330"/>
                  </a:ext>
                </a:extLst>
              </a:tr>
              <a:tr h="392089">
                <a:tc>
                  <a:txBody>
                    <a:bodyPr/>
                    <a:lstStyle/>
                    <a:p>
                      <a:r>
                        <a:rPr lang="en-GB" dirty="0"/>
                        <a:t>Call 2: greeting()</a:t>
                      </a:r>
                    </a:p>
                    <a:p>
                      <a:r>
                        <a:rPr lang="en-GB" dirty="0"/>
                        <a:t>Return address: line 3</a:t>
                      </a:r>
                    </a:p>
                    <a:p>
                      <a:r>
                        <a:rPr lang="en-GB" dirty="0"/>
                        <a:t>Parameters: name=“Homer” Parameters: time=“0900”</a:t>
                      </a:r>
                    </a:p>
                    <a:p>
                      <a:r>
                        <a:rPr lang="en-GB" dirty="0"/>
                        <a:t>Local variables: None</a:t>
                      </a:r>
                    </a:p>
                  </a:txBody>
                  <a:tcPr/>
                </a:tc>
                <a:extLst>
                  <a:ext uri="{0D108BD9-81ED-4DB2-BD59-A6C34878D82A}">
                    <a16:rowId xmlns:a16="http://schemas.microsoft.com/office/drawing/2014/main" val="4014265923"/>
                  </a:ext>
                </a:extLst>
              </a:tr>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117870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4763266"/>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2388457251"/>
              </p:ext>
            </p:extLst>
          </p:nvPr>
        </p:nvGraphicFramePr>
        <p:xfrm>
          <a:off x="6066472" y="1421285"/>
          <a:ext cx="3913081" cy="45068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3: hello()</a:t>
                      </a:r>
                    </a:p>
                    <a:p>
                      <a:r>
                        <a:rPr lang="en-GB" dirty="0"/>
                        <a:t>Return address: line 8</a:t>
                      </a:r>
                    </a:p>
                    <a:p>
                      <a:r>
                        <a:rPr lang="en-GB" dirty="0"/>
                        <a:t>Parameters: name=“Homer”</a:t>
                      </a:r>
                    </a:p>
                    <a:p>
                      <a:r>
                        <a:rPr lang="en-GB" dirty="0"/>
                        <a:t>Local variables: g=“Good morning Homer”</a:t>
                      </a:r>
                    </a:p>
                  </a:txBody>
                  <a:tcPr/>
                </a:tc>
                <a:extLst>
                  <a:ext uri="{0D108BD9-81ED-4DB2-BD59-A6C34878D82A}">
                    <a16:rowId xmlns:a16="http://schemas.microsoft.com/office/drawing/2014/main" val="2184230330"/>
                  </a:ext>
                </a:extLst>
              </a:tr>
              <a:tr h="392089">
                <a:tc>
                  <a:txBody>
                    <a:bodyPr/>
                    <a:lstStyle/>
                    <a:p>
                      <a:r>
                        <a:rPr lang="en-GB" dirty="0"/>
                        <a:t>Call 2: greeting()</a:t>
                      </a:r>
                    </a:p>
                    <a:p>
                      <a:r>
                        <a:rPr lang="en-GB" dirty="0"/>
                        <a:t>Return address: line 3</a:t>
                      </a:r>
                    </a:p>
                    <a:p>
                      <a:r>
                        <a:rPr lang="en-GB" dirty="0"/>
                        <a:t>Parameters: name=“Homer” Parameters: time=“0900”</a:t>
                      </a:r>
                    </a:p>
                    <a:p>
                      <a:r>
                        <a:rPr lang="en-GB" dirty="0"/>
                        <a:t>Local variables: None</a:t>
                      </a:r>
                    </a:p>
                  </a:txBody>
                  <a:tcPr/>
                </a:tc>
                <a:extLst>
                  <a:ext uri="{0D108BD9-81ED-4DB2-BD59-A6C34878D82A}">
                    <a16:rowId xmlns:a16="http://schemas.microsoft.com/office/drawing/2014/main" val="4014265923"/>
                  </a:ext>
                </a:extLst>
              </a:tr>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31437520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5001805"/>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4016504386"/>
              </p:ext>
            </p:extLst>
          </p:nvPr>
        </p:nvGraphicFramePr>
        <p:xfrm>
          <a:off x="6066472" y="1421285"/>
          <a:ext cx="3913081" cy="45068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3: hello()</a:t>
                      </a:r>
                    </a:p>
                    <a:p>
                      <a:r>
                        <a:rPr lang="en-GB" dirty="0"/>
                        <a:t>Return address: line 8</a:t>
                      </a:r>
                    </a:p>
                    <a:p>
                      <a:r>
                        <a:rPr lang="en-GB" dirty="0"/>
                        <a:t>Parameters: name=“Homer”</a:t>
                      </a:r>
                    </a:p>
                    <a:p>
                      <a:r>
                        <a:rPr lang="en-GB" dirty="0"/>
                        <a:t>Local variables: g=“Good morning Homer”</a:t>
                      </a:r>
                    </a:p>
                  </a:txBody>
                  <a:tcPr/>
                </a:tc>
                <a:extLst>
                  <a:ext uri="{0D108BD9-81ED-4DB2-BD59-A6C34878D82A}">
                    <a16:rowId xmlns:a16="http://schemas.microsoft.com/office/drawing/2014/main" val="2184230330"/>
                  </a:ext>
                </a:extLst>
              </a:tr>
              <a:tr h="392089">
                <a:tc>
                  <a:txBody>
                    <a:bodyPr/>
                    <a:lstStyle/>
                    <a:p>
                      <a:r>
                        <a:rPr lang="en-GB" dirty="0"/>
                        <a:t>Call 2: greeting()</a:t>
                      </a:r>
                    </a:p>
                    <a:p>
                      <a:r>
                        <a:rPr lang="en-GB" dirty="0"/>
                        <a:t>Return address: line 3</a:t>
                      </a:r>
                    </a:p>
                    <a:p>
                      <a:r>
                        <a:rPr lang="en-GB" dirty="0"/>
                        <a:t>Parameters: name=“Homer” Parameters: time=“0900”</a:t>
                      </a:r>
                    </a:p>
                    <a:p>
                      <a:r>
                        <a:rPr lang="en-GB" dirty="0"/>
                        <a:t>Local variables: None</a:t>
                      </a:r>
                    </a:p>
                  </a:txBody>
                  <a:tcPr/>
                </a:tc>
                <a:extLst>
                  <a:ext uri="{0D108BD9-81ED-4DB2-BD59-A6C34878D82A}">
                    <a16:rowId xmlns:a16="http://schemas.microsoft.com/office/drawing/2014/main" val="4014265923"/>
                  </a:ext>
                </a:extLst>
              </a:tr>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27458381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3375992"/>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2792894287"/>
              </p:ext>
            </p:extLst>
          </p:nvPr>
        </p:nvGraphicFramePr>
        <p:xfrm>
          <a:off x="6096000" y="2865772"/>
          <a:ext cx="3913081" cy="304384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2: greeting()</a:t>
                      </a:r>
                    </a:p>
                    <a:p>
                      <a:r>
                        <a:rPr lang="en-GB" dirty="0"/>
                        <a:t>Return address: line 3</a:t>
                      </a:r>
                    </a:p>
                    <a:p>
                      <a:r>
                        <a:rPr lang="en-GB" dirty="0"/>
                        <a:t>Parameters: name=“Homer” Parameters: time=“0900”</a:t>
                      </a:r>
                    </a:p>
                    <a:p>
                      <a:r>
                        <a:rPr lang="en-GB" dirty="0"/>
                        <a:t>Local variables: None</a:t>
                      </a:r>
                    </a:p>
                  </a:txBody>
                  <a:tcPr/>
                </a:tc>
                <a:extLst>
                  <a:ext uri="{0D108BD9-81ED-4DB2-BD59-A6C34878D82A}">
                    <a16:rowId xmlns:a16="http://schemas.microsoft.com/office/drawing/2014/main" val="4014265923"/>
                  </a:ext>
                </a:extLst>
              </a:tr>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8" name="TextBox 7">
            <a:extLst>
              <a:ext uri="{FF2B5EF4-FFF2-40B4-BE49-F238E27FC236}">
                <a16:creationId xmlns:a16="http://schemas.microsoft.com/office/drawing/2014/main" id="{98A75AAA-3D1C-4482-B5EC-6A212BD813AF}"/>
              </a:ext>
            </a:extLst>
          </p:cNvPr>
          <p:cNvSpPr txBox="1"/>
          <p:nvPr/>
        </p:nvSpPr>
        <p:spPr>
          <a:xfrm>
            <a:off x="6096000" y="6051420"/>
            <a:ext cx="2791295" cy="369332"/>
          </a:xfrm>
          <a:prstGeom prst="rect">
            <a:avLst/>
          </a:prstGeom>
          <a:noFill/>
        </p:spPr>
        <p:txBody>
          <a:bodyPr wrap="square" rtlCol="0">
            <a:spAutoFit/>
          </a:bodyPr>
          <a:lstStyle/>
          <a:p>
            <a:r>
              <a:rPr lang="en-GB" dirty="0"/>
              <a:t>Pop hello() from stack</a:t>
            </a:r>
          </a:p>
        </p:txBody>
      </p:sp>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1120082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1732722"/>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1305785513"/>
              </p:ext>
            </p:extLst>
          </p:nvPr>
        </p:nvGraphicFramePr>
        <p:xfrm>
          <a:off x="6096000" y="4470611"/>
          <a:ext cx="3913081" cy="158080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8" name="TextBox 7">
            <a:extLst>
              <a:ext uri="{FF2B5EF4-FFF2-40B4-BE49-F238E27FC236}">
                <a16:creationId xmlns:a16="http://schemas.microsoft.com/office/drawing/2014/main" id="{98A75AAA-3D1C-4482-B5EC-6A212BD813AF}"/>
              </a:ext>
            </a:extLst>
          </p:cNvPr>
          <p:cNvSpPr txBox="1"/>
          <p:nvPr/>
        </p:nvSpPr>
        <p:spPr>
          <a:xfrm>
            <a:off x="6096000" y="6051420"/>
            <a:ext cx="2791295" cy="369332"/>
          </a:xfrm>
          <a:prstGeom prst="rect">
            <a:avLst/>
          </a:prstGeom>
          <a:noFill/>
        </p:spPr>
        <p:txBody>
          <a:bodyPr wrap="square" rtlCol="0">
            <a:spAutoFit/>
          </a:bodyPr>
          <a:lstStyle/>
          <a:p>
            <a:r>
              <a:rPr lang="en-GB" dirty="0"/>
              <a:t>Pop greeting() from stack</a:t>
            </a:r>
          </a:p>
        </p:txBody>
      </p:sp>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2149096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1996342"/>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610613914"/>
              </p:ext>
            </p:extLst>
          </p:nvPr>
        </p:nvGraphicFramePr>
        <p:xfrm>
          <a:off x="6066472" y="4336763"/>
          <a:ext cx="3913081" cy="158080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1: main()</a:t>
                      </a:r>
                    </a:p>
                    <a:p>
                      <a:r>
                        <a:rPr lang="en-GB" dirty="0"/>
                        <a:t>Return address main(): line 14</a:t>
                      </a:r>
                    </a:p>
                    <a:p>
                      <a:r>
                        <a:rPr lang="en-GB" dirty="0"/>
                        <a:t>Parameters: name=“Homer”</a:t>
                      </a:r>
                    </a:p>
                    <a:p>
                      <a:r>
                        <a:rPr lang="en-GB" dirty="0"/>
                        <a:t>Local variables: time=0900</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3604606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5555236"/>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2341953782"/>
              </p:ext>
            </p:extLst>
          </p:nvPr>
        </p:nvGraphicFramePr>
        <p:xfrm>
          <a:off x="6066472" y="5624235"/>
          <a:ext cx="3913081" cy="3920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8" name="TextBox 7">
            <a:extLst>
              <a:ext uri="{FF2B5EF4-FFF2-40B4-BE49-F238E27FC236}">
                <a16:creationId xmlns:a16="http://schemas.microsoft.com/office/drawing/2014/main" id="{98A75AAA-3D1C-4482-B5EC-6A212BD813AF}"/>
              </a:ext>
            </a:extLst>
          </p:cNvPr>
          <p:cNvSpPr txBox="1"/>
          <p:nvPr/>
        </p:nvSpPr>
        <p:spPr>
          <a:xfrm>
            <a:off x="6096000" y="6051420"/>
            <a:ext cx="2791295" cy="369332"/>
          </a:xfrm>
          <a:prstGeom prst="rect">
            <a:avLst/>
          </a:prstGeom>
          <a:noFill/>
        </p:spPr>
        <p:txBody>
          <a:bodyPr wrap="square" rtlCol="0">
            <a:spAutoFit/>
          </a:bodyPr>
          <a:lstStyle/>
          <a:p>
            <a:r>
              <a:rPr lang="en-GB" dirty="0"/>
              <a:t>Pop main() from stack</a:t>
            </a:r>
          </a:p>
        </p:txBody>
      </p:sp>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26568515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773E75C0-F1C3-4733-BF68-92EC8C654E5E}"/>
              </a:ext>
            </a:extLst>
          </p:cNvPr>
          <p:cNvSpPr/>
          <p:nvPr/>
        </p:nvSpPr>
        <p:spPr>
          <a:xfrm>
            <a:off x="289637" y="5855213"/>
            <a:ext cx="5155095" cy="265044"/>
          </a:xfrm>
          <a:prstGeom prst="roundRect">
            <a:avLst/>
          </a:pr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610D0CF-0AB2-4CCD-A258-755D6390C254}"/>
              </a:ext>
            </a:extLst>
          </p:cNvPr>
          <p:cNvSpPr>
            <a:spLocks noGrp="1"/>
          </p:cNvSpPr>
          <p:nvPr>
            <p:ph type="title"/>
          </p:nvPr>
        </p:nvSpPr>
        <p:spPr/>
        <p:txBody>
          <a:bodyPr>
            <a:normAutofit fontScale="90000"/>
          </a:bodyPr>
          <a:lstStyle/>
          <a:p>
            <a:r>
              <a:rPr lang="en-GB" dirty="0"/>
              <a:t>Tracing with </a:t>
            </a:r>
            <a:r>
              <a:rPr lang="en-GB" dirty="0" err="1"/>
              <a:t>stackframes</a:t>
            </a:r>
            <a:endParaRPr lang="en-GB" dirty="0"/>
          </a:p>
        </p:txBody>
      </p:sp>
      <p:graphicFrame>
        <p:nvGraphicFramePr>
          <p:cNvPr id="5" name="Table 4">
            <a:extLst>
              <a:ext uri="{FF2B5EF4-FFF2-40B4-BE49-F238E27FC236}">
                <a16:creationId xmlns:a16="http://schemas.microsoft.com/office/drawing/2014/main" id="{596DD083-5967-4041-8663-C72B78AD3C93}"/>
              </a:ext>
            </a:extLst>
          </p:cNvPr>
          <p:cNvGraphicFramePr>
            <a:graphicFrameLocks noGrp="1"/>
          </p:cNvGraphicFramePr>
          <p:nvPr>
            <p:extLst>
              <p:ext uri="{D42A27DB-BD31-4B8C-83A1-F6EECF244321}">
                <p14:modId xmlns:p14="http://schemas.microsoft.com/office/powerpoint/2010/main" val="1580483291"/>
              </p:ext>
            </p:extLst>
          </p:nvPr>
        </p:nvGraphicFramePr>
        <p:xfrm>
          <a:off x="6066472" y="6028663"/>
          <a:ext cx="3913081" cy="3920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graphicFrame>
        <p:nvGraphicFramePr>
          <p:cNvPr id="7" name="Table 10">
            <a:extLst>
              <a:ext uri="{FF2B5EF4-FFF2-40B4-BE49-F238E27FC236}">
                <a16:creationId xmlns:a16="http://schemas.microsoft.com/office/drawing/2014/main" id="{484FC774-BBB7-42B6-A2F5-2F18CA38B94F}"/>
              </a:ext>
            </a:extLst>
          </p:cNvPr>
          <p:cNvGraphicFramePr>
            <a:graphicFrameLocks noGrp="1"/>
          </p:cNvGraphicFramePr>
          <p:nvPr/>
        </p:nvGraphicFramePr>
        <p:xfrm>
          <a:off x="525157" y="1117232"/>
          <a:ext cx="4684057" cy="530352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endParaRPr lang="en-GB" dirty="0">
                        <a:latin typeface="Consolas" panose="020B0609020204030204" pitchFamily="49" charset="0"/>
                      </a:endParaRPr>
                    </a:p>
                    <a:p>
                      <a:r>
                        <a:rPr lang="en-GB" dirty="0">
                          <a:latin typeface="Consolas" panose="020B0609020204030204" pitchFamily="49" charset="0"/>
                        </a:rPr>
                        <a:t>11</a:t>
                      </a:r>
                    </a:p>
                    <a:p>
                      <a:r>
                        <a:rPr lang="en-GB" dirty="0">
                          <a:latin typeface="Consolas" panose="020B0609020204030204" pitchFamily="49" charset="0"/>
                        </a:rPr>
                        <a:t>12</a:t>
                      </a:r>
                    </a:p>
                    <a:p>
                      <a:r>
                        <a:rPr lang="en-GB" dirty="0">
                          <a:latin typeface="Consolas" panose="020B0609020204030204" pitchFamily="49" charset="0"/>
                        </a:rPr>
                        <a:t>13</a:t>
                      </a:r>
                    </a:p>
                    <a:p>
                      <a:endParaRPr lang="en-GB" dirty="0">
                        <a:latin typeface="Consolas" panose="020B0609020204030204" pitchFamily="49" charset="0"/>
                      </a:endParaRPr>
                    </a:p>
                    <a:p>
                      <a:r>
                        <a:rPr lang="en-GB" dirty="0">
                          <a:latin typeface="Consolas" panose="020B0609020204030204" pitchFamily="49" charset="0"/>
                        </a:rPr>
                        <a:t>14</a:t>
                      </a:r>
                    </a:p>
                    <a:p>
                      <a:r>
                        <a:rPr lang="en-GB" dirty="0">
                          <a:latin typeface="Consolas" panose="020B0609020204030204" pitchFamily="49" charset="0"/>
                        </a:rPr>
                        <a:t>15</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main(name):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time=0900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greeting(</a:t>
                      </a:r>
                      <a:r>
                        <a:rPr lang="en-US" altLang="en-US" sz="1800" b="0" dirty="0" err="1">
                          <a:latin typeface="Courier New" panose="02070309020205020404" pitchFamily="49" charset="0"/>
                        </a:rPr>
                        <a:t>name,time</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if time &lt; 1200  </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True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else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False</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hello(name):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 = “Good morning ”+name</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g</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g=main(“Homer”)</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print(g)</a:t>
                      </a:r>
                    </a:p>
                    <a:p>
                      <a:endParaRPr lang="en-GB" dirty="0"/>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7989588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0">
            <a:extLst>
              <a:ext uri="{FF2B5EF4-FFF2-40B4-BE49-F238E27FC236}">
                <a16:creationId xmlns:a16="http://schemas.microsoft.com/office/drawing/2014/main" id="{97BA8B7A-B850-4846-8292-9D1B800BE0BC}"/>
              </a:ext>
            </a:extLst>
          </p:cNvPr>
          <p:cNvGraphicFramePr>
            <a:graphicFrameLocks noGrp="1"/>
          </p:cNvGraphicFramePr>
          <p:nvPr>
            <p:extLst>
              <p:ext uri="{D42A27DB-BD31-4B8C-83A1-F6EECF244321}">
                <p14:modId xmlns:p14="http://schemas.microsoft.com/office/powerpoint/2010/main" val="2453534969"/>
              </p:ext>
            </p:extLst>
          </p:nvPr>
        </p:nvGraphicFramePr>
        <p:xfrm>
          <a:off x="525157" y="1117232"/>
          <a:ext cx="4684057" cy="338328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a:t>
                      </a:r>
                      <a:r>
                        <a:rPr lang="en-US" altLang="en-US" sz="1800" b="0" dirty="0" err="1">
                          <a:latin typeface="Courier New" panose="02070309020205020404" pitchFamily="49" charset="0"/>
                        </a:rPr>
                        <a:t>nums</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for num in </a:t>
                      </a:r>
                      <a:r>
                        <a:rPr lang="en-US" altLang="en-US" sz="1800" b="0" dirty="0" err="1">
                          <a:latin typeface="Courier New" panose="02070309020205020404" pitchFamily="49" charset="0"/>
                        </a:rPr>
                        <a:t>nums</a:t>
                      </a: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s+=square(num)</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s</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square(x):</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x*x</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([1,2,2])</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print(s)</a:t>
                      </a:r>
                    </a:p>
                    <a:p>
                      <a:endParaRPr lang="en-GB" dirty="0"/>
                    </a:p>
                  </a:txBody>
                  <a:tcPr/>
                </a:tc>
                <a:extLst>
                  <a:ext uri="{0D108BD9-81ED-4DB2-BD59-A6C34878D82A}">
                    <a16:rowId xmlns:a16="http://schemas.microsoft.com/office/drawing/2014/main" val="1929782959"/>
                  </a:ext>
                </a:extLst>
              </a:tr>
            </a:tbl>
          </a:graphicData>
        </a:graphic>
      </p:graphicFrame>
      <p:graphicFrame>
        <p:nvGraphicFramePr>
          <p:cNvPr id="5" name="Table 4">
            <a:extLst>
              <a:ext uri="{FF2B5EF4-FFF2-40B4-BE49-F238E27FC236}">
                <a16:creationId xmlns:a16="http://schemas.microsoft.com/office/drawing/2014/main" id="{3EB151F9-5405-45C2-99D5-182A6A7F319C}"/>
              </a:ext>
            </a:extLst>
          </p:cNvPr>
          <p:cNvGraphicFramePr>
            <a:graphicFrameLocks noGrp="1"/>
          </p:cNvGraphicFramePr>
          <p:nvPr>
            <p:extLst>
              <p:ext uri="{D42A27DB-BD31-4B8C-83A1-F6EECF244321}">
                <p14:modId xmlns:p14="http://schemas.microsoft.com/office/powerpoint/2010/main" val="1299192692"/>
              </p:ext>
            </p:extLst>
          </p:nvPr>
        </p:nvGraphicFramePr>
        <p:xfrm>
          <a:off x="6096000" y="3949396"/>
          <a:ext cx="3913081" cy="3920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6" name="Title 1">
            <a:extLst>
              <a:ext uri="{FF2B5EF4-FFF2-40B4-BE49-F238E27FC236}">
                <a16:creationId xmlns:a16="http://schemas.microsoft.com/office/drawing/2014/main" id="{AF6B4883-97CB-4AA8-A570-96D96E0852EF}"/>
              </a:ext>
            </a:extLst>
          </p:cNvPr>
          <p:cNvSpPr>
            <a:spLocks noGrp="1"/>
          </p:cNvSpPr>
          <p:nvPr>
            <p:ph type="title"/>
          </p:nvPr>
        </p:nvSpPr>
        <p:spPr>
          <a:xfrm>
            <a:off x="808038" y="71438"/>
            <a:ext cx="10515600" cy="663575"/>
          </a:xfrm>
        </p:spPr>
        <p:txBody>
          <a:bodyPr>
            <a:normAutofit/>
          </a:bodyPr>
          <a:lstStyle/>
          <a:p>
            <a:r>
              <a:rPr lang="en-GB" sz="3200" dirty="0"/>
              <a:t>Exercise: Show the call stack when the following code is run</a:t>
            </a:r>
          </a:p>
        </p:txBody>
      </p:sp>
    </p:spTree>
    <p:extLst>
      <p:ext uri="{BB962C8B-B14F-4D97-AF65-F5344CB8AC3E}">
        <p14:creationId xmlns:p14="http://schemas.microsoft.com/office/powerpoint/2010/main" val="2900647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06272-CAE2-41A8-B50A-B42FD6855BF8}"/>
              </a:ext>
            </a:extLst>
          </p:cNvPr>
          <p:cNvSpPr>
            <a:spLocks noGrp="1"/>
          </p:cNvSpPr>
          <p:nvPr>
            <p:ph type="title"/>
          </p:nvPr>
        </p:nvSpPr>
        <p:spPr/>
        <p:txBody>
          <a:bodyPr>
            <a:normAutofit/>
          </a:bodyPr>
          <a:lstStyle/>
          <a:p>
            <a:r>
              <a:rPr lang="en-GB" sz="3200" dirty="0"/>
              <a:t>Show the call stack when the following code is run</a:t>
            </a:r>
          </a:p>
        </p:txBody>
      </p:sp>
      <p:graphicFrame>
        <p:nvGraphicFramePr>
          <p:cNvPr id="4" name="Table 10">
            <a:extLst>
              <a:ext uri="{FF2B5EF4-FFF2-40B4-BE49-F238E27FC236}">
                <a16:creationId xmlns:a16="http://schemas.microsoft.com/office/drawing/2014/main" id="{97BA8B7A-B850-4846-8292-9D1B800BE0BC}"/>
              </a:ext>
            </a:extLst>
          </p:cNvPr>
          <p:cNvGraphicFramePr>
            <a:graphicFrameLocks noGrp="1"/>
          </p:cNvGraphicFramePr>
          <p:nvPr/>
        </p:nvGraphicFramePr>
        <p:xfrm>
          <a:off x="525157" y="1117232"/>
          <a:ext cx="4684057" cy="338328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a:t>
                      </a:r>
                      <a:r>
                        <a:rPr lang="en-US" altLang="en-US" sz="1800" b="0" dirty="0" err="1">
                          <a:latin typeface="Courier New" panose="02070309020205020404" pitchFamily="49" charset="0"/>
                        </a:rPr>
                        <a:t>nums</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for num in </a:t>
                      </a:r>
                      <a:r>
                        <a:rPr lang="en-US" altLang="en-US" sz="1800" b="0" dirty="0" err="1">
                          <a:latin typeface="Courier New" panose="02070309020205020404" pitchFamily="49" charset="0"/>
                        </a:rPr>
                        <a:t>nums</a:t>
                      </a: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s+=square(num)</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s</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square(x):</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x*x</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([1,2,2])</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print(s)</a:t>
                      </a:r>
                    </a:p>
                    <a:p>
                      <a:endParaRPr lang="en-GB" dirty="0"/>
                    </a:p>
                  </a:txBody>
                  <a:tcPr/>
                </a:tc>
                <a:extLst>
                  <a:ext uri="{0D108BD9-81ED-4DB2-BD59-A6C34878D82A}">
                    <a16:rowId xmlns:a16="http://schemas.microsoft.com/office/drawing/2014/main" val="1929782959"/>
                  </a:ext>
                </a:extLst>
              </a:tr>
            </a:tbl>
          </a:graphicData>
        </a:graphic>
      </p:graphicFrame>
      <p:graphicFrame>
        <p:nvGraphicFramePr>
          <p:cNvPr id="5" name="Table 4">
            <a:extLst>
              <a:ext uri="{FF2B5EF4-FFF2-40B4-BE49-F238E27FC236}">
                <a16:creationId xmlns:a16="http://schemas.microsoft.com/office/drawing/2014/main" id="{3EB151F9-5405-45C2-99D5-182A6A7F319C}"/>
              </a:ext>
            </a:extLst>
          </p:cNvPr>
          <p:cNvGraphicFramePr>
            <a:graphicFrameLocks noGrp="1"/>
          </p:cNvGraphicFramePr>
          <p:nvPr>
            <p:extLst>
              <p:ext uri="{D42A27DB-BD31-4B8C-83A1-F6EECF244321}">
                <p14:modId xmlns:p14="http://schemas.microsoft.com/office/powerpoint/2010/main" val="4132438269"/>
              </p:ext>
            </p:extLst>
          </p:nvPr>
        </p:nvGraphicFramePr>
        <p:xfrm>
          <a:off x="6096000" y="3194023"/>
          <a:ext cx="3913081" cy="13064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1: </a:t>
                      </a:r>
                      <a:r>
                        <a:rPr lang="en-GB" dirty="0" err="1"/>
                        <a:t>sum_squares</a:t>
                      </a:r>
                      <a:r>
                        <a:rPr lang="en-GB" dirty="0"/>
                        <a:t>()</a:t>
                      </a:r>
                    </a:p>
                    <a:p>
                      <a:r>
                        <a:rPr lang="en-GB" dirty="0"/>
                        <a:t>Return address main(): line 9</a:t>
                      </a:r>
                    </a:p>
                    <a:p>
                      <a:r>
                        <a:rPr lang="en-GB" dirty="0"/>
                        <a:t>Parameters: [1,2,2]</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6" name="TextBox 5">
            <a:extLst>
              <a:ext uri="{FF2B5EF4-FFF2-40B4-BE49-F238E27FC236}">
                <a16:creationId xmlns:a16="http://schemas.microsoft.com/office/drawing/2014/main" id="{852C3CAE-F322-4173-8D38-B193FFEDA6E7}"/>
              </a:ext>
            </a:extLst>
          </p:cNvPr>
          <p:cNvSpPr txBox="1"/>
          <p:nvPr/>
        </p:nvSpPr>
        <p:spPr>
          <a:xfrm>
            <a:off x="6228522" y="4739455"/>
            <a:ext cx="3114261" cy="369332"/>
          </a:xfrm>
          <a:prstGeom prst="rect">
            <a:avLst/>
          </a:prstGeom>
          <a:noFill/>
        </p:spPr>
        <p:txBody>
          <a:bodyPr wrap="square" rtlCol="0">
            <a:spAutoFit/>
          </a:bodyPr>
          <a:lstStyle/>
          <a:p>
            <a:r>
              <a:rPr lang="en-GB" dirty="0"/>
              <a:t>Push  </a:t>
            </a:r>
            <a:r>
              <a:rPr lang="en-GB" dirty="0" err="1"/>
              <a:t>sum_squares</a:t>
            </a:r>
            <a:r>
              <a:rPr lang="en-GB" dirty="0"/>
              <a:t>() onto stack</a:t>
            </a:r>
          </a:p>
        </p:txBody>
      </p:sp>
    </p:spTree>
    <p:extLst>
      <p:ext uri="{BB962C8B-B14F-4D97-AF65-F5344CB8AC3E}">
        <p14:creationId xmlns:p14="http://schemas.microsoft.com/office/powerpoint/2010/main" val="2638433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5375-C45D-45E3-8916-62DD6CBA913F}"/>
              </a:ext>
            </a:extLst>
          </p:cNvPr>
          <p:cNvSpPr>
            <a:spLocks noGrp="1"/>
          </p:cNvSpPr>
          <p:nvPr>
            <p:ph type="title"/>
          </p:nvPr>
        </p:nvSpPr>
        <p:spPr/>
        <p:txBody>
          <a:bodyPr>
            <a:normAutofit fontScale="90000"/>
          </a:bodyPr>
          <a:lstStyle/>
          <a:p>
            <a:r>
              <a:rPr lang="en-GB" dirty="0"/>
              <a:t>Stack frame</a:t>
            </a:r>
          </a:p>
        </p:txBody>
      </p:sp>
      <p:sp>
        <p:nvSpPr>
          <p:cNvPr id="3" name="Content Placeholder 2">
            <a:extLst>
              <a:ext uri="{FF2B5EF4-FFF2-40B4-BE49-F238E27FC236}">
                <a16:creationId xmlns:a16="http://schemas.microsoft.com/office/drawing/2014/main" id="{81BA94CC-6622-4F68-B166-1FAA0C2B7970}"/>
              </a:ext>
            </a:extLst>
          </p:cNvPr>
          <p:cNvSpPr>
            <a:spLocks noGrp="1"/>
          </p:cNvSpPr>
          <p:nvPr>
            <p:ph idx="1"/>
          </p:nvPr>
        </p:nvSpPr>
        <p:spPr>
          <a:xfrm>
            <a:off x="639418" y="1253331"/>
            <a:ext cx="10515600" cy="5081208"/>
          </a:xfrm>
        </p:spPr>
        <p:txBody>
          <a:bodyPr>
            <a:normAutofit fontScale="77500" lnSpcReduction="20000"/>
          </a:bodyPr>
          <a:lstStyle/>
          <a:p>
            <a:pPr>
              <a:lnSpc>
                <a:spcPct val="120000"/>
              </a:lnSpc>
              <a:buFont typeface="Wingdings" panose="05000000000000000000" pitchFamily="2" charset="2"/>
              <a:buChar char="ü"/>
            </a:pPr>
            <a:r>
              <a:rPr lang="en-GB" dirty="0"/>
              <a:t>The call stack is a dynamic data structure stored in RAM.</a:t>
            </a:r>
          </a:p>
          <a:p>
            <a:pPr>
              <a:lnSpc>
                <a:spcPct val="120000"/>
              </a:lnSpc>
              <a:buFont typeface="Wingdings" panose="05000000000000000000" pitchFamily="2" charset="2"/>
              <a:buChar char="ü"/>
            </a:pPr>
            <a:r>
              <a:rPr lang="en-GB" dirty="0"/>
              <a:t>Controls how functions call each other and how functions pass parameters to each other.</a:t>
            </a:r>
          </a:p>
          <a:p>
            <a:pPr>
              <a:lnSpc>
                <a:spcPct val="120000"/>
              </a:lnSpc>
              <a:buFont typeface="Wingdings" panose="05000000000000000000" pitchFamily="2" charset="2"/>
              <a:buChar char="ü"/>
            </a:pPr>
            <a:endParaRPr lang="en-GB" dirty="0"/>
          </a:p>
          <a:p>
            <a:pPr>
              <a:lnSpc>
                <a:spcPct val="120000"/>
              </a:lnSpc>
              <a:buFont typeface="Wingdings" panose="05000000000000000000" pitchFamily="2" charset="2"/>
              <a:buChar char="ü"/>
            </a:pPr>
            <a:r>
              <a:rPr lang="en-GB" dirty="0"/>
              <a:t>Each time a call is made to a function the following details are added to the stack frame:</a:t>
            </a:r>
          </a:p>
          <a:p>
            <a:pPr lvl="1">
              <a:lnSpc>
                <a:spcPct val="120000"/>
              </a:lnSpc>
              <a:buFont typeface="Wingdings" panose="05000000000000000000" pitchFamily="2" charset="2"/>
              <a:buChar char="ü"/>
            </a:pPr>
            <a:r>
              <a:rPr lang="en-GB" dirty="0"/>
              <a:t>Return addresses</a:t>
            </a:r>
          </a:p>
          <a:p>
            <a:pPr lvl="1">
              <a:lnSpc>
                <a:spcPct val="120000"/>
              </a:lnSpc>
              <a:buFont typeface="Wingdings" panose="05000000000000000000" pitchFamily="2" charset="2"/>
              <a:buChar char="ü"/>
            </a:pPr>
            <a:r>
              <a:rPr lang="en-GB" dirty="0"/>
              <a:t>Parameters</a:t>
            </a:r>
          </a:p>
          <a:p>
            <a:pPr lvl="1">
              <a:lnSpc>
                <a:spcPct val="120000"/>
              </a:lnSpc>
              <a:buFont typeface="Wingdings" panose="05000000000000000000" pitchFamily="2" charset="2"/>
              <a:buChar char="ü"/>
            </a:pPr>
            <a:r>
              <a:rPr lang="en-GB" dirty="0"/>
              <a:t>local variables</a:t>
            </a:r>
          </a:p>
          <a:p>
            <a:pPr>
              <a:lnSpc>
                <a:spcPct val="120000"/>
              </a:lnSpc>
              <a:buFont typeface="Wingdings" panose="05000000000000000000" pitchFamily="2" charset="2"/>
              <a:buChar char="ü"/>
            </a:pPr>
            <a:endParaRPr lang="en-GB" dirty="0"/>
          </a:p>
          <a:p>
            <a:pPr>
              <a:lnSpc>
                <a:spcPct val="120000"/>
              </a:lnSpc>
              <a:buFont typeface="Wingdings" panose="05000000000000000000" pitchFamily="2" charset="2"/>
              <a:buChar char="ü"/>
            </a:pPr>
            <a:r>
              <a:rPr lang="en-GB" dirty="0"/>
              <a:t>This is necessary so the algorithm can proceed from where the function was called once that function has been executed. It retrieves the necessary data from the stack before the call to the function was made.</a:t>
            </a:r>
          </a:p>
          <a:p>
            <a:pPr marL="0" indent="0">
              <a:buNone/>
            </a:pPr>
            <a:r>
              <a:rPr lang="en-GB" dirty="0"/>
              <a:t> </a:t>
            </a:r>
          </a:p>
        </p:txBody>
      </p:sp>
    </p:spTree>
    <p:extLst>
      <p:ext uri="{BB962C8B-B14F-4D97-AF65-F5344CB8AC3E}">
        <p14:creationId xmlns:p14="http://schemas.microsoft.com/office/powerpoint/2010/main" val="471041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0">
            <a:extLst>
              <a:ext uri="{FF2B5EF4-FFF2-40B4-BE49-F238E27FC236}">
                <a16:creationId xmlns:a16="http://schemas.microsoft.com/office/drawing/2014/main" id="{97BA8B7A-B850-4846-8292-9D1B800BE0BC}"/>
              </a:ext>
            </a:extLst>
          </p:cNvPr>
          <p:cNvGraphicFramePr>
            <a:graphicFrameLocks noGrp="1"/>
          </p:cNvGraphicFramePr>
          <p:nvPr/>
        </p:nvGraphicFramePr>
        <p:xfrm>
          <a:off x="525157" y="1117232"/>
          <a:ext cx="4684057" cy="338328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a:t>
                      </a:r>
                      <a:r>
                        <a:rPr lang="en-US" altLang="en-US" sz="1800" b="0" dirty="0" err="1">
                          <a:latin typeface="Courier New" panose="02070309020205020404" pitchFamily="49" charset="0"/>
                        </a:rPr>
                        <a:t>nums</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for num in </a:t>
                      </a:r>
                      <a:r>
                        <a:rPr lang="en-US" altLang="en-US" sz="1800" b="0" dirty="0" err="1">
                          <a:latin typeface="Courier New" panose="02070309020205020404" pitchFamily="49" charset="0"/>
                        </a:rPr>
                        <a:t>nums</a:t>
                      </a: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s+=square(num)</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s</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square(x):</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x*x</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([1,2,2])</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print(s)</a:t>
                      </a:r>
                    </a:p>
                    <a:p>
                      <a:endParaRPr lang="en-GB" dirty="0"/>
                    </a:p>
                  </a:txBody>
                  <a:tcPr/>
                </a:tc>
                <a:extLst>
                  <a:ext uri="{0D108BD9-81ED-4DB2-BD59-A6C34878D82A}">
                    <a16:rowId xmlns:a16="http://schemas.microsoft.com/office/drawing/2014/main" val="1929782959"/>
                  </a:ext>
                </a:extLst>
              </a:tr>
            </a:tbl>
          </a:graphicData>
        </a:graphic>
      </p:graphicFrame>
      <p:graphicFrame>
        <p:nvGraphicFramePr>
          <p:cNvPr id="5" name="Table 4">
            <a:extLst>
              <a:ext uri="{FF2B5EF4-FFF2-40B4-BE49-F238E27FC236}">
                <a16:creationId xmlns:a16="http://schemas.microsoft.com/office/drawing/2014/main" id="{3EB151F9-5405-45C2-99D5-182A6A7F319C}"/>
              </a:ext>
            </a:extLst>
          </p:cNvPr>
          <p:cNvGraphicFramePr>
            <a:graphicFrameLocks noGrp="1"/>
          </p:cNvGraphicFramePr>
          <p:nvPr/>
        </p:nvGraphicFramePr>
        <p:xfrm>
          <a:off x="6096000" y="2279623"/>
          <a:ext cx="3913081" cy="22208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2: square()</a:t>
                      </a:r>
                    </a:p>
                    <a:p>
                      <a:r>
                        <a:rPr lang="en-GB" dirty="0"/>
                        <a:t>Return address: line 4</a:t>
                      </a:r>
                    </a:p>
                    <a:p>
                      <a:r>
                        <a:rPr lang="en-GB" dirty="0"/>
                        <a:t>Parameters: </a:t>
                      </a:r>
                      <a:r>
                        <a:rPr lang="en-GB" dirty="0" err="1"/>
                        <a:t>num</a:t>
                      </a:r>
                      <a:r>
                        <a:rPr lang="en-GB" dirty="0"/>
                        <a:t>=1 </a:t>
                      </a:r>
                    </a:p>
                  </a:txBody>
                  <a:tcPr/>
                </a:tc>
                <a:extLst>
                  <a:ext uri="{0D108BD9-81ED-4DB2-BD59-A6C34878D82A}">
                    <a16:rowId xmlns:a16="http://schemas.microsoft.com/office/drawing/2014/main" val="4014265923"/>
                  </a:ext>
                </a:extLst>
              </a:tr>
              <a:tr h="392089">
                <a:tc>
                  <a:txBody>
                    <a:bodyPr/>
                    <a:lstStyle/>
                    <a:p>
                      <a:r>
                        <a:rPr lang="en-GB" dirty="0"/>
                        <a:t>Call 1: </a:t>
                      </a:r>
                      <a:r>
                        <a:rPr lang="en-GB" dirty="0" err="1"/>
                        <a:t>sum_squares</a:t>
                      </a:r>
                      <a:r>
                        <a:rPr lang="en-GB" dirty="0"/>
                        <a:t>()</a:t>
                      </a:r>
                    </a:p>
                    <a:p>
                      <a:r>
                        <a:rPr lang="en-GB" dirty="0"/>
                        <a:t>Return address main(): line 9</a:t>
                      </a:r>
                    </a:p>
                    <a:p>
                      <a:r>
                        <a:rPr lang="en-GB" dirty="0"/>
                        <a:t>Parameters: [1,2,2]</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8" name="Title 1">
            <a:extLst>
              <a:ext uri="{FF2B5EF4-FFF2-40B4-BE49-F238E27FC236}">
                <a16:creationId xmlns:a16="http://schemas.microsoft.com/office/drawing/2014/main" id="{24C44F4E-9980-4456-AAFE-F425E1B4A749}"/>
              </a:ext>
            </a:extLst>
          </p:cNvPr>
          <p:cNvSpPr>
            <a:spLocks noGrp="1"/>
          </p:cNvSpPr>
          <p:nvPr>
            <p:ph type="title"/>
          </p:nvPr>
        </p:nvSpPr>
        <p:spPr>
          <a:xfrm>
            <a:off x="808038" y="71438"/>
            <a:ext cx="10515600" cy="663575"/>
          </a:xfrm>
        </p:spPr>
        <p:txBody>
          <a:bodyPr>
            <a:normAutofit/>
          </a:bodyPr>
          <a:lstStyle/>
          <a:p>
            <a:r>
              <a:rPr lang="en-GB" sz="3200" dirty="0"/>
              <a:t>Show the call stack when the following code is run</a:t>
            </a:r>
          </a:p>
        </p:txBody>
      </p:sp>
      <p:sp>
        <p:nvSpPr>
          <p:cNvPr id="9" name="TextBox 8">
            <a:extLst>
              <a:ext uri="{FF2B5EF4-FFF2-40B4-BE49-F238E27FC236}">
                <a16:creationId xmlns:a16="http://schemas.microsoft.com/office/drawing/2014/main" id="{FBA87E44-3FB1-48CD-89F2-2B575D74A987}"/>
              </a:ext>
            </a:extLst>
          </p:cNvPr>
          <p:cNvSpPr txBox="1"/>
          <p:nvPr/>
        </p:nvSpPr>
        <p:spPr>
          <a:xfrm>
            <a:off x="6228522" y="4739455"/>
            <a:ext cx="3114261" cy="369332"/>
          </a:xfrm>
          <a:prstGeom prst="rect">
            <a:avLst/>
          </a:prstGeom>
          <a:noFill/>
        </p:spPr>
        <p:txBody>
          <a:bodyPr wrap="square" rtlCol="0">
            <a:spAutoFit/>
          </a:bodyPr>
          <a:lstStyle/>
          <a:p>
            <a:r>
              <a:rPr lang="en-GB" dirty="0"/>
              <a:t>Push  square() onto stack</a:t>
            </a:r>
          </a:p>
        </p:txBody>
      </p:sp>
    </p:spTree>
    <p:extLst>
      <p:ext uri="{BB962C8B-B14F-4D97-AF65-F5344CB8AC3E}">
        <p14:creationId xmlns:p14="http://schemas.microsoft.com/office/powerpoint/2010/main" val="10633207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0">
            <a:extLst>
              <a:ext uri="{FF2B5EF4-FFF2-40B4-BE49-F238E27FC236}">
                <a16:creationId xmlns:a16="http://schemas.microsoft.com/office/drawing/2014/main" id="{97BA8B7A-B850-4846-8292-9D1B800BE0BC}"/>
              </a:ext>
            </a:extLst>
          </p:cNvPr>
          <p:cNvGraphicFramePr>
            <a:graphicFrameLocks noGrp="1"/>
          </p:cNvGraphicFramePr>
          <p:nvPr/>
        </p:nvGraphicFramePr>
        <p:xfrm>
          <a:off x="525157" y="1117232"/>
          <a:ext cx="4684057" cy="338328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a:t>
                      </a:r>
                      <a:r>
                        <a:rPr lang="en-US" altLang="en-US" sz="1800" b="0" dirty="0" err="1">
                          <a:latin typeface="Courier New" panose="02070309020205020404" pitchFamily="49" charset="0"/>
                        </a:rPr>
                        <a:t>nums</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for num in </a:t>
                      </a:r>
                      <a:r>
                        <a:rPr lang="en-US" altLang="en-US" sz="1800" b="0" dirty="0" err="1">
                          <a:latin typeface="Courier New" panose="02070309020205020404" pitchFamily="49" charset="0"/>
                        </a:rPr>
                        <a:t>nums</a:t>
                      </a: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s+=square(num)</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s</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square(x):</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x*x</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([1,2,2])</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print(s)</a:t>
                      </a:r>
                    </a:p>
                    <a:p>
                      <a:endParaRPr lang="en-GB" dirty="0"/>
                    </a:p>
                  </a:txBody>
                  <a:tcPr/>
                </a:tc>
                <a:extLst>
                  <a:ext uri="{0D108BD9-81ED-4DB2-BD59-A6C34878D82A}">
                    <a16:rowId xmlns:a16="http://schemas.microsoft.com/office/drawing/2014/main" val="1929782959"/>
                  </a:ext>
                </a:extLst>
              </a:tr>
            </a:tbl>
          </a:graphicData>
        </a:graphic>
      </p:graphicFrame>
      <p:graphicFrame>
        <p:nvGraphicFramePr>
          <p:cNvPr id="5" name="Table 4">
            <a:extLst>
              <a:ext uri="{FF2B5EF4-FFF2-40B4-BE49-F238E27FC236}">
                <a16:creationId xmlns:a16="http://schemas.microsoft.com/office/drawing/2014/main" id="{3EB151F9-5405-45C2-99D5-182A6A7F319C}"/>
              </a:ext>
            </a:extLst>
          </p:cNvPr>
          <p:cNvGraphicFramePr>
            <a:graphicFrameLocks noGrp="1"/>
          </p:cNvGraphicFramePr>
          <p:nvPr/>
        </p:nvGraphicFramePr>
        <p:xfrm>
          <a:off x="6096000" y="3194023"/>
          <a:ext cx="3913081" cy="13064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1: </a:t>
                      </a:r>
                      <a:r>
                        <a:rPr lang="en-GB" dirty="0" err="1"/>
                        <a:t>sum_squares</a:t>
                      </a:r>
                      <a:r>
                        <a:rPr lang="en-GB" dirty="0"/>
                        <a:t>()</a:t>
                      </a:r>
                    </a:p>
                    <a:p>
                      <a:r>
                        <a:rPr lang="en-GB" dirty="0"/>
                        <a:t>Return address main(): line 9</a:t>
                      </a:r>
                    </a:p>
                    <a:p>
                      <a:r>
                        <a:rPr lang="en-GB" dirty="0"/>
                        <a:t>Parameters: [1,2,2]</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6" name="Title 1">
            <a:extLst>
              <a:ext uri="{FF2B5EF4-FFF2-40B4-BE49-F238E27FC236}">
                <a16:creationId xmlns:a16="http://schemas.microsoft.com/office/drawing/2014/main" id="{8F7ECA81-5ED1-40E0-A44E-2EFA67C0E06F}"/>
              </a:ext>
            </a:extLst>
          </p:cNvPr>
          <p:cNvSpPr>
            <a:spLocks noGrp="1"/>
          </p:cNvSpPr>
          <p:nvPr>
            <p:ph type="title"/>
          </p:nvPr>
        </p:nvSpPr>
        <p:spPr>
          <a:xfrm>
            <a:off x="808038" y="71438"/>
            <a:ext cx="10515600" cy="663575"/>
          </a:xfrm>
        </p:spPr>
        <p:txBody>
          <a:bodyPr>
            <a:normAutofit/>
          </a:bodyPr>
          <a:lstStyle/>
          <a:p>
            <a:r>
              <a:rPr lang="en-GB" sz="3200" dirty="0"/>
              <a:t>Show the call stack when the following code is run</a:t>
            </a:r>
          </a:p>
        </p:txBody>
      </p:sp>
      <p:sp>
        <p:nvSpPr>
          <p:cNvPr id="7" name="TextBox 6">
            <a:extLst>
              <a:ext uri="{FF2B5EF4-FFF2-40B4-BE49-F238E27FC236}">
                <a16:creationId xmlns:a16="http://schemas.microsoft.com/office/drawing/2014/main" id="{F6EBF55A-34A5-4AC0-BA17-25E9018DC3D3}"/>
              </a:ext>
            </a:extLst>
          </p:cNvPr>
          <p:cNvSpPr txBox="1"/>
          <p:nvPr/>
        </p:nvSpPr>
        <p:spPr>
          <a:xfrm>
            <a:off x="6228522" y="4739455"/>
            <a:ext cx="3114261" cy="369332"/>
          </a:xfrm>
          <a:prstGeom prst="rect">
            <a:avLst/>
          </a:prstGeom>
          <a:noFill/>
        </p:spPr>
        <p:txBody>
          <a:bodyPr wrap="square" rtlCol="0">
            <a:spAutoFit/>
          </a:bodyPr>
          <a:lstStyle/>
          <a:p>
            <a:r>
              <a:rPr lang="en-GB" dirty="0"/>
              <a:t>Pop  square() from stack</a:t>
            </a:r>
          </a:p>
        </p:txBody>
      </p:sp>
    </p:spTree>
    <p:extLst>
      <p:ext uri="{BB962C8B-B14F-4D97-AF65-F5344CB8AC3E}">
        <p14:creationId xmlns:p14="http://schemas.microsoft.com/office/powerpoint/2010/main" val="10810348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0">
            <a:extLst>
              <a:ext uri="{FF2B5EF4-FFF2-40B4-BE49-F238E27FC236}">
                <a16:creationId xmlns:a16="http://schemas.microsoft.com/office/drawing/2014/main" id="{97BA8B7A-B850-4846-8292-9D1B800BE0BC}"/>
              </a:ext>
            </a:extLst>
          </p:cNvPr>
          <p:cNvGraphicFramePr>
            <a:graphicFrameLocks noGrp="1"/>
          </p:cNvGraphicFramePr>
          <p:nvPr/>
        </p:nvGraphicFramePr>
        <p:xfrm>
          <a:off x="525157" y="1117232"/>
          <a:ext cx="4684057" cy="338328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a:t>
                      </a:r>
                      <a:r>
                        <a:rPr lang="en-US" altLang="en-US" sz="1800" b="0" dirty="0" err="1">
                          <a:latin typeface="Courier New" panose="02070309020205020404" pitchFamily="49" charset="0"/>
                        </a:rPr>
                        <a:t>nums</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for num in </a:t>
                      </a:r>
                      <a:r>
                        <a:rPr lang="en-US" altLang="en-US" sz="1800" b="0" dirty="0" err="1">
                          <a:latin typeface="Courier New" panose="02070309020205020404" pitchFamily="49" charset="0"/>
                        </a:rPr>
                        <a:t>nums</a:t>
                      </a: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s+=square(num)</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s</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square(x):</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x*x</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([1,2,2])</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print(s)</a:t>
                      </a:r>
                    </a:p>
                    <a:p>
                      <a:endParaRPr lang="en-GB" dirty="0"/>
                    </a:p>
                  </a:txBody>
                  <a:tcPr/>
                </a:tc>
                <a:extLst>
                  <a:ext uri="{0D108BD9-81ED-4DB2-BD59-A6C34878D82A}">
                    <a16:rowId xmlns:a16="http://schemas.microsoft.com/office/drawing/2014/main" val="1929782959"/>
                  </a:ext>
                </a:extLst>
              </a:tr>
            </a:tbl>
          </a:graphicData>
        </a:graphic>
      </p:graphicFrame>
      <p:graphicFrame>
        <p:nvGraphicFramePr>
          <p:cNvPr id="5" name="Table 4">
            <a:extLst>
              <a:ext uri="{FF2B5EF4-FFF2-40B4-BE49-F238E27FC236}">
                <a16:creationId xmlns:a16="http://schemas.microsoft.com/office/drawing/2014/main" id="{3EB151F9-5405-45C2-99D5-182A6A7F319C}"/>
              </a:ext>
            </a:extLst>
          </p:cNvPr>
          <p:cNvGraphicFramePr>
            <a:graphicFrameLocks noGrp="1"/>
          </p:cNvGraphicFramePr>
          <p:nvPr>
            <p:extLst>
              <p:ext uri="{D42A27DB-BD31-4B8C-83A1-F6EECF244321}">
                <p14:modId xmlns:p14="http://schemas.microsoft.com/office/powerpoint/2010/main" val="2188554264"/>
              </p:ext>
            </p:extLst>
          </p:nvPr>
        </p:nvGraphicFramePr>
        <p:xfrm>
          <a:off x="6096000" y="2279623"/>
          <a:ext cx="3913081" cy="22208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3: square()</a:t>
                      </a:r>
                    </a:p>
                    <a:p>
                      <a:r>
                        <a:rPr lang="en-GB" dirty="0"/>
                        <a:t>Return address: line 4</a:t>
                      </a:r>
                    </a:p>
                    <a:p>
                      <a:r>
                        <a:rPr lang="en-GB" dirty="0"/>
                        <a:t>Parameters: </a:t>
                      </a:r>
                      <a:r>
                        <a:rPr lang="en-GB" dirty="0" err="1"/>
                        <a:t>num</a:t>
                      </a:r>
                      <a:r>
                        <a:rPr lang="en-GB" dirty="0"/>
                        <a:t>=2</a:t>
                      </a:r>
                    </a:p>
                  </a:txBody>
                  <a:tcPr/>
                </a:tc>
                <a:extLst>
                  <a:ext uri="{0D108BD9-81ED-4DB2-BD59-A6C34878D82A}">
                    <a16:rowId xmlns:a16="http://schemas.microsoft.com/office/drawing/2014/main" val="4014265923"/>
                  </a:ext>
                </a:extLst>
              </a:tr>
              <a:tr h="392089">
                <a:tc>
                  <a:txBody>
                    <a:bodyPr/>
                    <a:lstStyle/>
                    <a:p>
                      <a:r>
                        <a:rPr lang="en-GB" dirty="0"/>
                        <a:t>Call 1: </a:t>
                      </a:r>
                      <a:r>
                        <a:rPr lang="en-GB" dirty="0" err="1"/>
                        <a:t>sum_squares</a:t>
                      </a:r>
                      <a:r>
                        <a:rPr lang="en-GB" dirty="0"/>
                        <a:t>()</a:t>
                      </a:r>
                    </a:p>
                    <a:p>
                      <a:r>
                        <a:rPr lang="en-GB" dirty="0"/>
                        <a:t>Return address main(): line 9</a:t>
                      </a:r>
                    </a:p>
                    <a:p>
                      <a:r>
                        <a:rPr lang="en-GB" dirty="0"/>
                        <a:t>Parameters: [1,2,2]</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7" name="Title 1">
            <a:extLst>
              <a:ext uri="{FF2B5EF4-FFF2-40B4-BE49-F238E27FC236}">
                <a16:creationId xmlns:a16="http://schemas.microsoft.com/office/drawing/2014/main" id="{6C132BE7-7A0C-44AC-896C-E0F1E668EEEE}"/>
              </a:ext>
            </a:extLst>
          </p:cNvPr>
          <p:cNvSpPr>
            <a:spLocks noGrp="1"/>
          </p:cNvSpPr>
          <p:nvPr>
            <p:ph type="title"/>
          </p:nvPr>
        </p:nvSpPr>
        <p:spPr>
          <a:xfrm>
            <a:off x="808038" y="71438"/>
            <a:ext cx="10515600" cy="663575"/>
          </a:xfrm>
        </p:spPr>
        <p:txBody>
          <a:bodyPr>
            <a:normAutofit/>
          </a:bodyPr>
          <a:lstStyle/>
          <a:p>
            <a:r>
              <a:rPr lang="en-GB" sz="3200" dirty="0"/>
              <a:t>Show the call stack when the following code is run</a:t>
            </a:r>
          </a:p>
        </p:txBody>
      </p:sp>
      <p:sp>
        <p:nvSpPr>
          <p:cNvPr id="8" name="TextBox 7">
            <a:extLst>
              <a:ext uri="{FF2B5EF4-FFF2-40B4-BE49-F238E27FC236}">
                <a16:creationId xmlns:a16="http://schemas.microsoft.com/office/drawing/2014/main" id="{602785C6-EF8D-49DA-BBD6-4CC3C72133A7}"/>
              </a:ext>
            </a:extLst>
          </p:cNvPr>
          <p:cNvSpPr txBox="1"/>
          <p:nvPr/>
        </p:nvSpPr>
        <p:spPr>
          <a:xfrm>
            <a:off x="6228522" y="4739455"/>
            <a:ext cx="3114261" cy="369332"/>
          </a:xfrm>
          <a:prstGeom prst="rect">
            <a:avLst/>
          </a:prstGeom>
          <a:noFill/>
        </p:spPr>
        <p:txBody>
          <a:bodyPr wrap="square" rtlCol="0">
            <a:spAutoFit/>
          </a:bodyPr>
          <a:lstStyle/>
          <a:p>
            <a:r>
              <a:rPr lang="en-GB" dirty="0"/>
              <a:t>Push  square() onto stack</a:t>
            </a:r>
          </a:p>
        </p:txBody>
      </p:sp>
    </p:spTree>
    <p:extLst>
      <p:ext uri="{BB962C8B-B14F-4D97-AF65-F5344CB8AC3E}">
        <p14:creationId xmlns:p14="http://schemas.microsoft.com/office/powerpoint/2010/main" val="19420191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0">
            <a:extLst>
              <a:ext uri="{FF2B5EF4-FFF2-40B4-BE49-F238E27FC236}">
                <a16:creationId xmlns:a16="http://schemas.microsoft.com/office/drawing/2014/main" id="{97BA8B7A-B850-4846-8292-9D1B800BE0BC}"/>
              </a:ext>
            </a:extLst>
          </p:cNvPr>
          <p:cNvGraphicFramePr>
            <a:graphicFrameLocks noGrp="1"/>
          </p:cNvGraphicFramePr>
          <p:nvPr/>
        </p:nvGraphicFramePr>
        <p:xfrm>
          <a:off x="525157" y="1117232"/>
          <a:ext cx="4684057" cy="338328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a:t>
                      </a:r>
                      <a:r>
                        <a:rPr lang="en-US" altLang="en-US" sz="1800" b="0" dirty="0" err="1">
                          <a:latin typeface="Courier New" panose="02070309020205020404" pitchFamily="49" charset="0"/>
                        </a:rPr>
                        <a:t>nums</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for num in </a:t>
                      </a:r>
                      <a:r>
                        <a:rPr lang="en-US" altLang="en-US" sz="1800" b="0" dirty="0" err="1">
                          <a:latin typeface="Courier New" panose="02070309020205020404" pitchFamily="49" charset="0"/>
                        </a:rPr>
                        <a:t>nums</a:t>
                      </a: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s+=square(num)</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s</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square(x):</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x*x</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([1,2,2])</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print(s)</a:t>
                      </a:r>
                    </a:p>
                    <a:p>
                      <a:endParaRPr lang="en-GB" dirty="0"/>
                    </a:p>
                  </a:txBody>
                  <a:tcPr/>
                </a:tc>
                <a:extLst>
                  <a:ext uri="{0D108BD9-81ED-4DB2-BD59-A6C34878D82A}">
                    <a16:rowId xmlns:a16="http://schemas.microsoft.com/office/drawing/2014/main" val="1929782959"/>
                  </a:ext>
                </a:extLst>
              </a:tr>
            </a:tbl>
          </a:graphicData>
        </a:graphic>
      </p:graphicFrame>
      <p:graphicFrame>
        <p:nvGraphicFramePr>
          <p:cNvPr id="5" name="Table 4">
            <a:extLst>
              <a:ext uri="{FF2B5EF4-FFF2-40B4-BE49-F238E27FC236}">
                <a16:creationId xmlns:a16="http://schemas.microsoft.com/office/drawing/2014/main" id="{3EB151F9-5405-45C2-99D5-182A6A7F319C}"/>
              </a:ext>
            </a:extLst>
          </p:cNvPr>
          <p:cNvGraphicFramePr>
            <a:graphicFrameLocks noGrp="1"/>
          </p:cNvGraphicFramePr>
          <p:nvPr>
            <p:extLst>
              <p:ext uri="{D42A27DB-BD31-4B8C-83A1-F6EECF244321}">
                <p14:modId xmlns:p14="http://schemas.microsoft.com/office/powerpoint/2010/main" val="1420838183"/>
              </p:ext>
            </p:extLst>
          </p:nvPr>
        </p:nvGraphicFramePr>
        <p:xfrm>
          <a:off x="6096000" y="3194023"/>
          <a:ext cx="3913081" cy="13064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1: </a:t>
                      </a:r>
                      <a:r>
                        <a:rPr lang="en-GB" dirty="0" err="1"/>
                        <a:t>sum_squares</a:t>
                      </a:r>
                      <a:r>
                        <a:rPr lang="en-GB" dirty="0"/>
                        <a:t>()</a:t>
                      </a:r>
                    </a:p>
                    <a:p>
                      <a:r>
                        <a:rPr lang="en-GB" dirty="0"/>
                        <a:t>Return address main(): line 9</a:t>
                      </a:r>
                    </a:p>
                    <a:p>
                      <a:r>
                        <a:rPr lang="en-GB" dirty="0"/>
                        <a:t>Parameters: [1,2,2]</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6" name="Title 1">
            <a:extLst>
              <a:ext uri="{FF2B5EF4-FFF2-40B4-BE49-F238E27FC236}">
                <a16:creationId xmlns:a16="http://schemas.microsoft.com/office/drawing/2014/main" id="{A3ACC8BF-9DD5-4D28-BDE8-7EB20B78BF42}"/>
              </a:ext>
            </a:extLst>
          </p:cNvPr>
          <p:cNvSpPr>
            <a:spLocks noGrp="1"/>
          </p:cNvSpPr>
          <p:nvPr>
            <p:ph type="title"/>
          </p:nvPr>
        </p:nvSpPr>
        <p:spPr>
          <a:xfrm>
            <a:off x="808038" y="71438"/>
            <a:ext cx="10515600" cy="663575"/>
          </a:xfrm>
        </p:spPr>
        <p:txBody>
          <a:bodyPr>
            <a:normAutofit/>
          </a:bodyPr>
          <a:lstStyle/>
          <a:p>
            <a:r>
              <a:rPr lang="en-GB" sz="3200" dirty="0"/>
              <a:t>Show the call stack when the following code is run</a:t>
            </a:r>
          </a:p>
        </p:txBody>
      </p:sp>
      <p:sp>
        <p:nvSpPr>
          <p:cNvPr id="7" name="TextBox 6">
            <a:extLst>
              <a:ext uri="{FF2B5EF4-FFF2-40B4-BE49-F238E27FC236}">
                <a16:creationId xmlns:a16="http://schemas.microsoft.com/office/drawing/2014/main" id="{1508A8B1-9C68-4A72-90EE-1EBD5E4D3BC8}"/>
              </a:ext>
            </a:extLst>
          </p:cNvPr>
          <p:cNvSpPr txBox="1"/>
          <p:nvPr/>
        </p:nvSpPr>
        <p:spPr>
          <a:xfrm>
            <a:off x="6228522" y="4739455"/>
            <a:ext cx="3114261" cy="369332"/>
          </a:xfrm>
          <a:prstGeom prst="rect">
            <a:avLst/>
          </a:prstGeom>
          <a:noFill/>
        </p:spPr>
        <p:txBody>
          <a:bodyPr wrap="square" rtlCol="0">
            <a:spAutoFit/>
          </a:bodyPr>
          <a:lstStyle/>
          <a:p>
            <a:r>
              <a:rPr lang="en-GB" dirty="0"/>
              <a:t>Pop  square() from stack</a:t>
            </a:r>
          </a:p>
        </p:txBody>
      </p:sp>
    </p:spTree>
    <p:extLst>
      <p:ext uri="{BB962C8B-B14F-4D97-AF65-F5344CB8AC3E}">
        <p14:creationId xmlns:p14="http://schemas.microsoft.com/office/powerpoint/2010/main" val="30051422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0">
            <a:extLst>
              <a:ext uri="{FF2B5EF4-FFF2-40B4-BE49-F238E27FC236}">
                <a16:creationId xmlns:a16="http://schemas.microsoft.com/office/drawing/2014/main" id="{97BA8B7A-B850-4846-8292-9D1B800BE0BC}"/>
              </a:ext>
            </a:extLst>
          </p:cNvPr>
          <p:cNvGraphicFramePr>
            <a:graphicFrameLocks noGrp="1"/>
          </p:cNvGraphicFramePr>
          <p:nvPr/>
        </p:nvGraphicFramePr>
        <p:xfrm>
          <a:off x="525157" y="1117232"/>
          <a:ext cx="4684057" cy="338328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a:t>
                      </a:r>
                      <a:r>
                        <a:rPr lang="en-US" altLang="en-US" sz="1800" b="0" dirty="0" err="1">
                          <a:latin typeface="Courier New" panose="02070309020205020404" pitchFamily="49" charset="0"/>
                        </a:rPr>
                        <a:t>nums</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for num in </a:t>
                      </a:r>
                      <a:r>
                        <a:rPr lang="en-US" altLang="en-US" sz="1800" b="0" dirty="0" err="1">
                          <a:latin typeface="Courier New" panose="02070309020205020404" pitchFamily="49" charset="0"/>
                        </a:rPr>
                        <a:t>nums</a:t>
                      </a: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s+=square(num)</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s</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square(x):</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x*x</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([1,2,2])</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print(s)</a:t>
                      </a:r>
                    </a:p>
                    <a:p>
                      <a:endParaRPr lang="en-GB" dirty="0"/>
                    </a:p>
                  </a:txBody>
                  <a:tcPr/>
                </a:tc>
                <a:extLst>
                  <a:ext uri="{0D108BD9-81ED-4DB2-BD59-A6C34878D82A}">
                    <a16:rowId xmlns:a16="http://schemas.microsoft.com/office/drawing/2014/main" val="1929782959"/>
                  </a:ext>
                </a:extLst>
              </a:tr>
            </a:tbl>
          </a:graphicData>
        </a:graphic>
      </p:graphicFrame>
      <p:graphicFrame>
        <p:nvGraphicFramePr>
          <p:cNvPr id="5" name="Table 4">
            <a:extLst>
              <a:ext uri="{FF2B5EF4-FFF2-40B4-BE49-F238E27FC236}">
                <a16:creationId xmlns:a16="http://schemas.microsoft.com/office/drawing/2014/main" id="{3EB151F9-5405-45C2-99D5-182A6A7F319C}"/>
              </a:ext>
            </a:extLst>
          </p:cNvPr>
          <p:cNvGraphicFramePr>
            <a:graphicFrameLocks noGrp="1"/>
          </p:cNvGraphicFramePr>
          <p:nvPr>
            <p:extLst>
              <p:ext uri="{D42A27DB-BD31-4B8C-83A1-F6EECF244321}">
                <p14:modId xmlns:p14="http://schemas.microsoft.com/office/powerpoint/2010/main" val="950321815"/>
              </p:ext>
            </p:extLst>
          </p:nvPr>
        </p:nvGraphicFramePr>
        <p:xfrm>
          <a:off x="6096000" y="2279623"/>
          <a:ext cx="3913081" cy="22208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3: square()</a:t>
                      </a:r>
                    </a:p>
                    <a:p>
                      <a:r>
                        <a:rPr lang="en-GB" dirty="0"/>
                        <a:t>Return address: line 4</a:t>
                      </a:r>
                    </a:p>
                    <a:p>
                      <a:r>
                        <a:rPr lang="en-GB" dirty="0"/>
                        <a:t>Parameters: </a:t>
                      </a:r>
                      <a:r>
                        <a:rPr lang="en-GB" dirty="0" err="1"/>
                        <a:t>num</a:t>
                      </a:r>
                      <a:r>
                        <a:rPr lang="en-GB" dirty="0"/>
                        <a:t>=2</a:t>
                      </a:r>
                    </a:p>
                  </a:txBody>
                  <a:tcPr/>
                </a:tc>
                <a:extLst>
                  <a:ext uri="{0D108BD9-81ED-4DB2-BD59-A6C34878D82A}">
                    <a16:rowId xmlns:a16="http://schemas.microsoft.com/office/drawing/2014/main" val="4014265923"/>
                  </a:ext>
                </a:extLst>
              </a:tr>
              <a:tr h="392089">
                <a:tc>
                  <a:txBody>
                    <a:bodyPr/>
                    <a:lstStyle/>
                    <a:p>
                      <a:r>
                        <a:rPr lang="en-GB" dirty="0"/>
                        <a:t>Call 1: </a:t>
                      </a:r>
                      <a:r>
                        <a:rPr lang="en-GB" dirty="0" err="1"/>
                        <a:t>sum_squares</a:t>
                      </a:r>
                      <a:r>
                        <a:rPr lang="en-GB" dirty="0"/>
                        <a:t>()</a:t>
                      </a:r>
                    </a:p>
                    <a:p>
                      <a:r>
                        <a:rPr lang="en-GB" dirty="0"/>
                        <a:t>Return address main(): line 9</a:t>
                      </a:r>
                    </a:p>
                    <a:p>
                      <a:r>
                        <a:rPr lang="en-GB" dirty="0"/>
                        <a:t>Parameters: [1,2,2]</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8" name="Title 1">
            <a:extLst>
              <a:ext uri="{FF2B5EF4-FFF2-40B4-BE49-F238E27FC236}">
                <a16:creationId xmlns:a16="http://schemas.microsoft.com/office/drawing/2014/main" id="{C924C00F-CE7F-49D7-89AF-97EF85A84180}"/>
              </a:ext>
            </a:extLst>
          </p:cNvPr>
          <p:cNvSpPr>
            <a:spLocks noGrp="1"/>
          </p:cNvSpPr>
          <p:nvPr>
            <p:ph type="title"/>
          </p:nvPr>
        </p:nvSpPr>
        <p:spPr>
          <a:xfrm>
            <a:off x="808038" y="71438"/>
            <a:ext cx="10515600" cy="663575"/>
          </a:xfrm>
        </p:spPr>
        <p:txBody>
          <a:bodyPr>
            <a:normAutofit/>
          </a:bodyPr>
          <a:lstStyle/>
          <a:p>
            <a:r>
              <a:rPr lang="en-GB" sz="3200" dirty="0"/>
              <a:t>Show the call stack when the following code is run</a:t>
            </a:r>
          </a:p>
        </p:txBody>
      </p:sp>
      <p:sp>
        <p:nvSpPr>
          <p:cNvPr id="9" name="TextBox 8">
            <a:extLst>
              <a:ext uri="{FF2B5EF4-FFF2-40B4-BE49-F238E27FC236}">
                <a16:creationId xmlns:a16="http://schemas.microsoft.com/office/drawing/2014/main" id="{746C17A4-F91D-4818-96D5-01DC7EFDBF87}"/>
              </a:ext>
            </a:extLst>
          </p:cNvPr>
          <p:cNvSpPr txBox="1"/>
          <p:nvPr/>
        </p:nvSpPr>
        <p:spPr>
          <a:xfrm>
            <a:off x="6228522" y="4739455"/>
            <a:ext cx="3114261" cy="369332"/>
          </a:xfrm>
          <a:prstGeom prst="rect">
            <a:avLst/>
          </a:prstGeom>
          <a:noFill/>
        </p:spPr>
        <p:txBody>
          <a:bodyPr wrap="square" rtlCol="0">
            <a:spAutoFit/>
          </a:bodyPr>
          <a:lstStyle/>
          <a:p>
            <a:r>
              <a:rPr lang="en-GB" dirty="0"/>
              <a:t>Push  square() onto stack</a:t>
            </a:r>
          </a:p>
        </p:txBody>
      </p:sp>
    </p:spTree>
    <p:extLst>
      <p:ext uri="{BB962C8B-B14F-4D97-AF65-F5344CB8AC3E}">
        <p14:creationId xmlns:p14="http://schemas.microsoft.com/office/powerpoint/2010/main" val="121195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0">
            <a:extLst>
              <a:ext uri="{FF2B5EF4-FFF2-40B4-BE49-F238E27FC236}">
                <a16:creationId xmlns:a16="http://schemas.microsoft.com/office/drawing/2014/main" id="{97BA8B7A-B850-4846-8292-9D1B800BE0BC}"/>
              </a:ext>
            </a:extLst>
          </p:cNvPr>
          <p:cNvGraphicFramePr>
            <a:graphicFrameLocks noGrp="1"/>
          </p:cNvGraphicFramePr>
          <p:nvPr/>
        </p:nvGraphicFramePr>
        <p:xfrm>
          <a:off x="525157" y="1117232"/>
          <a:ext cx="4684057" cy="338328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a:t>
                      </a:r>
                      <a:r>
                        <a:rPr lang="en-US" altLang="en-US" sz="1800" b="0" dirty="0" err="1">
                          <a:latin typeface="Courier New" panose="02070309020205020404" pitchFamily="49" charset="0"/>
                        </a:rPr>
                        <a:t>nums</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for num in </a:t>
                      </a:r>
                      <a:r>
                        <a:rPr lang="en-US" altLang="en-US" sz="1800" b="0" dirty="0" err="1">
                          <a:latin typeface="Courier New" panose="02070309020205020404" pitchFamily="49" charset="0"/>
                        </a:rPr>
                        <a:t>nums</a:t>
                      </a: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s+=square(num)</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s</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square(x):</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x*x</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([1,2,2])</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print(s)</a:t>
                      </a:r>
                    </a:p>
                    <a:p>
                      <a:endParaRPr lang="en-GB" dirty="0"/>
                    </a:p>
                  </a:txBody>
                  <a:tcPr/>
                </a:tc>
                <a:extLst>
                  <a:ext uri="{0D108BD9-81ED-4DB2-BD59-A6C34878D82A}">
                    <a16:rowId xmlns:a16="http://schemas.microsoft.com/office/drawing/2014/main" val="1929782959"/>
                  </a:ext>
                </a:extLst>
              </a:tr>
            </a:tbl>
          </a:graphicData>
        </a:graphic>
      </p:graphicFrame>
      <p:graphicFrame>
        <p:nvGraphicFramePr>
          <p:cNvPr id="5" name="Table 4">
            <a:extLst>
              <a:ext uri="{FF2B5EF4-FFF2-40B4-BE49-F238E27FC236}">
                <a16:creationId xmlns:a16="http://schemas.microsoft.com/office/drawing/2014/main" id="{3EB151F9-5405-45C2-99D5-182A6A7F319C}"/>
              </a:ext>
            </a:extLst>
          </p:cNvPr>
          <p:cNvGraphicFramePr>
            <a:graphicFrameLocks noGrp="1"/>
          </p:cNvGraphicFramePr>
          <p:nvPr/>
        </p:nvGraphicFramePr>
        <p:xfrm>
          <a:off x="6096000" y="3194023"/>
          <a:ext cx="3913081" cy="13064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1: </a:t>
                      </a:r>
                      <a:r>
                        <a:rPr lang="en-GB" dirty="0" err="1"/>
                        <a:t>sum_squares</a:t>
                      </a:r>
                      <a:r>
                        <a:rPr lang="en-GB" dirty="0"/>
                        <a:t>()</a:t>
                      </a:r>
                    </a:p>
                    <a:p>
                      <a:r>
                        <a:rPr lang="en-GB" dirty="0"/>
                        <a:t>Return address main(): line 9</a:t>
                      </a:r>
                    </a:p>
                    <a:p>
                      <a:r>
                        <a:rPr lang="en-GB" dirty="0"/>
                        <a:t>Parameters: [1,2,2]</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6" name="Title 1">
            <a:extLst>
              <a:ext uri="{FF2B5EF4-FFF2-40B4-BE49-F238E27FC236}">
                <a16:creationId xmlns:a16="http://schemas.microsoft.com/office/drawing/2014/main" id="{0828EE4E-C482-48CE-B921-9B0C188DEC80}"/>
              </a:ext>
            </a:extLst>
          </p:cNvPr>
          <p:cNvSpPr>
            <a:spLocks noGrp="1"/>
          </p:cNvSpPr>
          <p:nvPr>
            <p:ph type="title"/>
          </p:nvPr>
        </p:nvSpPr>
        <p:spPr>
          <a:xfrm>
            <a:off x="808038" y="71438"/>
            <a:ext cx="10515600" cy="663575"/>
          </a:xfrm>
        </p:spPr>
        <p:txBody>
          <a:bodyPr>
            <a:normAutofit/>
          </a:bodyPr>
          <a:lstStyle/>
          <a:p>
            <a:r>
              <a:rPr lang="en-GB" sz="3200" dirty="0"/>
              <a:t>Show the call stack when the following code is run</a:t>
            </a:r>
          </a:p>
        </p:txBody>
      </p:sp>
      <p:sp>
        <p:nvSpPr>
          <p:cNvPr id="7" name="TextBox 6">
            <a:extLst>
              <a:ext uri="{FF2B5EF4-FFF2-40B4-BE49-F238E27FC236}">
                <a16:creationId xmlns:a16="http://schemas.microsoft.com/office/drawing/2014/main" id="{59DF7E32-C576-48CF-A023-5665E8F089A8}"/>
              </a:ext>
            </a:extLst>
          </p:cNvPr>
          <p:cNvSpPr txBox="1"/>
          <p:nvPr/>
        </p:nvSpPr>
        <p:spPr>
          <a:xfrm>
            <a:off x="6228522" y="4739455"/>
            <a:ext cx="3114261" cy="369332"/>
          </a:xfrm>
          <a:prstGeom prst="rect">
            <a:avLst/>
          </a:prstGeom>
          <a:noFill/>
        </p:spPr>
        <p:txBody>
          <a:bodyPr wrap="square" rtlCol="0">
            <a:spAutoFit/>
          </a:bodyPr>
          <a:lstStyle/>
          <a:p>
            <a:r>
              <a:rPr lang="en-GB" dirty="0"/>
              <a:t>Pop  square() from stack</a:t>
            </a:r>
          </a:p>
        </p:txBody>
      </p:sp>
    </p:spTree>
    <p:extLst>
      <p:ext uri="{BB962C8B-B14F-4D97-AF65-F5344CB8AC3E}">
        <p14:creationId xmlns:p14="http://schemas.microsoft.com/office/powerpoint/2010/main" val="27488238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0">
            <a:extLst>
              <a:ext uri="{FF2B5EF4-FFF2-40B4-BE49-F238E27FC236}">
                <a16:creationId xmlns:a16="http://schemas.microsoft.com/office/drawing/2014/main" id="{97BA8B7A-B850-4846-8292-9D1B800BE0BC}"/>
              </a:ext>
            </a:extLst>
          </p:cNvPr>
          <p:cNvGraphicFramePr>
            <a:graphicFrameLocks noGrp="1"/>
          </p:cNvGraphicFramePr>
          <p:nvPr/>
        </p:nvGraphicFramePr>
        <p:xfrm>
          <a:off x="525157" y="1117232"/>
          <a:ext cx="4684057" cy="338328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r>
                        <a:rPr lang="en-GB" dirty="0">
                          <a:latin typeface="Consolas" panose="020B0609020204030204" pitchFamily="49" charset="0"/>
                        </a:rPr>
                        <a:t>4</a:t>
                      </a:r>
                    </a:p>
                    <a:p>
                      <a:endParaRPr lang="en-GB" dirty="0">
                        <a:latin typeface="Consolas" panose="020B0609020204030204" pitchFamily="49" charset="0"/>
                      </a:endParaRP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a:t>
                      </a:r>
                      <a:r>
                        <a:rPr lang="en-US" altLang="en-US" sz="1800" b="0" dirty="0" err="1">
                          <a:latin typeface="Courier New" panose="02070309020205020404" pitchFamily="49" charset="0"/>
                        </a:rPr>
                        <a:t>nums</a:t>
                      </a:r>
                      <a:r>
                        <a:rPr lang="en-US" altLang="en-US" sz="1800" b="0" dirty="0">
                          <a:latin typeface="Courier New" panose="02070309020205020404" pitchFamily="49" charset="0"/>
                        </a:rPr>
                        <a:t>):</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s=0</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for num in </a:t>
                      </a:r>
                      <a:r>
                        <a:rPr lang="en-US" altLang="en-US" sz="1800" b="0" dirty="0" err="1">
                          <a:latin typeface="Courier New" panose="02070309020205020404" pitchFamily="49" charset="0"/>
                        </a:rPr>
                        <a:t>nums</a:t>
                      </a: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s+=square(num)</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s</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def square(x):</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return x*x</a:t>
                      </a:r>
                    </a:p>
                    <a:p>
                      <a:pPr marL="0" indent="0" eaLnBrk="0" fontAlgn="base" hangingPunct="0">
                        <a:lnSpc>
                          <a:spcPct val="100000"/>
                        </a:lnSpc>
                        <a:spcBef>
                          <a:spcPts val="0"/>
                        </a:spcBef>
                        <a:spcAft>
                          <a:spcPct val="0"/>
                        </a:spcAft>
                        <a:buClr>
                          <a:srgbClr val="FF0000"/>
                        </a:buClr>
                        <a:buFont typeface="+mj-lt"/>
                        <a:buNone/>
                      </a:pPr>
                      <a:endParaRPr lang="en-US" altLang="en-US" sz="1800" b="0" dirty="0">
                        <a:latin typeface="Courier New" panose="02070309020205020404" pitchFamily="49" charset="0"/>
                      </a:endParaRP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s=</a:t>
                      </a:r>
                      <a:r>
                        <a:rPr lang="en-US" altLang="en-US" sz="1800" b="0" dirty="0" err="1">
                          <a:latin typeface="Courier New" panose="02070309020205020404" pitchFamily="49" charset="0"/>
                        </a:rPr>
                        <a:t>sum_squares</a:t>
                      </a:r>
                      <a:r>
                        <a:rPr lang="en-US" altLang="en-US" sz="1800" b="0" dirty="0">
                          <a:latin typeface="Courier New" panose="02070309020205020404" pitchFamily="49" charset="0"/>
                        </a:rPr>
                        <a:t>([1,2,2])</a:t>
                      </a:r>
                    </a:p>
                    <a:p>
                      <a:pPr marL="0" indent="0" eaLnBrk="0" fontAlgn="base" hangingPunct="0">
                        <a:lnSpc>
                          <a:spcPct val="100000"/>
                        </a:lnSpc>
                        <a:spcBef>
                          <a:spcPts val="0"/>
                        </a:spcBef>
                        <a:spcAft>
                          <a:spcPct val="0"/>
                        </a:spcAft>
                        <a:buClr>
                          <a:srgbClr val="FF0000"/>
                        </a:buClr>
                        <a:buFont typeface="+mj-lt"/>
                        <a:buNone/>
                      </a:pPr>
                      <a:r>
                        <a:rPr lang="en-US" altLang="en-US" sz="1800" b="0" dirty="0">
                          <a:latin typeface="Courier New" panose="02070309020205020404" pitchFamily="49" charset="0"/>
                        </a:rPr>
                        <a:t> print(s)</a:t>
                      </a:r>
                    </a:p>
                    <a:p>
                      <a:endParaRPr lang="en-GB" dirty="0"/>
                    </a:p>
                  </a:txBody>
                  <a:tcPr/>
                </a:tc>
                <a:extLst>
                  <a:ext uri="{0D108BD9-81ED-4DB2-BD59-A6C34878D82A}">
                    <a16:rowId xmlns:a16="http://schemas.microsoft.com/office/drawing/2014/main" val="1929782959"/>
                  </a:ext>
                </a:extLst>
              </a:tr>
            </a:tbl>
          </a:graphicData>
        </a:graphic>
      </p:graphicFrame>
      <p:graphicFrame>
        <p:nvGraphicFramePr>
          <p:cNvPr id="5" name="Table 4">
            <a:extLst>
              <a:ext uri="{FF2B5EF4-FFF2-40B4-BE49-F238E27FC236}">
                <a16:creationId xmlns:a16="http://schemas.microsoft.com/office/drawing/2014/main" id="{3EB151F9-5405-45C2-99D5-182A6A7F319C}"/>
              </a:ext>
            </a:extLst>
          </p:cNvPr>
          <p:cNvGraphicFramePr>
            <a:graphicFrameLocks noGrp="1"/>
          </p:cNvGraphicFramePr>
          <p:nvPr/>
        </p:nvGraphicFramePr>
        <p:xfrm>
          <a:off x="6096000" y="3949396"/>
          <a:ext cx="3913081" cy="39208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
        <p:nvSpPr>
          <p:cNvPr id="6" name="Title 1">
            <a:extLst>
              <a:ext uri="{FF2B5EF4-FFF2-40B4-BE49-F238E27FC236}">
                <a16:creationId xmlns:a16="http://schemas.microsoft.com/office/drawing/2014/main" id="{1E3B350A-F5E0-403B-8887-E7D136FCD63A}"/>
              </a:ext>
            </a:extLst>
          </p:cNvPr>
          <p:cNvSpPr>
            <a:spLocks noGrp="1"/>
          </p:cNvSpPr>
          <p:nvPr>
            <p:ph type="title"/>
          </p:nvPr>
        </p:nvSpPr>
        <p:spPr>
          <a:xfrm>
            <a:off x="808038" y="71438"/>
            <a:ext cx="10515600" cy="663575"/>
          </a:xfrm>
        </p:spPr>
        <p:txBody>
          <a:bodyPr>
            <a:normAutofit/>
          </a:bodyPr>
          <a:lstStyle/>
          <a:p>
            <a:r>
              <a:rPr lang="en-GB" sz="3200" dirty="0"/>
              <a:t>Show the call stack when the following code is run</a:t>
            </a:r>
          </a:p>
        </p:txBody>
      </p:sp>
      <p:sp>
        <p:nvSpPr>
          <p:cNvPr id="7" name="TextBox 6">
            <a:extLst>
              <a:ext uri="{FF2B5EF4-FFF2-40B4-BE49-F238E27FC236}">
                <a16:creationId xmlns:a16="http://schemas.microsoft.com/office/drawing/2014/main" id="{DBC0427E-51D1-46B7-9899-72DB46611844}"/>
              </a:ext>
            </a:extLst>
          </p:cNvPr>
          <p:cNvSpPr txBox="1"/>
          <p:nvPr/>
        </p:nvSpPr>
        <p:spPr>
          <a:xfrm>
            <a:off x="6228522" y="4739455"/>
            <a:ext cx="3114261" cy="369332"/>
          </a:xfrm>
          <a:prstGeom prst="rect">
            <a:avLst/>
          </a:prstGeom>
          <a:noFill/>
        </p:spPr>
        <p:txBody>
          <a:bodyPr wrap="square" rtlCol="0">
            <a:spAutoFit/>
          </a:bodyPr>
          <a:lstStyle/>
          <a:p>
            <a:r>
              <a:rPr lang="en-GB" dirty="0"/>
              <a:t>Pop  </a:t>
            </a:r>
            <a:r>
              <a:rPr lang="en-GB" dirty="0" err="1"/>
              <a:t>sum_squares</a:t>
            </a:r>
            <a:r>
              <a:rPr lang="en-GB" dirty="0"/>
              <a:t>() from stack</a:t>
            </a:r>
          </a:p>
        </p:txBody>
      </p:sp>
    </p:spTree>
    <p:extLst>
      <p:ext uri="{BB962C8B-B14F-4D97-AF65-F5344CB8AC3E}">
        <p14:creationId xmlns:p14="http://schemas.microsoft.com/office/powerpoint/2010/main" val="13668249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397A3-6E0F-4A2A-9BE5-719D5479CF2C}"/>
              </a:ext>
            </a:extLst>
          </p:cNvPr>
          <p:cNvSpPr>
            <a:spLocks noGrp="1"/>
          </p:cNvSpPr>
          <p:nvPr>
            <p:ph type="title"/>
          </p:nvPr>
        </p:nvSpPr>
        <p:spPr>
          <a:xfrm>
            <a:off x="808672" y="71528"/>
            <a:ext cx="11052024" cy="662781"/>
          </a:xfrm>
        </p:spPr>
        <p:txBody>
          <a:bodyPr>
            <a:normAutofit fontScale="90000"/>
          </a:bodyPr>
          <a:lstStyle/>
          <a:p>
            <a:r>
              <a:rPr lang="en-GB" dirty="0"/>
              <a:t>Exercise 2: Show the call stack for the following code</a:t>
            </a:r>
          </a:p>
        </p:txBody>
      </p:sp>
      <p:graphicFrame>
        <p:nvGraphicFramePr>
          <p:cNvPr id="4" name="Table 10">
            <a:extLst>
              <a:ext uri="{FF2B5EF4-FFF2-40B4-BE49-F238E27FC236}">
                <a16:creationId xmlns:a16="http://schemas.microsoft.com/office/drawing/2014/main" id="{C8E40C3D-366F-49DD-908A-76864088174B}"/>
              </a:ext>
            </a:extLst>
          </p:cNvPr>
          <p:cNvGraphicFramePr>
            <a:graphicFrameLocks noGrp="1"/>
          </p:cNvGraphicFramePr>
          <p:nvPr/>
        </p:nvGraphicFramePr>
        <p:xfrm>
          <a:off x="525157" y="1117232"/>
          <a:ext cx="4684057" cy="420624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endParaRPr lang="en-GB" dirty="0">
                        <a:latin typeface="Consolas" panose="020B0609020204030204" pitchFamily="49" charset="0"/>
                      </a:endParaRPr>
                    </a:p>
                    <a:p>
                      <a:r>
                        <a:rPr lang="en-GB" dirty="0">
                          <a:latin typeface="Consolas" panose="020B0609020204030204" pitchFamily="49" charset="0"/>
                        </a:rPr>
                        <a:t>4</a:t>
                      </a: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endParaRPr lang="en-GB" dirty="0">
                        <a:latin typeface="Consolas" panose="020B0609020204030204" pitchFamily="49" charset="0"/>
                      </a:endParaRP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r>
                        <a:rPr lang="en-GB" dirty="0">
                          <a:latin typeface="Consolas" panose="020B0609020204030204" pitchFamily="49" charset="0"/>
                        </a:rPr>
                        <a:t>11</a:t>
                      </a:r>
                    </a:p>
                    <a:p>
                      <a:endParaRPr lang="en-GB" dirty="0">
                        <a:latin typeface="Consolas" panose="020B0609020204030204" pitchFamily="49" charset="0"/>
                      </a:endParaRPr>
                    </a:p>
                    <a:p>
                      <a:r>
                        <a:rPr lang="en-GB" dirty="0">
                          <a:latin typeface="Consolas" panose="020B0609020204030204" pitchFamily="49" charset="0"/>
                        </a:rPr>
                        <a:t>12</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def func3(</a:t>
                      </a:r>
                      <a:r>
                        <a:rPr lang="en-GB" altLang="en-US" sz="1800" b="0" dirty="0" err="1">
                          <a:latin typeface="Consolas" panose="020B0609020204030204" pitchFamily="49" charset="0"/>
                        </a:rPr>
                        <a:t>a,b,c</a:t>
                      </a:r>
                      <a:r>
                        <a:rPr lang="en-GB" altLang="en-US" sz="1800" b="0" dirty="0">
                          <a:latin typeface="Consolas" panose="020B0609020204030204" pitchFamily="49" charset="0"/>
                        </a:rPr>
                        <a:t>):</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d = a + b + c</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return d</a:t>
                      </a:r>
                    </a:p>
                    <a:p>
                      <a:pPr marL="0" indent="0" eaLnBrk="0" fontAlgn="base" hangingPunct="0">
                        <a:lnSpc>
                          <a:spcPct val="100000"/>
                        </a:lnSpc>
                        <a:spcBef>
                          <a:spcPts val="0"/>
                        </a:spcBef>
                        <a:spcAft>
                          <a:spcPct val="0"/>
                        </a:spcAft>
                        <a:buClr>
                          <a:srgbClr val="FF0000"/>
                        </a:buClr>
                        <a:buFont typeface="+mj-lt"/>
                        <a:buNone/>
                      </a:pPr>
                      <a:endParaRPr lang="en-GB" altLang="en-US" sz="1800" b="0" dirty="0">
                        <a:latin typeface="Consolas" panose="020B0609020204030204" pitchFamily="49" charset="0"/>
                      </a:endParaRP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def func2(</a:t>
                      </a:r>
                      <a:r>
                        <a:rPr lang="en-GB" altLang="en-US" sz="1800" b="0" dirty="0" err="1">
                          <a:latin typeface="Consolas" panose="020B0609020204030204" pitchFamily="49" charset="0"/>
                        </a:rPr>
                        <a:t>a,b</a:t>
                      </a:r>
                      <a:r>
                        <a:rPr lang="en-GB" altLang="en-US" sz="1800" b="0" dirty="0">
                          <a:latin typeface="Consolas" panose="020B0609020204030204" pitchFamily="49" charset="0"/>
                        </a:rPr>
                        <a:t>):</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c=3</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d = func3(</a:t>
                      </a:r>
                      <a:r>
                        <a:rPr lang="en-GB" altLang="en-US" sz="1800" b="0" dirty="0" err="1">
                          <a:latin typeface="Consolas" panose="020B0609020204030204" pitchFamily="49" charset="0"/>
                        </a:rPr>
                        <a:t>a,b,c</a:t>
                      </a:r>
                      <a:r>
                        <a:rPr lang="en-GB" altLang="en-US" sz="1800" b="0" dirty="0">
                          <a:latin typeface="Consolas" panose="020B0609020204030204" pitchFamily="49" charset="0"/>
                        </a:rPr>
                        <a:t>)</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return d </a:t>
                      </a:r>
                    </a:p>
                    <a:p>
                      <a:pPr marL="0" indent="0" eaLnBrk="0" fontAlgn="base" hangingPunct="0">
                        <a:lnSpc>
                          <a:spcPct val="100000"/>
                        </a:lnSpc>
                        <a:spcBef>
                          <a:spcPts val="0"/>
                        </a:spcBef>
                        <a:spcAft>
                          <a:spcPct val="0"/>
                        </a:spcAft>
                        <a:buClr>
                          <a:srgbClr val="FF0000"/>
                        </a:buClr>
                        <a:buFont typeface="+mj-lt"/>
                        <a:buNone/>
                      </a:pPr>
                      <a:endParaRPr lang="en-GB" altLang="en-US" sz="1800" b="0" dirty="0">
                        <a:latin typeface="Consolas" panose="020B0609020204030204" pitchFamily="49" charset="0"/>
                      </a:endParaRP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def func1(a):</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b=1</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c=func2(</a:t>
                      </a:r>
                      <a:r>
                        <a:rPr lang="en-GB" altLang="en-US" sz="1800" b="0" dirty="0" err="1">
                          <a:latin typeface="Consolas" panose="020B0609020204030204" pitchFamily="49" charset="0"/>
                        </a:rPr>
                        <a:t>a,b</a:t>
                      </a:r>
                      <a:r>
                        <a:rPr lang="en-GB" altLang="en-US" sz="1800" b="0" dirty="0">
                          <a:latin typeface="Consolas" panose="020B0609020204030204" pitchFamily="49" charset="0"/>
                        </a:rPr>
                        <a:t>)</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return c</a:t>
                      </a:r>
                    </a:p>
                    <a:p>
                      <a:pPr marL="0" indent="0" eaLnBrk="0" fontAlgn="base" hangingPunct="0">
                        <a:lnSpc>
                          <a:spcPct val="100000"/>
                        </a:lnSpc>
                        <a:spcBef>
                          <a:spcPts val="0"/>
                        </a:spcBef>
                        <a:spcAft>
                          <a:spcPct val="0"/>
                        </a:spcAft>
                        <a:buClr>
                          <a:srgbClr val="FF0000"/>
                        </a:buClr>
                        <a:buFont typeface="+mj-lt"/>
                        <a:buNone/>
                      </a:pPr>
                      <a:endParaRPr lang="en-GB" altLang="en-US" sz="1800" b="0" dirty="0">
                        <a:latin typeface="Consolas" panose="020B0609020204030204" pitchFamily="49" charset="0"/>
                      </a:endParaRP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print(func1(2))</a:t>
                      </a:r>
                      <a:endParaRPr lang="en-GB" dirty="0">
                        <a:latin typeface="Consolas" panose="020B0609020204030204" pitchFamily="49" charset="0"/>
                      </a:endParaRPr>
                    </a:p>
                  </a:txBody>
                  <a:tcPr/>
                </a:tc>
                <a:extLst>
                  <a:ext uri="{0D108BD9-81ED-4DB2-BD59-A6C34878D82A}">
                    <a16:rowId xmlns:a16="http://schemas.microsoft.com/office/drawing/2014/main" val="1929782959"/>
                  </a:ext>
                </a:extLst>
              </a:tr>
            </a:tbl>
          </a:graphicData>
        </a:graphic>
      </p:graphicFrame>
    </p:spTree>
    <p:extLst>
      <p:ext uri="{BB962C8B-B14F-4D97-AF65-F5344CB8AC3E}">
        <p14:creationId xmlns:p14="http://schemas.microsoft.com/office/powerpoint/2010/main" val="37716887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397A3-6E0F-4A2A-9BE5-719D5479CF2C}"/>
              </a:ext>
            </a:extLst>
          </p:cNvPr>
          <p:cNvSpPr>
            <a:spLocks noGrp="1"/>
          </p:cNvSpPr>
          <p:nvPr>
            <p:ph type="title"/>
          </p:nvPr>
        </p:nvSpPr>
        <p:spPr>
          <a:xfrm>
            <a:off x="808672" y="71528"/>
            <a:ext cx="11052024" cy="662781"/>
          </a:xfrm>
        </p:spPr>
        <p:txBody>
          <a:bodyPr>
            <a:normAutofit fontScale="90000"/>
          </a:bodyPr>
          <a:lstStyle/>
          <a:p>
            <a:r>
              <a:rPr lang="en-GB" dirty="0"/>
              <a:t>Exercise 2: Show the call stack for the following code</a:t>
            </a:r>
          </a:p>
        </p:txBody>
      </p:sp>
      <p:graphicFrame>
        <p:nvGraphicFramePr>
          <p:cNvPr id="4" name="Table 10">
            <a:extLst>
              <a:ext uri="{FF2B5EF4-FFF2-40B4-BE49-F238E27FC236}">
                <a16:creationId xmlns:a16="http://schemas.microsoft.com/office/drawing/2014/main" id="{C8E40C3D-366F-49DD-908A-76864088174B}"/>
              </a:ext>
            </a:extLst>
          </p:cNvPr>
          <p:cNvGraphicFramePr>
            <a:graphicFrameLocks noGrp="1"/>
          </p:cNvGraphicFramePr>
          <p:nvPr>
            <p:extLst>
              <p:ext uri="{D42A27DB-BD31-4B8C-83A1-F6EECF244321}">
                <p14:modId xmlns:p14="http://schemas.microsoft.com/office/powerpoint/2010/main" val="1426002198"/>
              </p:ext>
            </p:extLst>
          </p:nvPr>
        </p:nvGraphicFramePr>
        <p:xfrm>
          <a:off x="525157" y="1117232"/>
          <a:ext cx="4684057" cy="4206240"/>
        </p:xfrm>
        <a:graphic>
          <a:graphicData uri="http://schemas.openxmlformats.org/drawingml/2006/table">
            <a:tbl>
              <a:tblPr firstRow="1" bandRow="1">
                <a:tableStyleId>{E8B1032C-EA38-4F05-BA0D-38AFFFC7BED3}</a:tableStyleId>
              </a:tblPr>
              <a:tblGrid>
                <a:gridCol w="487380">
                  <a:extLst>
                    <a:ext uri="{9D8B030D-6E8A-4147-A177-3AD203B41FA5}">
                      <a16:colId xmlns:a16="http://schemas.microsoft.com/office/drawing/2014/main" val="424565365"/>
                    </a:ext>
                  </a:extLst>
                </a:gridCol>
                <a:gridCol w="4196677">
                  <a:extLst>
                    <a:ext uri="{9D8B030D-6E8A-4147-A177-3AD203B41FA5}">
                      <a16:colId xmlns:a16="http://schemas.microsoft.com/office/drawing/2014/main" val="2378490547"/>
                    </a:ext>
                  </a:extLst>
                </a:gridCol>
              </a:tblGrid>
              <a:tr h="370840">
                <a:tc>
                  <a:txBody>
                    <a:bodyPr/>
                    <a:lstStyle/>
                    <a:p>
                      <a:r>
                        <a:rPr lang="en-GB" dirty="0">
                          <a:latin typeface="Consolas" panose="020B0609020204030204" pitchFamily="49" charset="0"/>
                        </a:rPr>
                        <a:t>1</a:t>
                      </a:r>
                    </a:p>
                    <a:p>
                      <a:r>
                        <a:rPr lang="en-GB" dirty="0">
                          <a:latin typeface="Consolas" panose="020B0609020204030204" pitchFamily="49" charset="0"/>
                        </a:rPr>
                        <a:t>2</a:t>
                      </a:r>
                    </a:p>
                    <a:p>
                      <a:r>
                        <a:rPr lang="en-GB" dirty="0">
                          <a:latin typeface="Consolas" panose="020B0609020204030204" pitchFamily="49" charset="0"/>
                        </a:rPr>
                        <a:t>3</a:t>
                      </a:r>
                    </a:p>
                    <a:p>
                      <a:endParaRPr lang="en-GB" dirty="0">
                        <a:latin typeface="Consolas" panose="020B0609020204030204" pitchFamily="49" charset="0"/>
                      </a:endParaRPr>
                    </a:p>
                    <a:p>
                      <a:r>
                        <a:rPr lang="en-GB" dirty="0">
                          <a:latin typeface="Consolas" panose="020B0609020204030204" pitchFamily="49" charset="0"/>
                        </a:rPr>
                        <a:t>4</a:t>
                      </a:r>
                    </a:p>
                    <a:p>
                      <a:r>
                        <a:rPr lang="en-GB" dirty="0">
                          <a:latin typeface="Consolas" panose="020B0609020204030204" pitchFamily="49" charset="0"/>
                        </a:rPr>
                        <a:t>5</a:t>
                      </a:r>
                    </a:p>
                    <a:p>
                      <a:r>
                        <a:rPr lang="en-GB" dirty="0">
                          <a:latin typeface="Consolas" panose="020B0609020204030204" pitchFamily="49" charset="0"/>
                        </a:rPr>
                        <a:t>6</a:t>
                      </a:r>
                    </a:p>
                    <a:p>
                      <a:r>
                        <a:rPr lang="en-GB" dirty="0">
                          <a:latin typeface="Consolas" panose="020B0609020204030204" pitchFamily="49" charset="0"/>
                        </a:rPr>
                        <a:t>7</a:t>
                      </a:r>
                    </a:p>
                    <a:p>
                      <a:endParaRPr lang="en-GB" dirty="0">
                        <a:latin typeface="Consolas" panose="020B0609020204030204" pitchFamily="49" charset="0"/>
                      </a:endParaRPr>
                    </a:p>
                    <a:p>
                      <a:r>
                        <a:rPr lang="en-GB" dirty="0">
                          <a:latin typeface="Consolas" panose="020B0609020204030204" pitchFamily="49" charset="0"/>
                        </a:rPr>
                        <a:t>8</a:t>
                      </a:r>
                    </a:p>
                    <a:p>
                      <a:r>
                        <a:rPr lang="en-GB" dirty="0">
                          <a:latin typeface="Consolas" panose="020B0609020204030204" pitchFamily="49" charset="0"/>
                        </a:rPr>
                        <a:t>9</a:t>
                      </a:r>
                    </a:p>
                    <a:p>
                      <a:r>
                        <a:rPr lang="en-GB" dirty="0">
                          <a:latin typeface="Consolas" panose="020B0609020204030204" pitchFamily="49" charset="0"/>
                        </a:rPr>
                        <a:t>10</a:t>
                      </a:r>
                    </a:p>
                    <a:p>
                      <a:r>
                        <a:rPr lang="en-GB" dirty="0">
                          <a:latin typeface="Consolas" panose="020B0609020204030204" pitchFamily="49" charset="0"/>
                        </a:rPr>
                        <a:t>11</a:t>
                      </a:r>
                    </a:p>
                    <a:p>
                      <a:endParaRPr lang="en-GB" dirty="0">
                        <a:latin typeface="Consolas" panose="020B0609020204030204" pitchFamily="49" charset="0"/>
                      </a:endParaRPr>
                    </a:p>
                    <a:p>
                      <a:r>
                        <a:rPr lang="en-GB" dirty="0">
                          <a:latin typeface="Consolas" panose="020B0609020204030204" pitchFamily="49" charset="0"/>
                        </a:rPr>
                        <a:t>12</a:t>
                      </a:r>
                    </a:p>
                  </a:txBody>
                  <a:tcPr/>
                </a:tc>
                <a:tc>
                  <a:txBody>
                    <a:bodyPr/>
                    <a:lstStyle/>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def func3(</a:t>
                      </a:r>
                      <a:r>
                        <a:rPr lang="en-GB" altLang="en-US" sz="1800" b="0" dirty="0" err="1">
                          <a:latin typeface="Consolas" panose="020B0609020204030204" pitchFamily="49" charset="0"/>
                        </a:rPr>
                        <a:t>a,b,c</a:t>
                      </a:r>
                      <a:r>
                        <a:rPr lang="en-GB" altLang="en-US" sz="1800" b="0" dirty="0">
                          <a:latin typeface="Consolas" panose="020B0609020204030204" pitchFamily="49" charset="0"/>
                        </a:rPr>
                        <a:t>):</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d = a + b + c</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return d</a:t>
                      </a:r>
                    </a:p>
                    <a:p>
                      <a:pPr marL="0" indent="0" eaLnBrk="0" fontAlgn="base" hangingPunct="0">
                        <a:lnSpc>
                          <a:spcPct val="100000"/>
                        </a:lnSpc>
                        <a:spcBef>
                          <a:spcPts val="0"/>
                        </a:spcBef>
                        <a:spcAft>
                          <a:spcPct val="0"/>
                        </a:spcAft>
                        <a:buClr>
                          <a:srgbClr val="FF0000"/>
                        </a:buClr>
                        <a:buFont typeface="+mj-lt"/>
                        <a:buNone/>
                      </a:pPr>
                      <a:endParaRPr lang="en-GB" altLang="en-US" sz="1800" b="0" dirty="0">
                        <a:latin typeface="Consolas" panose="020B0609020204030204" pitchFamily="49" charset="0"/>
                      </a:endParaRP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def func2(</a:t>
                      </a:r>
                      <a:r>
                        <a:rPr lang="en-GB" altLang="en-US" sz="1800" b="0" dirty="0" err="1">
                          <a:latin typeface="Consolas" panose="020B0609020204030204" pitchFamily="49" charset="0"/>
                        </a:rPr>
                        <a:t>a,b</a:t>
                      </a:r>
                      <a:r>
                        <a:rPr lang="en-GB" altLang="en-US" sz="1800" b="0" dirty="0">
                          <a:latin typeface="Consolas" panose="020B0609020204030204" pitchFamily="49" charset="0"/>
                        </a:rPr>
                        <a:t>):</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c=3</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d = func3(</a:t>
                      </a:r>
                      <a:r>
                        <a:rPr lang="en-GB" altLang="en-US" sz="1800" b="0" dirty="0" err="1">
                          <a:latin typeface="Consolas" panose="020B0609020204030204" pitchFamily="49" charset="0"/>
                        </a:rPr>
                        <a:t>a,b,c</a:t>
                      </a:r>
                      <a:r>
                        <a:rPr lang="en-GB" altLang="en-US" sz="1800" b="0" dirty="0">
                          <a:latin typeface="Consolas" panose="020B0609020204030204" pitchFamily="49" charset="0"/>
                        </a:rPr>
                        <a:t>)</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return d </a:t>
                      </a:r>
                    </a:p>
                    <a:p>
                      <a:pPr marL="0" indent="0" eaLnBrk="0" fontAlgn="base" hangingPunct="0">
                        <a:lnSpc>
                          <a:spcPct val="100000"/>
                        </a:lnSpc>
                        <a:spcBef>
                          <a:spcPts val="0"/>
                        </a:spcBef>
                        <a:spcAft>
                          <a:spcPct val="0"/>
                        </a:spcAft>
                        <a:buClr>
                          <a:srgbClr val="FF0000"/>
                        </a:buClr>
                        <a:buFont typeface="+mj-lt"/>
                        <a:buNone/>
                      </a:pPr>
                      <a:endParaRPr lang="en-GB" altLang="en-US" sz="1800" b="0" dirty="0">
                        <a:latin typeface="Consolas" panose="020B0609020204030204" pitchFamily="49" charset="0"/>
                      </a:endParaRP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def func1(a):</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b=1</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c=func2(</a:t>
                      </a:r>
                      <a:r>
                        <a:rPr lang="en-GB" altLang="en-US" sz="1800" b="0" dirty="0" err="1">
                          <a:latin typeface="Consolas" panose="020B0609020204030204" pitchFamily="49" charset="0"/>
                        </a:rPr>
                        <a:t>a,b</a:t>
                      </a:r>
                      <a:r>
                        <a:rPr lang="en-GB" altLang="en-US" sz="1800" b="0" dirty="0">
                          <a:latin typeface="Consolas" panose="020B0609020204030204" pitchFamily="49" charset="0"/>
                        </a:rPr>
                        <a:t>)</a:t>
                      </a: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 return c</a:t>
                      </a:r>
                    </a:p>
                    <a:p>
                      <a:pPr marL="0" indent="0" eaLnBrk="0" fontAlgn="base" hangingPunct="0">
                        <a:lnSpc>
                          <a:spcPct val="100000"/>
                        </a:lnSpc>
                        <a:spcBef>
                          <a:spcPts val="0"/>
                        </a:spcBef>
                        <a:spcAft>
                          <a:spcPct val="0"/>
                        </a:spcAft>
                        <a:buClr>
                          <a:srgbClr val="FF0000"/>
                        </a:buClr>
                        <a:buFont typeface="+mj-lt"/>
                        <a:buNone/>
                      </a:pPr>
                      <a:endParaRPr lang="en-GB" altLang="en-US" sz="1800" b="0" dirty="0">
                        <a:latin typeface="Consolas" panose="020B0609020204030204" pitchFamily="49" charset="0"/>
                      </a:endParaRPr>
                    </a:p>
                    <a:p>
                      <a:pPr marL="0" indent="0" eaLnBrk="0" fontAlgn="base" hangingPunct="0">
                        <a:lnSpc>
                          <a:spcPct val="100000"/>
                        </a:lnSpc>
                        <a:spcBef>
                          <a:spcPts val="0"/>
                        </a:spcBef>
                        <a:spcAft>
                          <a:spcPct val="0"/>
                        </a:spcAft>
                        <a:buClr>
                          <a:srgbClr val="FF0000"/>
                        </a:buClr>
                        <a:buFont typeface="+mj-lt"/>
                        <a:buNone/>
                      </a:pPr>
                      <a:r>
                        <a:rPr lang="en-GB" altLang="en-US" sz="1800" b="0" dirty="0">
                          <a:latin typeface="Consolas" panose="020B0609020204030204" pitchFamily="49" charset="0"/>
                        </a:rPr>
                        <a:t>print(func1(2))</a:t>
                      </a:r>
                      <a:endParaRPr lang="en-GB" dirty="0">
                        <a:latin typeface="Consolas" panose="020B0609020204030204" pitchFamily="49" charset="0"/>
                      </a:endParaRPr>
                    </a:p>
                  </a:txBody>
                  <a:tcPr/>
                </a:tc>
                <a:extLst>
                  <a:ext uri="{0D108BD9-81ED-4DB2-BD59-A6C34878D82A}">
                    <a16:rowId xmlns:a16="http://schemas.microsoft.com/office/drawing/2014/main" val="1929782959"/>
                  </a:ext>
                </a:extLst>
              </a:tr>
            </a:tbl>
          </a:graphicData>
        </a:graphic>
      </p:graphicFrame>
      <p:graphicFrame>
        <p:nvGraphicFramePr>
          <p:cNvPr id="5" name="Table 4">
            <a:extLst>
              <a:ext uri="{FF2B5EF4-FFF2-40B4-BE49-F238E27FC236}">
                <a16:creationId xmlns:a16="http://schemas.microsoft.com/office/drawing/2014/main" id="{B5B891DD-7070-4CBD-B021-8ECF55506F11}"/>
              </a:ext>
            </a:extLst>
          </p:cNvPr>
          <p:cNvGraphicFramePr>
            <a:graphicFrameLocks noGrp="1"/>
          </p:cNvGraphicFramePr>
          <p:nvPr>
            <p:extLst>
              <p:ext uri="{D42A27DB-BD31-4B8C-83A1-F6EECF244321}">
                <p14:modId xmlns:p14="http://schemas.microsoft.com/office/powerpoint/2010/main" val="922243984"/>
              </p:ext>
            </p:extLst>
          </p:nvPr>
        </p:nvGraphicFramePr>
        <p:xfrm>
          <a:off x="6066472" y="1421285"/>
          <a:ext cx="3913081" cy="3958249"/>
        </p:xfrm>
        <a:graphic>
          <a:graphicData uri="http://schemas.openxmlformats.org/drawingml/2006/table">
            <a:tbl>
              <a:tblPr firstRow="1" bandRow="1">
                <a:tableStyleId>{5940675A-B579-460E-94D1-54222C63F5DA}</a:tableStyleId>
              </a:tblPr>
              <a:tblGrid>
                <a:gridCol w="3913081">
                  <a:extLst>
                    <a:ext uri="{9D8B030D-6E8A-4147-A177-3AD203B41FA5}">
                      <a16:colId xmlns:a16="http://schemas.microsoft.com/office/drawing/2014/main" val="3401571769"/>
                    </a:ext>
                  </a:extLst>
                </a:gridCol>
              </a:tblGrid>
              <a:tr h="392089">
                <a:tc>
                  <a:txBody>
                    <a:bodyPr/>
                    <a:lstStyle/>
                    <a:p>
                      <a:r>
                        <a:rPr lang="en-GB" dirty="0"/>
                        <a:t>Call 3: func3()</a:t>
                      </a:r>
                    </a:p>
                    <a:p>
                      <a:r>
                        <a:rPr lang="en-GB" dirty="0"/>
                        <a:t>Return address: line 6</a:t>
                      </a:r>
                    </a:p>
                    <a:p>
                      <a:r>
                        <a:rPr lang="en-GB" dirty="0"/>
                        <a:t>Parameters: a=2, b=1, c=3 </a:t>
                      </a:r>
                    </a:p>
                    <a:p>
                      <a:r>
                        <a:rPr lang="en-GB" dirty="0"/>
                        <a:t>Local variables: d</a:t>
                      </a:r>
                      <a:r>
                        <a:rPr lang="en-GB"/>
                        <a:t>=6</a:t>
                      </a:r>
                      <a:endParaRPr lang="en-GB" dirty="0"/>
                    </a:p>
                  </a:txBody>
                  <a:tcPr/>
                </a:tc>
                <a:extLst>
                  <a:ext uri="{0D108BD9-81ED-4DB2-BD59-A6C34878D82A}">
                    <a16:rowId xmlns:a16="http://schemas.microsoft.com/office/drawing/2014/main" val="2184230330"/>
                  </a:ext>
                </a:extLst>
              </a:tr>
              <a:tr h="392089">
                <a:tc>
                  <a:txBody>
                    <a:bodyPr/>
                    <a:lstStyle/>
                    <a:p>
                      <a:r>
                        <a:rPr lang="en-GB" dirty="0"/>
                        <a:t>Call 2: func2()</a:t>
                      </a:r>
                    </a:p>
                    <a:p>
                      <a:r>
                        <a:rPr lang="en-GB" dirty="0"/>
                        <a:t>Return address: line 10</a:t>
                      </a:r>
                    </a:p>
                    <a:p>
                      <a:r>
                        <a:rPr lang="en-GB" dirty="0"/>
                        <a:t>Parameters: a=2, b=1</a:t>
                      </a:r>
                    </a:p>
                    <a:p>
                      <a:r>
                        <a:rPr lang="en-GB" dirty="0"/>
                        <a:t>Local variables: c=3</a:t>
                      </a:r>
                    </a:p>
                  </a:txBody>
                  <a:tcPr/>
                </a:tc>
                <a:extLst>
                  <a:ext uri="{0D108BD9-81ED-4DB2-BD59-A6C34878D82A}">
                    <a16:rowId xmlns:a16="http://schemas.microsoft.com/office/drawing/2014/main" val="4014265923"/>
                  </a:ext>
                </a:extLst>
              </a:tr>
              <a:tr h="392089">
                <a:tc>
                  <a:txBody>
                    <a:bodyPr/>
                    <a:lstStyle/>
                    <a:p>
                      <a:r>
                        <a:rPr lang="en-GB" dirty="0"/>
                        <a:t>Call 1: func1()</a:t>
                      </a:r>
                    </a:p>
                    <a:p>
                      <a:r>
                        <a:rPr lang="en-GB" dirty="0"/>
                        <a:t>Return address main(): line 12</a:t>
                      </a:r>
                    </a:p>
                    <a:p>
                      <a:r>
                        <a:rPr lang="en-GB" dirty="0"/>
                        <a:t>Parameters: a=2</a:t>
                      </a:r>
                    </a:p>
                    <a:p>
                      <a:r>
                        <a:rPr lang="en-GB" dirty="0"/>
                        <a:t>Local variables: b=1</a:t>
                      </a:r>
                    </a:p>
                  </a:txBody>
                  <a:tcPr/>
                </a:tc>
                <a:extLst>
                  <a:ext uri="{0D108BD9-81ED-4DB2-BD59-A6C34878D82A}">
                    <a16:rowId xmlns:a16="http://schemas.microsoft.com/office/drawing/2014/main" val="1741089656"/>
                  </a:ext>
                </a:extLst>
              </a:tr>
              <a:tr h="392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Stack Frame</a:t>
                      </a:r>
                    </a:p>
                  </a:txBody>
                  <a:tcPr/>
                </a:tc>
                <a:extLst>
                  <a:ext uri="{0D108BD9-81ED-4DB2-BD59-A6C34878D82A}">
                    <a16:rowId xmlns:a16="http://schemas.microsoft.com/office/drawing/2014/main" val="2804499821"/>
                  </a:ext>
                </a:extLst>
              </a:tr>
            </a:tbl>
          </a:graphicData>
        </a:graphic>
      </p:graphicFrame>
    </p:spTree>
    <p:extLst>
      <p:ext uri="{BB962C8B-B14F-4D97-AF65-F5344CB8AC3E}">
        <p14:creationId xmlns:p14="http://schemas.microsoft.com/office/powerpoint/2010/main" val="2166581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4E519E-A16F-49E5-86C9-67BEF6F9A108}"/>
              </a:ext>
            </a:extLst>
          </p:cNvPr>
          <p:cNvSpPr/>
          <p:nvPr/>
        </p:nvSpPr>
        <p:spPr>
          <a:xfrm>
            <a:off x="2657475" y="1257300"/>
            <a:ext cx="2886075" cy="628650"/>
          </a:xfrm>
          <a:prstGeom prst="rect">
            <a:avLst/>
          </a:prstGeom>
          <a:solidFill>
            <a:srgbClr val="00B0F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a:t>Function 1 (p1, p2)</a:t>
            </a:r>
          </a:p>
          <a:p>
            <a:pPr algn="ctr"/>
            <a:r>
              <a:rPr lang="en-GB" dirty="0"/>
              <a:t>Local variables v1, v2</a:t>
            </a:r>
          </a:p>
        </p:txBody>
      </p:sp>
      <p:sp>
        <p:nvSpPr>
          <p:cNvPr id="5" name="Rectangle 4">
            <a:extLst>
              <a:ext uri="{FF2B5EF4-FFF2-40B4-BE49-F238E27FC236}">
                <a16:creationId xmlns:a16="http://schemas.microsoft.com/office/drawing/2014/main" id="{DEC74E8A-108D-424D-B3EA-0D134D26347E}"/>
              </a:ext>
            </a:extLst>
          </p:cNvPr>
          <p:cNvSpPr/>
          <p:nvPr/>
        </p:nvSpPr>
        <p:spPr>
          <a:xfrm>
            <a:off x="2657474" y="2800350"/>
            <a:ext cx="2886075" cy="628650"/>
          </a:xfrm>
          <a:prstGeom prst="rect">
            <a:avLst/>
          </a:prstGeom>
          <a:solidFill>
            <a:srgbClr val="92D05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 2 (p1, p2)</a:t>
            </a:r>
          </a:p>
          <a:p>
            <a:pPr algn="ctr"/>
            <a:r>
              <a:rPr lang="en-GB" dirty="0"/>
              <a:t>Local variables v1, v2</a:t>
            </a:r>
          </a:p>
          <a:p>
            <a:pPr algn="ctr"/>
            <a:endParaRPr lang="en-GB" dirty="0"/>
          </a:p>
        </p:txBody>
      </p:sp>
      <p:sp>
        <p:nvSpPr>
          <p:cNvPr id="6" name="Rectangle 5">
            <a:extLst>
              <a:ext uri="{FF2B5EF4-FFF2-40B4-BE49-F238E27FC236}">
                <a16:creationId xmlns:a16="http://schemas.microsoft.com/office/drawing/2014/main" id="{22BDDC45-615D-40EB-B9BE-9BBDE55A40F4}"/>
              </a:ext>
            </a:extLst>
          </p:cNvPr>
          <p:cNvSpPr/>
          <p:nvPr/>
        </p:nvSpPr>
        <p:spPr>
          <a:xfrm>
            <a:off x="2657474" y="4343401"/>
            <a:ext cx="2886075" cy="628650"/>
          </a:xfrm>
          <a:prstGeom prst="rect">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 3(p1, p2)</a:t>
            </a:r>
          </a:p>
          <a:p>
            <a:pPr algn="ctr"/>
            <a:r>
              <a:rPr lang="en-GB" dirty="0"/>
              <a:t>Local variables v1, v2</a:t>
            </a:r>
          </a:p>
          <a:p>
            <a:pPr algn="ctr"/>
            <a:endParaRPr lang="en-GB" dirty="0"/>
          </a:p>
        </p:txBody>
      </p:sp>
      <p:sp>
        <p:nvSpPr>
          <p:cNvPr id="7" name="TextBox 6">
            <a:extLst>
              <a:ext uri="{FF2B5EF4-FFF2-40B4-BE49-F238E27FC236}">
                <a16:creationId xmlns:a16="http://schemas.microsoft.com/office/drawing/2014/main" id="{FB580B2F-3D12-44B1-A043-0E2445900EED}"/>
              </a:ext>
            </a:extLst>
          </p:cNvPr>
          <p:cNvSpPr txBox="1"/>
          <p:nvPr/>
        </p:nvSpPr>
        <p:spPr>
          <a:xfrm>
            <a:off x="6956770" y="1257300"/>
            <a:ext cx="3743325" cy="1754326"/>
          </a:xfrm>
          <a:prstGeom prst="rect">
            <a:avLst/>
          </a:prstGeom>
          <a:noFill/>
        </p:spPr>
        <p:txBody>
          <a:bodyPr wrap="square" rtlCol="0">
            <a:spAutoFit/>
          </a:bodyPr>
          <a:lstStyle/>
          <a:p>
            <a:r>
              <a:rPr lang="en-GB" dirty="0"/>
              <a:t>Let us consider a scenario that has 3 functions where Main calls Function 1, Function 1 calls Function 2 which calls Function 3. Each function has two parameters as inputs and each function has 2 local variables.</a:t>
            </a:r>
          </a:p>
        </p:txBody>
      </p:sp>
      <p:sp>
        <p:nvSpPr>
          <p:cNvPr id="9" name="TextBox 8">
            <a:extLst>
              <a:ext uri="{FF2B5EF4-FFF2-40B4-BE49-F238E27FC236}">
                <a16:creationId xmlns:a16="http://schemas.microsoft.com/office/drawing/2014/main" id="{357DB41E-EEF1-466A-8788-D403DAC19322}"/>
              </a:ext>
            </a:extLst>
          </p:cNvPr>
          <p:cNvSpPr txBox="1"/>
          <p:nvPr/>
        </p:nvSpPr>
        <p:spPr>
          <a:xfrm>
            <a:off x="8766520" y="6210300"/>
            <a:ext cx="1581150" cy="369332"/>
          </a:xfrm>
          <a:prstGeom prst="rect">
            <a:avLst/>
          </a:prstGeom>
          <a:noFill/>
        </p:spPr>
        <p:txBody>
          <a:bodyPr wrap="square" rtlCol="0">
            <a:spAutoFit/>
          </a:bodyPr>
          <a:lstStyle/>
          <a:p>
            <a:r>
              <a:rPr lang="en-GB" b="1" dirty="0"/>
              <a:t>Call Stack</a:t>
            </a:r>
          </a:p>
        </p:txBody>
      </p:sp>
      <p:sp>
        <p:nvSpPr>
          <p:cNvPr id="11" name="Title 1">
            <a:extLst>
              <a:ext uri="{FF2B5EF4-FFF2-40B4-BE49-F238E27FC236}">
                <a16:creationId xmlns:a16="http://schemas.microsoft.com/office/drawing/2014/main" id="{2511E46B-8E44-4E14-8AA0-91A2E79C8709}"/>
              </a:ext>
            </a:extLst>
          </p:cNvPr>
          <p:cNvSpPr>
            <a:spLocks noGrp="1"/>
          </p:cNvSpPr>
          <p:nvPr>
            <p:ph type="title"/>
          </p:nvPr>
        </p:nvSpPr>
        <p:spPr>
          <a:xfrm>
            <a:off x="184495" y="137318"/>
            <a:ext cx="10515600" cy="662781"/>
          </a:xfrm>
        </p:spPr>
        <p:txBody>
          <a:bodyPr>
            <a:normAutofit fontScale="90000"/>
          </a:bodyPr>
          <a:lstStyle/>
          <a:p>
            <a:r>
              <a:rPr lang="en-GB" dirty="0"/>
              <a:t>Stack frames in subroutine calls</a:t>
            </a:r>
            <a:endParaRPr lang="en-US" dirty="0"/>
          </a:p>
        </p:txBody>
      </p:sp>
    </p:spTree>
    <p:extLst>
      <p:ext uri="{BB962C8B-B14F-4D97-AF65-F5344CB8AC3E}">
        <p14:creationId xmlns:p14="http://schemas.microsoft.com/office/powerpoint/2010/main" val="712905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4E519E-A16F-49E5-86C9-67BEF6F9A108}"/>
              </a:ext>
            </a:extLst>
          </p:cNvPr>
          <p:cNvSpPr/>
          <p:nvPr/>
        </p:nvSpPr>
        <p:spPr>
          <a:xfrm>
            <a:off x="2657475" y="1257300"/>
            <a:ext cx="2886075" cy="628650"/>
          </a:xfrm>
          <a:prstGeom prst="rect">
            <a:avLst/>
          </a:prstGeom>
          <a:solidFill>
            <a:srgbClr val="00B0F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a:t>Function 1 (p1, p2)</a:t>
            </a:r>
          </a:p>
          <a:p>
            <a:pPr algn="ctr"/>
            <a:r>
              <a:rPr lang="en-GB" dirty="0"/>
              <a:t>Local variables v1, v2</a:t>
            </a:r>
          </a:p>
        </p:txBody>
      </p:sp>
      <p:sp>
        <p:nvSpPr>
          <p:cNvPr id="5" name="Rectangle 4">
            <a:extLst>
              <a:ext uri="{FF2B5EF4-FFF2-40B4-BE49-F238E27FC236}">
                <a16:creationId xmlns:a16="http://schemas.microsoft.com/office/drawing/2014/main" id="{DEC74E8A-108D-424D-B3EA-0D134D26347E}"/>
              </a:ext>
            </a:extLst>
          </p:cNvPr>
          <p:cNvSpPr/>
          <p:nvPr/>
        </p:nvSpPr>
        <p:spPr>
          <a:xfrm>
            <a:off x="2657474" y="2800350"/>
            <a:ext cx="2886075" cy="628650"/>
          </a:xfrm>
          <a:prstGeom prst="rect">
            <a:avLst/>
          </a:prstGeom>
          <a:solidFill>
            <a:srgbClr val="92D05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 2 (p1, p2)</a:t>
            </a:r>
          </a:p>
          <a:p>
            <a:pPr algn="ctr"/>
            <a:r>
              <a:rPr lang="en-GB" dirty="0"/>
              <a:t>Local variables v1, v2</a:t>
            </a:r>
          </a:p>
          <a:p>
            <a:pPr algn="ctr"/>
            <a:endParaRPr lang="en-GB" dirty="0"/>
          </a:p>
        </p:txBody>
      </p:sp>
      <p:sp>
        <p:nvSpPr>
          <p:cNvPr id="6" name="Rectangle 5">
            <a:extLst>
              <a:ext uri="{FF2B5EF4-FFF2-40B4-BE49-F238E27FC236}">
                <a16:creationId xmlns:a16="http://schemas.microsoft.com/office/drawing/2014/main" id="{22BDDC45-615D-40EB-B9BE-9BBDE55A40F4}"/>
              </a:ext>
            </a:extLst>
          </p:cNvPr>
          <p:cNvSpPr/>
          <p:nvPr/>
        </p:nvSpPr>
        <p:spPr>
          <a:xfrm>
            <a:off x="2657474" y="4343401"/>
            <a:ext cx="2886075" cy="628650"/>
          </a:xfrm>
          <a:prstGeom prst="rect">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 3(p1, p2)</a:t>
            </a:r>
          </a:p>
          <a:p>
            <a:pPr algn="ctr"/>
            <a:r>
              <a:rPr lang="en-GB" dirty="0"/>
              <a:t>Local variables v1, v2</a:t>
            </a:r>
          </a:p>
          <a:p>
            <a:pPr algn="ctr"/>
            <a:endParaRPr lang="en-GB" dirty="0"/>
          </a:p>
        </p:txBody>
      </p:sp>
      <p:sp>
        <p:nvSpPr>
          <p:cNvPr id="7" name="TextBox 6">
            <a:extLst>
              <a:ext uri="{FF2B5EF4-FFF2-40B4-BE49-F238E27FC236}">
                <a16:creationId xmlns:a16="http://schemas.microsoft.com/office/drawing/2014/main" id="{FB580B2F-3D12-44B1-A043-0E2445900EED}"/>
              </a:ext>
            </a:extLst>
          </p:cNvPr>
          <p:cNvSpPr txBox="1"/>
          <p:nvPr/>
        </p:nvSpPr>
        <p:spPr>
          <a:xfrm>
            <a:off x="7565333" y="927081"/>
            <a:ext cx="3743325" cy="3416320"/>
          </a:xfrm>
          <a:prstGeom prst="rect">
            <a:avLst/>
          </a:prstGeom>
          <a:solidFill>
            <a:schemeClr val="bg1"/>
          </a:solidFill>
        </p:spPr>
        <p:txBody>
          <a:bodyPr wrap="square" rtlCol="0">
            <a:spAutoFit/>
          </a:bodyPr>
          <a:lstStyle/>
          <a:p>
            <a:r>
              <a:rPr lang="en-GB" dirty="0"/>
              <a:t>When main calls Function 1, main hands control over to Function 1 and the following are pushed onto the stack</a:t>
            </a:r>
          </a:p>
          <a:p>
            <a:pPr marL="285750" indent="-285750">
              <a:buFont typeface="Wingdings" panose="05000000000000000000" pitchFamily="2" charset="2"/>
              <a:buChar char="ü"/>
            </a:pPr>
            <a:r>
              <a:rPr lang="en-GB" dirty="0"/>
              <a:t> The parameters that Function 1 are expecting</a:t>
            </a:r>
          </a:p>
          <a:p>
            <a:pPr marL="285750" indent="-285750">
              <a:buFont typeface="Wingdings" panose="05000000000000000000" pitchFamily="2" charset="2"/>
              <a:buChar char="ü"/>
            </a:pPr>
            <a:r>
              <a:rPr lang="en-GB" dirty="0"/>
              <a:t>The return address of main so that program knows where to resume main once it has had control back from Function 1</a:t>
            </a:r>
          </a:p>
          <a:p>
            <a:pPr marL="285750" indent="-285750">
              <a:buFont typeface="Wingdings" panose="05000000000000000000" pitchFamily="2" charset="2"/>
              <a:buChar char="ü"/>
            </a:pPr>
            <a:r>
              <a:rPr lang="en-GB" dirty="0"/>
              <a:t>The local variables of Function 2</a:t>
            </a:r>
          </a:p>
          <a:p>
            <a:endParaRPr lang="en-GB" dirty="0"/>
          </a:p>
        </p:txBody>
      </p:sp>
      <p:sp>
        <p:nvSpPr>
          <p:cNvPr id="9" name="TextBox 8">
            <a:extLst>
              <a:ext uri="{FF2B5EF4-FFF2-40B4-BE49-F238E27FC236}">
                <a16:creationId xmlns:a16="http://schemas.microsoft.com/office/drawing/2014/main" id="{357DB41E-EEF1-466A-8788-D403DAC19322}"/>
              </a:ext>
            </a:extLst>
          </p:cNvPr>
          <p:cNvSpPr txBox="1"/>
          <p:nvPr/>
        </p:nvSpPr>
        <p:spPr>
          <a:xfrm>
            <a:off x="8823254" y="6215826"/>
            <a:ext cx="1581150" cy="369332"/>
          </a:xfrm>
          <a:prstGeom prst="rect">
            <a:avLst/>
          </a:prstGeom>
          <a:noFill/>
        </p:spPr>
        <p:txBody>
          <a:bodyPr wrap="square" rtlCol="0">
            <a:spAutoFit/>
          </a:bodyPr>
          <a:lstStyle/>
          <a:p>
            <a:r>
              <a:rPr lang="en-GB" b="1" dirty="0"/>
              <a:t>Call Stack</a:t>
            </a:r>
          </a:p>
        </p:txBody>
      </p:sp>
      <p:cxnSp>
        <p:nvCxnSpPr>
          <p:cNvPr id="10" name="Straight Arrow Connector 9">
            <a:extLst>
              <a:ext uri="{FF2B5EF4-FFF2-40B4-BE49-F238E27FC236}">
                <a16:creationId xmlns:a16="http://schemas.microsoft.com/office/drawing/2014/main" id="{5EDAD1AC-59B4-4A42-B861-C996E709AD8C}"/>
              </a:ext>
            </a:extLst>
          </p:cNvPr>
          <p:cNvCxnSpPr/>
          <p:nvPr/>
        </p:nvCxnSpPr>
        <p:spPr>
          <a:xfrm flipH="1">
            <a:off x="4100512" y="1885950"/>
            <a:ext cx="1" cy="91440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11" name="TextBox 10">
            <a:extLst>
              <a:ext uri="{FF2B5EF4-FFF2-40B4-BE49-F238E27FC236}">
                <a16:creationId xmlns:a16="http://schemas.microsoft.com/office/drawing/2014/main" id="{620ACB4D-AADB-409E-91BF-4B701447CCFD}"/>
              </a:ext>
            </a:extLst>
          </p:cNvPr>
          <p:cNvSpPr txBox="1"/>
          <p:nvPr/>
        </p:nvSpPr>
        <p:spPr>
          <a:xfrm>
            <a:off x="4100510" y="2145267"/>
            <a:ext cx="1581150" cy="369332"/>
          </a:xfrm>
          <a:prstGeom prst="rect">
            <a:avLst/>
          </a:prstGeom>
          <a:noFill/>
        </p:spPr>
        <p:txBody>
          <a:bodyPr wrap="square" rtlCol="0">
            <a:spAutoFit/>
          </a:bodyPr>
          <a:lstStyle/>
          <a:p>
            <a:r>
              <a:rPr lang="en-GB" dirty="0"/>
              <a:t>Call</a:t>
            </a:r>
          </a:p>
        </p:txBody>
      </p:sp>
      <p:graphicFrame>
        <p:nvGraphicFramePr>
          <p:cNvPr id="12" name="Table 11">
            <a:extLst>
              <a:ext uri="{FF2B5EF4-FFF2-40B4-BE49-F238E27FC236}">
                <a16:creationId xmlns:a16="http://schemas.microsoft.com/office/drawing/2014/main" id="{2B01C9E4-2991-46C0-981E-9081C713EC2A}"/>
              </a:ext>
            </a:extLst>
          </p:cNvPr>
          <p:cNvGraphicFramePr>
            <a:graphicFrameLocks noGrp="1"/>
          </p:cNvGraphicFramePr>
          <p:nvPr>
            <p:extLst>
              <p:ext uri="{D42A27DB-BD31-4B8C-83A1-F6EECF244321}">
                <p14:modId xmlns:p14="http://schemas.microsoft.com/office/powerpoint/2010/main" val="3432701643"/>
              </p:ext>
            </p:extLst>
          </p:nvPr>
        </p:nvGraphicFramePr>
        <p:xfrm>
          <a:off x="8034337" y="4489766"/>
          <a:ext cx="2667000" cy="15240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367224561"/>
                    </a:ext>
                  </a:extLst>
                </a:gridCol>
              </a:tblGrid>
              <a:tr h="293201">
                <a:tc>
                  <a:txBody>
                    <a:bodyPr/>
                    <a:lstStyle/>
                    <a:p>
                      <a:r>
                        <a:rPr lang="en-GB" sz="1400" dirty="0"/>
                        <a:t>Function 1 v1</a:t>
                      </a:r>
                    </a:p>
                  </a:txBody>
                  <a:tcPr>
                    <a:solidFill>
                      <a:srgbClr val="00B0F0"/>
                    </a:solidFill>
                  </a:tcPr>
                </a:tc>
                <a:extLst>
                  <a:ext uri="{0D108BD9-81ED-4DB2-BD59-A6C34878D82A}">
                    <a16:rowId xmlns:a16="http://schemas.microsoft.com/office/drawing/2014/main" val="2048483694"/>
                  </a:ext>
                </a:extLst>
              </a:tr>
              <a:tr h="293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Function 1 v2</a:t>
                      </a:r>
                    </a:p>
                  </a:txBody>
                  <a:tcPr>
                    <a:solidFill>
                      <a:srgbClr val="00B0F0"/>
                    </a:solidFill>
                  </a:tcPr>
                </a:tc>
                <a:extLst>
                  <a:ext uri="{0D108BD9-81ED-4DB2-BD59-A6C34878D82A}">
                    <a16:rowId xmlns:a16="http://schemas.microsoft.com/office/drawing/2014/main" val="1064295526"/>
                  </a:ext>
                </a:extLst>
              </a:tr>
              <a:tr h="293201">
                <a:tc>
                  <a:txBody>
                    <a:bodyPr/>
                    <a:lstStyle/>
                    <a:p>
                      <a:r>
                        <a:rPr lang="en-GB" sz="1400" dirty="0"/>
                        <a:t>Return address of Main</a:t>
                      </a:r>
                    </a:p>
                  </a:txBody>
                  <a:tcPr>
                    <a:solidFill>
                      <a:srgbClr val="00B0F0"/>
                    </a:solidFill>
                  </a:tcPr>
                </a:tc>
                <a:extLst>
                  <a:ext uri="{0D108BD9-81ED-4DB2-BD59-A6C34878D82A}">
                    <a16:rowId xmlns:a16="http://schemas.microsoft.com/office/drawing/2014/main" val="1587671559"/>
                  </a:ext>
                </a:extLst>
              </a:tr>
              <a:tr h="293201">
                <a:tc>
                  <a:txBody>
                    <a:bodyPr/>
                    <a:lstStyle/>
                    <a:p>
                      <a:r>
                        <a:rPr lang="en-GB" sz="1400" dirty="0"/>
                        <a:t>P2</a:t>
                      </a:r>
                    </a:p>
                  </a:txBody>
                  <a:tcPr>
                    <a:solidFill>
                      <a:srgbClr val="00B0F0"/>
                    </a:solidFill>
                  </a:tcPr>
                </a:tc>
                <a:extLst>
                  <a:ext uri="{0D108BD9-81ED-4DB2-BD59-A6C34878D82A}">
                    <a16:rowId xmlns:a16="http://schemas.microsoft.com/office/drawing/2014/main" val="1289929881"/>
                  </a:ext>
                </a:extLst>
              </a:tr>
              <a:tr h="293201">
                <a:tc>
                  <a:txBody>
                    <a:bodyPr/>
                    <a:lstStyle/>
                    <a:p>
                      <a:r>
                        <a:rPr lang="en-GB" sz="1400" dirty="0"/>
                        <a:t>p1 </a:t>
                      </a:r>
                    </a:p>
                  </a:txBody>
                  <a:tcPr>
                    <a:solidFill>
                      <a:srgbClr val="00B0F0"/>
                    </a:solidFill>
                  </a:tcPr>
                </a:tc>
                <a:extLst>
                  <a:ext uri="{0D108BD9-81ED-4DB2-BD59-A6C34878D82A}">
                    <a16:rowId xmlns:a16="http://schemas.microsoft.com/office/drawing/2014/main" val="2993414509"/>
                  </a:ext>
                </a:extLst>
              </a:tr>
            </a:tbl>
          </a:graphicData>
        </a:graphic>
      </p:graphicFrame>
      <p:sp>
        <p:nvSpPr>
          <p:cNvPr id="2" name="Double Brace 1">
            <a:extLst>
              <a:ext uri="{FF2B5EF4-FFF2-40B4-BE49-F238E27FC236}">
                <a16:creationId xmlns:a16="http://schemas.microsoft.com/office/drawing/2014/main" id="{FB63E586-DB94-4893-8819-7C33032EA0B7}"/>
              </a:ext>
            </a:extLst>
          </p:cNvPr>
          <p:cNvSpPr/>
          <p:nvPr/>
        </p:nvSpPr>
        <p:spPr>
          <a:xfrm>
            <a:off x="7515224" y="4485897"/>
            <a:ext cx="3571875" cy="1457324"/>
          </a:xfrm>
          <a:prstGeom prst="brace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 name="TextBox 12">
            <a:extLst>
              <a:ext uri="{FF2B5EF4-FFF2-40B4-BE49-F238E27FC236}">
                <a16:creationId xmlns:a16="http://schemas.microsoft.com/office/drawing/2014/main" id="{02AD6375-520C-48E2-BC9E-36AE3A90A008}"/>
              </a:ext>
            </a:extLst>
          </p:cNvPr>
          <p:cNvSpPr txBox="1"/>
          <p:nvPr/>
        </p:nvSpPr>
        <p:spPr>
          <a:xfrm>
            <a:off x="10934907" y="4891393"/>
            <a:ext cx="1581150" cy="646331"/>
          </a:xfrm>
          <a:prstGeom prst="rect">
            <a:avLst/>
          </a:prstGeom>
          <a:noFill/>
        </p:spPr>
        <p:txBody>
          <a:bodyPr wrap="square" rtlCol="0">
            <a:spAutoFit/>
          </a:bodyPr>
          <a:lstStyle/>
          <a:p>
            <a:r>
              <a:rPr lang="en-GB" b="1" dirty="0"/>
              <a:t>      Stack</a:t>
            </a:r>
          </a:p>
          <a:p>
            <a:r>
              <a:rPr lang="en-GB" b="1" dirty="0"/>
              <a:t>      Frame</a:t>
            </a:r>
          </a:p>
        </p:txBody>
      </p:sp>
      <p:sp>
        <p:nvSpPr>
          <p:cNvPr id="14" name="Title 1">
            <a:extLst>
              <a:ext uri="{FF2B5EF4-FFF2-40B4-BE49-F238E27FC236}">
                <a16:creationId xmlns:a16="http://schemas.microsoft.com/office/drawing/2014/main" id="{3EF435AF-7C5E-43EC-9140-3DD7165D51E1}"/>
              </a:ext>
            </a:extLst>
          </p:cNvPr>
          <p:cNvSpPr>
            <a:spLocks noGrp="1"/>
          </p:cNvSpPr>
          <p:nvPr>
            <p:ph type="title"/>
          </p:nvPr>
        </p:nvSpPr>
        <p:spPr>
          <a:xfrm>
            <a:off x="184495" y="137318"/>
            <a:ext cx="6878914" cy="662781"/>
          </a:xfrm>
        </p:spPr>
        <p:txBody>
          <a:bodyPr>
            <a:normAutofit fontScale="90000"/>
          </a:bodyPr>
          <a:lstStyle/>
          <a:p>
            <a:r>
              <a:rPr lang="en-GB" dirty="0"/>
              <a:t>Stack frames in subroutine calls</a:t>
            </a:r>
            <a:endParaRPr lang="en-US" dirty="0"/>
          </a:p>
        </p:txBody>
      </p:sp>
    </p:spTree>
    <p:extLst>
      <p:ext uri="{BB962C8B-B14F-4D97-AF65-F5344CB8AC3E}">
        <p14:creationId xmlns:p14="http://schemas.microsoft.com/office/powerpoint/2010/main" val="3990739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4E519E-A16F-49E5-86C9-67BEF6F9A108}"/>
              </a:ext>
            </a:extLst>
          </p:cNvPr>
          <p:cNvSpPr/>
          <p:nvPr/>
        </p:nvSpPr>
        <p:spPr>
          <a:xfrm>
            <a:off x="2657475" y="1257300"/>
            <a:ext cx="2886075" cy="628650"/>
          </a:xfrm>
          <a:prstGeom prst="rect">
            <a:avLst/>
          </a:prstGeom>
          <a:solidFill>
            <a:srgbClr val="00B0F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a:t>Function 1 (p1, p2)</a:t>
            </a:r>
          </a:p>
          <a:p>
            <a:pPr algn="ctr"/>
            <a:r>
              <a:rPr lang="en-GB" dirty="0"/>
              <a:t>Local variables v1, v2</a:t>
            </a:r>
          </a:p>
        </p:txBody>
      </p:sp>
      <p:sp>
        <p:nvSpPr>
          <p:cNvPr id="5" name="Rectangle 4">
            <a:extLst>
              <a:ext uri="{FF2B5EF4-FFF2-40B4-BE49-F238E27FC236}">
                <a16:creationId xmlns:a16="http://schemas.microsoft.com/office/drawing/2014/main" id="{DEC74E8A-108D-424D-B3EA-0D134D26347E}"/>
              </a:ext>
            </a:extLst>
          </p:cNvPr>
          <p:cNvSpPr/>
          <p:nvPr/>
        </p:nvSpPr>
        <p:spPr>
          <a:xfrm>
            <a:off x="2657474" y="2800350"/>
            <a:ext cx="2886075" cy="628650"/>
          </a:xfrm>
          <a:prstGeom prst="rect">
            <a:avLst/>
          </a:prstGeom>
          <a:solidFill>
            <a:srgbClr val="92D05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 2 (p1, p2)</a:t>
            </a:r>
          </a:p>
          <a:p>
            <a:pPr algn="ctr"/>
            <a:r>
              <a:rPr lang="en-GB" dirty="0"/>
              <a:t>Local variables v1, v2</a:t>
            </a:r>
          </a:p>
          <a:p>
            <a:pPr algn="ctr"/>
            <a:endParaRPr lang="en-GB" dirty="0"/>
          </a:p>
        </p:txBody>
      </p:sp>
      <p:sp>
        <p:nvSpPr>
          <p:cNvPr id="6" name="Rectangle 5">
            <a:extLst>
              <a:ext uri="{FF2B5EF4-FFF2-40B4-BE49-F238E27FC236}">
                <a16:creationId xmlns:a16="http://schemas.microsoft.com/office/drawing/2014/main" id="{22BDDC45-615D-40EB-B9BE-9BBDE55A40F4}"/>
              </a:ext>
            </a:extLst>
          </p:cNvPr>
          <p:cNvSpPr/>
          <p:nvPr/>
        </p:nvSpPr>
        <p:spPr>
          <a:xfrm>
            <a:off x="2657474" y="4343401"/>
            <a:ext cx="2886075" cy="628650"/>
          </a:xfrm>
          <a:prstGeom prst="rect">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 3(p1, p2)</a:t>
            </a:r>
          </a:p>
          <a:p>
            <a:pPr algn="ctr"/>
            <a:r>
              <a:rPr lang="en-GB" dirty="0"/>
              <a:t>Local variables v1, v2</a:t>
            </a:r>
          </a:p>
          <a:p>
            <a:pPr algn="ctr"/>
            <a:endParaRPr lang="en-GB" dirty="0"/>
          </a:p>
        </p:txBody>
      </p:sp>
      <p:sp>
        <p:nvSpPr>
          <p:cNvPr id="7" name="TextBox 6">
            <a:extLst>
              <a:ext uri="{FF2B5EF4-FFF2-40B4-BE49-F238E27FC236}">
                <a16:creationId xmlns:a16="http://schemas.microsoft.com/office/drawing/2014/main" id="{FB580B2F-3D12-44B1-A043-0E2445900EED}"/>
              </a:ext>
            </a:extLst>
          </p:cNvPr>
          <p:cNvSpPr txBox="1"/>
          <p:nvPr/>
        </p:nvSpPr>
        <p:spPr>
          <a:xfrm>
            <a:off x="7515224" y="156639"/>
            <a:ext cx="3743325" cy="369332"/>
          </a:xfrm>
          <a:prstGeom prst="rect">
            <a:avLst/>
          </a:prstGeom>
          <a:solidFill>
            <a:schemeClr val="bg1"/>
          </a:solidFill>
        </p:spPr>
        <p:txBody>
          <a:bodyPr wrap="square" rtlCol="0">
            <a:spAutoFit/>
          </a:bodyPr>
          <a:lstStyle/>
          <a:p>
            <a:endParaRPr lang="en-GB" dirty="0"/>
          </a:p>
        </p:txBody>
      </p:sp>
      <p:sp>
        <p:nvSpPr>
          <p:cNvPr id="9" name="TextBox 8">
            <a:extLst>
              <a:ext uri="{FF2B5EF4-FFF2-40B4-BE49-F238E27FC236}">
                <a16:creationId xmlns:a16="http://schemas.microsoft.com/office/drawing/2014/main" id="{357DB41E-EEF1-466A-8788-D403DAC19322}"/>
              </a:ext>
            </a:extLst>
          </p:cNvPr>
          <p:cNvSpPr txBox="1"/>
          <p:nvPr/>
        </p:nvSpPr>
        <p:spPr>
          <a:xfrm>
            <a:off x="8823254" y="6215826"/>
            <a:ext cx="1581150" cy="369332"/>
          </a:xfrm>
          <a:prstGeom prst="rect">
            <a:avLst/>
          </a:prstGeom>
          <a:noFill/>
        </p:spPr>
        <p:txBody>
          <a:bodyPr wrap="square" rtlCol="0">
            <a:spAutoFit/>
          </a:bodyPr>
          <a:lstStyle/>
          <a:p>
            <a:r>
              <a:rPr lang="en-GB" b="1" dirty="0"/>
              <a:t>Call Stack</a:t>
            </a:r>
          </a:p>
        </p:txBody>
      </p:sp>
      <p:cxnSp>
        <p:nvCxnSpPr>
          <p:cNvPr id="10" name="Straight Arrow Connector 9">
            <a:extLst>
              <a:ext uri="{FF2B5EF4-FFF2-40B4-BE49-F238E27FC236}">
                <a16:creationId xmlns:a16="http://schemas.microsoft.com/office/drawing/2014/main" id="{5EDAD1AC-59B4-4A42-B861-C996E709AD8C}"/>
              </a:ext>
            </a:extLst>
          </p:cNvPr>
          <p:cNvCxnSpPr/>
          <p:nvPr/>
        </p:nvCxnSpPr>
        <p:spPr>
          <a:xfrm flipH="1">
            <a:off x="4100512" y="1885950"/>
            <a:ext cx="1" cy="91440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11" name="TextBox 10">
            <a:extLst>
              <a:ext uri="{FF2B5EF4-FFF2-40B4-BE49-F238E27FC236}">
                <a16:creationId xmlns:a16="http://schemas.microsoft.com/office/drawing/2014/main" id="{620ACB4D-AADB-409E-91BF-4B701447CCFD}"/>
              </a:ext>
            </a:extLst>
          </p:cNvPr>
          <p:cNvSpPr txBox="1"/>
          <p:nvPr/>
        </p:nvSpPr>
        <p:spPr>
          <a:xfrm>
            <a:off x="4100510" y="2145267"/>
            <a:ext cx="1581150" cy="369332"/>
          </a:xfrm>
          <a:prstGeom prst="rect">
            <a:avLst/>
          </a:prstGeom>
          <a:noFill/>
        </p:spPr>
        <p:txBody>
          <a:bodyPr wrap="square" rtlCol="0">
            <a:spAutoFit/>
          </a:bodyPr>
          <a:lstStyle/>
          <a:p>
            <a:r>
              <a:rPr lang="en-GB" dirty="0"/>
              <a:t>Call</a:t>
            </a:r>
          </a:p>
        </p:txBody>
      </p:sp>
      <p:graphicFrame>
        <p:nvGraphicFramePr>
          <p:cNvPr id="12" name="Table 11">
            <a:extLst>
              <a:ext uri="{FF2B5EF4-FFF2-40B4-BE49-F238E27FC236}">
                <a16:creationId xmlns:a16="http://schemas.microsoft.com/office/drawing/2014/main" id="{2B01C9E4-2991-46C0-981E-9081C713EC2A}"/>
              </a:ext>
            </a:extLst>
          </p:cNvPr>
          <p:cNvGraphicFramePr>
            <a:graphicFrameLocks noGrp="1"/>
          </p:cNvGraphicFramePr>
          <p:nvPr>
            <p:extLst>
              <p:ext uri="{D42A27DB-BD31-4B8C-83A1-F6EECF244321}">
                <p14:modId xmlns:p14="http://schemas.microsoft.com/office/powerpoint/2010/main" val="465532834"/>
              </p:ext>
            </p:extLst>
          </p:nvPr>
        </p:nvGraphicFramePr>
        <p:xfrm>
          <a:off x="8033095" y="3133726"/>
          <a:ext cx="2667000" cy="15240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367224561"/>
                    </a:ext>
                  </a:extLst>
                </a:gridCol>
              </a:tblGrid>
              <a:tr h="293201">
                <a:tc>
                  <a:txBody>
                    <a:bodyPr/>
                    <a:lstStyle/>
                    <a:p>
                      <a:r>
                        <a:rPr lang="en-GB" sz="1400" dirty="0"/>
                        <a:t>Function 2 v1</a:t>
                      </a:r>
                    </a:p>
                  </a:txBody>
                  <a:tcPr>
                    <a:solidFill>
                      <a:srgbClr val="92D050"/>
                    </a:solidFill>
                  </a:tcPr>
                </a:tc>
                <a:extLst>
                  <a:ext uri="{0D108BD9-81ED-4DB2-BD59-A6C34878D82A}">
                    <a16:rowId xmlns:a16="http://schemas.microsoft.com/office/drawing/2014/main" val="2048483694"/>
                  </a:ext>
                </a:extLst>
              </a:tr>
              <a:tr h="293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Function 2 v2</a:t>
                      </a:r>
                    </a:p>
                  </a:txBody>
                  <a:tcPr>
                    <a:solidFill>
                      <a:srgbClr val="92D050"/>
                    </a:solidFill>
                  </a:tcPr>
                </a:tc>
                <a:extLst>
                  <a:ext uri="{0D108BD9-81ED-4DB2-BD59-A6C34878D82A}">
                    <a16:rowId xmlns:a16="http://schemas.microsoft.com/office/drawing/2014/main" val="1064295526"/>
                  </a:ext>
                </a:extLst>
              </a:tr>
              <a:tr h="293201">
                <a:tc>
                  <a:txBody>
                    <a:bodyPr/>
                    <a:lstStyle/>
                    <a:p>
                      <a:r>
                        <a:rPr lang="en-GB" sz="1400" dirty="0"/>
                        <a:t>Return address of Function 1</a:t>
                      </a:r>
                    </a:p>
                  </a:txBody>
                  <a:tcPr>
                    <a:solidFill>
                      <a:srgbClr val="92D050"/>
                    </a:solidFill>
                  </a:tcPr>
                </a:tc>
                <a:extLst>
                  <a:ext uri="{0D108BD9-81ED-4DB2-BD59-A6C34878D82A}">
                    <a16:rowId xmlns:a16="http://schemas.microsoft.com/office/drawing/2014/main" val="1587671559"/>
                  </a:ext>
                </a:extLst>
              </a:tr>
              <a:tr h="293201">
                <a:tc>
                  <a:txBody>
                    <a:bodyPr/>
                    <a:lstStyle/>
                    <a:p>
                      <a:r>
                        <a:rPr lang="en-GB" sz="1400" dirty="0"/>
                        <a:t>p2</a:t>
                      </a:r>
                    </a:p>
                  </a:txBody>
                  <a:tcPr>
                    <a:solidFill>
                      <a:srgbClr val="92D050"/>
                    </a:solidFill>
                  </a:tcPr>
                </a:tc>
                <a:extLst>
                  <a:ext uri="{0D108BD9-81ED-4DB2-BD59-A6C34878D82A}">
                    <a16:rowId xmlns:a16="http://schemas.microsoft.com/office/drawing/2014/main" val="1289929881"/>
                  </a:ext>
                </a:extLst>
              </a:tr>
              <a:tr h="293201">
                <a:tc>
                  <a:txBody>
                    <a:bodyPr/>
                    <a:lstStyle/>
                    <a:p>
                      <a:r>
                        <a:rPr lang="en-GB" sz="1400" dirty="0"/>
                        <a:t>p1 </a:t>
                      </a:r>
                    </a:p>
                  </a:txBody>
                  <a:tcPr>
                    <a:solidFill>
                      <a:srgbClr val="92D050"/>
                    </a:solidFill>
                  </a:tcPr>
                </a:tc>
                <a:extLst>
                  <a:ext uri="{0D108BD9-81ED-4DB2-BD59-A6C34878D82A}">
                    <a16:rowId xmlns:a16="http://schemas.microsoft.com/office/drawing/2014/main" val="2993414509"/>
                  </a:ext>
                </a:extLst>
              </a:tr>
            </a:tbl>
          </a:graphicData>
        </a:graphic>
      </p:graphicFrame>
      <p:sp>
        <p:nvSpPr>
          <p:cNvPr id="14" name="Title 1">
            <a:extLst>
              <a:ext uri="{FF2B5EF4-FFF2-40B4-BE49-F238E27FC236}">
                <a16:creationId xmlns:a16="http://schemas.microsoft.com/office/drawing/2014/main" id="{3EF435AF-7C5E-43EC-9140-3DD7165D51E1}"/>
              </a:ext>
            </a:extLst>
          </p:cNvPr>
          <p:cNvSpPr>
            <a:spLocks noGrp="1"/>
          </p:cNvSpPr>
          <p:nvPr>
            <p:ph type="title"/>
          </p:nvPr>
        </p:nvSpPr>
        <p:spPr>
          <a:xfrm>
            <a:off x="184495" y="137318"/>
            <a:ext cx="10515600" cy="662781"/>
          </a:xfrm>
        </p:spPr>
        <p:txBody>
          <a:bodyPr>
            <a:normAutofit fontScale="90000"/>
          </a:bodyPr>
          <a:lstStyle/>
          <a:p>
            <a:r>
              <a:rPr lang="en-GB" dirty="0"/>
              <a:t>Stack frames in subroutine calls</a:t>
            </a:r>
            <a:endParaRPr lang="en-US" dirty="0"/>
          </a:p>
        </p:txBody>
      </p:sp>
      <p:graphicFrame>
        <p:nvGraphicFramePr>
          <p:cNvPr id="15" name="Table 14">
            <a:extLst>
              <a:ext uri="{FF2B5EF4-FFF2-40B4-BE49-F238E27FC236}">
                <a16:creationId xmlns:a16="http://schemas.microsoft.com/office/drawing/2014/main" id="{88948AD7-2E3F-4831-A8CE-36D44D246259}"/>
              </a:ext>
            </a:extLst>
          </p:cNvPr>
          <p:cNvGraphicFramePr>
            <a:graphicFrameLocks noGrp="1"/>
          </p:cNvGraphicFramePr>
          <p:nvPr>
            <p:extLst>
              <p:ext uri="{D42A27DB-BD31-4B8C-83A1-F6EECF244321}">
                <p14:modId xmlns:p14="http://schemas.microsoft.com/office/powerpoint/2010/main" val="1383958693"/>
              </p:ext>
            </p:extLst>
          </p:nvPr>
        </p:nvGraphicFramePr>
        <p:xfrm>
          <a:off x="8033095" y="4657726"/>
          <a:ext cx="2667000" cy="15240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367224561"/>
                    </a:ext>
                  </a:extLst>
                </a:gridCol>
              </a:tblGrid>
              <a:tr h="293201">
                <a:tc>
                  <a:txBody>
                    <a:bodyPr/>
                    <a:lstStyle/>
                    <a:p>
                      <a:r>
                        <a:rPr lang="en-GB" sz="1400" dirty="0"/>
                        <a:t>Function 1 v1</a:t>
                      </a:r>
                    </a:p>
                  </a:txBody>
                  <a:tcPr>
                    <a:solidFill>
                      <a:srgbClr val="00B0F0"/>
                    </a:solidFill>
                  </a:tcPr>
                </a:tc>
                <a:extLst>
                  <a:ext uri="{0D108BD9-81ED-4DB2-BD59-A6C34878D82A}">
                    <a16:rowId xmlns:a16="http://schemas.microsoft.com/office/drawing/2014/main" val="2048483694"/>
                  </a:ext>
                </a:extLst>
              </a:tr>
              <a:tr h="293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Function 1 v2</a:t>
                      </a:r>
                    </a:p>
                  </a:txBody>
                  <a:tcPr>
                    <a:solidFill>
                      <a:srgbClr val="00B0F0"/>
                    </a:solidFill>
                  </a:tcPr>
                </a:tc>
                <a:extLst>
                  <a:ext uri="{0D108BD9-81ED-4DB2-BD59-A6C34878D82A}">
                    <a16:rowId xmlns:a16="http://schemas.microsoft.com/office/drawing/2014/main" val="1064295526"/>
                  </a:ext>
                </a:extLst>
              </a:tr>
              <a:tr h="293201">
                <a:tc>
                  <a:txBody>
                    <a:bodyPr/>
                    <a:lstStyle/>
                    <a:p>
                      <a:r>
                        <a:rPr lang="en-GB" sz="1400" dirty="0"/>
                        <a:t>Return address of Main</a:t>
                      </a:r>
                    </a:p>
                  </a:txBody>
                  <a:tcPr>
                    <a:solidFill>
                      <a:srgbClr val="00B0F0"/>
                    </a:solidFill>
                  </a:tcPr>
                </a:tc>
                <a:extLst>
                  <a:ext uri="{0D108BD9-81ED-4DB2-BD59-A6C34878D82A}">
                    <a16:rowId xmlns:a16="http://schemas.microsoft.com/office/drawing/2014/main" val="1587671559"/>
                  </a:ext>
                </a:extLst>
              </a:tr>
              <a:tr h="293201">
                <a:tc>
                  <a:txBody>
                    <a:bodyPr/>
                    <a:lstStyle/>
                    <a:p>
                      <a:r>
                        <a:rPr lang="en-GB" sz="1400" dirty="0"/>
                        <a:t>p2</a:t>
                      </a:r>
                    </a:p>
                  </a:txBody>
                  <a:tcPr>
                    <a:solidFill>
                      <a:srgbClr val="00B0F0"/>
                    </a:solidFill>
                  </a:tcPr>
                </a:tc>
                <a:extLst>
                  <a:ext uri="{0D108BD9-81ED-4DB2-BD59-A6C34878D82A}">
                    <a16:rowId xmlns:a16="http://schemas.microsoft.com/office/drawing/2014/main" val="1289929881"/>
                  </a:ext>
                </a:extLst>
              </a:tr>
              <a:tr h="293201">
                <a:tc>
                  <a:txBody>
                    <a:bodyPr/>
                    <a:lstStyle/>
                    <a:p>
                      <a:r>
                        <a:rPr lang="en-GB" sz="1400" dirty="0"/>
                        <a:t>p1 </a:t>
                      </a:r>
                    </a:p>
                  </a:txBody>
                  <a:tcPr>
                    <a:solidFill>
                      <a:srgbClr val="00B0F0"/>
                    </a:solidFill>
                  </a:tcPr>
                </a:tc>
                <a:extLst>
                  <a:ext uri="{0D108BD9-81ED-4DB2-BD59-A6C34878D82A}">
                    <a16:rowId xmlns:a16="http://schemas.microsoft.com/office/drawing/2014/main" val="2993414509"/>
                  </a:ext>
                </a:extLst>
              </a:tr>
            </a:tbl>
          </a:graphicData>
        </a:graphic>
      </p:graphicFrame>
      <p:sp>
        <p:nvSpPr>
          <p:cNvPr id="16" name="TextBox 15">
            <a:extLst>
              <a:ext uri="{FF2B5EF4-FFF2-40B4-BE49-F238E27FC236}">
                <a16:creationId xmlns:a16="http://schemas.microsoft.com/office/drawing/2014/main" id="{5D810298-D913-4580-938D-8D72DB87A772}"/>
              </a:ext>
            </a:extLst>
          </p:cNvPr>
          <p:cNvSpPr txBox="1"/>
          <p:nvPr/>
        </p:nvSpPr>
        <p:spPr>
          <a:xfrm>
            <a:off x="7515224" y="834199"/>
            <a:ext cx="3527767" cy="923330"/>
          </a:xfrm>
          <a:prstGeom prst="rect">
            <a:avLst/>
          </a:prstGeom>
          <a:noFill/>
        </p:spPr>
        <p:txBody>
          <a:bodyPr wrap="square">
            <a:spAutoFit/>
          </a:bodyPr>
          <a:lstStyle/>
          <a:p>
            <a:r>
              <a:rPr lang="en-GB" dirty="0"/>
              <a:t>Function 1 calls Function 2.  All components added to stack as before.  Function 2 is in control. </a:t>
            </a:r>
          </a:p>
        </p:txBody>
      </p:sp>
    </p:spTree>
    <p:extLst>
      <p:ext uri="{BB962C8B-B14F-4D97-AF65-F5344CB8AC3E}">
        <p14:creationId xmlns:p14="http://schemas.microsoft.com/office/powerpoint/2010/main" val="1539956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B580B2F-3D12-44B1-A043-0E2445900EED}"/>
              </a:ext>
            </a:extLst>
          </p:cNvPr>
          <p:cNvSpPr txBox="1"/>
          <p:nvPr/>
        </p:nvSpPr>
        <p:spPr>
          <a:xfrm>
            <a:off x="7792898" y="385025"/>
            <a:ext cx="3743325" cy="923330"/>
          </a:xfrm>
          <a:prstGeom prst="rect">
            <a:avLst/>
          </a:prstGeom>
          <a:solidFill>
            <a:schemeClr val="bg1"/>
          </a:solidFill>
        </p:spPr>
        <p:txBody>
          <a:bodyPr wrap="square" rtlCol="0">
            <a:spAutoFit/>
          </a:bodyPr>
          <a:lstStyle/>
          <a:p>
            <a:r>
              <a:rPr lang="en-GB" dirty="0"/>
              <a:t>Function 2 calls Function 3.  All components added to stack as before.  Function 3 is in control. </a:t>
            </a:r>
          </a:p>
        </p:txBody>
      </p:sp>
      <p:graphicFrame>
        <p:nvGraphicFramePr>
          <p:cNvPr id="8" name="Table 7">
            <a:extLst>
              <a:ext uri="{FF2B5EF4-FFF2-40B4-BE49-F238E27FC236}">
                <a16:creationId xmlns:a16="http://schemas.microsoft.com/office/drawing/2014/main" id="{27B2F4E6-7C3B-4827-9030-6C4E36809ECE}"/>
              </a:ext>
            </a:extLst>
          </p:cNvPr>
          <p:cNvGraphicFramePr>
            <a:graphicFrameLocks noGrp="1"/>
          </p:cNvGraphicFramePr>
          <p:nvPr>
            <p:extLst>
              <p:ext uri="{D42A27DB-BD31-4B8C-83A1-F6EECF244321}">
                <p14:modId xmlns:p14="http://schemas.microsoft.com/office/powerpoint/2010/main" val="2387269511"/>
              </p:ext>
            </p:extLst>
          </p:nvPr>
        </p:nvGraphicFramePr>
        <p:xfrm>
          <a:off x="8019843" y="1603927"/>
          <a:ext cx="2667000" cy="30480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367224561"/>
                    </a:ext>
                  </a:extLst>
                </a:gridCol>
              </a:tblGrid>
              <a:tr h="293201">
                <a:tc>
                  <a:txBody>
                    <a:bodyPr/>
                    <a:lstStyle/>
                    <a:p>
                      <a:r>
                        <a:rPr lang="en-GB" sz="1400" dirty="0"/>
                        <a:t>Function 3 v1</a:t>
                      </a:r>
                    </a:p>
                  </a:txBody>
                  <a:tcPr>
                    <a:solidFill>
                      <a:srgbClr val="FFC000"/>
                    </a:solidFill>
                  </a:tcPr>
                </a:tc>
                <a:extLst>
                  <a:ext uri="{0D108BD9-81ED-4DB2-BD59-A6C34878D82A}">
                    <a16:rowId xmlns:a16="http://schemas.microsoft.com/office/drawing/2014/main" val="2851930921"/>
                  </a:ext>
                </a:extLst>
              </a:tr>
              <a:tr h="293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Function 3 v2</a:t>
                      </a:r>
                    </a:p>
                  </a:txBody>
                  <a:tcPr>
                    <a:solidFill>
                      <a:srgbClr val="FFC000"/>
                    </a:solidFill>
                  </a:tcPr>
                </a:tc>
                <a:extLst>
                  <a:ext uri="{0D108BD9-81ED-4DB2-BD59-A6C34878D82A}">
                    <a16:rowId xmlns:a16="http://schemas.microsoft.com/office/drawing/2014/main" val="295018377"/>
                  </a:ext>
                </a:extLst>
              </a:tr>
              <a:tr h="293201">
                <a:tc>
                  <a:txBody>
                    <a:bodyPr/>
                    <a:lstStyle/>
                    <a:p>
                      <a:r>
                        <a:rPr lang="en-GB" sz="1400" dirty="0"/>
                        <a:t>Return address of Function 2</a:t>
                      </a:r>
                    </a:p>
                  </a:txBody>
                  <a:tcPr>
                    <a:solidFill>
                      <a:srgbClr val="FFC000"/>
                    </a:solidFill>
                  </a:tcPr>
                </a:tc>
                <a:extLst>
                  <a:ext uri="{0D108BD9-81ED-4DB2-BD59-A6C34878D82A}">
                    <a16:rowId xmlns:a16="http://schemas.microsoft.com/office/drawing/2014/main" val="4202198857"/>
                  </a:ext>
                </a:extLst>
              </a:tr>
              <a:tr h="293201">
                <a:tc>
                  <a:txBody>
                    <a:bodyPr/>
                    <a:lstStyle/>
                    <a:p>
                      <a:r>
                        <a:rPr lang="en-GB" sz="1400" dirty="0"/>
                        <a:t>p2</a:t>
                      </a:r>
                    </a:p>
                  </a:txBody>
                  <a:tcPr>
                    <a:solidFill>
                      <a:srgbClr val="FFC000"/>
                    </a:solidFill>
                  </a:tcPr>
                </a:tc>
                <a:extLst>
                  <a:ext uri="{0D108BD9-81ED-4DB2-BD59-A6C34878D82A}">
                    <a16:rowId xmlns:a16="http://schemas.microsoft.com/office/drawing/2014/main" val="1839179986"/>
                  </a:ext>
                </a:extLst>
              </a:tr>
              <a:tr h="293201">
                <a:tc>
                  <a:txBody>
                    <a:bodyPr/>
                    <a:lstStyle/>
                    <a:p>
                      <a:r>
                        <a:rPr lang="en-GB" sz="1400" dirty="0"/>
                        <a:t>p1 </a:t>
                      </a:r>
                    </a:p>
                  </a:txBody>
                  <a:tcPr>
                    <a:solidFill>
                      <a:srgbClr val="FFC000"/>
                    </a:solidFill>
                  </a:tcPr>
                </a:tc>
                <a:extLst>
                  <a:ext uri="{0D108BD9-81ED-4DB2-BD59-A6C34878D82A}">
                    <a16:rowId xmlns:a16="http://schemas.microsoft.com/office/drawing/2014/main" val="2792462190"/>
                  </a:ext>
                </a:extLst>
              </a:tr>
              <a:tr h="293201">
                <a:tc>
                  <a:txBody>
                    <a:bodyPr/>
                    <a:lstStyle/>
                    <a:p>
                      <a:r>
                        <a:rPr lang="en-GB" sz="1400" dirty="0"/>
                        <a:t>Function 2 v1</a:t>
                      </a:r>
                    </a:p>
                  </a:txBody>
                  <a:tcPr>
                    <a:solidFill>
                      <a:srgbClr val="92D050"/>
                    </a:solidFill>
                  </a:tcPr>
                </a:tc>
                <a:extLst>
                  <a:ext uri="{0D108BD9-81ED-4DB2-BD59-A6C34878D82A}">
                    <a16:rowId xmlns:a16="http://schemas.microsoft.com/office/drawing/2014/main" val="2048483694"/>
                  </a:ext>
                </a:extLst>
              </a:tr>
              <a:tr h="293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Function 2 v2</a:t>
                      </a:r>
                    </a:p>
                  </a:txBody>
                  <a:tcPr>
                    <a:solidFill>
                      <a:srgbClr val="92D050"/>
                    </a:solidFill>
                  </a:tcPr>
                </a:tc>
                <a:extLst>
                  <a:ext uri="{0D108BD9-81ED-4DB2-BD59-A6C34878D82A}">
                    <a16:rowId xmlns:a16="http://schemas.microsoft.com/office/drawing/2014/main" val="1064295526"/>
                  </a:ext>
                </a:extLst>
              </a:tr>
              <a:tr h="293201">
                <a:tc>
                  <a:txBody>
                    <a:bodyPr/>
                    <a:lstStyle/>
                    <a:p>
                      <a:r>
                        <a:rPr lang="en-GB" sz="1400" dirty="0"/>
                        <a:t>Return address of Function 1</a:t>
                      </a:r>
                    </a:p>
                  </a:txBody>
                  <a:tcPr>
                    <a:solidFill>
                      <a:srgbClr val="92D050"/>
                    </a:solidFill>
                  </a:tcPr>
                </a:tc>
                <a:extLst>
                  <a:ext uri="{0D108BD9-81ED-4DB2-BD59-A6C34878D82A}">
                    <a16:rowId xmlns:a16="http://schemas.microsoft.com/office/drawing/2014/main" val="1587671559"/>
                  </a:ext>
                </a:extLst>
              </a:tr>
              <a:tr h="293201">
                <a:tc>
                  <a:txBody>
                    <a:bodyPr/>
                    <a:lstStyle/>
                    <a:p>
                      <a:r>
                        <a:rPr lang="en-GB" sz="1400" dirty="0"/>
                        <a:t>p2</a:t>
                      </a:r>
                    </a:p>
                  </a:txBody>
                  <a:tcPr>
                    <a:solidFill>
                      <a:srgbClr val="92D050"/>
                    </a:solidFill>
                  </a:tcPr>
                </a:tc>
                <a:extLst>
                  <a:ext uri="{0D108BD9-81ED-4DB2-BD59-A6C34878D82A}">
                    <a16:rowId xmlns:a16="http://schemas.microsoft.com/office/drawing/2014/main" val="1289929881"/>
                  </a:ext>
                </a:extLst>
              </a:tr>
              <a:tr h="293201">
                <a:tc>
                  <a:txBody>
                    <a:bodyPr/>
                    <a:lstStyle/>
                    <a:p>
                      <a:r>
                        <a:rPr lang="en-GB" sz="1400" dirty="0"/>
                        <a:t>p1 </a:t>
                      </a:r>
                    </a:p>
                  </a:txBody>
                  <a:tcPr>
                    <a:solidFill>
                      <a:srgbClr val="92D050"/>
                    </a:solidFill>
                  </a:tcPr>
                </a:tc>
                <a:extLst>
                  <a:ext uri="{0D108BD9-81ED-4DB2-BD59-A6C34878D82A}">
                    <a16:rowId xmlns:a16="http://schemas.microsoft.com/office/drawing/2014/main" val="2993414509"/>
                  </a:ext>
                </a:extLst>
              </a:tr>
            </a:tbl>
          </a:graphicData>
        </a:graphic>
      </p:graphicFrame>
      <p:sp>
        <p:nvSpPr>
          <p:cNvPr id="9" name="TextBox 8">
            <a:extLst>
              <a:ext uri="{FF2B5EF4-FFF2-40B4-BE49-F238E27FC236}">
                <a16:creationId xmlns:a16="http://schemas.microsoft.com/office/drawing/2014/main" id="{357DB41E-EEF1-466A-8788-D403DAC19322}"/>
              </a:ext>
            </a:extLst>
          </p:cNvPr>
          <p:cNvSpPr txBox="1"/>
          <p:nvPr/>
        </p:nvSpPr>
        <p:spPr>
          <a:xfrm>
            <a:off x="8648699" y="6172200"/>
            <a:ext cx="1581150" cy="369332"/>
          </a:xfrm>
          <a:prstGeom prst="rect">
            <a:avLst/>
          </a:prstGeom>
          <a:noFill/>
        </p:spPr>
        <p:txBody>
          <a:bodyPr wrap="square" rtlCol="0">
            <a:spAutoFit/>
          </a:bodyPr>
          <a:lstStyle/>
          <a:p>
            <a:r>
              <a:rPr lang="en-GB" b="1" dirty="0"/>
              <a:t>Call Stack</a:t>
            </a:r>
          </a:p>
        </p:txBody>
      </p:sp>
      <p:sp>
        <p:nvSpPr>
          <p:cNvPr id="16" name="Rectangle 15">
            <a:extLst>
              <a:ext uri="{FF2B5EF4-FFF2-40B4-BE49-F238E27FC236}">
                <a16:creationId xmlns:a16="http://schemas.microsoft.com/office/drawing/2014/main" id="{166525C1-740E-4951-90D3-85A106E798E8}"/>
              </a:ext>
            </a:extLst>
          </p:cNvPr>
          <p:cNvSpPr/>
          <p:nvPr/>
        </p:nvSpPr>
        <p:spPr>
          <a:xfrm>
            <a:off x="2657475" y="1257300"/>
            <a:ext cx="2886075" cy="628650"/>
          </a:xfrm>
          <a:prstGeom prst="rect">
            <a:avLst/>
          </a:prstGeom>
          <a:solidFill>
            <a:srgbClr val="00B0F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a:t>Function 1 (p1, p2)</a:t>
            </a:r>
          </a:p>
          <a:p>
            <a:pPr algn="ctr"/>
            <a:r>
              <a:rPr lang="en-GB" dirty="0"/>
              <a:t>Local variables v1, v2</a:t>
            </a:r>
          </a:p>
        </p:txBody>
      </p:sp>
      <p:sp>
        <p:nvSpPr>
          <p:cNvPr id="17" name="Rectangle 16">
            <a:extLst>
              <a:ext uri="{FF2B5EF4-FFF2-40B4-BE49-F238E27FC236}">
                <a16:creationId xmlns:a16="http://schemas.microsoft.com/office/drawing/2014/main" id="{B8A0AA54-3AD8-4375-A5B7-77CF54F995BB}"/>
              </a:ext>
            </a:extLst>
          </p:cNvPr>
          <p:cNvSpPr/>
          <p:nvPr/>
        </p:nvSpPr>
        <p:spPr>
          <a:xfrm>
            <a:off x="2657474" y="2800350"/>
            <a:ext cx="2886075" cy="628650"/>
          </a:xfrm>
          <a:prstGeom prst="rect">
            <a:avLst/>
          </a:prstGeom>
          <a:solidFill>
            <a:srgbClr val="92D05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 2 (p1, p2)</a:t>
            </a:r>
          </a:p>
          <a:p>
            <a:pPr algn="ctr"/>
            <a:r>
              <a:rPr lang="en-GB" dirty="0"/>
              <a:t>Local variables v1, v2</a:t>
            </a:r>
          </a:p>
          <a:p>
            <a:pPr algn="ctr"/>
            <a:endParaRPr lang="en-GB" dirty="0"/>
          </a:p>
        </p:txBody>
      </p:sp>
      <p:sp>
        <p:nvSpPr>
          <p:cNvPr id="18" name="Rectangle 17">
            <a:extLst>
              <a:ext uri="{FF2B5EF4-FFF2-40B4-BE49-F238E27FC236}">
                <a16:creationId xmlns:a16="http://schemas.microsoft.com/office/drawing/2014/main" id="{D8300FDA-2CE3-4C87-8E20-F961A067B385}"/>
              </a:ext>
            </a:extLst>
          </p:cNvPr>
          <p:cNvSpPr/>
          <p:nvPr/>
        </p:nvSpPr>
        <p:spPr>
          <a:xfrm>
            <a:off x="2657474" y="4343401"/>
            <a:ext cx="2886075" cy="628650"/>
          </a:xfrm>
          <a:prstGeom prst="rect">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 3(p1, p2)</a:t>
            </a:r>
          </a:p>
          <a:p>
            <a:pPr algn="ctr"/>
            <a:r>
              <a:rPr lang="en-GB" dirty="0"/>
              <a:t>Local variables v1, v2</a:t>
            </a:r>
          </a:p>
          <a:p>
            <a:pPr algn="ctr"/>
            <a:endParaRPr lang="en-GB" dirty="0"/>
          </a:p>
        </p:txBody>
      </p:sp>
      <p:cxnSp>
        <p:nvCxnSpPr>
          <p:cNvPr id="19" name="Straight Arrow Connector 18">
            <a:extLst>
              <a:ext uri="{FF2B5EF4-FFF2-40B4-BE49-F238E27FC236}">
                <a16:creationId xmlns:a16="http://schemas.microsoft.com/office/drawing/2014/main" id="{BE012B82-71BA-47A7-A400-FD80E8C9BD73}"/>
              </a:ext>
            </a:extLst>
          </p:cNvPr>
          <p:cNvCxnSpPr/>
          <p:nvPr/>
        </p:nvCxnSpPr>
        <p:spPr>
          <a:xfrm flipH="1">
            <a:off x="4100511" y="3429000"/>
            <a:ext cx="1" cy="91440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20" name="TextBox 19">
            <a:extLst>
              <a:ext uri="{FF2B5EF4-FFF2-40B4-BE49-F238E27FC236}">
                <a16:creationId xmlns:a16="http://schemas.microsoft.com/office/drawing/2014/main" id="{ED1B0570-AE0C-4ED2-B5A7-2E89492059D2}"/>
              </a:ext>
            </a:extLst>
          </p:cNvPr>
          <p:cNvSpPr txBox="1"/>
          <p:nvPr/>
        </p:nvSpPr>
        <p:spPr>
          <a:xfrm>
            <a:off x="4176710" y="3745468"/>
            <a:ext cx="1581150" cy="369332"/>
          </a:xfrm>
          <a:prstGeom prst="rect">
            <a:avLst/>
          </a:prstGeom>
          <a:noFill/>
        </p:spPr>
        <p:txBody>
          <a:bodyPr wrap="square" rtlCol="0">
            <a:spAutoFit/>
          </a:bodyPr>
          <a:lstStyle/>
          <a:p>
            <a:r>
              <a:rPr lang="en-GB" dirty="0"/>
              <a:t>Call</a:t>
            </a:r>
          </a:p>
        </p:txBody>
      </p:sp>
      <p:sp>
        <p:nvSpPr>
          <p:cNvPr id="10" name="Title 1">
            <a:extLst>
              <a:ext uri="{FF2B5EF4-FFF2-40B4-BE49-F238E27FC236}">
                <a16:creationId xmlns:a16="http://schemas.microsoft.com/office/drawing/2014/main" id="{774FD89F-8387-4530-949A-64BEB41C6F7E}"/>
              </a:ext>
            </a:extLst>
          </p:cNvPr>
          <p:cNvSpPr>
            <a:spLocks noGrp="1"/>
          </p:cNvSpPr>
          <p:nvPr>
            <p:ph type="title"/>
          </p:nvPr>
        </p:nvSpPr>
        <p:spPr>
          <a:xfrm>
            <a:off x="184495" y="137318"/>
            <a:ext cx="6733140" cy="662781"/>
          </a:xfrm>
        </p:spPr>
        <p:txBody>
          <a:bodyPr>
            <a:normAutofit fontScale="90000"/>
          </a:bodyPr>
          <a:lstStyle/>
          <a:p>
            <a:r>
              <a:rPr lang="en-GB" dirty="0"/>
              <a:t>Stack frames in subroutine calls</a:t>
            </a:r>
            <a:endParaRPr lang="en-US" dirty="0"/>
          </a:p>
        </p:txBody>
      </p:sp>
      <p:graphicFrame>
        <p:nvGraphicFramePr>
          <p:cNvPr id="13" name="Table 12">
            <a:extLst>
              <a:ext uri="{FF2B5EF4-FFF2-40B4-BE49-F238E27FC236}">
                <a16:creationId xmlns:a16="http://schemas.microsoft.com/office/drawing/2014/main" id="{15FF8323-EEC0-4412-8A32-AC69B70D2125}"/>
              </a:ext>
            </a:extLst>
          </p:cNvPr>
          <p:cNvGraphicFramePr>
            <a:graphicFrameLocks noGrp="1"/>
          </p:cNvGraphicFramePr>
          <p:nvPr>
            <p:extLst>
              <p:ext uri="{D42A27DB-BD31-4B8C-83A1-F6EECF244321}">
                <p14:modId xmlns:p14="http://schemas.microsoft.com/office/powerpoint/2010/main" val="2697518516"/>
              </p:ext>
            </p:extLst>
          </p:nvPr>
        </p:nvGraphicFramePr>
        <p:xfrm>
          <a:off x="8033095" y="4657726"/>
          <a:ext cx="2667000" cy="15240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367224561"/>
                    </a:ext>
                  </a:extLst>
                </a:gridCol>
              </a:tblGrid>
              <a:tr h="293201">
                <a:tc>
                  <a:txBody>
                    <a:bodyPr/>
                    <a:lstStyle/>
                    <a:p>
                      <a:r>
                        <a:rPr lang="en-GB" sz="1400" dirty="0"/>
                        <a:t>Function 1 v1</a:t>
                      </a:r>
                    </a:p>
                  </a:txBody>
                  <a:tcPr>
                    <a:solidFill>
                      <a:srgbClr val="00B0F0"/>
                    </a:solidFill>
                  </a:tcPr>
                </a:tc>
                <a:extLst>
                  <a:ext uri="{0D108BD9-81ED-4DB2-BD59-A6C34878D82A}">
                    <a16:rowId xmlns:a16="http://schemas.microsoft.com/office/drawing/2014/main" val="2048483694"/>
                  </a:ext>
                </a:extLst>
              </a:tr>
              <a:tr h="293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Function 1 v2</a:t>
                      </a:r>
                    </a:p>
                  </a:txBody>
                  <a:tcPr>
                    <a:solidFill>
                      <a:srgbClr val="00B0F0"/>
                    </a:solidFill>
                  </a:tcPr>
                </a:tc>
                <a:extLst>
                  <a:ext uri="{0D108BD9-81ED-4DB2-BD59-A6C34878D82A}">
                    <a16:rowId xmlns:a16="http://schemas.microsoft.com/office/drawing/2014/main" val="1064295526"/>
                  </a:ext>
                </a:extLst>
              </a:tr>
              <a:tr h="293201">
                <a:tc>
                  <a:txBody>
                    <a:bodyPr/>
                    <a:lstStyle/>
                    <a:p>
                      <a:r>
                        <a:rPr lang="en-GB" sz="1400" dirty="0"/>
                        <a:t>Return address of Main</a:t>
                      </a:r>
                    </a:p>
                  </a:txBody>
                  <a:tcPr>
                    <a:solidFill>
                      <a:srgbClr val="00B0F0"/>
                    </a:solidFill>
                  </a:tcPr>
                </a:tc>
                <a:extLst>
                  <a:ext uri="{0D108BD9-81ED-4DB2-BD59-A6C34878D82A}">
                    <a16:rowId xmlns:a16="http://schemas.microsoft.com/office/drawing/2014/main" val="1587671559"/>
                  </a:ext>
                </a:extLst>
              </a:tr>
              <a:tr h="293201">
                <a:tc>
                  <a:txBody>
                    <a:bodyPr/>
                    <a:lstStyle/>
                    <a:p>
                      <a:r>
                        <a:rPr lang="en-GB" sz="1400" dirty="0"/>
                        <a:t>p2</a:t>
                      </a:r>
                    </a:p>
                  </a:txBody>
                  <a:tcPr>
                    <a:solidFill>
                      <a:srgbClr val="00B0F0"/>
                    </a:solidFill>
                  </a:tcPr>
                </a:tc>
                <a:extLst>
                  <a:ext uri="{0D108BD9-81ED-4DB2-BD59-A6C34878D82A}">
                    <a16:rowId xmlns:a16="http://schemas.microsoft.com/office/drawing/2014/main" val="1289929881"/>
                  </a:ext>
                </a:extLst>
              </a:tr>
              <a:tr h="293201">
                <a:tc>
                  <a:txBody>
                    <a:bodyPr/>
                    <a:lstStyle/>
                    <a:p>
                      <a:r>
                        <a:rPr lang="en-GB" sz="1400" dirty="0"/>
                        <a:t>p1 </a:t>
                      </a:r>
                    </a:p>
                  </a:txBody>
                  <a:tcPr>
                    <a:solidFill>
                      <a:srgbClr val="00B0F0"/>
                    </a:solidFill>
                  </a:tcPr>
                </a:tc>
                <a:extLst>
                  <a:ext uri="{0D108BD9-81ED-4DB2-BD59-A6C34878D82A}">
                    <a16:rowId xmlns:a16="http://schemas.microsoft.com/office/drawing/2014/main" val="2993414509"/>
                  </a:ext>
                </a:extLst>
              </a:tr>
            </a:tbl>
          </a:graphicData>
        </a:graphic>
      </p:graphicFrame>
    </p:spTree>
    <p:extLst>
      <p:ext uri="{BB962C8B-B14F-4D97-AF65-F5344CB8AC3E}">
        <p14:creationId xmlns:p14="http://schemas.microsoft.com/office/powerpoint/2010/main" val="3870864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4E519E-A16F-49E5-86C9-67BEF6F9A108}"/>
              </a:ext>
            </a:extLst>
          </p:cNvPr>
          <p:cNvSpPr/>
          <p:nvPr/>
        </p:nvSpPr>
        <p:spPr>
          <a:xfrm>
            <a:off x="2657475" y="1257300"/>
            <a:ext cx="2886075" cy="628650"/>
          </a:xfrm>
          <a:prstGeom prst="rect">
            <a:avLst/>
          </a:prstGeom>
          <a:solidFill>
            <a:srgbClr val="00B0F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a:t>Function 1 (p1, p2)</a:t>
            </a:r>
          </a:p>
          <a:p>
            <a:pPr algn="ctr"/>
            <a:r>
              <a:rPr lang="en-GB" dirty="0"/>
              <a:t>Local variables v1, v2</a:t>
            </a:r>
          </a:p>
        </p:txBody>
      </p:sp>
      <p:sp>
        <p:nvSpPr>
          <p:cNvPr id="5" name="Rectangle 4">
            <a:extLst>
              <a:ext uri="{FF2B5EF4-FFF2-40B4-BE49-F238E27FC236}">
                <a16:creationId xmlns:a16="http://schemas.microsoft.com/office/drawing/2014/main" id="{DEC74E8A-108D-424D-B3EA-0D134D26347E}"/>
              </a:ext>
            </a:extLst>
          </p:cNvPr>
          <p:cNvSpPr/>
          <p:nvPr/>
        </p:nvSpPr>
        <p:spPr>
          <a:xfrm>
            <a:off x="2657474" y="2800350"/>
            <a:ext cx="2886075" cy="628650"/>
          </a:xfrm>
          <a:prstGeom prst="rect">
            <a:avLst/>
          </a:prstGeom>
          <a:solidFill>
            <a:srgbClr val="92D05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 2 (p1, p2)</a:t>
            </a:r>
          </a:p>
          <a:p>
            <a:pPr algn="ctr"/>
            <a:r>
              <a:rPr lang="en-GB" dirty="0"/>
              <a:t>Local variables v1, v2</a:t>
            </a:r>
          </a:p>
          <a:p>
            <a:pPr algn="ctr"/>
            <a:endParaRPr lang="en-GB" dirty="0"/>
          </a:p>
        </p:txBody>
      </p:sp>
      <p:sp>
        <p:nvSpPr>
          <p:cNvPr id="6" name="Rectangle 5">
            <a:extLst>
              <a:ext uri="{FF2B5EF4-FFF2-40B4-BE49-F238E27FC236}">
                <a16:creationId xmlns:a16="http://schemas.microsoft.com/office/drawing/2014/main" id="{22BDDC45-615D-40EB-B9BE-9BBDE55A40F4}"/>
              </a:ext>
            </a:extLst>
          </p:cNvPr>
          <p:cNvSpPr/>
          <p:nvPr/>
        </p:nvSpPr>
        <p:spPr>
          <a:xfrm>
            <a:off x="2657474" y="4343401"/>
            <a:ext cx="2886075" cy="628650"/>
          </a:xfrm>
          <a:prstGeom prst="rect">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Function3(p1, p2)</a:t>
            </a:r>
          </a:p>
          <a:p>
            <a:pPr algn="ctr"/>
            <a:r>
              <a:rPr lang="en-GB" dirty="0"/>
              <a:t>Local variables v1, v2</a:t>
            </a:r>
          </a:p>
          <a:p>
            <a:pPr algn="ctr"/>
            <a:endParaRPr lang="en-GB" dirty="0"/>
          </a:p>
        </p:txBody>
      </p:sp>
      <p:sp>
        <p:nvSpPr>
          <p:cNvPr id="7" name="TextBox 6">
            <a:extLst>
              <a:ext uri="{FF2B5EF4-FFF2-40B4-BE49-F238E27FC236}">
                <a16:creationId xmlns:a16="http://schemas.microsoft.com/office/drawing/2014/main" id="{FB580B2F-3D12-44B1-A043-0E2445900EED}"/>
              </a:ext>
            </a:extLst>
          </p:cNvPr>
          <p:cNvSpPr txBox="1"/>
          <p:nvPr/>
        </p:nvSpPr>
        <p:spPr>
          <a:xfrm>
            <a:off x="7662862" y="137318"/>
            <a:ext cx="3743325" cy="2031325"/>
          </a:xfrm>
          <a:prstGeom prst="rect">
            <a:avLst/>
          </a:prstGeom>
          <a:solidFill>
            <a:schemeClr val="bg1"/>
          </a:solidFill>
        </p:spPr>
        <p:txBody>
          <a:bodyPr wrap="square" rtlCol="0">
            <a:spAutoFit/>
          </a:bodyPr>
          <a:lstStyle/>
          <a:p>
            <a:r>
              <a:rPr lang="en-GB" dirty="0"/>
              <a:t>Function 3 returns control back to Function 2 and we pop the stack frame from the call stack.</a:t>
            </a:r>
          </a:p>
          <a:p>
            <a:endParaRPr lang="en-GB" dirty="0"/>
          </a:p>
          <a:p>
            <a:r>
              <a:rPr lang="en-GB" dirty="0"/>
              <a:t>The program knows where to resume Function 2 because the return address is on the stack frame.</a:t>
            </a:r>
          </a:p>
        </p:txBody>
      </p:sp>
      <p:sp>
        <p:nvSpPr>
          <p:cNvPr id="9" name="TextBox 8">
            <a:extLst>
              <a:ext uri="{FF2B5EF4-FFF2-40B4-BE49-F238E27FC236}">
                <a16:creationId xmlns:a16="http://schemas.microsoft.com/office/drawing/2014/main" id="{357DB41E-EEF1-466A-8788-D403DAC19322}"/>
              </a:ext>
            </a:extLst>
          </p:cNvPr>
          <p:cNvSpPr txBox="1"/>
          <p:nvPr/>
        </p:nvSpPr>
        <p:spPr>
          <a:xfrm>
            <a:off x="8958262" y="6488668"/>
            <a:ext cx="1581150" cy="369332"/>
          </a:xfrm>
          <a:prstGeom prst="rect">
            <a:avLst/>
          </a:prstGeom>
          <a:noFill/>
        </p:spPr>
        <p:txBody>
          <a:bodyPr wrap="square" rtlCol="0">
            <a:spAutoFit/>
          </a:bodyPr>
          <a:lstStyle/>
          <a:p>
            <a:r>
              <a:rPr lang="en-GB" b="1" dirty="0"/>
              <a:t>Call Stack</a:t>
            </a:r>
          </a:p>
        </p:txBody>
      </p:sp>
      <p:cxnSp>
        <p:nvCxnSpPr>
          <p:cNvPr id="11" name="Straight Arrow Connector 10">
            <a:extLst>
              <a:ext uri="{FF2B5EF4-FFF2-40B4-BE49-F238E27FC236}">
                <a16:creationId xmlns:a16="http://schemas.microsoft.com/office/drawing/2014/main" id="{7A085D29-BF0A-4DD9-95F4-E7D248DEACC2}"/>
              </a:ext>
            </a:extLst>
          </p:cNvPr>
          <p:cNvCxnSpPr>
            <a:cxnSpLocks/>
            <a:stCxn id="6" idx="0"/>
            <a:endCxn id="5" idx="2"/>
          </p:cNvCxnSpPr>
          <p:nvPr/>
        </p:nvCxnSpPr>
        <p:spPr>
          <a:xfrm flipV="1">
            <a:off x="4100512" y="3429000"/>
            <a:ext cx="0" cy="914401"/>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13" name="TextBox 12">
            <a:extLst>
              <a:ext uri="{FF2B5EF4-FFF2-40B4-BE49-F238E27FC236}">
                <a16:creationId xmlns:a16="http://schemas.microsoft.com/office/drawing/2014/main" id="{3C112C89-F6B9-4C12-AA43-CE3C5568A0CA}"/>
              </a:ext>
            </a:extLst>
          </p:cNvPr>
          <p:cNvSpPr txBox="1"/>
          <p:nvPr/>
        </p:nvSpPr>
        <p:spPr>
          <a:xfrm>
            <a:off x="4176710" y="3745468"/>
            <a:ext cx="1581150" cy="369332"/>
          </a:xfrm>
          <a:prstGeom prst="rect">
            <a:avLst/>
          </a:prstGeom>
          <a:noFill/>
        </p:spPr>
        <p:txBody>
          <a:bodyPr wrap="square" rtlCol="0">
            <a:spAutoFit/>
          </a:bodyPr>
          <a:lstStyle/>
          <a:p>
            <a:r>
              <a:rPr lang="en-GB" dirty="0"/>
              <a:t>Return control</a:t>
            </a:r>
          </a:p>
        </p:txBody>
      </p:sp>
      <p:sp>
        <p:nvSpPr>
          <p:cNvPr id="12" name="Title 1">
            <a:extLst>
              <a:ext uri="{FF2B5EF4-FFF2-40B4-BE49-F238E27FC236}">
                <a16:creationId xmlns:a16="http://schemas.microsoft.com/office/drawing/2014/main" id="{C0C5380A-5F3E-4A87-994D-E2462B305BC5}"/>
              </a:ext>
            </a:extLst>
          </p:cNvPr>
          <p:cNvSpPr>
            <a:spLocks noGrp="1"/>
          </p:cNvSpPr>
          <p:nvPr>
            <p:ph type="title"/>
          </p:nvPr>
        </p:nvSpPr>
        <p:spPr>
          <a:xfrm>
            <a:off x="184495" y="137318"/>
            <a:ext cx="10515600" cy="662781"/>
          </a:xfrm>
        </p:spPr>
        <p:txBody>
          <a:bodyPr>
            <a:normAutofit fontScale="90000"/>
          </a:bodyPr>
          <a:lstStyle/>
          <a:p>
            <a:r>
              <a:rPr lang="en-GB" dirty="0"/>
              <a:t>Stack frames in subroutine calls</a:t>
            </a:r>
            <a:endParaRPr lang="en-US" dirty="0"/>
          </a:p>
        </p:txBody>
      </p:sp>
      <p:graphicFrame>
        <p:nvGraphicFramePr>
          <p:cNvPr id="14" name="Table 13">
            <a:extLst>
              <a:ext uri="{FF2B5EF4-FFF2-40B4-BE49-F238E27FC236}">
                <a16:creationId xmlns:a16="http://schemas.microsoft.com/office/drawing/2014/main" id="{74C0AD43-3E34-4599-973F-02DCC94A13FD}"/>
              </a:ext>
            </a:extLst>
          </p:cNvPr>
          <p:cNvGraphicFramePr>
            <a:graphicFrameLocks noGrp="1"/>
          </p:cNvGraphicFramePr>
          <p:nvPr>
            <p:extLst>
              <p:ext uri="{D42A27DB-BD31-4B8C-83A1-F6EECF244321}">
                <p14:modId xmlns:p14="http://schemas.microsoft.com/office/powerpoint/2010/main" val="1675375319"/>
              </p:ext>
            </p:extLst>
          </p:nvPr>
        </p:nvGraphicFramePr>
        <p:xfrm>
          <a:off x="8033095" y="3124200"/>
          <a:ext cx="2667000" cy="15240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367224561"/>
                    </a:ext>
                  </a:extLst>
                </a:gridCol>
              </a:tblGrid>
              <a:tr h="293201">
                <a:tc>
                  <a:txBody>
                    <a:bodyPr/>
                    <a:lstStyle/>
                    <a:p>
                      <a:r>
                        <a:rPr lang="en-GB" sz="1400" dirty="0"/>
                        <a:t>Function 2 v1</a:t>
                      </a:r>
                    </a:p>
                  </a:txBody>
                  <a:tcPr>
                    <a:solidFill>
                      <a:srgbClr val="92D050"/>
                    </a:solidFill>
                  </a:tcPr>
                </a:tc>
                <a:extLst>
                  <a:ext uri="{0D108BD9-81ED-4DB2-BD59-A6C34878D82A}">
                    <a16:rowId xmlns:a16="http://schemas.microsoft.com/office/drawing/2014/main" val="2048483694"/>
                  </a:ext>
                </a:extLst>
              </a:tr>
              <a:tr h="293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Function 2 v2</a:t>
                      </a:r>
                    </a:p>
                  </a:txBody>
                  <a:tcPr>
                    <a:solidFill>
                      <a:srgbClr val="92D050"/>
                    </a:solidFill>
                  </a:tcPr>
                </a:tc>
                <a:extLst>
                  <a:ext uri="{0D108BD9-81ED-4DB2-BD59-A6C34878D82A}">
                    <a16:rowId xmlns:a16="http://schemas.microsoft.com/office/drawing/2014/main" val="1064295526"/>
                  </a:ext>
                </a:extLst>
              </a:tr>
              <a:tr h="293201">
                <a:tc>
                  <a:txBody>
                    <a:bodyPr/>
                    <a:lstStyle/>
                    <a:p>
                      <a:r>
                        <a:rPr lang="en-GB" sz="1400" dirty="0"/>
                        <a:t>Return address of Function 1</a:t>
                      </a:r>
                    </a:p>
                  </a:txBody>
                  <a:tcPr>
                    <a:solidFill>
                      <a:srgbClr val="92D050"/>
                    </a:solidFill>
                  </a:tcPr>
                </a:tc>
                <a:extLst>
                  <a:ext uri="{0D108BD9-81ED-4DB2-BD59-A6C34878D82A}">
                    <a16:rowId xmlns:a16="http://schemas.microsoft.com/office/drawing/2014/main" val="1587671559"/>
                  </a:ext>
                </a:extLst>
              </a:tr>
              <a:tr h="293201">
                <a:tc>
                  <a:txBody>
                    <a:bodyPr/>
                    <a:lstStyle/>
                    <a:p>
                      <a:r>
                        <a:rPr lang="en-GB" sz="1400" dirty="0"/>
                        <a:t>p2</a:t>
                      </a:r>
                    </a:p>
                  </a:txBody>
                  <a:tcPr>
                    <a:solidFill>
                      <a:srgbClr val="92D050"/>
                    </a:solidFill>
                  </a:tcPr>
                </a:tc>
                <a:extLst>
                  <a:ext uri="{0D108BD9-81ED-4DB2-BD59-A6C34878D82A}">
                    <a16:rowId xmlns:a16="http://schemas.microsoft.com/office/drawing/2014/main" val="1289929881"/>
                  </a:ext>
                </a:extLst>
              </a:tr>
              <a:tr h="293201">
                <a:tc>
                  <a:txBody>
                    <a:bodyPr/>
                    <a:lstStyle/>
                    <a:p>
                      <a:r>
                        <a:rPr lang="en-GB" sz="1400" dirty="0"/>
                        <a:t>p1 </a:t>
                      </a:r>
                    </a:p>
                  </a:txBody>
                  <a:tcPr>
                    <a:solidFill>
                      <a:srgbClr val="92D050"/>
                    </a:solidFill>
                  </a:tcPr>
                </a:tc>
                <a:extLst>
                  <a:ext uri="{0D108BD9-81ED-4DB2-BD59-A6C34878D82A}">
                    <a16:rowId xmlns:a16="http://schemas.microsoft.com/office/drawing/2014/main" val="2993414509"/>
                  </a:ext>
                </a:extLst>
              </a:tr>
            </a:tbl>
          </a:graphicData>
        </a:graphic>
      </p:graphicFrame>
      <p:graphicFrame>
        <p:nvGraphicFramePr>
          <p:cNvPr id="15" name="Table 14">
            <a:extLst>
              <a:ext uri="{FF2B5EF4-FFF2-40B4-BE49-F238E27FC236}">
                <a16:creationId xmlns:a16="http://schemas.microsoft.com/office/drawing/2014/main" id="{DC9169A4-7373-4093-A395-6DB452E55DB4}"/>
              </a:ext>
            </a:extLst>
          </p:cNvPr>
          <p:cNvGraphicFramePr>
            <a:graphicFrameLocks noGrp="1"/>
          </p:cNvGraphicFramePr>
          <p:nvPr>
            <p:extLst>
              <p:ext uri="{D42A27DB-BD31-4B8C-83A1-F6EECF244321}">
                <p14:modId xmlns:p14="http://schemas.microsoft.com/office/powerpoint/2010/main" val="863392305"/>
              </p:ext>
            </p:extLst>
          </p:nvPr>
        </p:nvGraphicFramePr>
        <p:xfrm>
          <a:off x="8033095" y="4657726"/>
          <a:ext cx="2667000" cy="15240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367224561"/>
                    </a:ext>
                  </a:extLst>
                </a:gridCol>
              </a:tblGrid>
              <a:tr h="293201">
                <a:tc>
                  <a:txBody>
                    <a:bodyPr/>
                    <a:lstStyle/>
                    <a:p>
                      <a:r>
                        <a:rPr lang="en-GB" sz="1400" dirty="0"/>
                        <a:t>Function 2 v1</a:t>
                      </a:r>
                    </a:p>
                  </a:txBody>
                  <a:tcPr>
                    <a:solidFill>
                      <a:srgbClr val="00B0F0"/>
                    </a:solidFill>
                  </a:tcPr>
                </a:tc>
                <a:extLst>
                  <a:ext uri="{0D108BD9-81ED-4DB2-BD59-A6C34878D82A}">
                    <a16:rowId xmlns:a16="http://schemas.microsoft.com/office/drawing/2014/main" val="2048483694"/>
                  </a:ext>
                </a:extLst>
              </a:tr>
              <a:tr h="293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Function 2 v2</a:t>
                      </a:r>
                    </a:p>
                  </a:txBody>
                  <a:tcPr>
                    <a:solidFill>
                      <a:srgbClr val="00B0F0"/>
                    </a:solidFill>
                  </a:tcPr>
                </a:tc>
                <a:extLst>
                  <a:ext uri="{0D108BD9-81ED-4DB2-BD59-A6C34878D82A}">
                    <a16:rowId xmlns:a16="http://schemas.microsoft.com/office/drawing/2014/main" val="1064295526"/>
                  </a:ext>
                </a:extLst>
              </a:tr>
              <a:tr h="293201">
                <a:tc>
                  <a:txBody>
                    <a:bodyPr/>
                    <a:lstStyle/>
                    <a:p>
                      <a:r>
                        <a:rPr lang="en-GB" sz="1400" dirty="0"/>
                        <a:t>Return address of Function 1</a:t>
                      </a:r>
                    </a:p>
                  </a:txBody>
                  <a:tcPr>
                    <a:solidFill>
                      <a:srgbClr val="00B0F0"/>
                    </a:solidFill>
                  </a:tcPr>
                </a:tc>
                <a:extLst>
                  <a:ext uri="{0D108BD9-81ED-4DB2-BD59-A6C34878D82A}">
                    <a16:rowId xmlns:a16="http://schemas.microsoft.com/office/drawing/2014/main" val="1587671559"/>
                  </a:ext>
                </a:extLst>
              </a:tr>
              <a:tr h="293201">
                <a:tc>
                  <a:txBody>
                    <a:bodyPr/>
                    <a:lstStyle/>
                    <a:p>
                      <a:r>
                        <a:rPr lang="en-GB" sz="1400" dirty="0"/>
                        <a:t>p2</a:t>
                      </a:r>
                    </a:p>
                  </a:txBody>
                  <a:tcPr>
                    <a:solidFill>
                      <a:srgbClr val="00B0F0"/>
                    </a:solidFill>
                  </a:tcPr>
                </a:tc>
                <a:extLst>
                  <a:ext uri="{0D108BD9-81ED-4DB2-BD59-A6C34878D82A}">
                    <a16:rowId xmlns:a16="http://schemas.microsoft.com/office/drawing/2014/main" val="1289929881"/>
                  </a:ext>
                </a:extLst>
              </a:tr>
              <a:tr h="293201">
                <a:tc>
                  <a:txBody>
                    <a:bodyPr/>
                    <a:lstStyle/>
                    <a:p>
                      <a:r>
                        <a:rPr lang="en-GB" sz="1400" dirty="0"/>
                        <a:t>p1 </a:t>
                      </a:r>
                    </a:p>
                  </a:txBody>
                  <a:tcPr>
                    <a:solidFill>
                      <a:srgbClr val="00B0F0"/>
                    </a:solidFill>
                  </a:tcPr>
                </a:tc>
                <a:extLst>
                  <a:ext uri="{0D108BD9-81ED-4DB2-BD59-A6C34878D82A}">
                    <a16:rowId xmlns:a16="http://schemas.microsoft.com/office/drawing/2014/main" val="2993414509"/>
                  </a:ext>
                </a:extLst>
              </a:tr>
            </a:tbl>
          </a:graphicData>
        </a:graphic>
      </p:graphicFrame>
    </p:spTree>
    <p:extLst>
      <p:ext uri="{BB962C8B-B14F-4D97-AF65-F5344CB8AC3E}">
        <p14:creationId xmlns:p14="http://schemas.microsoft.com/office/powerpoint/2010/main" val="137429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4E519E-A16F-49E5-86C9-67BEF6F9A108}"/>
              </a:ext>
            </a:extLst>
          </p:cNvPr>
          <p:cNvSpPr/>
          <p:nvPr/>
        </p:nvSpPr>
        <p:spPr>
          <a:xfrm>
            <a:off x="2657475" y="1257300"/>
            <a:ext cx="2886075" cy="628650"/>
          </a:xfrm>
          <a:prstGeom prst="rect">
            <a:avLst/>
          </a:prstGeom>
          <a:solidFill>
            <a:srgbClr val="00B0F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a:t>Function 1 (p1, p2)</a:t>
            </a:r>
          </a:p>
          <a:p>
            <a:pPr algn="ctr"/>
            <a:r>
              <a:rPr lang="en-GB" dirty="0"/>
              <a:t>Local variables v1, v2</a:t>
            </a:r>
          </a:p>
        </p:txBody>
      </p:sp>
      <p:sp>
        <p:nvSpPr>
          <p:cNvPr id="5" name="Rectangle 4">
            <a:extLst>
              <a:ext uri="{FF2B5EF4-FFF2-40B4-BE49-F238E27FC236}">
                <a16:creationId xmlns:a16="http://schemas.microsoft.com/office/drawing/2014/main" id="{DEC74E8A-108D-424D-B3EA-0D134D26347E}"/>
              </a:ext>
            </a:extLst>
          </p:cNvPr>
          <p:cNvSpPr/>
          <p:nvPr/>
        </p:nvSpPr>
        <p:spPr>
          <a:xfrm>
            <a:off x="2657474" y="2800350"/>
            <a:ext cx="2886075" cy="628650"/>
          </a:xfrm>
          <a:prstGeom prst="rect">
            <a:avLst/>
          </a:prstGeom>
          <a:solidFill>
            <a:srgbClr val="92D05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 2 (p1, p2)</a:t>
            </a:r>
          </a:p>
          <a:p>
            <a:pPr algn="ctr"/>
            <a:r>
              <a:rPr lang="en-GB" dirty="0"/>
              <a:t>Local variables v1, v2</a:t>
            </a:r>
          </a:p>
          <a:p>
            <a:pPr algn="ctr"/>
            <a:endParaRPr lang="en-GB" dirty="0"/>
          </a:p>
        </p:txBody>
      </p:sp>
      <p:sp>
        <p:nvSpPr>
          <p:cNvPr id="6" name="Rectangle 5">
            <a:extLst>
              <a:ext uri="{FF2B5EF4-FFF2-40B4-BE49-F238E27FC236}">
                <a16:creationId xmlns:a16="http://schemas.microsoft.com/office/drawing/2014/main" id="{22BDDC45-615D-40EB-B9BE-9BBDE55A40F4}"/>
              </a:ext>
            </a:extLst>
          </p:cNvPr>
          <p:cNvSpPr/>
          <p:nvPr/>
        </p:nvSpPr>
        <p:spPr>
          <a:xfrm>
            <a:off x="2657474" y="4343401"/>
            <a:ext cx="2886075" cy="628650"/>
          </a:xfrm>
          <a:prstGeom prst="rect">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a:p>
            <a:pPr algn="ctr"/>
            <a:r>
              <a:rPr lang="en-GB" dirty="0"/>
              <a:t>Function3(p1, p2)</a:t>
            </a:r>
          </a:p>
          <a:p>
            <a:pPr algn="ctr"/>
            <a:r>
              <a:rPr lang="en-GB" dirty="0"/>
              <a:t>Local variables v1, v2</a:t>
            </a:r>
          </a:p>
          <a:p>
            <a:pPr algn="ctr"/>
            <a:endParaRPr lang="en-GB" dirty="0"/>
          </a:p>
        </p:txBody>
      </p:sp>
      <p:sp>
        <p:nvSpPr>
          <p:cNvPr id="7" name="TextBox 6">
            <a:extLst>
              <a:ext uri="{FF2B5EF4-FFF2-40B4-BE49-F238E27FC236}">
                <a16:creationId xmlns:a16="http://schemas.microsoft.com/office/drawing/2014/main" id="{FB580B2F-3D12-44B1-A043-0E2445900EED}"/>
              </a:ext>
            </a:extLst>
          </p:cNvPr>
          <p:cNvSpPr txBox="1"/>
          <p:nvPr/>
        </p:nvSpPr>
        <p:spPr>
          <a:xfrm>
            <a:off x="7624762" y="1142821"/>
            <a:ext cx="3743325" cy="1200329"/>
          </a:xfrm>
          <a:prstGeom prst="rect">
            <a:avLst/>
          </a:prstGeom>
          <a:noFill/>
        </p:spPr>
        <p:txBody>
          <a:bodyPr wrap="square" rtlCol="0">
            <a:spAutoFit/>
          </a:bodyPr>
          <a:lstStyle/>
          <a:p>
            <a:r>
              <a:rPr lang="en-GB" dirty="0"/>
              <a:t>Function 2 returns control back to Function 1 and we pop the stack frame from the call stack.</a:t>
            </a:r>
          </a:p>
          <a:p>
            <a:endParaRPr lang="en-GB" dirty="0"/>
          </a:p>
        </p:txBody>
      </p:sp>
      <p:sp>
        <p:nvSpPr>
          <p:cNvPr id="9" name="TextBox 8">
            <a:extLst>
              <a:ext uri="{FF2B5EF4-FFF2-40B4-BE49-F238E27FC236}">
                <a16:creationId xmlns:a16="http://schemas.microsoft.com/office/drawing/2014/main" id="{357DB41E-EEF1-466A-8788-D403DAC19322}"/>
              </a:ext>
            </a:extLst>
          </p:cNvPr>
          <p:cNvSpPr txBox="1"/>
          <p:nvPr/>
        </p:nvSpPr>
        <p:spPr>
          <a:xfrm>
            <a:off x="8931758" y="6170616"/>
            <a:ext cx="1581150" cy="369332"/>
          </a:xfrm>
          <a:prstGeom prst="rect">
            <a:avLst/>
          </a:prstGeom>
          <a:noFill/>
        </p:spPr>
        <p:txBody>
          <a:bodyPr wrap="square" rtlCol="0">
            <a:spAutoFit/>
          </a:bodyPr>
          <a:lstStyle/>
          <a:p>
            <a:r>
              <a:rPr lang="en-GB" b="1" dirty="0"/>
              <a:t>Call Stack</a:t>
            </a:r>
          </a:p>
        </p:txBody>
      </p:sp>
      <p:sp>
        <p:nvSpPr>
          <p:cNvPr id="13" name="TextBox 12">
            <a:extLst>
              <a:ext uri="{FF2B5EF4-FFF2-40B4-BE49-F238E27FC236}">
                <a16:creationId xmlns:a16="http://schemas.microsoft.com/office/drawing/2014/main" id="{3C112C89-F6B9-4C12-AA43-CE3C5568A0CA}"/>
              </a:ext>
            </a:extLst>
          </p:cNvPr>
          <p:cNvSpPr txBox="1"/>
          <p:nvPr/>
        </p:nvSpPr>
        <p:spPr>
          <a:xfrm>
            <a:off x="4176710" y="2158484"/>
            <a:ext cx="1581150" cy="369332"/>
          </a:xfrm>
          <a:prstGeom prst="rect">
            <a:avLst/>
          </a:prstGeom>
          <a:noFill/>
        </p:spPr>
        <p:txBody>
          <a:bodyPr wrap="square" rtlCol="0">
            <a:spAutoFit/>
          </a:bodyPr>
          <a:lstStyle/>
          <a:p>
            <a:r>
              <a:rPr lang="en-GB" dirty="0"/>
              <a:t>Return control</a:t>
            </a:r>
          </a:p>
        </p:txBody>
      </p:sp>
      <p:cxnSp>
        <p:nvCxnSpPr>
          <p:cNvPr id="12" name="Straight Arrow Connector 11">
            <a:extLst>
              <a:ext uri="{FF2B5EF4-FFF2-40B4-BE49-F238E27FC236}">
                <a16:creationId xmlns:a16="http://schemas.microsoft.com/office/drawing/2014/main" id="{EF96308E-C171-49C8-9348-BB033BF50346}"/>
              </a:ext>
            </a:extLst>
          </p:cNvPr>
          <p:cNvCxnSpPr>
            <a:cxnSpLocks/>
          </p:cNvCxnSpPr>
          <p:nvPr/>
        </p:nvCxnSpPr>
        <p:spPr>
          <a:xfrm flipV="1">
            <a:off x="4095748" y="1885950"/>
            <a:ext cx="0" cy="914401"/>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11" name="Title 1">
            <a:extLst>
              <a:ext uri="{FF2B5EF4-FFF2-40B4-BE49-F238E27FC236}">
                <a16:creationId xmlns:a16="http://schemas.microsoft.com/office/drawing/2014/main" id="{CAD88A4B-C82A-4CA1-863B-451718D5DDE8}"/>
              </a:ext>
            </a:extLst>
          </p:cNvPr>
          <p:cNvSpPr>
            <a:spLocks noGrp="1"/>
          </p:cNvSpPr>
          <p:nvPr>
            <p:ph type="title"/>
          </p:nvPr>
        </p:nvSpPr>
        <p:spPr>
          <a:xfrm>
            <a:off x="184495" y="137318"/>
            <a:ext cx="10515600" cy="662781"/>
          </a:xfrm>
        </p:spPr>
        <p:txBody>
          <a:bodyPr>
            <a:normAutofit fontScale="90000"/>
          </a:bodyPr>
          <a:lstStyle/>
          <a:p>
            <a:r>
              <a:rPr lang="en-GB" dirty="0"/>
              <a:t>Stack frames in subroutine calls</a:t>
            </a:r>
            <a:endParaRPr lang="en-US" dirty="0"/>
          </a:p>
        </p:txBody>
      </p:sp>
      <p:graphicFrame>
        <p:nvGraphicFramePr>
          <p:cNvPr id="15" name="Table 14">
            <a:extLst>
              <a:ext uri="{FF2B5EF4-FFF2-40B4-BE49-F238E27FC236}">
                <a16:creationId xmlns:a16="http://schemas.microsoft.com/office/drawing/2014/main" id="{897B5EEC-81BB-464C-9AB4-F15466BD7A18}"/>
              </a:ext>
            </a:extLst>
          </p:cNvPr>
          <p:cNvGraphicFramePr>
            <a:graphicFrameLocks noGrp="1"/>
          </p:cNvGraphicFramePr>
          <p:nvPr>
            <p:extLst>
              <p:ext uri="{D42A27DB-BD31-4B8C-83A1-F6EECF244321}">
                <p14:modId xmlns:p14="http://schemas.microsoft.com/office/powerpoint/2010/main" val="863392305"/>
              </p:ext>
            </p:extLst>
          </p:nvPr>
        </p:nvGraphicFramePr>
        <p:xfrm>
          <a:off x="8033095" y="4657726"/>
          <a:ext cx="2667000" cy="1524000"/>
        </p:xfrm>
        <a:graphic>
          <a:graphicData uri="http://schemas.openxmlformats.org/drawingml/2006/table">
            <a:tbl>
              <a:tblPr firstRow="1" bandRow="1">
                <a:tableStyleId>{5940675A-B579-460E-94D1-54222C63F5DA}</a:tableStyleId>
              </a:tblPr>
              <a:tblGrid>
                <a:gridCol w="2667000">
                  <a:extLst>
                    <a:ext uri="{9D8B030D-6E8A-4147-A177-3AD203B41FA5}">
                      <a16:colId xmlns:a16="http://schemas.microsoft.com/office/drawing/2014/main" val="367224561"/>
                    </a:ext>
                  </a:extLst>
                </a:gridCol>
              </a:tblGrid>
              <a:tr h="293201">
                <a:tc>
                  <a:txBody>
                    <a:bodyPr/>
                    <a:lstStyle/>
                    <a:p>
                      <a:r>
                        <a:rPr lang="en-GB" sz="1400" dirty="0"/>
                        <a:t>Function 2 v1</a:t>
                      </a:r>
                    </a:p>
                  </a:txBody>
                  <a:tcPr>
                    <a:solidFill>
                      <a:srgbClr val="00B0F0"/>
                    </a:solidFill>
                  </a:tcPr>
                </a:tc>
                <a:extLst>
                  <a:ext uri="{0D108BD9-81ED-4DB2-BD59-A6C34878D82A}">
                    <a16:rowId xmlns:a16="http://schemas.microsoft.com/office/drawing/2014/main" val="2048483694"/>
                  </a:ext>
                </a:extLst>
              </a:tr>
              <a:tr h="2932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Function 2 v2</a:t>
                      </a:r>
                    </a:p>
                  </a:txBody>
                  <a:tcPr>
                    <a:solidFill>
                      <a:srgbClr val="00B0F0"/>
                    </a:solidFill>
                  </a:tcPr>
                </a:tc>
                <a:extLst>
                  <a:ext uri="{0D108BD9-81ED-4DB2-BD59-A6C34878D82A}">
                    <a16:rowId xmlns:a16="http://schemas.microsoft.com/office/drawing/2014/main" val="1064295526"/>
                  </a:ext>
                </a:extLst>
              </a:tr>
              <a:tr h="293201">
                <a:tc>
                  <a:txBody>
                    <a:bodyPr/>
                    <a:lstStyle/>
                    <a:p>
                      <a:r>
                        <a:rPr lang="en-GB" sz="1400" dirty="0"/>
                        <a:t>Return address of Function 1</a:t>
                      </a:r>
                    </a:p>
                  </a:txBody>
                  <a:tcPr>
                    <a:solidFill>
                      <a:srgbClr val="00B0F0"/>
                    </a:solidFill>
                  </a:tcPr>
                </a:tc>
                <a:extLst>
                  <a:ext uri="{0D108BD9-81ED-4DB2-BD59-A6C34878D82A}">
                    <a16:rowId xmlns:a16="http://schemas.microsoft.com/office/drawing/2014/main" val="1587671559"/>
                  </a:ext>
                </a:extLst>
              </a:tr>
              <a:tr h="293201">
                <a:tc>
                  <a:txBody>
                    <a:bodyPr/>
                    <a:lstStyle/>
                    <a:p>
                      <a:r>
                        <a:rPr lang="en-GB" sz="1400" dirty="0"/>
                        <a:t>p2</a:t>
                      </a:r>
                    </a:p>
                  </a:txBody>
                  <a:tcPr>
                    <a:solidFill>
                      <a:srgbClr val="00B0F0"/>
                    </a:solidFill>
                  </a:tcPr>
                </a:tc>
                <a:extLst>
                  <a:ext uri="{0D108BD9-81ED-4DB2-BD59-A6C34878D82A}">
                    <a16:rowId xmlns:a16="http://schemas.microsoft.com/office/drawing/2014/main" val="1289929881"/>
                  </a:ext>
                </a:extLst>
              </a:tr>
              <a:tr h="293201">
                <a:tc>
                  <a:txBody>
                    <a:bodyPr/>
                    <a:lstStyle/>
                    <a:p>
                      <a:r>
                        <a:rPr lang="en-GB" sz="1400" dirty="0"/>
                        <a:t>p1 </a:t>
                      </a:r>
                    </a:p>
                  </a:txBody>
                  <a:tcPr>
                    <a:solidFill>
                      <a:srgbClr val="00B0F0"/>
                    </a:solidFill>
                  </a:tcPr>
                </a:tc>
                <a:extLst>
                  <a:ext uri="{0D108BD9-81ED-4DB2-BD59-A6C34878D82A}">
                    <a16:rowId xmlns:a16="http://schemas.microsoft.com/office/drawing/2014/main" val="2993414509"/>
                  </a:ext>
                </a:extLst>
              </a:tr>
            </a:tbl>
          </a:graphicData>
        </a:graphic>
      </p:graphicFrame>
    </p:spTree>
    <p:extLst>
      <p:ext uri="{BB962C8B-B14F-4D97-AF65-F5344CB8AC3E}">
        <p14:creationId xmlns:p14="http://schemas.microsoft.com/office/powerpoint/2010/main" val="186899147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9638</TotalTime>
  <Words>4099</Words>
  <Application>Microsoft Office PowerPoint</Application>
  <PresentationFormat>Widescreen</PresentationFormat>
  <Paragraphs>1232</Paragraphs>
  <Slides>38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38</vt:i4>
      </vt:variant>
    </vt:vector>
  </HeadingPairs>
  <TitlesOfParts>
    <vt:vector size="47" baseType="lpstr">
      <vt:lpstr>Arial</vt:lpstr>
      <vt:lpstr>Calibri</vt:lpstr>
      <vt:lpstr>Calibri Light</vt:lpstr>
      <vt:lpstr>Consolas</vt:lpstr>
      <vt:lpstr>Courier New</vt:lpstr>
      <vt:lpstr>gg sans</vt:lpstr>
      <vt:lpstr>Times New Roman</vt:lpstr>
      <vt:lpstr>Wingdings</vt:lpstr>
      <vt:lpstr>1_Office Theme</vt:lpstr>
      <vt:lpstr>Stackframes</vt:lpstr>
      <vt:lpstr>Learning objectives</vt:lpstr>
      <vt:lpstr>Stack frame</vt:lpstr>
      <vt:lpstr>Stack frames in subroutine calls</vt:lpstr>
      <vt:lpstr>Stack frames in subroutine calls</vt:lpstr>
      <vt:lpstr>Stack frames in subroutine calls</vt:lpstr>
      <vt:lpstr>Stack frames in subroutine calls</vt:lpstr>
      <vt:lpstr>Stack frames in subroutine calls</vt:lpstr>
      <vt:lpstr>Stack frames in subroutine calls</vt:lpstr>
      <vt:lpstr>Stack frames in subroutine calls</vt:lpstr>
      <vt:lpstr>Stack frames in subroutine calls</vt:lpstr>
      <vt:lpstr>Tracing with stackframes</vt:lpstr>
      <vt:lpstr>Tracing with stackframes</vt:lpstr>
      <vt:lpstr>Tracing with stackframes</vt:lpstr>
      <vt:lpstr>Tracing with stackframes</vt:lpstr>
      <vt:lpstr>Tracing with stackframes</vt:lpstr>
      <vt:lpstr>Tracing with stackframes</vt:lpstr>
      <vt:lpstr>Tracing with stackframes</vt:lpstr>
      <vt:lpstr>Tracing with stackframes</vt:lpstr>
      <vt:lpstr>Tracing with stackframes</vt:lpstr>
      <vt:lpstr>Tracing with stackframes</vt:lpstr>
      <vt:lpstr>Tracing with stackframes</vt:lpstr>
      <vt:lpstr>Tracing with stackframes</vt:lpstr>
      <vt:lpstr>Tracing with stackframes</vt:lpstr>
      <vt:lpstr>Tracing with stackframes</vt:lpstr>
      <vt:lpstr>Tracing with stackframes</vt:lpstr>
      <vt:lpstr>Tracing with stackframes</vt:lpstr>
      <vt:lpstr>Exercise: Show the call stack when the following code is run</vt:lpstr>
      <vt:lpstr>Show the call stack when the following code is run</vt:lpstr>
      <vt:lpstr>Show the call stack when the following code is run</vt:lpstr>
      <vt:lpstr>Show the call stack when the following code is run</vt:lpstr>
      <vt:lpstr>Show the call stack when the following code is run</vt:lpstr>
      <vt:lpstr>Show the call stack when the following code is run</vt:lpstr>
      <vt:lpstr>Show the call stack when the following code is run</vt:lpstr>
      <vt:lpstr>Show the call stack when the following code is run</vt:lpstr>
      <vt:lpstr>Show the call stack when the following code is run</vt:lpstr>
      <vt:lpstr>Exercise 2: Show the call stack for the following code</vt:lpstr>
      <vt:lpstr>Exercise 2: Show the call stack for the following code</vt:lpstr>
    </vt:vector>
  </TitlesOfParts>
  <Company>RM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objective</dc:title>
  <dc:creator>Grey William</dc:creator>
  <cp:lastModifiedBy>Chezka Mae Madrona</cp:lastModifiedBy>
  <cp:revision>215</cp:revision>
  <cp:lastPrinted>2016-09-16T11:32:46Z</cp:lastPrinted>
  <dcterms:created xsi:type="dcterms:W3CDTF">2016-09-09T07:37:57Z</dcterms:created>
  <dcterms:modified xsi:type="dcterms:W3CDTF">2025-03-25T09:56:18Z</dcterms:modified>
</cp:coreProperties>
</file>