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0" r:id="rId2"/>
    <p:sldId id="309" r:id="rId3"/>
    <p:sldId id="298" r:id="rId4"/>
    <p:sldId id="303" r:id="rId5"/>
    <p:sldId id="300" r:id="rId6"/>
    <p:sldId id="299" r:id="rId7"/>
    <p:sldId id="310" r:id="rId8"/>
    <p:sldId id="301" r:id="rId9"/>
    <p:sldId id="302" r:id="rId10"/>
    <p:sldId id="308" r:id="rId11"/>
    <p:sldId id="311" r:id="rId12"/>
    <p:sldId id="313" r:id="rId13"/>
    <p:sldId id="312" r:id="rId14"/>
    <p:sldId id="297" r:id="rId15"/>
    <p:sldId id="305" r:id="rId16"/>
    <p:sldId id="306" r:id="rId17"/>
    <p:sldId id="314" r:id="rId18"/>
    <p:sldId id="304" r:id="rId19"/>
    <p:sldId id="315" r:id="rId20"/>
    <p:sldId id="31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66FF33"/>
    <a:srgbClr val="99CCFF"/>
    <a:srgbClr val="0049DA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FE894A-E711-4B90-9E4E-09ED397076DD}" v="17" dt="2023-01-19T13:24:43.9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048" autoAdjust="0"/>
    <p:restoredTop sz="94660"/>
  </p:normalViewPr>
  <p:slideViewPr>
    <p:cSldViewPr snapToGrid="0">
      <p:cViewPr varScale="1">
        <p:scale>
          <a:sx n="58" d="100"/>
          <a:sy n="58" d="100"/>
        </p:scale>
        <p:origin x="102" y="9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E4CFA32A-9086-4232-B928-837262F086B2}"/>
    <pc:docChg chg="modSld">
      <pc:chgData name="William Grey" userId="37b73424-c081-4fc2-b1af-363f4f3fd4f3" providerId="ADAL" clId="{E4CFA32A-9086-4232-B928-837262F086B2}" dt="2023-01-18T14:44:10.469" v="15" actId="20577"/>
      <pc:docMkLst>
        <pc:docMk/>
      </pc:docMkLst>
      <pc:sldChg chg="modSp mod">
        <pc:chgData name="William Grey" userId="37b73424-c081-4fc2-b1af-363f4f3fd4f3" providerId="ADAL" clId="{E4CFA32A-9086-4232-B928-837262F086B2}" dt="2023-01-18T14:44:03.141" v="10" actId="20577"/>
        <pc:sldMkLst>
          <pc:docMk/>
          <pc:sldMk cId="2652468704" sldId="298"/>
        </pc:sldMkLst>
        <pc:spChg chg="mod">
          <ac:chgData name="William Grey" userId="37b73424-c081-4fc2-b1af-363f4f3fd4f3" providerId="ADAL" clId="{E4CFA32A-9086-4232-B928-837262F086B2}" dt="2023-01-18T14:44:03.141" v="10" actId="20577"/>
          <ac:spMkLst>
            <pc:docMk/>
            <pc:sldMk cId="2652468704" sldId="298"/>
            <ac:spMk id="3" creationId="{C233345B-1BE5-4DEB-AE00-E87D7BABD9D4}"/>
          </ac:spMkLst>
        </pc:spChg>
      </pc:sldChg>
      <pc:sldChg chg="modSp mod">
        <pc:chgData name="William Grey" userId="37b73424-c081-4fc2-b1af-363f4f3fd4f3" providerId="ADAL" clId="{E4CFA32A-9086-4232-B928-837262F086B2}" dt="2023-01-18T14:44:10.469" v="15" actId="20577"/>
        <pc:sldMkLst>
          <pc:docMk/>
          <pc:sldMk cId="1353602183" sldId="303"/>
        </pc:sldMkLst>
        <pc:spChg chg="mod">
          <ac:chgData name="William Grey" userId="37b73424-c081-4fc2-b1af-363f4f3fd4f3" providerId="ADAL" clId="{E4CFA32A-9086-4232-B928-837262F086B2}" dt="2023-01-18T14:44:10.469" v="15" actId="20577"/>
          <ac:spMkLst>
            <pc:docMk/>
            <pc:sldMk cId="1353602183" sldId="303"/>
            <ac:spMk id="3" creationId="{B5A9EA4A-E990-4B54-88D5-19D2921149D4}"/>
          </ac:spMkLst>
        </pc:spChg>
      </pc:sldChg>
    </pc:docChg>
  </pc:docChgLst>
  <pc:docChgLst>
    <pc:chgData name="William Grey" userId="37b73424-c081-4fc2-b1af-363f4f3fd4f3" providerId="ADAL" clId="{4544E1A4-8E37-4FD3-9E85-280639683B55}"/>
    <pc:docChg chg="modSld">
      <pc:chgData name="William Grey" userId="37b73424-c081-4fc2-b1af-363f4f3fd4f3" providerId="ADAL" clId="{4544E1A4-8E37-4FD3-9E85-280639683B55}" dt="2019-03-21T11:04:52.025" v="0" actId="20577"/>
      <pc:docMkLst>
        <pc:docMk/>
      </pc:docMkLst>
      <pc:sldChg chg="modSp">
        <pc:chgData name="William Grey" userId="37b73424-c081-4fc2-b1af-363f4f3fd4f3" providerId="ADAL" clId="{4544E1A4-8E37-4FD3-9E85-280639683B55}" dt="2019-03-21T11:04:52.025" v="0" actId="20577"/>
        <pc:sldMkLst>
          <pc:docMk/>
          <pc:sldMk cId="817450308" sldId="299"/>
        </pc:sldMkLst>
        <pc:spChg chg="mod">
          <ac:chgData name="William Grey" userId="37b73424-c081-4fc2-b1af-363f4f3fd4f3" providerId="ADAL" clId="{4544E1A4-8E37-4FD3-9E85-280639683B55}" dt="2019-03-21T11:04:52.025" v="0" actId="20577"/>
          <ac:spMkLst>
            <pc:docMk/>
            <pc:sldMk cId="817450308" sldId="299"/>
            <ac:spMk id="3" creationId="{7C066412-9963-4FFE-89B2-D9C9E066C373}"/>
          </ac:spMkLst>
        </pc:spChg>
      </pc:sldChg>
    </pc:docChg>
  </pc:docChgLst>
  <pc:docChgLst>
    <pc:chgData name="William Grey" userId="37b73424-c081-4fc2-b1af-363f4f3fd4f3" providerId="ADAL" clId="{DC1DC259-D932-4B92-AD3A-F7AE42F32F38}"/>
    <pc:docChg chg="modSld">
      <pc:chgData name="William Grey" userId="37b73424-c081-4fc2-b1af-363f4f3fd4f3" providerId="ADAL" clId="{DC1DC259-D932-4B92-AD3A-F7AE42F32F38}" dt="2021-11-11T09:35:49.220" v="8" actId="20577"/>
      <pc:docMkLst>
        <pc:docMk/>
      </pc:docMkLst>
      <pc:sldChg chg="modSp mod">
        <pc:chgData name="William Grey" userId="37b73424-c081-4fc2-b1af-363f4f3fd4f3" providerId="ADAL" clId="{DC1DC259-D932-4B92-AD3A-F7AE42F32F38}" dt="2021-11-08T13:21:08.739" v="0" actId="20577"/>
        <pc:sldMkLst>
          <pc:docMk/>
          <pc:sldMk cId="2433329042" sldId="297"/>
        </pc:sldMkLst>
        <pc:spChg chg="mod">
          <ac:chgData name="William Grey" userId="37b73424-c081-4fc2-b1af-363f4f3fd4f3" providerId="ADAL" clId="{DC1DC259-D932-4B92-AD3A-F7AE42F32F38}" dt="2021-11-08T13:21:08.739" v="0" actId="20577"/>
          <ac:spMkLst>
            <pc:docMk/>
            <pc:sldMk cId="2433329042" sldId="297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DC1DC259-D932-4B92-AD3A-F7AE42F32F38}" dt="2021-11-11T09:35:49.220" v="8" actId="20577"/>
        <pc:sldMkLst>
          <pc:docMk/>
          <pc:sldMk cId="3556398852" sldId="306"/>
        </pc:sldMkLst>
        <pc:spChg chg="mod">
          <ac:chgData name="William Grey" userId="37b73424-c081-4fc2-b1af-363f4f3fd4f3" providerId="ADAL" clId="{DC1DC259-D932-4B92-AD3A-F7AE42F32F38}" dt="2021-11-11T09:35:49.220" v="8" actId="20577"/>
          <ac:spMkLst>
            <pc:docMk/>
            <pc:sldMk cId="3556398852" sldId="306"/>
            <ac:spMk id="3" creationId="{256132FD-3643-41C7-8B36-1BD475BDD08E}"/>
          </ac:spMkLst>
        </pc:spChg>
      </pc:sldChg>
    </pc:docChg>
  </pc:docChgLst>
  <pc:docChgLst>
    <pc:chgData name="William Grey" userId="37b73424-c081-4fc2-b1af-363f4f3fd4f3" providerId="ADAL" clId="{C1FE894A-E711-4B90-9E4E-09ED397076DD}"/>
    <pc:docChg chg="undo custSel addSld delSld modSld sldOrd">
      <pc:chgData name="William Grey" userId="37b73424-c081-4fc2-b1af-363f4f3fd4f3" providerId="ADAL" clId="{C1FE894A-E711-4B90-9E4E-09ED397076DD}" dt="2023-01-19T13:28:10.164" v="3823" actId="20577"/>
      <pc:docMkLst>
        <pc:docMk/>
      </pc:docMkLst>
      <pc:sldChg chg="modSp mod">
        <pc:chgData name="William Grey" userId="37b73424-c081-4fc2-b1af-363f4f3fd4f3" providerId="ADAL" clId="{C1FE894A-E711-4B90-9E4E-09ED397076DD}" dt="2023-01-19T10:57:26.456" v="11" actId="20577"/>
        <pc:sldMkLst>
          <pc:docMk/>
          <pc:sldMk cId="222047521" sldId="280"/>
        </pc:sldMkLst>
        <pc:spChg chg="mod">
          <ac:chgData name="William Grey" userId="37b73424-c081-4fc2-b1af-363f4f3fd4f3" providerId="ADAL" clId="{C1FE894A-E711-4B90-9E4E-09ED397076DD}" dt="2023-01-19T10:57:26.456" v="11" actId="20577"/>
          <ac:spMkLst>
            <pc:docMk/>
            <pc:sldMk cId="222047521" sldId="280"/>
            <ac:spMk id="2" creationId="{00000000-0000-0000-0000-000000000000}"/>
          </ac:spMkLst>
        </pc:spChg>
        <pc:spChg chg="mod">
          <ac:chgData name="William Grey" userId="37b73424-c081-4fc2-b1af-363f4f3fd4f3" providerId="ADAL" clId="{C1FE894A-E711-4B90-9E4E-09ED397076DD}" dt="2023-01-16T21:03:15.141" v="0"/>
          <ac:spMkLst>
            <pc:docMk/>
            <pc:sldMk cId="222047521" sldId="280"/>
            <ac:spMk id="5" creationId="{FE98A29D-30CD-467E-9997-674F6CEE302C}"/>
          </ac:spMkLst>
        </pc:spChg>
      </pc:sldChg>
      <pc:sldChg chg="modSp del mod">
        <pc:chgData name="William Grey" userId="37b73424-c081-4fc2-b1af-363f4f3fd4f3" providerId="ADAL" clId="{C1FE894A-E711-4B90-9E4E-09ED397076DD}" dt="2023-01-19T10:58:53.760" v="143" actId="2696"/>
        <pc:sldMkLst>
          <pc:docMk/>
          <pc:sldMk cId="2433329042" sldId="297"/>
        </pc:sldMkLst>
        <pc:spChg chg="mod">
          <ac:chgData name="William Grey" userId="37b73424-c081-4fc2-b1af-363f4f3fd4f3" providerId="ADAL" clId="{C1FE894A-E711-4B90-9E4E-09ED397076DD}" dt="2023-01-16T21:03:15.191" v="2" actId="27636"/>
          <ac:spMkLst>
            <pc:docMk/>
            <pc:sldMk cId="2433329042" sldId="297"/>
            <ac:spMk id="2" creationId="{00000000-0000-0000-0000-000000000000}"/>
          </ac:spMkLst>
        </pc:spChg>
      </pc:sldChg>
      <pc:sldChg chg="addSp modSp add mod ord">
        <pc:chgData name="William Grey" userId="37b73424-c081-4fc2-b1af-363f4f3fd4f3" providerId="ADAL" clId="{C1FE894A-E711-4B90-9E4E-09ED397076DD}" dt="2023-01-19T13:05:35.588" v="2400" actId="20577"/>
        <pc:sldMkLst>
          <pc:docMk/>
          <pc:sldMk cId="3559957958" sldId="297"/>
        </pc:sldMkLst>
        <pc:spChg chg="mod">
          <ac:chgData name="William Grey" userId="37b73424-c081-4fc2-b1af-363f4f3fd4f3" providerId="ADAL" clId="{C1FE894A-E711-4B90-9E4E-09ED397076DD}" dt="2023-01-19T13:01:27.486" v="2025" actId="27636"/>
          <ac:spMkLst>
            <pc:docMk/>
            <pc:sldMk cId="3559957958" sldId="297"/>
            <ac:spMk id="3" creationId="{00000000-0000-0000-0000-000000000000}"/>
          </ac:spMkLst>
        </pc:spChg>
        <pc:spChg chg="add mod">
          <ac:chgData name="William Grey" userId="37b73424-c081-4fc2-b1af-363f4f3fd4f3" providerId="ADAL" clId="{C1FE894A-E711-4B90-9E4E-09ED397076DD}" dt="2023-01-19T13:05:35.588" v="2400" actId="20577"/>
          <ac:spMkLst>
            <pc:docMk/>
            <pc:sldMk cId="3559957958" sldId="297"/>
            <ac:spMk id="4" creationId="{69CF17E3-C15D-4BF2-9E4C-EFBA436D5AA0}"/>
          </ac:spMkLst>
        </pc:spChg>
      </pc:sldChg>
      <pc:sldChg chg="modSp mod">
        <pc:chgData name="William Grey" userId="37b73424-c081-4fc2-b1af-363f4f3fd4f3" providerId="ADAL" clId="{C1FE894A-E711-4B90-9E4E-09ED397076DD}" dt="2023-01-19T10:58:48.379" v="142" actId="20577"/>
        <pc:sldMkLst>
          <pc:docMk/>
          <pc:sldMk cId="2652468704" sldId="298"/>
        </pc:sldMkLst>
        <pc:spChg chg="mod">
          <ac:chgData name="William Grey" userId="37b73424-c081-4fc2-b1af-363f4f3fd4f3" providerId="ADAL" clId="{C1FE894A-E711-4B90-9E4E-09ED397076DD}" dt="2023-01-19T10:58:35.632" v="131" actId="20577"/>
          <ac:spMkLst>
            <pc:docMk/>
            <pc:sldMk cId="2652468704" sldId="298"/>
            <ac:spMk id="2" creationId="{253A4C26-E586-4558-9D7D-B05764D924C0}"/>
          </ac:spMkLst>
        </pc:spChg>
        <pc:spChg chg="mod">
          <ac:chgData name="William Grey" userId="37b73424-c081-4fc2-b1af-363f4f3fd4f3" providerId="ADAL" clId="{C1FE894A-E711-4B90-9E4E-09ED397076DD}" dt="2023-01-19T10:58:48.379" v="142" actId="20577"/>
          <ac:spMkLst>
            <pc:docMk/>
            <pc:sldMk cId="2652468704" sldId="298"/>
            <ac:spMk id="3" creationId="{C233345B-1BE5-4DEB-AE00-E87D7BABD9D4}"/>
          </ac:spMkLst>
        </pc:spChg>
      </pc:sldChg>
      <pc:sldChg chg="addSp delSp modSp mod">
        <pc:chgData name="William Grey" userId="37b73424-c081-4fc2-b1af-363f4f3fd4f3" providerId="ADAL" clId="{C1FE894A-E711-4B90-9E4E-09ED397076DD}" dt="2023-01-19T12:59:21.134" v="1979" actId="20577"/>
        <pc:sldMkLst>
          <pc:docMk/>
          <pc:sldMk cId="817450308" sldId="299"/>
        </pc:sldMkLst>
        <pc:spChg chg="mod">
          <ac:chgData name="William Grey" userId="37b73424-c081-4fc2-b1af-363f4f3fd4f3" providerId="ADAL" clId="{C1FE894A-E711-4B90-9E4E-09ED397076DD}" dt="2023-01-19T11:12:08.311" v="757" actId="20577"/>
          <ac:spMkLst>
            <pc:docMk/>
            <pc:sldMk cId="817450308" sldId="299"/>
            <ac:spMk id="2" creationId="{E501AD35-887B-47EC-956E-64601CE99DD4}"/>
          </ac:spMkLst>
        </pc:spChg>
        <pc:spChg chg="mod">
          <ac:chgData name="William Grey" userId="37b73424-c081-4fc2-b1af-363f4f3fd4f3" providerId="ADAL" clId="{C1FE894A-E711-4B90-9E4E-09ED397076DD}" dt="2023-01-19T12:59:21.134" v="1979" actId="20577"/>
          <ac:spMkLst>
            <pc:docMk/>
            <pc:sldMk cId="817450308" sldId="299"/>
            <ac:spMk id="3" creationId="{7C066412-9963-4FFE-89B2-D9C9E066C373}"/>
          </ac:spMkLst>
        </pc:spChg>
        <pc:spChg chg="add">
          <ac:chgData name="William Grey" userId="37b73424-c081-4fc2-b1af-363f4f3fd4f3" providerId="ADAL" clId="{C1FE894A-E711-4B90-9E4E-09ED397076DD}" dt="2023-01-19T11:11:08.509" v="725" actId="22"/>
          <ac:spMkLst>
            <pc:docMk/>
            <pc:sldMk cId="817450308" sldId="299"/>
            <ac:spMk id="6" creationId="{A1FAF692-8B43-4208-A271-450314BAEECD}"/>
          </ac:spMkLst>
        </pc:spChg>
        <pc:spChg chg="add">
          <ac:chgData name="William Grey" userId="37b73424-c081-4fc2-b1af-363f4f3fd4f3" providerId="ADAL" clId="{C1FE894A-E711-4B90-9E4E-09ED397076DD}" dt="2023-01-19T11:11:10.441" v="726" actId="22"/>
          <ac:spMkLst>
            <pc:docMk/>
            <pc:sldMk cId="817450308" sldId="299"/>
            <ac:spMk id="8" creationId="{869035BF-5CD6-421E-AE8A-A7A5F6A02452}"/>
          </ac:spMkLst>
        </pc:spChg>
        <pc:graphicFrameChg chg="add del mod modGraphic">
          <ac:chgData name="William Grey" userId="37b73424-c081-4fc2-b1af-363f4f3fd4f3" providerId="ADAL" clId="{C1FE894A-E711-4B90-9E4E-09ED397076DD}" dt="2023-01-19T11:11:57.394" v="755" actId="478"/>
          <ac:graphicFrameMkLst>
            <pc:docMk/>
            <pc:sldMk cId="817450308" sldId="299"/>
            <ac:graphicFrameMk id="4" creationId="{9C707766-1338-4960-9BD5-FF781BBCE4A3}"/>
          </ac:graphicFrameMkLst>
        </pc:graphicFrameChg>
      </pc:sldChg>
      <pc:sldChg chg="addSp modSp mod">
        <pc:chgData name="William Grey" userId="37b73424-c081-4fc2-b1af-363f4f3fd4f3" providerId="ADAL" clId="{C1FE894A-E711-4B90-9E4E-09ED397076DD}" dt="2023-01-19T11:08:37.411" v="639" actId="2710"/>
        <pc:sldMkLst>
          <pc:docMk/>
          <pc:sldMk cId="476829451" sldId="300"/>
        </pc:sldMkLst>
        <pc:spChg chg="mod">
          <ac:chgData name="William Grey" userId="37b73424-c081-4fc2-b1af-363f4f3fd4f3" providerId="ADAL" clId="{C1FE894A-E711-4B90-9E4E-09ED397076DD}" dt="2023-01-19T11:00:41.629" v="277" actId="20577"/>
          <ac:spMkLst>
            <pc:docMk/>
            <pc:sldMk cId="476829451" sldId="300"/>
            <ac:spMk id="2" creationId="{E501AD35-887B-47EC-956E-64601CE99DD4}"/>
          </ac:spMkLst>
        </pc:spChg>
        <pc:spChg chg="mod">
          <ac:chgData name="William Grey" userId="37b73424-c081-4fc2-b1af-363f4f3fd4f3" providerId="ADAL" clId="{C1FE894A-E711-4B90-9E4E-09ED397076DD}" dt="2023-01-19T11:08:37.411" v="639" actId="2710"/>
          <ac:spMkLst>
            <pc:docMk/>
            <pc:sldMk cId="476829451" sldId="300"/>
            <ac:spMk id="3" creationId="{7C066412-9963-4FFE-89B2-D9C9E066C373}"/>
          </ac:spMkLst>
        </pc:spChg>
        <pc:spChg chg="add mod">
          <ac:chgData name="William Grey" userId="37b73424-c081-4fc2-b1af-363f4f3fd4f3" providerId="ADAL" clId="{C1FE894A-E711-4B90-9E4E-09ED397076DD}" dt="2023-01-19T11:07:09.575" v="553" actId="12"/>
          <ac:spMkLst>
            <pc:docMk/>
            <pc:sldMk cId="476829451" sldId="300"/>
            <ac:spMk id="5" creationId="{112DCA07-3B10-446C-BFB7-0BE3F2F5966E}"/>
          </ac:spMkLst>
        </pc:spChg>
      </pc:sldChg>
      <pc:sldChg chg="addSp modSp mod">
        <pc:chgData name="William Grey" userId="37b73424-c081-4fc2-b1af-363f4f3fd4f3" providerId="ADAL" clId="{C1FE894A-E711-4B90-9E4E-09ED397076DD}" dt="2023-01-19T11:31:22.225" v="1217" actId="27636"/>
        <pc:sldMkLst>
          <pc:docMk/>
          <pc:sldMk cId="938444541" sldId="301"/>
        </pc:sldMkLst>
        <pc:spChg chg="mod">
          <ac:chgData name="William Grey" userId="37b73424-c081-4fc2-b1af-363f4f3fd4f3" providerId="ADAL" clId="{C1FE894A-E711-4B90-9E4E-09ED397076DD}" dt="2023-01-19T11:17:35.124" v="899" actId="20577"/>
          <ac:spMkLst>
            <pc:docMk/>
            <pc:sldMk cId="938444541" sldId="301"/>
            <ac:spMk id="2" creationId="{E501AD35-887B-47EC-956E-64601CE99DD4}"/>
          </ac:spMkLst>
        </pc:spChg>
        <pc:spChg chg="mod">
          <ac:chgData name="William Grey" userId="37b73424-c081-4fc2-b1af-363f4f3fd4f3" providerId="ADAL" clId="{C1FE894A-E711-4B90-9E4E-09ED397076DD}" dt="2023-01-19T11:31:22.225" v="1217" actId="27636"/>
          <ac:spMkLst>
            <pc:docMk/>
            <pc:sldMk cId="938444541" sldId="301"/>
            <ac:spMk id="3" creationId="{7C066412-9963-4FFE-89B2-D9C9E066C373}"/>
          </ac:spMkLst>
        </pc:spChg>
        <pc:spChg chg="add mod">
          <ac:chgData name="William Grey" userId="37b73424-c081-4fc2-b1af-363f4f3fd4f3" providerId="ADAL" clId="{C1FE894A-E711-4B90-9E4E-09ED397076DD}" dt="2023-01-19T11:29:41.171" v="1107" actId="255"/>
          <ac:spMkLst>
            <pc:docMk/>
            <pc:sldMk cId="938444541" sldId="301"/>
            <ac:spMk id="5" creationId="{72171A2D-4E02-425E-B48E-983FF42BB2C6}"/>
          </ac:spMkLst>
        </pc:spChg>
      </pc:sldChg>
      <pc:sldChg chg="modSp mod">
        <pc:chgData name="William Grey" userId="37b73424-c081-4fc2-b1af-363f4f3fd4f3" providerId="ADAL" clId="{C1FE894A-E711-4B90-9E4E-09ED397076DD}" dt="2023-01-19T11:31:35.641" v="1219" actId="20577"/>
        <pc:sldMkLst>
          <pc:docMk/>
          <pc:sldMk cId="388961545" sldId="302"/>
        </pc:sldMkLst>
        <pc:spChg chg="mod">
          <ac:chgData name="William Grey" userId="37b73424-c081-4fc2-b1af-363f4f3fd4f3" providerId="ADAL" clId="{C1FE894A-E711-4B90-9E4E-09ED397076DD}" dt="2023-01-19T11:31:35.641" v="1219" actId="20577"/>
          <ac:spMkLst>
            <pc:docMk/>
            <pc:sldMk cId="388961545" sldId="302"/>
            <ac:spMk id="2" creationId="{3D79553D-0D98-49D4-A036-F6982C5C9C93}"/>
          </ac:spMkLst>
        </pc:spChg>
        <pc:spChg chg="mod">
          <ac:chgData name="William Grey" userId="37b73424-c081-4fc2-b1af-363f4f3fd4f3" providerId="ADAL" clId="{C1FE894A-E711-4B90-9E4E-09ED397076DD}" dt="2023-01-19T11:31:31.881" v="1218" actId="20577"/>
          <ac:spMkLst>
            <pc:docMk/>
            <pc:sldMk cId="388961545" sldId="302"/>
            <ac:spMk id="3" creationId="{3B2C248C-B397-446D-AD16-93ADE52ABC2F}"/>
          </ac:spMkLst>
        </pc:spChg>
      </pc:sldChg>
      <pc:sldChg chg="modSp mod">
        <pc:chgData name="William Grey" userId="37b73424-c081-4fc2-b1af-363f4f3fd4f3" providerId="ADAL" clId="{C1FE894A-E711-4B90-9E4E-09ED397076DD}" dt="2023-01-19T11:00:25.866" v="266" actId="20577"/>
        <pc:sldMkLst>
          <pc:docMk/>
          <pc:sldMk cId="1353602183" sldId="303"/>
        </pc:sldMkLst>
        <pc:spChg chg="mod">
          <ac:chgData name="William Grey" userId="37b73424-c081-4fc2-b1af-363f4f3fd4f3" providerId="ADAL" clId="{C1FE894A-E711-4B90-9E4E-09ED397076DD}" dt="2023-01-19T10:59:56.016" v="174" actId="20577"/>
          <ac:spMkLst>
            <pc:docMk/>
            <pc:sldMk cId="1353602183" sldId="303"/>
            <ac:spMk id="2" creationId="{19AAD5DE-99C4-4D1E-9EB8-78B6CEF774BA}"/>
          </ac:spMkLst>
        </pc:spChg>
        <pc:spChg chg="mod">
          <ac:chgData name="William Grey" userId="37b73424-c081-4fc2-b1af-363f4f3fd4f3" providerId="ADAL" clId="{C1FE894A-E711-4B90-9E4E-09ED397076DD}" dt="2023-01-19T11:00:25.866" v="266" actId="20577"/>
          <ac:spMkLst>
            <pc:docMk/>
            <pc:sldMk cId="1353602183" sldId="303"/>
            <ac:spMk id="3" creationId="{B5A9EA4A-E990-4B54-88D5-19D2921149D4}"/>
          </ac:spMkLst>
        </pc:spChg>
      </pc:sldChg>
      <pc:sldChg chg="modSp mod">
        <pc:chgData name="William Grey" userId="37b73424-c081-4fc2-b1af-363f4f3fd4f3" providerId="ADAL" clId="{C1FE894A-E711-4B90-9E4E-09ED397076DD}" dt="2023-01-19T13:24:48.716" v="3114" actId="27636"/>
        <pc:sldMkLst>
          <pc:docMk/>
          <pc:sldMk cId="568046086" sldId="304"/>
        </pc:sldMkLst>
        <pc:spChg chg="mod">
          <ac:chgData name="William Grey" userId="37b73424-c081-4fc2-b1af-363f4f3fd4f3" providerId="ADAL" clId="{C1FE894A-E711-4B90-9E4E-09ED397076DD}" dt="2023-01-19T13:16:44.565" v="2828" actId="1076"/>
          <ac:spMkLst>
            <pc:docMk/>
            <pc:sldMk cId="568046086" sldId="304"/>
            <ac:spMk id="2" creationId="{232DD3FC-3276-4881-A934-C3BFF3724A36}"/>
          </ac:spMkLst>
        </pc:spChg>
        <pc:spChg chg="mod">
          <ac:chgData name="William Grey" userId="37b73424-c081-4fc2-b1af-363f4f3fd4f3" providerId="ADAL" clId="{C1FE894A-E711-4B90-9E4E-09ED397076DD}" dt="2023-01-19T13:24:48.716" v="3114" actId="27636"/>
          <ac:spMkLst>
            <pc:docMk/>
            <pc:sldMk cId="568046086" sldId="304"/>
            <ac:spMk id="3" creationId="{C2503E81-80A9-4033-B31A-2049CF7AA0B2}"/>
          </ac:spMkLst>
        </pc:spChg>
      </pc:sldChg>
      <pc:sldChg chg="modSp mod">
        <pc:chgData name="William Grey" userId="37b73424-c081-4fc2-b1af-363f4f3fd4f3" providerId="ADAL" clId="{C1FE894A-E711-4B90-9E4E-09ED397076DD}" dt="2023-01-19T13:13:12.646" v="2772" actId="20577"/>
        <pc:sldMkLst>
          <pc:docMk/>
          <pc:sldMk cId="1254376722" sldId="305"/>
        </pc:sldMkLst>
        <pc:spChg chg="mod">
          <ac:chgData name="William Grey" userId="37b73424-c081-4fc2-b1af-363f4f3fd4f3" providerId="ADAL" clId="{C1FE894A-E711-4B90-9E4E-09ED397076DD}" dt="2023-01-16T21:03:15.230" v="9" actId="27636"/>
          <ac:spMkLst>
            <pc:docMk/>
            <pc:sldMk cId="1254376722" sldId="305"/>
            <ac:spMk id="2" creationId="{0D6DF57C-F702-4EB2-83E1-919AAF6439F1}"/>
          </ac:spMkLst>
        </pc:spChg>
        <pc:spChg chg="mod">
          <ac:chgData name="William Grey" userId="37b73424-c081-4fc2-b1af-363f4f3fd4f3" providerId="ADAL" clId="{C1FE894A-E711-4B90-9E4E-09ED397076DD}" dt="2023-01-19T13:13:12.646" v="2772" actId="20577"/>
          <ac:spMkLst>
            <pc:docMk/>
            <pc:sldMk cId="1254376722" sldId="305"/>
            <ac:spMk id="3" creationId="{784FCB93-4689-4BEB-BE20-C855A26BF39E}"/>
          </ac:spMkLst>
        </pc:spChg>
      </pc:sldChg>
      <pc:sldChg chg="addSp delSp modSp mod">
        <pc:chgData name="William Grey" userId="37b73424-c081-4fc2-b1af-363f4f3fd4f3" providerId="ADAL" clId="{C1FE894A-E711-4B90-9E4E-09ED397076DD}" dt="2023-01-19T13:14:05.336" v="2783"/>
        <pc:sldMkLst>
          <pc:docMk/>
          <pc:sldMk cId="3556398852" sldId="306"/>
        </pc:sldMkLst>
        <pc:spChg chg="mod">
          <ac:chgData name="William Grey" userId="37b73424-c081-4fc2-b1af-363f4f3fd4f3" providerId="ADAL" clId="{C1FE894A-E711-4B90-9E4E-09ED397076DD}" dt="2023-01-19T13:11:51.734" v="2660" actId="21"/>
          <ac:spMkLst>
            <pc:docMk/>
            <pc:sldMk cId="3556398852" sldId="306"/>
            <ac:spMk id="2" creationId="{9AB3904F-2A1B-4774-BD68-726D0B09F3FB}"/>
          </ac:spMkLst>
        </pc:spChg>
        <pc:spChg chg="del mod">
          <ac:chgData name="William Grey" userId="37b73424-c081-4fc2-b1af-363f4f3fd4f3" providerId="ADAL" clId="{C1FE894A-E711-4B90-9E4E-09ED397076DD}" dt="2023-01-19T13:14:05.336" v="2783"/>
          <ac:spMkLst>
            <pc:docMk/>
            <pc:sldMk cId="3556398852" sldId="306"/>
            <ac:spMk id="3" creationId="{256132FD-3643-41C7-8B36-1BD475BDD08E}"/>
          </ac:spMkLst>
        </pc:spChg>
        <pc:graphicFrameChg chg="add mod modGraphic">
          <ac:chgData name="William Grey" userId="37b73424-c081-4fc2-b1af-363f4f3fd4f3" providerId="ADAL" clId="{C1FE894A-E711-4B90-9E4E-09ED397076DD}" dt="2023-01-19T13:14:04.340" v="2781" actId="1076"/>
          <ac:graphicFrameMkLst>
            <pc:docMk/>
            <pc:sldMk cId="3556398852" sldId="306"/>
            <ac:graphicFrameMk id="4" creationId="{ED9FDA1C-0449-4C8B-BF00-7504A82C6127}"/>
          </ac:graphicFrameMkLst>
        </pc:graphicFrameChg>
      </pc:sldChg>
      <pc:sldChg chg="modSp mod ord">
        <pc:chgData name="William Grey" userId="37b73424-c081-4fc2-b1af-363f4f3fd4f3" providerId="ADAL" clId="{C1FE894A-E711-4B90-9E4E-09ED397076DD}" dt="2023-01-19T11:34:11.731" v="1325" actId="27636"/>
        <pc:sldMkLst>
          <pc:docMk/>
          <pc:sldMk cId="3189590726" sldId="308"/>
        </pc:sldMkLst>
        <pc:spChg chg="mod">
          <ac:chgData name="William Grey" userId="37b73424-c081-4fc2-b1af-363f4f3fd4f3" providerId="ADAL" clId="{C1FE894A-E711-4B90-9E4E-09ED397076DD}" dt="2023-01-19T11:31:53.586" v="1257" actId="20577"/>
          <ac:spMkLst>
            <pc:docMk/>
            <pc:sldMk cId="3189590726" sldId="308"/>
            <ac:spMk id="2" creationId="{21EE156D-3778-4342-AECC-EDDBBD558F66}"/>
          </ac:spMkLst>
        </pc:spChg>
        <pc:spChg chg="mod">
          <ac:chgData name="William Grey" userId="37b73424-c081-4fc2-b1af-363f4f3fd4f3" providerId="ADAL" clId="{C1FE894A-E711-4B90-9E4E-09ED397076DD}" dt="2023-01-19T11:34:11.731" v="1325" actId="27636"/>
          <ac:spMkLst>
            <pc:docMk/>
            <pc:sldMk cId="3189590726" sldId="308"/>
            <ac:spMk id="3" creationId="{57F056EC-0E13-4159-B07B-893329607D07}"/>
          </ac:spMkLst>
        </pc:spChg>
      </pc:sldChg>
      <pc:sldChg chg="modSp new mod">
        <pc:chgData name="William Grey" userId="37b73424-c081-4fc2-b1af-363f4f3fd4f3" providerId="ADAL" clId="{C1FE894A-E711-4B90-9E4E-09ED397076DD}" dt="2023-01-19T10:58:31.731" v="124" actId="12"/>
        <pc:sldMkLst>
          <pc:docMk/>
          <pc:sldMk cId="864837242" sldId="309"/>
        </pc:sldMkLst>
        <pc:spChg chg="mod">
          <ac:chgData name="William Grey" userId="37b73424-c081-4fc2-b1af-363f4f3fd4f3" providerId="ADAL" clId="{C1FE894A-E711-4B90-9E4E-09ED397076DD}" dt="2023-01-19T10:57:36.908" v="32" actId="20577"/>
          <ac:spMkLst>
            <pc:docMk/>
            <pc:sldMk cId="864837242" sldId="309"/>
            <ac:spMk id="2" creationId="{A0B75EAA-BF6F-4AE1-A14B-4E405538B251}"/>
          </ac:spMkLst>
        </pc:spChg>
        <pc:spChg chg="mod">
          <ac:chgData name="William Grey" userId="37b73424-c081-4fc2-b1af-363f4f3fd4f3" providerId="ADAL" clId="{C1FE894A-E711-4B90-9E4E-09ED397076DD}" dt="2023-01-19T10:58:31.731" v="124" actId="12"/>
          <ac:spMkLst>
            <pc:docMk/>
            <pc:sldMk cId="864837242" sldId="309"/>
            <ac:spMk id="3" creationId="{85369BE7-43F1-4EDE-9519-5040164AAAE6}"/>
          </ac:spMkLst>
        </pc:spChg>
      </pc:sldChg>
      <pc:sldChg chg="addSp delSp modSp add mod">
        <pc:chgData name="William Grey" userId="37b73424-c081-4fc2-b1af-363f4f3fd4f3" providerId="ADAL" clId="{C1FE894A-E711-4B90-9E4E-09ED397076DD}" dt="2023-01-19T11:14:38.725" v="831" actId="20577"/>
        <pc:sldMkLst>
          <pc:docMk/>
          <pc:sldMk cId="1284728795" sldId="310"/>
        </pc:sldMkLst>
        <pc:spChg chg="mod">
          <ac:chgData name="William Grey" userId="37b73424-c081-4fc2-b1af-363f4f3fd4f3" providerId="ADAL" clId="{C1FE894A-E711-4B90-9E4E-09ED397076DD}" dt="2023-01-19T11:14:38.725" v="831" actId="20577"/>
          <ac:spMkLst>
            <pc:docMk/>
            <pc:sldMk cId="1284728795" sldId="310"/>
            <ac:spMk id="2" creationId="{E501AD35-887B-47EC-956E-64601CE99DD4}"/>
          </ac:spMkLst>
        </pc:spChg>
        <pc:spChg chg="del">
          <ac:chgData name="William Grey" userId="37b73424-c081-4fc2-b1af-363f4f3fd4f3" providerId="ADAL" clId="{C1FE894A-E711-4B90-9E4E-09ED397076DD}" dt="2023-01-19T11:12:04.927" v="756" actId="478"/>
          <ac:spMkLst>
            <pc:docMk/>
            <pc:sldMk cId="1284728795" sldId="310"/>
            <ac:spMk id="3" creationId="{7C066412-9963-4FFE-89B2-D9C9E066C373}"/>
          </ac:spMkLst>
        </pc:spChg>
        <pc:spChg chg="add del mod">
          <ac:chgData name="William Grey" userId="37b73424-c081-4fc2-b1af-363f4f3fd4f3" providerId="ADAL" clId="{C1FE894A-E711-4B90-9E4E-09ED397076DD}" dt="2023-01-19T11:12:16.754" v="765" actId="478"/>
          <ac:spMkLst>
            <pc:docMk/>
            <pc:sldMk cId="1284728795" sldId="310"/>
            <ac:spMk id="7" creationId="{07595A3B-AC02-4617-98CB-4DAFAF664945}"/>
          </ac:spMkLst>
        </pc:spChg>
        <pc:graphicFrameChg chg="mod modGraphic">
          <ac:chgData name="William Grey" userId="37b73424-c081-4fc2-b1af-363f4f3fd4f3" providerId="ADAL" clId="{C1FE894A-E711-4B90-9E4E-09ED397076DD}" dt="2023-01-19T11:14:07.345" v="825" actId="14100"/>
          <ac:graphicFrameMkLst>
            <pc:docMk/>
            <pc:sldMk cId="1284728795" sldId="310"/>
            <ac:graphicFrameMk id="4" creationId="{9C707766-1338-4960-9BD5-FF781BBCE4A3}"/>
          </ac:graphicFrameMkLst>
        </pc:graphicFrameChg>
      </pc:sldChg>
      <pc:sldChg chg="addSp delSp modSp add mod">
        <pc:chgData name="William Grey" userId="37b73424-c081-4fc2-b1af-363f4f3fd4f3" providerId="ADAL" clId="{C1FE894A-E711-4B90-9E4E-09ED397076DD}" dt="2023-01-19T11:27:58.429" v="1057" actId="1076"/>
        <pc:sldMkLst>
          <pc:docMk/>
          <pc:sldMk cId="782016818" sldId="311"/>
        </pc:sldMkLst>
        <pc:spChg chg="mod">
          <ac:chgData name="William Grey" userId="37b73424-c081-4fc2-b1af-363f4f3fd4f3" providerId="ADAL" clId="{C1FE894A-E711-4B90-9E4E-09ED397076DD}" dt="2023-01-19T11:18:10.327" v="963" actId="20577"/>
          <ac:spMkLst>
            <pc:docMk/>
            <pc:sldMk cId="782016818" sldId="311"/>
            <ac:spMk id="2" creationId="{E501AD35-887B-47EC-956E-64601CE99DD4}"/>
          </ac:spMkLst>
        </pc:spChg>
        <pc:spChg chg="add del mod">
          <ac:chgData name="William Grey" userId="37b73424-c081-4fc2-b1af-363f4f3fd4f3" providerId="ADAL" clId="{C1FE894A-E711-4B90-9E4E-09ED397076DD}" dt="2023-01-19T11:18:39.285" v="973"/>
          <ac:spMkLst>
            <pc:docMk/>
            <pc:sldMk cId="782016818" sldId="311"/>
            <ac:spMk id="7" creationId="{1326B537-D3AA-467A-B9F7-A941744AFDD3}"/>
          </ac:spMkLst>
        </pc:spChg>
        <pc:graphicFrameChg chg="mod modGraphic">
          <ac:chgData name="William Grey" userId="37b73424-c081-4fc2-b1af-363f4f3fd4f3" providerId="ADAL" clId="{C1FE894A-E711-4B90-9E4E-09ED397076DD}" dt="2023-01-19T11:27:58.429" v="1057" actId="1076"/>
          <ac:graphicFrameMkLst>
            <pc:docMk/>
            <pc:sldMk cId="782016818" sldId="311"/>
            <ac:graphicFrameMk id="4" creationId="{9C707766-1338-4960-9BD5-FF781BBCE4A3}"/>
          </ac:graphicFrameMkLst>
        </pc:graphicFrameChg>
      </pc:sldChg>
      <pc:sldChg chg="modSp add mod">
        <pc:chgData name="William Grey" userId="37b73424-c081-4fc2-b1af-363f4f3fd4f3" providerId="ADAL" clId="{C1FE894A-E711-4B90-9E4E-09ED397076DD}" dt="2023-01-19T13:00:48.704" v="2017" actId="20577"/>
        <pc:sldMkLst>
          <pc:docMk/>
          <pc:sldMk cId="3240295743" sldId="312"/>
        </pc:sldMkLst>
        <pc:spChg chg="mod">
          <ac:chgData name="William Grey" userId="37b73424-c081-4fc2-b1af-363f4f3fd4f3" providerId="ADAL" clId="{C1FE894A-E711-4B90-9E4E-09ED397076DD}" dt="2023-01-19T12:50:37.578" v="1360" actId="20577"/>
          <ac:spMkLst>
            <pc:docMk/>
            <pc:sldMk cId="3240295743" sldId="312"/>
            <ac:spMk id="2" creationId="{0D6DF57C-F702-4EB2-83E1-919AAF6439F1}"/>
          </ac:spMkLst>
        </pc:spChg>
        <pc:spChg chg="mod">
          <ac:chgData name="William Grey" userId="37b73424-c081-4fc2-b1af-363f4f3fd4f3" providerId="ADAL" clId="{C1FE894A-E711-4B90-9E4E-09ED397076DD}" dt="2023-01-19T13:00:48.704" v="2017" actId="20577"/>
          <ac:spMkLst>
            <pc:docMk/>
            <pc:sldMk cId="3240295743" sldId="312"/>
            <ac:spMk id="3" creationId="{784FCB93-4689-4BEB-BE20-C855A26BF39E}"/>
          </ac:spMkLst>
        </pc:spChg>
      </pc:sldChg>
      <pc:sldChg chg="addSp modSp add mod">
        <pc:chgData name="William Grey" userId="37b73424-c081-4fc2-b1af-363f4f3fd4f3" providerId="ADAL" clId="{C1FE894A-E711-4B90-9E4E-09ED397076DD}" dt="2023-01-19T13:00:23.553" v="2015" actId="20577"/>
        <pc:sldMkLst>
          <pc:docMk/>
          <pc:sldMk cId="3161929457" sldId="313"/>
        </pc:sldMkLst>
        <pc:spChg chg="mod">
          <ac:chgData name="William Grey" userId="37b73424-c081-4fc2-b1af-363f4f3fd4f3" providerId="ADAL" clId="{C1FE894A-E711-4B90-9E4E-09ED397076DD}" dt="2023-01-19T12:52:35.558" v="1729" actId="20577"/>
          <ac:spMkLst>
            <pc:docMk/>
            <pc:sldMk cId="3161929457" sldId="313"/>
            <ac:spMk id="2" creationId="{0D6DF57C-F702-4EB2-83E1-919AAF6439F1}"/>
          </ac:spMkLst>
        </pc:spChg>
        <pc:spChg chg="mod">
          <ac:chgData name="William Grey" userId="37b73424-c081-4fc2-b1af-363f4f3fd4f3" providerId="ADAL" clId="{C1FE894A-E711-4B90-9E4E-09ED397076DD}" dt="2023-01-19T13:00:23.553" v="2015" actId="20577"/>
          <ac:spMkLst>
            <pc:docMk/>
            <pc:sldMk cId="3161929457" sldId="313"/>
            <ac:spMk id="3" creationId="{784FCB93-4689-4BEB-BE20-C855A26BF39E}"/>
          </ac:spMkLst>
        </pc:spChg>
        <pc:picChg chg="add mod">
          <ac:chgData name="William Grey" userId="37b73424-c081-4fc2-b1af-363f4f3fd4f3" providerId="ADAL" clId="{C1FE894A-E711-4B90-9E4E-09ED397076DD}" dt="2023-01-19T12:56:34.305" v="1879" actId="1076"/>
          <ac:picMkLst>
            <pc:docMk/>
            <pc:sldMk cId="3161929457" sldId="313"/>
            <ac:picMk id="5" creationId="{5647E855-10B0-4B66-A31E-8A43EB2795A2}"/>
          </ac:picMkLst>
        </pc:picChg>
      </pc:sldChg>
      <pc:sldChg chg="addSp delSp modSp new mod">
        <pc:chgData name="William Grey" userId="37b73424-c081-4fc2-b1af-363f4f3fd4f3" providerId="ADAL" clId="{C1FE894A-E711-4B90-9E4E-09ED397076DD}" dt="2023-01-19T13:17:44.578" v="2889" actId="1076"/>
        <pc:sldMkLst>
          <pc:docMk/>
          <pc:sldMk cId="1433276463" sldId="314"/>
        </pc:sldMkLst>
        <pc:spChg chg="mod">
          <ac:chgData name="William Grey" userId="37b73424-c081-4fc2-b1af-363f4f3fd4f3" providerId="ADAL" clId="{C1FE894A-E711-4B90-9E4E-09ED397076DD}" dt="2023-01-19T13:11:54.586" v="2662" actId="27636"/>
          <ac:spMkLst>
            <pc:docMk/>
            <pc:sldMk cId="1433276463" sldId="314"/>
            <ac:spMk id="2" creationId="{81AE47CA-35FF-4C8E-801A-280B0A284CF0}"/>
          </ac:spMkLst>
        </pc:spChg>
        <pc:spChg chg="del">
          <ac:chgData name="William Grey" userId="37b73424-c081-4fc2-b1af-363f4f3fd4f3" providerId="ADAL" clId="{C1FE894A-E711-4B90-9E4E-09ED397076DD}" dt="2023-01-19T13:12:16.725" v="2664" actId="478"/>
          <ac:spMkLst>
            <pc:docMk/>
            <pc:sldMk cId="1433276463" sldId="314"/>
            <ac:spMk id="3" creationId="{FF03CEEC-6A2D-4224-B75D-3D07ED0CE0EB}"/>
          </ac:spMkLst>
        </pc:spChg>
        <pc:spChg chg="add mod">
          <ac:chgData name="William Grey" userId="37b73424-c081-4fc2-b1af-363f4f3fd4f3" providerId="ADAL" clId="{C1FE894A-E711-4B90-9E4E-09ED397076DD}" dt="2023-01-19T13:17:44.578" v="2889" actId="1076"/>
          <ac:spMkLst>
            <pc:docMk/>
            <pc:sldMk cId="1433276463" sldId="314"/>
            <ac:spMk id="7" creationId="{BF6F267C-090B-4778-81F1-6A590B58E71E}"/>
          </ac:spMkLst>
        </pc:spChg>
        <pc:graphicFrameChg chg="add del mod">
          <ac:chgData name="William Grey" userId="37b73424-c081-4fc2-b1af-363f4f3fd4f3" providerId="ADAL" clId="{C1FE894A-E711-4B90-9E4E-09ED397076DD}" dt="2023-01-19T13:15:46.595" v="2808" actId="478"/>
          <ac:graphicFrameMkLst>
            <pc:docMk/>
            <pc:sldMk cId="1433276463" sldId="314"/>
            <ac:graphicFrameMk id="4" creationId="{E311784C-A6EC-45A2-969B-94186CBC788B}"/>
          </ac:graphicFrameMkLst>
        </pc:graphicFrameChg>
        <pc:graphicFrameChg chg="add mod modGraphic">
          <ac:chgData name="William Grey" userId="37b73424-c081-4fc2-b1af-363f4f3fd4f3" providerId="ADAL" clId="{C1FE894A-E711-4B90-9E4E-09ED397076DD}" dt="2023-01-19T13:16:52.180" v="2829" actId="1076"/>
          <ac:graphicFrameMkLst>
            <pc:docMk/>
            <pc:sldMk cId="1433276463" sldId="314"/>
            <ac:graphicFrameMk id="5" creationId="{F92AA20A-EEEA-468E-9763-D75293E92E42}"/>
          </ac:graphicFrameMkLst>
        </pc:graphicFrameChg>
      </pc:sldChg>
      <pc:sldChg chg="modSp new mod ord">
        <pc:chgData name="William Grey" userId="37b73424-c081-4fc2-b1af-363f4f3fd4f3" providerId="ADAL" clId="{C1FE894A-E711-4B90-9E4E-09ED397076DD}" dt="2023-01-19T13:26:48.168" v="3537" actId="12"/>
        <pc:sldMkLst>
          <pc:docMk/>
          <pc:sldMk cId="3204782976" sldId="315"/>
        </pc:sldMkLst>
        <pc:spChg chg="mod">
          <ac:chgData name="William Grey" userId="37b73424-c081-4fc2-b1af-363f4f3fd4f3" providerId="ADAL" clId="{C1FE894A-E711-4B90-9E4E-09ED397076DD}" dt="2023-01-19T13:19:39.762" v="3005" actId="20577"/>
          <ac:spMkLst>
            <pc:docMk/>
            <pc:sldMk cId="3204782976" sldId="315"/>
            <ac:spMk id="2" creationId="{A1B60812-3D4D-4FF2-B695-960BA80227C6}"/>
          </ac:spMkLst>
        </pc:spChg>
        <pc:spChg chg="mod">
          <ac:chgData name="William Grey" userId="37b73424-c081-4fc2-b1af-363f4f3fd4f3" providerId="ADAL" clId="{C1FE894A-E711-4B90-9E4E-09ED397076DD}" dt="2023-01-19T13:26:48.168" v="3537" actId="12"/>
          <ac:spMkLst>
            <pc:docMk/>
            <pc:sldMk cId="3204782976" sldId="315"/>
            <ac:spMk id="3" creationId="{0E264D5E-1A5D-44C0-98B0-BC44C1057C62}"/>
          </ac:spMkLst>
        </pc:spChg>
      </pc:sldChg>
      <pc:sldChg chg="modSp new mod ord">
        <pc:chgData name="William Grey" userId="37b73424-c081-4fc2-b1af-363f4f3fd4f3" providerId="ADAL" clId="{C1FE894A-E711-4B90-9E4E-09ED397076DD}" dt="2023-01-19T13:28:10.164" v="3823" actId="20577"/>
        <pc:sldMkLst>
          <pc:docMk/>
          <pc:sldMk cId="1751183230" sldId="316"/>
        </pc:sldMkLst>
        <pc:spChg chg="mod">
          <ac:chgData name="William Grey" userId="37b73424-c081-4fc2-b1af-363f4f3fd4f3" providerId="ADAL" clId="{C1FE894A-E711-4B90-9E4E-09ED397076DD}" dt="2023-01-19T13:28:07.882" v="3822" actId="20577"/>
          <ac:spMkLst>
            <pc:docMk/>
            <pc:sldMk cId="1751183230" sldId="316"/>
            <ac:spMk id="2" creationId="{62C96BEC-836D-482E-87F3-43148E95BF9C}"/>
          </ac:spMkLst>
        </pc:spChg>
        <pc:spChg chg="mod">
          <ac:chgData name="William Grey" userId="37b73424-c081-4fc2-b1af-363f4f3fd4f3" providerId="ADAL" clId="{C1FE894A-E711-4B90-9E4E-09ED397076DD}" dt="2023-01-19T13:28:10.164" v="3823" actId="20577"/>
          <ac:spMkLst>
            <pc:docMk/>
            <pc:sldMk cId="1751183230" sldId="316"/>
            <ac:spMk id="3" creationId="{905878E1-F6EA-41F1-A3E8-1916B5E929A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414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5855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880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803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762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735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7850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91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890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897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594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3FD57E8F-D6AA-6399-E19E-B927CBAC05DE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AF47A5-0B40-3F3B-70FB-74EA480035E0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63A14B9-1C78-B497-89E8-B582E92CCD63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786F500-86C1-E05E-5489-BFD974A4B132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759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chatroom/chat_server.py" TargetMode="External"/><Relationship Id="rId2" Type="http://schemas.openxmlformats.org/officeDocument/2006/relationships/hyperlink" Target="chatroom/chat_client.p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Network programming with Sockets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E98A29D-30CD-467E-9997-674F6CEE30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47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E156D-3778-4342-AECC-EDDBBD558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Server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56EC-0E13-4159-B07B-893329607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678" y="885726"/>
            <a:ext cx="6755296" cy="5634344"/>
          </a:xfrm>
          <a:ln>
            <a:solidFill>
              <a:srgbClr val="92D050"/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dirty="0">
                <a:solidFill>
                  <a:srgbClr val="008000"/>
                </a:solidFill>
                <a:latin typeface="Courier New" panose="02070309020205020404" pitchFamily="49" charset="0"/>
              </a:rPr>
              <a:t># Send and receive data. Server will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solidFill>
                  <a:srgbClr val="008000"/>
                </a:solidFill>
                <a:latin typeface="Courier New" panose="02070309020205020404" pitchFamily="49" charset="0"/>
              </a:rPr>
              <a:t># always have a while loop this is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solidFill>
                  <a:srgbClr val="008000"/>
                </a:solidFill>
                <a:latin typeface="Courier New" panose="02070309020205020404" pitchFamily="49" charset="0"/>
              </a:rPr>
              <a:t># continuously listening</a:t>
            </a:r>
            <a:endParaRPr lang="en-GB" b="1" dirty="0">
              <a:solidFill>
                <a:srgbClr val="0000FF"/>
              </a:solidFill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b="1" dirty="0">
                <a:solidFill>
                  <a:srgbClr val="0000FF"/>
                </a:solidFill>
                <a:latin typeface="Courier New" panose="02070309020205020404" pitchFamily="49" charset="0"/>
              </a:rPr>
              <a:t>while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b="1" dirty="0">
                <a:solidFill>
                  <a:srgbClr val="0000FF"/>
                </a:solidFill>
                <a:latin typeface="Courier New" panose="02070309020205020404" pitchFamily="49" charset="0"/>
              </a:rPr>
              <a:t>True</a:t>
            </a:r>
            <a:r>
              <a:rPr lang="en-GB" b="1" dirty="0">
                <a:solidFill>
                  <a:srgbClr val="000080"/>
                </a:solidFill>
                <a:latin typeface="Courier New" panose="02070309020205020404" pitchFamily="49" charset="0"/>
              </a:rPr>
              <a:t>:</a:t>
            </a:r>
            <a:endParaRPr lang="en-GB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dirty="0">
                <a:solidFill>
                  <a:srgbClr val="008000"/>
                </a:solidFill>
                <a:latin typeface="Courier New" panose="02070309020205020404" pitchFamily="49" charset="0"/>
              </a:rPr>
              <a:t># Receive data</a:t>
            </a:r>
            <a:endParaRPr lang="en-GB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data </a:t>
            </a:r>
            <a:r>
              <a:rPr lang="en-GB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</a:rPr>
              <a:t>conn</a:t>
            </a:r>
            <a:r>
              <a:rPr lang="en-GB" b="1" dirty="0" err="1">
                <a:solidFill>
                  <a:srgbClr val="000080"/>
                </a:solidFill>
                <a:latin typeface="Courier New" panose="02070309020205020404" pitchFamily="49" charset="0"/>
              </a:rPr>
              <a:t>.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</a:rPr>
              <a:t>recv</a:t>
            </a:r>
            <a:r>
              <a:rPr lang="en-GB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</a:rPr>
              <a:t>1024</a:t>
            </a:r>
            <a:r>
              <a:rPr lang="en-GB" b="1" dirty="0">
                <a:solidFill>
                  <a:srgbClr val="000080"/>
                </a:solidFill>
                <a:latin typeface="Courier New" panose="02070309020205020404" pitchFamily="49" charset="0"/>
              </a:rPr>
              <a:t>).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decode</a:t>
            </a:r>
            <a:r>
              <a:rPr lang="en-GB" b="1" dirty="0">
                <a:solidFill>
                  <a:srgbClr val="000080"/>
                </a:solidFill>
                <a:latin typeface="Courier New" panose="02070309020205020404" pitchFamily="49" charset="0"/>
              </a:rPr>
              <a:t>()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b="1" dirty="0">
                <a:solidFill>
                  <a:srgbClr val="0000FF"/>
                </a:solidFill>
                <a:latin typeface="Courier New" panose="02070309020205020404" pitchFamily="49" charset="0"/>
              </a:rPr>
              <a:t> if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b="1" dirty="0">
                <a:solidFill>
                  <a:srgbClr val="0000FF"/>
                </a:solidFill>
                <a:latin typeface="Courier New" panose="02070309020205020404" pitchFamily="49" charset="0"/>
              </a:rPr>
              <a:t>not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data</a:t>
            </a:r>
            <a:r>
              <a:rPr lang="en-GB" b="1" dirty="0">
                <a:solidFill>
                  <a:srgbClr val="000080"/>
                </a:solidFill>
                <a:latin typeface="Courier New" panose="02070309020205020404" pitchFamily="49" charset="0"/>
              </a:rPr>
              <a:t>: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b="1" dirty="0">
                <a:solidFill>
                  <a:srgbClr val="0000FF"/>
                </a:solidFill>
                <a:latin typeface="Courier New" panose="02070309020205020404" pitchFamily="49" charset="0"/>
              </a:rPr>
              <a:t>  break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b="1" dirty="0">
                <a:solidFill>
                  <a:srgbClr val="0000FF"/>
                </a:solidFill>
                <a:latin typeface="Courier New" panose="02070309020205020404" pitchFamily="49" charset="0"/>
              </a:rPr>
              <a:t> print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</a:rPr>
              <a:t>"from connected user: "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b="1" dirty="0">
                <a:solidFill>
                  <a:srgbClr val="000080"/>
                </a:solidFill>
                <a:latin typeface="Courier New" panose="02070309020205020404" pitchFamily="49" charset="0"/>
              </a:rPr>
              <a:t>+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str</a:t>
            </a:r>
            <a:r>
              <a:rPr lang="en-GB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data</a:t>
            </a:r>
            <a:r>
              <a:rPr lang="en-GB" b="1" dirty="0">
                <a:solidFill>
                  <a:srgbClr val="000080"/>
                </a:solidFill>
                <a:latin typeface="Courier New" panose="02070309020205020404" pitchFamily="49" charset="0"/>
              </a:rPr>
              <a:t>))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data </a:t>
            </a:r>
            <a:r>
              <a:rPr lang="en-GB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str</a:t>
            </a:r>
            <a:r>
              <a:rPr lang="en-GB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data</a:t>
            </a:r>
            <a:r>
              <a:rPr lang="en-GB" b="1" dirty="0">
                <a:solidFill>
                  <a:srgbClr val="000080"/>
                </a:solidFill>
                <a:latin typeface="Courier New" panose="02070309020205020404" pitchFamily="49" charset="0"/>
              </a:rPr>
              <a:t>).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upper</a:t>
            </a:r>
            <a:r>
              <a:rPr lang="en-GB" b="1" dirty="0">
                <a:solidFill>
                  <a:srgbClr val="000080"/>
                </a:solidFill>
                <a:latin typeface="Courier New" panose="02070309020205020404" pitchFamily="49" charset="0"/>
              </a:rPr>
              <a:t>()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b="1" dirty="0">
                <a:solidFill>
                  <a:srgbClr val="0000FF"/>
                </a:solidFill>
                <a:latin typeface="Courier New" panose="02070309020205020404" pitchFamily="49" charset="0"/>
              </a:rPr>
              <a:t> print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</a:rPr>
              <a:t>"sending: "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b="1" dirty="0">
                <a:solidFill>
                  <a:srgbClr val="000080"/>
                </a:solidFill>
                <a:latin typeface="Courier New" panose="02070309020205020404" pitchFamily="49" charset="0"/>
              </a:rPr>
              <a:t>+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str</a:t>
            </a:r>
            <a:r>
              <a:rPr lang="en-GB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data</a:t>
            </a:r>
            <a:r>
              <a:rPr lang="en-GB" b="1" dirty="0">
                <a:solidFill>
                  <a:srgbClr val="000080"/>
                </a:solidFill>
                <a:latin typeface="Courier New" panose="02070309020205020404" pitchFamily="49" charset="0"/>
              </a:rPr>
              <a:t>))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solidFill>
                  <a:srgbClr val="008000"/>
                </a:solidFill>
                <a:latin typeface="Courier New" panose="02070309020205020404" pitchFamily="49" charset="0"/>
              </a:rPr>
              <a:t> # Send data</a:t>
            </a:r>
            <a:endParaRPr lang="en-GB" b="1" dirty="0">
              <a:solidFill>
                <a:srgbClr val="000080"/>
              </a:solidFill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</a:rPr>
              <a:t>conn</a:t>
            </a:r>
            <a:r>
              <a:rPr lang="en-GB" b="1" dirty="0" err="1">
                <a:solidFill>
                  <a:srgbClr val="000080"/>
                </a:solidFill>
                <a:latin typeface="Courier New" panose="02070309020205020404" pitchFamily="49" charset="0"/>
              </a:rPr>
              <a:t>.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</a:rPr>
              <a:t>send</a:t>
            </a:r>
            <a:r>
              <a:rPr lang="en-GB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</a:rPr>
              <a:t>data</a:t>
            </a:r>
            <a:r>
              <a:rPr lang="en-GB" b="1" dirty="0" err="1">
                <a:solidFill>
                  <a:srgbClr val="000080"/>
                </a:solidFill>
                <a:latin typeface="Courier New" panose="02070309020205020404" pitchFamily="49" charset="0"/>
              </a:rPr>
              <a:t>.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</a:rPr>
              <a:t>encode</a:t>
            </a:r>
            <a:r>
              <a:rPr lang="en-GB" b="1" dirty="0">
                <a:solidFill>
                  <a:srgbClr val="000080"/>
                </a:solidFill>
                <a:latin typeface="Courier New" panose="02070309020205020404" pitchFamily="49" charset="0"/>
              </a:rPr>
              <a:t>())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</a:rPr>
              <a:t>conn</a:t>
            </a:r>
            <a:r>
              <a:rPr lang="en-GB" b="1" dirty="0" err="1">
                <a:solidFill>
                  <a:srgbClr val="000080"/>
                </a:solidFill>
                <a:latin typeface="Courier New" panose="02070309020205020404" pitchFamily="49" charset="0"/>
              </a:rPr>
              <a:t>.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</a:rPr>
              <a:t>close</a:t>
            </a:r>
            <a:r>
              <a:rPr lang="en-GB" b="1" dirty="0">
                <a:solidFill>
                  <a:srgbClr val="000080"/>
                </a:solidFill>
                <a:latin typeface="Courier New" panose="02070309020205020404" pitchFamily="49" charset="0"/>
              </a:rPr>
              <a:t>()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9590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1AD35-887B-47EC-956E-64601CE99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Server - Complete Code Listing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C707766-1338-4960-9BD5-FF781BBCE4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8000645"/>
              </p:ext>
            </p:extLst>
          </p:nvPr>
        </p:nvGraphicFramePr>
        <p:xfrm>
          <a:off x="1537541" y="872027"/>
          <a:ext cx="7354668" cy="5740808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26832">
                  <a:extLst>
                    <a:ext uri="{9D8B030D-6E8A-4147-A177-3AD203B41FA5}">
                      <a16:colId xmlns:a16="http://schemas.microsoft.com/office/drawing/2014/main" val="2284497494"/>
                    </a:ext>
                  </a:extLst>
                </a:gridCol>
                <a:gridCol w="6727836">
                  <a:extLst>
                    <a:ext uri="{9D8B030D-6E8A-4147-A177-3AD203B41FA5}">
                      <a16:colId xmlns:a16="http://schemas.microsoft.com/office/drawing/2014/main" val="215308255"/>
                    </a:ext>
                  </a:extLst>
                </a:gridCol>
              </a:tblGrid>
              <a:tr h="57408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8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8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8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13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14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15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16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from socket import *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host = '127.0.0.1'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port = 5000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s = socket()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s.bind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((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host,port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))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s.listen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(1)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conn,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addr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=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s.accept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()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print ("Connection from: " + str(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addr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))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while True: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data =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conn.recv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(1024).decode()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if not data: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 break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print ("from connected user: " + str(data))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data = str(data).upper()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print ("sending: " + str(data))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conn.send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(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data.encode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())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conn.close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()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73213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1FAF692-8B43-4208-A271-450314BAEECD}"/>
              </a:ext>
            </a:extLst>
          </p:cNvPr>
          <p:cNvSpPr txBox="1"/>
          <p:nvPr/>
        </p:nvSpPr>
        <p:spPr>
          <a:xfrm>
            <a:off x="3419061" y="3207890"/>
            <a:ext cx="68381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</a:rPr>
              <a:t>'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69035BF-5CD6-421E-AE8A-A7A5F6A02452}"/>
              </a:ext>
            </a:extLst>
          </p:cNvPr>
          <p:cNvSpPr txBox="1"/>
          <p:nvPr/>
        </p:nvSpPr>
        <p:spPr>
          <a:xfrm>
            <a:off x="3419061" y="3207890"/>
            <a:ext cx="68381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</a:rPr>
              <a:t>'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2016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DF57C-F702-4EB2-83E1-919AAF643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Client and echo server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4FCB93-4689-4BEB-BE20-C855A26BF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975560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Start the server by double clicking on the file </a:t>
            </a:r>
            <a:r>
              <a:rPr lang="en-GB" dirty="0">
                <a:latin typeface="Consolas" panose="020B0609020204030204" pitchFamily="49" charset="0"/>
              </a:rPr>
              <a:t>server.py</a:t>
            </a:r>
            <a:r>
              <a:rPr lang="en-GB" dirty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Start the client by double clicking on the file </a:t>
            </a:r>
            <a:r>
              <a:rPr lang="en-GB" dirty="0">
                <a:latin typeface="Consolas" panose="020B0609020204030204" pitchFamily="49" charset="0"/>
              </a:rPr>
              <a:t>client.py</a:t>
            </a:r>
            <a:r>
              <a:rPr lang="en-GB" dirty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Write a series message from the client.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Write </a:t>
            </a:r>
            <a:r>
              <a:rPr lang="en-GB" dirty="0">
                <a:latin typeface="Consolas" panose="020B0609020204030204" pitchFamily="49" charset="0"/>
              </a:rPr>
              <a:t>q</a:t>
            </a:r>
            <a:r>
              <a:rPr lang="en-GB" dirty="0"/>
              <a:t> at the prompt to quit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47E855-10B0-4B66-A31E-8A43EB2795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395" y="3151229"/>
            <a:ext cx="9213456" cy="3191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929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DF57C-F702-4EB2-83E1-919AAF643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Communicating over the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4FCB93-4689-4BEB-BE20-C855A26BF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1535082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As it stands it is only possible to access the server on the same computer.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To access from another computer on the network we need to change the IP address from 127.0.0.1 to the IP address of the server.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The IP address needs to be changed in both the client and server code.</a:t>
            </a:r>
          </a:p>
        </p:txBody>
      </p:sp>
    </p:spTree>
    <p:extLst>
      <p:ext uri="{BB962C8B-B14F-4D97-AF65-F5344CB8AC3E}">
        <p14:creationId xmlns:p14="http://schemas.microsoft.com/office/powerpoint/2010/main" val="32402957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To get computer hostname and IP address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857" y="1825625"/>
            <a:ext cx="9457004" cy="1603375"/>
          </a:xfrm>
          <a:ln>
            <a:solidFill>
              <a:srgbClr val="92D05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from</a:t>
            </a:r>
            <a:r>
              <a:rPr lang="en-GB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socket import * </a:t>
            </a:r>
          </a:p>
          <a:p>
            <a:pPr marL="0" indent="0">
              <a:buNone/>
            </a:pPr>
            <a:r>
              <a:rPr lang="en-GB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print</a:t>
            </a:r>
            <a:r>
              <a:rPr lang="en-GB" sz="2400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GB" sz="2400" dirty="0">
                <a:solidFill>
                  <a:srgbClr val="808080"/>
                </a:solidFill>
                <a:latin typeface="Courier New" panose="02070309020205020404" pitchFamily="49" charset="0"/>
              </a:rPr>
              <a:t>"Hostname:"</a:t>
            </a:r>
            <a:r>
              <a:rPr lang="en-GB" sz="2400" b="1" dirty="0">
                <a:solidFill>
                  <a:srgbClr val="000080"/>
                </a:solidFill>
                <a:latin typeface="Courier New" panose="02070309020205020404" pitchFamily="49" charset="0"/>
              </a:rPr>
              <a:t>,</a:t>
            </a:r>
            <a:r>
              <a:rPr lang="en-GB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gethostname</a:t>
            </a:r>
            <a:r>
              <a:rPr lang="en-GB" sz="2400" b="1" dirty="0">
                <a:solidFill>
                  <a:srgbClr val="000080"/>
                </a:solidFill>
                <a:latin typeface="Courier New" panose="02070309020205020404" pitchFamily="49" charset="0"/>
              </a:rPr>
              <a:t>())</a:t>
            </a:r>
            <a:endParaRPr lang="en-GB" sz="24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print</a:t>
            </a:r>
            <a:r>
              <a:rPr lang="en-GB" sz="2400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GB" sz="2400" dirty="0">
                <a:solidFill>
                  <a:srgbClr val="808080"/>
                </a:solidFill>
                <a:latin typeface="Courier New" panose="02070309020205020404" pitchFamily="49" charset="0"/>
              </a:rPr>
              <a:t>"IP Address:"</a:t>
            </a:r>
            <a:r>
              <a:rPr lang="en-GB" sz="2400" b="1" dirty="0">
                <a:solidFill>
                  <a:srgbClr val="000080"/>
                </a:solidFill>
                <a:latin typeface="Courier New" panose="02070309020205020404" pitchFamily="49" charset="0"/>
              </a:rPr>
              <a:t>,</a:t>
            </a:r>
            <a:r>
              <a:rPr lang="en-GB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gethostbyname</a:t>
            </a:r>
            <a:r>
              <a:rPr lang="en-GB" sz="2400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GB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gethostname</a:t>
            </a:r>
            <a:r>
              <a:rPr lang="en-GB" sz="2400" b="1" dirty="0">
                <a:solidFill>
                  <a:srgbClr val="000080"/>
                </a:solidFill>
                <a:latin typeface="Courier New" panose="02070309020205020404" pitchFamily="49" charset="0"/>
              </a:rPr>
              <a:t>()))</a:t>
            </a:r>
            <a:endParaRPr lang="en-GB" sz="24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9CF17E3-C15D-4BF2-9E4C-EFBA436D5AA0}"/>
              </a:ext>
            </a:extLst>
          </p:cNvPr>
          <p:cNvSpPr txBox="1">
            <a:spLocks/>
          </p:cNvSpPr>
          <p:nvPr/>
        </p:nvSpPr>
        <p:spPr>
          <a:xfrm>
            <a:off x="199072" y="1253330"/>
            <a:ext cx="10515600" cy="501494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To get the computer hostname and IP address run the following code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In </a:t>
            </a:r>
            <a:r>
              <a:rPr lang="en-GB" dirty="0">
                <a:latin typeface="Consolas" panose="020B0609020204030204" pitchFamily="49" charset="0"/>
              </a:rPr>
              <a:t>server.py </a:t>
            </a:r>
            <a:r>
              <a:rPr lang="en-GB" dirty="0"/>
              <a:t>and </a:t>
            </a:r>
            <a:r>
              <a:rPr lang="en-GB" dirty="0">
                <a:latin typeface="Consolas" panose="020B0609020204030204" pitchFamily="49" charset="0"/>
              </a:rPr>
              <a:t>client.py </a:t>
            </a:r>
            <a:r>
              <a:rPr lang="en-GB" dirty="0"/>
              <a:t>change to this IP address.</a:t>
            </a:r>
          </a:p>
          <a:p>
            <a:pPr marL="0" indent="0">
              <a:lnSpc>
                <a:spcPct val="120000"/>
              </a:lnSpc>
              <a:buNone/>
            </a:pPr>
            <a:endParaRPr lang="en-GB" sz="2800" b="0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sz="2800" b="0" dirty="0">
                <a:solidFill>
                  <a:schemeClr val="tx1"/>
                </a:solidFill>
                <a:latin typeface="Courier New" panose="02070309020205020404" pitchFamily="49" charset="0"/>
              </a:rPr>
              <a:t>host = 'IP address goes here’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>
              <a:latin typeface="Courier New" panose="02070309020205020404" pitchFamily="49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Now run </a:t>
            </a:r>
            <a:r>
              <a:rPr lang="en-GB" dirty="0">
                <a:latin typeface="Consolas" panose="020B0609020204030204" pitchFamily="49" charset="0"/>
              </a:rPr>
              <a:t>server.py </a:t>
            </a:r>
            <a:r>
              <a:rPr lang="en-GB" dirty="0"/>
              <a:t>on one computer and if you have access run </a:t>
            </a:r>
            <a:r>
              <a:rPr lang="en-GB" dirty="0">
                <a:latin typeface="Consolas" panose="020B0609020204030204" pitchFamily="49" charset="0"/>
              </a:rPr>
              <a:t>client.py </a:t>
            </a:r>
            <a:r>
              <a:rPr lang="en-GB" dirty="0"/>
              <a:t>on another computer on the same LAN.</a:t>
            </a:r>
          </a:p>
          <a:p>
            <a:pPr marL="0" indent="0">
              <a:buNone/>
            </a:pPr>
            <a:endParaRPr lang="en-GB" sz="2800" b="0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99579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DF57C-F702-4EB2-83E1-919AAF643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Chat 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4FCB93-4689-4BEB-BE20-C855A26BF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We have created an echo server that is useful for testing to see if a network works, but has little practical utility beyond that.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Now we are going to create a simple two way half duplex chat application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 Half duplex means that we cannot send and receive messages at the same time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The client code remains unchanged, but we do need to make changes to the echo server.</a:t>
            </a:r>
          </a:p>
        </p:txBody>
      </p:sp>
    </p:spTree>
    <p:extLst>
      <p:ext uri="{BB962C8B-B14F-4D97-AF65-F5344CB8AC3E}">
        <p14:creationId xmlns:p14="http://schemas.microsoft.com/office/powerpoint/2010/main" val="1254376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3904F-2A1B-4774-BD68-726D0B09F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D9FDA1C-0449-4C8B-BF00-7504A82C61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700656"/>
              </p:ext>
            </p:extLst>
          </p:nvPr>
        </p:nvGraphicFramePr>
        <p:xfrm>
          <a:off x="3702089" y="752067"/>
          <a:ext cx="7354668" cy="5740808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26832">
                  <a:extLst>
                    <a:ext uri="{9D8B030D-6E8A-4147-A177-3AD203B41FA5}">
                      <a16:colId xmlns:a16="http://schemas.microsoft.com/office/drawing/2014/main" val="2284497494"/>
                    </a:ext>
                  </a:extLst>
                </a:gridCol>
                <a:gridCol w="6727836">
                  <a:extLst>
                    <a:ext uri="{9D8B030D-6E8A-4147-A177-3AD203B41FA5}">
                      <a16:colId xmlns:a16="http://schemas.microsoft.com/office/drawing/2014/main" val="215308255"/>
                    </a:ext>
                  </a:extLst>
                </a:gridCol>
              </a:tblGrid>
              <a:tr h="57408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8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8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8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13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14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15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16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from socket import * </a:t>
                      </a:r>
                    </a:p>
                    <a:p>
                      <a:endParaRPr lang="en-GB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host = "127.0.0.1" </a:t>
                      </a:r>
                    </a:p>
                    <a:p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port = 5000 </a:t>
                      </a:r>
                    </a:p>
                    <a:p>
                      <a:endParaRPr lang="en-GB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s = socket() 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s.bind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((</a:t>
                      </a:r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host,port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)) 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s.listen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(1) </a:t>
                      </a:r>
                    </a:p>
                    <a:p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conn, </a:t>
                      </a:r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addr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= </a:t>
                      </a:r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s.accept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() </a:t>
                      </a:r>
                    </a:p>
                    <a:p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print ("Connection from: " + str(</a:t>
                      </a:r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addr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))</a:t>
                      </a:r>
                    </a:p>
                    <a:p>
                      <a:endParaRPr lang="en-GB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while True: </a:t>
                      </a:r>
                    </a:p>
                    <a:p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	data = </a:t>
                      </a:r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conn.recv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(1024).decode() </a:t>
                      </a:r>
                    </a:p>
                    <a:p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	if not data: </a:t>
                      </a:r>
                    </a:p>
                    <a:p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		break </a:t>
                      </a:r>
                    </a:p>
                    <a:p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	print (str(data)) </a:t>
                      </a:r>
                    </a:p>
                    <a:p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      message = input(" -&gt; ") </a:t>
                      </a:r>
                    </a:p>
                    <a:p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	</a:t>
                      </a:r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conn.send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(</a:t>
                      </a:r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message.encode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())</a:t>
                      </a:r>
                    </a:p>
                    <a:p>
                      <a:r>
                        <a:rPr lang="en-GB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conn.close</a:t>
                      </a:r>
                      <a:r>
                        <a:rPr lang="en-GB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()</a:t>
                      </a:r>
                      <a:endParaRPr lang="en-GB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732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63988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E47CA-35FF-4C8E-801A-280B0A284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Chat server: Server code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92AA20A-EEEA-468E-9763-D75293E92E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884366"/>
              </p:ext>
            </p:extLst>
          </p:nvPr>
        </p:nvGraphicFramePr>
        <p:xfrm>
          <a:off x="189174" y="623657"/>
          <a:ext cx="7354668" cy="61874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26832">
                  <a:extLst>
                    <a:ext uri="{9D8B030D-6E8A-4147-A177-3AD203B41FA5}">
                      <a16:colId xmlns:a16="http://schemas.microsoft.com/office/drawing/2014/main" val="2284497494"/>
                    </a:ext>
                  </a:extLst>
                </a:gridCol>
                <a:gridCol w="6727836">
                  <a:extLst>
                    <a:ext uri="{9D8B030D-6E8A-4147-A177-3AD203B41FA5}">
                      <a16:colId xmlns:a16="http://schemas.microsoft.com/office/drawing/2014/main" val="215308255"/>
                    </a:ext>
                  </a:extLst>
                </a:gridCol>
              </a:tblGrid>
              <a:tr h="57408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13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14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15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16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from socket import * </a:t>
                      </a:r>
                    </a:p>
                    <a:p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host = "127.0.0.1" </a:t>
                      </a:r>
                    </a:p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port = 5000 </a:t>
                      </a:r>
                    </a:p>
                    <a:p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s = socket() </a:t>
                      </a:r>
                    </a:p>
                    <a:p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s.bind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((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host,port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)) </a:t>
                      </a:r>
                    </a:p>
                    <a:p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s.listen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(1) </a:t>
                      </a:r>
                    </a:p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conn,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addr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=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s.accept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() </a:t>
                      </a:r>
                    </a:p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print ("Connection from: " + str(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addr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))</a:t>
                      </a:r>
                    </a:p>
                    <a:p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while True: </a:t>
                      </a:r>
                    </a:p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data =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conn.recv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(1024).decode() </a:t>
                      </a:r>
                    </a:p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if not data: </a:t>
                      </a:r>
                    </a:p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 break </a:t>
                      </a:r>
                    </a:p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print (str(data)) </a:t>
                      </a:r>
                    </a:p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message = input(" -&gt; ") </a:t>
                      </a:r>
                    </a:p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conn.send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message.encode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())</a:t>
                      </a:r>
                    </a:p>
                    <a:p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conn.close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()</a:t>
                      </a:r>
                      <a:endParaRPr lang="en-GB" sz="2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73213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F6F267C-090B-4778-81F1-6A590B58E71E}"/>
              </a:ext>
            </a:extLst>
          </p:cNvPr>
          <p:cNvSpPr txBox="1"/>
          <p:nvPr/>
        </p:nvSpPr>
        <p:spPr>
          <a:xfrm>
            <a:off x="7702868" y="1286438"/>
            <a:ext cx="4171080" cy="13997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Run </a:t>
            </a:r>
            <a:r>
              <a:rPr lang="en-GB" dirty="0">
                <a:latin typeface="Consolas" panose="020B0609020204030204" pitchFamily="49" charset="0"/>
              </a:rPr>
              <a:t>server.py </a:t>
            </a:r>
            <a:r>
              <a:rPr lang="en-GB" dirty="0"/>
              <a:t>on one computer and if you have access run </a:t>
            </a:r>
            <a:r>
              <a:rPr lang="en-GB" dirty="0">
                <a:latin typeface="Consolas" panose="020B0609020204030204" pitchFamily="49" charset="0"/>
              </a:rPr>
              <a:t>client.py </a:t>
            </a:r>
            <a:r>
              <a:rPr lang="en-GB" dirty="0"/>
              <a:t>on another computer on the same LAN.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You will need to modify the IP address</a:t>
            </a:r>
          </a:p>
        </p:txBody>
      </p:sp>
    </p:spTree>
    <p:extLst>
      <p:ext uri="{BB962C8B-B14F-4D97-AF65-F5344CB8AC3E}">
        <p14:creationId xmlns:p14="http://schemas.microsoft.com/office/powerpoint/2010/main" val="14332764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DD3FC-3276-4881-A934-C3BFF3724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2136"/>
            <a:ext cx="10515600" cy="662781"/>
          </a:xfrm>
        </p:spPr>
        <p:txBody>
          <a:bodyPr>
            <a:normAutofit fontScale="90000"/>
          </a:bodyPr>
          <a:lstStyle/>
          <a:p>
            <a:r>
              <a:rPr lang="en-GB" dirty="0"/>
              <a:t>Chatroom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503E81-80A9-4033-B31A-2049CF7AA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409" y="1111013"/>
            <a:ext cx="10515600" cy="359350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We are now show a chatroom that allows multiple users to communicate over a network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To do this we need to send and receive messages at the same time.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 We need to introduce threading, which allows to run concurrent operations. 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We can run multiple clients now and the server acts to receive and broadcast the messages to all the other clients.</a:t>
            </a:r>
          </a:p>
        </p:txBody>
      </p:sp>
    </p:spTree>
    <p:extLst>
      <p:ext uri="{BB962C8B-B14F-4D97-AF65-F5344CB8AC3E}">
        <p14:creationId xmlns:p14="http://schemas.microsoft.com/office/powerpoint/2010/main" val="5680460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60812-3D4D-4FF2-B695-960BA8022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Chatroom Client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64D5E-1A5D-44C0-98B0-BC44C1057C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The code can be opened from </a:t>
            </a:r>
            <a:r>
              <a:rPr lang="en-GB" dirty="0">
                <a:hlinkClick r:id="rId2"/>
              </a:rPr>
              <a:t>chatroom/chat_client.py </a:t>
            </a:r>
            <a:r>
              <a:rPr lang="en-GB" dirty="0"/>
              <a:t>and </a:t>
            </a:r>
            <a:r>
              <a:rPr lang="en-GB" dirty="0">
                <a:hlinkClick r:id="rId3"/>
              </a:rPr>
              <a:t>chatroom/chat_server.py</a:t>
            </a: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Run the code on the same computer. Use a server and two clients.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Investigate the code by adding in comments on each of the line.  There are already some comments to help.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Now modify the code to allow you to run the code across multiple machines.  Work with you neighbours to achieve this.  </a:t>
            </a:r>
          </a:p>
        </p:txBody>
      </p:sp>
    </p:spTree>
    <p:extLst>
      <p:ext uri="{BB962C8B-B14F-4D97-AF65-F5344CB8AC3E}">
        <p14:creationId xmlns:p14="http://schemas.microsoft.com/office/powerpoint/2010/main" val="3204782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75EAA-BF6F-4AE1-A14B-4E405538B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69BE7-43F1-4EDE-9519-5040164AA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Use sockets to create some networking applications</a:t>
            </a:r>
          </a:p>
        </p:txBody>
      </p:sp>
    </p:spTree>
    <p:extLst>
      <p:ext uri="{BB962C8B-B14F-4D97-AF65-F5344CB8AC3E}">
        <p14:creationId xmlns:p14="http://schemas.microsoft.com/office/powerpoint/2010/main" val="8648372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96BEC-836D-482E-87F3-43148E95B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Improvements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878E1-F6EA-41F1-A3E8-1916B5E92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There are lots of directions you can take this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You could encrypt the messages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Create a simple game over the network, like noughts and crosses or a simple car game.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Add a GUI for the client and the server.</a:t>
            </a:r>
          </a:p>
        </p:txBody>
      </p:sp>
    </p:spTree>
    <p:extLst>
      <p:ext uri="{BB962C8B-B14F-4D97-AF65-F5344CB8AC3E}">
        <p14:creationId xmlns:p14="http://schemas.microsoft.com/office/powerpoint/2010/main" val="1751183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A4C26-E586-4558-9D7D-B05764D92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Sockets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3345B-1BE5-4DEB-AE00-E87D7BABD9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Sockets allow us to communicate between computers over a network. We are going to demonstrate this by creating: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An echo server and client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A chat application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A chatroom that allows multiple users to communicate over the network</a:t>
            </a:r>
          </a:p>
        </p:txBody>
      </p:sp>
    </p:spTree>
    <p:extLst>
      <p:ext uri="{BB962C8B-B14F-4D97-AF65-F5344CB8AC3E}">
        <p14:creationId xmlns:p14="http://schemas.microsoft.com/office/powerpoint/2010/main" val="2652468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AD5DE-99C4-4D1E-9EB8-78B6CEF77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Client and Echo Server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9EA4A-E990-4B54-88D5-19D2921149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We will develop a simple client and echo server.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We need to write two programs one for the client and the other for the server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The client will be able to send messages to the echo server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the server will return the same message.</a:t>
            </a:r>
          </a:p>
        </p:txBody>
      </p:sp>
    </p:spTree>
    <p:extLst>
      <p:ext uri="{BB962C8B-B14F-4D97-AF65-F5344CB8AC3E}">
        <p14:creationId xmlns:p14="http://schemas.microsoft.com/office/powerpoint/2010/main" val="1353602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1AD35-887B-47EC-956E-64601CE99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Client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066412-9963-4FFE-89B2-D9C9E066C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853667"/>
            <a:ext cx="5509591" cy="5653150"/>
          </a:xfrm>
          <a:ln>
            <a:solidFill>
              <a:srgbClr val="92D05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sz="1200" dirty="0">
                <a:solidFill>
                  <a:srgbClr val="008000"/>
                </a:solidFill>
                <a:latin typeface="Courier New" panose="02070309020205020404" pitchFamily="49" charset="0"/>
              </a:rPr>
              <a:t># client.py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1200" dirty="0">
                <a:solidFill>
                  <a:srgbClr val="008000"/>
                </a:solidFill>
                <a:latin typeface="Courier New" panose="02070309020205020404" pitchFamily="49" charset="0"/>
              </a:rPr>
              <a:t># Import socket module</a:t>
            </a: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1200" b="1" dirty="0">
                <a:solidFill>
                  <a:srgbClr val="0000FF"/>
                </a:solidFill>
                <a:latin typeface="Courier New" panose="02070309020205020404" pitchFamily="49" charset="0"/>
              </a:rPr>
              <a:t>from</a:t>
            </a: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 socket </a:t>
            </a:r>
            <a:r>
              <a:rPr lang="en-GB" sz="1200" b="1" dirty="0">
                <a:solidFill>
                  <a:srgbClr val="0000FF"/>
                </a:solidFill>
                <a:latin typeface="Courier New" panose="02070309020205020404" pitchFamily="49" charset="0"/>
              </a:rPr>
              <a:t>import</a:t>
            </a: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200" b="1" dirty="0">
                <a:solidFill>
                  <a:srgbClr val="000080"/>
                </a:solidFill>
                <a:latin typeface="Courier New" panose="02070309020205020404" pitchFamily="49" charset="0"/>
              </a:rPr>
              <a:t>*</a:t>
            </a: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pPr marL="0" indent="0">
              <a:lnSpc>
                <a:spcPct val="100000"/>
              </a:lnSpc>
              <a:buNone/>
            </a:pPr>
            <a:endParaRPr lang="en-GB" sz="1200" dirty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GB" sz="1200" dirty="0">
                <a:solidFill>
                  <a:srgbClr val="008000"/>
                </a:solidFill>
                <a:latin typeface="Courier New" panose="02070309020205020404" pitchFamily="49" charset="0"/>
              </a:rPr>
              <a:t># hostname and port of server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12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</a:rPr>
              <a:t># 127.0.0.1 is the loopback IP address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12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</a:rPr>
              <a:t># Computer can access the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12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</a:rPr>
              <a:t># server running on the same computer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host </a:t>
            </a:r>
            <a:r>
              <a:rPr lang="en-GB" sz="1200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200" dirty="0">
                <a:solidFill>
                  <a:srgbClr val="808080"/>
                </a:solidFill>
                <a:latin typeface="Courier New" panose="02070309020205020404" pitchFamily="49" charset="0"/>
              </a:rPr>
              <a:t>'127.0.0.1'</a:t>
            </a: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port </a:t>
            </a:r>
            <a:r>
              <a:rPr lang="en-GB" sz="1200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200" dirty="0">
                <a:solidFill>
                  <a:srgbClr val="FF0000"/>
                </a:solidFill>
                <a:latin typeface="Courier New" panose="02070309020205020404" pitchFamily="49" charset="0"/>
              </a:rPr>
              <a:t>5000</a:t>
            </a: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pPr marL="0" indent="0">
              <a:lnSpc>
                <a:spcPct val="100000"/>
              </a:lnSpc>
              <a:buNone/>
            </a:pPr>
            <a:endParaRPr lang="en-GB" sz="1200" dirty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GB" sz="1200" dirty="0">
                <a:solidFill>
                  <a:srgbClr val="008000"/>
                </a:solidFill>
                <a:latin typeface="Courier New" panose="02070309020205020404" pitchFamily="49" charset="0"/>
              </a:rPr>
              <a:t># set up socket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1200" dirty="0">
                <a:solidFill>
                  <a:srgbClr val="008000"/>
                </a:solidFill>
                <a:latin typeface="Courier New" panose="02070309020205020404" pitchFamily="49" charset="0"/>
              </a:rPr>
              <a:t># A socket is the combination of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1200" dirty="0">
                <a:solidFill>
                  <a:srgbClr val="008000"/>
                </a:solidFill>
                <a:latin typeface="Courier New" panose="02070309020205020404" pitchFamily="49" charset="0"/>
              </a:rPr>
              <a:t># the IP address and port number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s </a:t>
            </a:r>
            <a:r>
              <a:rPr lang="en-GB" sz="1200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 socket</a:t>
            </a:r>
            <a:r>
              <a:rPr lang="en-GB" sz="1200" b="1" dirty="0">
                <a:solidFill>
                  <a:srgbClr val="000080"/>
                </a:solidFill>
                <a:latin typeface="Courier New" panose="02070309020205020404" pitchFamily="49" charset="0"/>
              </a:rPr>
              <a:t>()</a:t>
            </a: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pPr marL="0" indent="0">
              <a:lnSpc>
                <a:spcPct val="100000"/>
              </a:lnSpc>
              <a:buNone/>
            </a:pPr>
            <a:endParaRPr lang="en-GB" sz="1200" dirty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GB" sz="1200" dirty="0">
                <a:solidFill>
                  <a:srgbClr val="008000"/>
                </a:solidFill>
                <a:latin typeface="Courier New" panose="02070309020205020404" pitchFamily="49" charset="0"/>
              </a:rPr>
              <a:t># Connect to server</a:t>
            </a:r>
            <a:r>
              <a:rPr lang="en-GB" sz="12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12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</a:t>
            </a:r>
            <a:r>
              <a:rPr lang="en-GB" sz="1200" b="1" dirty="0" err="1">
                <a:solidFill>
                  <a:srgbClr val="000080"/>
                </a:solidFill>
                <a:latin typeface="Courier New" panose="02070309020205020404" pitchFamily="49" charset="0"/>
              </a:rPr>
              <a:t>.</a:t>
            </a:r>
            <a:r>
              <a:rPr lang="en-GB" sz="1200" dirty="0" err="1">
                <a:solidFill>
                  <a:srgbClr val="000000"/>
                </a:solidFill>
                <a:latin typeface="Courier New" panose="02070309020205020404" pitchFamily="49" charset="0"/>
              </a:rPr>
              <a:t>connect</a:t>
            </a:r>
            <a:r>
              <a:rPr lang="en-GB" sz="1200" b="1" dirty="0">
                <a:solidFill>
                  <a:srgbClr val="000080"/>
                </a:solidFill>
                <a:latin typeface="Courier New" panose="02070309020205020404" pitchFamily="49" charset="0"/>
              </a:rPr>
              <a:t>((</a:t>
            </a:r>
            <a:r>
              <a:rPr lang="en-GB" sz="1200" dirty="0" err="1">
                <a:solidFill>
                  <a:srgbClr val="000000"/>
                </a:solidFill>
                <a:latin typeface="Courier New" panose="02070309020205020404" pitchFamily="49" charset="0"/>
              </a:rPr>
              <a:t>host</a:t>
            </a:r>
            <a:r>
              <a:rPr lang="en-GB" sz="1200" b="1" dirty="0" err="1">
                <a:solidFill>
                  <a:srgbClr val="000080"/>
                </a:solidFill>
                <a:latin typeface="Courier New" panose="02070309020205020404" pitchFamily="49" charset="0"/>
              </a:rPr>
              <a:t>,</a:t>
            </a:r>
            <a:r>
              <a:rPr lang="en-GB" sz="12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port</a:t>
            </a:r>
            <a:r>
              <a:rPr lang="en-GB" sz="1200" b="1" dirty="0">
                <a:solidFill>
                  <a:srgbClr val="000080"/>
                </a:solidFill>
                <a:latin typeface="Courier New" panose="02070309020205020404" pitchFamily="49" charset="0"/>
              </a:rPr>
              <a:t>))</a:t>
            </a:r>
            <a:endParaRPr lang="en-GB" sz="1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2DCA07-3B10-446C-BFB7-0BE3F2F5966E}"/>
              </a:ext>
            </a:extLst>
          </p:cNvPr>
          <p:cNvSpPr txBox="1"/>
          <p:nvPr/>
        </p:nvSpPr>
        <p:spPr>
          <a:xfrm>
            <a:off x="6919902" y="1326429"/>
            <a:ext cx="392037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/>
              <a:t>We will develop the client first.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/>
              <a:t>Create a python file called </a:t>
            </a:r>
            <a:r>
              <a:rPr lang="en-GB" dirty="0">
                <a:latin typeface="Consolas" panose="020B0609020204030204" pitchFamily="49" charset="0"/>
              </a:rPr>
              <a:t>client.py </a:t>
            </a:r>
            <a:r>
              <a:rPr lang="en-GB" dirty="0"/>
              <a:t>and add the following code</a:t>
            </a:r>
          </a:p>
        </p:txBody>
      </p:sp>
    </p:spTree>
    <p:extLst>
      <p:ext uri="{BB962C8B-B14F-4D97-AF65-F5344CB8AC3E}">
        <p14:creationId xmlns:p14="http://schemas.microsoft.com/office/powerpoint/2010/main" val="476829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1AD35-887B-47EC-956E-64601CE99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Client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066412-9963-4FFE-89B2-D9C9E066C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661" y="866318"/>
            <a:ext cx="5801139" cy="5673968"/>
          </a:xfrm>
          <a:ln>
            <a:solidFill>
              <a:srgbClr val="92D05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>
                <a:solidFill>
                  <a:srgbClr val="008000"/>
                </a:solidFill>
                <a:latin typeface="Courier New" panose="02070309020205020404" pitchFamily="49" charset="0"/>
              </a:rPr>
              <a:t># Ask user for message</a:t>
            </a:r>
            <a:endParaRPr lang="en-GB" sz="18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message </a:t>
            </a:r>
            <a:r>
              <a:rPr lang="en-GB" sz="1800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input</a:t>
            </a:r>
            <a:r>
              <a:rPr lang="en-GB" sz="1800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GB" sz="1800" dirty="0">
                <a:solidFill>
                  <a:srgbClr val="808080"/>
                </a:solidFill>
                <a:latin typeface="Courier New" panose="02070309020205020404" pitchFamily="49" charset="0"/>
              </a:rPr>
              <a:t>" -&gt; "</a:t>
            </a:r>
            <a:r>
              <a:rPr lang="en-GB" sz="1800" b="1" dirty="0">
                <a:solidFill>
                  <a:srgbClr val="000080"/>
                </a:solidFill>
                <a:latin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GB" sz="1800" b="1" dirty="0">
              <a:solidFill>
                <a:srgbClr val="0000FF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while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message </a:t>
            </a:r>
            <a:r>
              <a:rPr lang="en-GB" sz="1800" b="1" dirty="0">
                <a:solidFill>
                  <a:srgbClr val="000080"/>
                </a:solidFill>
                <a:latin typeface="Courier New" panose="02070309020205020404" pitchFamily="49" charset="0"/>
              </a:rPr>
              <a:t>!=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800" dirty="0">
                <a:solidFill>
                  <a:srgbClr val="808080"/>
                </a:solidFill>
                <a:latin typeface="Courier New" panose="02070309020205020404" pitchFamily="49" charset="0"/>
              </a:rPr>
              <a:t>'q'</a:t>
            </a:r>
            <a:r>
              <a:rPr lang="en-GB" sz="1800" b="1" dirty="0">
                <a:solidFill>
                  <a:srgbClr val="000080"/>
                </a:solidFill>
                <a:latin typeface="Courier New" panose="02070309020205020404" pitchFamily="49" charset="0"/>
              </a:rPr>
              <a:t>:</a:t>
            </a:r>
            <a:endParaRPr lang="en-GB" sz="18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>
                <a:solidFill>
                  <a:srgbClr val="008000"/>
                </a:solidFill>
                <a:latin typeface="Courier New" panose="02070309020205020404" pitchFamily="49" charset="0"/>
              </a:rPr>
              <a:t> # send and encode message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</a:t>
            </a:r>
            <a:r>
              <a:rPr lang="en-GB" sz="1800" b="1" dirty="0" err="1">
                <a:solidFill>
                  <a:srgbClr val="000080"/>
                </a:solidFill>
                <a:latin typeface="Courier New" panose="02070309020205020404" pitchFamily="49" charset="0"/>
              </a:rPr>
              <a:t>.</a:t>
            </a:r>
            <a:r>
              <a:rPr lang="en-GB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send</a:t>
            </a:r>
            <a:r>
              <a:rPr lang="en-GB" sz="1800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GB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message</a:t>
            </a:r>
            <a:r>
              <a:rPr lang="en-GB" sz="1800" b="1" dirty="0" err="1">
                <a:solidFill>
                  <a:srgbClr val="000080"/>
                </a:solidFill>
                <a:latin typeface="Courier New" panose="02070309020205020404" pitchFamily="49" charset="0"/>
              </a:rPr>
              <a:t>.</a:t>
            </a:r>
            <a:r>
              <a:rPr lang="en-GB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encode</a:t>
            </a:r>
            <a:r>
              <a:rPr lang="en-GB" sz="1800" b="1" dirty="0">
                <a:solidFill>
                  <a:srgbClr val="000080"/>
                </a:solidFill>
                <a:latin typeface="Courier New" panose="02070309020205020404" pitchFamily="49" charset="0"/>
              </a:rPr>
              <a:t>())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endParaRPr lang="en-GB" sz="18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>
                <a:solidFill>
                  <a:srgbClr val="008000"/>
                </a:solidFill>
                <a:latin typeface="Courier New" panose="02070309020205020404" pitchFamily="49" charset="0"/>
              </a:rPr>
              <a:t> # received data from server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data </a:t>
            </a:r>
            <a:r>
              <a:rPr lang="en-GB" sz="1800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</a:t>
            </a:r>
            <a:r>
              <a:rPr lang="en-GB" sz="1800" b="1" dirty="0" err="1">
                <a:solidFill>
                  <a:srgbClr val="000080"/>
                </a:solidFill>
                <a:latin typeface="Courier New" panose="02070309020205020404" pitchFamily="49" charset="0"/>
              </a:rPr>
              <a:t>.</a:t>
            </a:r>
            <a:r>
              <a:rPr lang="en-GB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recv</a:t>
            </a:r>
            <a:r>
              <a:rPr lang="en-GB" sz="1800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GB" sz="1800" dirty="0">
                <a:solidFill>
                  <a:srgbClr val="FF0000"/>
                </a:solidFill>
                <a:latin typeface="Courier New" panose="02070309020205020404" pitchFamily="49" charset="0"/>
              </a:rPr>
              <a:t>1024</a:t>
            </a:r>
            <a:r>
              <a:rPr lang="en-GB" sz="1800" b="1" dirty="0">
                <a:solidFill>
                  <a:srgbClr val="000080"/>
                </a:solidFill>
                <a:latin typeface="Courier New" panose="02070309020205020404" pitchFamily="49" charset="0"/>
              </a:rPr>
              <a:t>).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decode</a:t>
            </a:r>
            <a:r>
              <a:rPr lang="en-GB" sz="1800" b="1" dirty="0">
                <a:solidFill>
                  <a:srgbClr val="000080"/>
                </a:solidFill>
                <a:latin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	</a:t>
            </a:r>
          </a:p>
          <a:p>
            <a:pPr marL="0" indent="0">
              <a:buNone/>
            </a:pPr>
            <a:r>
              <a:rPr lang="en-GB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 print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800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GB" sz="1800" dirty="0">
                <a:solidFill>
                  <a:srgbClr val="808080"/>
                </a:solidFill>
                <a:latin typeface="Courier New" panose="02070309020205020404" pitchFamily="49" charset="0"/>
              </a:rPr>
              <a:t>'Received from server: '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800" b="1" dirty="0">
                <a:solidFill>
                  <a:srgbClr val="000080"/>
                </a:solidFill>
                <a:latin typeface="Courier New" panose="02070309020205020404" pitchFamily="49" charset="0"/>
              </a:rPr>
              <a:t>+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data</a:t>
            </a:r>
            <a:r>
              <a:rPr lang="en-GB" sz="1800" b="1" dirty="0">
                <a:solidFill>
                  <a:srgbClr val="000080"/>
                </a:solidFill>
                <a:latin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800" dirty="0">
                <a:solidFill>
                  <a:srgbClr val="008000"/>
                </a:solidFill>
                <a:latin typeface="Courier New" panose="02070309020205020404" pitchFamily="49" charset="0"/>
              </a:rPr>
              <a:t># User message prompt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message </a:t>
            </a:r>
            <a:r>
              <a:rPr lang="en-GB" sz="1800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input</a:t>
            </a:r>
            <a:r>
              <a:rPr lang="en-GB" sz="1800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GB" sz="1800" dirty="0">
                <a:solidFill>
                  <a:srgbClr val="808080"/>
                </a:solidFill>
                <a:latin typeface="Courier New" panose="02070309020205020404" pitchFamily="49" charset="0"/>
              </a:rPr>
              <a:t>" -&gt; "</a:t>
            </a:r>
            <a:r>
              <a:rPr lang="en-GB" sz="1800" b="1" dirty="0">
                <a:solidFill>
                  <a:srgbClr val="000080"/>
                </a:solidFill>
                <a:latin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GB" sz="18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</a:t>
            </a:r>
            <a:r>
              <a:rPr lang="en-GB" sz="1800" b="1" dirty="0" err="1">
                <a:solidFill>
                  <a:srgbClr val="000080"/>
                </a:solidFill>
                <a:latin typeface="Courier New" panose="02070309020205020404" pitchFamily="49" charset="0"/>
              </a:rPr>
              <a:t>.</a:t>
            </a:r>
            <a:r>
              <a:rPr lang="en-GB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close</a:t>
            </a:r>
            <a:r>
              <a:rPr lang="en-GB" sz="1800" b="1" dirty="0">
                <a:solidFill>
                  <a:srgbClr val="000080"/>
                </a:solidFill>
                <a:latin typeface="Courier New" panose="02070309020205020404" pitchFamily="49" charset="0"/>
              </a:rPr>
              <a:t>()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GB" sz="1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FAF692-8B43-4208-A271-450314BAEECD}"/>
              </a:ext>
            </a:extLst>
          </p:cNvPr>
          <p:cNvSpPr txBox="1"/>
          <p:nvPr/>
        </p:nvSpPr>
        <p:spPr>
          <a:xfrm>
            <a:off x="3419061" y="3207890"/>
            <a:ext cx="68381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</a:rPr>
              <a:t>'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69035BF-5CD6-421E-AE8A-A7A5F6A02452}"/>
              </a:ext>
            </a:extLst>
          </p:cNvPr>
          <p:cNvSpPr txBox="1"/>
          <p:nvPr/>
        </p:nvSpPr>
        <p:spPr>
          <a:xfrm>
            <a:off x="3419061" y="3207890"/>
            <a:ext cx="68381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</a:rPr>
              <a:t>'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7450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1AD35-887B-47EC-956E-64601CE99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Client - Complete Code Listing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C707766-1338-4960-9BD5-FF781BBCE4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514312"/>
              </p:ext>
            </p:extLst>
          </p:nvPr>
        </p:nvGraphicFramePr>
        <p:xfrm>
          <a:off x="556880" y="1289509"/>
          <a:ext cx="6612546" cy="5029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63582">
                  <a:extLst>
                    <a:ext uri="{9D8B030D-6E8A-4147-A177-3AD203B41FA5}">
                      <a16:colId xmlns:a16="http://schemas.microsoft.com/office/drawing/2014/main" val="2284497494"/>
                    </a:ext>
                  </a:extLst>
                </a:gridCol>
                <a:gridCol w="6048964">
                  <a:extLst>
                    <a:ext uri="{9D8B030D-6E8A-4147-A177-3AD203B41FA5}">
                      <a16:colId xmlns:a16="http://schemas.microsoft.com/office/drawing/2014/main" val="2153082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socket import *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host = '127.0.0.1'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port = 5000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 = socket()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s.connect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((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host,port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))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message = input(" -&gt; ")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message != 'q':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s.send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message.encode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())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data =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s.recv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(1024).decode()	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 ('Received from server: ' + data)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message = input(" -&gt; ")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s.close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73213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1FAF692-8B43-4208-A271-450314BAEECD}"/>
              </a:ext>
            </a:extLst>
          </p:cNvPr>
          <p:cNvSpPr txBox="1"/>
          <p:nvPr/>
        </p:nvSpPr>
        <p:spPr>
          <a:xfrm>
            <a:off x="3419061" y="3207890"/>
            <a:ext cx="68381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</a:rPr>
              <a:t>'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69035BF-5CD6-421E-AE8A-A7A5F6A02452}"/>
              </a:ext>
            </a:extLst>
          </p:cNvPr>
          <p:cNvSpPr txBox="1"/>
          <p:nvPr/>
        </p:nvSpPr>
        <p:spPr>
          <a:xfrm>
            <a:off x="3419061" y="3207890"/>
            <a:ext cx="68381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</a:rPr>
              <a:t>'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4728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1AD35-887B-47EC-956E-64601CE99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Server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066412-9963-4FFE-89B2-D9C9E066C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315" y="810108"/>
            <a:ext cx="5770744" cy="5603944"/>
          </a:xfrm>
          <a:ln>
            <a:solidFill>
              <a:srgbClr val="92D050"/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dirty="0">
                <a:solidFill>
                  <a:srgbClr val="008000"/>
                </a:solidFill>
                <a:latin typeface="Courier New" panose="02070309020205020404" pitchFamily="49" charset="0"/>
              </a:rPr>
              <a:t># server.py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solidFill>
                  <a:srgbClr val="008000"/>
                </a:solidFill>
                <a:latin typeface="Courier New" panose="02070309020205020404" pitchFamily="49" charset="0"/>
              </a:rPr>
              <a:t># Import socket module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b="1" dirty="0">
                <a:solidFill>
                  <a:srgbClr val="0000FF"/>
                </a:solidFill>
                <a:latin typeface="Courier New" panose="02070309020205020404" pitchFamily="49" charset="0"/>
              </a:rPr>
              <a:t>from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socket </a:t>
            </a:r>
            <a:r>
              <a:rPr lang="en-GB" b="1" dirty="0">
                <a:solidFill>
                  <a:srgbClr val="0000FF"/>
                </a:solidFill>
                <a:latin typeface="Courier New" panose="02070309020205020404" pitchFamily="49" charset="0"/>
              </a:rPr>
              <a:t>import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b="1" dirty="0">
                <a:solidFill>
                  <a:srgbClr val="000080"/>
                </a:solidFill>
                <a:latin typeface="Courier New" panose="02070309020205020404" pitchFamily="49" charset="0"/>
              </a:rPr>
              <a:t>*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solidFill>
                  <a:srgbClr val="008000"/>
                </a:solidFill>
                <a:latin typeface="Courier New" panose="02070309020205020404" pitchFamily="49" charset="0"/>
              </a:rPr>
              <a:t># hostname and port of server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solidFill>
                  <a:srgbClr val="008000"/>
                </a:solidFill>
                <a:latin typeface="Courier New" panose="02070309020205020404" pitchFamily="49" charset="0"/>
              </a:rPr>
              <a:t># Need to be the same as the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solidFill>
                  <a:srgbClr val="008000"/>
                </a:solidFill>
                <a:latin typeface="Courier New" panose="02070309020205020404" pitchFamily="49" charset="0"/>
              </a:rPr>
              <a:t># client host and server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host </a:t>
            </a:r>
            <a:r>
              <a:rPr lang="en-GB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</a:rPr>
              <a:t>'127.0.0.1'</a:t>
            </a:r>
            <a:endParaRPr lang="en-GB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port </a:t>
            </a:r>
            <a:r>
              <a:rPr lang="en-GB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</a:rPr>
              <a:t>5000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solidFill>
                  <a:srgbClr val="008000"/>
                </a:solidFill>
                <a:latin typeface="Courier New" panose="02070309020205020404" pitchFamily="49" charset="0"/>
              </a:rPr>
              <a:t># set up socket. A socket is the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solidFill>
                  <a:srgbClr val="008000"/>
                </a:solidFill>
                <a:latin typeface="Courier New" panose="02070309020205020404" pitchFamily="49" charset="0"/>
              </a:rPr>
              <a:t># endpoint of a link between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solidFill>
                  <a:srgbClr val="008000"/>
                </a:solidFill>
                <a:latin typeface="Courier New" panose="02070309020205020404" pitchFamily="49" charset="0"/>
              </a:rPr>
              <a:t># programs running over a network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s </a:t>
            </a:r>
            <a:r>
              <a:rPr lang="en-GB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socket</a:t>
            </a:r>
            <a:r>
              <a:rPr lang="en-GB" b="1" dirty="0">
                <a:solidFill>
                  <a:srgbClr val="000080"/>
                </a:solidFill>
                <a:latin typeface="Courier New" panose="02070309020205020404" pitchFamily="49" charset="0"/>
              </a:rPr>
              <a:t>()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>
              <a:solidFill>
                <a:srgbClr val="008000"/>
              </a:solidFill>
              <a:latin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171A2D-4E02-425E-B48E-983FF42BB2C6}"/>
              </a:ext>
            </a:extLst>
          </p:cNvPr>
          <p:cNvSpPr txBox="1"/>
          <p:nvPr/>
        </p:nvSpPr>
        <p:spPr>
          <a:xfrm>
            <a:off x="5930059" y="1035830"/>
            <a:ext cx="610262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2400" dirty="0"/>
              <a:t>We will now develop the server.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2400" dirty="0"/>
              <a:t>Create a python file called </a:t>
            </a:r>
            <a:r>
              <a:rPr lang="en-GB" sz="2400" dirty="0">
                <a:latin typeface="Consolas" panose="020B0609020204030204" pitchFamily="49" charset="0"/>
              </a:rPr>
              <a:t>server.py </a:t>
            </a:r>
            <a:r>
              <a:rPr lang="en-GB" sz="2400" dirty="0"/>
              <a:t>and add the following code</a:t>
            </a:r>
          </a:p>
        </p:txBody>
      </p:sp>
    </p:spTree>
    <p:extLst>
      <p:ext uri="{BB962C8B-B14F-4D97-AF65-F5344CB8AC3E}">
        <p14:creationId xmlns:p14="http://schemas.microsoft.com/office/powerpoint/2010/main" val="938444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9553D-0D98-49D4-A036-F6982C5C9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Server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C248C-B397-446D-AD16-93ADE52AB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670" y="1163016"/>
            <a:ext cx="5960165" cy="4821918"/>
          </a:xfrm>
          <a:ln>
            <a:solidFill>
              <a:srgbClr val="92D050"/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dirty="0">
                <a:solidFill>
                  <a:srgbClr val="008000"/>
                </a:solidFill>
                <a:latin typeface="Courier New" panose="02070309020205020404" pitchFamily="49" charset="0"/>
              </a:rPr>
              <a:t># Bind host and port to socket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</a:rPr>
              <a:t>.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a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socket to accept client connections,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it must be bound to a network address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and a port number so the application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knows which port to open and listen and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receive and send data on.</a:t>
            </a:r>
            <a:endParaRPr lang="en-GB" dirty="0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</a:rPr>
              <a:t>s</a:t>
            </a:r>
            <a:r>
              <a:rPr lang="en-GB" b="1" dirty="0" err="1">
                <a:solidFill>
                  <a:srgbClr val="000080"/>
                </a:solidFill>
                <a:latin typeface="Courier New" panose="02070309020205020404" pitchFamily="49" charset="0"/>
              </a:rPr>
              <a:t>.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</a:rPr>
              <a:t>bind</a:t>
            </a:r>
            <a:r>
              <a:rPr lang="en-GB" b="1" dirty="0">
                <a:solidFill>
                  <a:srgbClr val="000080"/>
                </a:solidFill>
                <a:latin typeface="Courier New" panose="02070309020205020404" pitchFamily="49" charset="0"/>
              </a:rPr>
              <a:t>((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</a:rPr>
              <a:t>host</a:t>
            </a:r>
            <a:r>
              <a:rPr lang="en-GB" b="1" dirty="0" err="1">
                <a:solidFill>
                  <a:srgbClr val="000080"/>
                </a:solidFill>
                <a:latin typeface="Courier New" panose="02070309020205020404" pitchFamily="49" charset="0"/>
              </a:rPr>
              <a:t>,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</a:rPr>
              <a:t>port</a:t>
            </a:r>
            <a:r>
              <a:rPr lang="en-GB" b="1" dirty="0">
                <a:solidFill>
                  <a:srgbClr val="000080"/>
                </a:solidFill>
                <a:latin typeface="Courier New" panose="02070309020205020404" pitchFamily="49" charset="0"/>
              </a:rPr>
              <a:t>))</a:t>
            </a:r>
            <a:endParaRPr lang="en-GB" dirty="0"/>
          </a:p>
          <a:p>
            <a:pPr marL="0" indent="0">
              <a:buNone/>
            </a:pPr>
            <a:endParaRPr lang="en-GB" dirty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8000"/>
                </a:solidFill>
                <a:latin typeface="Courier New" panose="02070309020205020404" pitchFamily="49" charset="0"/>
              </a:rPr>
              <a:t># listen and accept socket </a:t>
            </a:r>
          </a:p>
          <a:p>
            <a:pPr marL="0" indent="0">
              <a:buNone/>
            </a:pP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</a:rPr>
              <a:t>s</a:t>
            </a:r>
            <a:r>
              <a:rPr lang="en-GB" b="1" dirty="0" err="1">
                <a:solidFill>
                  <a:srgbClr val="000080"/>
                </a:solidFill>
                <a:latin typeface="Courier New" panose="02070309020205020404" pitchFamily="49" charset="0"/>
              </a:rPr>
              <a:t>.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</a:rPr>
              <a:t>listen</a:t>
            </a:r>
            <a:r>
              <a:rPr lang="en-GB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</a:rPr>
              <a:t>1</a:t>
            </a:r>
            <a:r>
              <a:rPr lang="en-GB" b="1" dirty="0">
                <a:solidFill>
                  <a:srgbClr val="000080"/>
                </a:solidFill>
                <a:latin typeface="Courier New" panose="02070309020205020404" pitchFamily="49" charset="0"/>
              </a:rPr>
              <a:t>)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conn</a:t>
            </a:r>
            <a:r>
              <a:rPr lang="en-GB" b="1" dirty="0">
                <a:solidFill>
                  <a:srgbClr val="000080"/>
                </a:solidFill>
                <a:latin typeface="Courier New" panose="02070309020205020404" pitchFamily="49" charset="0"/>
              </a:rPr>
              <a:t>,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</a:rPr>
              <a:t>addr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</a:rPr>
              <a:t>s</a:t>
            </a:r>
            <a:r>
              <a:rPr lang="en-GB" b="1" dirty="0" err="1">
                <a:solidFill>
                  <a:srgbClr val="000080"/>
                </a:solidFill>
                <a:latin typeface="Courier New" panose="02070309020205020404" pitchFamily="49" charset="0"/>
              </a:rPr>
              <a:t>.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</a:rPr>
              <a:t>accept</a:t>
            </a:r>
            <a:r>
              <a:rPr lang="en-GB" b="1" dirty="0">
                <a:solidFill>
                  <a:srgbClr val="000080"/>
                </a:solidFill>
                <a:latin typeface="Courier New" panose="02070309020205020404" pitchFamily="49" charset="0"/>
              </a:rPr>
              <a:t>()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GB" b="1" dirty="0">
                <a:solidFill>
                  <a:srgbClr val="0000FF"/>
                </a:solidFill>
                <a:latin typeface="Courier New" panose="02070309020205020404" pitchFamily="49" charset="0"/>
              </a:rPr>
              <a:t>print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GB" dirty="0">
                <a:solidFill>
                  <a:srgbClr val="808080"/>
                </a:solidFill>
                <a:latin typeface="Courier New" panose="02070309020205020404" pitchFamily="49" charset="0"/>
              </a:rPr>
              <a:t>"Connection from: "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b="1" dirty="0">
                <a:solidFill>
                  <a:srgbClr val="000080"/>
                </a:solidFill>
                <a:latin typeface="Courier New" panose="02070309020205020404" pitchFamily="49" charset="0"/>
              </a:rPr>
              <a:t>+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str</a:t>
            </a:r>
            <a:r>
              <a:rPr lang="en-GB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</a:rPr>
              <a:t>addr</a:t>
            </a:r>
            <a:r>
              <a:rPr lang="en-GB" b="1" dirty="0">
                <a:solidFill>
                  <a:srgbClr val="000080"/>
                </a:solidFill>
                <a:latin typeface="Courier New" panose="02070309020205020404" pitchFamily="49" charset="0"/>
              </a:rPr>
              <a:t>))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96154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6774</TotalTime>
  <Words>1510</Words>
  <Application>Microsoft Office PowerPoint</Application>
  <PresentationFormat>Widescreen</PresentationFormat>
  <Paragraphs>304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Calibri</vt:lpstr>
      <vt:lpstr>Calibri Light</vt:lpstr>
      <vt:lpstr>Consolas</vt:lpstr>
      <vt:lpstr>Courier New</vt:lpstr>
      <vt:lpstr>gg sans</vt:lpstr>
      <vt:lpstr>Times New Roman</vt:lpstr>
      <vt:lpstr>Wingdings</vt:lpstr>
      <vt:lpstr>1_Office Theme</vt:lpstr>
      <vt:lpstr>Network programming with Sockets</vt:lpstr>
      <vt:lpstr>Learning Objectives</vt:lpstr>
      <vt:lpstr>Sockets</vt:lpstr>
      <vt:lpstr>Client and Echo Server</vt:lpstr>
      <vt:lpstr>Client</vt:lpstr>
      <vt:lpstr>Client Continued</vt:lpstr>
      <vt:lpstr>Client - Complete Code Listing</vt:lpstr>
      <vt:lpstr>Server </vt:lpstr>
      <vt:lpstr>Server Continued</vt:lpstr>
      <vt:lpstr>Server Continued</vt:lpstr>
      <vt:lpstr>Server - Complete Code Listing</vt:lpstr>
      <vt:lpstr>Client and echo server</vt:lpstr>
      <vt:lpstr>Communicating over the network</vt:lpstr>
      <vt:lpstr>To get computer hostname and IP address</vt:lpstr>
      <vt:lpstr>Chat application</vt:lpstr>
      <vt:lpstr>PowerPoint Presentation</vt:lpstr>
      <vt:lpstr>Chat server: Server code</vt:lpstr>
      <vt:lpstr>Chatroom </vt:lpstr>
      <vt:lpstr>Chatroom Client</vt:lpstr>
      <vt:lpstr>Improvements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</dc:title>
  <dc:creator>Grey William</dc:creator>
  <cp:lastModifiedBy>Chezka Mae Madrona</cp:lastModifiedBy>
  <cp:revision>130</cp:revision>
  <cp:lastPrinted>2016-09-16T11:32:46Z</cp:lastPrinted>
  <dcterms:created xsi:type="dcterms:W3CDTF">2016-09-09T07:37:57Z</dcterms:created>
  <dcterms:modified xsi:type="dcterms:W3CDTF">2025-03-25T10:30:08Z</dcterms:modified>
</cp:coreProperties>
</file>