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80" r:id="rId2"/>
    <p:sldId id="281" r:id="rId3"/>
    <p:sldId id="282" r:id="rId4"/>
    <p:sldId id="325" r:id="rId5"/>
    <p:sldId id="324" r:id="rId6"/>
    <p:sldId id="321" r:id="rId7"/>
    <p:sldId id="323" r:id="rId8"/>
    <p:sldId id="322" r:id="rId9"/>
    <p:sldId id="327" r:id="rId10"/>
    <p:sldId id="312" r:id="rId11"/>
    <p:sldId id="313" r:id="rId12"/>
    <p:sldId id="283" r:id="rId13"/>
    <p:sldId id="284" r:id="rId14"/>
    <p:sldId id="315" r:id="rId15"/>
    <p:sldId id="285" r:id="rId16"/>
    <p:sldId id="287" r:id="rId17"/>
    <p:sldId id="288" r:id="rId18"/>
    <p:sldId id="316" r:id="rId19"/>
    <p:sldId id="314" r:id="rId20"/>
    <p:sldId id="326" r:id="rId21"/>
    <p:sldId id="317" r:id="rId22"/>
    <p:sldId id="318" r:id="rId23"/>
    <p:sldId id="319" r:id="rId24"/>
    <p:sldId id="320" r:id="rId25"/>
    <p:sldId id="328" r:id="rId26"/>
    <p:sldId id="289" r:id="rId27"/>
    <p:sldId id="301" r:id="rId28"/>
    <p:sldId id="291" r:id="rId29"/>
    <p:sldId id="302" r:id="rId30"/>
    <p:sldId id="292" r:id="rId31"/>
    <p:sldId id="293" r:id="rId32"/>
    <p:sldId id="304" r:id="rId33"/>
    <p:sldId id="309" r:id="rId34"/>
    <p:sldId id="330" r:id="rId35"/>
    <p:sldId id="298" r:id="rId36"/>
    <p:sldId id="329" r:id="rId37"/>
    <p:sldId id="300" r:id="rId38"/>
    <p:sldId id="296" r:id="rId39"/>
    <p:sldId id="294" r:id="rId40"/>
    <p:sldId id="295" r:id="rId41"/>
    <p:sldId id="308" r:id="rId4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9DA"/>
    <a:srgbClr val="99CCFF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B784E81-8F0A-4AFC-BA4B-2E95D0C2477D}" v="15" dt="2023-01-25T20:33:20.295"/>
    <p1510:client id="{F3110BC1-E8F3-409A-BCDB-08697A61D57F}" v="44" dt="2023-01-25T16:28:49.25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544" autoAdjust="0"/>
    <p:restoredTop sz="94660"/>
  </p:normalViewPr>
  <p:slideViewPr>
    <p:cSldViewPr snapToGrid="0">
      <p:cViewPr varScale="1">
        <p:scale>
          <a:sx n="68" d="100"/>
          <a:sy n="68" d="100"/>
        </p:scale>
        <p:origin x="90" y="6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microsoft.com/office/2016/11/relationships/changesInfo" Target="changesInfos/changesInfo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Relationship Id="rId48" Type="http://schemas.microsoft.com/office/2015/10/relationships/revisionInfo" Target="revisionInfo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illiam Grey" userId="37b73424-c081-4fc2-b1af-363f4f3fd4f3" providerId="ADAL" clId="{F3110BC1-E8F3-409A-BCDB-08697A61D57F}"/>
    <pc:docChg chg="custSel addSld delSld modSld">
      <pc:chgData name="William Grey" userId="37b73424-c081-4fc2-b1af-363f4f3fd4f3" providerId="ADAL" clId="{F3110BC1-E8F3-409A-BCDB-08697A61D57F}" dt="2023-01-25T16:28:49.851" v="431" actId="20577"/>
      <pc:docMkLst>
        <pc:docMk/>
      </pc:docMkLst>
      <pc:sldChg chg="modSp add mod">
        <pc:chgData name="William Grey" userId="37b73424-c081-4fc2-b1af-363f4f3fd4f3" providerId="ADAL" clId="{F3110BC1-E8F3-409A-BCDB-08697A61D57F}" dt="2023-01-25T14:45:38.666" v="41" actId="1076"/>
        <pc:sldMkLst>
          <pc:docMk/>
          <pc:sldMk cId="698672529" sldId="283"/>
        </pc:sldMkLst>
        <pc:spChg chg="mod">
          <ac:chgData name="William Grey" userId="37b73424-c081-4fc2-b1af-363f4f3fd4f3" providerId="ADAL" clId="{F3110BC1-E8F3-409A-BCDB-08697A61D57F}" dt="2023-01-25T14:45:38.666" v="41" actId="1076"/>
          <ac:spMkLst>
            <pc:docMk/>
            <pc:sldMk cId="698672529" sldId="283"/>
            <ac:spMk id="6" creationId="{B7E473F7-BE4B-47FC-857F-55AAA74B21AC}"/>
          </ac:spMkLst>
        </pc:spChg>
        <pc:spChg chg="mod">
          <ac:chgData name="William Grey" userId="37b73424-c081-4fc2-b1af-363f4f3fd4f3" providerId="ADAL" clId="{F3110BC1-E8F3-409A-BCDB-08697A61D57F}" dt="2023-01-25T14:45:38.666" v="41" actId="1076"/>
          <ac:spMkLst>
            <pc:docMk/>
            <pc:sldMk cId="698672529" sldId="283"/>
            <ac:spMk id="7" creationId="{4E7D52A4-BB68-431F-9E1D-51F38C860007}"/>
          </ac:spMkLst>
        </pc:spChg>
        <pc:spChg chg="mod">
          <ac:chgData name="William Grey" userId="37b73424-c081-4fc2-b1af-363f4f3fd4f3" providerId="ADAL" clId="{F3110BC1-E8F3-409A-BCDB-08697A61D57F}" dt="2023-01-25T14:45:38.666" v="41" actId="1076"/>
          <ac:spMkLst>
            <pc:docMk/>
            <pc:sldMk cId="698672529" sldId="283"/>
            <ac:spMk id="8" creationId="{C1B15037-F5E3-43CF-852A-60DAC4B24806}"/>
          </ac:spMkLst>
        </pc:spChg>
        <pc:spChg chg="mod">
          <ac:chgData name="William Grey" userId="37b73424-c081-4fc2-b1af-363f4f3fd4f3" providerId="ADAL" clId="{F3110BC1-E8F3-409A-BCDB-08697A61D57F}" dt="2023-01-25T14:45:38.666" v="41" actId="1076"/>
          <ac:spMkLst>
            <pc:docMk/>
            <pc:sldMk cId="698672529" sldId="283"/>
            <ac:spMk id="9" creationId="{82A3520D-F1C2-42C6-90DB-24E44A5912E1}"/>
          </ac:spMkLst>
        </pc:spChg>
        <pc:spChg chg="mod">
          <ac:chgData name="William Grey" userId="37b73424-c081-4fc2-b1af-363f4f3fd4f3" providerId="ADAL" clId="{F3110BC1-E8F3-409A-BCDB-08697A61D57F}" dt="2023-01-25T14:45:38.666" v="41" actId="1076"/>
          <ac:spMkLst>
            <pc:docMk/>
            <pc:sldMk cId="698672529" sldId="283"/>
            <ac:spMk id="10" creationId="{47D1C64E-362D-4B2F-8FE8-7B9CA4336557}"/>
          </ac:spMkLst>
        </pc:spChg>
        <pc:spChg chg="mod">
          <ac:chgData name="William Grey" userId="37b73424-c081-4fc2-b1af-363f4f3fd4f3" providerId="ADAL" clId="{F3110BC1-E8F3-409A-BCDB-08697A61D57F}" dt="2023-01-25T14:45:38.666" v="41" actId="1076"/>
          <ac:spMkLst>
            <pc:docMk/>
            <pc:sldMk cId="698672529" sldId="283"/>
            <ac:spMk id="11" creationId="{6F27E411-218B-4466-A88D-CD44E435AB1F}"/>
          </ac:spMkLst>
        </pc:spChg>
        <pc:spChg chg="mod">
          <ac:chgData name="William Grey" userId="37b73424-c081-4fc2-b1af-363f4f3fd4f3" providerId="ADAL" clId="{F3110BC1-E8F3-409A-BCDB-08697A61D57F}" dt="2023-01-25T14:45:38.666" v="41" actId="1076"/>
          <ac:spMkLst>
            <pc:docMk/>
            <pc:sldMk cId="698672529" sldId="283"/>
            <ac:spMk id="12" creationId="{172F2294-8D66-41BF-9A86-EB351FE9DE8C}"/>
          </ac:spMkLst>
        </pc:spChg>
        <pc:spChg chg="mod">
          <ac:chgData name="William Grey" userId="37b73424-c081-4fc2-b1af-363f4f3fd4f3" providerId="ADAL" clId="{F3110BC1-E8F3-409A-BCDB-08697A61D57F}" dt="2023-01-25T14:45:38.666" v="41" actId="1076"/>
          <ac:spMkLst>
            <pc:docMk/>
            <pc:sldMk cId="698672529" sldId="283"/>
            <ac:spMk id="13" creationId="{C41D3BAF-5C7D-4AAB-A196-B90DF6E927AE}"/>
          </ac:spMkLst>
        </pc:spChg>
        <pc:spChg chg="mod">
          <ac:chgData name="William Grey" userId="37b73424-c081-4fc2-b1af-363f4f3fd4f3" providerId="ADAL" clId="{F3110BC1-E8F3-409A-BCDB-08697A61D57F}" dt="2023-01-25T14:45:38.666" v="41" actId="1076"/>
          <ac:spMkLst>
            <pc:docMk/>
            <pc:sldMk cId="698672529" sldId="283"/>
            <ac:spMk id="14" creationId="{0044E515-9FB3-401D-8BBC-C9377C1CA9DE}"/>
          </ac:spMkLst>
        </pc:spChg>
        <pc:spChg chg="mod">
          <ac:chgData name="William Grey" userId="37b73424-c081-4fc2-b1af-363f4f3fd4f3" providerId="ADAL" clId="{F3110BC1-E8F3-409A-BCDB-08697A61D57F}" dt="2023-01-25T14:45:38.666" v="41" actId="1076"/>
          <ac:spMkLst>
            <pc:docMk/>
            <pc:sldMk cId="698672529" sldId="283"/>
            <ac:spMk id="15" creationId="{046C8F27-EA0D-477B-B6EE-3AD141D0DD7E}"/>
          </ac:spMkLst>
        </pc:spChg>
        <pc:spChg chg="mod">
          <ac:chgData name="William Grey" userId="37b73424-c081-4fc2-b1af-363f4f3fd4f3" providerId="ADAL" clId="{F3110BC1-E8F3-409A-BCDB-08697A61D57F}" dt="2023-01-25T14:45:38.666" v="41" actId="1076"/>
          <ac:spMkLst>
            <pc:docMk/>
            <pc:sldMk cId="698672529" sldId="283"/>
            <ac:spMk id="17" creationId="{039CF3F5-7388-4936-AAAE-7203FB6D22DE}"/>
          </ac:spMkLst>
        </pc:spChg>
        <pc:spChg chg="mod">
          <ac:chgData name="William Grey" userId="37b73424-c081-4fc2-b1af-363f4f3fd4f3" providerId="ADAL" clId="{F3110BC1-E8F3-409A-BCDB-08697A61D57F}" dt="2023-01-25T14:45:38.666" v="41" actId="1076"/>
          <ac:spMkLst>
            <pc:docMk/>
            <pc:sldMk cId="698672529" sldId="283"/>
            <ac:spMk id="18" creationId="{44ECCF51-7C6F-4817-962C-6128920799F8}"/>
          </ac:spMkLst>
        </pc:spChg>
        <pc:spChg chg="mod">
          <ac:chgData name="William Grey" userId="37b73424-c081-4fc2-b1af-363f4f3fd4f3" providerId="ADAL" clId="{F3110BC1-E8F3-409A-BCDB-08697A61D57F}" dt="2023-01-25T14:45:38.666" v="41" actId="1076"/>
          <ac:spMkLst>
            <pc:docMk/>
            <pc:sldMk cId="698672529" sldId="283"/>
            <ac:spMk id="19" creationId="{A6B30FF0-BD5F-4232-88D6-F59F759FB12E}"/>
          </ac:spMkLst>
        </pc:spChg>
        <pc:spChg chg="mod">
          <ac:chgData name="William Grey" userId="37b73424-c081-4fc2-b1af-363f4f3fd4f3" providerId="ADAL" clId="{F3110BC1-E8F3-409A-BCDB-08697A61D57F}" dt="2023-01-25T14:45:38.666" v="41" actId="1076"/>
          <ac:spMkLst>
            <pc:docMk/>
            <pc:sldMk cId="698672529" sldId="283"/>
            <ac:spMk id="20" creationId="{EE09370D-363E-4ED2-930F-B85F8270C853}"/>
          </ac:spMkLst>
        </pc:spChg>
        <pc:spChg chg="mod">
          <ac:chgData name="William Grey" userId="37b73424-c081-4fc2-b1af-363f4f3fd4f3" providerId="ADAL" clId="{F3110BC1-E8F3-409A-BCDB-08697A61D57F}" dt="2023-01-25T14:45:38.666" v="41" actId="1076"/>
          <ac:spMkLst>
            <pc:docMk/>
            <pc:sldMk cId="698672529" sldId="283"/>
            <ac:spMk id="21" creationId="{AB676D03-31CF-47BD-9D37-C93BDC54BC7F}"/>
          </ac:spMkLst>
        </pc:spChg>
        <pc:spChg chg="mod">
          <ac:chgData name="William Grey" userId="37b73424-c081-4fc2-b1af-363f4f3fd4f3" providerId="ADAL" clId="{F3110BC1-E8F3-409A-BCDB-08697A61D57F}" dt="2023-01-25T14:45:38.666" v="41" actId="1076"/>
          <ac:spMkLst>
            <pc:docMk/>
            <pc:sldMk cId="698672529" sldId="283"/>
            <ac:spMk id="22" creationId="{4DB5816E-8D60-4D3F-A822-25D1052F06B0}"/>
          </ac:spMkLst>
        </pc:spChg>
        <pc:spChg chg="mod">
          <ac:chgData name="William Grey" userId="37b73424-c081-4fc2-b1af-363f4f3fd4f3" providerId="ADAL" clId="{F3110BC1-E8F3-409A-BCDB-08697A61D57F}" dt="2023-01-25T14:45:38.666" v="41" actId="1076"/>
          <ac:spMkLst>
            <pc:docMk/>
            <pc:sldMk cId="698672529" sldId="283"/>
            <ac:spMk id="23" creationId="{F6CC7003-1240-43E2-80D6-A515D5D0E041}"/>
          </ac:spMkLst>
        </pc:spChg>
      </pc:sldChg>
      <pc:sldChg chg="del">
        <pc:chgData name="William Grey" userId="37b73424-c081-4fc2-b1af-363f4f3fd4f3" providerId="ADAL" clId="{F3110BC1-E8F3-409A-BCDB-08697A61D57F}" dt="2023-01-25T14:45:15.596" v="38" actId="2696"/>
        <pc:sldMkLst>
          <pc:docMk/>
          <pc:sldMk cId="2680476445" sldId="283"/>
        </pc:sldMkLst>
      </pc:sldChg>
      <pc:sldChg chg="del">
        <pc:chgData name="William Grey" userId="37b73424-c081-4fc2-b1af-363f4f3fd4f3" providerId="ADAL" clId="{F3110BC1-E8F3-409A-BCDB-08697A61D57F}" dt="2023-01-25T14:45:15.596" v="38" actId="2696"/>
        <pc:sldMkLst>
          <pc:docMk/>
          <pc:sldMk cId="1171647406" sldId="284"/>
        </pc:sldMkLst>
      </pc:sldChg>
      <pc:sldChg chg="add">
        <pc:chgData name="William Grey" userId="37b73424-c081-4fc2-b1af-363f4f3fd4f3" providerId="ADAL" clId="{F3110BC1-E8F3-409A-BCDB-08697A61D57F}" dt="2023-01-25T14:45:21.439" v="39"/>
        <pc:sldMkLst>
          <pc:docMk/>
          <pc:sldMk cId="3915638046" sldId="284"/>
        </pc:sldMkLst>
      </pc:sldChg>
      <pc:sldChg chg="del">
        <pc:chgData name="William Grey" userId="37b73424-c081-4fc2-b1af-363f4f3fd4f3" providerId="ADAL" clId="{F3110BC1-E8F3-409A-BCDB-08697A61D57F}" dt="2023-01-25T14:45:15.596" v="38" actId="2696"/>
        <pc:sldMkLst>
          <pc:docMk/>
          <pc:sldMk cId="2757763263" sldId="285"/>
        </pc:sldMkLst>
      </pc:sldChg>
      <pc:sldChg chg="modSp add mod">
        <pc:chgData name="William Grey" userId="37b73424-c081-4fc2-b1af-363f4f3fd4f3" providerId="ADAL" clId="{F3110BC1-E8F3-409A-BCDB-08697A61D57F}" dt="2023-01-25T14:51:58.648" v="191" actId="20577"/>
        <pc:sldMkLst>
          <pc:docMk/>
          <pc:sldMk cId="4100434166" sldId="285"/>
        </pc:sldMkLst>
        <pc:spChg chg="mod">
          <ac:chgData name="William Grey" userId="37b73424-c081-4fc2-b1af-363f4f3fd4f3" providerId="ADAL" clId="{F3110BC1-E8F3-409A-BCDB-08697A61D57F}" dt="2023-01-25T14:51:58.648" v="191" actId="20577"/>
          <ac:spMkLst>
            <pc:docMk/>
            <pc:sldMk cId="4100434166" sldId="285"/>
            <ac:spMk id="3" creationId="{D75093CA-1FE1-4A3A-936D-1E6A889BE19A}"/>
          </ac:spMkLst>
        </pc:spChg>
      </pc:sldChg>
      <pc:sldChg chg="del">
        <pc:chgData name="William Grey" userId="37b73424-c081-4fc2-b1af-363f4f3fd4f3" providerId="ADAL" clId="{F3110BC1-E8F3-409A-BCDB-08697A61D57F}" dt="2023-01-25T14:45:15.596" v="38" actId="2696"/>
        <pc:sldMkLst>
          <pc:docMk/>
          <pc:sldMk cId="1692131899" sldId="287"/>
        </pc:sldMkLst>
      </pc:sldChg>
      <pc:sldChg chg="modSp add mod">
        <pc:chgData name="William Grey" userId="37b73424-c081-4fc2-b1af-363f4f3fd4f3" providerId="ADAL" clId="{F3110BC1-E8F3-409A-BCDB-08697A61D57F}" dt="2023-01-25T14:52:13.132" v="193" actId="14100"/>
        <pc:sldMkLst>
          <pc:docMk/>
          <pc:sldMk cId="3695832060" sldId="287"/>
        </pc:sldMkLst>
        <pc:spChg chg="mod">
          <ac:chgData name="William Grey" userId="37b73424-c081-4fc2-b1af-363f4f3fd4f3" providerId="ADAL" clId="{F3110BC1-E8F3-409A-BCDB-08697A61D57F}" dt="2023-01-25T14:52:13.132" v="193" actId="14100"/>
          <ac:spMkLst>
            <pc:docMk/>
            <pc:sldMk cId="3695832060" sldId="287"/>
            <ac:spMk id="3" creationId="{B0314B5C-816D-45C7-B2A7-D5B1E68B4A9E}"/>
          </ac:spMkLst>
        </pc:spChg>
      </pc:sldChg>
      <pc:sldChg chg="modSp add mod">
        <pc:chgData name="William Grey" userId="37b73424-c081-4fc2-b1af-363f4f3fd4f3" providerId="ADAL" clId="{F3110BC1-E8F3-409A-BCDB-08697A61D57F}" dt="2023-01-25T14:53:26.018" v="211" actId="1076"/>
        <pc:sldMkLst>
          <pc:docMk/>
          <pc:sldMk cId="1304170835" sldId="288"/>
        </pc:sldMkLst>
        <pc:spChg chg="mod">
          <ac:chgData name="William Grey" userId="37b73424-c081-4fc2-b1af-363f4f3fd4f3" providerId="ADAL" clId="{F3110BC1-E8F3-409A-BCDB-08697A61D57F}" dt="2023-01-25T14:49:45.105" v="154" actId="1076"/>
          <ac:spMkLst>
            <pc:docMk/>
            <pc:sldMk cId="1304170835" sldId="288"/>
            <ac:spMk id="2" creationId="{DFA1718F-F152-44CC-AC24-74264FF20BC9}"/>
          </ac:spMkLst>
        </pc:spChg>
        <pc:spChg chg="mod">
          <ac:chgData name="William Grey" userId="37b73424-c081-4fc2-b1af-363f4f3fd4f3" providerId="ADAL" clId="{F3110BC1-E8F3-409A-BCDB-08697A61D57F}" dt="2023-01-25T14:53:26.018" v="211" actId="1076"/>
          <ac:spMkLst>
            <pc:docMk/>
            <pc:sldMk cId="1304170835" sldId="288"/>
            <ac:spMk id="3" creationId="{4D4BE102-0CC5-44D9-87CB-1A8D12B3CEA9}"/>
          </ac:spMkLst>
        </pc:spChg>
      </pc:sldChg>
      <pc:sldChg chg="del">
        <pc:chgData name="William Grey" userId="37b73424-c081-4fc2-b1af-363f4f3fd4f3" providerId="ADAL" clId="{F3110BC1-E8F3-409A-BCDB-08697A61D57F}" dt="2023-01-25T14:45:15.596" v="38" actId="2696"/>
        <pc:sldMkLst>
          <pc:docMk/>
          <pc:sldMk cId="2560064339" sldId="288"/>
        </pc:sldMkLst>
      </pc:sldChg>
      <pc:sldChg chg="modSp mod">
        <pc:chgData name="William Grey" userId="37b73424-c081-4fc2-b1af-363f4f3fd4f3" providerId="ADAL" clId="{F3110BC1-E8F3-409A-BCDB-08697A61D57F}" dt="2023-01-25T14:34:17.412" v="5" actId="27636"/>
        <pc:sldMkLst>
          <pc:docMk/>
          <pc:sldMk cId="3800350289" sldId="289"/>
        </pc:sldMkLst>
        <pc:spChg chg="mod">
          <ac:chgData name="William Grey" userId="37b73424-c081-4fc2-b1af-363f4f3fd4f3" providerId="ADAL" clId="{F3110BC1-E8F3-409A-BCDB-08697A61D57F}" dt="2023-01-25T14:34:02.307" v="0" actId="1076"/>
          <ac:spMkLst>
            <pc:docMk/>
            <pc:sldMk cId="3800350289" sldId="289"/>
            <ac:spMk id="2" creationId="{2421316D-5362-474E-B909-3584937CD3ED}"/>
          </ac:spMkLst>
        </pc:spChg>
        <pc:spChg chg="mod">
          <ac:chgData name="William Grey" userId="37b73424-c081-4fc2-b1af-363f4f3fd4f3" providerId="ADAL" clId="{F3110BC1-E8F3-409A-BCDB-08697A61D57F}" dt="2023-01-25T14:34:17.412" v="5" actId="27636"/>
          <ac:spMkLst>
            <pc:docMk/>
            <pc:sldMk cId="3800350289" sldId="289"/>
            <ac:spMk id="3" creationId="{C6331C64-9DFE-43EE-B3C4-5CDD7ABCAA59}"/>
          </ac:spMkLst>
        </pc:spChg>
      </pc:sldChg>
      <pc:sldChg chg="modSp mod">
        <pc:chgData name="William Grey" userId="37b73424-c081-4fc2-b1af-363f4f3fd4f3" providerId="ADAL" clId="{F3110BC1-E8F3-409A-BCDB-08697A61D57F}" dt="2023-01-25T14:37:18.585" v="20" actId="1076"/>
        <pc:sldMkLst>
          <pc:docMk/>
          <pc:sldMk cId="689118946" sldId="291"/>
        </pc:sldMkLst>
        <pc:spChg chg="mod">
          <ac:chgData name="William Grey" userId="37b73424-c081-4fc2-b1af-363f4f3fd4f3" providerId="ADAL" clId="{F3110BC1-E8F3-409A-BCDB-08697A61D57F}" dt="2023-01-25T14:37:18.585" v="20" actId="1076"/>
          <ac:spMkLst>
            <pc:docMk/>
            <pc:sldMk cId="689118946" sldId="291"/>
            <ac:spMk id="4" creationId="{8F98EB68-A0E0-4FA3-B4F6-94B067125137}"/>
          </ac:spMkLst>
        </pc:spChg>
      </pc:sldChg>
      <pc:sldChg chg="modSp mod">
        <pc:chgData name="William Grey" userId="37b73424-c081-4fc2-b1af-363f4f3fd4f3" providerId="ADAL" clId="{F3110BC1-E8F3-409A-BCDB-08697A61D57F}" dt="2023-01-25T15:11:51.046" v="374" actId="27636"/>
        <pc:sldMkLst>
          <pc:docMk/>
          <pc:sldMk cId="1718608313" sldId="292"/>
        </pc:sldMkLst>
        <pc:spChg chg="mod">
          <ac:chgData name="William Grey" userId="37b73424-c081-4fc2-b1af-363f4f3fd4f3" providerId="ADAL" clId="{F3110BC1-E8F3-409A-BCDB-08697A61D57F}" dt="2023-01-25T15:10:06.025" v="312" actId="14100"/>
          <ac:spMkLst>
            <pc:docMk/>
            <pc:sldMk cId="1718608313" sldId="292"/>
            <ac:spMk id="2" creationId="{561E19DD-912E-4149-9C07-3BA4B942DE07}"/>
          </ac:spMkLst>
        </pc:spChg>
        <pc:spChg chg="mod">
          <ac:chgData name="William Grey" userId="37b73424-c081-4fc2-b1af-363f4f3fd4f3" providerId="ADAL" clId="{F3110BC1-E8F3-409A-BCDB-08697A61D57F}" dt="2023-01-25T15:11:51.046" v="374" actId="27636"/>
          <ac:spMkLst>
            <pc:docMk/>
            <pc:sldMk cId="1718608313" sldId="292"/>
            <ac:spMk id="3" creationId="{BF161BF2-ECC0-4CCA-A0CE-253F53BAB0D5}"/>
          </ac:spMkLst>
        </pc:spChg>
      </pc:sldChg>
      <pc:sldChg chg="delSp modSp mod">
        <pc:chgData name="William Grey" userId="37b73424-c081-4fc2-b1af-363f4f3fd4f3" providerId="ADAL" clId="{F3110BC1-E8F3-409A-BCDB-08697A61D57F}" dt="2023-01-25T15:11:33.936" v="368" actId="1076"/>
        <pc:sldMkLst>
          <pc:docMk/>
          <pc:sldMk cId="2973241809" sldId="293"/>
        </pc:sldMkLst>
        <pc:spChg chg="mod">
          <ac:chgData name="William Grey" userId="37b73424-c081-4fc2-b1af-363f4f3fd4f3" providerId="ADAL" clId="{F3110BC1-E8F3-409A-BCDB-08697A61D57F}" dt="2023-01-25T15:11:29.056" v="367" actId="1076"/>
          <ac:spMkLst>
            <pc:docMk/>
            <pc:sldMk cId="2973241809" sldId="293"/>
            <ac:spMk id="2" creationId="{608B5287-17AB-4984-8C3E-B8C66F392C38}"/>
          </ac:spMkLst>
        </pc:spChg>
        <pc:spChg chg="mod">
          <ac:chgData name="William Grey" userId="37b73424-c081-4fc2-b1af-363f4f3fd4f3" providerId="ADAL" clId="{F3110BC1-E8F3-409A-BCDB-08697A61D57F}" dt="2023-01-25T15:11:33.936" v="368" actId="1076"/>
          <ac:spMkLst>
            <pc:docMk/>
            <pc:sldMk cId="2973241809" sldId="293"/>
            <ac:spMk id="3" creationId="{E1E11A95-BBFA-4002-949C-085B9623090A}"/>
          </ac:spMkLst>
        </pc:spChg>
        <pc:spChg chg="del mod">
          <ac:chgData name="William Grey" userId="37b73424-c081-4fc2-b1af-363f4f3fd4f3" providerId="ADAL" clId="{F3110BC1-E8F3-409A-BCDB-08697A61D57F}" dt="2023-01-25T15:11:08.550" v="329" actId="478"/>
          <ac:spMkLst>
            <pc:docMk/>
            <pc:sldMk cId="2973241809" sldId="293"/>
            <ac:spMk id="4" creationId="{35E1C610-9372-43E7-844B-4EFAC961C884}"/>
          </ac:spMkLst>
        </pc:spChg>
      </pc:sldChg>
      <pc:sldChg chg="del">
        <pc:chgData name="William Grey" userId="37b73424-c081-4fc2-b1af-363f4f3fd4f3" providerId="ADAL" clId="{F3110BC1-E8F3-409A-BCDB-08697A61D57F}" dt="2023-01-25T15:13:12.423" v="404" actId="2696"/>
        <pc:sldMkLst>
          <pc:docMk/>
          <pc:sldMk cId="1635470759" sldId="294"/>
        </pc:sldMkLst>
      </pc:sldChg>
      <pc:sldChg chg="add">
        <pc:chgData name="William Grey" userId="37b73424-c081-4fc2-b1af-363f4f3fd4f3" providerId="ADAL" clId="{F3110BC1-E8F3-409A-BCDB-08697A61D57F}" dt="2023-01-25T15:13:15.624" v="405"/>
        <pc:sldMkLst>
          <pc:docMk/>
          <pc:sldMk cId="2802331158" sldId="294"/>
        </pc:sldMkLst>
      </pc:sldChg>
      <pc:sldChg chg="add">
        <pc:chgData name="William Grey" userId="37b73424-c081-4fc2-b1af-363f4f3fd4f3" providerId="ADAL" clId="{F3110BC1-E8F3-409A-BCDB-08697A61D57F}" dt="2023-01-25T15:13:15.624" v="405"/>
        <pc:sldMkLst>
          <pc:docMk/>
          <pc:sldMk cId="1051157545" sldId="295"/>
        </pc:sldMkLst>
      </pc:sldChg>
      <pc:sldChg chg="del">
        <pc:chgData name="William Grey" userId="37b73424-c081-4fc2-b1af-363f4f3fd4f3" providerId="ADAL" clId="{F3110BC1-E8F3-409A-BCDB-08697A61D57F}" dt="2023-01-25T15:13:12.423" v="404" actId="2696"/>
        <pc:sldMkLst>
          <pc:docMk/>
          <pc:sldMk cId="1479586577" sldId="295"/>
        </pc:sldMkLst>
      </pc:sldChg>
      <pc:sldChg chg="del">
        <pc:chgData name="William Grey" userId="37b73424-c081-4fc2-b1af-363f4f3fd4f3" providerId="ADAL" clId="{F3110BC1-E8F3-409A-BCDB-08697A61D57F}" dt="2023-01-25T15:13:12.423" v="404" actId="2696"/>
        <pc:sldMkLst>
          <pc:docMk/>
          <pc:sldMk cId="601114300" sldId="296"/>
        </pc:sldMkLst>
      </pc:sldChg>
      <pc:sldChg chg="add">
        <pc:chgData name="William Grey" userId="37b73424-c081-4fc2-b1af-363f4f3fd4f3" providerId="ADAL" clId="{F3110BC1-E8F3-409A-BCDB-08697A61D57F}" dt="2023-01-25T15:13:15.624" v="405"/>
        <pc:sldMkLst>
          <pc:docMk/>
          <pc:sldMk cId="2002810818" sldId="296"/>
        </pc:sldMkLst>
      </pc:sldChg>
      <pc:sldChg chg="del">
        <pc:chgData name="William Grey" userId="37b73424-c081-4fc2-b1af-363f4f3fd4f3" providerId="ADAL" clId="{F3110BC1-E8F3-409A-BCDB-08697A61D57F}" dt="2023-01-25T15:13:12.423" v="404" actId="2696"/>
        <pc:sldMkLst>
          <pc:docMk/>
          <pc:sldMk cId="758053793" sldId="298"/>
        </pc:sldMkLst>
      </pc:sldChg>
      <pc:sldChg chg="add">
        <pc:chgData name="William Grey" userId="37b73424-c081-4fc2-b1af-363f4f3fd4f3" providerId="ADAL" clId="{F3110BC1-E8F3-409A-BCDB-08697A61D57F}" dt="2023-01-25T15:13:15.624" v="405"/>
        <pc:sldMkLst>
          <pc:docMk/>
          <pc:sldMk cId="3721253756" sldId="298"/>
        </pc:sldMkLst>
      </pc:sldChg>
      <pc:sldChg chg="modSp add mod">
        <pc:chgData name="William Grey" userId="37b73424-c081-4fc2-b1af-363f4f3fd4f3" providerId="ADAL" clId="{F3110BC1-E8F3-409A-BCDB-08697A61D57F}" dt="2023-01-25T16:28:49.851" v="431" actId="20577"/>
        <pc:sldMkLst>
          <pc:docMk/>
          <pc:sldMk cId="1262926133" sldId="300"/>
        </pc:sldMkLst>
        <pc:spChg chg="mod">
          <ac:chgData name="William Grey" userId="37b73424-c081-4fc2-b1af-363f4f3fd4f3" providerId="ADAL" clId="{F3110BC1-E8F3-409A-BCDB-08697A61D57F}" dt="2023-01-25T16:28:49.851" v="431" actId="20577"/>
          <ac:spMkLst>
            <pc:docMk/>
            <pc:sldMk cId="1262926133" sldId="300"/>
            <ac:spMk id="3" creationId="{CBEE3DA2-D496-4770-9A4A-3AE98E452D5D}"/>
          </ac:spMkLst>
        </pc:spChg>
      </pc:sldChg>
      <pc:sldChg chg="del">
        <pc:chgData name="William Grey" userId="37b73424-c081-4fc2-b1af-363f4f3fd4f3" providerId="ADAL" clId="{F3110BC1-E8F3-409A-BCDB-08697A61D57F}" dt="2023-01-25T15:13:12.423" v="404" actId="2696"/>
        <pc:sldMkLst>
          <pc:docMk/>
          <pc:sldMk cId="3998066287" sldId="300"/>
        </pc:sldMkLst>
      </pc:sldChg>
      <pc:sldChg chg="modSp mod">
        <pc:chgData name="William Grey" userId="37b73424-c081-4fc2-b1af-363f4f3fd4f3" providerId="ADAL" clId="{F3110BC1-E8F3-409A-BCDB-08697A61D57F}" dt="2023-01-25T15:08:05.751" v="284" actId="27636"/>
        <pc:sldMkLst>
          <pc:docMk/>
          <pc:sldMk cId="3125514250" sldId="301"/>
        </pc:sldMkLst>
        <pc:spChg chg="mod">
          <ac:chgData name="William Grey" userId="37b73424-c081-4fc2-b1af-363f4f3fd4f3" providerId="ADAL" clId="{F3110BC1-E8F3-409A-BCDB-08697A61D57F}" dt="2023-01-25T15:08:05.751" v="284" actId="27636"/>
          <ac:spMkLst>
            <pc:docMk/>
            <pc:sldMk cId="3125514250" sldId="301"/>
            <ac:spMk id="3" creationId="{4550C92E-A225-48B8-BFAC-62952105E467}"/>
          </ac:spMkLst>
        </pc:spChg>
      </pc:sldChg>
      <pc:sldChg chg="modSp mod">
        <pc:chgData name="William Grey" userId="37b73424-c081-4fc2-b1af-363f4f3fd4f3" providerId="ADAL" clId="{F3110BC1-E8F3-409A-BCDB-08697A61D57F}" dt="2023-01-25T14:38:52.539" v="37" actId="20577"/>
        <pc:sldMkLst>
          <pc:docMk/>
          <pc:sldMk cId="3572845878" sldId="302"/>
        </pc:sldMkLst>
        <pc:spChg chg="mod">
          <ac:chgData name="William Grey" userId="37b73424-c081-4fc2-b1af-363f4f3fd4f3" providerId="ADAL" clId="{F3110BC1-E8F3-409A-BCDB-08697A61D57F}" dt="2023-01-25T14:37:45.074" v="22" actId="1076"/>
          <ac:spMkLst>
            <pc:docMk/>
            <pc:sldMk cId="3572845878" sldId="302"/>
            <ac:spMk id="3" creationId="{6E922FD8-F44E-4BE5-9DEF-24059F590B4F}"/>
          </ac:spMkLst>
        </pc:spChg>
        <pc:spChg chg="mod">
          <ac:chgData name="William Grey" userId="37b73424-c081-4fc2-b1af-363f4f3fd4f3" providerId="ADAL" clId="{F3110BC1-E8F3-409A-BCDB-08697A61D57F}" dt="2023-01-25T14:38:52.539" v="37" actId="20577"/>
          <ac:spMkLst>
            <pc:docMk/>
            <pc:sldMk cId="3572845878" sldId="302"/>
            <ac:spMk id="4" creationId="{8F98EB68-A0E0-4FA3-B4F6-94B067125137}"/>
          </ac:spMkLst>
        </pc:spChg>
      </pc:sldChg>
      <pc:sldChg chg="modSp mod">
        <pc:chgData name="William Grey" userId="37b73424-c081-4fc2-b1af-363f4f3fd4f3" providerId="ADAL" clId="{F3110BC1-E8F3-409A-BCDB-08697A61D57F}" dt="2023-01-25T15:09:11.794" v="297" actId="20577"/>
        <pc:sldMkLst>
          <pc:docMk/>
          <pc:sldMk cId="367889432" sldId="304"/>
        </pc:sldMkLst>
        <pc:spChg chg="mod">
          <ac:chgData name="William Grey" userId="37b73424-c081-4fc2-b1af-363f4f3fd4f3" providerId="ADAL" clId="{F3110BC1-E8F3-409A-BCDB-08697A61D57F}" dt="2023-01-25T15:09:11.794" v="297" actId="20577"/>
          <ac:spMkLst>
            <pc:docMk/>
            <pc:sldMk cId="367889432" sldId="304"/>
            <ac:spMk id="3" creationId="{040953E2-DF19-41B0-AF43-9D5108A5A7F7}"/>
          </ac:spMkLst>
        </pc:spChg>
      </pc:sldChg>
      <pc:sldChg chg="modSp mod">
        <pc:chgData name="William Grey" userId="37b73424-c081-4fc2-b1af-363f4f3fd4f3" providerId="ADAL" clId="{F3110BC1-E8F3-409A-BCDB-08697A61D57F}" dt="2023-01-25T15:08:52.249" v="285" actId="1076"/>
        <pc:sldMkLst>
          <pc:docMk/>
          <pc:sldMk cId="993493492" sldId="305"/>
        </pc:sldMkLst>
        <pc:spChg chg="mod">
          <ac:chgData name="William Grey" userId="37b73424-c081-4fc2-b1af-363f4f3fd4f3" providerId="ADAL" clId="{F3110BC1-E8F3-409A-BCDB-08697A61D57F}" dt="2023-01-25T15:08:52.249" v="285" actId="1076"/>
          <ac:spMkLst>
            <pc:docMk/>
            <pc:sldMk cId="993493492" sldId="305"/>
            <ac:spMk id="2" creationId="{AB9F232E-FCA0-4ED1-977A-27F7428DC96C}"/>
          </ac:spMkLst>
        </pc:spChg>
      </pc:sldChg>
      <pc:sldChg chg="modSp mod">
        <pc:chgData name="William Grey" userId="37b73424-c081-4fc2-b1af-363f4f3fd4f3" providerId="ADAL" clId="{F3110BC1-E8F3-409A-BCDB-08697A61D57F}" dt="2023-01-25T15:08:55.959" v="286" actId="1076"/>
        <pc:sldMkLst>
          <pc:docMk/>
          <pc:sldMk cId="2438887250" sldId="306"/>
        </pc:sldMkLst>
        <pc:spChg chg="mod">
          <ac:chgData name="William Grey" userId="37b73424-c081-4fc2-b1af-363f4f3fd4f3" providerId="ADAL" clId="{F3110BC1-E8F3-409A-BCDB-08697A61D57F}" dt="2023-01-25T15:08:55.959" v="286" actId="1076"/>
          <ac:spMkLst>
            <pc:docMk/>
            <pc:sldMk cId="2438887250" sldId="306"/>
            <ac:spMk id="2" creationId="{AB9F232E-FCA0-4ED1-977A-27F7428DC96C}"/>
          </ac:spMkLst>
        </pc:spChg>
      </pc:sldChg>
      <pc:sldChg chg="modSp mod">
        <pc:chgData name="William Grey" userId="37b73424-c081-4fc2-b1af-363f4f3fd4f3" providerId="ADAL" clId="{F3110BC1-E8F3-409A-BCDB-08697A61D57F}" dt="2023-01-25T15:08:59.864" v="287" actId="1076"/>
        <pc:sldMkLst>
          <pc:docMk/>
          <pc:sldMk cId="4089111686" sldId="307"/>
        </pc:sldMkLst>
        <pc:spChg chg="mod">
          <ac:chgData name="William Grey" userId="37b73424-c081-4fc2-b1af-363f4f3fd4f3" providerId="ADAL" clId="{F3110BC1-E8F3-409A-BCDB-08697A61D57F}" dt="2023-01-25T15:08:59.864" v="287" actId="1076"/>
          <ac:spMkLst>
            <pc:docMk/>
            <pc:sldMk cId="4089111686" sldId="307"/>
            <ac:spMk id="2" creationId="{AB9F232E-FCA0-4ED1-977A-27F7428DC96C}"/>
          </ac:spMkLst>
        </pc:spChg>
      </pc:sldChg>
      <pc:sldChg chg="del">
        <pc:chgData name="William Grey" userId="37b73424-c081-4fc2-b1af-363f4f3fd4f3" providerId="ADAL" clId="{F3110BC1-E8F3-409A-BCDB-08697A61D57F}" dt="2023-01-25T15:13:12.423" v="404" actId="2696"/>
        <pc:sldMkLst>
          <pc:docMk/>
          <pc:sldMk cId="1365215925" sldId="308"/>
        </pc:sldMkLst>
      </pc:sldChg>
      <pc:sldChg chg="add">
        <pc:chgData name="William Grey" userId="37b73424-c081-4fc2-b1af-363f4f3fd4f3" providerId="ADAL" clId="{F3110BC1-E8F3-409A-BCDB-08697A61D57F}" dt="2023-01-25T15:13:15.624" v="405"/>
        <pc:sldMkLst>
          <pc:docMk/>
          <pc:sldMk cId="3367841020" sldId="308"/>
        </pc:sldMkLst>
      </pc:sldChg>
      <pc:sldChg chg="add">
        <pc:chgData name="William Grey" userId="37b73424-c081-4fc2-b1af-363f4f3fd4f3" providerId="ADAL" clId="{F3110BC1-E8F3-409A-BCDB-08697A61D57F}" dt="2023-01-25T15:13:15.624" v="405"/>
        <pc:sldMkLst>
          <pc:docMk/>
          <pc:sldMk cId="1587276400" sldId="309"/>
        </pc:sldMkLst>
      </pc:sldChg>
      <pc:sldChg chg="del">
        <pc:chgData name="William Grey" userId="37b73424-c081-4fc2-b1af-363f4f3fd4f3" providerId="ADAL" clId="{F3110BC1-E8F3-409A-BCDB-08697A61D57F}" dt="2023-01-25T15:13:12.423" v="404" actId="2696"/>
        <pc:sldMkLst>
          <pc:docMk/>
          <pc:sldMk cId="2645498974" sldId="309"/>
        </pc:sldMkLst>
      </pc:sldChg>
      <pc:sldChg chg="del">
        <pc:chgData name="William Grey" userId="37b73424-c081-4fc2-b1af-363f4f3fd4f3" providerId="ADAL" clId="{F3110BC1-E8F3-409A-BCDB-08697A61D57F}" dt="2023-01-25T15:07:14.087" v="268" actId="47"/>
        <pc:sldMkLst>
          <pc:docMk/>
          <pc:sldMk cId="3250719343" sldId="311"/>
        </pc:sldMkLst>
      </pc:sldChg>
      <pc:sldChg chg="del">
        <pc:chgData name="William Grey" userId="37b73424-c081-4fc2-b1af-363f4f3fd4f3" providerId="ADAL" clId="{F3110BC1-E8F3-409A-BCDB-08697A61D57F}" dt="2023-01-25T14:45:15.596" v="38" actId="2696"/>
        <pc:sldMkLst>
          <pc:docMk/>
          <pc:sldMk cId="1652994396" sldId="312"/>
        </pc:sldMkLst>
      </pc:sldChg>
      <pc:sldChg chg="add">
        <pc:chgData name="William Grey" userId="37b73424-c081-4fc2-b1af-363f4f3fd4f3" providerId="ADAL" clId="{F3110BC1-E8F3-409A-BCDB-08697A61D57F}" dt="2023-01-25T14:45:21.439" v="39"/>
        <pc:sldMkLst>
          <pc:docMk/>
          <pc:sldMk cId="3380525305" sldId="312"/>
        </pc:sldMkLst>
      </pc:sldChg>
      <pc:sldChg chg="del">
        <pc:chgData name="William Grey" userId="37b73424-c081-4fc2-b1af-363f4f3fd4f3" providerId="ADAL" clId="{F3110BC1-E8F3-409A-BCDB-08697A61D57F}" dt="2023-01-25T14:45:15.596" v="38" actId="2696"/>
        <pc:sldMkLst>
          <pc:docMk/>
          <pc:sldMk cId="944282" sldId="313"/>
        </pc:sldMkLst>
      </pc:sldChg>
      <pc:sldChg chg="modSp add mod">
        <pc:chgData name="William Grey" userId="37b73424-c081-4fc2-b1af-363f4f3fd4f3" providerId="ADAL" clId="{F3110BC1-E8F3-409A-BCDB-08697A61D57F}" dt="2023-01-25T14:45:29.162" v="40" actId="12"/>
        <pc:sldMkLst>
          <pc:docMk/>
          <pc:sldMk cId="3013277419" sldId="313"/>
        </pc:sldMkLst>
        <pc:spChg chg="mod">
          <ac:chgData name="William Grey" userId="37b73424-c081-4fc2-b1af-363f4f3fd4f3" providerId="ADAL" clId="{F3110BC1-E8F3-409A-BCDB-08697A61D57F}" dt="2023-01-25T14:45:29.162" v="40" actId="12"/>
          <ac:spMkLst>
            <pc:docMk/>
            <pc:sldMk cId="3013277419" sldId="313"/>
            <ac:spMk id="3" creationId="{32146D9A-0DA7-4955-9692-2B05B8C5A5E1}"/>
          </ac:spMkLst>
        </pc:spChg>
      </pc:sldChg>
      <pc:sldChg chg="modSp add mod">
        <pc:chgData name="William Grey" userId="37b73424-c081-4fc2-b1af-363f4f3fd4f3" providerId="ADAL" clId="{F3110BC1-E8F3-409A-BCDB-08697A61D57F}" dt="2023-01-25T14:47:51.921" v="145" actId="27636"/>
        <pc:sldMkLst>
          <pc:docMk/>
          <pc:sldMk cId="1481895092" sldId="314"/>
        </pc:sldMkLst>
        <pc:spChg chg="mod">
          <ac:chgData name="William Grey" userId="37b73424-c081-4fc2-b1af-363f4f3fd4f3" providerId="ADAL" clId="{F3110BC1-E8F3-409A-BCDB-08697A61D57F}" dt="2023-01-25T14:47:51.921" v="145" actId="27636"/>
          <ac:spMkLst>
            <pc:docMk/>
            <pc:sldMk cId="1481895092" sldId="314"/>
            <ac:spMk id="3" creationId="{CF7B404A-AF54-4C3F-9E38-E0AD179750A0}"/>
          </ac:spMkLst>
        </pc:spChg>
      </pc:sldChg>
      <pc:sldChg chg="del">
        <pc:chgData name="William Grey" userId="37b73424-c081-4fc2-b1af-363f4f3fd4f3" providerId="ADAL" clId="{F3110BC1-E8F3-409A-BCDB-08697A61D57F}" dt="2023-01-25T14:45:15.596" v="38" actId="2696"/>
        <pc:sldMkLst>
          <pc:docMk/>
          <pc:sldMk cId="3207315857" sldId="314"/>
        </pc:sldMkLst>
      </pc:sldChg>
      <pc:sldChg chg="del">
        <pc:chgData name="William Grey" userId="37b73424-c081-4fc2-b1af-363f4f3fd4f3" providerId="ADAL" clId="{F3110BC1-E8F3-409A-BCDB-08697A61D57F}" dt="2023-01-25T14:45:15.596" v="38" actId="2696"/>
        <pc:sldMkLst>
          <pc:docMk/>
          <pc:sldMk cId="2358277028" sldId="315"/>
        </pc:sldMkLst>
      </pc:sldChg>
      <pc:sldChg chg="modSp add mod">
        <pc:chgData name="William Grey" userId="37b73424-c081-4fc2-b1af-363f4f3fd4f3" providerId="ADAL" clId="{F3110BC1-E8F3-409A-BCDB-08697A61D57F}" dt="2023-01-25T14:45:52.556" v="42" actId="1076"/>
        <pc:sldMkLst>
          <pc:docMk/>
          <pc:sldMk cId="3867610057" sldId="315"/>
        </pc:sldMkLst>
        <pc:spChg chg="mod">
          <ac:chgData name="William Grey" userId="37b73424-c081-4fc2-b1af-363f4f3fd4f3" providerId="ADAL" clId="{F3110BC1-E8F3-409A-BCDB-08697A61D57F}" dt="2023-01-25T14:45:52.556" v="42" actId="1076"/>
          <ac:spMkLst>
            <pc:docMk/>
            <pc:sldMk cId="3867610057" sldId="315"/>
            <ac:spMk id="3" creationId="{421B3C22-A7B3-449E-BB23-35A0CC08E5D3}"/>
          </ac:spMkLst>
        </pc:spChg>
      </pc:sldChg>
      <pc:sldChg chg="del">
        <pc:chgData name="William Grey" userId="37b73424-c081-4fc2-b1af-363f4f3fd4f3" providerId="ADAL" clId="{F3110BC1-E8F3-409A-BCDB-08697A61D57F}" dt="2023-01-25T14:45:15.596" v="38" actId="2696"/>
        <pc:sldMkLst>
          <pc:docMk/>
          <pc:sldMk cId="443661423" sldId="316"/>
        </pc:sldMkLst>
      </pc:sldChg>
      <pc:sldChg chg="modSp add mod">
        <pc:chgData name="William Grey" userId="37b73424-c081-4fc2-b1af-363f4f3fd4f3" providerId="ADAL" clId="{F3110BC1-E8F3-409A-BCDB-08697A61D57F}" dt="2023-01-25T14:46:28.537" v="45" actId="1076"/>
        <pc:sldMkLst>
          <pc:docMk/>
          <pc:sldMk cId="444731873" sldId="316"/>
        </pc:sldMkLst>
        <pc:spChg chg="mod">
          <ac:chgData name="William Grey" userId="37b73424-c081-4fc2-b1af-363f4f3fd4f3" providerId="ADAL" clId="{F3110BC1-E8F3-409A-BCDB-08697A61D57F}" dt="2023-01-25T14:46:28.537" v="45" actId="1076"/>
          <ac:spMkLst>
            <pc:docMk/>
            <pc:sldMk cId="444731873" sldId="316"/>
            <ac:spMk id="3" creationId="{CAFF914E-30CD-4753-B987-71D6E0ED1BA2}"/>
          </ac:spMkLst>
        </pc:spChg>
        <pc:picChg chg="mod">
          <ac:chgData name="William Grey" userId="37b73424-c081-4fc2-b1af-363f4f3fd4f3" providerId="ADAL" clId="{F3110BC1-E8F3-409A-BCDB-08697A61D57F}" dt="2023-01-25T14:46:25.330" v="44" actId="1076"/>
          <ac:picMkLst>
            <pc:docMk/>
            <pc:sldMk cId="444731873" sldId="316"/>
            <ac:picMk id="5" creationId="{455F7BEF-EE5D-4AB5-AF40-E47C3272689A}"/>
          </ac:picMkLst>
        </pc:picChg>
      </pc:sldChg>
      <pc:sldChg chg="modSp mod">
        <pc:chgData name="William Grey" userId="37b73424-c081-4fc2-b1af-363f4f3fd4f3" providerId="ADAL" clId="{F3110BC1-E8F3-409A-BCDB-08697A61D57F}" dt="2023-01-25T14:54:42.362" v="224" actId="20577"/>
        <pc:sldMkLst>
          <pc:docMk/>
          <pc:sldMk cId="1981010226" sldId="317"/>
        </pc:sldMkLst>
        <pc:spChg chg="mod">
          <ac:chgData name="William Grey" userId="37b73424-c081-4fc2-b1af-363f4f3fd4f3" providerId="ADAL" clId="{F3110BC1-E8F3-409A-BCDB-08697A61D57F}" dt="2023-01-25T14:54:42.362" v="224" actId="20577"/>
          <ac:spMkLst>
            <pc:docMk/>
            <pc:sldMk cId="1981010226" sldId="317"/>
            <ac:spMk id="3" creationId="{231FC801-74C7-49E2-A402-3280781066C0}"/>
          </ac:spMkLst>
        </pc:spChg>
      </pc:sldChg>
      <pc:sldChg chg="modSp mod">
        <pc:chgData name="William Grey" userId="37b73424-c081-4fc2-b1af-363f4f3fd4f3" providerId="ADAL" clId="{F3110BC1-E8F3-409A-BCDB-08697A61D57F}" dt="2023-01-25T14:54:56.643" v="225" actId="1076"/>
        <pc:sldMkLst>
          <pc:docMk/>
          <pc:sldMk cId="255588661" sldId="319"/>
        </pc:sldMkLst>
        <pc:spChg chg="mod">
          <ac:chgData name="William Grey" userId="37b73424-c081-4fc2-b1af-363f4f3fd4f3" providerId="ADAL" clId="{F3110BC1-E8F3-409A-BCDB-08697A61D57F}" dt="2023-01-25T14:54:56.643" v="225" actId="1076"/>
          <ac:spMkLst>
            <pc:docMk/>
            <pc:sldMk cId="255588661" sldId="319"/>
            <ac:spMk id="26" creationId="{6D803B94-E4BF-4F32-BC7E-C29C78EAAB02}"/>
          </ac:spMkLst>
        </pc:spChg>
        <pc:spChg chg="mod">
          <ac:chgData name="William Grey" userId="37b73424-c081-4fc2-b1af-363f4f3fd4f3" providerId="ADAL" clId="{F3110BC1-E8F3-409A-BCDB-08697A61D57F}" dt="2023-01-25T14:54:56.643" v="225" actId="1076"/>
          <ac:spMkLst>
            <pc:docMk/>
            <pc:sldMk cId="255588661" sldId="319"/>
            <ac:spMk id="27" creationId="{A4C3D0E0-60D5-462A-A6F7-BBEA131CFBF9}"/>
          </ac:spMkLst>
        </pc:spChg>
        <pc:spChg chg="mod">
          <ac:chgData name="William Grey" userId="37b73424-c081-4fc2-b1af-363f4f3fd4f3" providerId="ADAL" clId="{F3110BC1-E8F3-409A-BCDB-08697A61D57F}" dt="2023-01-25T14:54:56.643" v="225" actId="1076"/>
          <ac:spMkLst>
            <pc:docMk/>
            <pc:sldMk cId="255588661" sldId="319"/>
            <ac:spMk id="28" creationId="{D9A069D8-2A0A-4E99-8B90-C0602C0A6784}"/>
          </ac:spMkLst>
        </pc:spChg>
        <pc:spChg chg="mod">
          <ac:chgData name="William Grey" userId="37b73424-c081-4fc2-b1af-363f4f3fd4f3" providerId="ADAL" clId="{F3110BC1-E8F3-409A-BCDB-08697A61D57F}" dt="2023-01-25T14:54:56.643" v="225" actId="1076"/>
          <ac:spMkLst>
            <pc:docMk/>
            <pc:sldMk cId="255588661" sldId="319"/>
            <ac:spMk id="29" creationId="{98BCEE94-8F96-47B9-98BE-A0CA8A544423}"/>
          </ac:spMkLst>
        </pc:spChg>
        <pc:spChg chg="mod">
          <ac:chgData name="William Grey" userId="37b73424-c081-4fc2-b1af-363f4f3fd4f3" providerId="ADAL" clId="{F3110BC1-E8F3-409A-BCDB-08697A61D57F}" dt="2023-01-25T14:54:56.643" v="225" actId="1076"/>
          <ac:spMkLst>
            <pc:docMk/>
            <pc:sldMk cId="255588661" sldId="319"/>
            <ac:spMk id="30" creationId="{C6597E12-45B7-4DB8-A1D0-80B56CCD796B}"/>
          </ac:spMkLst>
        </pc:spChg>
        <pc:spChg chg="mod">
          <ac:chgData name="William Grey" userId="37b73424-c081-4fc2-b1af-363f4f3fd4f3" providerId="ADAL" clId="{F3110BC1-E8F3-409A-BCDB-08697A61D57F}" dt="2023-01-25T14:54:56.643" v="225" actId="1076"/>
          <ac:spMkLst>
            <pc:docMk/>
            <pc:sldMk cId="255588661" sldId="319"/>
            <ac:spMk id="31" creationId="{6AFBB2BD-5630-43CE-9CC6-0D63875632E3}"/>
          </ac:spMkLst>
        </pc:spChg>
        <pc:spChg chg="mod">
          <ac:chgData name="William Grey" userId="37b73424-c081-4fc2-b1af-363f4f3fd4f3" providerId="ADAL" clId="{F3110BC1-E8F3-409A-BCDB-08697A61D57F}" dt="2023-01-25T14:54:56.643" v="225" actId="1076"/>
          <ac:spMkLst>
            <pc:docMk/>
            <pc:sldMk cId="255588661" sldId="319"/>
            <ac:spMk id="32" creationId="{184F3F3C-1BE0-4714-B07A-4B3DF10C0D2E}"/>
          </ac:spMkLst>
        </pc:spChg>
        <pc:picChg chg="mod">
          <ac:chgData name="William Grey" userId="37b73424-c081-4fc2-b1af-363f4f3fd4f3" providerId="ADAL" clId="{F3110BC1-E8F3-409A-BCDB-08697A61D57F}" dt="2023-01-25T14:54:56.643" v="225" actId="1076"/>
          <ac:picMkLst>
            <pc:docMk/>
            <pc:sldMk cId="255588661" sldId="319"/>
            <ac:picMk id="7" creationId="{66E959CF-EEBC-4F10-BA41-C5440BE1919D}"/>
          </ac:picMkLst>
        </pc:picChg>
        <pc:picChg chg="mod">
          <ac:chgData name="William Grey" userId="37b73424-c081-4fc2-b1af-363f4f3fd4f3" providerId="ADAL" clId="{F3110BC1-E8F3-409A-BCDB-08697A61D57F}" dt="2023-01-25T14:54:56.643" v="225" actId="1076"/>
          <ac:picMkLst>
            <pc:docMk/>
            <pc:sldMk cId="255588661" sldId="319"/>
            <ac:picMk id="8" creationId="{4E642306-766A-4A5F-AA74-9BBE9D2D229C}"/>
          </ac:picMkLst>
        </pc:picChg>
        <pc:picChg chg="mod">
          <ac:chgData name="William Grey" userId="37b73424-c081-4fc2-b1af-363f4f3fd4f3" providerId="ADAL" clId="{F3110BC1-E8F3-409A-BCDB-08697A61D57F}" dt="2023-01-25T14:54:56.643" v="225" actId="1076"/>
          <ac:picMkLst>
            <pc:docMk/>
            <pc:sldMk cId="255588661" sldId="319"/>
            <ac:picMk id="9" creationId="{66C6D99F-EE37-40FC-8A1A-9998635499EA}"/>
          </ac:picMkLst>
        </pc:picChg>
        <pc:picChg chg="mod">
          <ac:chgData name="William Grey" userId="37b73424-c081-4fc2-b1af-363f4f3fd4f3" providerId="ADAL" clId="{F3110BC1-E8F3-409A-BCDB-08697A61D57F}" dt="2023-01-25T14:54:56.643" v="225" actId="1076"/>
          <ac:picMkLst>
            <pc:docMk/>
            <pc:sldMk cId="255588661" sldId="319"/>
            <ac:picMk id="10" creationId="{0F46C904-F3EE-4406-AA33-ECA28BB0BEF6}"/>
          </ac:picMkLst>
        </pc:picChg>
        <pc:picChg chg="mod">
          <ac:chgData name="William Grey" userId="37b73424-c081-4fc2-b1af-363f4f3fd4f3" providerId="ADAL" clId="{F3110BC1-E8F3-409A-BCDB-08697A61D57F}" dt="2023-01-25T14:54:56.643" v="225" actId="1076"/>
          <ac:picMkLst>
            <pc:docMk/>
            <pc:sldMk cId="255588661" sldId="319"/>
            <ac:picMk id="11" creationId="{35DB6337-227F-4487-A158-BE3AB11B3E8F}"/>
          </ac:picMkLst>
        </pc:picChg>
        <pc:picChg chg="mod">
          <ac:chgData name="William Grey" userId="37b73424-c081-4fc2-b1af-363f4f3fd4f3" providerId="ADAL" clId="{F3110BC1-E8F3-409A-BCDB-08697A61D57F}" dt="2023-01-25T14:54:56.643" v="225" actId="1076"/>
          <ac:picMkLst>
            <pc:docMk/>
            <pc:sldMk cId="255588661" sldId="319"/>
            <ac:picMk id="12" creationId="{4EF33A6A-1BA9-477B-9B4F-4412BA30F90C}"/>
          </ac:picMkLst>
        </pc:picChg>
        <pc:picChg chg="mod">
          <ac:chgData name="William Grey" userId="37b73424-c081-4fc2-b1af-363f4f3fd4f3" providerId="ADAL" clId="{F3110BC1-E8F3-409A-BCDB-08697A61D57F}" dt="2023-01-25T14:54:56.643" v="225" actId="1076"/>
          <ac:picMkLst>
            <pc:docMk/>
            <pc:sldMk cId="255588661" sldId="319"/>
            <ac:picMk id="13" creationId="{3973C58F-C648-480C-95EF-2B2746EFA573}"/>
          </ac:picMkLst>
        </pc:picChg>
        <pc:picChg chg="mod">
          <ac:chgData name="William Grey" userId="37b73424-c081-4fc2-b1af-363f4f3fd4f3" providerId="ADAL" clId="{F3110BC1-E8F3-409A-BCDB-08697A61D57F}" dt="2023-01-25T14:54:56.643" v="225" actId="1076"/>
          <ac:picMkLst>
            <pc:docMk/>
            <pc:sldMk cId="255588661" sldId="319"/>
            <ac:picMk id="18" creationId="{79893218-647B-4404-8B2A-292F45DBD757}"/>
          </ac:picMkLst>
        </pc:picChg>
        <pc:picChg chg="mod">
          <ac:chgData name="William Grey" userId="37b73424-c081-4fc2-b1af-363f4f3fd4f3" providerId="ADAL" clId="{F3110BC1-E8F3-409A-BCDB-08697A61D57F}" dt="2023-01-25T14:54:56.643" v="225" actId="1076"/>
          <ac:picMkLst>
            <pc:docMk/>
            <pc:sldMk cId="255588661" sldId="319"/>
            <ac:picMk id="19" creationId="{97C419E5-FE5E-49D3-B486-E1B593EF4B96}"/>
          </ac:picMkLst>
        </pc:picChg>
        <pc:picChg chg="mod">
          <ac:chgData name="William Grey" userId="37b73424-c081-4fc2-b1af-363f4f3fd4f3" providerId="ADAL" clId="{F3110BC1-E8F3-409A-BCDB-08697A61D57F}" dt="2023-01-25T14:54:56.643" v="225" actId="1076"/>
          <ac:picMkLst>
            <pc:docMk/>
            <pc:sldMk cId="255588661" sldId="319"/>
            <ac:picMk id="20" creationId="{F48E47CC-D558-41D6-BC7B-5ED72413771C}"/>
          </ac:picMkLst>
        </pc:picChg>
        <pc:picChg chg="mod">
          <ac:chgData name="William Grey" userId="37b73424-c081-4fc2-b1af-363f4f3fd4f3" providerId="ADAL" clId="{F3110BC1-E8F3-409A-BCDB-08697A61D57F}" dt="2023-01-25T14:54:56.643" v="225" actId="1076"/>
          <ac:picMkLst>
            <pc:docMk/>
            <pc:sldMk cId="255588661" sldId="319"/>
            <ac:picMk id="21" creationId="{6DD6DA7A-7369-4A02-8184-E4E0C7E7EF1C}"/>
          </ac:picMkLst>
        </pc:picChg>
        <pc:picChg chg="mod">
          <ac:chgData name="William Grey" userId="37b73424-c081-4fc2-b1af-363f4f3fd4f3" providerId="ADAL" clId="{F3110BC1-E8F3-409A-BCDB-08697A61D57F}" dt="2023-01-25T14:54:56.643" v="225" actId="1076"/>
          <ac:picMkLst>
            <pc:docMk/>
            <pc:sldMk cId="255588661" sldId="319"/>
            <ac:picMk id="22" creationId="{9596D110-F708-42ED-820C-BC57EDE20720}"/>
          </ac:picMkLst>
        </pc:picChg>
        <pc:picChg chg="mod">
          <ac:chgData name="William Grey" userId="37b73424-c081-4fc2-b1af-363f4f3fd4f3" providerId="ADAL" clId="{F3110BC1-E8F3-409A-BCDB-08697A61D57F}" dt="2023-01-25T14:54:56.643" v="225" actId="1076"/>
          <ac:picMkLst>
            <pc:docMk/>
            <pc:sldMk cId="255588661" sldId="319"/>
            <ac:picMk id="23" creationId="{1CF20576-54F9-4C0E-97B4-0E633ED7C670}"/>
          </ac:picMkLst>
        </pc:picChg>
        <pc:picChg chg="mod">
          <ac:chgData name="William Grey" userId="37b73424-c081-4fc2-b1af-363f4f3fd4f3" providerId="ADAL" clId="{F3110BC1-E8F3-409A-BCDB-08697A61D57F}" dt="2023-01-25T14:54:56.643" v="225" actId="1076"/>
          <ac:picMkLst>
            <pc:docMk/>
            <pc:sldMk cId="255588661" sldId="319"/>
            <ac:picMk id="24" creationId="{CD134F3B-D70B-4F66-B475-FB4EAC3901B4}"/>
          </ac:picMkLst>
        </pc:picChg>
        <pc:picChg chg="mod">
          <ac:chgData name="William Grey" userId="37b73424-c081-4fc2-b1af-363f4f3fd4f3" providerId="ADAL" clId="{F3110BC1-E8F3-409A-BCDB-08697A61D57F}" dt="2023-01-25T14:54:56.643" v="225" actId="1076"/>
          <ac:picMkLst>
            <pc:docMk/>
            <pc:sldMk cId="255588661" sldId="319"/>
            <ac:picMk id="25" creationId="{45D51AAC-527E-473F-977F-22D72D73FD12}"/>
          </ac:picMkLst>
        </pc:picChg>
        <pc:cxnChg chg="mod">
          <ac:chgData name="William Grey" userId="37b73424-c081-4fc2-b1af-363f4f3fd4f3" providerId="ADAL" clId="{F3110BC1-E8F3-409A-BCDB-08697A61D57F}" dt="2023-01-25T14:54:56.643" v="225" actId="1076"/>
          <ac:cxnSpMkLst>
            <pc:docMk/>
            <pc:sldMk cId="255588661" sldId="319"/>
            <ac:cxnSpMk id="5" creationId="{63C4592B-3403-4A2D-9680-2446877CE71A}"/>
          </ac:cxnSpMkLst>
        </pc:cxnChg>
      </pc:sldChg>
      <pc:sldChg chg="modSp mod">
        <pc:chgData name="William Grey" userId="37b73424-c081-4fc2-b1af-363f4f3fd4f3" providerId="ADAL" clId="{F3110BC1-E8F3-409A-BCDB-08697A61D57F}" dt="2023-01-25T15:06:34.323" v="255" actId="20577"/>
        <pc:sldMkLst>
          <pc:docMk/>
          <pc:sldMk cId="3669170680" sldId="326"/>
        </pc:sldMkLst>
        <pc:spChg chg="mod">
          <ac:chgData name="William Grey" userId="37b73424-c081-4fc2-b1af-363f4f3fd4f3" providerId="ADAL" clId="{F3110BC1-E8F3-409A-BCDB-08697A61D57F}" dt="2023-01-25T15:06:34.323" v="255" actId="20577"/>
          <ac:spMkLst>
            <pc:docMk/>
            <pc:sldMk cId="3669170680" sldId="326"/>
            <ac:spMk id="3" creationId="{E709B571-E82A-4CAC-BB0F-70E2832489CF}"/>
          </ac:spMkLst>
        </pc:spChg>
      </pc:sldChg>
      <pc:sldChg chg="modSp new mod">
        <pc:chgData name="William Grey" userId="37b73424-c081-4fc2-b1af-363f4f3fd4f3" providerId="ADAL" clId="{F3110BC1-E8F3-409A-BCDB-08697A61D57F}" dt="2023-01-25T15:12:21.163" v="403" actId="20577"/>
        <pc:sldMkLst>
          <pc:docMk/>
          <pc:sldMk cId="1231881062" sldId="328"/>
        </pc:sldMkLst>
        <pc:spChg chg="mod">
          <ac:chgData name="William Grey" userId="37b73424-c081-4fc2-b1af-363f4f3fd4f3" providerId="ADAL" clId="{F3110BC1-E8F3-409A-BCDB-08697A61D57F}" dt="2023-01-25T15:07:10.487" v="267" actId="20577"/>
          <ac:spMkLst>
            <pc:docMk/>
            <pc:sldMk cId="1231881062" sldId="328"/>
            <ac:spMk id="2" creationId="{06E0CA84-3C75-4C0B-A2E7-519D7DD12B91}"/>
          </ac:spMkLst>
        </pc:spChg>
        <pc:spChg chg="mod">
          <ac:chgData name="William Grey" userId="37b73424-c081-4fc2-b1af-363f4f3fd4f3" providerId="ADAL" clId="{F3110BC1-E8F3-409A-BCDB-08697A61D57F}" dt="2023-01-25T15:12:21.163" v="403" actId="20577"/>
          <ac:spMkLst>
            <pc:docMk/>
            <pc:sldMk cId="1231881062" sldId="328"/>
            <ac:spMk id="3" creationId="{EFFDA778-0098-42E3-A40A-7C65454CCFBB}"/>
          </ac:spMkLst>
        </pc:spChg>
      </pc:sldChg>
    </pc:docChg>
  </pc:docChgLst>
  <pc:docChgLst>
    <pc:chgData name="William Grey" userId="37b73424-c081-4fc2-b1af-363f4f3fd4f3" providerId="ADAL" clId="{289C8707-8B4E-4E5F-96F8-EBDF25992F20}"/>
    <pc:docChg chg="undo custSel addSld modSld sldOrd">
      <pc:chgData name="William Grey" userId="37b73424-c081-4fc2-b1af-363f4f3fd4f3" providerId="ADAL" clId="{289C8707-8B4E-4E5F-96F8-EBDF25992F20}" dt="2022-02-03T11:22:58.738" v="1203"/>
      <pc:docMkLst>
        <pc:docMk/>
      </pc:docMkLst>
      <pc:sldChg chg="ord">
        <pc:chgData name="William Grey" userId="37b73424-c081-4fc2-b1af-363f4f3fd4f3" providerId="ADAL" clId="{289C8707-8B4E-4E5F-96F8-EBDF25992F20}" dt="2022-02-03T11:22:58.738" v="1203"/>
        <pc:sldMkLst>
          <pc:docMk/>
          <pc:sldMk cId="944744937" sldId="282"/>
        </pc:sldMkLst>
      </pc:sldChg>
      <pc:sldChg chg="modSp new mod">
        <pc:chgData name="William Grey" userId="37b73424-c081-4fc2-b1af-363f4f3fd4f3" providerId="ADAL" clId="{289C8707-8B4E-4E5F-96F8-EBDF25992F20}" dt="2022-02-03T11:09:53.618" v="146" actId="20577"/>
        <pc:sldMkLst>
          <pc:docMk/>
          <pc:sldMk cId="1981010226" sldId="317"/>
        </pc:sldMkLst>
        <pc:spChg chg="mod">
          <ac:chgData name="William Grey" userId="37b73424-c081-4fc2-b1af-363f4f3fd4f3" providerId="ADAL" clId="{289C8707-8B4E-4E5F-96F8-EBDF25992F20}" dt="2022-02-03T11:03:25.384" v="14" actId="20577"/>
          <ac:spMkLst>
            <pc:docMk/>
            <pc:sldMk cId="1981010226" sldId="317"/>
            <ac:spMk id="2" creationId="{150AD76E-0EAA-4C58-AE7F-7015AA90733D}"/>
          </ac:spMkLst>
        </pc:spChg>
        <pc:spChg chg="mod">
          <ac:chgData name="William Grey" userId="37b73424-c081-4fc2-b1af-363f4f3fd4f3" providerId="ADAL" clId="{289C8707-8B4E-4E5F-96F8-EBDF25992F20}" dt="2022-02-03T11:09:53.618" v="146" actId="20577"/>
          <ac:spMkLst>
            <pc:docMk/>
            <pc:sldMk cId="1981010226" sldId="317"/>
            <ac:spMk id="3" creationId="{231FC801-74C7-49E2-A402-3280781066C0}"/>
          </ac:spMkLst>
        </pc:spChg>
      </pc:sldChg>
      <pc:sldChg chg="modSp new mod">
        <pc:chgData name="William Grey" userId="37b73424-c081-4fc2-b1af-363f4f3fd4f3" providerId="ADAL" clId="{289C8707-8B4E-4E5F-96F8-EBDF25992F20}" dt="2022-02-03T11:14:11.614" v="788" actId="20577"/>
        <pc:sldMkLst>
          <pc:docMk/>
          <pc:sldMk cId="1689848407" sldId="318"/>
        </pc:sldMkLst>
        <pc:spChg chg="mod">
          <ac:chgData name="William Grey" userId="37b73424-c081-4fc2-b1af-363f4f3fd4f3" providerId="ADAL" clId="{289C8707-8B4E-4E5F-96F8-EBDF25992F20}" dt="2022-02-03T11:14:11.614" v="788" actId="20577"/>
          <ac:spMkLst>
            <pc:docMk/>
            <pc:sldMk cId="1689848407" sldId="318"/>
            <ac:spMk id="2" creationId="{B3980E59-9B97-4B89-8918-AD5E487A68B3}"/>
          </ac:spMkLst>
        </pc:spChg>
        <pc:spChg chg="mod">
          <ac:chgData name="William Grey" userId="37b73424-c081-4fc2-b1af-363f4f3fd4f3" providerId="ADAL" clId="{289C8707-8B4E-4E5F-96F8-EBDF25992F20}" dt="2022-02-03T11:14:03.194" v="783" actId="20577"/>
          <ac:spMkLst>
            <pc:docMk/>
            <pc:sldMk cId="1689848407" sldId="318"/>
            <ac:spMk id="3" creationId="{E7FF4D3E-F385-4C6D-B641-F78D9F5D90B5}"/>
          </ac:spMkLst>
        </pc:spChg>
      </pc:sldChg>
      <pc:sldChg chg="addSp delSp modSp new mod">
        <pc:chgData name="William Grey" userId="37b73424-c081-4fc2-b1af-363f4f3fd4f3" providerId="ADAL" clId="{289C8707-8B4E-4E5F-96F8-EBDF25992F20}" dt="2022-02-03T11:21:16.131" v="1192" actId="20577"/>
        <pc:sldMkLst>
          <pc:docMk/>
          <pc:sldMk cId="255588661" sldId="319"/>
        </pc:sldMkLst>
        <pc:spChg chg="mod">
          <ac:chgData name="William Grey" userId="37b73424-c081-4fc2-b1af-363f4f3fd4f3" providerId="ADAL" clId="{289C8707-8B4E-4E5F-96F8-EBDF25992F20}" dt="2022-02-03T11:20:46.199" v="1096" actId="20577"/>
          <ac:spMkLst>
            <pc:docMk/>
            <pc:sldMk cId="255588661" sldId="319"/>
            <ac:spMk id="2" creationId="{31F13E2D-F8AC-4912-89F1-8A3E4998F41B}"/>
          </ac:spMkLst>
        </pc:spChg>
        <pc:spChg chg="del">
          <ac:chgData name="William Grey" userId="37b73424-c081-4fc2-b1af-363f4f3fd4f3" providerId="ADAL" clId="{289C8707-8B4E-4E5F-96F8-EBDF25992F20}" dt="2022-02-03T11:14:20.645" v="790" actId="478"/>
          <ac:spMkLst>
            <pc:docMk/>
            <pc:sldMk cId="255588661" sldId="319"/>
            <ac:spMk id="3" creationId="{EEB1AE31-0830-494D-A456-4901F968E7F9}"/>
          </ac:spMkLst>
        </pc:spChg>
        <pc:spChg chg="add mod">
          <ac:chgData name="William Grey" userId="37b73424-c081-4fc2-b1af-363f4f3fd4f3" providerId="ADAL" clId="{289C8707-8B4E-4E5F-96F8-EBDF25992F20}" dt="2022-02-03T11:17:08.519" v="832" actId="20577"/>
          <ac:spMkLst>
            <pc:docMk/>
            <pc:sldMk cId="255588661" sldId="319"/>
            <ac:spMk id="26" creationId="{6D803B94-E4BF-4F32-BC7E-C29C78EAAB02}"/>
          </ac:spMkLst>
        </pc:spChg>
        <pc:spChg chg="add mod">
          <ac:chgData name="William Grey" userId="37b73424-c081-4fc2-b1af-363f4f3fd4f3" providerId="ADAL" clId="{289C8707-8B4E-4E5F-96F8-EBDF25992F20}" dt="2022-02-03T11:17:32.379" v="844" actId="14100"/>
          <ac:spMkLst>
            <pc:docMk/>
            <pc:sldMk cId="255588661" sldId="319"/>
            <ac:spMk id="27" creationId="{A4C3D0E0-60D5-462A-A6F7-BBEA131CFBF9}"/>
          </ac:spMkLst>
        </pc:spChg>
        <pc:spChg chg="add mod">
          <ac:chgData name="William Grey" userId="37b73424-c081-4fc2-b1af-363f4f3fd4f3" providerId="ADAL" clId="{289C8707-8B4E-4E5F-96F8-EBDF25992F20}" dt="2022-02-03T11:17:56.795" v="852" actId="20577"/>
          <ac:spMkLst>
            <pc:docMk/>
            <pc:sldMk cId="255588661" sldId="319"/>
            <ac:spMk id="28" creationId="{D9A069D8-2A0A-4E99-8B90-C0602C0A6784}"/>
          </ac:spMkLst>
        </pc:spChg>
        <pc:spChg chg="add mod">
          <ac:chgData name="William Grey" userId="37b73424-c081-4fc2-b1af-363f4f3fd4f3" providerId="ADAL" clId="{289C8707-8B4E-4E5F-96F8-EBDF25992F20}" dt="2022-02-03T11:17:59.372" v="854" actId="20577"/>
          <ac:spMkLst>
            <pc:docMk/>
            <pc:sldMk cId="255588661" sldId="319"/>
            <ac:spMk id="29" creationId="{98BCEE94-8F96-47B9-98BE-A0CA8A544423}"/>
          </ac:spMkLst>
        </pc:spChg>
        <pc:spChg chg="add mod">
          <ac:chgData name="William Grey" userId="37b73424-c081-4fc2-b1af-363f4f3fd4f3" providerId="ADAL" clId="{289C8707-8B4E-4E5F-96F8-EBDF25992F20}" dt="2022-02-03T11:18:01.476" v="856" actId="20577"/>
          <ac:spMkLst>
            <pc:docMk/>
            <pc:sldMk cId="255588661" sldId="319"/>
            <ac:spMk id="30" creationId="{C6597E12-45B7-4DB8-A1D0-80B56CCD796B}"/>
          </ac:spMkLst>
        </pc:spChg>
        <pc:spChg chg="add mod">
          <ac:chgData name="William Grey" userId="37b73424-c081-4fc2-b1af-363f4f3fd4f3" providerId="ADAL" clId="{289C8707-8B4E-4E5F-96F8-EBDF25992F20}" dt="2022-02-03T11:21:16.131" v="1192" actId="20577"/>
          <ac:spMkLst>
            <pc:docMk/>
            <pc:sldMk cId="255588661" sldId="319"/>
            <ac:spMk id="31" creationId="{6AFBB2BD-5630-43CE-9CC6-0D63875632E3}"/>
          </ac:spMkLst>
        </pc:spChg>
        <pc:spChg chg="add mod">
          <ac:chgData name="William Grey" userId="37b73424-c081-4fc2-b1af-363f4f3fd4f3" providerId="ADAL" clId="{289C8707-8B4E-4E5F-96F8-EBDF25992F20}" dt="2022-02-03T11:20:28.626" v="1075" actId="20577"/>
          <ac:spMkLst>
            <pc:docMk/>
            <pc:sldMk cId="255588661" sldId="319"/>
            <ac:spMk id="32" creationId="{184F3F3C-1BE0-4714-B07A-4B3DF10C0D2E}"/>
          </ac:spMkLst>
        </pc:spChg>
        <pc:picChg chg="add mod">
          <ac:chgData name="William Grey" userId="37b73424-c081-4fc2-b1af-363f4f3fd4f3" providerId="ADAL" clId="{289C8707-8B4E-4E5F-96F8-EBDF25992F20}" dt="2022-02-03T11:15:21.106" v="796" actId="1076"/>
          <ac:picMkLst>
            <pc:docMk/>
            <pc:sldMk cId="255588661" sldId="319"/>
            <ac:picMk id="7" creationId="{66E959CF-EEBC-4F10-BA41-C5440BE1919D}"/>
          </ac:picMkLst>
        </pc:picChg>
        <pc:picChg chg="add mod">
          <ac:chgData name="William Grey" userId="37b73424-c081-4fc2-b1af-363f4f3fd4f3" providerId="ADAL" clId="{289C8707-8B4E-4E5F-96F8-EBDF25992F20}" dt="2022-02-03T11:15:28.844" v="798" actId="1076"/>
          <ac:picMkLst>
            <pc:docMk/>
            <pc:sldMk cId="255588661" sldId="319"/>
            <ac:picMk id="8" creationId="{4E642306-766A-4A5F-AA74-9BBE9D2D229C}"/>
          </ac:picMkLst>
        </pc:picChg>
        <pc:picChg chg="add mod">
          <ac:chgData name="William Grey" userId="37b73424-c081-4fc2-b1af-363f4f3fd4f3" providerId="ADAL" clId="{289C8707-8B4E-4E5F-96F8-EBDF25992F20}" dt="2022-02-03T11:15:39.402" v="802" actId="1076"/>
          <ac:picMkLst>
            <pc:docMk/>
            <pc:sldMk cId="255588661" sldId="319"/>
            <ac:picMk id="9" creationId="{66C6D99F-EE37-40FC-8A1A-9998635499EA}"/>
          </ac:picMkLst>
        </pc:picChg>
        <pc:picChg chg="add mod">
          <ac:chgData name="William Grey" userId="37b73424-c081-4fc2-b1af-363f4f3fd4f3" providerId="ADAL" clId="{289C8707-8B4E-4E5F-96F8-EBDF25992F20}" dt="2022-02-03T11:15:43.177" v="804" actId="1076"/>
          <ac:picMkLst>
            <pc:docMk/>
            <pc:sldMk cId="255588661" sldId="319"/>
            <ac:picMk id="10" creationId="{0F46C904-F3EE-4406-AA33-ECA28BB0BEF6}"/>
          </ac:picMkLst>
        </pc:picChg>
        <pc:picChg chg="add mod">
          <ac:chgData name="William Grey" userId="37b73424-c081-4fc2-b1af-363f4f3fd4f3" providerId="ADAL" clId="{289C8707-8B4E-4E5F-96F8-EBDF25992F20}" dt="2022-02-03T11:15:47.864" v="806" actId="1076"/>
          <ac:picMkLst>
            <pc:docMk/>
            <pc:sldMk cId="255588661" sldId="319"/>
            <ac:picMk id="11" creationId="{35DB6337-227F-4487-A158-BE3AB11B3E8F}"/>
          </ac:picMkLst>
        </pc:picChg>
        <pc:picChg chg="add mod">
          <ac:chgData name="William Grey" userId="37b73424-c081-4fc2-b1af-363f4f3fd4f3" providerId="ADAL" clId="{289C8707-8B4E-4E5F-96F8-EBDF25992F20}" dt="2022-02-03T11:15:52.598" v="808" actId="1076"/>
          <ac:picMkLst>
            <pc:docMk/>
            <pc:sldMk cId="255588661" sldId="319"/>
            <ac:picMk id="12" creationId="{4EF33A6A-1BA9-477B-9B4F-4412BA30F90C}"/>
          </ac:picMkLst>
        </pc:picChg>
        <pc:picChg chg="add mod">
          <ac:chgData name="William Grey" userId="37b73424-c081-4fc2-b1af-363f4f3fd4f3" providerId="ADAL" clId="{289C8707-8B4E-4E5F-96F8-EBDF25992F20}" dt="2022-02-03T11:15:57.545" v="810" actId="1076"/>
          <ac:picMkLst>
            <pc:docMk/>
            <pc:sldMk cId="255588661" sldId="319"/>
            <ac:picMk id="13" creationId="{3973C58F-C648-480C-95EF-2B2746EFA573}"/>
          </ac:picMkLst>
        </pc:picChg>
        <pc:picChg chg="add del mod">
          <ac:chgData name="William Grey" userId="37b73424-c081-4fc2-b1af-363f4f3fd4f3" providerId="ADAL" clId="{289C8707-8B4E-4E5F-96F8-EBDF25992F20}" dt="2022-02-03T11:16:33.108" v="819" actId="478"/>
          <ac:picMkLst>
            <pc:docMk/>
            <pc:sldMk cId="255588661" sldId="319"/>
            <ac:picMk id="14" creationId="{61E538C6-FDBA-451C-BCEB-620D6F91F0E6}"/>
          </ac:picMkLst>
        </pc:picChg>
        <pc:picChg chg="add del mod">
          <ac:chgData name="William Grey" userId="37b73424-c081-4fc2-b1af-363f4f3fd4f3" providerId="ADAL" clId="{289C8707-8B4E-4E5F-96F8-EBDF25992F20}" dt="2022-02-03T11:16:31.326" v="818" actId="478"/>
          <ac:picMkLst>
            <pc:docMk/>
            <pc:sldMk cId="255588661" sldId="319"/>
            <ac:picMk id="15" creationId="{AA958E17-1133-4A3C-8A32-97EEFF5E0751}"/>
          </ac:picMkLst>
        </pc:picChg>
        <pc:picChg chg="add del mod">
          <ac:chgData name="William Grey" userId="37b73424-c081-4fc2-b1af-363f4f3fd4f3" providerId="ADAL" clId="{289C8707-8B4E-4E5F-96F8-EBDF25992F20}" dt="2022-02-03T11:16:29.610" v="817" actId="478"/>
          <ac:picMkLst>
            <pc:docMk/>
            <pc:sldMk cId="255588661" sldId="319"/>
            <ac:picMk id="16" creationId="{9ED8C841-99F4-4E86-B1AF-71C089E21708}"/>
          </ac:picMkLst>
        </pc:picChg>
        <pc:picChg chg="add del mod">
          <ac:chgData name="William Grey" userId="37b73424-c081-4fc2-b1af-363f4f3fd4f3" providerId="ADAL" clId="{289C8707-8B4E-4E5F-96F8-EBDF25992F20}" dt="2022-02-03T11:16:21.747" v="816" actId="478"/>
          <ac:picMkLst>
            <pc:docMk/>
            <pc:sldMk cId="255588661" sldId="319"/>
            <ac:picMk id="17" creationId="{3AC28C84-D4D1-47A1-8964-3A6D70AD1CAC}"/>
          </ac:picMkLst>
        </pc:picChg>
        <pc:picChg chg="add mod">
          <ac:chgData name="William Grey" userId="37b73424-c081-4fc2-b1af-363f4f3fd4f3" providerId="ADAL" clId="{289C8707-8B4E-4E5F-96F8-EBDF25992F20}" dt="2022-02-03T11:16:50.492" v="824" actId="1076"/>
          <ac:picMkLst>
            <pc:docMk/>
            <pc:sldMk cId="255588661" sldId="319"/>
            <ac:picMk id="18" creationId="{79893218-647B-4404-8B2A-292F45DBD757}"/>
          </ac:picMkLst>
        </pc:picChg>
        <pc:picChg chg="add mod">
          <ac:chgData name="William Grey" userId="37b73424-c081-4fc2-b1af-363f4f3fd4f3" providerId="ADAL" clId="{289C8707-8B4E-4E5F-96F8-EBDF25992F20}" dt="2022-02-03T11:16:45.635" v="822" actId="1076"/>
          <ac:picMkLst>
            <pc:docMk/>
            <pc:sldMk cId="255588661" sldId="319"/>
            <ac:picMk id="19" creationId="{97C419E5-FE5E-49D3-B486-E1B593EF4B96}"/>
          </ac:picMkLst>
        </pc:picChg>
        <pc:picChg chg="add mod">
          <ac:chgData name="William Grey" userId="37b73424-c081-4fc2-b1af-363f4f3fd4f3" providerId="ADAL" clId="{289C8707-8B4E-4E5F-96F8-EBDF25992F20}" dt="2022-02-03T11:16:43.521" v="821" actId="1076"/>
          <ac:picMkLst>
            <pc:docMk/>
            <pc:sldMk cId="255588661" sldId="319"/>
            <ac:picMk id="20" creationId="{F48E47CC-D558-41D6-BC7B-5ED72413771C}"/>
          </ac:picMkLst>
        </pc:picChg>
        <pc:picChg chg="add mod">
          <ac:chgData name="William Grey" userId="37b73424-c081-4fc2-b1af-363f4f3fd4f3" providerId="ADAL" clId="{289C8707-8B4E-4E5F-96F8-EBDF25992F20}" dt="2022-02-03T11:16:37.797" v="820" actId="1076"/>
          <ac:picMkLst>
            <pc:docMk/>
            <pc:sldMk cId="255588661" sldId="319"/>
            <ac:picMk id="21" creationId="{6DD6DA7A-7369-4A02-8184-E4E0C7E7EF1C}"/>
          </ac:picMkLst>
        </pc:picChg>
        <pc:picChg chg="add mod">
          <ac:chgData name="William Grey" userId="37b73424-c081-4fc2-b1af-363f4f3fd4f3" providerId="ADAL" clId="{289C8707-8B4E-4E5F-96F8-EBDF25992F20}" dt="2022-02-03T11:16:57.650" v="826" actId="1076"/>
          <ac:picMkLst>
            <pc:docMk/>
            <pc:sldMk cId="255588661" sldId="319"/>
            <ac:picMk id="22" creationId="{9596D110-F708-42ED-820C-BC57EDE20720}"/>
          </ac:picMkLst>
        </pc:picChg>
        <pc:picChg chg="add mod">
          <ac:chgData name="William Grey" userId="37b73424-c081-4fc2-b1af-363f4f3fd4f3" providerId="ADAL" clId="{289C8707-8B4E-4E5F-96F8-EBDF25992F20}" dt="2022-02-03T11:16:57.650" v="826" actId="1076"/>
          <ac:picMkLst>
            <pc:docMk/>
            <pc:sldMk cId="255588661" sldId="319"/>
            <ac:picMk id="23" creationId="{1CF20576-54F9-4C0E-97B4-0E633ED7C670}"/>
          </ac:picMkLst>
        </pc:picChg>
        <pc:picChg chg="add mod">
          <ac:chgData name="William Grey" userId="37b73424-c081-4fc2-b1af-363f4f3fd4f3" providerId="ADAL" clId="{289C8707-8B4E-4E5F-96F8-EBDF25992F20}" dt="2022-02-03T11:16:57.650" v="826" actId="1076"/>
          <ac:picMkLst>
            <pc:docMk/>
            <pc:sldMk cId="255588661" sldId="319"/>
            <ac:picMk id="24" creationId="{CD134F3B-D70B-4F66-B475-FB4EAC3901B4}"/>
          </ac:picMkLst>
        </pc:picChg>
        <pc:picChg chg="add mod">
          <ac:chgData name="William Grey" userId="37b73424-c081-4fc2-b1af-363f4f3fd4f3" providerId="ADAL" clId="{289C8707-8B4E-4E5F-96F8-EBDF25992F20}" dt="2022-02-03T11:16:57.650" v="826" actId="1076"/>
          <ac:picMkLst>
            <pc:docMk/>
            <pc:sldMk cId="255588661" sldId="319"/>
            <ac:picMk id="25" creationId="{45D51AAC-527E-473F-977F-22D72D73FD12}"/>
          </ac:picMkLst>
        </pc:picChg>
        <pc:cxnChg chg="add mod">
          <ac:chgData name="William Grey" userId="37b73424-c081-4fc2-b1af-363f4f3fd4f3" providerId="ADAL" clId="{289C8707-8B4E-4E5F-96F8-EBDF25992F20}" dt="2022-02-03T11:14:35.313" v="792" actId="1582"/>
          <ac:cxnSpMkLst>
            <pc:docMk/>
            <pc:sldMk cId="255588661" sldId="319"/>
            <ac:cxnSpMk id="5" creationId="{63C4592B-3403-4A2D-9680-2446877CE71A}"/>
          </ac:cxnSpMkLst>
        </pc:cxnChg>
      </pc:sldChg>
      <pc:sldChg chg="addSp delSp modSp new mod">
        <pc:chgData name="William Grey" userId="37b73424-c081-4fc2-b1af-363f4f3fd4f3" providerId="ADAL" clId="{289C8707-8B4E-4E5F-96F8-EBDF25992F20}" dt="2022-02-03T11:22:05.885" v="1201" actId="1076"/>
        <pc:sldMkLst>
          <pc:docMk/>
          <pc:sldMk cId="3129692206" sldId="320"/>
        </pc:sldMkLst>
        <pc:spChg chg="del">
          <ac:chgData name="William Grey" userId="37b73424-c081-4fc2-b1af-363f4f3fd4f3" providerId="ADAL" clId="{289C8707-8B4E-4E5F-96F8-EBDF25992F20}" dt="2022-02-03T11:21:55.503" v="1194"/>
          <ac:spMkLst>
            <pc:docMk/>
            <pc:sldMk cId="3129692206" sldId="320"/>
            <ac:spMk id="3" creationId="{171C78E7-2D21-460B-B81F-C99DC7B3D215}"/>
          </ac:spMkLst>
        </pc:spChg>
        <pc:picChg chg="add mod">
          <ac:chgData name="William Grey" userId="37b73424-c081-4fc2-b1af-363f4f3fd4f3" providerId="ADAL" clId="{289C8707-8B4E-4E5F-96F8-EBDF25992F20}" dt="2022-02-03T11:22:05.885" v="1201" actId="1076"/>
          <ac:picMkLst>
            <pc:docMk/>
            <pc:sldMk cId="3129692206" sldId="320"/>
            <ac:picMk id="5" creationId="{39E727A0-7C4B-4851-8879-2A14F9865B09}"/>
          </ac:picMkLst>
        </pc:picChg>
        <pc:picChg chg="add mod">
          <ac:chgData name="William Grey" userId="37b73424-c081-4fc2-b1af-363f4f3fd4f3" providerId="ADAL" clId="{289C8707-8B4E-4E5F-96F8-EBDF25992F20}" dt="2022-02-03T11:21:58.776" v="1199" actId="1076"/>
          <ac:picMkLst>
            <pc:docMk/>
            <pc:sldMk cId="3129692206" sldId="320"/>
            <ac:picMk id="7" creationId="{C3EFD29D-0CB9-4A09-9D53-9F0DA8A7731D}"/>
          </ac:picMkLst>
        </pc:picChg>
      </pc:sldChg>
    </pc:docChg>
  </pc:docChgLst>
  <pc:docChgLst>
    <pc:chgData name="William Grey" userId="37b73424-c081-4fc2-b1af-363f4f3fd4f3" providerId="ADAL" clId="{4B784E81-8F0A-4AFC-BA4B-2E95D0C2477D}"/>
    <pc:docChg chg="undo custSel addSld delSld modSld sldOrd">
      <pc:chgData name="William Grey" userId="37b73424-c081-4fc2-b1af-363f4f3fd4f3" providerId="ADAL" clId="{4B784E81-8F0A-4AFC-BA4B-2E95D0C2477D}" dt="2023-01-25T20:43:54.432" v="3593" actId="47"/>
      <pc:docMkLst>
        <pc:docMk/>
      </pc:docMkLst>
      <pc:sldChg chg="modSp">
        <pc:chgData name="William Grey" userId="37b73424-c081-4fc2-b1af-363f4f3fd4f3" providerId="ADAL" clId="{4B784E81-8F0A-4AFC-BA4B-2E95D0C2477D}" dt="2023-01-16T21:02:44.265" v="0"/>
        <pc:sldMkLst>
          <pc:docMk/>
          <pc:sldMk cId="222047521" sldId="280"/>
        </pc:sldMkLst>
        <pc:spChg chg="mod">
          <ac:chgData name="William Grey" userId="37b73424-c081-4fc2-b1af-363f4f3fd4f3" providerId="ADAL" clId="{4B784E81-8F0A-4AFC-BA4B-2E95D0C2477D}" dt="2023-01-16T21:02:44.265" v="0"/>
          <ac:spMkLst>
            <pc:docMk/>
            <pc:sldMk cId="222047521" sldId="280"/>
            <ac:spMk id="2" creationId="{00000000-0000-0000-0000-000000000000}"/>
          </ac:spMkLst>
        </pc:spChg>
        <pc:spChg chg="mod">
          <ac:chgData name="William Grey" userId="37b73424-c081-4fc2-b1af-363f4f3fd4f3" providerId="ADAL" clId="{4B784E81-8F0A-4AFC-BA4B-2E95D0C2477D}" dt="2023-01-16T21:02:44.265" v="0"/>
          <ac:spMkLst>
            <pc:docMk/>
            <pc:sldMk cId="222047521" sldId="280"/>
            <ac:spMk id="5" creationId="{9FFF1D7F-CE46-4503-BBCA-3755AE6AF0F0}"/>
          </ac:spMkLst>
        </pc:spChg>
      </pc:sldChg>
      <pc:sldChg chg="modSp mod">
        <pc:chgData name="William Grey" userId="37b73424-c081-4fc2-b1af-363f4f3fd4f3" providerId="ADAL" clId="{4B784E81-8F0A-4AFC-BA4B-2E95D0C2477D}" dt="2023-01-24T14:22:54.547" v="1667" actId="20577"/>
        <pc:sldMkLst>
          <pc:docMk/>
          <pc:sldMk cId="2405297069" sldId="281"/>
        </pc:sldMkLst>
        <pc:spChg chg="mod">
          <ac:chgData name="William Grey" userId="37b73424-c081-4fc2-b1af-363f4f3fd4f3" providerId="ADAL" clId="{4B784E81-8F0A-4AFC-BA4B-2E95D0C2477D}" dt="2023-01-16T21:02:44.314" v="1" actId="27636"/>
          <ac:spMkLst>
            <pc:docMk/>
            <pc:sldMk cId="2405297069" sldId="281"/>
            <ac:spMk id="2" creationId="{554B475E-0480-4D68-8DCD-F3A5515F9233}"/>
          </ac:spMkLst>
        </pc:spChg>
        <pc:spChg chg="mod">
          <ac:chgData name="William Grey" userId="37b73424-c081-4fc2-b1af-363f4f3fd4f3" providerId="ADAL" clId="{4B784E81-8F0A-4AFC-BA4B-2E95D0C2477D}" dt="2023-01-24T14:22:54.547" v="1667" actId="20577"/>
          <ac:spMkLst>
            <pc:docMk/>
            <pc:sldMk cId="2405297069" sldId="281"/>
            <ac:spMk id="3" creationId="{C834F290-7FCD-4168-9EC0-51FE7A65207E}"/>
          </ac:spMkLst>
        </pc:spChg>
      </pc:sldChg>
      <pc:sldChg chg="modSp mod ord">
        <pc:chgData name="William Grey" userId="37b73424-c081-4fc2-b1af-363f4f3fd4f3" providerId="ADAL" clId="{4B784E81-8F0A-4AFC-BA4B-2E95D0C2477D}" dt="2023-01-25T20:42:45.956" v="3590" actId="20577"/>
        <pc:sldMkLst>
          <pc:docMk/>
          <pc:sldMk cId="944744937" sldId="282"/>
        </pc:sldMkLst>
        <pc:spChg chg="mod">
          <ac:chgData name="William Grey" userId="37b73424-c081-4fc2-b1af-363f4f3fd4f3" providerId="ADAL" clId="{4B784E81-8F0A-4AFC-BA4B-2E95D0C2477D}" dt="2023-01-16T21:02:44.321" v="2" actId="27636"/>
          <ac:spMkLst>
            <pc:docMk/>
            <pc:sldMk cId="944744937" sldId="282"/>
            <ac:spMk id="2" creationId="{B5A21DB5-3820-4B0D-9030-A7C4F60EC09A}"/>
          </ac:spMkLst>
        </pc:spChg>
        <pc:spChg chg="mod">
          <ac:chgData name="William Grey" userId="37b73424-c081-4fc2-b1af-363f4f3fd4f3" providerId="ADAL" clId="{4B784E81-8F0A-4AFC-BA4B-2E95D0C2477D}" dt="2023-01-25T20:42:45.956" v="3590" actId="20577"/>
          <ac:spMkLst>
            <pc:docMk/>
            <pc:sldMk cId="944744937" sldId="282"/>
            <ac:spMk id="3" creationId="{75B27118-ACBD-4F4E-AA99-C73025B0DB18}"/>
          </ac:spMkLst>
        </pc:spChg>
      </pc:sldChg>
      <pc:sldChg chg="modSp mod">
        <pc:chgData name="William Grey" userId="37b73424-c081-4fc2-b1af-363f4f3fd4f3" providerId="ADAL" clId="{4B784E81-8F0A-4AFC-BA4B-2E95D0C2477D}" dt="2023-01-16T21:02:44.344" v="8" actId="27636"/>
        <pc:sldMkLst>
          <pc:docMk/>
          <pc:sldMk cId="2680476445" sldId="283"/>
        </pc:sldMkLst>
        <pc:spChg chg="mod">
          <ac:chgData name="William Grey" userId="37b73424-c081-4fc2-b1af-363f4f3fd4f3" providerId="ADAL" clId="{4B784E81-8F0A-4AFC-BA4B-2E95D0C2477D}" dt="2023-01-16T21:02:44.344" v="8" actId="27636"/>
          <ac:spMkLst>
            <pc:docMk/>
            <pc:sldMk cId="2680476445" sldId="283"/>
            <ac:spMk id="2" creationId="{B6B46E22-2EAE-4BD4-BDAE-533CCCBC7FB6}"/>
          </ac:spMkLst>
        </pc:spChg>
      </pc:sldChg>
      <pc:sldChg chg="modSp mod">
        <pc:chgData name="William Grey" userId="37b73424-c081-4fc2-b1af-363f4f3fd4f3" providerId="ADAL" clId="{4B784E81-8F0A-4AFC-BA4B-2E95D0C2477D}" dt="2023-01-16T21:02:44.349" v="9" actId="27636"/>
        <pc:sldMkLst>
          <pc:docMk/>
          <pc:sldMk cId="1171647406" sldId="284"/>
        </pc:sldMkLst>
        <pc:spChg chg="mod">
          <ac:chgData name="William Grey" userId="37b73424-c081-4fc2-b1af-363f4f3fd4f3" providerId="ADAL" clId="{4B784E81-8F0A-4AFC-BA4B-2E95D0C2477D}" dt="2023-01-16T21:02:44.349" v="9" actId="27636"/>
          <ac:spMkLst>
            <pc:docMk/>
            <pc:sldMk cId="1171647406" sldId="284"/>
            <ac:spMk id="2" creationId="{B6B46E22-2EAE-4BD4-BDAE-533CCCBC7FB6}"/>
          </ac:spMkLst>
        </pc:spChg>
      </pc:sldChg>
      <pc:sldChg chg="modSp mod">
        <pc:chgData name="William Grey" userId="37b73424-c081-4fc2-b1af-363f4f3fd4f3" providerId="ADAL" clId="{4B784E81-8F0A-4AFC-BA4B-2E95D0C2477D}" dt="2023-01-16T21:02:44.376" v="11" actId="27636"/>
        <pc:sldMkLst>
          <pc:docMk/>
          <pc:sldMk cId="2757763263" sldId="285"/>
        </pc:sldMkLst>
        <pc:spChg chg="mod">
          <ac:chgData name="William Grey" userId="37b73424-c081-4fc2-b1af-363f4f3fd4f3" providerId="ADAL" clId="{4B784E81-8F0A-4AFC-BA4B-2E95D0C2477D}" dt="2023-01-16T21:02:44.376" v="11" actId="27636"/>
          <ac:spMkLst>
            <pc:docMk/>
            <pc:sldMk cId="2757763263" sldId="285"/>
            <ac:spMk id="2" creationId="{7B01E766-5DA9-4F35-A00F-69C954EE9C11}"/>
          </ac:spMkLst>
        </pc:spChg>
      </pc:sldChg>
      <pc:sldChg chg="modSp">
        <pc:chgData name="William Grey" userId="37b73424-c081-4fc2-b1af-363f4f3fd4f3" providerId="ADAL" clId="{4B784E81-8F0A-4AFC-BA4B-2E95D0C2477D}" dt="2023-01-16T21:02:44.265" v="0"/>
        <pc:sldMkLst>
          <pc:docMk/>
          <pc:sldMk cId="3800350289" sldId="289"/>
        </pc:sldMkLst>
        <pc:spChg chg="mod">
          <ac:chgData name="William Grey" userId="37b73424-c081-4fc2-b1af-363f4f3fd4f3" providerId="ADAL" clId="{4B784E81-8F0A-4AFC-BA4B-2E95D0C2477D}" dt="2023-01-16T21:02:44.265" v="0"/>
          <ac:spMkLst>
            <pc:docMk/>
            <pc:sldMk cId="3800350289" sldId="289"/>
            <ac:spMk id="3" creationId="{C6331C64-9DFE-43EE-B3C4-5CDD7ABCAA59}"/>
          </ac:spMkLst>
        </pc:spChg>
      </pc:sldChg>
      <pc:sldChg chg="modSp mod">
        <pc:chgData name="William Grey" userId="37b73424-c081-4fc2-b1af-363f4f3fd4f3" providerId="ADAL" clId="{4B784E81-8F0A-4AFC-BA4B-2E95D0C2477D}" dt="2023-01-16T21:02:44.420" v="15" actId="27636"/>
        <pc:sldMkLst>
          <pc:docMk/>
          <pc:sldMk cId="689118946" sldId="291"/>
        </pc:sldMkLst>
        <pc:spChg chg="mod">
          <ac:chgData name="William Grey" userId="37b73424-c081-4fc2-b1af-363f4f3fd4f3" providerId="ADAL" clId="{4B784E81-8F0A-4AFC-BA4B-2E95D0C2477D}" dt="2023-01-16T21:02:44.420" v="15" actId="27636"/>
          <ac:spMkLst>
            <pc:docMk/>
            <pc:sldMk cId="689118946" sldId="291"/>
            <ac:spMk id="2" creationId="{05D052DD-8FB5-491B-A281-0D113D995894}"/>
          </ac:spMkLst>
        </pc:spChg>
      </pc:sldChg>
      <pc:sldChg chg="modSp add mod">
        <pc:chgData name="William Grey" userId="37b73424-c081-4fc2-b1af-363f4f3fd4f3" providerId="ADAL" clId="{4B784E81-8F0A-4AFC-BA4B-2E95D0C2477D}" dt="2023-01-24T14:57:37.005" v="2834" actId="207"/>
        <pc:sldMkLst>
          <pc:docMk/>
          <pc:sldMk cId="1635470759" sldId="294"/>
        </pc:sldMkLst>
        <pc:spChg chg="mod">
          <ac:chgData name="William Grey" userId="37b73424-c081-4fc2-b1af-363f4f3fd4f3" providerId="ADAL" clId="{4B784E81-8F0A-4AFC-BA4B-2E95D0C2477D}" dt="2023-01-24T14:57:37.005" v="2834" actId="207"/>
          <ac:spMkLst>
            <pc:docMk/>
            <pc:sldMk cId="1635470759" sldId="294"/>
            <ac:spMk id="3" creationId="{6278A29D-3A2D-48C6-9E28-B1613AB5D6A0}"/>
          </ac:spMkLst>
        </pc:spChg>
      </pc:sldChg>
      <pc:sldChg chg="modSp mod">
        <pc:chgData name="William Grey" userId="37b73424-c081-4fc2-b1af-363f4f3fd4f3" providerId="ADAL" clId="{4B784E81-8F0A-4AFC-BA4B-2E95D0C2477D}" dt="2023-01-25T20:40:13.517" v="3550" actId="14100"/>
        <pc:sldMkLst>
          <pc:docMk/>
          <pc:sldMk cId="2802331158" sldId="294"/>
        </pc:sldMkLst>
        <pc:spChg chg="mod">
          <ac:chgData name="William Grey" userId="37b73424-c081-4fc2-b1af-363f4f3fd4f3" providerId="ADAL" clId="{4B784E81-8F0A-4AFC-BA4B-2E95D0C2477D}" dt="2023-01-25T20:40:13.517" v="3550" actId="14100"/>
          <ac:spMkLst>
            <pc:docMk/>
            <pc:sldMk cId="2802331158" sldId="294"/>
            <ac:spMk id="3" creationId="{6278A29D-3A2D-48C6-9E28-B1613AB5D6A0}"/>
          </ac:spMkLst>
        </pc:spChg>
      </pc:sldChg>
      <pc:sldChg chg="modSp del mod">
        <pc:chgData name="William Grey" userId="37b73424-c081-4fc2-b1af-363f4f3fd4f3" providerId="ADAL" clId="{4B784E81-8F0A-4AFC-BA4B-2E95D0C2477D}" dt="2023-01-24T14:49:31.495" v="2774" actId="2696"/>
        <pc:sldMkLst>
          <pc:docMk/>
          <pc:sldMk cId="3756223695" sldId="294"/>
        </pc:sldMkLst>
        <pc:spChg chg="mod">
          <ac:chgData name="William Grey" userId="37b73424-c081-4fc2-b1af-363f4f3fd4f3" providerId="ADAL" clId="{4B784E81-8F0A-4AFC-BA4B-2E95D0C2477D}" dt="2023-01-16T21:02:44.602" v="21" actId="27636"/>
          <ac:spMkLst>
            <pc:docMk/>
            <pc:sldMk cId="3756223695" sldId="294"/>
            <ac:spMk id="2" creationId="{8916B486-C929-45B2-96E9-DA86B9B927D0}"/>
          </ac:spMkLst>
        </pc:spChg>
      </pc:sldChg>
      <pc:sldChg chg="modSp del mod">
        <pc:chgData name="William Grey" userId="37b73424-c081-4fc2-b1af-363f4f3fd4f3" providerId="ADAL" clId="{4B784E81-8F0A-4AFC-BA4B-2E95D0C2477D}" dt="2023-01-24T14:49:31.495" v="2774" actId="2696"/>
        <pc:sldMkLst>
          <pc:docMk/>
          <pc:sldMk cId="792452004" sldId="295"/>
        </pc:sldMkLst>
        <pc:spChg chg="mod">
          <ac:chgData name="William Grey" userId="37b73424-c081-4fc2-b1af-363f4f3fd4f3" providerId="ADAL" clId="{4B784E81-8F0A-4AFC-BA4B-2E95D0C2477D}" dt="2023-01-16T21:02:44.607" v="22" actId="27636"/>
          <ac:spMkLst>
            <pc:docMk/>
            <pc:sldMk cId="792452004" sldId="295"/>
            <ac:spMk id="2" creationId="{8916B486-C929-45B2-96E9-DA86B9B927D0}"/>
          </ac:spMkLst>
        </pc:spChg>
      </pc:sldChg>
      <pc:sldChg chg="modSp mod">
        <pc:chgData name="William Grey" userId="37b73424-c081-4fc2-b1af-363f4f3fd4f3" providerId="ADAL" clId="{4B784E81-8F0A-4AFC-BA4B-2E95D0C2477D}" dt="2023-01-25T20:41:14.831" v="3582" actId="20577"/>
        <pc:sldMkLst>
          <pc:docMk/>
          <pc:sldMk cId="1051157545" sldId="295"/>
        </pc:sldMkLst>
        <pc:spChg chg="mod">
          <ac:chgData name="William Grey" userId="37b73424-c081-4fc2-b1af-363f4f3fd4f3" providerId="ADAL" clId="{4B784E81-8F0A-4AFC-BA4B-2E95D0C2477D}" dt="2023-01-25T20:41:14.831" v="3582" actId="20577"/>
          <ac:spMkLst>
            <pc:docMk/>
            <pc:sldMk cId="1051157545" sldId="295"/>
            <ac:spMk id="3" creationId="{6278A29D-3A2D-48C6-9E28-B1613AB5D6A0}"/>
          </ac:spMkLst>
        </pc:spChg>
      </pc:sldChg>
      <pc:sldChg chg="modSp add mod">
        <pc:chgData name="William Grey" userId="37b73424-c081-4fc2-b1af-363f4f3fd4f3" providerId="ADAL" clId="{4B784E81-8F0A-4AFC-BA4B-2E95D0C2477D}" dt="2023-01-24T19:56:38.155" v="2850" actId="20577"/>
        <pc:sldMkLst>
          <pc:docMk/>
          <pc:sldMk cId="1479586577" sldId="295"/>
        </pc:sldMkLst>
        <pc:spChg chg="mod">
          <ac:chgData name="William Grey" userId="37b73424-c081-4fc2-b1af-363f4f3fd4f3" providerId="ADAL" clId="{4B784E81-8F0A-4AFC-BA4B-2E95D0C2477D}" dt="2023-01-24T19:56:38.155" v="2850" actId="20577"/>
          <ac:spMkLst>
            <pc:docMk/>
            <pc:sldMk cId="1479586577" sldId="295"/>
            <ac:spMk id="3" creationId="{6278A29D-3A2D-48C6-9E28-B1613AB5D6A0}"/>
          </ac:spMkLst>
        </pc:spChg>
      </pc:sldChg>
      <pc:sldChg chg="modSp add mod">
        <pc:chgData name="William Grey" userId="37b73424-c081-4fc2-b1af-363f4f3fd4f3" providerId="ADAL" clId="{4B784E81-8F0A-4AFC-BA4B-2E95D0C2477D}" dt="2023-01-24T14:53:47.718" v="2796" actId="14100"/>
        <pc:sldMkLst>
          <pc:docMk/>
          <pc:sldMk cId="601114300" sldId="296"/>
        </pc:sldMkLst>
        <pc:spChg chg="mod">
          <ac:chgData name="William Grey" userId="37b73424-c081-4fc2-b1af-363f4f3fd4f3" providerId="ADAL" clId="{4B784E81-8F0A-4AFC-BA4B-2E95D0C2477D}" dt="2023-01-24T14:53:47.718" v="2796" actId="14100"/>
          <ac:spMkLst>
            <pc:docMk/>
            <pc:sldMk cId="601114300" sldId="296"/>
            <ac:spMk id="3" creationId="{CBEE3DA2-D496-4770-9A4A-3AE98E452D5D}"/>
          </ac:spMkLst>
        </pc:spChg>
      </pc:sldChg>
      <pc:sldChg chg="modSp del mod">
        <pc:chgData name="William Grey" userId="37b73424-c081-4fc2-b1af-363f4f3fd4f3" providerId="ADAL" clId="{4B784E81-8F0A-4AFC-BA4B-2E95D0C2477D}" dt="2023-01-24T14:49:31.495" v="2774" actId="2696"/>
        <pc:sldMkLst>
          <pc:docMk/>
          <pc:sldMk cId="860238822" sldId="296"/>
        </pc:sldMkLst>
        <pc:spChg chg="mod">
          <ac:chgData name="William Grey" userId="37b73424-c081-4fc2-b1af-363f4f3fd4f3" providerId="ADAL" clId="{4B784E81-8F0A-4AFC-BA4B-2E95D0C2477D}" dt="2023-01-16T21:02:44.568" v="20" actId="27636"/>
          <ac:spMkLst>
            <pc:docMk/>
            <pc:sldMk cId="860238822" sldId="296"/>
            <ac:spMk id="2" creationId="{4A4D4F91-708B-4F32-A27A-A411AD44CB42}"/>
          </ac:spMkLst>
        </pc:spChg>
      </pc:sldChg>
      <pc:sldChg chg="modSp add mod">
        <pc:chgData name="William Grey" userId="37b73424-c081-4fc2-b1af-363f4f3fd4f3" providerId="ADAL" clId="{4B784E81-8F0A-4AFC-BA4B-2E95D0C2477D}" dt="2023-01-24T14:51:06.328" v="2778" actId="20577"/>
        <pc:sldMkLst>
          <pc:docMk/>
          <pc:sldMk cId="758053793" sldId="298"/>
        </pc:sldMkLst>
        <pc:spChg chg="mod">
          <ac:chgData name="William Grey" userId="37b73424-c081-4fc2-b1af-363f4f3fd4f3" providerId="ADAL" clId="{4B784E81-8F0A-4AFC-BA4B-2E95D0C2477D}" dt="2023-01-24T14:51:06.328" v="2778" actId="20577"/>
          <ac:spMkLst>
            <pc:docMk/>
            <pc:sldMk cId="758053793" sldId="298"/>
            <ac:spMk id="3" creationId="{44B70169-40AE-4EC3-AC4D-71E8556ADFC4}"/>
          </ac:spMkLst>
        </pc:spChg>
      </pc:sldChg>
      <pc:sldChg chg="modSp del mod">
        <pc:chgData name="William Grey" userId="37b73424-c081-4fc2-b1af-363f4f3fd4f3" providerId="ADAL" clId="{4B784E81-8F0A-4AFC-BA4B-2E95D0C2477D}" dt="2023-01-24T14:49:31.495" v="2774" actId="2696"/>
        <pc:sldMkLst>
          <pc:docMk/>
          <pc:sldMk cId="1514302170" sldId="298"/>
        </pc:sldMkLst>
        <pc:spChg chg="mod">
          <ac:chgData name="William Grey" userId="37b73424-c081-4fc2-b1af-363f4f3fd4f3" providerId="ADAL" clId="{4B784E81-8F0A-4AFC-BA4B-2E95D0C2477D}" dt="2023-01-16T21:02:44.493" v="18" actId="27636"/>
          <ac:spMkLst>
            <pc:docMk/>
            <pc:sldMk cId="1514302170" sldId="298"/>
            <ac:spMk id="2" creationId="{E65B80D8-4EC0-4A93-8F1A-3BF0DBB83288}"/>
          </ac:spMkLst>
        </pc:spChg>
        <pc:spChg chg="mod">
          <ac:chgData name="William Grey" userId="37b73424-c081-4fc2-b1af-363f4f3fd4f3" providerId="ADAL" clId="{4B784E81-8F0A-4AFC-BA4B-2E95D0C2477D}" dt="2023-01-16T21:02:44.265" v="0"/>
          <ac:spMkLst>
            <pc:docMk/>
            <pc:sldMk cId="1514302170" sldId="298"/>
            <ac:spMk id="3" creationId="{44B70169-40AE-4EC3-AC4D-71E8556ADFC4}"/>
          </ac:spMkLst>
        </pc:spChg>
      </pc:sldChg>
      <pc:sldChg chg="modSp mod">
        <pc:chgData name="William Grey" userId="37b73424-c081-4fc2-b1af-363f4f3fd4f3" providerId="ADAL" clId="{4B784E81-8F0A-4AFC-BA4B-2E95D0C2477D}" dt="2023-01-25T20:31:29.434" v="3452" actId="20577"/>
        <pc:sldMkLst>
          <pc:docMk/>
          <pc:sldMk cId="3721253756" sldId="298"/>
        </pc:sldMkLst>
        <pc:spChg chg="mod">
          <ac:chgData name="William Grey" userId="37b73424-c081-4fc2-b1af-363f4f3fd4f3" providerId="ADAL" clId="{4B784E81-8F0A-4AFC-BA4B-2E95D0C2477D}" dt="2023-01-25T20:31:29.434" v="3452" actId="20577"/>
          <ac:spMkLst>
            <pc:docMk/>
            <pc:sldMk cId="3721253756" sldId="298"/>
            <ac:spMk id="3" creationId="{44B70169-40AE-4EC3-AC4D-71E8556ADFC4}"/>
          </ac:spMkLst>
        </pc:spChg>
      </pc:sldChg>
      <pc:sldChg chg="modSp del mod">
        <pc:chgData name="William Grey" userId="37b73424-c081-4fc2-b1af-363f4f3fd4f3" providerId="ADAL" clId="{4B784E81-8F0A-4AFC-BA4B-2E95D0C2477D}" dt="2023-01-24T14:49:31.495" v="2774" actId="2696"/>
        <pc:sldMkLst>
          <pc:docMk/>
          <pc:sldMk cId="2549038635" sldId="300"/>
        </pc:sldMkLst>
        <pc:spChg chg="mod">
          <ac:chgData name="William Grey" userId="37b73424-c081-4fc2-b1af-363f4f3fd4f3" providerId="ADAL" clId="{4B784E81-8F0A-4AFC-BA4B-2E95D0C2477D}" dt="2023-01-16T21:02:44.496" v="19" actId="27636"/>
          <ac:spMkLst>
            <pc:docMk/>
            <pc:sldMk cId="2549038635" sldId="300"/>
            <ac:spMk id="2" creationId="{4A4D4F91-708B-4F32-A27A-A411AD44CB42}"/>
          </ac:spMkLst>
        </pc:spChg>
      </pc:sldChg>
      <pc:sldChg chg="modSp add mod">
        <pc:chgData name="William Grey" userId="37b73424-c081-4fc2-b1af-363f4f3fd4f3" providerId="ADAL" clId="{4B784E81-8F0A-4AFC-BA4B-2E95D0C2477D}" dt="2023-01-24T14:53:12.742" v="2788" actId="1076"/>
        <pc:sldMkLst>
          <pc:docMk/>
          <pc:sldMk cId="3998066287" sldId="300"/>
        </pc:sldMkLst>
        <pc:spChg chg="mod">
          <ac:chgData name="William Grey" userId="37b73424-c081-4fc2-b1af-363f4f3fd4f3" providerId="ADAL" clId="{4B784E81-8F0A-4AFC-BA4B-2E95D0C2477D}" dt="2023-01-24T14:53:12.742" v="2788" actId="1076"/>
          <ac:spMkLst>
            <pc:docMk/>
            <pc:sldMk cId="3998066287" sldId="300"/>
            <ac:spMk id="3" creationId="{CBEE3DA2-D496-4770-9A4A-3AE98E452D5D}"/>
          </ac:spMkLst>
        </pc:spChg>
      </pc:sldChg>
      <pc:sldChg chg="modSp mod">
        <pc:chgData name="William Grey" userId="37b73424-c081-4fc2-b1af-363f4f3fd4f3" providerId="ADAL" clId="{4B784E81-8F0A-4AFC-BA4B-2E95D0C2477D}" dt="2023-01-16T21:02:44.393" v="14" actId="27636"/>
        <pc:sldMkLst>
          <pc:docMk/>
          <pc:sldMk cId="3125514250" sldId="301"/>
        </pc:sldMkLst>
        <pc:spChg chg="mod">
          <ac:chgData name="William Grey" userId="37b73424-c081-4fc2-b1af-363f4f3fd4f3" providerId="ADAL" clId="{4B784E81-8F0A-4AFC-BA4B-2E95D0C2477D}" dt="2023-01-16T21:02:44.393" v="14" actId="27636"/>
          <ac:spMkLst>
            <pc:docMk/>
            <pc:sldMk cId="3125514250" sldId="301"/>
            <ac:spMk id="2" creationId="{D4D690DA-B595-4541-A4BA-F6EB2D432C20}"/>
          </ac:spMkLst>
        </pc:spChg>
        <pc:spChg chg="mod">
          <ac:chgData name="William Grey" userId="37b73424-c081-4fc2-b1af-363f4f3fd4f3" providerId="ADAL" clId="{4B784E81-8F0A-4AFC-BA4B-2E95D0C2477D}" dt="2023-01-16T21:02:44.265" v="0"/>
          <ac:spMkLst>
            <pc:docMk/>
            <pc:sldMk cId="3125514250" sldId="301"/>
            <ac:spMk id="3" creationId="{4550C92E-A225-48B8-BFAC-62952105E467}"/>
          </ac:spMkLst>
        </pc:spChg>
      </pc:sldChg>
      <pc:sldChg chg="modSp mod">
        <pc:chgData name="William Grey" userId="37b73424-c081-4fc2-b1af-363f4f3fd4f3" providerId="ADAL" clId="{4B784E81-8F0A-4AFC-BA4B-2E95D0C2477D}" dt="2023-01-16T21:02:44.452" v="16" actId="27636"/>
        <pc:sldMkLst>
          <pc:docMk/>
          <pc:sldMk cId="3572845878" sldId="302"/>
        </pc:sldMkLst>
        <pc:spChg chg="mod">
          <ac:chgData name="William Grey" userId="37b73424-c081-4fc2-b1af-363f4f3fd4f3" providerId="ADAL" clId="{4B784E81-8F0A-4AFC-BA4B-2E95D0C2477D}" dt="2023-01-16T21:02:44.452" v="16" actId="27636"/>
          <ac:spMkLst>
            <pc:docMk/>
            <pc:sldMk cId="3572845878" sldId="302"/>
            <ac:spMk id="2" creationId="{05D052DD-8FB5-491B-A281-0D113D995894}"/>
          </ac:spMkLst>
        </pc:spChg>
      </pc:sldChg>
      <pc:sldChg chg="modSp mod">
        <pc:chgData name="William Grey" userId="37b73424-c081-4fc2-b1af-363f4f3fd4f3" providerId="ADAL" clId="{4B784E81-8F0A-4AFC-BA4B-2E95D0C2477D}" dt="2023-01-16T21:02:44.488" v="17" actId="27636"/>
        <pc:sldMkLst>
          <pc:docMk/>
          <pc:sldMk cId="367889432" sldId="304"/>
        </pc:sldMkLst>
        <pc:spChg chg="mod">
          <ac:chgData name="William Grey" userId="37b73424-c081-4fc2-b1af-363f4f3fd4f3" providerId="ADAL" clId="{4B784E81-8F0A-4AFC-BA4B-2E95D0C2477D}" dt="2023-01-16T21:02:44.488" v="17" actId="27636"/>
          <ac:spMkLst>
            <pc:docMk/>
            <pc:sldMk cId="367889432" sldId="304"/>
            <ac:spMk id="2" creationId="{69FC936A-A6C0-412C-90BE-88D157C09B15}"/>
          </ac:spMkLst>
        </pc:spChg>
        <pc:spChg chg="mod">
          <ac:chgData name="William Grey" userId="37b73424-c081-4fc2-b1af-363f4f3fd4f3" providerId="ADAL" clId="{4B784E81-8F0A-4AFC-BA4B-2E95D0C2477D}" dt="2023-01-16T21:02:44.265" v="0"/>
          <ac:spMkLst>
            <pc:docMk/>
            <pc:sldMk cId="367889432" sldId="304"/>
            <ac:spMk id="3" creationId="{040953E2-DF19-41B0-AF43-9D5108A5A7F7}"/>
          </ac:spMkLst>
        </pc:spChg>
      </pc:sldChg>
      <pc:sldChg chg="del">
        <pc:chgData name="William Grey" userId="37b73424-c081-4fc2-b1af-363f4f3fd4f3" providerId="ADAL" clId="{4B784E81-8F0A-4AFC-BA4B-2E95D0C2477D}" dt="2023-01-25T20:43:54.432" v="3593" actId="47"/>
        <pc:sldMkLst>
          <pc:docMk/>
          <pc:sldMk cId="993493492" sldId="305"/>
        </pc:sldMkLst>
      </pc:sldChg>
      <pc:sldChg chg="modSp del">
        <pc:chgData name="William Grey" userId="37b73424-c081-4fc2-b1af-363f4f3fd4f3" providerId="ADAL" clId="{4B784E81-8F0A-4AFC-BA4B-2E95D0C2477D}" dt="2023-01-25T20:43:51.287" v="3592" actId="47"/>
        <pc:sldMkLst>
          <pc:docMk/>
          <pc:sldMk cId="2438887250" sldId="306"/>
        </pc:sldMkLst>
        <pc:picChg chg="mod">
          <ac:chgData name="William Grey" userId="37b73424-c081-4fc2-b1af-363f4f3fd4f3" providerId="ADAL" clId="{4B784E81-8F0A-4AFC-BA4B-2E95D0C2477D}" dt="2023-01-16T21:02:44.265" v="0"/>
          <ac:picMkLst>
            <pc:docMk/>
            <pc:sldMk cId="2438887250" sldId="306"/>
            <ac:picMk id="7" creationId="{20D3B1C3-3F6D-4F2F-8D00-67412B5D9716}"/>
          </ac:picMkLst>
        </pc:picChg>
      </pc:sldChg>
      <pc:sldChg chg="del">
        <pc:chgData name="William Grey" userId="37b73424-c081-4fc2-b1af-363f4f3fd4f3" providerId="ADAL" clId="{4B784E81-8F0A-4AFC-BA4B-2E95D0C2477D}" dt="2023-01-25T20:43:48.861" v="3591" actId="47"/>
        <pc:sldMkLst>
          <pc:docMk/>
          <pc:sldMk cId="4089111686" sldId="307"/>
        </pc:sldMkLst>
      </pc:sldChg>
      <pc:sldChg chg="modSp add mod">
        <pc:chgData name="William Grey" userId="37b73424-c081-4fc2-b1af-363f4f3fd4f3" providerId="ADAL" clId="{4B784E81-8F0A-4AFC-BA4B-2E95D0C2477D}" dt="2023-01-24T14:57:10.995" v="2829" actId="20577"/>
        <pc:sldMkLst>
          <pc:docMk/>
          <pc:sldMk cId="1365215925" sldId="308"/>
        </pc:sldMkLst>
        <pc:spChg chg="mod">
          <ac:chgData name="William Grey" userId="37b73424-c081-4fc2-b1af-363f4f3fd4f3" providerId="ADAL" clId="{4B784E81-8F0A-4AFC-BA4B-2E95D0C2477D}" dt="2023-01-24T14:57:10.995" v="2829" actId="20577"/>
          <ac:spMkLst>
            <pc:docMk/>
            <pc:sldMk cId="1365215925" sldId="308"/>
            <ac:spMk id="3" creationId="{CF7B404A-AF54-4C3F-9E38-E0AD179750A0}"/>
          </ac:spMkLst>
        </pc:spChg>
      </pc:sldChg>
      <pc:sldChg chg="modSp del mod">
        <pc:chgData name="William Grey" userId="37b73424-c081-4fc2-b1af-363f4f3fd4f3" providerId="ADAL" clId="{4B784E81-8F0A-4AFC-BA4B-2E95D0C2477D}" dt="2023-01-24T14:49:31.495" v="2774" actId="2696"/>
        <pc:sldMkLst>
          <pc:docMk/>
          <pc:sldMk cId="2524917857" sldId="308"/>
        </pc:sldMkLst>
        <pc:spChg chg="mod">
          <ac:chgData name="William Grey" userId="37b73424-c081-4fc2-b1af-363f4f3fd4f3" providerId="ADAL" clId="{4B784E81-8F0A-4AFC-BA4B-2E95D0C2477D}" dt="2023-01-16T21:02:44.615" v="23" actId="27636"/>
          <ac:spMkLst>
            <pc:docMk/>
            <pc:sldMk cId="2524917857" sldId="308"/>
            <ac:spMk id="2" creationId="{4D729C00-8C63-401C-80AE-68B902AB494B}"/>
          </ac:spMkLst>
        </pc:spChg>
        <pc:spChg chg="mod">
          <ac:chgData name="William Grey" userId="37b73424-c081-4fc2-b1af-363f4f3fd4f3" providerId="ADAL" clId="{4B784E81-8F0A-4AFC-BA4B-2E95D0C2477D}" dt="2023-01-16T21:02:44.265" v="0"/>
          <ac:spMkLst>
            <pc:docMk/>
            <pc:sldMk cId="2524917857" sldId="308"/>
            <ac:spMk id="3" creationId="{CF7B404A-AF54-4C3F-9E38-E0AD179750A0}"/>
          </ac:spMkLst>
        </pc:spChg>
      </pc:sldChg>
      <pc:sldChg chg="modSp del">
        <pc:chgData name="William Grey" userId="37b73424-c081-4fc2-b1af-363f4f3fd4f3" providerId="ADAL" clId="{4B784E81-8F0A-4AFC-BA4B-2E95D0C2477D}" dt="2023-01-24T14:49:31.495" v="2774" actId="2696"/>
        <pc:sldMkLst>
          <pc:docMk/>
          <pc:sldMk cId="1965929540" sldId="309"/>
        </pc:sldMkLst>
        <pc:spChg chg="mod">
          <ac:chgData name="William Grey" userId="37b73424-c081-4fc2-b1af-363f4f3fd4f3" providerId="ADAL" clId="{4B784E81-8F0A-4AFC-BA4B-2E95D0C2477D}" dt="2023-01-16T21:02:44.265" v="0"/>
          <ac:spMkLst>
            <pc:docMk/>
            <pc:sldMk cId="1965929540" sldId="309"/>
            <ac:spMk id="2" creationId="{2BB21894-D437-474B-9949-281FB6DD0040}"/>
          </ac:spMkLst>
        </pc:spChg>
        <pc:spChg chg="mod">
          <ac:chgData name="William Grey" userId="37b73424-c081-4fc2-b1af-363f4f3fd4f3" providerId="ADAL" clId="{4B784E81-8F0A-4AFC-BA4B-2E95D0C2477D}" dt="2023-01-16T21:02:44.265" v="0"/>
          <ac:spMkLst>
            <pc:docMk/>
            <pc:sldMk cId="1965929540" sldId="309"/>
            <ac:spMk id="3" creationId="{6FD4AFD8-1B69-41AF-9C06-7CD648C4B1D0}"/>
          </ac:spMkLst>
        </pc:spChg>
      </pc:sldChg>
      <pc:sldChg chg="add">
        <pc:chgData name="William Grey" userId="37b73424-c081-4fc2-b1af-363f4f3fd4f3" providerId="ADAL" clId="{4B784E81-8F0A-4AFC-BA4B-2E95D0C2477D}" dt="2023-01-24T14:49:45.104" v="2775"/>
        <pc:sldMkLst>
          <pc:docMk/>
          <pc:sldMk cId="2645498974" sldId="309"/>
        </pc:sldMkLst>
      </pc:sldChg>
      <pc:sldChg chg="modSp">
        <pc:chgData name="William Grey" userId="37b73424-c081-4fc2-b1af-363f4f3fd4f3" providerId="ADAL" clId="{4B784E81-8F0A-4AFC-BA4B-2E95D0C2477D}" dt="2023-01-16T21:02:44.265" v="0"/>
        <pc:sldMkLst>
          <pc:docMk/>
          <pc:sldMk cId="3250719343" sldId="311"/>
        </pc:sldMkLst>
        <pc:spChg chg="mod">
          <ac:chgData name="William Grey" userId="37b73424-c081-4fc2-b1af-363f4f3fd4f3" providerId="ADAL" clId="{4B784E81-8F0A-4AFC-BA4B-2E95D0C2477D}" dt="2023-01-16T21:02:44.265" v="0"/>
          <ac:spMkLst>
            <pc:docMk/>
            <pc:sldMk cId="3250719343" sldId="311"/>
            <ac:spMk id="2" creationId="{5FD5E099-7422-4AE8-AA72-000ED92CCF0E}"/>
          </ac:spMkLst>
        </pc:spChg>
        <pc:spChg chg="mod">
          <ac:chgData name="William Grey" userId="37b73424-c081-4fc2-b1af-363f4f3fd4f3" providerId="ADAL" clId="{4B784E81-8F0A-4AFC-BA4B-2E95D0C2477D}" dt="2023-01-16T21:02:44.265" v="0"/>
          <ac:spMkLst>
            <pc:docMk/>
            <pc:sldMk cId="3250719343" sldId="311"/>
            <ac:spMk id="3" creationId="{EEBDB8DF-B9F1-4698-AC52-B170035DE6F5}"/>
          </ac:spMkLst>
        </pc:spChg>
      </pc:sldChg>
      <pc:sldChg chg="modSp">
        <pc:chgData name="William Grey" userId="37b73424-c081-4fc2-b1af-363f4f3fd4f3" providerId="ADAL" clId="{4B784E81-8F0A-4AFC-BA4B-2E95D0C2477D}" dt="2023-01-16T21:02:44.265" v="0"/>
        <pc:sldMkLst>
          <pc:docMk/>
          <pc:sldMk cId="1652994396" sldId="312"/>
        </pc:sldMkLst>
        <pc:spChg chg="mod">
          <ac:chgData name="William Grey" userId="37b73424-c081-4fc2-b1af-363f4f3fd4f3" providerId="ADAL" clId="{4B784E81-8F0A-4AFC-BA4B-2E95D0C2477D}" dt="2023-01-16T21:02:44.265" v="0"/>
          <ac:spMkLst>
            <pc:docMk/>
            <pc:sldMk cId="1652994396" sldId="312"/>
            <ac:spMk id="2" creationId="{E6FFE803-9FB6-4450-817A-E9FC0ACEA297}"/>
          </ac:spMkLst>
        </pc:spChg>
        <pc:spChg chg="mod">
          <ac:chgData name="William Grey" userId="37b73424-c081-4fc2-b1af-363f4f3fd4f3" providerId="ADAL" clId="{4B784E81-8F0A-4AFC-BA4B-2E95D0C2477D}" dt="2023-01-16T21:02:44.265" v="0"/>
          <ac:spMkLst>
            <pc:docMk/>
            <pc:sldMk cId="1652994396" sldId="312"/>
            <ac:spMk id="3" creationId="{FE6B9567-B5D7-4D95-A5D0-6B2EA8AAC6C9}"/>
          </ac:spMkLst>
        </pc:spChg>
      </pc:sldChg>
      <pc:sldChg chg="modSp mod">
        <pc:chgData name="William Grey" userId="37b73424-c081-4fc2-b1af-363f4f3fd4f3" providerId="ADAL" clId="{4B784E81-8F0A-4AFC-BA4B-2E95D0C2477D}" dt="2023-01-16T21:02:44.341" v="7" actId="27636"/>
        <pc:sldMkLst>
          <pc:docMk/>
          <pc:sldMk cId="944282" sldId="313"/>
        </pc:sldMkLst>
        <pc:spChg chg="mod">
          <ac:chgData name="William Grey" userId="37b73424-c081-4fc2-b1af-363f4f3fd4f3" providerId="ADAL" clId="{4B784E81-8F0A-4AFC-BA4B-2E95D0C2477D}" dt="2023-01-16T21:02:44.341" v="7" actId="27636"/>
          <ac:spMkLst>
            <pc:docMk/>
            <pc:sldMk cId="944282" sldId="313"/>
            <ac:spMk id="2" creationId="{D73F38EB-757C-426B-8F8D-4216FF120EDF}"/>
          </ac:spMkLst>
        </pc:spChg>
      </pc:sldChg>
      <pc:sldChg chg="modSp mod">
        <pc:chgData name="William Grey" userId="37b73424-c081-4fc2-b1af-363f4f3fd4f3" providerId="ADAL" clId="{4B784E81-8F0A-4AFC-BA4B-2E95D0C2477D}" dt="2023-01-16T21:02:44.386" v="13" actId="27636"/>
        <pc:sldMkLst>
          <pc:docMk/>
          <pc:sldMk cId="3207315857" sldId="314"/>
        </pc:sldMkLst>
        <pc:spChg chg="mod">
          <ac:chgData name="William Grey" userId="37b73424-c081-4fc2-b1af-363f4f3fd4f3" providerId="ADAL" clId="{4B784E81-8F0A-4AFC-BA4B-2E95D0C2477D}" dt="2023-01-16T21:02:44.386" v="13" actId="27636"/>
          <ac:spMkLst>
            <pc:docMk/>
            <pc:sldMk cId="3207315857" sldId="314"/>
            <ac:spMk id="2" creationId="{4D729C00-8C63-401C-80AE-68B902AB494B}"/>
          </ac:spMkLst>
        </pc:spChg>
        <pc:spChg chg="mod">
          <ac:chgData name="William Grey" userId="37b73424-c081-4fc2-b1af-363f4f3fd4f3" providerId="ADAL" clId="{4B784E81-8F0A-4AFC-BA4B-2E95D0C2477D}" dt="2023-01-16T21:02:44.265" v="0"/>
          <ac:spMkLst>
            <pc:docMk/>
            <pc:sldMk cId="3207315857" sldId="314"/>
            <ac:spMk id="3" creationId="{CF7B404A-AF54-4C3F-9E38-E0AD179750A0}"/>
          </ac:spMkLst>
        </pc:spChg>
      </pc:sldChg>
      <pc:sldChg chg="modSp mod">
        <pc:chgData name="William Grey" userId="37b73424-c081-4fc2-b1af-363f4f3fd4f3" providerId="ADAL" clId="{4B784E81-8F0A-4AFC-BA4B-2E95D0C2477D}" dt="2023-01-16T21:02:44.370" v="10" actId="27636"/>
        <pc:sldMkLst>
          <pc:docMk/>
          <pc:sldMk cId="2358277028" sldId="315"/>
        </pc:sldMkLst>
        <pc:spChg chg="mod">
          <ac:chgData name="William Grey" userId="37b73424-c081-4fc2-b1af-363f4f3fd4f3" providerId="ADAL" clId="{4B784E81-8F0A-4AFC-BA4B-2E95D0C2477D}" dt="2023-01-16T21:02:44.370" v="10" actId="27636"/>
          <ac:spMkLst>
            <pc:docMk/>
            <pc:sldMk cId="2358277028" sldId="315"/>
            <ac:spMk id="2" creationId="{8AD36898-6E2D-45A3-8B91-C0FAAEB17301}"/>
          </ac:spMkLst>
        </pc:spChg>
        <pc:spChg chg="mod">
          <ac:chgData name="William Grey" userId="37b73424-c081-4fc2-b1af-363f4f3fd4f3" providerId="ADAL" clId="{4B784E81-8F0A-4AFC-BA4B-2E95D0C2477D}" dt="2023-01-16T21:02:44.265" v="0"/>
          <ac:spMkLst>
            <pc:docMk/>
            <pc:sldMk cId="2358277028" sldId="315"/>
            <ac:spMk id="3" creationId="{421B3C22-A7B3-449E-BB23-35A0CC08E5D3}"/>
          </ac:spMkLst>
        </pc:spChg>
      </pc:sldChg>
      <pc:sldChg chg="modSp mod">
        <pc:chgData name="William Grey" userId="37b73424-c081-4fc2-b1af-363f4f3fd4f3" providerId="ADAL" clId="{4B784E81-8F0A-4AFC-BA4B-2E95D0C2477D}" dt="2023-01-24T12:13:47.530" v="47" actId="20577"/>
        <pc:sldMkLst>
          <pc:docMk/>
          <pc:sldMk cId="443661423" sldId="316"/>
        </pc:sldMkLst>
        <pc:spChg chg="mod">
          <ac:chgData name="William Grey" userId="37b73424-c081-4fc2-b1af-363f4f3fd4f3" providerId="ADAL" clId="{4B784E81-8F0A-4AFC-BA4B-2E95D0C2477D}" dt="2023-01-16T21:02:44.380" v="12" actId="27636"/>
          <ac:spMkLst>
            <pc:docMk/>
            <pc:sldMk cId="443661423" sldId="316"/>
            <ac:spMk id="2" creationId="{483E7408-A1A6-47DB-B266-30AED40035F4}"/>
          </ac:spMkLst>
        </pc:spChg>
        <pc:spChg chg="mod">
          <ac:chgData name="William Grey" userId="37b73424-c081-4fc2-b1af-363f4f3fd4f3" providerId="ADAL" clId="{4B784E81-8F0A-4AFC-BA4B-2E95D0C2477D}" dt="2023-01-24T12:13:47.530" v="47" actId="20577"/>
          <ac:spMkLst>
            <pc:docMk/>
            <pc:sldMk cId="443661423" sldId="316"/>
            <ac:spMk id="3" creationId="{CAFF914E-30CD-4753-B987-71D6E0ED1BA2}"/>
          </ac:spMkLst>
        </pc:spChg>
      </pc:sldChg>
      <pc:sldChg chg="modSp mod">
        <pc:chgData name="William Grey" userId="37b73424-c081-4fc2-b1af-363f4f3fd4f3" providerId="ADAL" clId="{4B784E81-8F0A-4AFC-BA4B-2E95D0C2477D}" dt="2023-01-16T21:02:44.324" v="3" actId="27636"/>
        <pc:sldMkLst>
          <pc:docMk/>
          <pc:sldMk cId="1981010226" sldId="317"/>
        </pc:sldMkLst>
        <pc:spChg chg="mod">
          <ac:chgData name="William Grey" userId="37b73424-c081-4fc2-b1af-363f4f3fd4f3" providerId="ADAL" clId="{4B784E81-8F0A-4AFC-BA4B-2E95D0C2477D}" dt="2023-01-16T21:02:44.324" v="3" actId="27636"/>
          <ac:spMkLst>
            <pc:docMk/>
            <pc:sldMk cId="1981010226" sldId="317"/>
            <ac:spMk id="2" creationId="{150AD76E-0EAA-4C58-AE7F-7015AA90733D}"/>
          </ac:spMkLst>
        </pc:spChg>
        <pc:spChg chg="mod">
          <ac:chgData name="William Grey" userId="37b73424-c081-4fc2-b1af-363f4f3fd4f3" providerId="ADAL" clId="{4B784E81-8F0A-4AFC-BA4B-2E95D0C2477D}" dt="2023-01-16T21:02:44.265" v="0"/>
          <ac:spMkLst>
            <pc:docMk/>
            <pc:sldMk cId="1981010226" sldId="317"/>
            <ac:spMk id="3" creationId="{231FC801-74C7-49E2-A402-3280781066C0}"/>
          </ac:spMkLst>
        </pc:spChg>
      </pc:sldChg>
      <pc:sldChg chg="modSp mod">
        <pc:chgData name="William Grey" userId="37b73424-c081-4fc2-b1af-363f4f3fd4f3" providerId="ADAL" clId="{4B784E81-8F0A-4AFC-BA4B-2E95D0C2477D}" dt="2023-01-16T21:02:44.328" v="4" actId="27636"/>
        <pc:sldMkLst>
          <pc:docMk/>
          <pc:sldMk cId="1689848407" sldId="318"/>
        </pc:sldMkLst>
        <pc:spChg chg="mod">
          <ac:chgData name="William Grey" userId="37b73424-c081-4fc2-b1af-363f4f3fd4f3" providerId="ADAL" clId="{4B784E81-8F0A-4AFC-BA4B-2E95D0C2477D}" dt="2023-01-16T21:02:44.328" v="4" actId="27636"/>
          <ac:spMkLst>
            <pc:docMk/>
            <pc:sldMk cId="1689848407" sldId="318"/>
            <ac:spMk id="2" creationId="{B3980E59-9B97-4B89-8918-AD5E487A68B3}"/>
          </ac:spMkLst>
        </pc:spChg>
        <pc:spChg chg="mod">
          <ac:chgData name="William Grey" userId="37b73424-c081-4fc2-b1af-363f4f3fd4f3" providerId="ADAL" clId="{4B784E81-8F0A-4AFC-BA4B-2E95D0C2477D}" dt="2023-01-16T21:02:44.265" v="0"/>
          <ac:spMkLst>
            <pc:docMk/>
            <pc:sldMk cId="1689848407" sldId="318"/>
            <ac:spMk id="3" creationId="{E7FF4D3E-F385-4C6D-B641-F78D9F5D90B5}"/>
          </ac:spMkLst>
        </pc:spChg>
      </pc:sldChg>
      <pc:sldChg chg="modSp mod">
        <pc:chgData name="William Grey" userId="37b73424-c081-4fc2-b1af-363f4f3fd4f3" providerId="ADAL" clId="{4B784E81-8F0A-4AFC-BA4B-2E95D0C2477D}" dt="2023-01-16T21:02:44.332" v="5" actId="27636"/>
        <pc:sldMkLst>
          <pc:docMk/>
          <pc:sldMk cId="255588661" sldId="319"/>
        </pc:sldMkLst>
        <pc:spChg chg="mod">
          <ac:chgData name="William Grey" userId="37b73424-c081-4fc2-b1af-363f4f3fd4f3" providerId="ADAL" clId="{4B784E81-8F0A-4AFC-BA4B-2E95D0C2477D}" dt="2023-01-16T21:02:44.332" v="5" actId="27636"/>
          <ac:spMkLst>
            <pc:docMk/>
            <pc:sldMk cId="255588661" sldId="319"/>
            <ac:spMk id="2" creationId="{31F13E2D-F8AC-4912-89F1-8A3E4998F41B}"/>
          </ac:spMkLst>
        </pc:spChg>
      </pc:sldChg>
      <pc:sldChg chg="modSp mod">
        <pc:chgData name="William Grey" userId="37b73424-c081-4fc2-b1af-363f4f3fd4f3" providerId="ADAL" clId="{4B784E81-8F0A-4AFC-BA4B-2E95D0C2477D}" dt="2023-01-16T21:02:44.337" v="6" actId="27636"/>
        <pc:sldMkLst>
          <pc:docMk/>
          <pc:sldMk cId="3129692206" sldId="320"/>
        </pc:sldMkLst>
        <pc:spChg chg="mod">
          <ac:chgData name="William Grey" userId="37b73424-c081-4fc2-b1af-363f4f3fd4f3" providerId="ADAL" clId="{4B784E81-8F0A-4AFC-BA4B-2E95D0C2477D}" dt="2023-01-16T21:02:44.337" v="6" actId="27636"/>
          <ac:spMkLst>
            <pc:docMk/>
            <pc:sldMk cId="3129692206" sldId="320"/>
            <ac:spMk id="2" creationId="{AC015399-53B4-4089-8291-DA179B3434CA}"/>
          </ac:spMkLst>
        </pc:spChg>
      </pc:sldChg>
      <pc:sldChg chg="addSp modSp new mod ord">
        <pc:chgData name="William Grey" userId="37b73424-c081-4fc2-b1af-363f4f3fd4f3" providerId="ADAL" clId="{4B784E81-8F0A-4AFC-BA4B-2E95D0C2477D}" dt="2023-01-24T14:48:09.638" v="2771" actId="27636"/>
        <pc:sldMkLst>
          <pc:docMk/>
          <pc:sldMk cId="3019421890" sldId="321"/>
        </pc:sldMkLst>
        <pc:spChg chg="mod">
          <ac:chgData name="William Grey" userId="37b73424-c081-4fc2-b1af-363f4f3fd4f3" providerId="ADAL" clId="{4B784E81-8F0A-4AFC-BA4B-2E95D0C2477D}" dt="2023-01-24T14:26:54.048" v="1996" actId="20577"/>
          <ac:spMkLst>
            <pc:docMk/>
            <pc:sldMk cId="3019421890" sldId="321"/>
            <ac:spMk id="2" creationId="{5EFD7998-48FE-4CA9-A891-293FBD6F1006}"/>
          </ac:spMkLst>
        </pc:spChg>
        <pc:spChg chg="mod">
          <ac:chgData name="William Grey" userId="37b73424-c081-4fc2-b1af-363f4f3fd4f3" providerId="ADAL" clId="{4B784E81-8F0A-4AFC-BA4B-2E95D0C2477D}" dt="2023-01-24T14:48:09.638" v="2771" actId="27636"/>
          <ac:spMkLst>
            <pc:docMk/>
            <pc:sldMk cId="3019421890" sldId="321"/>
            <ac:spMk id="3" creationId="{9F79F759-C210-4BA5-98B9-43B1F30EFFF1}"/>
          </ac:spMkLst>
        </pc:spChg>
        <pc:picChg chg="add mod">
          <ac:chgData name="William Grey" userId="37b73424-c081-4fc2-b1af-363f4f3fd4f3" providerId="ADAL" clId="{4B784E81-8F0A-4AFC-BA4B-2E95D0C2477D}" dt="2023-01-24T14:48:01.975" v="2768" actId="1076"/>
          <ac:picMkLst>
            <pc:docMk/>
            <pc:sldMk cId="3019421890" sldId="321"/>
            <ac:picMk id="5" creationId="{825E6D19-FB40-4B8E-BDDD-A8E82789C61F}"/>
          </ac:picMkLst>
        </pc:picChg>
      </pc:sldChg>
      <pc:sldChg chg="addSp modSp new mod">
        <pc:chgData name="William Grey" userId="37b73424-c081-4fc2-b1af-363f4f3fd4f3" providerId="ADAL" clId="{4B784E81-8F0A-4AFC-BA4B-2E95D0C2477D}" dt="2023-01-24T14:45:34.039" v="2720" actId="20577"/>
        <pc:sldMkLst>
          <pc:docMk/>
          <pc:sldMk cId="535934297" sldId="322"/>
        </pc:sldMkLst>
        <pc:spChg chg="mod">
          <ac:chgData name="William Grey" userId="37b73424-c081-4fc2-b1af-363f4f3fd4f3" providerId="ADAL" clId="{4B784E81-8F0A-4AFC-BA4B-2E95D0C2477D}" dt="2023-01-24T14:45:34.039" v="2720" actId="20577"/>
          <ac:spMkLst>
            <pc:docMk/>
            <pc:sldMk cId="535934297" sldId="322"/>
            <ac:spMk id="2" creationId="{63EC06E3-E613-49B1-82BE-514557221494}"/>
          </ac:spMkLst>
        </pc:spChg>
        <pc:spChg chg="mod">
          <ac:chgData name="William Grey" userId="37b73424-c081-4fc2-b1af-363f4f3fd4f3" providerId="ADAL" clId="{4B784E81-8F0A-4AFC-BA4B-2E95D0C2477D}" dt="2023-01-24T14:34:10.484" v="2153" actId="20577"/>
          <ac:spMkLst>
            <pc:docMk/>
            <pc:sldMk cId="535934297" sldId="322"/>
            <ac:spMk id="3" creationId="{7B2DBF8A-DAA3-4279-A163-8A97BB3D2C35}"/>
          </ac:spMkLst>
        </pc:spChg>
        <pc:spChg chg="add mod">
          <ac:chgData name="William Grey" userId="37b73424-c081-4fc2-b1af-363f4f3fd4f3" providerId="ADAL" clId="{4B784E81-8F0A-4AFC-BA4B-2E95D0C2477D}" dt="2023-01-24T14:34:41.598" v="2164" actId="20577"/>
          <ac:spMkLst>
            <pc:docMk/>
            <pc:sldMk cId="535934297" sldId="322"/>
            <ac:spMk id="4" creationId="{FD0E7460-75BB-4D41-9EFB-779D634B3B8F}"/>
          </ac:spMkLst>
        </pc:spChg>
      </pc:sldChg>
      <pc:sldChg chg="addSp modSp add mod ord">
        <pc:chgData name="William Grey" userId="37b73424-c081-4fc2-b1af-363f4f3fd4f3" providerId="ADAL" clId="{4B784E81-8F0A-4AFC-BA4B-2E95D0C2477D}" dt="2023-01-24T14:30:46.367" v="2077" actId="1076"/>
        <pc:sldMkLst>
          <pc:docMk/>
          <pc:sldMk cId="685924599" sldId="323"/>
        </pc:sldMkLst>
        <pc:spChg chg="mod">
          <ac:chgData name="William Grey" userId="37b73424-c081-4fc2-b1af-363f4f3fd4f3" providerId="ADAL" clId="{4B784E81-8F0A-4AFC-BA4B-2E95D0C2477D}" dt="2023-01-24T14:29:23.749" v="2065" actId="20577"/>
          <ac:spMkLst>
            <pc:docMk/>
            <pc:sldMk cId="685924599" sldId="323"/>
            <ac:spMk id="2" creationId="{63EC06E3-E613-49B1-82BE-514557221494}"/>
          </ac:spMkLst>
        </pc:spChg>
        <pc:spChg chg="mod">
          <ac:chgData name="William Grey" userId="37b73424-c081-4fc2-b1af-363f4f3fd4f3" providerId="ADAL" clId="{4B784E81-8F0A-4AFC-BA4B-2E95D0C2477D}" dt="2023-01-24T14:27:34.012" v="2000" actId="27636"/>
          <ac:spMkLst>
            <pc:docMk/>
            <pc:sldMk cId="685924599" sldId="323"/>
            <ac:spMk id="3" creationId="{7B2DBF8A-DAA3-4279-A163-8A97BB3D2C35}"/>
          </ac:spMkLst>
        </pc:spChg>
        <pc:spChg chg="add mod">
          <ac:chgData name="William Grey" userId="37b73424-c081-4fc2-b1af-363f4f3fd4f3" providerId="ADAL" clId="{4B784E81-8F0A-4AFC-BA4B-2E95D0C2477D}" dt="2023-01-24T14:30:46.367" v="2077" actId="1076"/>
          <ac:spMkLst>
            <pc:docMk/>
            <pc:sldMk cId="685924599" sldId="323"/>
            <ac:spMk id="5" creationId="{94A9466F-C581-454F-AE64-58A94D96D5ED}"/>
          </ac:spMkLst>
        </pc:spChg>
      </pc:sldChg>
      <pc:sldChg chg="modSp add mod ord">
        <pc:chgData name="William Grey" userId="37b73424-c081-4fc2-b1af-363f4f3fd4f3" providerId="ADAL" clId="{4B784E81-8F0A-4AFC-BA4B-2E95D0C2477D}" dt="2023-01-24T14:44:00.383" v="2683" actId="21"/>
        <pc:sldMkLst>
          <pc:docMk/>
          <pc:sldMk cId="2142741992" sldId="324"/>
        </pc:sldMkLst>
        <pc:spChg chg="mod">
          <ac:chgData name="William Grey" userId="37b73424-c081-4fc2-b1af-363f4f3fd4f3" providerId="ADAL" clId="{4B784E81-8F0A-4AFC-BA4B-2E95D0C2477D}" dt="2023-01-24T14:43:00.508" v="2599" actId="20577"/>
          <ac:spMkLst>
            <pc:docMk/>
            <pc:sldMk cId="2142741992" sldId="324"/>
            <ac:spMk id="2" creationId="{5EFD7998-48FE-4CA9-A891-293FBD6F1006}"/>
          </ac:spMkLst>
        </pc:spChg>
        <pc:spChg chg="mod">
          <ac:chgData name="William Grey" userId="37b73424-c081-4fc2-b1af-363f4f3fd4f3" providerId="ADAL" clId="{4B784E81-8F0A-4AFC-BA4B-2E95D0C2477D}" dt="2023-01-24T14:44:00.383" v="2683" actId="21"/>
          <ac:spMkLst>
            <pc:docMk/>
            <pc:sldMk cId="2142741992" sldId="324"/>
            <ac:spMk id="3" creationId="{9F79F759-C210-4BA5-98B9-43B1F30EFFF1}"/>
          </ac:spMkLst>
        </pc:spChg>
      </pc:sldChg>
      <pc:sldChg chg="modSp new mod ord">
        <pc:chgData name="William Grey" userId="37b73424-c081-4fc2-b1af-363f4f3fd4f3" providerId="ADAL" clId="{4B784E81-8F0A-4AFC-BA4B-2E95D0C2477D}" dt="2023-01-24T14:42:49.497" v="2586"/>
        <pc:sldMkLst>
          <pc:docMk/>
          <pc:sldMk cId="3466907888" sldId="325"/>
        </pc:sldMkLst>
        <pc:spChg chg="mod">
          <ac:chgData name="William Grey" userId="37b73424-c081-4fc2-b1af-363f4f3fd4f3" providerId="ADAL" clId="{4B784E81-8F0A-4AFC-BA4B-2E95D0C2477D}" dt="2023-01-24T14:28:31.074" v="2028" actId="20577"/>
          <ac:spMkLst>
            <pc:docMk/>
            <pc:sldMk cId="3466907888" sldId="325"/>
            <ac:spMk id="2" creationId="{EE192B02-7404-475F-A10D-E640A4F31D71}"/>
          </ac:spMkLst>
        </pc:spChg>
      </pc:sldChg>
      <pc:sldChg chg="modSp new mod">
        <pc:chgData name="William Grey" userId="37b73424-c081-4fc2-b1af-363f4f3fd4f3" providerId="ADAL" clId="{4B784E81-8F0A-4AFC-BA4B-2E95D0C2477D}" dt="2023-01-24T14:35:35.612" v="2186" actId="20577"/>
        <pc:sldMkLst>
          <pc:docMk/>
          <pc:sldMk cId="3669170680" sldId="326"/>
        </pc:sldMkLst>
        <pc:spChg chg="mod">
          <ac:chgData name="William Grey" userId="37b73424-c081-4fc2-b1af-363f4f3fd4f3" providerId="ADAL" clId="{4B784E81-8F0A-4AFC-BA4B-2E95D0C2477D}" dt="2023-01-24T14:35:35.612" v="2186" actId="20577"/>
          <ac:spMkLst>
            <pc:docMk/>
            <pc:sldMk cId="3669170680" sldId="326"/>
            <ac:spMk id="2" creationId="{F71A740A-5218-4FE0-8A0A-62037EF479ED}"/>
          </ac:spMkLst>
        </pc:spChg>
      </pc:sldChg>
      <pc:sldChg chg="addSp delSp modSp new mod">
        <pc:chgData name="William Grey" userId="37b73424-c081-4fc2-b1af-363f4f3fd4f3" providerId="ADAL" clId="{4B784E81-8F0A-4AFC-BA4B-2E95D0C2477D}" dt="2023-01-24T14:48:42.710" v="2773" actId="1076"/>
        <pc:sldMkLst>
          <pc:docMk/>
          <pc:sldMk cId="1908015626" sldId="327"/>
        </pc:sldMkLst>
        <pc:spChg chg="mod">
          <ac:chgData name="William Grey" userId="37b73424-c081-4fc2-b1af-363f4f3fd4f3" providerId="ADAL" clId="{4B784E81-8F0A-4AFC-BA4B-2E95D0C2477D}" dt="2023-01-24T14:42:21.180" v="2582" actId="20577"/>
          <ac:spMkLst>
            <pc:docMk/>
            <pc:sldMk cId="1908015626" sldId="327"/>
            <ac:spMk id="2" creationId="{88A1D614-E043-4317-8BBD-8C3D0C0B374B}"/>
          </ac:spMkLst>
        </pc:spChg>
        <pc:spChg chg="mod">
          <ac:chgData name="William Grey" userId="37b73424-c081-4fc2-b1af-363f4f3fd4f3" providerId="ADAL" clId="{4B784E81-8F0A-4AFC-BA4B-2E95D0C2477D}" dt="2023-01-24T14:47:05.261" v="2761" actId="20577"/>
          <ac:spMkLst>
            <pc:docMk/>
            <pc:sldMk cId="1908015626" sldId="327"/>
            <ac:spMk id="3" creationId="{914983D3-01B8-41C0-8F26-B088A3511543}"/>
          </ac:spMkLst>
        </pc:spChg>
        <pc:picChg chg="add del mod">
          <ac:chgData name="William Grey" userId="37b73424-c081-4fc2-b1af-363f4f3fd4f3" providerId="ADAL" clId="{4B784E81-8F0A-4AFC-BA4B-2E95D0C2477D}" dt="2023-01-24T14:45:56.708" v="2721" actId="21"/>
          <ac:picMkLst>
            <pc:docMk/>
            <pc:sldMk cId="1908015626" sldId="327"/>
            <ac:picMk id="5" creationId="{282E6243-D986-4725-AEAA-034C7853711E}"/>
          </ac:picMkLst>
        </pc:picChg>
        <pc:picChg chg="add mod">
          <ac:chgData name="William Grey" userId="37b73424-c081-4fc2-b1af-363f4f3fd4f3" providerId="ADAL" clId="{4B784E81-8F0A-4AFC-BA4B-2E95D0C2477D}" dt="2023-01-24T14:48:42.710" v="2773" actId="1076"/>
          <ac:picMkLst>
            <pc:docMk/>
            <pc:sldMk cId="1908015626" sldId="327"/>
            <ac:picMk id="7" creationId="{602ADB21-CF30-416D-8EB8-B2A9C7E3E6BD}"/>
          </ac:picMkLst>
        </pc:picChg>
      </pc:sldChg>
      <pc:sldChg chg="addSp delSp modSp new mod">
        <pc:chgData name="William Grey" userId="37b73424-c081-4fc2-b1af-363f4f3fd4f3" providerId="ADAL" clId="{4B784E81-8F0A-4AFC-BA4B-2E95D0C2477D}" dt="2023-01-25T20:21:28.226" v="3301" actId="14100"/>
        <pc:sldMkLst>
          <pc:docMk/>
          <pc:sldMk cId="2062436042" sldId="329"/>
        </pc:sldMkLst>
        <pc:spChg chg="mod">
          <ac:chgData name="William Grey" userId="37b73424-c081-4fc2-b1af-363f4f3fd4f3" providerId="ADAL" clId="{4B784E81-8F0A-4AFC-BA4B-2E95D0C2477D}" dt="2023-01-25T20:01:24.479" v="2868" actId="20577"/>
          <ac:spMkLst>
            <pc:docMk/>
            <pc:sldMk cId="2062436042" sldId="329"/>
            <ac:spMk id="2" creationId="{0F98E249-7FDF-458A-A74F-1CED542D77CF}"/>
          </ac:spMkLst>
        </pc:spChg>
        <pc:spChg chg="del">
          <ac:chgData name="William Grey" userId="37b73424-c081-4fc2-b1af-363f4f3fd4f3" providerId="ADAL" clId="{4B784E81-8F0A-4AFC-BA4B-2E95D0C2477D}" dt="2023-01-25T20:01:43.154" v="2870" actId="478"/>
          <ac:spMkLst>
            <pc:docMk/>
            <pc:sldMk cId="2062436042" sldId="329"/>
            <ac:spMk id="3" creationId="{18F756AD-7AE8-4B8A-B212-EC891113737C}"/>
          </ac:spMkLst>
        </pc:spChg>
        <pc:spChg chg="add mod">
          <ac:chgData name="William Grey" userId="37b73424-c081-4fc2-b1af-363f4f3fd4f3" providerId="ADAL" clId="{4B784E81-8F0A-4AFC-BA4B-2E95D0C2477D}" dt="2023-01-25T20:17:29.095" v="3170" actId="1076"/>
          <ac:spMkLst>
            <pc:docMk/>
            <pc:sldMk cId="2062436042" sldId="329"/>
            <ac:spMk id="4" creationId="{6B4167DC-271D-466B-AAC1-CDB4EF526D33}"/>
          </ac:spMkLst>
        </pc:spChg>
        <pc:spChg chg="add mod">
          <ac:chgData name="William Grey" userId="37b73424-c081-4fc2-b1af-363f4f3fd4f3" providerId="ADAL" clId="{4B784E81-8F0A-4AFC-BA4B-2E95D0C2477D}" dt="2023-01-25T20:19:32.548" v="3190" actId="1076"/>
          <ac:spMkLst>
            <pc:docMk/>
            <pc:sldMk cId="2062436042" sldId="329"/>
            <ac:spMk id="5" creationId="{B5E85E4C-3F29-4919-B0C7-C6F2850246F3}"/>
          </ac:spMkLst>
        </pc:spChg>
        <pc:spChg chg="add mod">
          <ac:chgData name="William Grey" userId="37b73424-c081-4fc2-b1af-363f4f3fd4f3" providerId="ADAL" clId="{4B784E81-8F0A-4AFC-BA4B-2E95D0C2477D}" dt="2023-01-25T20:17:59.218" v="3176" actId="1076"/>
          <ac:spMkLst>
            <pc:docMk/>
            <pc:sldMk cId="2062436042" sldId="329"/>
            <ac:spMk id="6" creationId="{32672C5C-C74C-4F5B-82D7-5E66C4A8C9EE}"/>
          </ac:spMkLst>
        </pc:spChg>
        <pc:spChg chg="add mod">
          <ac:chgData name="William Grey" userId="37b73424-c081-4fc2-b1af-363f4f3fd4f3" providerId="ADAL" clId="{4B784E81-8F0A-4AFC-BA4B-2E95D0C2477D}" dt="2023-01-25T20:17:29.095" v="3170" actId="1076"/>
          <ac:spMkLst>
            <pc:docMk/>
            <pc:sldMk cId="2062436042" sldId="329"/>
            <ac:spMk id="45" creationId="{F71A9C9D-845A-49F1-BFA1-ACB4BB6E9902}"/>
          </ac:spMkLst>
        </pc:spChg>
        <pc:spChg chg="add mod">
          <ac:chgData name="William Grey" userId="37b73424-c081-4fc2-b1af-363f4f3fd4f3" providerId="ADAL" clId="{4B784E81-8F0A-4AFC-BA4B-2E95D0C2477D}" dt="2023-01-25T20:17:29.095" v="3170" actId="1076"/>
          <ac:spMkLst>
            <pc:docMk/>
            <pc:sldMk cId="2062436042" sldId="329"/>
            <ac:spMk id="46" creationId="{12F598DF-AA40-4678-9A94-AA56C1E631F4}"/>
          </ac:spMkLst>
        </pc:spChg>
        <pc:spChg chg="add mod">
          <ac:chgData name="William Grey" userId="37b73424-c081-4fc2-b1af-363f4f3fd4f3" providerId="ADAL" clId="{4B784E81-8F0A-4AFC-BA4B-2E95D0C2477D}" dt="2023-01-25T20:17:29.095" v="3170" actId="1076"/>
          <ac:spMkLst>
            <pc:docMk/>
            <pc:sldMk cId="2062436042" sldId="329"/>
            <ac:spMk id="47" creationId="{77F1F855-C65F-4671-BD2C-7BC4259F8F61}"/>
          </ac:spMkLst>
        </pc:spChg>
        <pc:spChg chg="add mod">
          <ac:chgData name="William Grey" userId="37b73424-c081-4fc2-b1af-363f4f3fd4f3" providerId="ADAL" clId="{4B784E81-8F0A-4AFC-BA4B-2E95D0C2477D}" dt="2023-01-25T20:19:32.548" v="3190" actId="1076"/>
          <ac:spMkLst>
            <pc:docMk/>
            <pc:sldMk cId="2062436042" sldId="329"/>
            <ac:spMk id="48" creationId="{C1B2D37A-301C-402C-83DE-AC8D3A30D5BB}"/>
          </ac:spMkLst>
        </pc:spChg>
        <pc:spChg chg="add mod">
          <ac:chgData name="William Grey" userId="37b73424-c081-4fc2-b1af-363f4f3fd4f3" providerId="ADAL" clId="{4B784E81-8F0A-4AFC-BA4B-2E95D0C2477D}" dt="2023-01-25T20:19:32.548" v="3190" actId="1076"/>
          <ac:spMkLst>
            <pc:docMk/>
            <pc:sldMk cId="2062436042" sldId="329"/>
            <ac:spMk id="49" creationId="{085FE099-0269-4C14-A874-CDFC61656D5C}"/>
          </ac:spMkLst>
        </pc:spChg>
        <pc:spChg chg="add mod">
          <ac:chgData name="William Grey" userId="37b73424-c081-4fc2-b1af-363f4f3fd4f3" providerId="ADAL" clId="{4B784E81-8F0A-4AFC-BA4B-2E95D0C2477D}" dt="2023-01-25T20:17:29.095" v="3170" actId="1076"/>
          <ac:spMkLst>
            <pc:docMk/>
            <pc:sldMk cId="2062436042" sldId="329"/>
            <ac:spMk id="50" creationId="{B3E6941D-2511-414E-B160-11E92AF555A9}"/>
          </ac:spMkLst>
        </pc:spChg>
        <pc:spChg chg="add mod">
          <ac:chgData name="William Grey" userId="37b73424-c081-4fc2-b1af-363f4f3fd4f3" providerId="ADAL" clId="{4B784E81-8F0A-4AFC-BA4B-2E95D0C2477D}" dt="2023-01-25T20:17:29.095" v="3170" actId="1076"/>
          <ac:spMkLst>
            <pc:docMk/>
            <pc:sldMk cId="2062436042" sldId="329"/>
            <ac:spMk id="54" creationId="{071E8EAD-6F09-44D9-BD39-EC00B1F41AD3}"/>
          </ac:spMkLst>
        </pc:spChg>
        <pc:spChg chg="add mod">
          <ac:chgData name="William Grey" userId="37b73424-c081-4fc2-b1af-363f4f3fd4f3" providerId="ADAL" clId="{4B784E81-8F0A-4AFC-BA4B-2E95D0C2477D}" dt="2023-01-25T20:17:29.095" v="3170" actId="1076"/>
          <ac:spMkLst>
            <pc:docMk/>
            <pc:sldMk cId="2062436042" sldId="329"/>
            <ac:spMk id="55" creationId="{8F74A802-E727-423E-95F1-BAA3436C3217}"/>
          </ac:spMkLst>
        </pc:spChg>
        <pc:spChg chg="add del mod ord">
          <ac:chgData name="William Grey" userId="37b73424-c081-4fc2-b1af-363f4f3fd4f3" providerId="ADAL" clId="{4B784E81-8F0A-4AFC-BA4B-2E95D0C2477D}" dt="2023-01-25T20:20:49.111" v="3229" actId="478"/>
          <ac:spMkLst>
            <pc:docMk/>
            <pc:sldMk cId="2062436042" sldId="329"/>
            <ac:spMk id="56" creationId="{C574A4CF-1677-4569-A41F-42C089422206}"/>
          </ac:spMkLst>
        </pc:spChg>
        <pc:spChg chg="add del mod">
          <ac:chgData name="William Grey" userId="37b73424-c081-4fc2-b1af-363f4f3fd4f3" providerId="ADAL" clId="{4B784E81-8F0A-4AFC-BA4B-2E95D0C2477D}" dt="2023-01-25T20:21:12.906" v="3270" actId="20577"/>
          <ac:spMkLst>
            <pc:docMk/>
            <pc:sldMk cId="2062436042" sldId="329"/>
            <ac:spMk id="68" creationId="{D300633A-FC54-4B33-9554-F6A7AE86DBE1}"/>
          </ac:spMkLst>
        </pc:spChg>
        <pc:spChg chg="add mod">
          <ac:chgData name="William Grey" userId="37b73424-c081-4fc2-b1af-363f4f3fd4f3" providerId="ADAL" clId="{4B784E81-8F0A-4AFC-BA4B-2E95D0C2477D}" dt="2023-01-25T20:21:28.226" v="3301" actId="14100"/>
          <ac:spMkLst>
            <pc:docMk/>
            <pc:sldMk cId="2062436042" sldId="329"/>
            <ac:spMk id="69" creationId="{F80876B9-2DE3-413A-AE2F-EE6903B288FE}"/>
          </ac:spMkLst>
        </pc:spChg>
        <pc:cxnChg chg="add mod">
          <ac:chgData name="William Grey" userId="37b73424-c081-4fc2-b1af-363f4f3fd4f3" providerId="ADAL" clId="{4B784E81-8F0A-4AFC-BA4B-2E95D0C2477D}" dt="2023-01-25T20:18:37.256" v="3183" actId="14100"/>
          <ac:cxnSpMkLst>
            <pc:docMk/>
            <pc:sldMk cId="2062436042" sldId="329"/>
            <ac:cxnSpMk id="8" creationId="{D425C2FF-C05A-44F0-852F-D788F895ABF2}"/>
          </ac:cxnSpMkLst>
        </pc:cxnChg>
        <pc:cxnChg chg="add mod">
          <ac:chgData name="William Grey" userId="37b73424-c081-4fc2-b1af-363f4f3fd4f3" providerId="ADAL" clId="{4B784E81-8F0A-4AFC-BA4B-2E95D0C2477D}" dt="2023-01-25T20:19:01.703" v="3189" actId="14100"/>
          <ac:cxnSpMkLst>
            <pc:docMk/>
            <pc:sldMk cId="2062436042" sldId="329"/>
            <ac:cxnSpMk id="19" creationId="{E2B60C64-EEC1-4578-B45D-EF66B64FF110}"/>
          </ac:cxnSpMkLst>
        </pc:cxnChg>
        <pc:cxnChg chg="add mod">
          <ac:chgData name="William Grey" userId="37b73424-c081-4fc2-b1af-363f4f3fd4f3" providerId="ADAL" clId="{4B784E81-8F0A-4AFC-BA4B-2E95D0C2477D}" dt="2023-01-25T20:17:29.095" v="3170" actId="1076"/>
          <ac:cxnSpMkLst>
            <pc:docMk/>
            <pc:sldMk cId="2062436042" sldId="329"/>
            <ac:cxnSpMk id="25" creationId="{6D501DDA-8768-4C35-836C-21FB163C84F5}"/>
          </ac:cxnSpMkLst>
        </pc:cxnChg>
        <pc:cxnChg chg="add mod">
          <ac:chgData name="William Grey" userId="37b73424-c081-4fc2-b1af-363f4f3fd4f3" providerId="ADAL" clId="{4B784E81-8F0A-4AFC-BA4B-2E95D0C2477D}" dt="2023-01-25T20:17:29.095" v="3170" actId="1076"/>
          <ac:cxnSpMkLst>
            <pc:docMk/>
            <pc:sldMk cId="2062436042" sldId="329"/>
            <ac:cxnSpMk id="32" creationId="{BE71C37B-78A5-4347-B2CB-4B945232784B}"/>
          </ac:cxnSpMkLst>
        </pc:cxnChg>
        <pc:cxnChg chg="add del">
          <ac:chgData name="William Grey" userId="37b73424-c081-4fc2-b1af-363f4f3fd4f3" providerId="ADAL" clId="{4B784E81-8F0A-4AFC-BA4B-2E95D0C2477D}" dt="2023-01-25T20:09:09.520" v="2999" actId="478"/>
          <ac:cxnSpMkLst>
            <pc:docMk/>
            <pc:sldMk cId="2062436042" sldId="329"/>
            <ac:cxnSpMk id="37" creationId="{E06C28F5-BFF8-4DAA-BA6D-AD011517383F}"/>
          </ac:cxnSpMkLst>
        </pc:cxnChg>
        <pc:cxnChg chg="add mod">
          <ac:chgData name="William Grey" userId="37b73424-c081-4fc2-b1af-363f4f3fd4f3" providerId="ADAL" clId="{4B784E81-8F0A-4AFC-BA4B-2E95D0C2477D}" dt="2023-01-25T20:19:41.864" v="3192" actId="14100"/>
          <ac:cxnSpMkLst>
            <pc:docMk/>
            <pc:sldMk cId="2062436042" sldId="329"/>
            <ac:cxnSpMk id="39" creationId="{7455F9A4-FC76-4130-8CB0-9D682E9ABFDF}"/>
          </ac:cxnSpMkLst>
        </pc:cxnChg>
        <pc:cxnChg chg="add mod">
          <ac:chgData name="William Grey" userId="37b73424-c081-4fc2-b1af-363f4f3fd4f3" providerId="ADAL" clId="{4B784E81-8F0A-4AFC-BA4B-2E95D0C2477D}" dt="2023-01-25T20:19:32.548" v="3190" actId="1076"/>
          <ac:cxnSpMkLst>
            <pc:docMk/>
            <pc:sldMk cId="2062436042" sldId="329"/>
            <ac:cxnSpMk id="40" creationId="{21E33423-9CC5-4BF5-9229-7D9CCD609E1E}"/>
          </ac:cxnSpMkLst>
        </pc:cxnChg>
        <pc:cxnChg chg="add mod">
          <ac:chgData name="William Grey" userId="37b73424-c081-4fc2-b1af-363f4f3fd4f3" providerId="ADAL" clId="{4B784E81-8F0A-4AFC-BA4B-2E95D0C2477D}" dt="2023-01-25T20:17:29.095" v="3170" actId="1076"/>
          <ac:cxnSpMkLst>
            <pc:docMk/>
            <pc:sldMk cId="2062436042" sldId="329"/>
            <ac:cxnSpMk id="43" creationId="{B63D7175-2AA4-4AD2-8AB3-8E0D283179A5}"/>
          </ac:cxnSpMkLst>
        </pc:cxnChg>
        <pc:cxnChg chg="add mod">
          <ac:chgData name="William Grey" userId="37b73424-c081-4fc2-b1af-363f4f3fd4f3" providerId="ADAL" clId="{4B784E81-8F0A-4AFC-BA4B-2E95D0C2477D}" dt="2023-01-25T20:17:29.095" v="3170" actId="1076"/>
          <ac:cxnSpMkLst>
            <pc:docMk/>
            <pc:sldMk cId="2062436042" sldId="329"/>
            <ac:cxnSpMk id="44" creationId="{943BC914-F5B8-496F-B399-E5104112D09A}"/>
          </ac:cxnSpMkLst>
        </pc:cxnChg>
        <pc:cxnChg chg="add mod">
          <ac:chgData name="William Grey" userId="37b73424-c081-4fc2-b1af-363f4f3fd4f3" providerId="ADAL" clId="{4B784E81-8F0A-4AFC-BA4B-2E95D0C2477D}" dt="2023-01-25T20:17:29.095" v="3170" actId="1076"/>
          <ac:cxnSpMkLst>
            <pc:docMk/>
            <pc:sldMk cId="2062436042" sldId="329"/>
            <ac:cxnSpMk id="53" creationId="{CB064767-AF02-4A5F-B00E-EBD701CE4E01}"/>
          </ac:cxnSpMkLst>
        </pc:cxnChg>
      </pc:sldChg>
      <pc:sldChg chg="modSp new mod">
        <pc:chgData name="William Grey" userId="37b73424-c081-4fc2-b1af-363f4f3fd4f3" providerId="ADAL" clId="{4B784E81-8F0A-4AFC-BA4B-2E95D0C2477D}" dt="2023-01-25T20:33:55.243" v="3524" actId="20577"/>
        <pc:sldMkLst>
          <pc:docMk/>
          <pc:sldMk cId="3753119563" sldId="330"/>
        </pc:sldMkLst>
        <pc:spChg chg="mod">
          <ac:chgData name="William Grey" userId="37b73424-c081-4fc2-b1af-363f4f3fd4f3" providerId="ADAL" clId="{4B784E81-8F0A-4AFC-BA4B-2E95D0C2477D}" dt="2023-01-25T20:33:55.243" v="3524" actId="20577"/>
          <ac:spMkLst>
            <pc:docMk/>
            <pc:sldMk cId="3753119563" sldId="330"/>
            <ac:spMk id="2" creationId="{C59CDF6B-52B6-4503-B5EF-58308A5A916D}"/>
          </ac:spMkLst>
        </pc:spChg>
        <pc:spChg chg="mod">
          <ac:chgData name="William Grey" userId="37b73424-c081-4fc2-b1af-363f4f3fd4f3" providerId="ADAL" clId="{4B784E81-8F0A-4AFC-BA4B-2E95D0C2477D}" dt="2023-01-25T20:33:01.166" v="3512" actId="20577"/>
          <ac:spMkLst>
            <pc:docMk/>
            <pc:sldMk cId="3753119563" sldId="330"/>
            <ac:spMk id="3" creationId="{95F8C22A-0CFC-42F1-8290-CA25EE60C852}"/>
          </ac:spMkLst>
        </pc:spChg>
      </pc:sldChg>
    </pc:docChg>
  </pc:docChgLst>
  <pc:docChgLst>
    <pc:chgData name="William Grey" userId="37b73424-c081-4fc2-b1af-363f4f3fd4f3" providerId="ADAL" clId="{6BE0566D-3915-4A23-8621-46BFF4182D58}"/>
    <pc:docChg chg="undo custSel addSld delSld modSld sldOrd">
      <pc:chgData name="William Grey" userId="37b73424-c081-4fc2-b1af-363f4f3fd4f3" providerId="ADAL" clId="{6BE0566D-3915-4A23-8621-46BFF4182D58}" dt="2019-05-28T19:52:40.504" v="10273" actId="20577"/>
      <pc:docMkLst>
        <pc:docMk/>
      </pc:docMkLst>
      <pc:sldChg chg="modSp">
        <pc:chgData name="William Grey" userId="37b73424-c081-4fc2-b1af-363f4f3fd4f3" providerId="ADAL" clId="{6BE0566D-3915-4A23-8621-46BFF4182D58}" dt="2019-05-28T06:57:59.617" v="24" actId="20577"/>
        <pc:sldMkLst>
          <pc:docMk/>
          <pc:sldMk cId="222047521" sldId="280"/>
        </pc:sldMkLst>
        <pc:spChg chg="mod">
          <ac:chgData name="William Grey" userId="37b73424-c081-4fc2-b1af-363f4f3fd4f3" providerId="ADAL" clId="{6BE0566D-3915-4A23-8621-46BFF4182D58}" dt="2019-05-28T06:57:59.617" v="24" actId="20577"/>
          <ac:spMkLst>
            <pc:docMk/>
            <pc:sldMk cId="222047521" sldId="280"/>
            <ac:spMk id="2" creationId="{00000000-0000-0000-0000-000000000000}"/>
          </ac:spMkLst>
        </pc:spChg>
      </pc:sldChg>
      <pc:sldChg chg="del">
        <pc:chgData name="William Grey" userId="37b73424-c081-4fc2-b1af-363f4f3fd4f3" providerId="ADAL" clId="{6BE0566D-3915-4A23-8621-46BFF4182D58}" dt="2019-05-28T06:57:47.588" v="1" actId="2696"/>
        <pc:sldMkLst>
          <pc:docMk/>
          <pc:sldMk cId="2103315287" sldId="281"/>
        </pc:sldMkLst>
      </pc:sldChg>
      <pc:sldChg chg="modSp add">
        <pc:chgData name="William Grey" userId="37b73424-c081-4fc2-b1af-363f4f3fd4f3" providerId="ADAL" clId="{6BE0566D-3915-4A23-8621-46BFF4182D58}" dt="2019-05-28T19:44:48.144" v="10073" actId="20577"/>
        <pc:sldMkLst>
          <pc:docMk/>
          <pc:sldMk cId="2405297069" sldId="281"/>
        </pc:sldMkLst>
        <pc:spChg chg="mod">
          <ac:chgData name="William Grey" userId="37b73424-c081-4fc2-b1af-363f4f3fd4f3" providerId="ADAL" clId="{6BE0566D-3915-4A23-8621-46BFF4182D58}" dt="2019-05-28T06:58:20.184" v="50" actId="20577"/>
          <ac:spMkLst>
            <pc:docMk/>
            <pc:sldMk cId="2405297069" sldId="281"/>
            <ac:spMk id="2" creationId="{554B475E-0480-4D68-8DCD-F3A5515F9233}"/>
          </ac:spMkLst>
        </pc:spChg>
        <pc:spChg chg="mod">
          <ac:chgData name="William Grey" userId="37b73424-c081-4fc2-b1af-363f4f3fd4f3" providerId="ADAL" clId="{6BE0566D-3915-4A23-8621-46BFF4182D58}" dt="2019-05-28T19:44:48.144" v="10073" actId="20577"/>
          <ac:spMkLst>
            <pc:docMk/>
            <pc:sldMk cId="2405297069" sldId="281"/>
            <ac:spMk id="3" creationId="{C834F290-7FCD-4168-9EC0-51FE7A65207E}"/>
          </ac:spMkLst>
        </pc:spChg>
      </pc:sldChg>
      <pc:sldChg chg="modSp add">
        <pc:chgData name="William Grey" userId="37b73424-c081-4fc2-b1af-363f4f3fd4f3" providerId="ADAL" clId="{6BE0566D-3915-4A23-8621-46BFF4182D58}" dt="2019-05-28T16:11:58.634" v="7074" actId="27636"/>
        <pc:sldMkLst>
          <pc:docMk/>
          <pc:sldMk cId="944744937" sldId="282"/>
        </pc:sldMkLst>
        <pc:spChg chg="mod">
          <ac:chgData name="William Grey" userId="37b73424-c081-4fc2-b1af-363f4f3fd4f3" providerId="ADAL" clId="{6BE0566D-3915-4A23-8621-46BFF4182D58}" dt="2019-05-28T07:11:08.112" v="575" actId="20577"/>
          <ac:spMkLst>
            <pc:docMk/>
            <pc:sldMk cId="944744937" sldId="282"/>
            <ac:spMk id="2" creationId="{B5A21DB5-3820-4B0D-9030-A7C4F60EC09A}"/>
          </ac:spMkLst>
        </pc:spChg>
        <pc:spChg chg="mod">
          <ac:chgData name="William Grey" userId="37b73424-c081-4fc2-b1af-363f4f3fd4f3" providerId="ADAL" clId="{6BE0566D-3915-4A23-8621-46BFF4182D58}" dt="2019-05-28T16:11:58.634" v="7074" actId="27636"/>
          <ac:spMkLst>
            <pc:docMk/>
            <pc:sldMk cId="944744937" sldId="282"/>
            <ac:spMk id="3" creationId="{75B27118-ACBD-4F4E-AA99-C73025B0DB18}"/>
          </ac:spMkLst>
        </pc:spChg>
      </pc:sldChg>
      <pc:sldChg chg="del">
        <pc:chgData name="William Grey" userId="37b73424-c081-4fc2-b1af-363f4f3fd4f3" providerId="ADAL" clId="{6BE0566D-3915-4A23-8621-46BFF4182D58}" dt="2019-05-28T06:57:47.279" v="0" actId="2696"/>
        <pc:sldMkLst>
          <pc:docMk/>
          <pc:sldMk cId="2291153444" sldId="283"/>
        </pc:sldMkLst>
      </pc:sldChg>
      <pc:sldChg chg="addSp delSp modSp add ord">
        <pc:chgData name="William Grey" userId="37b73424-c081-4fc2-b1af-363f4f3fd4f3" providerId="ADAL" clId="{6BE0566D-3915-4A23-8621-46BFF4182D58}" dt="2019-05-28T19:22:39.148" v="9641" actId="20577"/>
        <pc:sldMkLst>
          <pc:docMk/>
          <pc:sldMk cId="2680476445" sldId="283"/>
        </pc:sldMkLst>
        <pc:spChg chg="mod">
          <ac:chgData name="William Grey" userId="37b73424-c081-4fc2-b1af-363f4f3fd4f3" providerId="ADAL" clId="{6BE0566D-3915-4A23-8621-46BFF4182D58}" dt="2019-05-28T19:22:39.148" v="9641" actId="20577"/>
          <ac:spMkLst>
            <pc:docMk/>
            <pc:sldMk cId="2680476445" sldId="283"/>
            <ac:spMk id="2" creationId="{B6B46E22-2EAE-4BD4-BDAE-533CCCBC7FB6}"/>
          </ac:spMkLst>
        </pc:spChg>
        <pc:spChg chg="del">
          <ac:chgData name="William Grey" userId="37b73424-c081-4fc2-b1af-363f4f3fd4f3" providerId="ADAL" clId="{6BE0566D-3915-4A23-8621-46BFF4182D58}" dt="2019-05-28T08:29:26.292" v="1683" actId="1032"/>
          <ac:spMkLst>
            <pc:docMk/>
            <pc:sldMk cId="2680476445" sldId="283"/>
            <ac:spMk id="3" creationId="{97AD2F1D-CBCA-4456-B769-A5F6CA20F942}"/>
          </ac:spMkLst>
        </pc:spChg>
        <pc:spChg chg="add del mod">
          <ac:chgData name="William Grey" userId="37b73424-c081-4fc2-b1af-363f4f3fd4f3" providerId="ADAL" clId="{6BE0566D-3915-4A23-8621-46BFF4182D58}" dt="2019-05-28T08:32:42.706" v="1708"/>
          <ac:spMkLst>
            <pc:docMk/>
            <pc:sldMk cId="2680476445" sldId="283"/>
            <ac:spMk id="5" creationId="{96226862-7445-4B75-977F-1322E9A3B173}"/>
          </ac:spMkLst>
        </pc:spChg>
        <pc:spChg chg="add mod">
          <ac:chgData name="William Grey" userId="37b73424-c081-4fc2-b1af-363f4f3fd4f3" providerId="ADAL" clId="{6BE0566D-3915-4A23-8621-46BFF4182D58}" dt="2019-05-28T13:17:32.540" v="2482" actId="20577"/>
          <ac:spMkLst>
            <pc:docMk/>
            <pc:sldMk cId="2680476445" sldId="283"/>
            <ac:spMk id="6" creationId="{B7E473F7-BE4B-47FC-857F-55AAA74B21AC}"/>
          </ac:spMkLst>
        </pc:spChg>
        <pc:spChg chg="add mod">
          <ac:chgData name="William Grey" userId="37b73424-c081-4fc2-b1af-363f4f3fd4f3" providerId="ADAL" clId="{6BE0566D-3915-4A23-8621-46BFF4182D58}" dt="2019-05-28T13:17:45.786" v="2483" actId="20577"/>
          <ac:spMkLst>
            <pc:docMk/>
            <pc:sldMk cId="2680476445" sldId="283"/>
            <ac:spMk id="7" creationId="{4E7D52A4-BB68-431F-9E1D-51F38C860007}"/>
          </ac:spMkLst>
        </pc:spChg>
        <pc:spChg chg="add mod">
          <ac:chgData name="William Grey" userId="37b73424-c081-4fc2-b1af-363f4f3fd4f3" providerId="ADAL" clId="{6BE0566D-3915-4A23-8621-46BFF4182D58}" dt="2019-05-28T13:16:42.368" v="2452" actId="20577"/>
          <ac:spMkLst>
            <pc:docMk/>
            <pc:sldMk cId="2680476445" sldId="283"/>
            <ac:spMk id="8" creationId="{C1B15037-F5E3-43CF-852A-60DAC4B24806}"/>
          </ac:spMkLst>
        </pc:spChg>
        <pc:spChg chg="add mod">
          <ac:chgData name="William Grey" userId="37b73424-c081-4fc2-b1af-363f4f3fd4f3" providerId="ADAL" clId="{6BE0566D-3915-4A23-8621-46BFF4182D58}" dt="2019-05-28T13:16:45.867" v="2454" actId="20577"/>
          <ac:spMkLst>
            <pc:docMk/>
            <pc:sldMk cId="2680476445" sldId="283"/>
            <ac:spMk id="9" creationId="{82A3520D-F1C2-42C6-90DB-24E44A5912E1}"/>
          </ac:spMkLst>
        </pc:spChg>
        <pc:spChg chg="add mod">
          <ac:chgData name="William Grey" userId="37b73424-c081-4fc2-b1af-363f4f3fd4f3" providerId="ADAL" clId="{6BE0566D-3915-4A23-8621-46BFF4182D58}" dt="2019-05-28T08:38:33.669" v="1860" actId="1076"/>
          <ac:spMkLst>
            <pc:docMk/>
            <pc:sldMk cId="2680476445" sldId="283"/>
            <ac:spMk id="10" creationId="{47D1C64E-362D-4B2F-8FE8-7B9CA4336557}"/>
          </ac:spMkLst>
        </pc:spChg>
        <pc:spChg chg="add mod">
          <ac:chgData name="William Grey" userId="37b73424-c081-4fc2-b1af-363f4f3fd4f3" providerId="ADAL" clId="{6BE0566D-3915-4A23-8621-46BFF4182D58}" dt="2019-05-28T08:37:37.247" v="1844" actId="688"/>
          <ac:spMkLst>
            <pc:docMk/>
            <pc:sldMk cId="2680476445" sldId="283"/>
            <ac:spMk id="11" creationId="{6F27E411-218B-4466-A88D-CD44E435AB1F}"/>
          </ac:spMkLst>
        </pc:spChg>
        <pc:spChg chg="add mod">
          <ac:chgData name="William Grey" userId="37b73424-c081-4fc2-b1af-363f4f3fd4f3" providerId="ADAL" clId="{6BE0566D-3915-4A23-8621-46BFF4182D58}" dt="2019-05-28T08:38:03.943" v="1853" actId="1076"/>
          <ac:spMkLst>
            <pc:docMk/>
            <pc:sldMk cId="2680476445" sldId="283"/>
            <ac:spMk id="12" creationId="{172F2294-8D66-41BF-9A86-EB351FE9DE8C}"/>
          </ac:spMkLst>
        </pc:spChg>
        <pc:spChg chg="add mod">
          <ac:chgData name="William Grey" userId="37b73424-c081-4fc2-b1af-363f4f3fd4f3" providerId="ADAL" clId="{6BE0566D-3915-4A23-8621-46BFF4182D58}" dt="2019-05-28T08:38:01.270" v="1852" actId="1076"/>
          <ac:spMkLst>
            <pc:docMk/>
            <pc:sldMk cId="2680476445" sldId="283"/>
            <ac:spMk id="13" creationId="{C41D3BAF-5C7D-4AAB-A196-B90DF6E927AE}"/>
          </ac:spMkLst>
        </pc:spChg>
        <pc:spChg chg="add mod">
          <ac:chgData name="William Grey" userId="37b73424-c081-4fc2-b1af-363f4f3fd4f3" providerId="ADAL" clId="{6BE0566D-3915-4A23-8621-46BFF4182D58}" dt="2019-05-28T08:38:21.181" v="1857" actId="1076"/>
          <ac:spMkLst>
            <pc:docMk/>
            <pc:sldMk cId="2680476445" sldId="283"/>
            <ac:spMk id="14" creationId="{0044E515-9FB3-401D-8BBC-C9377C1CA9DE}"/>
          </ac:spMkLst>
        </pc:spChg>
        <pc:spChg chg="add mod">
          <ac:chgData name="William Grey" userId="37b73424-c081-4fc2-b1af-363f4f3fd4f3" providerId="ADAL" clId="{6BE0566D-3915-4A23-8621-46BFF4182D58}" dt="2019-05-28T08:38:28.198" v="1859" actId="1076"/>
          <ac:spMkLst>
            <pc:docMk/>
            <pc:sldMk cId="2680476445" sldId="283"/>
            <ac:spMk id="15" creationId="{046C8F27-EA0D-477B-B6EE-3AD141D0DD7E}"/>
          </ac:spMkLst>
        </pc:spChg>
        <pc:spChg chg="add del mod">
          <ac:chgData name="William Grey" userId="37b73424-c081-4fc2-b1af-363f4f3fd4f3" providerId="ADAL" clId="{6BE0566D-3915-4A23-8621-46BFF4182D58}" dt="2019-05-28T08:38:46.882" v="1863"/>
          <ac:spMkLst>
            <pc:docMk/>
            <pc:sldMk cId="2680476445" sldId="283"/>
            <ac:spMk id="16" creationId="{ECF63E86-1ED8-46F7-87DF-7A0649F2D186}"/>
          </ac:spMkLst>
        </pc:spChg>
        <pc:spChg chg="add mod">
          <ac:chgData name="William Grey" userId="37b73424-c081-4fc2-b1af-363f4f3fd4f3" providerId="ADAL" clId="{6BE0566D-3915-4A23-8621-46BFF4182D58}" dt="2019-05-28T08:40:22.207" v="1876" actId="14100"/>
          <ac:spMkLst>
            <pc:docMk/>
            <pc:sldMk cId="2680476445" sldId="283"/>
            <ac:spMk id="17" creationId="{039CF3F5-7388-4936-AAAE-7203FB6D22DE}"/>
          </ac:spMkLst>
        </pc:spChg>
        <pc:spChg chg="add mod">
          <ac:chgData name="William Grey" userId="37b73424-c081-4fc2-b1af-363f4f3fd4f3" providerId="ADAL" clId="{6BE0566D-3915-4A23-8621-46BFF4182D58}" dt="2019-05-28T08:41:09.955" v="1900" actId="20577"/>
          <ac:spMkLst>
            <pc:docMk/>
            <pc:sldMk cId="2680476445" sldId="283"/>
            <ac:spMk id="18" creationId="{44ECCF51-7C6F-4817-962C-6128920799F8}"/>
          </ac:spMkLst>
        </pc:spChg>
        <pc:spChg chg="add mod">
          <ac:chgData name="William Grey" userId="37b73424-c081-4fc2-b1af-363f4f3fd4f3" providerId="ADAL" clId="{6BE0566D-3915-4A23-8621-46BFF4182D58}" dt="2019-05-28T08:42:42.504" v="1996" actId="20577"/>
          <ac:spMkLst>
            <pc:docMk/>
            <pc:sldMk cId="2680476445" sldId="283"/>
            <ac:spMk id="19" creationId="{A6B30FF0-BD5F-4232-88D6-F59F759FB12E}"/>
          </ac:spMkLst>
        </pc:spChg>
        <pc:spChg chg="add mod">
          <ac:chgData name="William Grey" userId="37b73424-c081-4fc2-b1af-363f4f3fd4f3" providerId="ADAL" clId="{6BE0566D-3915-4A23-8621-46BFF4182D58}" dt="2019-05-28T08:42:34.599" v="1984" actId="20577"/>
          <ac:spMkLst>
            <pc:docMk/>
            <pc:sldMk cId="2680476445" sldId="283"/>
            <ac:spMk id="20" creationId="{EE09370D-363E-4ED2-930F-B85F8270C853}"/>
          </ac:spMkLst>
        </pc:spChg>
        <pc:spChg chg="add mod">
          <ac:chgData name="William Grey" userId="37b73424-c081-4fc2-b1af-363f4f3fd4f3" providerId="ADAL" clId="{6BE0566D-3915-4A23-8621-46BFF4182D58}" dt="2019-05-28T08:43:21.606" v="2013" actId="20577"/>
          <ac:spMkLst>
            <pc:docMk/>
            <pc:sldMk cId="2680476445" sldId="283"/>
            <ac:spMk id="21" creationId="{AB676D03-31CF-47BD-9D37-C93BDC54BC7F}"/>
          </ac:spMkLst>
        </pc:spChg>
        <pc:spChg chg="add mod">
          <ac:chgData name="William Grey" userId="37b73424-c081-4fc2-b1af-363f4f3fd4f3" providerId="ADAL" clId="{6BE0566D-3915-4A23-8621-46BFF4182D58}" dt="2019-05-28T08:43:38.338" v="2025" actId="1076"/>
          <ac:spMkLst>
            <pc:docMk/>
            <pc:sldMk cId="2680476445" sldId="283"/>
            <ac:spMk id="22" creationId="{4DB5816E-8D60-4D3F-A822-25D1052F06B0}"/>
          </ac:spMkLst>
        </pc:spChg>
        <pc:spChg chg="add mod">
          <ac:chgData name="William Grey" userId="37b73424-c081-4fc2-b1af-363f4f3fd4f3" providerId="ADAL" clId="{6BE0566D-3915-4A23-8621-46BFF4182D58}" dt="2019-05-28T19:22:36.616" v="9638" actId="1076"/>
          <ac:spMkLst>
            <pc:docMk/>
            <pc:sldMk cId="2680476445" sldId="283"/>
            <ac:spMk id="23" creationId="{F6CC7003-1240-43E2-80D6-A515D5D0E041}"/>
          </ac:spMkLst>
        </pc:spChg>
        <pc:graphicFrameChg chg="add del mod">
          <ac:chgData name="William Grey" userId="37b73424-c081-4fc2-b1af-363f4f3fd4f3" providerId="ADAL" clId="{6BE0566D-3915-4A23-8621-46BFF4182D58}" dt="2019-05-28T08:32:21.931" v="1706" actId="478"/>
          <ac:graphicFrameMkLst>
            <pc:docMk/>
            <pc:sldMk cId="2680476445" sldId="283"/>
            <ac:graphicFrameMk id="4" creationId="{BC863A1A-26E0-4D4B-BB95-69C7F501B759}"/>
          </ac:graphicFrameMkLst>
        </pc:graphicFrameChg>
      </pc:sldChg>
      <pc:sldChg chg="del">
        <pc:chgData name="William Grey" userId="37b73424-c081-4fc2-b1af-363f4f3fd4f3" providerId="ADAL" clId="{6BE0566D-3915-4A23-8621-46BFF4182D58}" dt="2019-05-28T06:57:49.938" v="10" actId="2696"/>
        <pc:sldMkLst>
          <pc:docMk/>
          <pc:sldMk cId="535860712" sldId="284"/>
        </pc:sldMkLst>
      </pc:sldChg>
      <pc:sldChg chg="addSp delSp modSp add">
        <pc:chgData name="William Grey" userId="37b73424-c081-4fc2-b1af-363f4f3fd4f3" providerId="ADAL" clId="{6BE0566D-3915-4A23-8621-46BFF4182D58}" dt="2019-05-28T19:47:05.702" v="10209" actId="20577"/>
        <pc:sldMkLst>
          <pc:docMk/>
          <pc:sldMk cId="1171647406" sldId="284"/>
        </pc:sldMkLst>
        <pc:spChg chg="mod">
          <ac:chgData name="William Grey" userId="37b73424-c081-4fc2-b1af-363f4f3fd4f3" providerId="ADAL" clId="{6BE0566D-3915-4A23-8621-46BFF4182D58}" dt="2019-05-28T19:47:05.702" v="10209" actId="20577"/>
          <ac:spMkLst>
            <pc:docMk/>
            <pc:sldMk cId="1171647406" sldId="284"/>
            <ac:spMk id="2" creationId="{B6B46E22-2EAE-4BD4-BDAE-533CCCBC7FB6}"/>
          </ac:spMkLst>
        </pc:spChg>
        <pc:spChg chg="del">
          <ac:chgData name="William Grey" userId="37b73424-c081-4fc2-b1af-363f4f3fd4f3" providerId="ADAL" clId="{6BE0566D-3915-4A23-8621-46BFF4182D58}" dt="2019-05-28T08:46:10.710" v="2061" actId="478"/>
          <ac:spMkLst>
            <pc:docMk/>
            <pc:sldMk cId="1171647406" sldId="284"/>
            <ac:spMk id="6" creationId="{B7E473F7-BE4B-47FC-857F-55AAA74B21AC}"/>
          </ac:spMkLst>
        </pc:spChg>
        <pc:spChg chg="del mod">
          <ac:chgData name="William Grey" userId="37b73424-c081-4fc2-b1af-363f4f3fd4f3" providerId="ADAL" clId="{6BE0566D-3915-4A23-8621-46BFF4182D58}" dt="2019-05-28T08:47:11.149" v="2086" actId="478"/>
          <ac:spMkLst>
            <pc:docMk/>
            <pc:sldMk cId="1171647406" sldId="284"/>
            <ac:spMk id="7" creationId="{4E7D52A4-BB68-431F-9E1D-51F38C860007}"/>
          </ac:spMkLst>
        </pc:spChg>
        <pc:spChg chg="del">
          <ac:chgData name="William Grey" userId="37b73424-c081-4fc2-b1af-363f4f3fd4f3" providerId="ADAL" clId="{6BE0566D-3915-4A23-8621-46BFF4182D58}" dt="2019-05-28T08:44:05.585" v="2051" actId="478"/>
          <ac:spMkLst>
            <pc:docMk/>
            <pc:sldMk cId="1171647406" sldId="284"/>
            <ac:spMk id="8" creationId="{C1B15037-F5E3-43CF-852A-60DAC4B24806}"/>
          </ac:spMkLst>
        </pc:spChg>
        <pc:spChg chg="del">
          <ac:chgData name="William Grey" userId="37b73424-c081-4fc2-b1af-363f4f3fd4f3" providerId="ADAL" clId="{6BE0566D-3915-4A23-8621-46BFF4182D58}" dt="2019-05-28T08:44:05.585" v="2051" actId="478"/>
          <ac:spMkLst>
            <pc:docMk/>
            <pc:sldMk cId="1171647406" sldId="284"/>
            <ac:spMk id="9" creationId="{82A3520D-F1C2-42C6-90DB-24E44A5912E1}"/>
          </ac:spMkLst>
        </pc:spChg>
        <pc:spChg chg="del">
          <ac:chgData name="William Grey" userId="37b73424-c081-4fc2-b1af-363f4f3fd4f3" providerId="ADAL" clId="{6BE0566D-3915-4A23-8621-46BFF4182D58}" dt="2019-05-28T08:48:12.457" v="2117" actId="478"/>
          <ac:spMkLst>
            <pc:docMk/>
            <pc:sldMk cId="1171647406" sldId="284"/>
            <ac:spMk id="10" creationId="{47D1C64E-362D-4B2F-8FE8-7B9CA4336557}"/>
          </ac:spMkLst>
        </pc:spChg>
        <pc:spChg chg="del">
          <ac:chgData name="William Grey" userId="37b73424-c081-4fc2-b1af-363f4f3fd4f3" providerId="ADAL" clId="{6BE0566D-3915-4A23-8621-46BFF4182D58}" dt="2019-05-28T08:48:10.230" v="2116" actId="478"/>
          <ac:spMkLst>
            <pc:docMk/>
            <pc:sldMk cId="1171647406" sldId="284"/>
            <ac:spMk id="11" creationId="{6F27E411-218B-4466-A88D-CD44E435AB1F}"/>
          </ac:spMkLst>
        </pc:spChg>
        <pc:spChg chg="del">
          <ac:chgData name="William Grey" userId="37b73424-c081-4fc2-b1af-363f4f3fd4f3" providerId="ADAL" clId="{6BE0566D-3915-4A23-8621-46BFF4182D58}" dt="2019-05-28T08:48:15.121" v="2118" actId="478"/>
          <ac:spMkLst>
            <pc:docMk/>
            <pc:sldMk cId="1171647406" sldId="284"/>
            <ac:spMk id="12" creationId="{172F2294-8D66-41BF-9A86-EB351FE9DE8C}"/>
          </ac:spMkLst>
        </pc:spChg>
        <pc:spChg chg="del">
          <ac:chgData name="William Grey" userId="37b73424-c081-4fc2-b1af-363f4f3fd4f3" providerId="ADAL" clId="{6BE0566D-3915-4A23-8621-46BFF4182D58}" dt="2019-05-28T08:47:51.252" v="2095" actId="478"/>
          <ac:spMkLst>
            <pc:docMk/>
            <pc:sldMk cId="1171647406" sldId="284"/>
            <ac:spMk id="13" creationId="{C41D3BAF-5C7D-4AAB-A196-B90DF6E927AE}"/>
          </ac:spMkLst>
        </pc:spChg>
        <pc:spChg chg="del">
          <ac:chgData name="William Grey" userId="37b73424-c081-4fc2-b1af-363f4f3fd4f3" providerId="ADAL" clId="{6BE0566D-3915-4A23-8621-46BFF4182D58}" dt="2019-05-28T08:44:05.585" v="2051" actId="478"/>
          <ac:spMkLst>
            <pc:docMk/>
            <pc:sldMk cId="1171647406" sldId="284"/>
            <ac:spMk id="14" creationId="{0044E515-9FB3-401D-8BBC-C9377C1CA9DE}"/>
          </ac:spMkLst>
        </pc:spChg>
        <pc:spChg chg="del">
          <ac:chgData name="William Grey" userId="37b73424-c081-4fc2-b1af-363f4f3fd4f3" providerId="ADAL" clId="{6BE0566D-3915-4A23-8621-46BFF4182D58}" dt="2019-05-28T08:44:05.585" v="2051" actId="478"/>
          <ac:spMkLst>
            <pc:docMk/>
            <pc:sldMk cId="1171647406" sldId="284"/>
            <ac:spMk id="15" creationId="{046C8F27-EA0D-477B-B6EE-3AD141D0DD7E}"/>
          </ac:spMkLst>
        </pc:spChg>
        <pc:spChg chg="add del mod">
          <ac:chgData name="William Grey" userId="37b73424-c081-4fc2-b1af-363f4f3fd4f3" providerId="ADAL" clId="{6BE0566D-3915-4A23-8621-46BFF4182D58}" dt="2019-05-28T08:47:19.453" v="2087" actId="478"/>
          <ac:spMkLst>
            <pc:docMk/>
            <pc:sldMk cId="1171647406" sldId="284"/>
            <ac:spMk id="16" creationId="{A6364557-E8B6-41CD-91CF-2D4D59972F1D}"/>
          </ac:spMkLst>
        </pc:spChg>
        <pc:spChg chg="del">
          <ac:chgData name="William Grey" userId="37b73424-c081-4fc2-b1af-363f4f3fd4f3" providerId="ADAL" clId="{6BE0566D-3915-4A23-8621-46BFF4182D58}" dt="2019-05-28T08:44:05.585" v="2051" actId="478"/>
          <ac:spMkLst>
            <pc:docMk/>
            <pc:sldMk cId="1171647406" sldId="284"/>
            <ac:spMk id="17" creationId="{039CF3F5-7388-4936-AAAE-7203FB6D22DE}"/>
          </ac:spMkLst>
        </pc:spChg>
        <pc:spChg chg="del">
          <ac:chgData name="William Grey" userId="37b73424-c081-4fc2-b1af-363f4f3fd4f3" providerId="ADAL" clId="{6BE0566D-3915-4A23-8621-46BFF4182D58}" dt="2019-05-28T08:44:09.307" v="2052" actId="478"/>
          <ac:spMkLst>
            <pc:docMk/>
            <pc:sldMk cId="1171647406" sldId="284"/>
            <ac:spMk id="18" creationId="{44ECCF51-7C6F-4817-962C-6128920799F8}"/>
          </ac:spMkLst>
        </pc:spChg>
        <pc:spChg chg="mod">
          <ac:chgData name="William Grey" userId="37b73424-c081-4fc2-b1af-363f4f3fd4f3" providerId="ADAL" clId="{6BE0566D-3915-4A23-8621-46BFF4182D58}" dt="2019-05-28T08:48:42.021" v="2129" actId="1076"/>
          <ac:spMkLst>
            <pc:docMk/>
            <pc:sldMk cId="1171647406" sldId="284"/>
            <ac:spMk id="19" creationId="{A6B30FF0-BD5F-4232-88D6-F59F759FB12E}"/>
          </ac:spMkLst>
        </pc:spChg>
        <pc:spChg chg="mod">
          <ac:chgData name="William Grey" userId="37b73424-c081-4fc2-b1af-363f4f3fd4f3" providerId="ADAL" clId="{6BE0566D-3915-4A23-8621-46BFF4182D58}" dt="2019-05-28T08:48:46.405" v="2130" actId="1076"/>
          <ac:spMkLst>
            <pc:docMk/>
            <pc:sldMk cId="1171647406" sldId="284"/>
            <ac:spMk id="20" creationId="{EE09370D-363E-4ED2-930F-B85F8270C853}"/>
          </ac:spMkLst>
        </pc:spChg>
        <pc:spChg chg="del">
          <ac:chgData name="William Grey" userId="37b73424-c081-4fc2-b1af-363f4f3fd4f3" providerId="ADAL" clId="{6BE0566D-3915-4A23-8621-46BFF4182D58}" dt="2019-05-28T08:48:18.885" v="2119" actId="478"/>
          <ac:spMkLst>
            <pc:docMk/>
            <pc:sldMk cId="1171647406" sldId="284"/>
            <ac:spMk id="21" creationId="{AB676D03-31CF-47BD-9D37-C93BDC54BC7F}"/>
          </ac:spMkLst>
        </pc:spChg>
        <pc:spChg chg="del">
          <ac:chgData name="William Grey" userId="37b73424-c081-4fc2-b1af-363f4f3fd4f3" providerId="ADAL" clId="{6BE0566D-3915-4A23-8621-46BFF4182D58}" dt="2019-05-28T08:47:53.861" v="2096" actId="478"/>
          <ac:spMkLst>
            <pc:docMk/>
            <pc:sldMk cId="1171647406" sldId="284"/>
            <ac:spMk id="22" creationId="{4DB5816E-8D60-4D3F-A822-25D1052F06B0}"/>
          </ac:spMkLst>
        </pc:spChg>
        <pc:spChg chg="add mod">
          <ac:chgData name="William Grey" userId="37b73424-c081-4fc2-b1af-363f4f3fd4f3" providerId="ADAL" clId="{6BE0566D-3915-4A23-8621-46BFF4182D58}" dt="2019-05-28T08:50:58.004" v="2325" actId="1076"/>
          <ac:spMkLst>
            <pc:docMk/>
            <pc:sldMk cId="1171647406" sldId="284"/>
            <ac:spMk id="23" creationId="{7E3E974C-6BA3-40A0-BF95-7C6DC594456E}"/>
          </ac:spMkLst>
        </pc:spChg>
        <pc:spChg chg="add mod">
          <ac:chgData name="William Grey" userId="37b73424-c081-4fc2-b1af-363f4f3fd4f3" providerId="ADAL" clId="{6BE0566D-3915-4A23-8621-46BFF4182D58}" dt="2019-05-28T08:51:01.149" v="2326" actId="1076"/>
          <ac:spMkLst>
            <pc:docMk/>
            <pc:sldMk cId="1171647406" sldId="284"/>
            <ac:spMk id="24" creationId="{034814C5-600C-420B-AB0F-D297078694C1}"/>
          </ac:spMkLst>
        </pc:spChg>
        <pc:picChg chg="add mod">
          <ac:chgData name="William Grey" userId="37b73424-c081-4fc2-b1af-363f4f3fd4f3" providerId="ADAL" clId="{6BE0566D-3915-4A23-8621-46BFF4182D58}" dt="2019-05-28T08:48:30.042" v="2123" actId="1076"/>
          <ac:picMkLst>
            <pc:docMk/>
            <pc:sldMk cId="1171647406" sldId="284"/>
            <ac:picMk id="4" creationId="{D0250A44-84DC-4531-AC16-6DEB6048A957}"/>
          </ac:picMkLst>
        </pc:picChg>
      </pc:sldChg>
      <pc:sldChg chg="del">
        <pc:chgData name="William Grey" userId="37b73424-c081-4fc2-b1af-363f4f3fd4f3" providerId="ADAL" clId="{6BE0566D-3915-4A23-8621-46BFF4182D58}" dt="2019-05-28T06:57:49.337" v="7" actId="2696"/>
        <pc:sldMkLst>
          <pc:docMk/>
          <pc:sldMk cId="1800105543" sldId="285"/>
        </pc:sldMkLst>
      </pc:sldChg>
      <pc:sldChg chg="modSp add">
        <pc:chgData name="William Grey" userId="37b73424-c081-4fc2-b1af-363f4f3fd4f3" providerId="ADAL" clId="{6BE0566D-3915-4A23-8621-46BFF4182D58}" dt="2019-05-28T19:21:20.976" v="9624" actId="20577"/>
        <pc:sldMkLst>
          <pc:docMk/>
          <pc:sldMk cId="2757763263" sldId="285"/>
        </pc:sldMkLst>
        <pc:spChg chg="mod">
          <ac:chgData name="William Grey" userId="37b73424-c081-4fc2-b1af-363f4f3fd4f3" providerId="ADAL" clId="{6BE0566D-3915-4A23-8621-46BFF4182D58}" dt="2019-05-28T19:18:19.620" v="9574" actId="20577"/>
          <ac:spMkLst>
            <pc:docMk/>
            <pc:sldMk cId="2757763263" sldId="285"/>
            <ac:spMk id="2" creationId="{7B01E766-5DA9-4F35-A00F-69C954EE9C11}"/>
          </ac:spMkLst>
        </pc:spChg>
        <pc:spChg chg="mod">
          <ac:chgData name="William Grey" userId="37b73424-c081-4fc2-b1af-363f4f3fd4f3" providerId="ADAL" clId="{6BE0566D-3915-4A23-8621-46BFF4182D58}" dt="2019-05-28T19:21:20.976" v="9624" actId="20577"/>
          <ac:spMkLst>
            <pc:docMk/>
            <pc:sldMk cId="2757763263" sldId="285"/>
            <ac:spMk id="3" creationId="{D75093CA-1FE1-4A3A-936D-1E6A889BE19A}"/>
          </ac:spMkLst>
        </pc:spChg>
      </pc:sldChg>
      <pc:sldChg chg="modSp add del">
        <pc:chgData name="William Grey" userId="37b73424-c081-4fc2-b1af-363f4f3fd4f3" providerId="ADAL" clId="{6BE0566D-3915-4A23-8621-46BFF4182D58}" dt="2019-05-28T13:23:35.538" v="2655" actId="2696"/>
        <pc:sldMkLst>
          <pc:docMk/>
          <pc:sldMk cId="1155221971" sldId="286"/>
        </pc:sldMkLst>
        <pc:spChg chg="mod">
          <ac:chgData name="William Grey" userId="37b73424-c081-4fc2-b1af-363f4f3fd4f3" providerId="ADAL" clId="{6BE0566D-3915-4A23-8621-46BFF4182D58}" dt="2019-05-28T13:19:32.315" v="2538" actId="20577"/>
          <ac:spMkLst>
            <pc:docMk/>
            <pc:sldMk cId="1155221971" sldId="286"/>
            <ac:spMk id="2" creationId="{6FB19F97-27FC-4E9A-8FC2-E02E7AAF9F44}"/>
          </ac:spMkLst>
        </pc:spChg>
        <pc:spChg chg="mod">
          <ac:chgData name="William Grey" userId="37b73424-c081-4fc2-b1af-363f4f3fd4f3" providerId="ADAL" clId="{6BE0566D-3915-4A23-8621-46BFF4182D58}" dt="2019-05-28T13:22:45.414" v="2641" actId="27636"/>
          <ac:spMkLst>
            <pc:docMk/>
            <pc:sldMk cId="1155221971" sldId="286"/>
            <ac:spMk id="3" creationId="{90472F71-16D6-42BF-A2F5-62342D60AEDD}"/>
          </ac:spMkLst>
        </pc:spChg>
      </pc:sldChg>
      <pc:sldChg chg="add del">
        <pc:chgData name="William Grey" userId="37b73424-c081-4fc2-b1af-363f4f3fd4f3" providerId="ADAL" clId="{6BE0566D-3915-4A23-8621-46BFF4182D58}" dt="2019-05-28T13:19:23.292" v="2520" actId="2696"/>
        <pc:sldMkLst>
          <pc:docMk/>
          <pc:sldMk cId="3584685576" sldId="286"/>
        </pc:sldMkLst>
      </pc:sldChg>
      <pc:sldChg chg="modSp add">
        <pc:chgData name="William Grey" userId="37b73424-c081-4fc2-b1af-363f4f3fd4f3" providerId="ADAL" clId="{6BE0566D-3915-4A23-8621-46BFF4182D58}" dt="2019-05-28T19:21:46.687" v="9635" actId="207"/>
        <pc:sldMkLst>
          <pc:docMk/>
          <pc:sldMk cId="1692131899" sldId="287"/>
        </pc:sldMkLst>
        <pc:spChg chg="mod">
          <ac:chgData name="William Grey" userId="37b73424-c081-4fc2-b1af-363f4f3fd4f3" providerId="ADAL" clId="{6BE0566D-3915-4A23-8621-46BFF4182D58}" dt="2019-05-28T19:18:57.525" v="9580" actId="1076"/>
          <ac:spMkLst>
            <pc:docMk/>
            <pc:sldMk cId="1692131899" sldId="287"/>
            <ac:spMk id="2" creationId="{E02043CB-87B8-40B6-8703-52C207BD5B8B}"/>
          </ac:spMkLst>
        </pc:spChg>
        <pc:spChg chg="mod">
          <ac:chgData name="William Grey" userId="37b73424-c081-4fc2-b1af-363f4f3fd4f3" providerId="ADAL" clId="{6BE0566D-3915-4A23-8621-46BFF4182D58}" dt="2019-05-28T19:21:46.687" v="9635" actId="207"/>
          <ac:spMkLst>
            <pc:docMk/>
            <pc:sldMk cId="1692131899" sldId="287"/>
            <ac:spMk id="3" creationId="{B0314B5C-816D-45C7-B2A7-D5B1E68B4A9E}"/>
          </ac:spMkLst>
        </pc:spChg>
      </pc:sldChg>
      <pc:sldChg chg="add del">
        <pc:chgData name="William Grey" userId="37b73424-c081-4fc2-b1af-363f4f3fd4f3" providerId="ADAL" clId="{6BE0566D-3915-4A23-8621-46BFF4182D58}" dt="2019-05-28T13:19:22.543" v="2519" actId="2696"/>
        <pc:sldMkLst>
          <pc:docMk/>
          <pc:sldMk cId="3567116554" sldId="287"/>
        </pc:sldMkLst>
      </pc:sldChg>
      <pc:sldChg chg="del">
        <pc:chgData name="William Grey" userId="37b73424-c081-4fc2-b1af-363f4f3fd4f3" providerId="ADAL" clId="{6BE0566D-3915-4A23-8621-46BFF4182D58}" dt="2019-05-28T06:57:48.095" v="2" actId="2696"/>
        <pc:sldMkLst>
          <pc:docMk/>
          <pc:sldMk cId="3806293640" sldId="287"/>
        </pc:sldMkLst>
      </pc:sldChg>
      <pc:sldChg chg="del">
        <pc:chgData name="William Grey" userId="37b73424-c081-4fc2-b1af-363f4f3fd4f3" providerId="ADAL" clId="{6BE0566D-3915-4A23-8621-46BFF4182D58}" dt="2019-05-28T06:57:49.003" v="5" actId="2696"/>
        <pc:sldMkLst>
          <pc:docMk/>
          <pc:sldMk cId="1496305427" sldId="288"/>
        </pc:sldMkLst>
      </pc:sldChg>
      <pc:sldChg chg="add del">
        <pc:chgData name="William Grey" userId="37b73424-c081-4fc2-b1af-363f4f3fd4f3" providerId="ADAL" clId="{6BE0566D-3915-4A23-8621-46BFF4182D58}" dt="2019-05-28T13:19:21.221" v="2518" actId="2696"/>
        <pc:sldMkLst>
          <pc:docMk/>
          <pc:sldMk cId="1835464141" sldId="288"/>
        </pc:sldMkLst>
      </pc:sldChg>
      <pc:sldChg chg="addSp delSp modSp add">
        <pc:chgData name="William Grey" userId="37b73424-c081-4fc2-b1af-363f4f3fd4f3" providerId="ADAL" clId="{6BE0566D-3915-4A23-8621-46BFF4182D58}" dt="2019-05-28T19:26:49.959" v="9735" actId="20577"/>
        <pc:sldMkLst>
          <pc:docMk/>
          <pc:sldMk cId="2560064339" sldId="288"/>
        </pc:sldMkLst>
        <pc:spChg chg="mod">
          <ac:chgData name="William Grey" userId="37b73424-c081-4fc2-b1af-363f4f3fd4f3" providerId="ADAL" clId="{6BE0566D-3915-4A23-8621-46BFF4182D58}" dt="2019-05-28T19:26:31.167" v="9725" actId="1076"/>
          <ac:spMkLst>
            <pc:docMk/>
            <pc:sldMk cId="2560064339" sldId="288"/>
            <ac:spMk id="2" creationId="{DFA1718F-F152-44CC-AC24-74264FF20BC9}"/>
          </ac:spMkLst>
        </pc:spChg>
        <pc:spChg chg="add del mod ord">
          <ac:chgData name="William Grey" userId="37b73424-c081-4fc2-b1af-363f4f3fd4f3" providerId="ADAL" clId="{6BE0566D-3915-4A23-8621-46BFF4182D58}" dt="2019-05-28T19:26:49.959" v="9735" actId="20577"/>
          <ac:spMkLst>
            <pc:docMk/>
            <pc:sldMk cId="2560064339" sldId="288"/>
            <ac:spMk id="3" creationId="{4D4BE102-0CC5-44D9-87CB-1A8D12B3CEA9}"/>
          </ac:spMkLst>
        </pc:spChg>
        <pc:spChg chg="add del mod">
          <ac:chgData name="William Grey" userId="37b73424-c081-4fc2-b1af-363f4f3fd4f3" providerId="ADAL" clId="{6BE0566D-3915-4A23-8621-46BFF4182D58}" dt="2019-05-28T19:26:16.844" v="9722" actId="478"/>
          <ac:spMkLst>
            <pc:docMk/>
            <pc:sldMk cId="2560064339" sldId="288"/>
            <ac:spMk id="5" creationId="{2CBA0581-B715-44D0-BA2D-D224DC6CB617}"/>
          </ac:spMkLst>
        </pc:spChg>
      </pc:sldChg>
      <pc:sldChg chg="add del">
        <pc:chgData name="William Grey" userId="37b73424-c081-4fc2-b1af-363f4f3fd4f3" providerId="ADAL" clId="{6BE0566D-3915-4A23-8621-46BFF4182D58}" dt="2019-05-28T13:19:20.752" v="2517" actId="2696"/>
        <pc:sldMkLst>
          <pc:docMk/>
          <pc:sldMk cId="1353730919" sldId="289"/>
        </pc:sldMkLst>
      </pc:sldChg>
      <pc:sldChg chg="del">
        <pc:chgData name="William Grey" userId="37b73424-c081-4fc2-b1af-363f4f3fd4f3" providerId="ADAL" clId="{6BE0566D-3915-4A23-8621-46BFF4182D58}" dt="2019-05-28T06:57:48.487" v="3" actId="2696"/>
        <pc:sldMkLst>
          <pc:docMk/>
          <pc:sldMk cId="2374171420" sldId="289"/>
        </pc:sldMkLst>
      </pc:sldChg>
      <pc:sldChg chg="modSp add">
        <pc:chgData name="William Grey" userId="37b73424-c081-4fc2-b1af-363f4f3fd4f3" providerId="ADAL" clId="{6BE0566D-3915-4A23-8621-46BFF4182D58}" dt="2019-05-28T15:38:19.875" v="5231" actId="255"/>
        <pc:sldMkLst>
          <pc:docMk/>
          <pc:sldMk cId="3800350289" sldId="289"/>
        </pc:sldMkLst>
        <pc:spChg chg="mod">
          <ac:chgData name="William Grey" userId="37b73424-c081-4fc2-b1af-363f4f3fd4f3" providerId="ADAL" clId="{6BE0566D-3915-4A23-8621-46BFF4182D58}" dt="2019-05-28T15:36:08.311" v="5181" actId="1076"/>
          <ac:spMkLst>
            <pc:docMk/>
            <pc:sldMk cId="3800350289" sldId="289"/>
            <ac:spMk id="2" creationId="{2421316D-5362-474E-B909-3584937CD3ED}"/>
          </ac:spMkLst>
        </pc:spChg>
        <pc:spChg chg="mod">
          <ac:chgData name="William Grey" userId="37b73424-c081-4fc2-b1af-363f4f3fd4f3" providerId="ADAL" clId="{6BE0566D-3915-4A23-8621-46BFF4182D58}" dt="2019-05-28T15:38:19.875" v="5231" actId="255"/>
          <ac:spMkLst>
            <pc:docMk/>
            <pc:sldMk cId="3800350289" sldId="289"/>
            <ac:spMk id="3" creationId="{C6331C64-9DFE-43EE-B3C4-5CDD7ABCAA59}"/>
          </ac:spMkLst>
        </pc:spChg>
      </pc:sldChg>
      <pc:sldChg chg="modSp add del">
        <pc:chgData name="William Grey" userId="37b73424-c081-4fc2-b1af-363f4f3fd4f3" providerId="ADAL" clId="{6BE0566D-3915-4A23-8621-46BFF4182D58}" dt="2019-05-28T13:19:20.311" v="2516" actId="2696"/>
        <pc:sldMkLst>
          <pc:docMk/>
          <pc:sldMk cId="384855467" sldId="290"/>
        </pc:sldMkLst>
        <pc:spChg chg="mod">
          <ac:chgData name="William Grey" userId="37b73424-c081-4fc2-b1af-363f4f3fd4f3" providerId="ADAL" clId="{6BE0566D-3915-4A23-8621-46BFF4182D58}" dt="2019-05-28T13:13:55.493" v="2395" actId="20577"/>
          <ac:spMkLst>
            <pc:docMk/>
            <pc:sldMk cId="384855467" sldId="290"/>
            <ac:spMk id="2" creationId="{7B01E766-5DA9-4F35-A00F-69C954EE9C11}"/>
          </ac:spMkLst>
        </pc:spChg>
        <pc:spChg chg="mod">
          <ac:chgData name="William Grey" userId="37b73424-c081-4fc2-b1af-363f4f3fd4f3" providerId="ADAL" clId="{6BE0566D-3915-4A23-8621-46BFF4182D58}" dt="2019-05-28T13:14:37.814" v="2417" actId="20577"/>
          <ac:spMkLst>
            <pc:docMk/>
            <pc:sldMk cId="384855467" sldId="290"/>
            <ac:spMk id="3" creationId="{D75093CA-1FE1-4A3A-936D-1E6A889BE19A}"/>
          </ac:spMkLst>
        </pc:spChg>
      </pc:sldChg>
      <pc:sldChg chg="addSp modSp add del">
        <pc:chgData name="William Grey" userId="37b73424-c081-4fc2-b1af-363f4f3fd4f3" providerId="ADAL" clId="{6BE0566D-3915-4A23-8621-46BFF4182D58}" dt="2019-05-28T14:33:16.274" v="3466" actId="2696"/>
        <pc:sldMkLst>
          <pc:docMk/>
          <pc:sldMk cId="825356401" sldId="290"/>
        </pc:sldMkLst>
        <pc:spChg chg="mod">
          <ac:chgData name="William Grey" userId="37b73424-c081-4fc2-b1af-363f4f3fd4f3" providerId="ADAL" clId="{6BE0566D-3915-4A23-8621-46BFF4182D58}" dt="2019-05-28T13:34:13.993" v="2835" actId="20577"/>
          <ac:spMkLst>
            <pc:docMk/>
            <pc:sldMk cId="825356401" sldId="290"/>
            <ac:spMk id="2" creationId="{AF5834F2-6D81-484B-A282-558BF7739CBB}"/>
          </ac:spMkLst>
        </pc:spChg>
        <pc:spChg chg="mod">
          <ac:chgData name="William Grey" userId="37b73424-c081-4fc2-b1af-363f4f3fd4f3" providerId="ADAL" clId="{6BE0566D-3915-4A23-8621-46BFF4182D58}" dt="2019-05-28T13:44:31.173" v="2889" actId="14100"/>
          <ac:spMkLst>
            <pc:docMk/>
            <pc:sldMk cId="825356401" sldId="290"/>
            <ac:spMk id="3" creationId="{DE005163-404D-40B7-A4E4-C1573664FAD1}"/>
          </ac:spMkLst>
        </pc:spChg>
        <pc:spChg chg="add mod">
          <ac:chgData name="William Grey" userId="37b73424-c081-4fc2-b1af-363f4f3fd4f3" providerId="ADAL" clId="{6BE0566D-3915-4A23-8621-46BFF4182D58}" dt="2019-05-28T13:44:18.780" v="2888" actId="14100"/>
          <ac:spMkLst>
            <pc:docMk/>
            <pc:sldMk cId="825356401" sldId="290"/>
            <ac:spMk id="4" creationId="{B274FFA1-89AC-4BAC-9289-749FDD2FCAA5}"/>
          </ac:spMkLst>
        </pc:spChg>
      </pc:sldChg>
      <pc:sldChg chg="del">
        <pc:chgData name="William Grey" userId="37b73424-c081-4fc2-b1af-363f4f3fd4f3" providerId="ADAL" clId="{6BE0566D-3915-4A23-8621-46BFF4182D58}" dt="2019-05-28T06:57:48.761" v="4" actId="2696"/>
        <pc:sldMkLst>
          <pc:docMk/>
          <pc:sldMk cId="2774111782" sldId="290"/>
        </pc:sldMkLst>
      </pc:sldChg>
      <pc:sldChg chg="addSp delSp modSp add">
        <pc:chgData name="William Grey" userId="37b73424-c081-4fc2-b1af-363f4f3fd4f3" providerId="ADAL" clId="{6BE0566D-3915-4A23-8621-46BFF4182D58}" dt="2019-05-28T19:49:31.558" v="10222" actId="20577"/>
        <pc:sldMkLst>
          <pc:docMk/>
          <pc:sldMk cId="689118946" sldId="291"/>
        </pc:sldMkLst>
        <pc:spChg chg="mod">
          <ac:chgData name="William Grey" userId="37b73424-c081-4fc2-b1af-363f4f3fd4f3" providerId="ADAL" clId="{6BE0566D-3915-4A23-8621-46BFF4182D58}" dt="2019-05-28T15:44:24.077" v="5924" actId="20577"/>
          <ac:spMkLst>
            <pc:docMk/>
            <pc:sldMk cId="689118946" sldId="291"/>
            <ac:spMk id="2" creationId="{05D052DD-8FB5-491B-A281-0D113D995894}"/>
          </ac:spMkLst>
        </pc:spChg>
        <pc:spChg chg="del mod">
          <ac:chgData name="William Grey" userId="37b73424-c081-4fc2-b1af-363f4f3fd4f3" providerId="ADAL" clId="{6BE0566D-3915-4A23-8621-46BFF4182D58}" dt="2019-05-28T13:44:51.037" v="2892"/>
          <ac:spMkLst>
            <pc:docMk/>
            <pc:sldMk cId="689118946" sldId="291"/>
            <ac:spMk id="3" creationId="{DFB991CF-3F3B-47C1-8675-864A0EA4E9AC}"/>
          </ac:spMkLst>
        </pc:spChg>
        <pc:spChg chg="add mod">
          <ac:chgData name="William Grey" userId="37b73424-c081-4fc2-b1af-363f4f3fd4f3" providerId="ADAL" clId="{6BE0566D-3915-4A23-8621-46BFF4182D58}" dt="2019-05-28T19:49:31.558" v="10222" actId="20577"/>
          <ac:spMkLst>
            <pc:docMk/>
            <pc:sldMk cId="689118946" sldId="291"/>
            <ac:spMk id="4" creationId="{8F98EB68-A0E0-4FA3-B4F6-94B067125137}"/>
          </ac:spMkLst>
        </pc:spChg>
        <pc:spChg chg="add del">
          <ac:chgData name="William Grey" userId="37b73424-c081-4fc2-b1af-363f4f3fd4f3" providerId="ADAL" clId="{6BE0566D-3915-4A23-8621-46BFF4182D58}" dt="2019-05-28T13:52:14.244" v="2989"/>
          <ac:spMkLst>
            <pc:docMk/>
            <pc:sldMk cId="689118946" sldId="291"/>
            <ac:spMk id="5" creationId="{12D2651C-5456-42C6-A554-EE7A1C80E4F8}"/>
          </ac:spMkLst>
        </pc:spChg>
      </pc:sldChg>
      <pc:sldChg chg="del">
        <pc:chgData name="William Grey" userId="37b73424-c081-4fc2-b1af-363f4f3fd4f3" providerId="ADAL" clId="{6BE0566D-3915-4A23-8621-46BFF4182D58}" dt="2019-05-28T06:57:49.136" v="6" actId="2696"/>
        <pc:sldMkLst>
          <pc:docMk/>
          <pc:sldMk cId="1383067881" sldId="291"/>
        </pc:sldMkLst>
      </pc:sldChg>
      <pc:sldChg chg="del">
        <pc:chgData name="William Grey" userId="37b73424-c081-4fc2-b1af-363f4f3fd4f3" providerId="ADAL" clId="{6BE0566D-3915-4A23-8621-46BFF4182D58}" dt="2019-05-28T06:57:51.625" v="13" actId="2696"/>
        <pc:sldMkLst>
          <pc:docMk/>
          <pc:sldMk cId="1488594667" sldId="292"/>
        </pc:sldMkLst>
      </pc:sldChg>
      <pc:sldChg chg="modSp add">
        <pc:chgData name="William Grey" userId="37b73424-c081-4fc2-b1af-363f4f3fd4f3" providerId="ADAL" clId="{6BE0566D-3915-4A23-8621-46BFF4182D58}" dt="2019-05-28T18:34:46.191" v="7166" actId="27636"/>
        <pc:sldMkLst>
          <pc:docMk/>
          <pc:sldMk cId="1718608313" sldId="292"/>
        </pc:sldMkLst>
        <pc:spChg chg="mod ord">
          <ac:chgData name="William Grey" userId="37b73424-c081-4fc2-b1af-363f4f3fd4f3" providerId="ADAL" clId="{6BE0566D-3915-4A23-8621-46BFF4182D58}" dt="2019-05-28T14:26:42.242" v="3361" actId="20577"/>
          <ac:spMkLst>
            <pc:docMk/>
            <pc:sldMk cId="1718608313" sldId="292"/>
            <ac:spMk id="2" creationId="{561E19DD-912E-4149-9C07-3BA4B942DE07}"/>
          </ac:spMkLst>
        </pc:spChg>
        <pc:spChg chg="mod">
          <ac:chgData name="William Grey" userId="37b73424-c081-4fc2-b1af-363f4f3fd4f3" providerId="ADAL" clId="{6BE0566D-3915-4A23-8621-46BFF4182D58}" dt="2019-05-28T18:34:46.191" v="7166" actId="27636"/>
          <ac:spMkLst>
            <pc:docMk/>
            <pc:sldMk cId="1718608313" sldId="292"/>
            <ac:spMk id="3" creationId="{BF161BF2-ECC0-4CCA-A0CE-253F53BAB0D5}"/>
          </ac:spMkLst>
        </pc:spChg>
      </pc:sldChg>
      <pc:sldChg chg="addSp modSp add">
        <pc:chgData name="William Grey" userId="37b73424-c081-4fc2-b1af-363f4f3fd4f3" providerId="ADAL" clId="{6BE0566D-3915-4A23-8621-46BFF4182D58}" dt="2019-05-28T16:10:54.328" v="7070" actId="20577"/>
        <pc:sldMkLst>
          <pc:docMk/>
          <pc:sldMk cId="2973241809" sldId="293"/>
        </pc:sldMkLst>
        <pc:spChg chg="mod">
          <ac:chgData name="William Grey" userId="37b73424-c081-4fc2-b1af-363f4f3fd4f3" providerId="ADAL" clId="{6BE0566D-3915-4A23-8621-46BFF4182D58}" dt="2019-05-28T14:20:43.355" v="3213" actId="1076"/>
          <ac:spMkLst>
            <pc:docMk/>
            <pc:sldMk cId="2973241809" sldId="293"/>
            <ac:spMk id="2" creationId="{608B5287-17AB-4984-8C3E-B8C66F392C38}"/>
          </ac:spMkLst>
        </pc:spChg>
        <pc:spChg chg="mod">
          <ac:chgData name="William Grey" userId="37b73424-c081-4fc2-b1af-363f4f3fd4f3" providerId="ADAL" clId="{6BE0566D-3915-4A23-8621-46BFF4182D58}" dt="2019-05-28T16:10:54.328" v="7070" actId="20577"/>
          <ac:spMkLst>
            <pc:docMk/>
            <pc:sldMk cId="2973241809" sldId="293"/>
            <ac:spMk id="3" creationId="{E1E11A95-BBFA-4002-949C-085B9623090A}"/>
          </ac:spMkLst>
        </pc:spChg>
        <pc:spChg chg="add mod">
          <ac:chgData name="William Grey" userId="37b73424-c081-4fc2-b1af-363f4f3fd4f3" providerId="ADAL" clId="{6BE0566D-3915-4A23-8621-46BFF4182D58}" dt="2019-05-28T14:28:17.237" v="3404" actId="14100"/>
          <ac:spMkLst>
            <pc:docMk/>
            <pc:sldMk cId="2973241809" sldId="293"/>
            <ac:spMk id="4" creationId="{35E1C610-9372-43E7-844B-4EFAC961C884}"/>
          </ac:spMkLst>
        </pc:spChg>
      </pc:sldChg>
      <pc:sldChg chg="modSp add">
        <pc:chgData name="William Grey" userId="37b73424-c081-4fc2-b1af-363f4f3fd4f3" providerId="ADAL" clId="{6BE0566D-3915-4A23-8621-46BFF4182D58}" dt="2019-05-28T15:13:02.907" v="4193"/>
        <pc:sldMkLst>
          <pc:docMk/>
          <pc:sldMk cId="3756223695" sldId="294"/>
        </pc:sldMkLst>
        <pc:spChg chg="mod">
          <ac:chgData name="William Grey" userId="37b73424-c081-4fc2-b1af-363f4f3fd4f3" providerId="ADAL" clId="{6BE0566D-3915-4A23-8621-46BFF4182D58}" dt="2019-05-28T15:11:29.874" v="4168" actId="20577"/>
          <ac:spMkLst>
            <pc:docMk/>
            <pc:sldMk cId="3756223695" sldId="294"/>
            <ac:spMk id="2" creationId="{8916B486-C929-45B2-96E9-DA86B9B927D0}"/>
          </ac:spMkLst>
        </pc:spChg>
        <pc:spChg chg="mod">
          <ac:chgData name="William Grey" userId="37b73424-c081-4fc2-b1af-363f4f3fd4f3" providerId="ADAL" clId="{6BE0566D-3915-4A23-8621-46BFF4182D58}" dt="2019-05-28T15:13:02.907" v="4193"/>
          <ac:spMkLst>
            <pc:docMk/>
            <pc:sldMk cId="3756223695" sldId="294"/>
            <ac:spMk id="3" creationId="{6278A29D-3A2D-48C6-9E28-B1613AB5D6A0}"/>
          </ac:spMkLst>
        </pc:spChg>
      </pc:sldChg>
      <pc:sldChg chg="addSp delSp modSp add del">
        <pc:chgData name="William Grey" userId="37b73424-c081-4fc2-b1af-363f4f3fd4f3" providerId="ADAL" clId="{6BE0566D-3915-4A23-8621-46BFF4182D58}" dt="2019-05-28T14:32:59.013" v="3465" actId="2696"/>
        <pc:sldMkLst>
          <pc:docMk/>
          <pc:sldMk cId="3893322426" sldId="294"/>
        </pc:sldMkLst>
        <pc:spChg chg="del">
          <ac:chgData name="William Grey" userId="37b73424-c081-4fc2-b1af-363f4f3fd4f3" providerId="ADAL" clId="{6BE0566D-3915-4A23-8621-46BFF4182D58}" dt="2019-05-28T14:28:31.667" v="3406"/>
          <ac:spMkLst>
            <pc:docMk/>
            <pc:sldMk cId="3893322426" sldId="294"/>
            <ac:spMk id="3" creationId="{AD26CD91-825B-461E-B9A9-2CD0374D1788}"/>
          </ac:spMkLst>
        </pc:spChg>
        <pc:picChg chg="add mod">
          <ac:chgData name="William Grey" userId="37b73424-c081-4fc2-b1af-363f4f3fd4f3" providerId="ADAL" clId="{6BE0566D-3915-4A23-8621-46BFF4182D58}" dt="2019-05-28T14:28:31.667" v="3406"/>
          <ac:picMkLst>
            <pc:docMk/>
            <pc:sldMk cId="3893322426" sldId="294"/>
            <ac:picMk id="5" creationId="{115529C0-4833-46D6-8B88-2D8477EC637E}"/>
          </ac:picMkLst>
        </pc:picChg>
        <pc:picChg chg="add del mod">
          <ac:chgData name="William Grey" userId="37b73424-c081-4fc2-b1af-363f4f3fd4f3" providerId="ADAL" clId="{6BE0566D-3915-4A23-8621-46BFF4182D58}" dt="2019-05-28T14:28:45.666" v="3410" actId="478"/>
          <ac:picMkLst>
            <pc:docMk/>
            <pc:sldMk cId="3893322426" sldId="294"/>
            <ac:picMk id="7" creationId="{1FFBB3C7-DCD3-4E0D-BCE5-9C559E93FB12}"/>
          </ac:picMkLst>
        </pc:picChg>
        <pc:picChg chg="add del mod">
          <ac:chgData name="William Grey" userId="37b73424-c081-4fc2-b1af-363f4f3fd4f3" providerId="ADAL" clId="{6BE0566D-3915-4A23-8621-46BFF4182D58}" dt="2019-05-28T14:28:43.804" v="3409" actId="478"/>
          <ac:picMkLst>
            <pc:docMk/>
            <pc:sldMk cId="3893322426" sldId="294"/>
            <ac:picMk id="9" creationId="{B6BA2B41-BE45-40D1-BDA1-A635A48E6317}"/>
          </ac:picMkLst>
        </pc:picChg>
        <pc:picChg chg="add del mod">
          <ac:chgData name="William Grey" userId="37b73424-c081-4fc2-b1af-363f4f3fd4f3" providerId="ADAL" clId="{6BE0566D-3915-4A23-8621-46BFF4182D58}" dt="2019-05-28T14:28:59.031" v="3412" actId="478"/>
          <ac:picMkLst>
            <pc:docMk/>
            <pc:sldMk cId="3893322426" sldId="294"/>
            <ac:picMk id="11" creationId="{8384D089-A3A5-4D66-95D6-FE4A42019973}"/>
          </ac:picMkLst>
        </pc:picChg>
        <pc:picChg chg="add del mod">
          <ac:chgData name="William Grey" userId="37b73424-c081-4fc2-b1af-363f4f3fd4f3" providerId="ADAL" clId="{6BE0566D-3915-4A23-8621-46BFF4182D58}" dt="2019-05-28T14:29:57.248" v="3415" actId="478"/>
          <ac:picMkLst>
            <pc:docMk/>
            <pc:sldMk cId="3893322426" sldId="294"/>
            <ac:picMk id="13" creationId="{07A746BC-DB28-42E9-A2B6-F092E8064DD5}"/>
          </ac:picMkLst>
        </pc:picChg>
      </pc:sldChg>
      <pc:sldChg chg="del">
        <pc:chgData name="William Grey" userId="37b73424-c081-4fc2-b1af-363f4f3fd4f3" providerId="ADAL" clId="{6BE0566D-3915-4A23-8621-46BFF4182D58}" dt="2019-05-28T06:57:50.150" v="11" actId="2696"/>
        <pc:sldMkLst>
          <pc:docMk/>
          <pc:sldMk cId="4008069216" sldId="294"/>
        </pc:sldMkLst>
      </pc:sldChg>
      <pc:sldChg chg="modSp add">
        <pc:chgData name="William Grey" userId="37b73424-c081-4fc2-b1af-363f4f3fd4f3" providerId="ADAL" clId="{6BE0566D-3915-4A23-8621-46BFF4182D58}" dt="2019-05-28T15:28:19.153" v="4611" actId="20577"/>
        <pc:sldMkLst>
          <pc:docMk/>
          <pc:sldMk cId="792452004" sldId="295"/>
        </pc:sldMkLst>
        <pc:spChg chg="mod">
          <ac:chgData name="William Grey" userId="37b73424-c081-4fc2-b1af-363f4f3fd4f3" providerId="ADAL" clId="{6BE0566D-3915-4A23-8621-46BFF4182D58}" dt="2019-05-28T15:12:05.803" v="4186" actId="20577"/>
          <ac:spMkLst>
            <pc:docMk/>
            <pc:sldMk cId="792452004" sldId="295"/>
            <ac:spMk id="2" creationId="{8916B486-C929-45B2-96E9-DA86B9B927D0}"/>
          </ac:spMkLst>
        </pc:spChg>
        <pc:spChg chg="mod">
          <ac:chgData name="William Grey" userId="37b73424-c081-4fc2-b1af-363f4f3fd4f3" providerId="ADAL" clId="{6BE0566D-3915-4A23-8621-46BFF4182D58}" dt="2019-05-28T15:28:19.153" v="4611" actId="20577"/>
          <ac:spMkLst>
            <pc:docMk/>
            <pc:sldMk cId="792452004" sldId="295"/>
            <ac:spMk id="3" creationId="{6278A29D-3A2D-48C6-9E28-B1613AB5D6A0}"/>
          </ac:spMkLst>
        </pc:spChg>
      </pc:sldChg>
      <pc:sldChg chg="del">
        <pc:chgData name="William Grey" userId="37b73424-c081-4fc2-b1af-363f4f3fd4f3" providerId="ADAL" clId="{6BE0566D-3915-4A23-8621-46BFF4182D58}" dt="2019-05-28T06:57:50.368" v="12" actId="2696"/>
        <pc:sldMkLst>
          <pc:docMk/>
          <pc:sldMk cId="2180927697" sldId="295"/>
        </pc:sldMkLst>
      </pc:sldChg>
      <pc:sldChg chg="modSp add">
        <pc:chgData name="William Grey" userId="37b73424-c081-4fc2-b1af-363f4f3fd4f3" providerId="ADAL" clId="{6BE0566D-3915-4A23-8621-46BFF4182D58}" dt="2019-05-28T18:40:15.393" v="7693" actId="20577"/>
        <pc:sldMkLst>
          <pc:docMk/>
          <pc:sldMk cId="860238822" sldId="296"/>
        </pc:sldMkLst>
        <pc:spChg chg="mod">
          <ac:chgData name="William Grey" userId="37b73424-c081-4fc2-b1af-363f4f3fd4f3" providerId="ADAL" clId="{6BE0566D-3915-4A23-8621-46BFF4182D58}" dt="2019-05-28T14:44:05.490" v="3514" actId="20577"/>
          <ac:spMkLst>
            <pc:docMk/>
            <pc:sldMk cId="860238822" sldId="296"/>
            <ac:spMk id="2" creationId="{4A4D4F91-708B-4F32-A27A-A411AD44CB42}"/>
          </ac:spMkLst>
        </pc:spChg>
        <pc:spChg chg="mod">
          <ac:chgData name="William Grey" userId="37b73424-c081-4fc2-b1af-363f4f3fd4f3" providerId="ADAL" clId="{6BE0566D-3915-4A23-8621-46BFF4182D58}" dt="2019-05-28T18:40:15.393" v="7693" actId="20577"/>
          <ac:spMkLst>
            <pc:docMk/>
            <pc:sldMk cId="860238822" sldId="296"/>
            <ac:spMk id="3" creationId="{CBEE3DA2-D496-4770-9A4A-3AE98E452D5D}"/>
          </ac:spMkLst>
        </pc:spChg>
      </pc:sldChg>
      <pc:sldChg chg="del">
        <pc:chgData name="William Grey" userId="37b73424-c081-4fc2-b1af-363f4f3fd4f3" providerId="ADAL" clId="{6BE0566D-3915-4A23-8621-46BFF4182D58}" dt="2019-05-28T06:57:49.527" v="8" actId="2696"/>
        <pc:sldMkLst>
          <pc:docMk/>
          <pc:sldMk cId="3618105160" sldId="296"/>
        </pc:sldMkLst>
      </pc:sldChg>
      <pc:sldChg chg="modSp add del">
        <pc:chgData name="William Grey" userId="37b73424-c081-4fc2-b1af-363f4f3fd4f3" providerId="ADAL" clId="{6BE0566D-3915-4A23-8621-46BFF4182D58}" dt="2019-05-28T15:29:44.412" v="4612" actId="2696"/>
        <pc:sldMkLst>
          <pc:docMk/>
          <pc:sldMk cId="1981694692" sldId="297"/>
        </pc:sldMkLst>
        <pc:spChg chg="mod">
          <ac:chgData name="William Grey" userId="37b73424-c081-4fc2-b1af-363f4f3fd4f3" providerId="ADAL" clId="{6BE0566D-3915-4A23-8621-46BFF4182D58}" dt="2019-05-28T14:57:53.589" v="3604" actId="20577"/>
          <ac:spMkLst>
            <pc:docMk/>
            <pc:sldMk cId="1981694692" sldId="297"/>
            <ac:spMk id="2" creationId="{7FF00DA8-DA14-4F8E-A752-5AEC3DAE0B2B}"/>
          </ac:spMkLst>
        </pc:spChg>
        <pc:spChg chg="mod">
          <ac:chgData name="William Grey" userId="37b73424-c081-4fc2-b1af-363f4f3fd4f3" providerId="ADAL" clId="{6BE0566D-3915-4A23-8621-46BFF4182D58}" dt="2019-05-28T15:05:19.424" v="3664" actId="113"/>
          <ac:spMkLst>
            <pc:docMk/>
            <pc:sldMk cId="1981694692" sldId="297"/>
            <ac:spMk id="3" creationId="{C8CAEE8E-B91E-4E56-8BDC-4DEB4F470C1C}"/>
          </ac:spMkLst>
        </pc:spChg>
      </pc:sldChg>
      <pc:sldChg chg="del">
        <pc:chgData name="William Grey" userId="37b73424-c081-4fc2-b1af-363f4f3fd4f3" providerId="ADAL" clId="{6BE0566D-3915-4A23-8621-46BFF4182D58}" dt="2019-05-28T06:57:49.714" v="9" actId="2696"/>
        <pc:sldMkLst>
          <pc:docMk/>
          <pc:sldMk cId="2001708530" sldId="297"/>
        </pc:sldMkLst>
      </pc:sldChg>
      <pc:sldChg chg="modSp add">
        <pc:chgData name="William Grey" userId="37b73424-c081-4fc2-b1af-363f4f3fd4f3" providerId="ADAL" clId="{6BE0566D-3915-4A23-8621-46BFF4182D58}" dt="2019-05-28T19:52:40.504" v="10273" actId="20577"/>
        <pc:sldMkLst>
          <pc:docMk/>
          <pc:sldMk cId="1514302170" sldId="298"/>
        </pc:sldMkLst>
        <pc:spChg chg="mod">
          <ac:chgData name="William Grey" userId="37b73424-c081-4fc2-b1af-363f4f3fd4f3" providerId="ADAL" clId="{6BE0566D-3915-4A23-8621-46BFF4182D58}" dt="2019-05-28T15:06:13.612" v="3699" actId="20577"/>
          <ac:spMkLst>
            <pc:docMk/>
            <pc:sldMk cId="1514302170" sldId="298"/>
            <ac:spMk id="2" creationId="{E65B80D8-4EC0-4A93-8F1A-3BF0DBB83288}"/>
          </ac:spMkLst>
        </pc:spChg>
        <pc:spChg chg="mod">
          <ac:chgData name="William Grey" userId="37b73424-c081-4fc2-b1af-363f4f3fd4f3" providerId="ADAL" clId="{6BE0566D-3915-4A23-8621-46BFF4182D58}" dt="2019-05-28T19:52:40.504" v="10273" actId="20577"/>
          <ac:spMkLst>
            <pc:docMk/>
            <pc:sldMk cId="1514302170" sldId="298"/>
            <ac:spMk id="3" creationId="{44B70169-40AE-4EC3-AC4D-71E8556ADFC4}"/>
          </ac:spMkLst>
        </pc:spChg>
      </pc:sldChg>
      <pc:sldChg chg="modSp add del">
        <pc:chgData name="William Grey" userId="37b73424-c081-4fc2-b1af-363f4f3fd4f3" providerId="ADAL" clId="{6BE0566D-3915-4A23-8621-46BFF4182D58}" dt="2019-05-28T15:25:29.582" v="4514" actId="2696"/>
        <pc:sldMkLst>
          <pc:docMk/>
          <pc:sldMk cId="765623190" sldId="299"/>
        </pc:sldMkLst>
        <pc:spChg chg="mod">
          <ac:chgData name="William Grey" userId="37b73424-c081-4fc2-b1af-363f4f3fd4f3" providerId="ADAL" clId="{6BE0566D-3915-4A23-8621-46BFF4182D58}" dt="2019-05-28T15:13:26.830" v="4194"/>
          <ac:spMkLst>
            <pc:docMk/>
            <pc:sldMk cId="765623190" sldId="299"/>
            <ac:spMk id="3" creationId="{C8CAEE8E-B91E-4E56-8BDC-4DEB4F470C1C}"/>
          </ac:spMkLst>
        </pc:spChg>
      </pc:sldChg>
      <pc:sldChg chg="modSp add ord">
        <pc:chgData name="William Grey" userId="37b73424-c081-4fc2-b1af-363f4f3fd4f3" providerId="ADAL" clId="{6BE0566D-3915-4A23-8621-46BFF4182D58}" dt="2019-05-28T15:23:50.141" v="4474"/>
        <pc:sldMkLst>
          <pc:docMk/>
          <pc:sldMk cId="2549038635" sldId="300"/>
        </pc:sldMkLst>
        <pc:spChg chg="mod">
          <ac:chgData name="William Grey" userId="37b73424-c081-4fc2-b1af-363f4f3fd4f3" providerId="ADAL" clId="{6BE0566D-3915-4A23-8621-46BFF4182D58}" dt="2019-05-28T15:23:50.141" v="4474"/>
          <ac:spMkLst>
            <pc:docMk/>
            <pc:sldMk cId="2549038635" sldId="300"/>
            <ac:spMk id="3" creationId="{CBEE3DA2-D496-4770-9A4A-3AE98E452D5D}"/>
          </ac:spMkLst>
        </pc:spChg>
      </pc:sldChg>
      <pc:sldChg chg="modSp add">
        <pc:chgData name="William Grey" userId="37b73424-c081-4fc2-b1af-363f4f3fd4f3" providerId="ADAL" clId="{6BE0566D-3915-4A23-8621-46BFF4182D58}" dt="2019-05-28T16:08:04.173" v="7001" actId="20577"/>
        <pc:sldMkLst>
          <pc:docMk/>
          <pc:sldMk cId="3125514250" sldId="301"/>
        </pc:sldMkLst>
        <pc:spChg chg="mod">
          <ac:chgData name="William Grey" userId="37b73424-c081-4fc2-b1af-363f4f3fd4f3" providerId="ADAL" clId="{6BE0566D-3915-4A23-8621-46BFF4182D58}" dt="2019-05-28T15:38:55.405" v="5243" actId="20577"/>
          <ac:spMkLst>
            <pc:docMk/>
            <pc:sldMk cId="3125514250" sldId="301"/>
            <ac:spMk id="2" creationId="{D4D690DA-B595-4541-A4BA-F6EB2D432C20}"/>
          </ac:spMkLst>
        </pc:spChg>
        <pc:spChg chg="mod">
          <ac:chgData name="William Grey" userId="37b73424-c081-4fc2-b1af-363f4f3fd4f3" providerId="ADAL" clId="{6BE0566D-3915-4A23-8621-46BFF4182D58}" dt="2019-05-28T16:08:04.173" v="7001" actId="20577"/>
          <ac:spMkLst>
            <pc:docMk/>
            <pc:sldMk cId="3125514250" sldId="301"/>
            <ac:spMk id="3" creationId="{4550C92E-A225-48B8-BFAC-62952105E467}"/>
          </ac:spMkLst>
        </pc:spChg>
      </pc:sldChg>
      <pc:sldChg chg="modSp add del">
        <pc:chgData name="William Grey" userId="37b73424-c081-4fc2-b1af-363f4f3fd4f3" providerId="ADAL" clId="{6BE0566D-3915-4A23-8621-46BFF4182D58}" dt="2019-05-28T15:48:51.861" v="6069" actId="2696"/>
        <pc:sldMkLst>
          <pc:docMk/>
          <pc:sldMk cId="1720273338" sldId="302"/>
        </pc:sldMkLst>
        <pc:spChg chg="mod">
          <ac:chgData name="William Grey" userId="37b73424-c081-4fc2-b1af-363f4f3fd4f3" providerId="ADAL" clId="{6BE0566D-3915-4A23-8621-46BFF4182D58}" dt="2019-05-28T15:48:14.649" v="6068" actId="20577"/>
          <ac:spMkLst>
            <pc:docMk/>
            <pc:sldMk cId="1720273338" sldId="302"/>
            <ac:spMk id="2" creationId="{F51BD15B-3AB8-4F76-9306-4CD14AE53CB5}"/>
          </ac:spMkLst>
        </pc:spChg>
      </pc:sldChg>
      <pc:sldChg chg="addSp modSp add">
        <pc:chgData name="William Grey" userId="37b73424-c081-4fc2-b1af-363f4f3fd4f3" providerId="ADAL" clId="{6BE0566D-3915-4A23-8621-46BFF4182D58}" dt="2019-05-28T19:50:30.161" v="10224" actId="1076"/>
        <pc:sldMkLst>
          <pc:docMk/>
          <pc:sldMk cId="3572845878" sldId="302"/>
        </pc:sldMkLst>
        <pc:spChg chg="mod">
          <ac:chgData name="William Grey" userId="37b73424-c081-4fc2-b1af-363f4f3fd4f3" providerId="ADAL" clId="{6BE0566D-3915-4A23-8621-46BFF4182D58}" dt="2019-05-28T16:06:36.064" v="6957" actId="20577"/>
          <ac:spMkLst>
            <pc:docMk/>
            <pc:sldMk cId="3572845878" sldId="302"/>
            <ac:spMk id="2" creationId="{05D052DD-8FB5-491B-A281-0D113D995894}"/>
          </ac:spMkLst>
        </pc:spChg>
        <pc:spChg chg="add mod">
          <ac:chgData name="William Grey" userId="37b73424-c081-4fc2-b1af-363f4f3fd4f3" providerId="ADAL" clId="{6BE0566D-3915-4A23-8621-46BFF4182D58}" dt="2019-05-28T19:50:30.161" v="10224" actId="1076"/>
          <ac:spMkLst>
            <pc:docMk/>
            <pc:sldMk cId="3572845878" sldId="302"/>
            <ac:spMk id="3" creationId="{6E922FD8-F44E-4BE5-9DEF-24059F590B4F}"/>
          </ac:spMkLst>
        </pc:spChg>
        <pc:spChg chg="mod">
          <ac:chgData name="William Grey" userId="37b73424-c081-4fc2-b1af-363f4f3fd4f3" providerId="ADAL" clId="{6BE0566D-3915-4A23-8621-46BFF4182D58}" dt="2019-05-28T16:06:28.595" v="6955" actId="14100"/>
          <ac:spMkLst>
            <pc:docMk/>
            <pc:sldMk cId="3572845878" sldId="302"/>
            <ac:spMk id="4" creationId="{8F98EB68-A0E0-4FA3-B4F6-94B067125137}"/>
          </ac:spMkLst>
        </pc:spChg>
      </pc:sldChg>
      <pc:sldChg chg="addSp delSp modSp add del">
        <pc:chgData name="William Grey" userId="37b73424-c081-4fc2-b1af-363f4f3fd4f3" providerId="ADAL" clId="{6BE0566D-3915-4A23-8621-46BFF4182D58}" dt="2019-05-28T18:45:10.231" v="7803" actId="2696"/>
        <pc:sldMkLst>
          <pc:docMk/>
          <pc:sldMk cId="140342641" sldId="303"/>
        </pc:sldMkLst>
        <pc:spChg chg="mod">
          <ac:chgData name="William Grey" userId="37b73424-c081-4fc2-b1af-363f4f3fd4f3" providerId="ADAL" clId="{6BE0566D-3915-4A23-8621-46BFF4182D58}" dt="2019-05-28T16:12:41.665" v="7094" actId="20577"/>
          <ac:spMkLst>
            <pc:docMk/>
            <pc:sldMk cId="140342641" sldId="303"/>
            <ac:spMk id="2" creationId="{AB9F232E-FCA0-4ED1-977A-27F7428DC96C}"/>
          </ac:spMkLst>
        </pc:spChg>
        <pc:spChg chg="del">
          <ac:chgData name="William Grey" userId="37b73424-c081-4fc2-b1af-363f4f3fd4f3" providerId="ADAL" clId="{6BE0566D-3915-4A23-8621-46BFF4182D58}" dt="2019-05-28T18:21:47.036" v="7095"/>
          <ac:spMkLst>
            <pc:docMk/>
            <pc:sldMk cId="140342641" sldId="303"/>
            <ac:spMk id="3" creationId="{5CFB3A36-3BB6-477F-8DE8-740A70822BF9}"/>
          </ac:spMkLst>
        </pc:spChg>
        <pc:picChg chg="add mod">
          <ac:chgData name="William Grey" userId="37b73424-c081-4fc2-b1af-363f4f3fd4f3" providerId="ADAL" clId="{6BE0566D-3915-4A23-8621-46BFF4182D58}" dt="2019-05-28T18:21:47.036" v="7095"/>
          <ac:picMkLst>
            <pc:docMk/>
            <pc:sldMk cId="140342641" sldId="303"/>
            <ac:picMk id="5" creationId="{3360CDE0-CF46-4D71-BC9A-EAFBFFFA48CE}"/>
          </ac:picMkLst>
        </pc:picChg>
      </pc:sldChg>
      <pc:sldChg chg="modSp add ord">
        <pc:chgData name="William Grey" userId="37b73424-c081-4fc2-b1af-363f4f3fd4f3" providerId="ADAL" clId="{6BE0566D-3915-4A23-8621-46BFF4182D58}" dt="2019-05-28T19:51:51.426" v="10228"/>
        <pc:sldMkLst>
          <pc:docMk/>
          <pc:sldMk cId="367889432" sldId="304"/>
        </pc:sldMkLst>
        <pc:spChg chg="mod">
          <ac:chgData name="William Grey" userId="37b73424-c081-4fc2-b1af-363f4f3fd4f3" providerId="ADAL" clId="{6BE0566D-3915-4A23-8621-46BFF4182D58}" dt="2019-05-28T18:35:45.296" v="7233" actId="20577"/>
          <ac:spMkLst>
            <pc:docMk/>
            <pc:sldMk cId="367889432" sldId="304"/>
            <ac:spMk id="2" creationId="{69FC936A-A6C0-412C-90BE-88D157C09B15}"/>
          </ac:spMkLst>
        </pc:spChg>
        <pc:spChg chg="mod">
          <ac:chgData name="William Grey" userId="37b73424-c081-4fc2-b1af-363f4f3fd4f3" providerId="ADAL" clId="{6BE0566D-3915-4A23-8621-46BFF4182D58}" dt="2019-05-28T18:37:29.428" v="7469" actId="20577"/>
          <ac:spMkLst>
            <pc:docMk/>
            <pc:sldMk cId="367889432" sldId="304"/>
            <ac:spMk id="3" creationId="{040953E2-DF19-41B0-AF43-9D5108A5A7F7}"/>
          </ac:spMkLst>
        </pc:spChg>
      </pc:sldChg>
      <pc:sldChg chg="addSp delSp modSp add">
        <pc:chgData name="William Grey" userId="37b73424-c081-4fc2-b1af-363f4f3fd4f3" providerId="ADAL" clId="{6BE0566D-3915-4A23-8621-46BFF4182D58}" dt="2019-05-28T19:51:32.694" v="10226" actId="478"/>
        <pc:sldMkLst>
          <pc:docMk/>
          <pc:sldMk cId="993493492" sldId="305"/>
        </pc:sldMkLst>
        <pc:spChg chg="mod">
          <ac:chgData name="William Grey" userId="37b73424-c081-4fc2-b1af-363f4f3fd4f3" providerId="ADAL" clId="{6BE0566D-3915-4A23-8621-46BFF4182D58}" dt="2019-05-28T18:32:54.061" v="7137" actId="1076"/>
          <ac:spMkLst>
            <pc:docMk/>
            <pc:sldMk cId="993493492" sldId="305"/>
            <ac:spMk id="2" creationId="{AB9F232E-FCA0-4ED1-977A-27F7428DC96C}"/>
          </ac:spMkLst>
        </pc:spChg>
        <pc:spChg chg="add del mod">
          <ac:chgData name="William Grey" userId="37b73424-c081-4fc2-b1af-363f4f3fd4f3" providerId="ADAL" clId="{6BE0566D-3915-4A23-8621-46BFF4182D58}" dt="2019-05-28T18:32:27.505" v="7131"/>
          <ac:spMkLst>
            <pc:docMk/>
            <pc:sldMk cId="993493492" sldId="305"/>
            <ac:spMk id="4" creationId="{C3E7EEF0-0EE8-48D5-860B-1B6465DD275A}"/>
          </ac:spMkLst>
        </pc:spChg>
        <pc:spChg chg="add del mod">
          <ac:chgData name="William Grey" userId="37b73424-c081-4fc2-b1af-363f4f3fd4f3" providerId="ADAL" clId="{6BE0566D-3915-4A23-8621-46BFF4182D58}" dt="2019-05-28T19:51:32.694" v="10226" actId="478"/>
          <ac:spMkLst>
            <pc:docMk/>
            <pc:sldMk cId="993493492" sldId="305"/>
            <ac:spMk id="13" creationId="{5C30646F-D59A-403A-B950-571834BE6BDA}"/>
          </ac:spMkLst>
        </pc:spChg>
        <pc:picChg chg="del mod">
          <ac:chgData name="William Grey" userId="37b73424-c081-4fc2-b1af-363f4f3fd4f3" providerId="ADAL" clId="{6BE0566D-3915-4A23-8621-46BFF4182D58}" dt="2019-05-28T18:32:16.856" v="7122" actId="478"/>
          <ac:picMkLst>
            <pc:docMk/>
            <pc:sldMk cId="993493492" sldId="305"/>
            <ac:picMk id="5" creationId="{3360CDE0-CF46-4D71-BC9A-EAFBFFFA48CE}"/>
          </ac:picMkLst>
        </pc:picChg>
        <pc:picChg chg="add del mod">
          <ac:chgData name="William Grey" userId="37b73424-c081-4fc2-b1af-363f4f3fd4f3" providerId="ADAL" clId="{6BE0566D-3915-4A23-8621-46BFF4182D58}" dt="2019-05-28T18:34:11.494" v="7154" actId="478"/>
          <ac:picMkLst>
            <pc:docMk/>
            <pc:sldMk cId="993493492" sldId="305"/>
            <ac:picMk id="7" creationId="{20D3B1C3-3F6D-4F2F-8D00-67412B5D9716}"/>
          </ac:picMkLst>
        </pc:picChg>
        <pc:picChg chg="add del mod ord">
          <ac:chgData name="William Grey" userId="37b73424-c081-4fc2-b1af-363f4f3fd4f3" providerId="ADAL" clId="{6BE0566D-3915-4A23-8621-46BFF4182D58}" dt="2019-05-28T18:34:14.678" v="7155" actId="478"/>
          <ac:picMkLst>
            <pc:docMk/>
            <pc:sldMk cId="993493492" sldId="305"/>
            <ac:picMk id="9" creationId="{446CD5AC-0BA1-4A7C-A862-A8524AFB818C}"/>
          </ac:picMkLst>
        </pc:picChg>
        <pc:picChg chg="add mod ord">
          <ac:chgData name="William Grey" userId="37b73424-c081-4fc2-b1af-363f4f3fd4f3" providerId="ADAL" clId="{6BE0566D-3915-4A23-8621-46BFF4182D58}" dt="2019-05-28T18:34:22.275" v="7157" actId="14100"/>
          <ac:picMkLst>
            <pc:docMk/>
            <pc:sldMk cId="993493492" sldId="305"/>
            <ac:picMk id="11" creationId="{6E994333-024E-4D6E-BF03-2C50AA3D46AE}"/>
          </ac:picMkLst>
        </pc:picChg>
      </pc:sldChg>
      <pc:sldChg chg="delSp modSp add">
        <pc:chgData name="William Grey" userId="37b73424-c081-4fc2-b1af-363f4f3fd4f3" providerId="ADAL" clId="{6BE0566D-3915-4A23-8621-46BFF4182D58}" dt="2019-05-28T18:34:06.102" v="7153" actId="1076"/>
        <pc:sldMkLst>
          <pc:docMk/>
          <pc:sldMk cId="2438887250" sldId="306"/>
        </pc:sldMkLst>
        <pc:picChg chg="mod">
          <ac:chgData name="William Grey" userId="37b73424-c081-4fc2-b1af-363f4f3fd4f3" providerId="ADAL" clId="{6BE0566D-3915-4A23-8621-46BFF4182D58}" dt="2019-05-28T18:34:06.102" v="7153" actId="1076"/>
          <ac:picMkLst>
            <pc:docMk/>
            <pc:sldMk cId="2438887250" sldId="306"/>
            <ac:picMk id="7" creationId="{20D3B1C3-3F6D-4F2F-8D00-67412B5D9716}"/>
          </ac:picMkLst>
        </pc:picChg>
        <pc:picChg chg="del">
          <ac:chgData name="William Grey" userId="37b73424-c081-4fc2-b1af-363f4f3fd4f3" providerId="ADAL" clId="{6BE0566D-3915-4A23-8621-46BFF4182D58}" dt="2019-05-28T18:33:58.732" v="7150" actId="478"/>
          <ac:picMkLst>
            <pc:docMk/>
            <pc:sldMk cId="2438887250" sldId="306"/>
            <ac:picMk id="9" creationId="{446CD5AC-0BA1-4A7C-A862-A8524AFB818C}"/>
          </ac:picMkLst>
        </pc:picChg>
        <pc:picChg chg="del">
          <ac:chgData name="William Grey" userId="37b73424-c081-4fc2-b1af-363f4f3fd4f3" providerId="ADAL" clId="{6BE0566D-3915-4A23-8621-46BFF4182D58}" dt="2019-05-28T18:34:01.068" v="7151" actId="478"/>
          <ac:picMkLst>
            <pc:docMk/>
            <pc:sldMk cId="2438887250" sldId="306"/>
            <ac:picMk id="11" creationId="{6E994333-024E-4D6E-BF03-2C50AA3D46AE}"/>
          </ac:picMkLst>
        </pc:picChg>
      </pc:sldChg>
      <pc:sldChg chg="addSp delSp modSp add">
        <pc:chgData name="William Grey" userId="37b73424-c081-4fc2-b1af-363f4f3fd4f3" providerId="ADAL" clId="{6BE0566D-3915-4A23-8621-46BFF4182D58}" dt="2019-05-28T19:51:42.348" v="10227" actId="478"/>
        <pc:sldMkLst>
          <pc:docMk/>
          <pc:sldMk cId="4089111686" sldId="307"/>
        </pc:sldMkLst>
        <pc:spChg chg="add del mod">
          <ac:chgData name="William Grey" userId="37b73424-c081-4fc2-b1af-363f4f3fd4f3" providerId="ADAL" clId="{6BE0566D-3915-4A23-8621-46BFF4182D58}" dt="2019-05-28T19:51:42.348" v="10227" actId="478"/>
          <ac:spMkLst>
            <pc:docMk/>
            <pc:sldMk cId="4089111686" sldId="307"/>
            <ac:spMk id="4" creationId="{FD3FCC92-69D5-4DA9-A729-649A2DB98277}"/>
          </ac:spMkLst>
        </pc:spChg>
        <pc:picChg chg="del">
          <ac:chgData name="William Grey" userId="37b73424-c081-4fc2-b1af-363f4f3fd4f3" providerId="ADAL" clId="{6BE0566D-3915-4A23-8621-46BFF4182D58}" dt="2019-05-28T18:33:36.460" v="7146" actId="478"/>
          <ac:picMkLst>
            <pc:docMk/>
            <pc:sldMk cId="4089111686" sldId="307"/>
            <ac:picMk id="7" creationId="{20D3B1C3-3F6D-4F2F-8D00-67412B5D9716}"/>
          </ac:picMkLst>
        </pc:picChg>
        <pc:picChg chg="mod">
          <ac:chgData name="William Grey" userId="37b73424-c081-4fc2-b1af-363f4f3fd4f3" providerId="ADAL" clId="{6BE0566D-3915-4A23-8621-46BFF4182D58}" dt="2019-05-28T18:33:53.689" v="7149" actId="14100"/>
          <ac:picMkLst>
            <pc:docMk/>
            <pc:sldMk cId="4089111686" sldId="307"/>
            <ac:picMk id="9" creationId="{446CD5AC-0BA1-4A7C-A862-A8524AFB818C}"/>
          </ac:picMkLst>
        </pc:picChg>
        <pc:picChg chg="del">
          <ac:chgData name="William Grey" userId="37b73424-c081-4fc2-b1af-363f4f3fd4f3" providerId="ADAL" clId="{6BE0566D-3915-4A23-8621-46BFF4182D58}" dt="2019-05-28T18:33:41.945" v="7147" actId="478"/>
          <ac:picMkLst>
            <pc:docMk/>
            <pc:sldMk cId="4089111686" sldId="307"/>
            <ac:picMk id="11" creationId="{6E994333-024E-4D6E-BF03-2C50AA3D46AE}"/>
          </ac:picMkLst>
        </pc:picChg>
      </pc:sldChg>
      <pc:sldChg chg="modSp add">
        <pc:chgData name="William Grey" userId="37b73424-c081-4fc2-b1af-363f4f3fd4f3" providerId="ADAL" clId="{6BE0566D-3915-4A23-8621-46BFF4182D58}" dt="2019-05-28T18:59:21.911" v="7978" actId="20577"/>
        <pc:sldMkLst>
          <pc:docMk/>
          <pc:sldMk cId="2524917857" sldId="308"/>
        </pc:sldMkLst>
        <pc:spChg chg="mod">
          <ac:chgData name="William Grey" userId="37b73424-c081-4fc2-b1af-363f4f3fd4f3" providerId="ADAL" clId="{6BE0566D-3915-4A23-8621-46BFF4182D58}" dt="2019-05-28T18:37:42.390" v="7483" actId="20577"/>
          <ac:spMkLst>
            <pc:docMk/>
            <pc:sldMk cId="2524917857" sldId="308"/>
            <ac:spMk id="2" creationId="{4D729C00-8C63-401C-80AE-68B902AB494B}"/>
          </ac:spMkLst>
        </pc:spChg>
        <pc:spChg chg="mod">
          <ac:chgData name="William Grey" userId="37b73424-c081-4fc2-b1af-363f4f3fd4f3" providerId="ADAL" clId="{6BE0566D-3915-4A23-8621-46BFF4182D58}" dt="2019-05-28T18:59:21.911" v="7978" actId="20577"/>
          <ac:spMkLst>
            <pc:docMk/>
            <pc:sldMk cId="2524917857" sldId="308"/>
            <ac:spMk id="3" creationId="{CF7B404A-AF54-4C3F-9E38-E0AD179750A0}"/>
          </ac:spMkLst>
        </pc:spChg>
      </pc:sldChg>
      <pc:sldChg chg="modSp add">
        <pc:chgData name="William Grey" userId="37b73424-c081-4fc2-b1af-363f4f3fd4f3" providerId="ADAL" clId="{6BE0566D-3915-4A23-8621-46BFF4182D58}" dt="2019-05-28T18:43:08.145" v="7700" actId="20577"/>
        <pc:sldMkLst>
          <pc:docMk/>
          <pc:sldMk cId="1965929540" sldId="309"/>
        </pc:sldMkLst>
        <pc:spChg chg="mod">
          <ac:chgData name="William Grey" userId="37b73424-c081-4fc2-b1af-363f4f3fd4f3" providerId="ADAL" clId="{6BE0566D-3915-4A23-8621-46BFF4182D58}" dt="2019-05-28T18:43:08.145" v="7700" actId="20577"/>
          <ac:spMkLst>
            <pc:docMk/>
            <pc:sldMk cId="1965929540" sldId="309"/>
            <ac:spMk id="2" creationId="{2BB21894-D437-474B-9949-281FB6DD0040}"/>
          </ac:spMkLst>
        </pc:spChg>
      </pc:sldChg>
      <pc:sldChg chg="modSp add del">
        <pc:chgData name="William Grey" userId="37b73424-c081-4fc2-b1af-363f4f3fd4f3" providerId="ADAL" clId="{6BE0566D-3915-4A23-8621-46BFF4182D58}" dt="2019-05-28T19:50:45.058" v="10225" actId="2696"/>
        <pc:sldMkLst>
          <pc:docMk/>
          <pc:sldMk cId="3638202139" sldId="310"/>
        </pc:sldMkLst>
        <pc:spChg chg="mod">
          <ac:chgData name="William Grey" userId="37b73424-c081-4fc2-b1af-363f4f3fd4f3" providerId="ADAL" clId="{6BE0566D-3915-4A23-8621-46BFF4182D58}" dt="2019-05-28T18:44:13.768" v="7788" actId="20577"/>
          <ac:spMkLst>
            <pc:docMk/>
            <pc:sldMk cId="3638202139" sldId="310"/>
            <ac:spMk id="2" creationId="{7AB4E572-3ED0-42BB-826A-DC23992612A7}"/>
          </ac:spMkLst>
        </pc:spChg>
        <pc:spChg chg="mod">
          <ac:chgData name="William Grey" userId="37b73424-c081-4fc2-b1af-363f4f3fd4f3" providerId="ADAL" clId="{6BE0566D-3915-4A23-8621-46BFF4182D58}" dt="2019-05-28T18:44:00.852" v="7760" actId="20577"/>
          <ac:spMkLst>
            <pc:docMk/>
            <pc:sldMk cId="3638202139" sldId="310"/>
            <ac:spMk id="3" creationId="{C2B83DF5-1B45-477D-82F6-9C0E7677B5A1}"/>
          </ac:spMkLst>
        </pc:spChg>
      </pc:sldChg>
      <pc:sldChg chg="add del">
        <pc:chgData name="William Grey" userId="37b73424-c081-4fc2-b1af-363f4f3fd4f3" providerId="ADAL" clId="{6BE0566D-3915-4A23-8621-46BFF4182D58}" dt="2019-05-28T18:44:34.339" v="7790" actId="2696"/>
        <pc:sldMkLst>
          <pc:docMk/>
          <pc:sldMk cId="1432160948" sldId="311"/>
        </pc:sldMkLst>
      </pc:sldChg>
      <pc:sldChg chg="modSp add">
        <pc:chgData name="William Grey" userId="37b73424-c081-4fc2-b1af-363f4f3fd4f3" providerId="ADAL" clId="{6BE0566D-3915-4A23-8621-46BFF4182D58}" dt="2019-05-28T18:44:46.761" v="7802" actId="20577"/>
        <pc:sldMkLst>
          <pc:docMk/>
          <pc:sldMk cId="3250719343" sldId="311"/>
        </pc:sldMkLst>
        <pc:spChg chg="mod">
          <ac:chgData name="William Grey" userId="37b73424-c081-4fc2-b1af-363f4f3fd4f3" providerId="ADAL" clId="{6BE0566D-3915-4A23-8621-46BFF4182D58}" dt="2019-05-28T18:44:46.761" v="7802" actId="20577"/>
          <ac:spMkLst>
            <pc:docMk/>
            <pc:sldMk cId="3250719343" sldId="311"/>
            <ac:spMk id="2" creationId="{5FD5E099-7422-4AE8-AA72-000ED92CCF0E}"/>
          </ac:spMkLst>
        </pc:spChg>
      </pc:sldChg>
      <pc:sldChg chg="modSp add">
        <pc:chgData name="William Grey" userId="37b73424-c081-4fc2-b1af-363f4f3fd4f3" providerId="ADAL" clId="{6BE0566D-3915-4A23-8621-46BFF4182D58}" dt="2019-05-28T18:45:27.325" v="7825" actId="20577"/>
        <pc:sldMkLst>
          <pc:docMk/>
          <pc:sldMk cId="1652994396" sldId="312"/>
        </pc:sldMkLst>
        <pc:spChg chg="mod">
          <ac:chgData name="William Grey" userId="37b73424-c081-4fc2-b1af-363f4f3fd4f3" providerId="ADAL" clId="{6BE0566D-3915-4A23-8621-46BFF4182D58}" dt="2019-05-28T18:45:27.325" v="7825" actId="20577"/>
          <ac:spMkLst>
            <pc:docMk/>
            <pc:sldMk cId="1652994396" sldId="312"/>
            <ac:spMk id="2" creationId="{E6FFE803-9FB6-4450-817A-E9FC0ACEA297}"/>
          </ac:spMkLst>
        </pc:spChg>
      </pc:sldChg>
      <pc:sldChg chg="add del">
        <pc:chgData name="William Grey" userId="37b73424-c081-4fc2-b1af-363f4f3fd4f3" providerId="ADAL" clId="{6BE0566D-3915-4A23-8621-46BFF4182D58}" dt="2019-05-28T18:45:16.191" v="7805" actId="2696"/>
        <pc:sldMkLst>
          <pc:docMk/>
          <pc:sldMk cId="3040120232" sldId="312"/>
        </pc:sldMkLst>
      </pc:sldChg>
      <pc:sldChg chg="modSp add">
        <pc:chgData name="William Grey" userId="37b73424-c081-4fc2-b1af-363f4f3fd4f3" providerId="ADAL" clId="{6BE0566D-3915-4A23-8621-46BFF4182D58}" dt="2019-05-28T19:46:46.342" v="10201" actId="1076"/>
        <pc:sldMkLst>
          <pc:docMk/>
          <pc:sldMk cId="944282" sldId="313"/>
        </pc:sldMkLst>
        <pc:spChg chg="mod">
          <ac:chgData name="William Grey" userId="37b73424-c081-4fc2-b1af-363f4f3fd4f3" providerId="ADAL" clId="{6BE0566D-3915-4A23-8621-46BFF4182D58}" dt="2019-05-28T18:45:42.428" v="7864" actId="20577"/>
          <ac:spMkLst>
            <pc:docMk/>
            <pc:sldMk cId="944282" sldId="313"/>
            <ac:spMk id="2" creationId="{D73F38EB-757C-426B-8F8D-4216FF120EDF}"/>
          </ac:spMkLst>
        </pc:spChg>
        <pc:spChg chg="mod">
          <ac:chgData name="William Grey" userId="37b73424-c081-4fc2-b1af-363f4f3fd4f3" providerId="ADAL" clId="{6BE0566D-3915-4A23-8621-46BFF4182D58}" dt="2019-05-28T19:46:46.342" v="10201" actId="1076"/>
          <ac:spMkLst>
            <pc:docMk/>
            <pc:sldMk cId="944282" sldId="313"/>
            <ac:spMk id="3" creationId="{32146D9A-0DA7-4955-9692-2B05B8C5A5E1}"/>
          </ac:spMkLst>
        </pc:spChg>
      </pc:sldChg>
      <pc:sldChg chg="modSp add">
        <pc:chgData name="William Grey" userId="37b73424-c081-4fc2-b1af-363f4f3fd4f3" providerId="ADAL" clId="{6BE0566D-3915-4A23-8621-46BFF4182D58}" dt="2019-05-28T19:03:40.946" v="8479" actId="20577"/>
        <pc:sldMkLst>
          <pc:docMk/>
          <pc:sldMk cId="3207315857" sldId="314"/>
        </pc:sldMkLst>
        <pc:spChg chg="mod">
          <ac:chgData name="William Grey" userId="37b73424-c081-4fc2-b1af-363f4f3fd4f3" providerId="ADAL" clId="{6BE0566D-3915-4A23-8621-46BFF4182D58}" dt="2019-05-28T19:03:40.946" v="8479" actId="20577"/>
          <ac:spMkLst>
            <pc:docMk/>
            <pc:sldMk cId="3207315857" sldId="314"/>
            <ac:spMk id="3" creationId="{CF7B404A-AF54-4C3F-9E38-E0AD179750A0}"/>
          </ac:spMkLst>
        </pc:spChg>
      </pc:sldChg>
      <pc:sldChg chg="modSp add">
        <pc:chgData name="William Grey" userId="37b73424-c081-4fc2-b1af-363f4f3fd4f3" providerId="ADAL" clId="{6BE0566D-3915-4A23-8621-46BFF4182D58}" dt="2019-05-28T19:47:53.791" v="10220" actId="20577"/>
        <pc:sldMkLst>
          <pc:docMk/>
          <pc:sldMk cId="2358277028" sldId="315"/>
        </pc:sldMkLst>
        <pc:spChg chg="mod">
          <ac:chgData name="William Grey" userId="37b73424-c081-4fc2-b1af-363f4f3fd4f3" providerId="ADAL" clId="{6BE0566D-3915-4A23-8621-46BFF4182D58}" dt="2019-05-28T19:07:21.706" v="8941" actId="20577"/>
          <ac:spMkLst>
            <pc:docMk/>
            <pc:sldMk cId="2358277028" sldId="315"/>
            <ac:spMk id="2" creationId="{8AD36898-6E2D-45A3-8B91-C0FAAEB17301}"/>
          </ac:spMkLst>
        </pc:spChg>
        <pc:spChg chg="mod">
          <ac:chgData name="William Grey" userId="37b73424-c081-4fc2-b1af-363f4f3fd4f3" providerId="ADAL" clId="{6BE0566D-3915-4A23-8621-46BFF4182D58}" dt="2019-05-28T19:47:53.791" v="10220" actId="20577"/>
          <ac:spMkLst>
            <pc:docMk/>
            <pc:sldMk cId="2358277028" sldId="315"/>
            <ac:spMk id="3" creationId="{421B3C22-A7B3-449E-BB23-35A0CC08E5D3}"/>
          </ac:spMkLst>
        </pc:spChg>
      </pc:sldChg>
      <pc:sldChg chg="addSp modSp add">
        <pc:chgData name="William Grey" userId="37b73424-c081-4fc2-b1af-363f4f3fd4f3" providerId="ADAL" clId="{6BE0566D-3915-4A23-8621-46BFF4182D58}" dt="2019-05-28T19:41:41.508" v="10064" actId="27636"/>
        <pc:sldMkLst>
          <pc:docMk/>
          <pc:sldMk cId="443661423" sldId="316"/>
        </pc:sldMkLst>
        <pc:spChg chg="mod">
          <ac:chgData name="William Grey" userId="37b73424-c081-4fc2-b1af-363f4f3fd4f3" providerId="ADAL" clId="{6BE0566D-3915-4A23-8621-46BFF4182D58}" dt="2019-05-28T19:38:45.671" v="9750" actId="20577"/>
          <ac:spMkLst>
            <pc:docMk/>
            <pc:sldMk cId="443661423" sldId="316"/>
            <ac:spMk id="2" creationId="{483E7408-A1A6-47DB-B266-30AED40035F4}"/>
          </ac:spMkLst>
        </pc:spChg>
        <pc:spChg chg="mod">
          <ac:chgData name="William Grey" userId="37b73424-c081-4fc2-b1af-363f4f3fd4f3" providerId="ADAL" clId="{6BE0566D-3915-4A23-8621-46BFF4182D58}" dt="2019-05-28T19:41:41.508" v="10064" actId="27636"/>
          <ac:spMkLst>
            <pc:docMk/>
            <pc:sldMk cId="443661423" sldId="316"/>
            <ac:spMk id="3" creationId="{CAFF914E-30CD-4753-B987-71D6E0ED1BA2}"/>
          </ac:spMkLst>
        </pc:spChg>
        <pc:picChg chg="add mod">
          <ac:chgData name="William Grey" userId="37b73424-c081-4fc2-b1af-363f4f3fd4f3" providerId="ADAL" clId="{6BE0566D-3915-4A23-8621-46BFF4182D58}" dt="2019-05-28T19:39:41.845" v="9829" actId="1076"/>
          <ac:picMkLst>
            <pc:docMk/>
            <pc:sldMk cId="443661423" sldId="316"/>
            <ac:picMk id="5" creationId="{455F7BEF-EE5D-4AB5-AF40-E47C3272689A}"/>
          </ac:picMkLst>
        </pc:picChg>
      </pc:sldChg>
      <pc:sldChg chg="modSp add del">
        <pc:chgData name="William Grey" userId="37b73424-c081-4fc2-b1af-363f4f3fd4f3" providerId="ADAL" clId="{6BE0566D-3915-4A23-8621-46BFF4182D58}" dt="2019-05-28T19:14:58.298" v="9454" actId="2696"/>
        <pc:sldMkLst>
          <pc:docMk/>
          <pc:sldMk cId="3141287219" sldId="316"/>
        </pc:sldMkLst>
        <pc:spChg chg="mod">
          <ac:chgData name="William Grey" userId="37b73424-c081-4fc2-b1af-363f4f3fd4f3" providerId="ADAL" clId="{6BE0566D-3915-4A23-8621-46BFF4182D58}" dt="2019-05-28T19:13:49.015" v="9341" actId="20577"/>
          <ac:spMkLst>
            <pc:docMk/>
            <pc:sldMk cId="3141287219" sldId="316"/>
            <ac:spMk id="2" creationId="{355AD796-83E6-4202-B964-6F135CCA10B2}"/>
          </ac:spMkLst>
        </pc:spChg>
        <pc:spChg chg="mod">
          <ac:chgData name="William Grey" userId="37b73424-c081-4fc2-b1af-363f4f3fd4f3" providerId="ADAL" clId="{6BE0566D-3915-4A23-8621-46BFF4182D58}" dt="2019-05-28T19:13:58.467" v="9366" actId="20577"/>
          <ac:spMkLst>
            <pc:docMk/>
            <pc:sldMk cId="3141287219" sldId="316"/>
            <ac:spMk id="3" creationId="{89B84844-A769-4569-9E4A-56A30074C571}"/>
          </ac:spMkLst>
        </pc:spChg>
      </pc:sldChg>
    </pc:docChg>
  </pc:docChgLst>
  <pc:docChgLst>
    <pc:chgData name="William Grey" userId="37b73424-c081-4fc2-b1af-363f4f3fd4f3" providerId="ADAL" clId="{6BA177CF-01A1-480B-B044-213672009900}"/>
    <pc:docChg chg="custSel modSld">
      <pc:chgData name="William Grey" userId="37b73424-c081-4fc2-b1af-363f4f3fd4f3" providerId="ADAL" clId="{6BA177CF-01A1-480B-B044-213672009900}" dt="2019-03-20T10:37:40.027" v="73" actId="113"/>
      <pc:docMkLst>
        <pc:docMk/>
      </pc:docMkLst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2C0E1A9-697F-4782-9B16-760053D04580}"/>
              </a:ext>
            </a:extLst>
          </p:cNvPr>
          <p:cNvSpPr/>
          <p:nvPr userDrawn="1"/>
        </p:nvSpPr>
        <p:spPr>
          <a:xfrm>
            <a:off x="-1" y="307976"/>
            <a:ext cx="10182225" cy="57149"/>
          </a:xfrm>
          <a:prstGeom prst="rect">
            <a:avLst/>
          </a:prstGeom>
          <a:solidFill>
            <a:srgbClr val="92D050"/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14056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37225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391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8672" y="71528"/>
            <a:ext cx="10515600" cy="66278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53135"/>
            <a:ext cx="10515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D71B5E4-40D2-4804-9D37-D881D05E5EF4}"/>
              </a:ext>
            </a:extLst>
          </p:cNvPr>
          <p:cNvSpPr/>
          <p:nvPr userDrawn="1"/>
        </p:nvSpPr>
        <p:spPr>
          <a:xfrm>
            <a:off x="0" y="734309"/>
            <a:ext cx="10182225" cy="57149"/>
          </a:xfrm>
          <a:prstGeom prst="rect">
            <a:avLst/>
          </a:prstGeom>
          <a:solidFill>
            <a:srgbClr val="92D050"/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68558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82682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 err="1"/>
              <a:t>Clickto</a:t>
            </a:r>
            <a:r>
              <a:rPr lang="en-US" dirty="0"/>
              <a:t>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18468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93112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31957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93930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28641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57834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hyperlink" Target="http://www.exampaperspractice.co.uk/" TargetMode="Externa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F1B51C-75D2-44AC-A204-88377C855671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60C5A07-ECA1-4401-BA23-B8332B2C7288}"/>
              </a:ext>
            </a:extLst>
          </p:cNvPr>
          <p:cNvSpPr/>
          <p:nvPr userDrawn="1"/>
        </p:nvSpPr>
        <p:spPr>
          <a:xfrm>
            <a:off x="0" y="6550024"/>
            <a:ext cx="12192000" cy="307977"/>
          </a:xfrm>
          <a:prstGeom prst="rect">
            <a:avLst/>
          </a:prstGeom>
          <a:solidFill>
            <a:srgbClr val="92D050"/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Footer Placeholder 2">
            <a:extLst>
              <a:ext uri="{FF2B5EF4-FFF2-40B4-BE49-F238E27FC236}">
                <a16:creationId xmlns:a16="http://schemas.microsoft.com/office/drawing/2014/main" id="{02AA1469-4C23-3A78-BB61-3E9C0CB9C95E}"/>
              </a:ext>
            </a:extLst>
          </p:cNvPr>
          <p:cNvSpPr txBox="1">
            <a:spLocks/>
          </p:cNvSpPr>
          <p:nvPr userDrawn="1"/>
        </p:nvSpPr>
        <p:spPr>
          <a:xfrm>
            <a:off x="3969982" y="6604635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1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C775E1D-6724-1989-A4B5-994721A56D2C}"/>
              </a:ext>
            </a:extLst>
          </p:cNvPr>
          <p:cNvSpPr txBox="1"/>
          <p:nvPr userDrawn="1"/>
        </p:nvSpPr>
        <p:spPr>
          <a:xfrm>
            <a:off x="9264424" y="6636880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bg2">
                    <a:lumMod val="75000"/>
                  </a:schemeClr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bg2">
                  <a:lumMod val="75000"/>
                </a:schemeClr>
              </a:solidFill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B26ABE13-9C8F-61A9-5AAC-123EDC255B86}"/>
              </a:ext>
            </a:extLst>
          </p:cNvPr>
          <p:cNvPicPr>
            <a:picLocks noChangeAspect="1"/>
          </p:cNvPicPr>
          <p:nvPr userDrawn="1"/>
        </p:nvPicPr>
        <p:blipFill>
          <a:blip r:embed="rId14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2786" y="1561449"/>
            <a:ext cx="7695738" cy="3098355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21F61FE4-BB5A-C910-B982-B5BD72498D83}"/>
              </a:ext>
            </a:extLst>
          </p:cNvPr>
          <p:cNvPicPr>
            <a:picLocks noChangeAspect="1"/>
          </p:cNvPicPr>
          <p:nvPr userDrawn="1"/>
        </p:nvPicPr>
        <p:blipFill>
          <a:blip r:embed="rId15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79582" y="232481"/>
            <a:ext cx="933411" cy="3757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29714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pandemic_model/epidemic.py" TargetMode="External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rigb.org/christmas-lectures/watch/2019/secrets-and-lies/how-to-get-lucky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sv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hyperlink" Target="daisy_world/daisy_world.py" TargetMode="External"/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hyperlink" Target="moniac/miniac.py" TargetMode="External"/><Relationship Id="rId1" Type="http://schemas.openxmlformats.org/officeDocument/2006/relationships/slideLayout" Target="../slideLayouts/slideLayout3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pedator_prey_model/predatorPrey.py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Simulations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9FFF1D7F-CE46-4503-BBCA-3755AE6AF0F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0475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FFE803-9FB6-4450-817A-E9FC0ACEA29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Global Carbon Cycle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E6B9567-B5D7-4D95-A5D0-6B2EA8AAC6C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05253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3F38EB-757C-426B-8F8D-4216FF120E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Global carbon cycle and climate change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146D9A-0DA7-4955-9692-2B05B8C5A5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7553" y="1960096"/>
            <a:ext cx="10515600" cy="4351338"/>
          </a:xfrm>
        </p:spPr>
        <p:txBody>
          <a:bodyPr/>
          <a:lstStyle/>
          <a:p>
            <a:pPr>
              <a:buFont typeface="Wingdings" panose="05000000000000000000" pitchFamily="2" charset="2"/>
              <a:buChar char="ü"/>
            </a:pPr>
            <a:r>
              <a:rPr lang="en-GB" dirty="0"/>
              <a:t>The impact of atmospheric carbon on the Earth’s natural greenhouse and its consequent impact on temperatures is a very prescient issue.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 dirty="0"/>
              <a:t>We can use a carbon cycle model to help us understand what is going on with the Earth’s climate system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 dirty="0"/>
              <a:t>We are using a 4 box model that contains reservoirs for the atmosphere, land, surface ocean and deep ocean with fluxes between each of these. We are particularly interested in the atmospheric store of CO2.</a:t>
            </a:r>
          </a:p>
        </p:txBody>
      </p:sp>
    </p:spTree>
    <p:extLst>
      <p:ext uri="{BB962C8B-B14F-4D97-AF65-F5344CB8AC3E}">
        <p14:creationId xmlns:p14="http://schemas.microsoft.com/office/powerpoint/2010/main" val="30132774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B46E22-2EAE-4BD4-BDAE-533CCCBC7F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Carbon Cycle Model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4E7D52A4-BB68-431F-9E1D-51F38C8600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79081" y="1655687"/>
            <a:ext cx="8999483" cy="683450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indent="0" algn="ctr">
              <a:buNone/>
            </a:pPr>
            <a:r>
              <a:rPr lang="en-GB" dirty="0"/>
              <a:t>Atmosphere (600 GT)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7E473F7-BE4B-47FC-857F-55AAA74B21AC}"/>
              </a:ext>
            </a:extLst>
          </p:cNvPr>
          <p:cNvSpPr/>
          <p:nvPr/>
        </p:nvSpPr>
        <p:spPr>
          <a:xfrm>
            <a:off x="1779081" y="3334951"/>
            <a:ext cx="3606362" cy="683451"/>
          </a:xfrm>
          <a:prstGeom prst="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Biosphere: Land and plants (3000 GT)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C1B15037-F5E3-43CF-852A-60DAC4B24806}"/>
              </a:ext>
            </a:extLst>
          </p:cNvPr>
          <p:cNvSpPr/>
          <p:nvPr/>
        </p:nvSpPr>
        <p:spPr>
          <a:xfrm>
            <a:off x="6378670" y="3334952"/>
            <a:ext cx="4399893" cy="683450"/>
          </a:xfrm>
          <a:prstGeom prst="rect">
            <a:avLst/>
          </a:prstGeom>
          <a:solidFill>
            <a:srgbClr val="0049DA"/>
          </a:solidFill>
          <a:ln>
            <a:solidFill>
              <a:srgbClr val="0049D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Surface Ocean (1000 GT)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2A3520D-F1C2-42C6-90DB-24E44A5912E1}"/>
              </a:ext>
            </a:extLst>
          </p:cNvPr>
          <p:cNvSpPr/>
          <p:nvPr/>
        </p:nvSpPr>
        <p:spPr>
          <a:xfrm>
            <a:off x="6378670" y="5176872"/>
            <a:ext cx="4399893" cy="683450"/>
          </a:xfrm>
          <a:prstGeom prst="rect">
            <a:avLst/>
          </a:prstGeom>
          <a:solidFill>
            <a:srgbClr val="0049DA"/>
          </a:solidFill>
          <a:ln>
            <a:solidFill>
              <a:srgbClr val="0049D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Deep Ocean (35000 GT)</a:t>
            </a:r>
          </a:p>
        </p:txBody>
      </p:sp>
      <p:sp>
        <p:nvSpPr>
          <p:cNvPr id="10" name="Arrow: Up 9">
            <a:extLst>
              <a:ext uri="{FF2B5EF4-FFF2-40B4-BE49-F238E27FC236}">
                <a16:creationId xmlns:a16="http://schemas.microsoft.com/office/drawing/2014/main" id="{47D1C64E-362D-4B2F-8FE8-7B9CA4336557}"/>
              </a:ext>
            </a:extLst>
          </p:cNvPr>
          <p:cNvSpPr/>
          <p:nvPr/>
        </p:nvSpPr>
        <p:spPr>
          <a:xfrm>
            <a:off x="2516696" y="2406888"/>
            <a:ext cx="484632" cy="734064"/>
          </a:xfrm>
          <a:prstGeom prst="upArrow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Arrow: Up 10">
            <a:extLst>
              <a:ext uri="{FF2B5EF4-FFF2-40B4-BE49-F238E27FC236}">
                <a16:creationId xmlns:a16="http://schemas.microsoft.com/office/drawing/2014/main" id="{6F27E411-218B-4466-A88D-CD44E435AB1F}"/>
              </a:ext>
            </a:extLst>
          </p:cNvPr>
          <p:cNvSpPr/>
          <p:nvPr/>
        </p:nvSpPr>
        <p:spPr>
          <a:xfrm rot="10800000">
            <a:off x="3582262" y="2468016"/>
            <a:ext cx="484632" cy="734064"/>
          </a:xfrm>
          <a:prstGeom prst="upArrow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Arrow: Up 11">
            <a:extLst>
              <a:ext uri="{FF2B5EF4-FFF2-40B4-BE49-F238E27FC236}">
                <a16:creationId xmlns:a16="http://schemas.microsoft.com/office/drawing/2014/main" id="{172F2294-8D66-41BF-9A86-EB351FE9DE8C}"/>
              </a:ext>
            </a:extLst>
          </p:cNvPr>
          <p:cNvSpPr/>
          <p:nvPr/>
        </p:nvSpPr>
        <p:spPr>
          <a:xfrm>
            <a:off x="7470353" y="2481787"/>
            <a:ext cx="484632" cy="734064"/>
          </a:xfrm>
          <a:prstGeom prst="upArrow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Arrow: Up 12">
            <a:extLst>
              <a:ext uri="{FF2B5EF4-FFF2-40B4-BE49-F238E27FC236}">
                <a16:creationId xmlns:a16="http://schemas.microsoft.com/office/drawing/2014/main" id="{C41D3BAF-5C7D-4AAB-A196-B90DF6E927AE}"/>
              </a:ext>
            </a:extLst>
          </p:cNvPr>
          <p:cNvSpPr/>
          <p:nvPr/>
        </p:nvSpPr>
        <p:spPr>
          <a:xfrm rot="10800000">
            <a:off x="8535918" y="2500661"/>
            <a:ext cx="484632" cy="734064"/>
          </a:xfrm>
          <a:prstGeom prst="upArrow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Arrow: Up 13">
            <a:extLst>
              <a:ext uri="{FF2B5EF4-FFF2-40B4-BE49-F238E27FC236}">
                <a16:creationId xmlns:a16="http://schemas.microsoft.com/office/drawing/2014/main" id="{0044E515-9FB3-401D-8BBC-C9377C1CA9DE}"/>
              </a:ext>
            </a:extLst>
          </p:cNvPr>
          <p:cNvSpPr/>
          <p:nvPr/>
        </p:nvSpPr>
        <p:spPr>
          <a:xfrm>
            <a:off x="7470353" y="4182750"/>
            <a:ext cx="484632" cy="734064"/>
          </a:xfrm>
          <a:prstGeom prst="upArrow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Arrow: Up 14">
            <a:extLst>
              <a:ext uri="{FF2B5EF4-FFF2-40B4-BE49-F238E27FC236}">
                <a16:creationId xmlns:a16="http://schemas.microsoft.com/office/drawing/2014/main" id="{046C8F27-EA0D-477B-B6EE-3AD141D0DD7E}"/>
              </a:ext>
            </a:extLst>
          </p:cNvPr>
          <p:cNvSpPr/>
          <p:nvPr/>
        </p:nvSpPr>
        <p:spPr>
          <a:xfrm rot="10800000">
            <a:off x="8641440" y="4280153"/>
            <a:ext cx="484632" cy="734064"/>
          </a:xfrm>
          <a:prstGeom prst="upArrow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039CF3F5-7388-4936-AAAE-7203FB6D22DE}"/>
              </a:ext>
            </a:extLst>
          </p:cNvPr>
          <p:cNvSpPr txBox="1"/>
          <p:nvPr/>
        </p:nvSpPr>
        <p:spPr>
          <a:xfrm>
            <a:off x="9468712" y="4449057"/>
            <a:ext cx="1734207" cy="369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Downwelling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44ECCF51-7C6F-4817-962C-6128920799F8}"/>
              </a:ext>
            </a:extLst>
          </p:cNvPr>
          <p:cNvSpPr txBox="1"/>
          <p:nvPr/>
        </p:nvSpPr>
        <p:spPr>
          <a:xfrm>
            <a:off x="5527334" y="4438378"/>
            <a:ext cx="20756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Upwelling and </a:t>
            </a:r>
            <a:r>
              <a:rPr lang="en-GB" dirty="0" err="1"/>
              <a:t>Biopump</a:t>
            </a:r>
            <a:endParaRPr lang="en-GB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A6B30FF0-BD5F-4232-88D6-F59F759FB12E}"/>
              </a:ext>
            </a:extLst>
          </p:cNvPr>
          <p:cNvSpPr txBox="1"/>
          <p:nvPr/>
        </p:nvSpPr>
        <p:spPr>
          <a:xfrm>
            <a:off x="441012" y="2415040"/>
            <a:ext cx="207568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Respiration and</a:t>
            </a:r>
          </a:p>
          <a:p>
            <a:r>
              <a:rPr lang="en-GB" dirty="0"/>
              <a:t>Anthropogenic emissions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EE09370D-363E-4ED2-930F-B85F8270C853}"/>
              </a:ext>
            </a:extLst>
          </p:cNvPr>
          <p:cNvSpPr txBox="1"/>
          <p:nvPr/>
        </p:nvSpPr>
        <p:spPr>
          <a:xfrm>
            <a:off x="4157236" y="2507107"/>
            <a:ext cx="20756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Photosynthesis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AB676D03-31CF-47BD-9D37-C93BDC54BC7F}"/>
              </a:ext>
            </a:extLst>
          </p:cNvPr>
          <p:cNvSpPr txBox="1"/>
          <p:nvPr/>
        </p:nvSpPr>
        <p:spPr>
          <a:xfrm>
            <a:off x="9405651" y="2565627"/>
            <a:ext cx="20756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Ocean Uptake Flux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4DB5816E-8D60-4D3F-A822-25D1052F06B0}"/>
              </a:ext>
            </a:extLst>
          </p:cNvPr>
          <p:cNvSpPr txBox="1"/>
          <p:nvPr/>
        </p:nvSpPr>
        <p:spPr>
          <a:xfrm>
            <a:off x="5776011" y="2750293"/>
            <a:ext cx="20756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Ocean degassing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F6CC7003-1240-43E2-80D6-A515D5D0E041}"/>
              </a:ext>
            </a:extLst>
          </p:cNvPr>
          <p:cNvSpPr/>
          <p:nvPr/>
        </p:nvSpPr>
        <p:spPr>
          <a:xfrm>
            <a:off x="1173469" y="5860322"/>
            <a:ext cx="460254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/>
              <a:t>Rodhe and </a:t>
            </a:r>
            <a:r>
              <a:rPr lang="en-GB" dirty="0" err="1"/>
              <a:t>Bjorkstrom</a:t>
            </a:r>
            <a:r>
              <a:rPr lang="en-GB" dirty="0"/>
              <a:t> 1979 Tellus, 31, 265-279</a:t>
            </a:r>
          </a:p>
        </p:txBody>
      </p:sp>
    </p:spTree>
    <p:extLst>
      <p:ext uri="{BB962C8B-B14F-4D97-AF65-F5344CB8AC3E}">
        <p14:creationId xmlns:p14="http://schemas.microsoft.com/office/powerpoint/2010/main" val="69867252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B46E22-2EAE-4BD4-BDAE-533CCCBC7F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Atmosphere as a bath tub analogy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A6B30FF0-BD5F-4232-88D6-F59F759FB12E}"/>
              </a:ext>
            </a:extLst>
          </p:cNvPr>
          <p:cNvSpPr txBox="1"/>
          <p:nvPr/>
        </p:nvSpPr>
        <p:spPr>
          <a:xfrm>
            <a:off x="1973048" y="1883300"/>
            <a:ext cx="207568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In: Respiration, </a:t>
            </a:r>
          </a:p>
          <a:p>
            <a:r>
              <a:rPr lang="en-GB" dirty="0"/>
              <a:t>Ocean degassing</a:t>
            </a:r>
          </a:p>
          <a:p>
            <a:r>
              <a:rPr lang="en-GB" dirty="0"/>
              <a:t>Anthropogenic emissions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EE09370D-363E-4ED2-930F-B85F8270C853}"/>
              </a:ext>
            </a:extLst>
          </p:cNvPr>
          <p:cNvSpPr txBox="1"/>
          <p:nvPr/>
        </p:nvSpPr>
        <p:spPr>
          <a:xfrm>
            <a:off x="4020316" y="4922069"/>
            <a:ext cx="20756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Out: Photosynthesis and ocean uptake</a:t>
            </a:r>
          </a:p>
        </p:txBody>
      </p:sp>
      <p:pic>
        <p:nvPicPr>
          <p:cNvPr id="4" name="Graphic 3" descr="Bathtub">
            <a:extLst>
              <a:ext uri="{FF2B5EF4-FFF2-40B4-BE49-F238E27FC236}">
                <a16:creationId xmlns:a16="http://schemas.microsoft.com/office/drawing/2014/main" id="{D0250A44-84DC-4531-AC16-6DEB6048A95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439990" y="1039080"/>
            <a:ext cx="5453795" cy="5453795"/>
          </a:xfrm>
          <a:prstGeom prst="rect">
            <a:avLst/>
          </a:prstGeom>
        </p:spPr>
      </p:pic>
      <p:sp>
        <p:nvSpPr>
          <p:cNvPr id="23" name="TextBox 22">
            <a:extLst>
              <a:ext uri="{FF2B5EF4-FFF2-40B4-BE49-F238E27FC236}">
                <a16:creationId xmlns:a16="http://schemas.microsoft.com/office/drawing/2014/main" id="{7E3E974C-6BA3-40A0-BF95-7C6DC594456E}"/>
              </a:ext>
            </a:extLst>
          </p:cNvPr>
          <p:cNvSpPr txBox="1"/>
          <p:nvPr/>
        </p:nvSpPr>
        <p:spPr>
          <a:xfrm>
            <a:off x="8324191" y="2106049"/>
            <a:ext cx="302960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If flow of water (carbon) in from tap is greater than flow out through plug then water (carbon) in bath will rise  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034814C5-600C-420B-AB0F-D297078694C1}"/>
              </a:ext>
            </a:extLst>
          </p:cNvPr>
          <p:cNvSpPr txBox="1"/>
          <p:nvPr/>
        </p:nvSpPr>
        <p:spPr>
          <a:xfrm>
            <a:off x="8297394" y="3980713"/>
            <a:ext cx="302960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Homeostasis: If flow of water (carbon) in from tap is the same as the flow out through plug then water (carbon) in bath will stay same  </a:t>
            </a:r>
          </a:p>
        </p:txBody>
      </p:sp>
    </p:spTree>
    <p:extLst>
      <p:ext uri="{BB962C8B-B14F-4D97-AF65-F5344CB8AC3E}">
        <p14:creationId xmlns:p14="http://schemas.microsoft.com/office/powerpoint/2010/main" val="391563804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D36898-6E2D-45A3-8B91-C0FAAEB173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Mathematical principles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421B3C22-A7B3-449E-BB23-35A0CC08E5D3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737533" y="1442074"/>
                <a:ext cx="10515600" cy="4351338"/>
              </a:xfrm>
            </p:spPr>
            <p:txBody>
              <a:bodyPr>
                <a:normAutofit fontScale="92500" lnSpcReduction="10000"/>
              </a:bodyPr>
              <a:lstStyle/>
              <a:p>
                <a:pPr marL="0" indent="0">
                  <a:buNone/>
                </a:pPr>
                <a:r>
                  <a:rPr lang="pt-BR" dirty="0"/>
                  <a:t>The volume of carbon in each store is given by M.  The change in carbon between the current time step and the next is given by:</a:t>
                </a:r>
              </a:p>
              <a:p>
                <a:pPr marL="0" indent="0">
                  <a:buNone/>
                </a:pPr>
                <a:endParaRPr lang="pt-BR" i="1" dirty="0"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pt-B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𝑀</m:t>
                          </m:r>
                        </m:e>
                        <m:sub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+1</m:t>
                          </m:r>
                        </m:sub>
                      </m:sSub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pt-B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𝑀</m:t>
                          </m:r>
                        </m:e>
                        <m:sub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𝑑𝑀</m:t>
                      </m:r>
                    </m:oMath>
                  </m:oMathPara>
                </a14:m>
                <a:endParaRPr lang="en-GB" i="1" dirty="0"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:r>
                  <a:rPr lang="en-GB" dirty="0"/>
                  <a:t>Where</a:t>
                </a:r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GB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𝑑𝑀</m:t>
                        </m:r>
                      </m:num>
                      <m:den>
                        <m:r>
                          <a:rPr lang="en-GB" i="1">
                            <a:latin typeface="Cambria Math" panose="02040503050406030204" pitchFamily="18" charset="0"/>
                          </a:rPr>
                          <m:t>𝑑𝑡</m:t>
                        </m:r>
                      </m:den>
                    </m:f>
                    <m:r>
                      <a:rPr lang="en-GB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pt-BR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pt-BR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𝐹</m:t>
                        </m:r>
                      </m:e>
                      <m:sub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𝑖𝑛</m:t>
                        </m:r>
                      </m:sub>
                    </m:sSub>
                    <m:r>
                      <a:rPr lang="en-GB" i="1">
                        <a:latin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pt-B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𝐹</m:t>
                        </m:r>
                      </m:e>
                      <m:sub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𝑜𝑢𝑡</m:t>
                        </m:r>
                      </m:sub>
                    </m:sSub>
                  </m:oMath>
                </a14:m>
                <a:endParaRPr lang="en-GB" dirty="0"/>
              </a:p>
              <a:p>
                <a:pPr marL="0" indent="0">
                  <a:buNone/>
                </a:pPr>
                <a:r>
                  <a:rPr lang="en-GB" dirty="0"/>
                  <a:t>Where F are the fluxes.  For example for the atmosphere input fluxes are respiration and industrial emissions and output flux will be photosynthesis. </a:t>
                </a:r>
              </a:p>
              <a:p>
                <a:pPr marL="0" indent="0">
                  <a:buNone/>
                </a:pPr>
                <a:endParaRPr lang="en-GB" dirty="0"/>
              </a:p>
              <a:p>
                <a:pPr marL="0" indent="0">
                  <a:buNone/>
                </a:pPr>
                <a:r>
                  <a:rPr lang="en-GB" dirty="0"/>
                  <a:t>Lets now code up these mathematical principles to produce our model.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421B3C22-A7B3-449E-BB23-35A0CC08E5D3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737533" y="1442074"/>
                <a:ext cx="10515600" cy="4351338"/>
              </a:xfrm>
              <a:blipFill>
                <a:blip r:embed="rId2"/>
                <a:stretch>
                  <a:fillRect l="-1043" t="-2945" b="-42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6761005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01E766-5DA9-4F35-A00F-69C954EE9C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Initial Values of stores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5093CA-1FE1-4A3A-936D-1E6A889BE1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6864" y="1456509"/>
            <a:ext cx="10515600" cy="4667250"/>
          </a:xfrm>
          <a:ln>
            <a:solidFill>
              <a:srgbClr val="92D050"/>
            </a:solidFill>
          </a:ln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GB" dirty="0">
                <a:latin typeface="Consolas" panose="020B0609020204030204" pitchFamily="49" charset="0"/>
                <a:cs typeface="Courier New" panose="02070309020205020404" pitchFamily="49" charset="0"/>
              </a:rPr>
              <a:t>from math import *</a:t>
            </a:r>
          </a:p>
          <a:p>
            <a:pPr marL="0" indent="0">
              <a:buNone/>
            </a:pPr>
            <a:r>
              <a:rPr lang="en-GB" dirty="0">
                <a:solidFill>
                  <a:srgbClr val="00B05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# Step Time (dt)</a:t>
            </a:r>
            <a:r>
              <a:rPr lang="en-GB" dirty="0">
                <a:latin typeface="Consolas" panose="020B0609020204030204" pitchFamily="49" charset="0"/>
                <a:cs typeface="Courier New" panose="02070309020205020404" pitchFamily="49" charset="0"/>
              </a:rPr>
              <a:t>          </a:t>
            </a:r>
          </a:p>
          <a:p>
            <a:pPr marL="0" indent="0">
              <a:buNone/>
            </a:pPr>
            <a:r>
              <a:rPr lang="en-GB" dirty="0">
                <a:latin typeface="Consolas" panose="020B0609020204030204" pitchFamily="49" charset="0"/>
                <a:cs typeface="Courier New" panose="02070309020205020404" pitchFamily="49" charset="0"/>
              </a:rPr>
              <a:t>dt = 1.0</a:t>
            </a:r>
          </a:p>
          <a:p>
            <a:pPr marL="0" indent="0">
              <a:buNone/>
            </a:pPr>
            <a:r>
              <a:rPr lang="en-GB" dirty="0">
                <a:latin typeface="Consolas" panose="020B0609020204030204" pitchFamily="49" charset="0"/>
                <a:cs typeface="Courier New" panose="02070309020205020404" pitchFamily="49" charset="0"/>
              </a:rPr>
              <a:t>years = 100</a:t>
            </a:r>
          </a:p>
          <a:p>
            <a:pPr marL="0" indent="0">
              <a:buNone/>
            </a:pPr>
            <a:endParaRPr lang="en-GB" dirty="0">
              <a:solidFill>
                <a:srgbClr val="00B050"/>
              </a:solidFill>
              <a:latin typeface="Consolas" panose="020B06090202040302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GB" dirty="0">
                <a:solidFill>
                  <a:srgbClr val="00B05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# Carbon store in PPM. 380 is approx. current level </a:t>
            </a:r>
            <a:endParaRPr lang="en-GB" dirty="0">
              <a:latin typeface="Consolas" panose="020B06090202040302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GB" dirty="0" err="1">
                <a:latin typeface="Consolas" panose="020B0609020204030204" pitchFamily="49" charset="0"/>
                <a:cs typeface="Courier New" panose="02070309020205020404" pitchFamily="49" charset="0"/>
              </a:rPr>
              <a:t>initialAtmosCarbon</a:t>
            </a:r>
            <a:r>
              <a:rPr lang="en-GB" dirty="0">
                <a:latin typeface="Consolas" panose="020B0609020204030204" pitchFamily="49" charset="0"/>
                <a:cs typeface="Courier New" panose="02070309020205020404" pitchFamily="49" charset="0"/>
              </a:rPr>
              <a:t> = 380</a:t>
            </a:r>
          </a:p>
          <a:p>
            <a:pPr marL="0" indent="0">
              <a:buNone/>
            </a:pPr>
            <a:endParaRPr lang="en-GB" dirty="0">
              <a:solidFill>
                <a:srgbClr val="00B050"/>
              </a:solidFill>
              <a:latin typeface="Consolas" panose="020B06090202040302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GB" dirty="0">
                <a:solidFill>
                  <a:srgbClr val="00B05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# Initial values (Gt) of Carbon reservoir stores</a:t>
            </a:r>
          </a:p>
          <a:p>
            <a:pPr marL="0" indent="0">
              <a:buNone/>
            </a:pPr>
            <a:r>
              <a:rPr lang="en-GB" dirty="0" err="1">
                <a:latin typeface="Consolas" panose="020B0609020204030204" pitchFamily="49" charset="0"/>
                <a:cs typeface="Courier New" panose="02070309020205020404" pitchFamily="49" charset="0"/>
              </a:rPr>
              <a:t>atmosCarbonStore</a:t>
            </a:r>
            <a:r>
              <a:rPr lang="en-GB" dirty="0">
                <a:latin typeface="Consolas" panose="020B0609020204030204" pitchFamily="49" charset="0"/>
                <a:cs typeface="Courier New" panose="02070309020205020404" pitchFamily="49" charset="0"/>
              </a:rPr>
              <a:t> = </a:t>
            </a:r>
            <a:r>
              <a:rPr lang="en-GB" dirty="0" err="1">
                <a:latin typeface="Consolas" panose="020B0609020204030204" pitchFamily="49" charset="0"/>
                <a:cs typeface="Courier New" panose="02070309020205020404" pitchFamily="49" charset="0"/>
              </a:rPr>
              <a:t>initialAtmosCarbon</a:t>
            </a:r>
            <a:r>
              <a:rPr lang="en-GB" dirty="0">
                <a:latin typeface="Consolas" panose="020B0609020204030204" pitchFamily="49" charset="0"/>
                <a:cs typeface="Courier New" panose="02070309020205020404" pitchFamily="49" charset="0"/>
              </a:rPr>
              <a:t> * PPM2GT   </a:t>
            </a:r>
          </a:p>
          <a:p>
            <a:pPr marL="0" indent="0">
              <a:buNone/>
            </a:pPr>
            <a:r>
              <a:rPr lang="en-GB" dirty="0" err="1">
                <a:latin typeface="Consolas" panose="020B0609020204030204" pitchFamily="49" charset="0"/>
                <a:cs typeface="Courier New" panose="02070309020205020404" pitchFamily="49" charset="0"/>
              </a:rPr>
              <a:t>surfaceOceanCarbonStore</a:t>
            </a:r>
            <a:r>
              <a:rPr lang="en-GB" dirty="0">
                <a:latin typeface="Consolas" panose="020B0609020204030204" pitchFamily="49" charset="0"/>
                <a:cs typeface="Courier New" panose="02070309020205020404" pitchFamily="49" charset="0"/>
              </a:rPr>
              <a:t> = 1000.0 	</a:t>
            </a:r>
          </a:p>
          <a:p>
            <a:pPr marL="0" indent="0">
              <a:buNone/>
            </a:pPr>
            <a:r>
              <a:rPr lang="en-GB" dirty="0" err="1">
                <a:latin typeface="Consolas" panose="020B0609020204030204" pitchFamily="49" charset="0"/>
                <a:cs typeface="Courier New" panose="02070309020205020404" pitchFamily="49" charset="0"/>
              </a:rPr>
              <a:t>terrestrialBiosphereCarbonStore</a:t>
            </a:r>
            <a:r>
              <a:rPr lang="en-GB" dirty="0">
                <a:latin typeface="Consolas" panose="020B0609020204030204" pitchFamily="49" charset="0"/>
                <a:cs typeface="Courier New" panose="02070309020205020404" pitchFamily="49" charset="0"/>
              </a:rPr>
              <a:t> = 3000.0   </a:t>
            </a:r>
          </a:p>
          <a:p>
            <a:pPr marL="0" indent="0">
              <a:buNone/>
            </a:pPr>
            <a:r>
              <a:rPr lang="en-GB" dirty="0" err="1">
                <a:latin typeface="Consolas" panose="020B0609020204030204" pitchFamily="49" charset="0"/>
                <a:cs typeface="Courier New" panose="02070309020205020404" pitchFamily="49" charset="0"/>
              </a:rPr>
              <a:t>deepOceanCarbonStore</a:t>
            </a:r>
            <a:r>
              <a:rPr lang="en-GB" dirty="0">
                <a:latin typeface="Consolas" panose="020B0609020204030204" pitchFamily="49" charset="0"/>
                <a:cs typeface="Courier New" panose="02070309020205020404" pitchFamily="49" charset="0"/>
              </a:rPr>
              <a:t> = 35000.0  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	  </a:t>
            </a:r>
          </a:p>
          <a:p>
            <a:pPr marL="0" indent="0">
              <a:buNone/>
            </a:pP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043416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2043CB-87B8-40B6-8703-52C207BD5B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5593" y="-227780"/>
            <a:ext cx="10515600" cy="1325563"/>
          </a:xfrm>
        </p:spPr>
        <p:txBody>
          <a:bodyPr/>
          <a:lstStyle/>
          <a:p>
            <a:r>
              <a:rPr lang="en-GB" dirty="0"/>
              <a:t>Initial Values of fluxes (Gt/</a:t>
            </a:r>
            <a:r>
              <a:rPr lang="en-GB" dirty="0" err="1"/>
              <a:t>yr</a:t>
            </a:r>
            <a:r>
              <a:rPr lang="en-GB" dirty="0"/>
              <a:t>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314B5C-816D-45C7-B2A7-D5B1E68B4A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8359" y="1157681"/>
            <a:ext cx="9404057" cy="4966281"/>
          </a:xfrm>
          <a:solidFill>
            <a:schemeClr val="bg1"/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1200" dirty="0">
                <a:solidFill>
                  <a:srgbClr val="00B05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# Flux coefficients</a:t>
            </a:r>
          </a:p>
          <a:p>
            <a:pPr marL="0" indent="0">
              <a:buNone/>
            </a:pPr>
            <a:r>
              <a:rPr lang="en-GB" sz="1200" dirty="0" err="1">
                <a:latin typeface="Consolas" panose="020B0609020204030204" pitchFamily="49" charset="0"/>
                <a:cs typeface="Courier New" panose="02070309020205020404" pitchFamily="49" charset="0"/>
              </a:rPr>
              <a:t>atmosCarbonCoeff</a:t>
            </a:r>
            <a:r>
              <a:rPr lang="en-GB" sz="1200" dirty="0">
                <a:latin typeface="Consolas" panose="020B0609020204030204" pitchFamily="49" charset="0"/>
                <a:cs typeface="Courier New" panose="02070309020205020404" pitchFamily="49" charset="0"/>
              </a:rPr>
              <a:t>=0.15</a:t>
            </a:r>
          </a:p>
          <a:p>
            <a:pPr marL="0" indent="0">
              <a:buNone/>
            </a:pPr>
            <a:r>
              <a:rPr lang="en-GB" sz="1200" dirty="0" err="1">
                <a:latin typeface="Consolas" panose="020B0609020204030204" pitchFamily="49" charset="0"/>
                <a:cs typeface="Courier New" panose="02070309020205020404" pitchFamily="49" charset="0"/>
              </a:rPr>
              <a:t>oceanDegassingCoeff</a:t>
            </a:r>
            <a:r>
              <a:rPr lang="en-GB" sz="1200" dirty="0">
                <a:latin typeface="Consolas" panose="020B0609020204030204" pitchFamily="49" charset="0"/>
                <a:cs typeface="Courier New" panose="02070309020205020404" pitchFamily="49" charset="0"/>
              </a:rPr>
              <a:t> = 1e-25</a:t>
            </a:r>
          </a:p>
          <a:p>
            <a:pPr marL="0" indent="0">
              <a:buNone/>
            </a:pPr>
            <a:r>
              <a:rPr lang="en-GB" sz="1200" dirty="0" err="1">
                <a:latin typeface="Consolas" panose="020B0609020204030204" pitchFamily="49" charset="0"/>
                <a:cs typeface="Courier New" panose="02070309020205020404" pitchFamily="49" charset="0"/>
              </a:rPr>
              <a:t>oceanDegassingCoeffPow</a:t>
            </a:r>
            <a:r>
              <a:rPr lang="en-GB" sz="1200" dirty="0">
                <a:latin typeface="Consolas" panose="020B0609020204030204" pitchFamily="49" charset="0"/>
                <a:cs typeface="Courier New" panose="02070309020205020404" pitchFamily="49" charset="0"/>
              </a:rPr>
              <a:t>= 9.0    </a:t>
            </a:r>
          </a:p>
          <a:p>
            <a:pPr marL="0" indent="0">
              <a:buNone/>
            </a:pPr>
            <a:r>
              <a:rPr lang="en-GB" sz="1200" dirty="0" err="1">
                <a:latin typeface="Consolas" panose="020B0609020204030204" pitchFamily="49" charset="0"/>
                <a:cs typeface="Courier New" panose="02070309020205020404" pitchFamily="49" charset="0"/>
              </a:rPr>
              <a:t>photosynthesisCoeff</a:t>
            </a:r>
            <a:r>
              <a:rPr lang="en-GB" sz="1200" dirty="0">
                <a:latin typeface="Consolas" panose="020B0609020204030204" pitchFamily="49" charset="0"/>
                <a:cs typeface="Courier New" panose="02070309020205020404" pitchFamily="49" charset="0"/>
              </a:rPr>
              <a:t> = 16.4 </a:t>
            </a:r>
          </a:p>
          <a:p>
            <a:pPr marL="0" indent="0">
              <a:buNone/>
            </a:pPr>
            <a:r>
              <a:rPr lang="en-GB" sz="1200" dirty="0" err="1">
                <a:latin typeface="Consolas" panose="020B0609020204030204" pitchFamily="49" charset="0"/>
                <a:cs typeface="Courier New" panose="02070309020205020404" pitchFamily="49" charset="0"/>
              </a:rPr>
              <a:t>oceabDegassingCoeffPow</a:t>
            </a:r>
            <a:r>
              <a:rPr lang="en-GB" sz="1200" dirty="0">
                <a:latin typeface="Consolas" panose="020B0609020204030204" pitchFamily="49" charset="0"/>
                <a:cs typeface="Courier New" panose="02070309020205020404" pitchFamily="49" charset="0"/>
              </a:rPr>
              <a:t> =0.2   </a:t>
            </a:r>
          </a:p>
          <a:p>
            <a:pPr marL="0" indent="0">
              <a:buNone/>
            </a:pPr>
            <a:r>
              <a:rPr lang="en-GB" sz="1200" dirty="0" err="1">
                <a:latin typeface="Consolas" panose="020B0609020204030204" pitchFamily="49" charset="0"/>
                <a:cs typeface="Courier New" panose="02070309020205020404" pitchFamily="49" charset="0"/>
              </a:rPr>
              <a:t>respirationCoeff</a:t>
            </a:r>
            <a:r>
              <a:rPr lang="en-GB" sz="1200" dirty="0">
                <a:latin typeface="Consolas" panose="020B0609020204030204" pitchFamily="49" charset="0"/>
                <a:cs typeface="Courier New" panose="02070309020205020404" pitchFamily="49" charset="0"/>
              </a:rPr>
              <a:t> = 0.019                  </a:t>
            </a:r>
          </a:p>
          <a:p>
            <a:pPr marL="0" indent="0">
              <a:buNone/>
            </a:pPr>
            <a:r>
              <a:rPr lang="en-GB" sz="1200" dirty="0" err="1">
                <a:latin typeface="Consolas" panose="020B0609020204030204" pitchFamily="49" charset="0"/>
                <a:cs typeface="Courier New" panose="02070309020205020404" pitchFamily="49" charset="0"/>
              </a:rPr>
              <a:t>upwellingAndBiopumpCoeff</a:t>
            </a:r>
            <a:r>
              <a:rPr lang="en-GB" sz="1200" dirty="0">
                <a:latin typeface="Consolas" panose="020B0609020204030204" pitchFamily="49" charset="0"/>
                <a:cs typeface="Courier New" panose="02070309020205020404" pitchFamily="49" charset="0"/>
              </a:rPr>
              <a:t> = 0.00129               </a:t>
            </a:r>
          </a:p>
          <a:p>
            <a:pPr marL="0" indent="0">
              <a:buNone/>
            </a:pPr>
            <a:r>
              <a:rPr lang="en-GB" sz="1200" dirty="0" err="1">
                <a:latin typeface="Consolas" panose="020B0609020204030204" pitchFamily="49" charset="0"/>
                <a:cs typeface="Courier New" panose="02070309020205020404" pitchFamily="49" charset="0"/>
              </a:rPr>
              <a:t>downwellingCoeff</a:t>
            </a:r>
            <a:r>
              <a:rPr lang="en-GB" sz="1200" dirty="0">
                <a:latin typeface="Consolas" panose="020B0609020204030204" pitchFamily="49" charset="0"/>
                <a:cs typeface="Courier New" panose="02070309020205020404" pitchFamily="49" charset="0"/>
              </a:rPr>
              <a:t> = 0.0450</a:t>
            </a:r>
          </a:p>
          <a:p>
            <a:pPr marL="0" indent="0">
              <a:buNone/>
            </a:pPr>
            <a:endParaRPr lang="en-GB" sz="1200" dirty="0">
              <a:latin typeface="Consolas" panose="020B06090202040302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GB" sz="1200" dirty="0">
                <a:solidFill>
                  <a:srgbClr val="00B05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# Initial values of fluxes (Gt/</a:t>
            </a:r>
            <a:r>
              <a:rPr lang="en-GB" sz="1200" dirty="0" err="1">
                <a:solidFill>
                  <a:srgbClr val="00B05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yr</a:t>
            </a:r>
            <a:r>
              <a:rPr lang="en-GB" sz="1200" dirty="0">
                <a:solidFill>
                  <a:srgbClr val="00B05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buNone/>
            </a:pPr>
            <a:r>
              <a:rPr lang="en-GB" sz="1200" dirty="0" err="1">
                <a:latin typeface="Consolas" panose="020B0609020204030204" pitchFamily="49" charset="0"/>
                <a:cs typeface="Courier New" panose="02070309020205020404" pitchFamily="49" charset="0"/>
              </a:rPr>
              <a:t>oceanCarbonUptakeFlux</a:t>
            </a:r>
            <a:r>
              <a:rPr lang="en-GB" sz="1200" dirty="0">
                <a:latin typeface="Consolas" panose="020B0609020204030204" pitchFamily="49" charset="0"/>
                <a:cs typeface="Courier New" panose="02070309020205020404" pitchFamily="49" charset="0"/>
              </a:rPr>
              <a:t> = </a:t>
            </a:r>
            <a:r>
              <a:rPr lang="en-GB" sz="1200" dirty="0" err="1">
                <a:latin typeface="Consolas" panose="020B0609020204030204" pitchFamily="49" charset="0"/>
                <a:cs typeface="Courier New" panose="02070309020205020404" pitchFamily="49" charset="0"/>
              </a:rPr>
              <a:t>atmosCarbonStore</a:t>
            </a:r>
            <a:r>
              <a:rPr lang="en-GB" sz="1200" dirty="0">
                <a:latin typeface="Consolas" panose="020B0609020204030204" pitchFamily="49" charset="0"/>
                <a:cs typeface="Courier New" panose="02070309020205020404" pitchFamily="49" charset="0"/>
              </a:rPr>
              <a:t> *</a:t>
            </a:r>
            <a:r>
              <a:rPr lang="en-GB" sz="1200" dirty="0" err="1">
                <a:latin typeface="Consolas" panose="020B0609020204030204" pitchFamily="49" charset="0"/>
                <a:cs typeface="Courier New" panose="02070309020205020404" pitchFamily="49" charset="0"/>
              </a:rPr>
              <a:t>atmosCarbonCoeff</a:t>
            </a:r>
            <a:r>
              <a:rPr lang="en-GB" sz="1200" dirty="0">
                <a:latin typeface="Consolas" panose="020B0609020204030204" pitchFamily="49" charset="0"/>
                <a:cs typeface="Courier New" panose="02070309020205020404" pitchFamily="49" charset="0"/>
              </a:rPr>
              <a:t>                 </a:t>
            </a:r>
          </a:p>
          <a:p>
            <a:pPr marL="0" indent="0">
              <a:buNone/>
            </a:pPr>
            <a:r>
              <a:rPr lang="en-GB" sz="1200" dirty="0" err="1">
                <a:latin typeface="Consolas" panose="020B0609020204030204" pitchFamily="49" charset="0"/>
                <a:cs typeface="Courier New" panose="02070309020205020404" pitchFamily="49" charset="0"/>
              </a:rPr>
              <a:t>oceanDegassingFlux</a:t>
            </a:r>
            <a:r>
              <a:rPr lang="en-GB" sz="1200" dirty="0">
                <a:latin typeface="Consolas" panose="020B0609020204030204" pitchFamily="49" charset="0"/>
                <a:cs typeface="Courier New" panose="02070309020205020404" pitchFamily="49" charset="0"/>
              </a:rPr>
              <a:t> = </a:t>
            </a:r>
            <a:r>
              <a:rPr lang="en-GB" sz="1200" dirty="0" err="1">
                <a:latin typeface="Consolas" panose="020B0609020204030204" pitchFamily="49" charset="0"/>
                <a:cs typeface="Courier New" panose="02070309020205020404" pitchFamily="49" charset="0"/>
              </a:rPr>
              <a:t>oceanDegassingCoeff</a:t>
            </a:r>
            <a:r>
              <a:rPr lang="en-GB" sz="1200" dirty="0">
                <a:latin typeface="Consolas" panose="020B0609020204030204" pitchFamily="49" charset="0"/>
                <a:cs typeface="Courier New" panose="02070309020205020404" pitchFamily="49" charset="0"/>
              </a:rPr>
              <a:t> * pow(</a:t>
            </a:r>
            <a:r>
              <a:rPr lang="en-GB" sz="1200" dirty="0" err="1">
                <a:latin typeface="Consolas" panose="020B0609020204030204" pitchFamily="49" charset="0"/>
                <a:cs typeface="Courier New" panose="02070309020205020404" pitchFamily="49" charset="0"/>
              </a:rPr>
              <a:t>surfaceOceanCarbonStore</a:t>
            </a:r>
            <a:r>
              <a:rPr lang="en-GB" sz="1200" dirty="0">
                <a:latin typeface="Consolas" panose="020B0609020204030204" pitchFamily="49" charset="0"/>
                <a:cs typeface="Courier New" panose="02070309020205020404" pitchFamily="49" charset="0"/>
              </a:rPr>
              <a:t>, </a:t>
            </a:r>
            <a:r>
              <a:rPr lang="en-GB" sz="1200" dirty="0" err="1">
                <a:latin typeface="Consolas" panose="020B0609020204030204" pitchFamily="49" charset="0"/>
                <a:cs typeface="Courier New" panose="02070309020205020404" pitchFamily="49" charset="0"/>
              </a:rPr>
              <a:t>oceanDegassingCoeffPow</a:t>
            </a:r>
            <a:r>
              <a:rPr lang="en-GB" sz="1200" dirty="0">
                <a:latin typeface="Consolas" panose="020B0609020204030204" pitchFamily="49" charset="0"/>
                <a:cs typeface="Courier New" panose="02070309020205020404" pitchFamily="49" charset="0"/>
              </a:rPr>
              <a:t>)    </a:t>
            </a:r>
          </a:p>
          <a:p>
            <a:pPr marL="0" indent="0">
              <a:buNone/>
            </a:pPr>
            <a:r>
              <a:rPr lang="en-GB" sz="1200" dirty="0" err="1">
                <a:latin typeface="Consolas" panose="020B0609020204030204" pitchFamily="49" charset="0"/>
                <a:cs typeface="Courier New" panose="02070309020205020404" pitchFamily="49" charset="0"/>
              </a:rPr>
              <a:t>photosynthesisFlux</a:t>
            </a:r>
            <a:r>
              <a:rPr lang="en-GB" sz="1200" dirty="0">
                <a:latin typeface="Consolas" panose="020B0609020204030204" pitchFamily="49" charset="0"/>
                <a:cs typeface="Courier New" panose="02070309020205020404" pitchFamily="49" charset="0"/>
              </a:rPr>
              <a:t> = </a:t>
            </a:r>
            <a:r>
              <a:rPr lang="en-GB" sz="1200" dirty="0" err="1">
                <a:latin typeface="Consolas" panose="020B0609020204030204" pitchFamily="49" charset="0"/>
                <a:cs typeface="Courier New" panose="02070309020205020404" pitchFamily="49" charset="0"/>
              </a:rPr>
              <a:t>photosynthesisCoeff</a:t>
            </a:r>
            <a:r>
              <a:rPr lang="en-GB" sz="1200" dirty="0">
                <a:latin typeface="Consolas" panose="020B0609020204030204" pitchFamily="49" charset="0"/>
                <a:cs typeface="Courier New" panose="02070309020205020404" pitchFamily="49" charset="0"/>
              </a:rPr>
              <a:t>  * pow(</a:t>
            </a:r>
            <a:r>
              <a:rPr lang="en-GB" sz="1200" dirty="0" err="1">
                <a:latin typeface="Consolas" panose="020B0609020204030204" pitchFamily="49" charset="0"/>
                <a:cs typeface="Courier New" panose="02070309020205020404" pitchFamily="49" charset="0"/>
              </a:rPr>
              <a:t>atmosCarbonStore,oceabDegassingCoeffPow</a:t>
            </a:r>
            <a:r>
              <a:rPr lang="en-GB" sz="1200" dirty="0">
                <a:latin typeface="Consolas" panose="020B0609020204030204" pitchFamily="49" charset="0"/>
                <a:cs typeface="Courier New" panose="02070309020205020404" pitchFamily="49" charset="0"/>
              </a:rPr>
              <a:t>)    </a:t>
            </a:r>
          </a:p>
          <a:p>
            <a:pPr marL="0" indent="0">
              <a:buNone/>
            </a:pPr>
            <a:r>
              <a:rPr lang="en-GB" sz="1200" dirty="0" err="1">
                <a:latin typeface="Consolas" panose="020B0609020204030204" pitchFamily="49" charset="0"/>
                <a:cs typeface="Courier New" panose="02070309020205020404" pitchFamily="49" charset="0"/>
              </a:rPr>
              <a:t>respirationFlux</a:t>
            </a:r>
            <a:r>
              <a:rPr lang="en-GB" sz="1200" dirty="0">
                <a:latin typeface="Consolas" panose="020B0609020204030204" pitchFamily="49" charset="0"/>
                <a:cs typeface="Courier New" panose="02070309020205020404" pitchFamily="49" charset="0"/>
              </a:rPr>
              <a:t> = </a:t>
            </a:r>
            <a:r>
              <a:rPr lang="en-GB" sz="1200" dirty="0" err="1">
                <a:latin typeface="Consolas" panose="020B0609020204030204" pitchFamily="49" charset="0"/>
                <a:cs typeface="Courier New" panose="02070309020205020404" pitchFamily="49" charset="0"/>
              </a:rPr>
              <a:t>respirationCoeff</a:t>
            </a:r>
            <a:r>
              <a:rPr lang="en-GB" sz="1200" dirty="0">
                <a:latin typeface="Consolas" panose="020B0609020204030204" pitchFamily="49" charset="0"/>
                <a:cs typeface="Courier New" panose="02070309020205020404" pitchFamily="49" charset="0"/>
              </a:rPr>
              <a:t> * </a:t>
            </a:r>
            <a:r>
              <a:rPr lang="en-GB" sz="1200" dirty="0" err="1">
                <a:latin typeface="Consolas" panose="020B0609020204030204" pitchFamily="49" charset="0"/>
                <a:cs typeface="Courier New" panose="02070309020205020404" pitchFamily="49" charset="0"/>
              </a:rPr>
              <a:t>terrestrialBiosphereCarbonStore</a:t>
            </a:r>
            <a:r>
              <a:rPr lang="en-GB" sz="1200" dirty="0">
                <a:latin typeface="Consolas" panose="020B0609020204030204" pitchFamily="49" charset="0"/>
                <a:cs typeface="Courier New" panose="02070309020205020404" pitchFamily="49" charset="0"/>
              </a:rPr>
              <a:t>                   </a:t>
            </a:r>
          </a:p>
          <a:p>
            <a:pPr marL="0" indent="0">
              <a:buNone/>
            </a:pPr>
            <a:r>
              <a:rPr lang="en-GB" sz="1200" dirty="0" err="1">
                <a:latin typeface="Consolas" panose="020B0609020204030204" pitchFamily="49" charset="0"/>
                <a:cs typeface="Courier New" panose="02070309020205020404" pitchFamily="49" charset="0"/>
              </a:rPr>
              <a:t>upwellingAndBiopumpFlux</a:t>
            </a:r>
            <a:r>
              <a:rPr lang="en-GB" sz="1200" dirty="0">
                <a:latin typeface="Consolas" panose="020B0609020204030204" pitchFamily="49" charset="0"/>
                <a:cs typeface="Courier New" panose="02070309020205020404" pitchFamily="49" charset="0"/>
              </a:rPr>
              <a:t> = </a:t>
            </a:r>
            <a:r>
              <a:rPr lang="en-GB" sz="1200" dirty="0" err="1">
                <a:latin typeface="Consolas" panose="020B0609020204030204" pitchFamily="49" charset="0"/>
                <a:cs typeface="Courier New" panose="02070309020205020404" pitchFamily="49" charset="0"/>
              </a:rPr>
              <a:t>upwellingAndBiopumpCoeff</a:t>
            </a:r>
            <a:r>
              <a:rPr lang="en-GB" sz="1200" dirty="0">
                <a:latin typeface="Consolas" panose="020B0609020204030204" pitchFamily="49" charset="0"/>
                <a:cs typeface="Courier New" panose="02070309020205020404" pitchFamily="49" charset="0"/>
              </a:rPr>
              <a:t> * </a:t>
            </a:r>
            <a:r>
              <a:rPr lang="en-GB" sz="1200" dirty="0" err="1">
                <a:latin typeface="Consolas" panose="020B0609020204030204" pitchFamily="49" charset="0"/>
                <a:cs typeface="Courier New" panose="02070309020205020404" pitchFamily="49" charset="0"/>
              </a:rPr>
              <a:t>deepOceanCarbonStore</a:t>
            </a:r>
            <a:r>
              <a:rPr lang="en-GB" sz="1200" dirty="0">
                <a:latin typeface="Consolas" panose="020B0609020204030204" pitchFamily="49" charset="0"/>
                <a:cs typeface="Courier New" panose="02070309020205020404" pitchFamily="49" charset="0"/>
              </a:rPr>
              <a:t>               </a:t>
            </a:r>
          </a:p>
          <a:p>
            <a:pPr marL="0" indent="0">
              <a:buNone/>
            </a:pPr>
            <a:r>
              <a:rPr lang="en-GB" sz="1200" dirty="0" err="1">
                <a:latin typeface="Consolas" panose="020B0609020204030204" pitchFamily="49" charset="0"/>
                <a:cs typeface="Courier New" panose="02070309020205020404" pitchFamily="49" charset="0"/>
              </a:rPr>
              <a:t>downwellingFlux</a:t>
            </a:r>
            <a:r>
              <a:rPr lang="en-GB" sz="1200" dirty="0">
                <a:latin typeface="Consolas" panose="020B0609020204030204" pitchFamily="49" charset="0"/>
                <a:cs typeface="Courier New" panose="02070309020205020404" pitchFamily="49" charset="0"/>
              </a:rPr>
              <a:t> = </a:t>
            </a:r>
            <a:r>
              <a:rPr lang="en-GB" sz="1200" dirty="0" err="1">
                <a:latin typeface="Consolas" panose="020B0609020204030204" pitchFamily="49" charset="0"/>
                <a:cs typeface="Courier New" panose="02070309020205020404" pitchFamily="49" charset="0"/>
              </a:rPr>
              <a:t>downwellingCoeff</a:t>
            </a:r>
            <a:r>
              <a:rPr lang="en-GB" sz="1200" dirty="0">
                <a:latin typeface="Consolas" panose="020B0609020204030204" pitchFamily="49" charset="0"/>
                <a:cs typeface="Courier New" panose="02070309020205020404" pitchFamily="49" charset="0"/>
              </a:rPr>
              <a:t> * </a:t>
            </a:r>
            <a:r>
              <a:rPr lang="en-GB" sz="1200" dirty="0" err="1">
                <a:latin typeface="Consolas" panose="020B0609020204030204" pitchFamily="49" charset="0"/>
                <a:cs typeface="Courier New" panose="02070309020205020404" pitchFamily="49" charset="0"/>
              </a:rPr>
              <a:t>surfaceOceanCarbonStore</a:t>
            </a:r>
            <a:r>
              <a:rPr lang="en-GB" sz="1200" dirty="0">
                <a:latin typeface="Consolas" panose="020B0609020204030204" pitchFamily="49" charset="0"/>
                <a:cs typeface="Courier New" panose="02070309020205020404" pitchFamily="49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69583206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A1718F-F152-44CC-AC24-74264FF20B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67112" y="0"/>
            <a:ext cx="8472007" cy="793684"/>
          </a:xfrm>
        </p:spPr>
        <p:txBody>
          <a:bodyPr/>
          <a:lstStyle/>
          <a:p>
            <a:r>
              <a:rPr lang="en-GB" dirty="0"/>
              <a:t>Update model at each timestep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4BE102-0CC5-44D9-87CB-1A8D12B3CE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3797" y="1086011"/>
            <a:ext cx="11884405" cy="4106776"/>
          </a:xfrm>
          <a:solidFill>
            <a:schemeClr val="bg1"/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txBody>
          <a:bodyPr>
            <a:noAutofit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en-GB" sz="1100" dirty="0">
                <a:latin typeface="Consolas" panose="020B0609020204030204" pitchFamily="49" charset="0"/>
                <a:cs typeface="Courier New" panose="02070309020205020404" pitchFamily="49" charset="0"/>
              </a:rPr>
              <a:t>for </a:t>
            </a:r>
            <a:r>
              <a:rPr lang="en-GB" sz="1100" dirty="0" err="1">
                <a:latin typeface="Consolas" panose="020B0609020204030204" pitchFamily="49" charset="0"/>
                <a:cs typeface="Courier New" panose="02070309020205020404" pitchFamily="49" charset="0"/>
              </a:rPr>
              <a:t>i</a:t>
            </a:r>
            <a:r>
              <a:rPr lang="en-GB" sz="1100" dirty="0">
                <a:latin typeface="Consolas" panose="020B0609020204030204" pitchFamily="49" charset="0"/>
                <a:cs typeface="Courier New" panose="02070309020205020404" pitchFamily="49" charset="0"/>
              </a:rPr>
              <a:t> in range(years):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GB" sz="1100" dirty="0">
                <a:latin typeface="Consolas" panose="020B0609020204030204" pitchFamily="49" charset="0"/>
                <a:cs typeface="Courier New" panose="02070309020205020404" pitchFamily="49" charset="0"/>
              </a:rPr>
              <a:t> </a:t>
            </a:r>
            <a:r>
              <a:rPr lang="en-GB" sz="1100" dirty="0" err="1">
                <a:latin typeface="Consolas" panose="020B0609020204030204" pitchFamily="49" charset="0"/>
                <a:cs typeface="Courier New" panose="02070309020205020404" pitchFamily="49" charset="0"/>
              </a:rPr>
              <a:t>atmosCarbonStore</a:t>
            </a:r>
            <a:r>
              <a:rPr lang="en-GB" sz="1100" dirty="0">
                <a:latin typeface="Consolas" panose="020B0609020204030204" pitchFamily="49" charset="0"/>
                <a:cs typeface="Courier New" panose="02070309020205020404" pitchFamily="49" charset="0"/>
              </a:rPr>
              <a:t> = </a:t>
            </a:r>
            <a:r>
              <a:rPr lang="en-GB" sz="1100" dirty="0" err="1">
                <a:latin typeface="Consolas" panose="020B0609020204030204" pitchFamily="49" charset="0"/>
                <a:cs typeface="Courier New" panose="02070309020205020404" pitchFamily="49" charset="0"/>
              </a:rPr>
              <a:t>atmosCarbonStore</a:t>
            </a:r>
            <a:r>
              <a:rPr lang="en-GB" sz="1100" dirty="0">
                <a:latin typeface="Consolas" panose="020B0609020204030204" pitchFamily="49" charset="0"/>
                <a:cs typeface="Courier New" panose="02070309020205020404" pitchFamily="49" charset="0"/>
              </a:rPr>
              <a:t> + (</a:t>
            </a:r>
            <a:r>
              <a:rPr lang="en-GB" sz="1100" dirty="0" err="1">
                <a:latin typeface="Consolas" panose="020B0609020204030204" pitchFamily="49" charset="0"/>
                <a:cs typeface="Courier New" panose="02070309020205020404" pitchFamily="49" charset="0"/>
              </a:rPr>
              <a:t>respirationFlux</a:t>
            </a:r>
            <a:r>
              <a:rPr lang="en-GB" sz="1100" dirty="0">
                <a:latin typeface="Consolas" panose="020B0609020204030204" pitchFamily="49" charset="0"/>
                <a:cs typeface="Courier New" panose="02070309020205020404" pitchFamily="49" charset="0"/>
              </a:rPr>
              <a:t> + </a:t>
            </a:r>
            <a:r>
              <a:rPr lang="en-GB" sz="1100" dirty="0" err="1">
                <a:latin typeface="Consolas" panose="020B0609020204030204" pitchFamily="49" charset="0"/>
                <a:cs typeface="Courier New" panose="02070309020205020404" pitchFamily="49" charset="0"/>
              </a:rPr>
              <a:t>oceanDegassingFlux</a:t>
            </a:r>
            <a:r>
              <a:rPr lang="en-GB" sz="1100" dirty="0">
                <a:latin typeface="Consolas" panose="020B0609020204030204" pitchFamily="49" charset="0"/>
                <a:cs typeface="Courier New" panose="02070309020205020404" pitchFamily="49" charset="0"/>
              </a:rPr>
              <a:t> + </a:t>
            </a:r>
            <a:r>
              <a:rPr lang="en-GB" sz="1100" dirty="0" err="1">
                <a:latin typeface="Consolas" panose="020B0609020204030204" pitchFamily="49" charset="0"/>
                <a:cs typeface="Courier New" panose="02070309020205020404" pitchFamily="49" charset="0"/>
              </a:rPr>
              <a:t>anthropogenic_emissions</a:t>
            </a:r>
            <a:r>
              <a:rPr lang="en-GB" sz="1100" dirty="0">
                <a:latin typeface="Consolas" panose="020B0609020204030204" pitchFamily="49" charset="0"/>
                <a:cs typeface="Courier New" panose="02070309020205020404" pitchFamily="49" charset="0"/>
              </a:rPr>
              <a:t> - </a:t>
            </a:r>
            <a:r>
              <a:rPr lang="en-GB" sz="1100" dirty="0" err="1">
                <a:latin typeface="Consolas" panose="020B0609020204030204" pitchFamily="49" charset="0"/>
                <a:cs typeface="Courier New" panose="02070309020205020404" pitchFamily="49" charset="0"/>
              </a:rPr>
              <a:t>photosynthesisFlux</a:t>
            </a:r>
            <a:r>
              <a:rPr lang="en-GB" sz="1100" dirty="0">
                <a:latin typeface="Consolas" panose="020B0609020204030204" pitchFamily="49" charset="0"/>
                <a:cs typeface="Courier New" panose="02070309020205020404" pitchFamily="49" charset="0"/>
              </a:rPr>
              <a:t> - </a:t>
            </a:r>
            <a:r>
              <a:rPr lang="en-GB" sz="1100" dirty="0" err="1">
                <a:latin typeface="Consolas" panose="020B0609020204030204" pitchFamily="49" charset="0"/>
                <a:cs typeface="Courier New" panose="02070309020205020404" pitchFamily="49" charset="0"/>
              </a:rPr>
              <a:t>oceanCarbonUptakeFlux</a:t>
            </a:r>
            <a:r>
              <a:rPr lang="en-GB" sz="1100" dirty="0">
                <a:latin typeface="Consolas" panose="020B0609020204030204" pitchFamily="49" charset="0"/>
                <a:cs typeface="Courier New" panose="02070309020205020404" pitchFamily="49" charset="0"/>
              </a:rPr>
              <a:t>) * dt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GB" sz="1100" dirty="0">
                <a:latin typeface="Consolas" panose="020B0609020204030204" pitchFamily="49" charset="0"/>
                <a:cs typeface="Courier New" panose="02070309020205020404" pitchFamily="49" charset="0"/>
              </a:rPr>
              <a:t> </a:t>
            </a:r>
            <a:r>
              <a:rPr lang="en-GB" sz="1100" dirty="0" err="1">
                <a:latin typeface="Consolas" panose="020B0609020204030204" pitchFamily="49" charset="0"/>
                <a:cs typeface="Courier New" panose="02070309020205020404" pitchFamily="49" charset="0"/>
              </a:rPr>
              <a:t>surfaceOceanCarbonStore</a:t>
            </a:r>
            <a:r>
              <a:rPr lang="en-GB" sz="1100" dirty="0">
                <a:latin typeface="Consolas" panose="020B0609020204030204" pitchFamily="49" charset="0"/>
                <a:cs typeface="Courier New" panose="02070309020205020404" pitchFamily="49" charset="0"/>
              </a:rPr>
              <a:t> = </a:t>
            </a:r>
            <a:r>
              <a:rPr lang="en-GB" sz="1100" dirty="0" err="1">
                <a:latin typeface="Consolas" panose="020B0609020204030204" pitchFamily="49" charset="0"/>
                <a:cs typeface="Courier New" panose="02070309020205020404" pitchFamily="49" charset="0"/>
              </a:rPr>
              <a:t>surfaceOceanCarbonStore</a:t>
            </a:r>
            <a:r>
              <a:rPr lang="en-GB" sz="1100" dirty="0">
                <a:latin typeface="Consolas" panose="020B0609020204030204" pitchFamily="49" charset="0"/>
                <a:cs typeface="Courier New" panose="02070309020205020404" pitchFamily="49" charset="0"/>
              </a:rPr>
              <a:t> + (</a:t>
            </a:r>
            <a:r>
              <a:rPr lang="en-GB" sz="1100" dirty="0" err="1">
                <a:latin typeface="Consolas" panose="020B0609020204030204" pitchFamily="49" charset="0"/>
                <a:cs typeface="Courier New" panose="02070309020205020404" pitchFamily="49" charset="0"/>
              </a:rPr>
              <a:t>oceanCarbonUptakeFlux</a:t>
            </a:r>
            <a:r>
              <a:rPr lang="en-GB" sz="1100" dirty="0">
                <a:latin typeface="Consolas" panose="020B0609020204030204" pitchFamily="49" charset="0"/>
                <a:cs typeface="Courier New" panose="02070309020205020404" pitchFamily="49" charset="0"/>
              </a:rPr>
              <a:t> + </a:t>
            </a:r>
            <a:r>
              <a:rPr lang="en-GB" sz="1100" dirty="0" err="1">
                <a:latin typeface="Consolas" panose="020B0609020204030204" pitchFamily="49" charset="0"/>
                <a:cs typeface="Courier New" panose="02070309020205020404" pitchFamily="49" charset="0"/>
              </a:rPr>
              <a:t>upwellingAndBiopumpFlux</a:t>
            </a:r>
            <a:r>
              <a:rPr lang="en-GB" sz="1100" dirty="0">
                <a:latin typeface="Consolas" panose="020B0609020204030204" pitchFamily="49" charset="0"/>
                <a:cs typeface="Courier New" panose="02070309020205020404" pitchFamily="49" charset="0"/>
              </a:rPr>
              <a:t> - </a:t>
            </a:r>
            <a:r>
              <a:rPr lang="en-GB" sz="1100" dirty="0" err="1">
                <a:latin typeface="Consolas" panose="020B0609020204030204" pitchFamily="49" charset="0"/>
                <a:cs typeface="Courier New" panose="02070309020205020404" pitchFamily="49" charset="0"/>
              </a:rPr>
              <a:t>oceanDegassingFlux</a:t>
            </a:r>
            <a:r>
              <a:rPr lang="en-GB" sz="1100" dirty="0">
                <a:latin typeface="Consolas" panose="020B0609020204030204" pitchFamily="49" charset="0"/>
                <a:cs typeface="Courier New" panose="02070309020205020404" pitchFamily="49" charset="0"/>
              </a:rPr>
              <a:t> -</a:t>
            </a:r>
            <a:r>
              <a:rPr lang="en-GB" sz="1100" dirty="0" err="1">
                <a:latin typeface="Consolas" panose="020B0609020204030204" pitchFamily="49" charset="0"/>
                <a:cs typeface="Courier New" panose="02070309020205020404" pitchFamily="49" charset="0"/>
              </a:rPr>
              <a:t>downwellingFlux</a:t>
            </a:r>
            <a:r>
              <a:rPr lang="en-GB" sz="1100" dirty="0">
                <a:latin typeface="Consolas" panose="020B0609020204030204" pitchFamily="49" charset="0"/>
                <a:cs typeface="Courier New" panose="02070309020205020404" pitchFamily="49" charset="0"/>
              </a:rPr>
              <a:t>) * dt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GB" sz="1100" dirty="0">
                <a:latin typeface="Consolas" panose="020B0609020204030204" pitchFamily="49" charset="0"/>
                <a:cs typeface="Courier New" panose="02070309020205020404" pitchFamily="49" charset="0"/>
              </a:rPr>
              <a:t> </a:t>
            </a:r>
            <a:r>
              <a:rPr lang="en-GB" sz="1100" dirty="0" err="1">
                <a:latin typeface="Consolas" panose="020B0609020204030204" pitchFamily="49" charset="0"/>
                <a:cs typeface="Courier New" panose="02070309020205020404" pitchFamily="49" charset="0"/>
              </a:rPr>
              <a:t>deepOceanCarbonStore</a:t>
            </a:r>
            <a:r>
              <a:rPr lang="en-GB" sz="1100" dirty="0">
                <a:latin typeface="Consolas" panose="020B0609020204030204" pitchFamily="49" charset="0"/>
                <a:cs typeface="Courier New" panose="02070309020205020404" pitchFamily="49" charset="0"/>
              </a:rPr>
              <a:t> = </a:t>
            </a:r>
            <a:r>
              <a:rPr lang="en-GB" sz="1100" dirty="0" err="1">
                <a:latin typeface="Consolas" panose="020B0609020204030204" pitchFamily="49" charset="0"/>
                <a:cs typeface="Courier New" panose="02070309020205020404" pitchFamily="49" charset="0"/>
              </a:rPr>
              <a:t>deepOceanCarbonStore</a:t>
            </a:r>
            <a:r>
              <a:rPr lang="en-GB" sz="1100" dirty="0">
                <a:latin typeface="Consolas" panose="020B0609020204030204" pitchFamily="49" charset="0"/>
                <a:cs typeface="Courier New" panose="02070309020205020404" pitchFamily="49" charset="0"/>
              </a:rPr>
              <a:t> + (</a:t>
            </a:r>
            <a:r>
              <a:rPr lang="en-GB" sz="1100" dirty="0" err="1">
                <a:latin typeface="Consolas" panose="020B0609020204030204" pitchFamily="49" charset="0"/>
                <a:cs typeface="Courier New" panose="02070309020205020404" pitchFamily="49" charset="0"/>
              </a:rPr>
              <a:t>downwellingFlux</a:t>
            </a:r>
            <a:r>
              <a:rPr lang="en-GB" sz="1100" dirty="0">
                <a:latin typeface="Consolas" panose="020B0609020204030204" pitchFamily="49" charset="0"/>
                <a:cs typeface="Courier New" panose="02070309020205020404" pitchFamily="49" charset="0"/>
              </a:rPr>
              <a:t> - </a:t>
            </a:r>
            <a:r>
              <a:rPr lang="en-GB" sz="1100" dirty="0" err="1">
                <a:latin typeface="Consolas" panose="020B0609020204030204" pitchFamily="49" charset="0"/>
                <a:cs typeface="Courier New" panose="02070309020205020404" pitchFamily="49" charset="0"/>
              </a:rPr>
              <a:t>upwellingAndBiopumpFlux</a:t>
            </a:r>
            <a:r>
              <a:rPr lang="en-GB" sz="1100" dirty="0">
                <a:latin typeface="Consolas" panose="020B0609020204030204" pitchFamily="49" charset="0"/>
                <a:cs typeface="Courier New" panose="02070309020205020404" pitchFamily="49" charset="0"/>
              </a:rPr>
              <a:t>) * dt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GB" sz="1100" dirty="0">
                <a:latin typeface="Consolas" panose="020B0609020204030204" pitchFamily="49" charset="0"/>
                <a:cs typeface="Courier New" panose="02070309020205020404" pitchFamily="49" charset="0"/>
              </a:rPr>
              <a:t> </a:t>
            </a:r>
            <a:r>
              <a:rPr lang="en-GB" sz="1100" dirty="0" err="1">
                <a:latin typeface="Consolas" panose="020B0609020204030204" pitchFamily="49" charset="0"/>
                <a:cs typeface="Courier New" panose="02070309020205020404" pitchFamily="49" charset="0"/>
              </a:rPr>
              <a:t>terrestrialBiosphereCarbonStore</a:t>
            </a:r>
            <a:r>
              <a:rPr lang="en-GB" sz="1100" dirty="0">
                <a:latin typeface="Consolas" panose="020B0609020204030204" pitchFamily="49" charset="0"/>
                <a:cs typeface="Courier New" panose="02070309020205020404" pitchFamily="49" charset="0"/>
              </a:rPr>
              <a:t> = </a:t>
            </a:r>
            <a:r>
              <a:rPr lang="en-GB" sz="1100" dirty="0" err="1">
                <a:latin typeface="Consolas" panose="020B0609020204030204" pitchFamily="49" charset="0"/>
                <a:cs typeface="Courier New" panose="02070309020205020404" pitchFamily="49" charset="0"/>
              </a:rPr>
              <a:t>terrestrialBiosphereCarbonStore</a:t>
            </a:r>
            <a:r>
              <a:rPr lang="en-GB" sz="1100" dirty="0">
                <a:latin typeface="Consolas" panose="020B0609020204030204" pitchFamily="49" charset="0"/>
                <a:cs typeface="Courier New" panose="02070309020205020404" pitchFamily="49" charset="0"/>
              </a:rPr>
              <a:t> + (</a:t>
            </a:r>
            <a:r>
              <a:rPr lang="en-GB" sz="1100" dirty="0" err="1">
                <a:latin typeface="Consolas" panose="020B0609020204030204" pitchFamily="49" charset="0"/>
                <a:cs typeface="Courier New" panose="02070309020205020404" pitchFamily="49" charset="0"/>
              </a:rPr>
              <a:t>photosynthesisFlux</a:t>
            </a:r>
            <a:r>
              <a:rPr lang="en-GB" sz="1100" dirty="0">
                <a:latin typeface="Consolas" panose="020B0609020204030204" pitchFamily="49" charset="0"/>
                <a:cs typeface="Courier New" panose="02070309020205020404" pitchFamily="49" charset="0"/>
              </a:rPr>
              <a:t> - </a:t>
            </a:r>
            <a:r>
              <a:rPr lang="en-GB" sz="1100" dirty="0" err="1">
                <a:latin typeface="Consolas" panose="020B0609020204030204" pitchFamily="49" charset="0"/>
                <a:cs typeface="Courier New" panose="02070309020205020404" pitchFamily="49" charset="0"/>
              </a:rPr>
              <a:t>respirationFlux</a:t>
            </a:r>
            <a:r>
              <a:rPr lang="en-GB" sz="1100" dirty="0">
                <a:latin typeface="Consolas" panose="020B0609020204030204" pitchFamily="49" charset="0"/>
                <a:cs typeface="Courier New" panose="02070309020205020404" pitchFamily="49" charset="0"/>
              </a:rPr>
              <a:t>) * dt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GB" sz="1100" dirty="0">
                <a:latin typeface="Consolas" panose="020B0609020204030204" pitchFamily="49" charset="0"/>
                <a:cs typeface="Courier New" panose="02070309020205020404" pitchFamily="49" charset="0"/>
              </a:rPr>
              <a:t> </a:t>
            </a:r>
            <a:r>
              <a:rPr lang="en-GB" sz="1100" dirty="0" err="1">
                <a:latin typeface="Consolas" panose="020B0609020204030204" pitchFamily="49" charset="0"/>
                <a:cs typeface="Courier New" panose="02070309020205020404" pitchFamily="49" charset="0"/>
              </a:rPr>
              <a:t>oceanCarbonUptakeFlux</a:t>
            </a:r>
            <a:r>
              <a:rPr lang="en-GB" sz="1100" dirty="0">
                <a:latin typeface="Consolas" panose="020B0609020204030204" pitchFamily="49" charset="0"/>
                <a:cs typeface="Courier New" panose="02070309020205020404" pitchFamily="49" charset="0"/>
              </a:rPr>
              <a:t> = </a:t>
            </a:r>
            <a:r>
              <a:rPr lang="en-GB" sz="1100" dirty="0" err="1">
                <a:latin typeface="Consolas" panose="020B0609020204030204" pitchFamily="49" charset="0"/>
                <a:cs typeface="Courier New" panose="02070309020205020404" pitchFamily="49" charset="0"/>
              </a:rPr>
              <a:t>atmosCarbonStore</a:t>
            </a:r>
            <a:r>
              <a:rPr lang="en-GB" sz="1100" dirty="0">
                <a:latin typeface="Consolas" panose="020B0609020204030204" pitchFamily="49" charset="0"/>
                <a:cs typeface="Courier New" panose="02070309020205020404" pitchFamily="49" charset="0"/>
              </a:rPr>
              <a:t>[</a:t>
            </a:r>
            <a:r>
              <a:rPr lang="en-GB" sz="1100" dirty="0" err="1">
                <a:latin typeface="Consolas" panose="020B0609020204030204" pitchFamily="49" charset="0"/>
                <a:cs typeface="Courier New" panose="02070309020205020404" pitchFamily="49" charset="0"/>
              </a:rPr>
              <a:t>i</a:t>
            </a:r>
            <a:r>
              <a:rPr lang="en-GB" sz="1100" dirty="0">
                <a:latin typeface="Consolas" panose="020B0609020204030204" pitchFamily="49" charset="0"/>
                <a:cs typeface="Courier New" panose="02070309020205020404" pitchFamily="49" charset="0"/>
              </a:rPr>
              <a:t>] * 0.15             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GB" sz="1100" dirty="0">
                <a:latin typeface="Consolas" panose="020B0609020204030204" pitchFamily="49" charset="0"/>
                <a:cs typeface="Courier New" panose="02070309020205020404" pitchFamily="49" charset="0"/>
              </a:rPr>
              <a:t> </a:t>
            </a:r>
            <a:r>
              <a:rPr lang="en-GB" sz="1100" dirty="0" err="1">
                <a:latin typeface="Consolas" panose="020B0609020204030204" pitchFamily="49" charset="0"/>
                <a:cs typeface="Courier New" panose="02070309020205020404" pitchFamily="49" charset="0"/>
              </a:rPr>
              <a:t>oceanDegassingFlux</a:t>
            </a:r>
            <a:r>
              <a:rPr lang="en-GB" sz="1100" dirty="0">
                <a:latin typeface="Consolas" panose="020B0609020204030204" pitchFamily="49" charset="0"/>
                <a:cs typeface="Courier New" panose="02070309020205020404" pitchFamily="49" charset="0"/>
              </a:rPr>
              <a:t> = 1e-25 * </a:t>
            </a:r>
            <a:r>
              <a:rPr lang="en-GB" sz="1100" dirty="0" err="1">
                <a:latin typeface="Consolas" panose="020B0609020204030204" pitchFamily="49" charset="0"/>
                <a:cs typeface="Courier New" panose="02070309020205020404" pitchFamily="49" charset="0"/>
              </a:rPr>
              <a:t>math.pow</a:t>
            </a:r>
            <a:r>
              <a:rPr lang="en-GB" sz="1100" dirty="0">
                <a:latin typeface="Consolas" panose="020B0609020204030204" pitchFamily="49" charset="0"/>
                <a:cs typeface="Courier New" panose="02070309020205020404" pitchFamily="49" charset="0"/>
              </a:rPr>
              <a:t>(surfaceOceanCarbonStore,9.0)          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GB" sz="1100" dirty="0">
                <a:latin typeface="Consolas" panose="020B0609020204030204" pitchFamily="49" charset="0"/>
                <a:cs typeface="Courier New" panose="02070309020205020404" pitchFamily="49" charset="0"/>
              </a:rPr>
              <a:t> </a:t>
            </a:r>
            <a:r>
              <a:rPr lang="en-GB" sz="1100" dirty="0" err="1">
                <a:latin typeface="Consolas" panose="020B0609020204030204" pitchFamily="49" charset="0"/>
                <a:cs typeface="Courier New" panose="02070309020205020404" pitchFamily="49" charset="0"/>
              </a:rPr>
              <a:t>photosynthesisFlux</a:t>
            </a:r>
            <a:r>
              <a:rPr lang="en-GB" sz="1100" dirty="0">
                <a:latin typeface="Consolas" panose="020B0609020204030204" pitchFamily="49" charset="0"/>
                <a:cs typeface="Courier New" panose="02070309020205020404" pitchFamily="49" charset="0"/>
              </a:rPr>
              <a:t> = 16.4 * </a:t>
            </a:r>
            <a:r>
              <a:rPr lang="en-GB" sz="1100" dirty="0" err="1">
                <a:latin typeface="Consolas" panose="020B0609020204030204" pitchFamily="49" charset="0"/>
                <a:cs typeface="Courier New" panose="02070309020205020404" pitchFamily="49" charset="0"/>
              </a:rPr>
              <a:t>math.pow</a:t>
            </a:r>
            <a:r>
              <a:rPr lang="en-GB" sz="1100" dirty="0">
                <a:latin typeface="Consolas" panose="020B0609020204030204" pitchFamily="49" charset="0"/>
                <a:cs typeface="Courier New" panose="02070309020205020404" pitchFamily="49" charset="0"/>
              </a:rPr>
              <a:t>(</a:t>
            </a:r>
            <a:r>
              <a:rPr lang="en-GB" sz="1100" dirty="0" err="1">
                <a:latin typeface="Consolas" panose="020B0609020204030204" pitchFamily="49" charset="0"/>
                <a:cs typeface="Courier New" panose="02070309020205020404" pitchFamily="49" charset="0"/>
              </a:rPr>
              <a:t>atmosCarbonStore</a:t>
            </a:r>
            <a:r>
              <a:rPr lang="en-GB" sz="1100" dirty="0">
                <a:latin typeface="Consolas" panose="020B0609020204030204" pitchFamily="49" charset="0"/>
                <a:cs typeface="Courier New" panose="02070309020205020404" pitchFamily="49" charset="0"/>
              </a:rPr>
              <a:t>[</a:t>
            </a:r>
            <a:r>
              <a:rPr lang="en-GB" sz="1100" dirty="0" err="1">
                <a:latin typeface="Consolas" panose="020B0609020204030204" pitchFamily="49" charset="0"/>
                <a:cs typeface="Courier New" panose="02070309020205020404" pitchFamily="49" charset="0"/>
              </a:rPr>
              <a:t>i</a:t>
            </a:r>
            <a:r>
              <a:rPr lang="en-GB" sz="1100" dirty="0">
                <a:latin typeface="Consolas" panose="020B0609020204030204" pitchFamily="49" charset="0"/>
                <a:cs typeface="Courier New" panose="02070309020205020404" pitchFamily="49" charset="0"/>
              </a:rPr>
              <a:t>],0.2)           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GB" sz="1100" dirty="0">
                <a:latin typeface="Consolas" panose="020B0609020204030204" pitchFamily="49" charset="0"/>
                <a:cs typeface="Courier New" panose="02070309020205020404" pitchFamily="49" charset="0"/>
              </a:rPr>
              <a:t> </a:t>
            </a:r>
            <a:r>
              <a:rPr lang="en-GB" sz="1100" dirty="0" err="1">
                <a:latin typeface="Consolas" panose="020B0609020204030204" pitchFamily="49" charset="0"/>
                <a:cs typeface="Courier New" panose="02070309020205020404" pitchFamily="49" charset="0"/>
              </a:rPr>
              <a:t>respirationFlux</a:t>
            </a:r>
            <a:r>
              <a:rPr lang="en-GB" sz="1100" dirty="0">
                <a:latin typeface="Consolas" panose="020B0609020204030204" pitchFamily="49" charset="0"/>
                <a:cs typeface="Courier New" panose="02070309020205020404" pitchFamily="49" charset="0"/>
              </a:rPr>
              <a:t> = 0.019 *</a:t>
            </a:r>
            <a:r>
              <a:rPr lang="en-GB" sz="1100" dirty="0" err="1">
                <a:latin typeface="Consolas" panose="020B0609020204030204" pitchFamily="49" charset="0"/>
                <a:cs typeface="Courier New" panose="02070309020205020404" pitchFamily="49" charset="0"/>
              </a:rPr>
              <a:t>terrestrialBiosphereCarbonStore</a:t>
            </a:r>
            <a:r>
              <a:rPr lang="en-GB" sz="1100" dirty="0">
                <a:latin typeface="Consolas" panose="020B0609020204030204" pitchFamily="49" charset="0"/>
                <a:cs typeface="Courier New" panose="02070309020205020404" pitchFamily="49" charset="0"/>
              </a:rPr>
              <a:t>                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GB" sz="1100" dirty="0">
                <a:latin typeface="Consolas" panose="020B0609020204030204" pitchFamily="49" charset="0"/>
                <a:cs typeface="Courier New" panose="02070309020205020404" pitchFamily="49" charset="0"/>
              </a:rPr>
              <a:t> </a:t>
            </a:r>
            <a:r>
              <a:rPr lang="en-GB" sz="1100" dirty="0" err="1">
                <a:latin typeface="Consolas" panose="020B0609020204030204" pitchFamily="49" charset="0"/>
                <a:cs typeface="Courier New" panose="02070309020205020404" pitchFamily="49" charset="0"/>
              </a:rPr>
              <a:t>upwellingAndBiopumpFlux</a:t>
            </a:r>
            <a:r>
              <a:rPr lang="en-GB" sz="1100" dirty="0">
                <a:latin typeface="Consolas" panose="020B0609020204030204" pitchFamily="49" charset="0"/>
                <a:cs typeface="Courier New" panose="02070309020205020404" pitchFamily="49" charset="0"/>
              </a:rPr>
              <a:t> = 0.00129 * </a:t>
            </a:r>
            <a:r>
              <a:rPr lang="en-GB" sz="1100" dirty="0" err="1">
                <a:latin typeface="Consolas" panose="020B0609020204030204" pitchFamily="49" charset="0"/>
                <a:cs typeface="Courier New" panose="02070309020205020404" pitchFamily="49" charset="0"/>
              </a:rPr>
              <a:t>deepOceanCarbonStore</a:t>
            </a:r>
            <a:r>
              <a:rPr lang="en-GB" sz="1100" dirty="0">
                <a:latin typeface="Consolas" panose="020B0609020204030204" pitchFamily="49" charset="0"/>
                <a:cs typeface="Courier New" panose="02070309020205020404" pitchFamily="49" charset="0"/>
              </a:rPr>
              <a:t>             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GB" sz="1100" dirty="0">
                <a:latin typeface="Consolas" panose="020B0609020204030204" pitchFamily="49" charset="0"/>
                <a:cs typeface="Courier New" panose="02070309020205020404" pitchFamily="49" charset="0"/>
              </a:rPr>
              <a:t> </a:t>
            </a:r>
            <a:r>
              <a:rPr lang="en-GB" sz="1100" dirty="0" err="1">
                <a:latin typeface="Consolas" panose="020B0609020204030204" pitchFamily="49" charset="0"/>
                <a:cs typeface="Courier New" panose="02070309020205020404" pitchFamily="49" charset="0"/>
              </a:rPr>
              <a:t>downwellingFlux</a:t>
            </a:r>
            <a:r>
              <a:rPr lang="en-GB" sz="1100" dirty="0">
                <a:latin typeface="Consolas" panose="020B0609020204030204" pitchFamily="49" charset="0"/>
                <a:cs typeface="Courier New" panose="02070309020205020404" pitchFamily="49" charset="0"/>
              </a:rPr>
              <a:t> = 0.0450 * </a:t>
            </a:r>
            <a:r>
              <a:rPr lang="en-GB" sz="1100" dirty="0" err="1">
                <a:latin typeface="Consolas" panose="020B0609020204030204" pitchFamily="49" charset="0"/>
                <a:cs typeface="Courier New" panose="02070309020205020404" pitchFamily="49" charset="0"/>
              </a:rPr>
              <a:t>surfaceOceanCarbonStore</a:t>
            </a:r>
            <a:r>
              <a:rPr lang="en-GB" sz="1100" dirty="0">
                <a:latin typeface="Consolas" panose="020B0609020204030204" pitchFamily="49" charset="0"/>
                <a:cs typeface="Courier New" panose="02070309020205020404" pitchFamily="49" charset="0"/>
              </a:rPr>
              <a:t>              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GB" sz="1100" dirty="0">
                <a:latin typeface="Consolas" panose="020B0609020204030204" pitchFamily="49" charset="0"/>
                <a:cs typeface="Courier New" panose="02070309020205020404" pitchFamily="49" charset="0"/>
              </a:rPr>
              <a:t> print (</a:t>
            </a:r>
            <a:r>
              <a:rPr lang="en-GB" sz="1100" dirty="0" err="1">
                <a:latin typeface="Consolas" panose="020B0609020204030204" pitchFamily="49" charset="0"/>
                <a:cs typeface="Courier New" panose="02070309020205020404" pitchFamily="49" charset="0"/>
              </a:rPr>
              <a:t>i</a:t>
            </a:r>
            <a:r>
              <a:rPr lang="en-GB" sz="1100" dirty="0">
                <a:latin typeface="Consolas" panose="020B0609020204030204" pitchFamily="49" charset="0"/>
                <a:cs typeface="Courier New" panose="02070309020205020404" pitchFamily="49" charset="0"/>
              </a:rPr>
              <a:t>, </a:t>
            </a:r>
            <a:r>
              <a:rPr lang="en-GB" sz="1100" dirty="0" err="1">
                <a:latin typeface="Consolas" panose="020B0609020204030204" pitchFamily="49" charset="0"/>
                <a:cs typeface="Courier New" panose="02070309020205020404" pitchFamily="49" charset="0"/>
              </a:rPr>
              <a:t>atmosCarbonStore</a:t>
            </a:r>
            <a:r>
              <a:rPr lang="en-GB" sz="1100" dirty="0">
                <a:latin typeface="Consolas" panose="020B0609020204030204" pitchFamily="49" charset="0"/>
                <a:cs typeface="Courier New" panose="02070309020205020404" pitchFamily="49" charset="0"/>
              </a:rPr>
              <a:t>/PPM2GT</a:t>
            </a:r>
            <a:r>
              <a:rPr lang="en-GB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30417083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3E7408-A1A6-47DB-B266-30AED40035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Example output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FF914E-30CD-4753-B987-71D6E0ED1B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1045" y="1589407"/>
            <a:ext cx="4400550" cy="4351338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10000"/>
              </a:lnSpc>
              <a:buFont typeface="Wingdings" panose="05000000000000000000" pitchFamily="2" charset="2"/>
              <a:buChar char="ü"/>
            </a:pPr>
            <a:r>
              <a:rPr lang="en-GB" dirty="0"/>
              <a:t>Output shows model calculated atmospheric co2 concentrations (blue line) against observations of co2 concentrations at Mauna Lao in Hawaii (orange line) from 1959 (0) to 2014 (56).</a:t>
            </a:r>
          </a:p>
          <a:p>
            <a:pPr>
              <a:lnSpc>
                <a:spcPct val="110000"/>
              </a:lnSpc>
              <a:buFont typeface="Wingdings" panose="05000000000000000000" pitchFamily="2" charset="2"/>
              <a:buChar char="ü"/>
            </a:pPr>
            <a:r>
              <a:rPr lang="en-GB" dirty="0"/>
              <a:t>Although the model is not a perfect fit to the observations it is still useful.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55F7BEF-EE5D-4AB5-AF40-E47C3272689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2678" y="917255"/>
            <a:ext cx="6697986" cy="50234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473187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729C00-8C63-401C-80AE-68B902AB49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Things to try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7B404A-AF54-4C3F-9E38-E0AD179750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14350" indent="-514350">
              <a:lnSpc>
                <a:spcPct val="110000"/>
              </a:lnSpc>
              <a:buFont typeface="+mj-lt"/>
              <a:buAutoNum type="arabicPeriod"/>
            </a:pPr>
            <a:r>
              <a:rPr lang="en-GB" dirty="0"/>
              <a:t>Add code to the model to produce various plots</a:t>
            </a:r>
          </a:p>
          <a:p>
            <a:pPr marL="514350" indent="-514350">
              <a:lnSpc>
                <a:spcPct val="110000"/>
              </a:lnSpc>
              <a:buFont typeface="+mj-lt"/>
              <a:buAutoNum type="arabicPeriod"/>
            </a:pPr>
            <a:r>
              <a:rPr lang="en-GB" dirty="0"/>
              <a:t>Code up using OOP</a:t>
            </a:r>
          </a:p>
          <a:p>
            <a:pPr marL="514350" indent="-514350">
              <a:lnSpc>
                <a:spcPct val="110000"/>
              </a:lnSpc>
              <a:buFont typeface="+mj-lt"/>
              <a:buAutoNum type="arabicPeriod"/>
            </a:pPr>
            <a:r>
              <a:rPr lang="en-GB" dirty="0"/>
              <a:t>Use range of IPCC carbon emission scenarios to predict future concentrations of atmospheric Carbon Dioxide</a:t>
            </a:r>
          </a:p>
          <a:p>
            <a:pPr marL="514350" indent="-514350">
              <a:lnSpc>
                <a:spcPct val="110000"/>
              </a:lnSpc>
              <a:buFont typeface="+mj-lt"/>
              <a:buAutoNum type="arabicPeriod"/>
            </a:pPr>
            <a:r>
              <a:rPr lang="en-GB" dirty="0"/>
              <a:t>At the moment the model does a timestep per year.  Do monthly time steps to show variation in atmospheric carbon concentrations across the year</a:t>
            </a:r>
          </a:p>
          <a:p>
            <a:pPr marL="514350" indent="-514350">
              <a:lnSpc>
                <a:spcPct val="110000"/>
              </a:lnSpc>
              <a:buFont typeface="+mj-lt"/>
              <a:buAutoNum type="arabicPeriod"/>
            </a:pPr>
            <a:r>
              <a:rPr lang="en-GB" dirty="0"/>
              <a:t>Split the land and ocean into 5 degree cells and find out fluxes for each region.</a:t>
            </a:r>
          </a:p>
        </p:txBody>
      </p:sp>
    </p:spTree>
    <p:extLst>
      <p:ext uri="{BB962C8B-B14F-4D97-AF65-F5344CB8AC3E}">
        <p14:creationId xmlns:p14="http://schemas.microsoft.com/office/powerpoint/2010/main" val="14818950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4B475E-0480-4D68-8DCD-F3A5515F92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Learning objectives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34F290-7FCD-4168-9EC0-51FE7A6520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8672" y="1389309"/>
            <a:ext cx="10515600" cy="4351338"/>
          </a:xfrm>
        </p:spPr>
        <p:txBody>
          <a:bodyPr/>
          <a:lstStyle/>
          <a:p>
            <a:pPr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en-GB" dirty="0"/>
              <a:t>Explain what a simulation is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en-GB" dirty="0"/>
              <a:t>Explain the underlaying mathematical principles of 5 model simulations: </a:t>
            </a:r>
          </a:p>
          <a:p>
            <a:pPr lvl="1"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en-GB" dirty="0"/>
              <a:t>Predator-Prey Model</a:t>
            </a:r>
          </a:p>
          <a:p>
            <a:pPr lvl="1"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en-GB" dirty="0"/>
              <a:t>Pandemic Model</a:t>
            </a:r>
          </a:p>
          <a:p>
            <a:pPr lvl="1"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en-GB" dirty="0"/>
              <a:t>Global carbon cycle model </a:t>
            </a:r>
          </a:p>
          <a:p>
            <a:pPr lvl="1"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en-GB" dirty="0"/>
              <a:t>Daisy World: a planetary model for homeostasis</a:t>
            </a:r>
          </a:p>
          <a:p>
            <a:pPr lvl="1"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en-GB" dirty="0"/>
              <a:t>MONIAC: a macroeconomic model 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en-GB" dirty="0"/>
              <a:t>Explore these models in Python</a:t>
            </a:r>
          </a:p>
        </p:txBody>
      </p:sp>
    </p:spTree>
    <p:extLst>
      <p:ext uri="{BB962C8B-B14F-4D97-AF65-F5344CB8AC3E}">
        <p14:creationId xmlns:p14="http://schemas.microsoft.com/office/powerpoint/2010/main" val="240529706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1A740A-5218-4FE0-8A0A-62037EF479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Epidemic Model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709B571-E82A-4CAC-BB0F-70E2832489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>
                <a:hlinkClick r:id="rId2"/>
              </a:rPr>
              <a:t>pandemic_model/epidemic.py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6917068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0AD76E-0EAA-4C58-AE7F-7015AA9073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Epidemic model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1FC801-74C7-49E2-A402-3280781066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ü"/>
            </a:pPr>
            <a:r>
              <a:rPr lang="en-GB" dirty="0"/>
              <a:t>This link explains the mathematical principles: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 dirty="0"/>
              <a:t>watch from 22:05.</a:t>
            </a:r>
            <a:endParaRPr lang="en-GB" dirty="0">
              <a:hlinkClick r:id="rId2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en-GB" dirty="0">
                <a:hlinkClick r:id="rId2"/>
              </a:rPr>
              <a:t>How to get lucky | The Royal Institution: Science Lives Here (rigb.org)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8101022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980E59-9B97-4B89-8918-AD5E487A68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Epidemiology model: Assumptions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FF4D3E-F385-4C6D-B641-F78D9F5D90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ü"/>
            </a:pPr>
            <a:r>
              <a:rPr lang="en-GB" dirty="0"/>
              <a:t>Write a code that can model an epidemic.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 dirty="0"/>
              <a:t>Inputs include population size,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 dirty="0"/>
              <a:t>R value – the average number of people 1 infected person will infect.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 dirty="0"/>
              <a:t>A well mixed population – at each time step an individual can infect any other individual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 dirty="0"/>
              <a:t>An infected person is only infectious for 1 time step after the they recover and become immune and cannot be reinfected.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 dirty="0"/>
              <a:t>Run the program across multiple time steps and plot out the values of number of infected people, and number of immune people.</a:t>
            </a:r>
          </a:p>
        </p:txBody>
      </p:sp>
    </p:spTree>
    <p:extLst>
      <p:ext uri="{BB962C8B-B14F-4D97-AF65-F5344CB8AC3E}">
        <p14:creationId xmlns:p14="http://schemas.microsoft.com/office/powerpoint/2010/main" val="168984840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F13E2D-F8AC-4912-89F1-8A3E4998F4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R=2, population=100</a:t>
            </a: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63C4592B-3403-4A2D-9680-2446877CE71A}"/>
              </a:ext>
            </a:extLst>
          </p:cNvPr>
          <p:cNvCxnSpPr/>
          <p:nvPr/>
        </p:nvCxnSpPr>
        <p:spPr>
          <a:xfrm>
            <a:off x="1438151" y="1707098"/>
            <a:ext cx="9886121" cy="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Graphic 6" descr="Man outline">
            <a:extLst>
              <a:ext uri="{FF2B5EF4-FFF2-40B4-BE49-F238E27FC236}">
                <a16:creationId xmlns:a16="http://schemas.microsoft.com/office/drawing/2014/main" id="{66E959CF-EEBC-4F10-BA41-C5440BE1919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438151" y="2899795"/>
            <a:ext cx="579783" cy="579783"/>
          </a:xfrm>
          <a:prstGeom prst="rect">
            <a:avLst/>
          </a:prstGeom>
        </p:spPr>
      </p:pic>
      <p:pic>
        <p:nvPicPr>
          <p:cNvPr id="8" name="Graphic 7" descr="Man outline">
            <a:extLst>
              <a:ext uri="{FF2B5EF4-FFF2-40B4-BE49-F238E27FC236}">
                <a16:creationId xmlns:a16="http://schemas.microsoft.com/office/drawing/2014/main" id="{4E642306-766A-4A5F-AA74-9BBE9D2D229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319421" y="2883230"/>
            <a:ext cx="579783" cy="579783"/>
          </a:xfrm>
          <a:prstGeom prst="rect">
            <a:avLst/>
          </a:prstGeom>
        </p:spPr>
      </p:pic>
      <p:pic>
        <p:nvPicPr>
          <p:cNvPr id="9" name="Graphic 8" descr="Man outline">
            <a:extLst>
              <a:ext uri="{FF2B5EF4-FFF2-40B4-BE49-F238E27FC236}">
                <a16:creationId xmlns:a16="http://schemas.microsoft.com/office/drawing/2014/main" id="{66C6D99F-EE37-40FC-8A1A-9998635499E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319421" y="3617070"/>
            <a:ext cx="579783" cy="579783"/>
          </a:xfrm>
          <a:prstGeom prst="rect">
            <a:avLst/>
          </a:prstGeom>
        </p:spPr>
      </p:pic>
      <p:pic>
        <p:nvPicPr>
          <p:cNvPr id="10" name="Graphic 9" descr="Man outline">
            <a:extLst>
              <a:ext uri="{FF2B5EF4-FFF2-40B4-BE49-F238E27FC236}">
                <a16:creationId xmlns:a16="http://schemas.microsoft.com/office/drawing/2014/main" id="{0F46C904-F3EE-4406-AA33-ECA28BB0BEF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591629" y="2593338"/>
            <a:ext cx="579783" cy="579783"/>
          </a:xfrm>
          <a:prstGeom prst="rect">
            <a:avLst/>
          </a:prstGeom>
        </p:spPr>
      </p:pic>
      <p:pic>
        <p:nvPicPr>
          <p:cNvPr id="11" name="Graphic 10" descr="Man outline">
            <a:extLst>
              <a:ext uri="{FF2B5EF4-FFF2-40B4-BE49-F238E27FC236}">
                <a16:creationId xmlns:a16="http://schemas.microsoft.com/office/drawing/2014/main" id="{35DB6337-227F-4487-A158-BE3AB11B3E8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621447" y="3327178"/>
            <a:ext cx="579783" cy="579783"/>
          </a:xfrm>
          <a:prstGeom prst="rect">
            <a:avLst/>
          </a:prstGeom>
        </p:spPr>
      </p:pic>
      <p:pic>
        <p:nvPicPr>
          <p:cNvPr id="12" name="Graphic 11" descr="Man outline">
            <a:extLst>
              <a:ext uri="{FF2B5EF4-FFF2-40B4-BE49-F238E27FC236}">
                <a16:creationId xmlns:a16="http://schemas.microsoft.com/office/drawing/2014/main" id="{4EF33A6A-1BA9-477B-9B4F-4412BA30F90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624761" y="4022918"/>
            <a:ext cx="579783" cy="579783"/>
          </a:xfrm>
          <a:prstGeom prst="rect">
            <a:avLst/>
          </a:prstGeom>
        </p:spPr>
      </p:pic>
      <p:pic>
        <p:nvPicPr>
          <p:cNvPr id="13" name="Graphic 12" descr="Man outline">
            <a:extLst>
              <a:ext uri="{FF2B5EF4-FFF2-40B4-BE49-F238E27FC236}">
                <a16:creationId xmlns:a16="http://schemas.microsoft.com/office/drawing/2014/main" id="{3973C58F-C648-480C-95EF-2B2746EFA57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651265" y="4793200"/>
            <a:ext cx="579783" cy="579783"/>
          </a:xfrm>
          <a:prstGeom prst="rect">
            <a:avLst/>
          </a:prstGeom>
        </p:spPr>
      </p:pic>
      <p:pic>
        <p:nvPicPr>
          <p:cNvPr id="18" name="Graphic 17" descr="Man outline">
            <a:extLst>
              <a:ext uri="{FF2B5EF4-FFF2-40B4-BE49-F238E27FC236}">
                <a16:creationId xmlns:a16="http://schemas.microsoft.com/office/drawing/2014/main" id="{79893218-647B-4404-8B2A-292F45DBD75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211709" y="3906961"/>
            <a:ext cx="255103" cy="255103"/>
          </a:xfrm>
          <a:prstGeom prst="rect">
            <a:avLst/>
          </a:prstGeom>
        </p:spPr>
      </p:pic>
      <p:pic>
        <p:nvPicPr>
          <p:cNvPr id="19" name="Graphic 18" descr="Man outline">
            <a:extLst>
              <a:ext uri="{FF2B5EF4-FFF2-40B4-BE49-F238E27FC236}">
                <a16:creationId xmlns:a16="http://schemas.microsoft.com/office/drawing/2014/main" id="{97C419E5-FE5E-49D3-B486-E1B593EF4B9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211709" y="4292938"/>
            <a:ext cx="255103" cy="255103"/>
          </a:xfrm>
          <a:prstGeom prst="rect">
            <a:avLst/>
          </a:prstGeom>
        </p:spPr>
      </p:pic>
      <p:pic>
        <p:nvPicPr>
          <p:cNvPr id="20" name="Graphic 19" descr="Man outline">
            <a:extLst>
              <a:ext uri="{FF2B5EF4-FFF2-40B4-BE49-F238E27FC236}">
                <a16:creationId xmlns:a16="http://schemas.microsoft.com/office/drawing/2014/main" id="{F48E47CC-D558-41D6-BC7B-5ED72413771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211709" y="4665648"/>
            <a:ext cx="255103" cy="255103"/>
          </a:xfrm>
          <a:prstGeom prst="rect">
            <a:avLst/>
          </a:prstGeom>
        </p:spPr>
      </p:pic>
      <p:pic>
        <p:nvPicPr>
          <p:cNvPr id="21" name="Graphic 20" descr="Man outline">
            <a:extLst>
              <a:ext uri="{FF2B5EF4-FFF2-40B4-BE49-F238E27FC236}">
                <a16:creationId xmlns:a16="http://schemas.microsoft.com/office/drawing/2014/main" id="{6DD6DA7A-7369-4A02-8184-E4E0C7E7EF1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211709" y="5068186"/>
            <a:ext cx="255103" cy="255103"/>
          </a:xfrm>
          <a:prstGeom prst="rect">
            <a:avLst/>
          </a:prstGeom>
        </p:spPr>
      </p:pic>
      <p:pic>
        <p:nvPicPr>
          <p:cNvPr id="22" name="Graphic 21" descr="Man outline">
            <a:extLst>
              <a:ext uri="{FF2B5EF4-FFF2-40B4-BE49-F238E27FC236}">
                <a16:creationId xmlns:a16="http://schemas.microsoft.com/office/drawing/2014/main" id="{9596D110-F708-42ED-820C-BC57EDE2072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211709" y="2215038"/>
            <a:ext cx="255103" cy="255103"/>
          </a:xfrm>
          <a:prstGeom prst="rect">
            <a:avLst/>
          </a:prstGeom>
        </p:spPr>
      </p:pic>
      <p:pic>
        <p:nvPicPr>
          <p:cNvPr id="23" name="Graphic 22" descr="Man outline">
            <a:extLst>
              <a:ext uri="{FF2B5EF4-FFF2-40B4-BE49-F238E27FC236}">
                <a16:creationId xmlns:a16="http://schemas.microsoft.com/office/drawing/2014/main" id="{1CF20576-54F9-4C0E-97B4-0E633ED7C67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211709" y="2601015"/>
            <a:ext cx="255103" cy="255103"/>
          </a:xfrm>
          <a:prstGeom prst="rect">
            <a:avLst/>
          </a:prstGeom>
        </p:spPr>
      </p:pic>
      <p:pic>
        <p:nvPicPr>
          <p:cNvPr id="24" name="Graphic 23" descr="Man outline">
            <a:extLst>
              <a:ext uri="{FF2B5EF4-FFF2-40B4-BE49-F238E27FC236}">
                <a16:creationId xmlns:a16="http://schemas.microsoft.com/office/drawing/2014/main" id="{CD134F3B-D70B-4F66-B475-FB4EAC3901B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211709" y="2973725"/>
            <a:ext cx="255103" cy="255103"/>
          </a:xfrm>
          <a:prstGeom prst="rect">
            <a:avLst/>
          </a:prstGeom>
        </p:spPr>
      </p:pic>
      <p:pic>
        <p:nvPicPr>
          <p:cNvPr id="25" name="Graphic 24" descr="Man outline">
            <a:extLst>
              <a:ext uri="{FF2B5EF4-FFF2-40B4-BE49-F238E27FC236}">
                <a16:creationId xmlns:a16="http://schemas.microsoft.com/office/drawing/2014/main" id="{45D51AAC-527E-473F-977F-22D72D73FD1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211709" y="3376263"/>
            <a:ext cx="255103" cy="255103"/>
          </a:xfrm>
          <a:prstGeom prst="rect">
            <a:avLst/>
          </a:prstGeom>
        </p:spPr>
      </p:pic>
      <p:sp>
        <p:nvSpPr>
          <p:cNvPr id="26" name="TextBox 25">
            <a:extLst>
              <a:ext uri="{FF2B5EF4-FFF2-40B4-BE49-F238E27FC236}">
                <a16:creationId xmlns:a16="http://schemas.microsoft.com/office/drawing/2014/main" id="{6D803B94-E4BF-4F32-BC7E-C29C78EAAB02}"/>
              </a:ext>
            </a:extLst>
          </p:cNvPr>
          <p:cNvSpPr txBox="1"/>
          <p:nvPr/>
        </p:nvSpPr>
        <p:spPr>
          <a:xfrm>
            <a:off x="4711437" y="1237682"/>
            <a:ext cx="20143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Time 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A4C3D0E0-60D5-462A-A6F7-BBEA131CFBF9}"/>
              </a:ext>
            </a:extLst>
          </p:cNvPr>
          <p:cNvSpPr txBox="1"/>
          <p:nvPr/>
        </p:nvSpPr>
        <p:spPr>
          <a:xfrm>
            <a:off x="1312255" y="1759414"/>
            <a:ext cx="854765" cy="6543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Time </a:t>
            </a:r>
          </a:p>
          <a:p>
            <a:r>
              <a:rPr lang="en-GB" dirty="0"/>
              <a:t>step1 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D9A069D8-2A0A-4E99-8B90-C0602C0A6784}"/>
              </a:ext>
            </a:extLst>
          </p:cNvPr>
          <p:cNvSpPr txBox="1"/>
          <p:nvPr/>
        </p:nvSpPr>
        <p:spPr>
          <a:xfrm>
            <a:off x="2319421" y="1724498"/>
            <a:ext cx="854765" cy="6543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Time </a:t>
            </a:r>
          </a:p>
          <a:p>
            <a:r>
              <a:rPr lang="en-GB" dirty="0"/>
              <a:t>step2 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98BCEE94-8F96-47B9-98BE-A0CA8A544423}"/>
              </a:ext>
            </a:extLst>
          </p:cNvPr>
          <p:cNvSpPr txBox="1"/>
          <p:nvPr/>
        </p:nvSpPr>
        <p:spPr>
          <a:xfrm>
            <a:off x="3513773" y="1698779"/>
            <a:ext cx="854765" cy="6543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Time </a:t>
            </a:r>
          </a:p>
          <a:p>
            <a:r>
              <a:rPr lang="en-GB" dirty="0"/>
              <a:t>step3 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C6597E12-45B7-4DB8-A1D0-80B56CCD796B}"/>
              </a:ext>
            </a:extLst>
          </p:cNvPr>
          <p:cNvSpPr txBox="1"/>
          <p:nvPr/>
        </p:nvSpPr>
        <p:spPr>
          <a:xfrm>
            <a:off x="5039429" y="1659050"/>
            <a:ext cx="854765" cy="6543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Time </a:t>
            </a:r>
          </a:p>
          <a:p>
            <a:r>
              <a:rPr lang="en-GB" dirty="0"/>
              <a:t>step4 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6AFBB2BD-5630-43CE-9CC6-0D63875632E3}"/>
              </a:ext>
            </a:extLst>
          </p:cNvPr>
          <p:cNvSpPr txBox="1"/>
          <p:nvPr/>
        </p:nvSpPr>
        <p:spPr>
          <a:xfrm>
            <a:off x="212325" y="5372983"/>
            <a:ext cx="592372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Infected            1              2                      4                          8</a:t>
            </a:r>
          </a:p>
          <a:p>
            <a:r>
              <a:rPr lang="en-GB" dirty="0"/>
              <a:t>Immune            0              1                      3                         7</a:t>
            </a:r>
          </a:p>
          <a:p>
            <a:r>
              <a:rPr lang="en-GB" dirty="0"/>
              <a:t>Not infected    99            98                   96                         92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184F3F3C-1BE0-4714-B07A-4B3DF10C0D2E}"/>
              </a:ext>
            </a:extLst>
          </p:cNvPr>
          <p:cNvSpPr txBox="1"/>
          <p:nvPr/>
        </p:nvSpPr>
        <p:spPr>
          <a:xfrm>
            <a:off x="10469507" y="1887843"/>
            <a:ext cx="854765" cy="6543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Time </a:t>
            </a:r>
          </a:p>
          <a:p>
            <a:r>
              <a:rPr lang="en-GB" dirty="0"/>
              <a:t>Step n</a:t>
            </a:r>
          </a:p>
        </p:txBody>
      </p:sp>
    </p:spTree>
    <p:extLst>
      <p:ext uri="{BB962C8B-B14F-4D97-AF65-F5344CB8AC3E}">
        <p14:creationId xmlns:p14="http://schemas.microsoft.com/office/powerpoint/2010/main" val="25558866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015399-53B4-4089-8291-DA179B3434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lang="en-GB" dirty="0"/>
          </a:p>
        </p:txBody>
      </p:sp>
      <p:pic>
        <p:nvPicPr>
          <p:cNvPr id="5" name="Content Placeholder 4" descr="Chart, histogram&#10;&#10;Description automatically generated">
            <a:extLst>
              <a:ext uri="{FF2B5EF4-FFF2-40B4-BE49-F238E27FC236}">
                <a16:creationId xmlns:a16="http://schemas.microsoft.com/office/drawing/2014/main" id="{39E727A0-7C4B-4851-8879-2A14F9865B0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6983" y="1903462"/>
            <a:ext cx="5801784" cy="4351338"/>
          </a:xfrm>
        </p:spPr>
      </p:pic>
      <p:pic>
        <p:nvPicPr>
          <p:cNvPr id="7" name="Picture 6" descr="Chart, histogram&#10;&#10;Description automatically generated">
            <a:extLst>
              <a:ext uri="{FF2B5EF4-FFF2-40B4-BE49-F238E27FC236}">
                <a16:creationId xmlns:a16="http://schemas.microsoft.com/office/drawing/2014/main" id="{C3EFD29D-0CB9-4A09-9D53-9F0DA8A7731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39828" y="1922771"/>
            <a:ext cx="5852172" cy="43891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969220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E0CA84-3C75-4C0B-A2E7-519D7DD12B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Daisy World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FFDA778-0098-42E3-A40A-7C65454CCFB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>
                <a:hlinkClick r:id="rId2"/>
              </a:rPr>
              <a:t>daisy_world/daisy_world.py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3188106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21316D-5362-474E-B909-3584937CD3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7072" y="-272438"/>
            <a:ext cx="10515600" cy="1325563"/>
          </a:xfrm>
        </p:spPr>
        <p:txBody>
          <a:bodyPr/>
          <a:lstStyle/>
          <a:p>
            <a:r>
              <a:rPr lang="en-GB" dirty="0"/>
              <a:t>Daisy World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331C64-9DFE-43EE-B3C4-5CDD7ABCAA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2365" y="1316240"/>
            <a:ext cx="10515600" cy="4351338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en-GB" dirty="0"/>
              <a:t>James Lovelock put forward the idea that the Earth was a self-regulating system that supported life in a delicate and balanced equilibrium</a:t>
            </a: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en-GB" dirty="0"/>
              <a:t>Lovelock suggested that if we humans mess around too much with the Earth’s climate the Earth will no longer be able to regulate itself with catastrophic consequences for humanity</a:t>
            </a: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en-GB" dirty="0"/>
              <a:t>This is known as the Gaia hypothesis</a:t>
            </a: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en-GB" dirty="0"/>
              <a:t>To demonstrate how this idea worked Watson and Lovelock proposed the model of the Daisy World, which we will explore now</a:t>
            </a:r>
          </a:p>
          <a:p>
            <a:pPr marL="0" indent="0">
              <a:lnSpc>
                <a:spcPct val="120000"/>
              </a:lnSpc>
              <a:buNone/>
            </a:pPr>
            <a:endParaRPr lang="en-GB" dirty="0"/>
          </a:p>
          <a:p>
            <a:pPr marL="0" indent="0">
              <a:lnSpc>
                <a:spcPct val="120000"/>
              </a:lnSpc>
              <a:buNone/>
            </a:pPr>
            <a:r>
              <a:rPr lang="en-GB" sz="2600" dirty="0"/>
              <a:t>Watson and Lovelock (1983) DOI: 10.3402/tellusb.v35i4.14616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0035028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D690DA-B595-4541-A4BA-F6EB2D432C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Daisy World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50C92E-A225-48B8-BFAC-62952105E4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08518"/>
            <a:ext cx="10515600" cy="4351338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en-GB" dirty="0"/>
              <a:t>Imagine a world that only has two types of life.  Black daisies and white daisies.  </a:t>
            </a: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en-GB" dirty="0"/>
              <a:t>Black daisies have the effect of absorbing sunlight thereby having a warming effect </a:t>
            </a: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en-GB" dirty="0"/>
              <a:t>White daisies have the effect of reflecting sunlight thereby cooling the planet.  So white daisies have high albedo (reflectivity) and black daisies have low albedo.  </a:t>
            </a: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en-GB" dirty="0"/>
              <a:t>Bare ground where there are no daisies present have a medium albedo.</a:t>
            </a: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en-GB" dirty="0"/>
              <a:t>Over time daisies are born and then die.  </a:t>
            </a: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en-GB" dirty="0"/>
              <a:t>The birth rate of the daisies is influenced by the temperature of the planet. </a:t>
            </a: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en-GB" dirty="0"/>
              <a:t>Lets look at the equations of the model.</a:t>
            </a:r>
          </a:p>
        </p:txBody>
      </p:sp>
    </p:spTree>
    <p:extLst>
      <p:ext uri="{BB962C8B-B14F-4D97-AF65-F5344CB8AC3E}">
        <p14:creationId xmlns:p14="http://schemas.microsoft.com/office/powerpoint/2010/main" val="312551425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D052DD-8FB5-491B-A281-0D113D9958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Equations for Daisy world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2">
                <a:extLst>
                  <a:ext uri="{FF2B5EF4-FFF2-40B4-BE49-F238E27FC236}">
                    <a16:creationId xmlns:a16="http://schemas.microsoft.com/office/drawing/2014/main" id="{8F98EB68-A0E0-4FA3-B4F6-94B067125137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08672" y="1003503"/>
                <a:ext cx="10515600" cy="5032375"/>
              </a:xfrm>
            </p:spPr>
            <p:txBody>
              <a:bodyPr>
                <a:normAutofit fontScale="25000" lnSpcReduction="20000"/>
              </a:bodyPr>
              <a:lstStyle/>
              <a:p>
                <a:pPr marL="0" indent="0">
                  <a:lnSpc>
                    <a:spcPct val="120000"/>
                  </a:lnSpc>
                  <a:buNone/>
                </a:pPr>
                <a:r>
                  <a:rPr lang="en-GB" sz="8000" dirty="0">
                    <a:solidFill>
                      <a:schemeClr val="tx1"/>
                    </a:solidFill>
                  </a:rPr>
                  <a:t>The effective temperature of the planet is given by:</a:t>
                </a:r>
              </a:p>
              <a:p>
                <a:pPr marL="0" indent="0">
                  <a:lnSpc>
                    <a:spcPct val="12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pt-BR" sz="8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8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en-GB" sz="8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𝑒</m:t>
                          </m:r>
                        </m:sub>
                      </m:sSub>
                      <m:r>
                        <a:rPr lang="pt-BR" sz="80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8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8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8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𝐿𝑆</m:t>
                              </m:r>
                              <m:d>
                                <m:dPr>
                                  <m:ctrlPr>
                                    <a:rPr lang="en-GB" sz="80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en-GB" sz="800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GB" sz="800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1−</m:t>
                                      </m:r>
                                      <m:r>
                                        <a:rPr lang="en-GB" sz="800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𝐴</m:t>
                                      </m:r>
                                    </m:num>
                                    <m:den>
                                      <m:r>
                                        <a:rPr lang="en-GB" sz="800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𝜎</m:t>
                                      </m:r>
                                    </m:den>
                                  </m:f>
                                </m:e>
                              </m:d>
                            </m:e>
                          </m:d>
                        </m:e>
                        <m:sup>
                          <m:f>
                            <m:fPr>
                              <m:ctrlPr>
                                <a:rPr lang="en-GB" sz="8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8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sz="8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en-GB" sz="8000" dirty="0">
                  <a:solidFill>
                    <a:schemeClr val="tx1"/>
                  </a:solidFill>
                </a:endParaRPr>
              </a:p>
              <a:p>
                <a:pPr marL="0" indent="0">
                  <a:lnSpc>
                    <a:spcPct val="120000"/>
                  </a:lnSpc>
                  <a:buNone/>
                </a:pPr>
                <a:endParaRPr lang="en-GB" sz="8000" dirty="0">
                  <a:solidFill>
                    <a:schemeClr val="tx1"/>
                  </a:solidFill>
                </a:endParaRPr>
              </a:p>
              <a:p>
                <a:pPr marL="0" indent="0">
                  <a:lnSpc>
                    <a:spcPct val="120000"/>
                  </a:lnSpc>
                  <a:buNone/>
                </a:pPr>
                <a:r>
                  <a:rPr lang="en-GB" sz="8000" dirty="0">
                    <a:solidFill>
                      <a:schemeClr val="tx1"/>
                    </a:solidFill>
                  </a:rPr>
                  <a:t>Where L is 1 and S is 1000 and refer to the intensity of solar radiation. </a:t>
                </a:r>
              </a:p>
              <a:p>
                <a:pPr marL="0" indent="0">
                  <a:lnSpc>
                    <a:spcPct val="120000"/>
                  </a:lnSpc>
                  <a:buNone/>
                </a:pPr>
                <a:r>
                  <a:rPr lang="el-GR" sz="8000" dirty="0">
                    <a:solidFill>
                      <a:schemeClr val="tx1"/>
                    </a:solidFill>
                  </a:rPr>
                  <a:t>σ</a:t>
                </a:r>
                <a:r>
                  <a:rPr lang="en-GB" sz="8000" dirty="0">
                    <a:solidFill>
                      <a:schemeClr val="tx1"/>
                    </a:solidFill>
                  </a:rPr>
                  <a:t> is Stefan’s constant 5.67032e-8 </a:t>
                </a:r>
                <a:endParaRPr lang="en-GB" sz="8000" dirty="0"/>
              </a:p>
              <a:p>
                <a:pPr marL="0" indent="0">
                  <a:lnSpc>
                    <a:spcPct val="120000"/>
                  </a:lnSpc>
                  <a:buNone/>
                </a:pPr>
                <a:r>
                  <a:rPr lang="en-GB" sz="8000" dirty="0">
                    <a:solidFill>
                      <a:schemeClr val="tx1"/>
                    </a:solidFill>
                  </a:rPr>
                  <a:t>A is the planetary albedo given by</a:t>
                </a:r>
                <a:endParaRPr lang="en-GB" sz="8000" i="1" dirty="0">
                  <a:solidFill>
                    <a:schemeClr val="tx1"/>
                  </a:solidFill>
                  <a:latin typeface="Cambria Math" panose="02040503050406030204" pitchFamily="18" charset="0"/>
                </a:endParaRPr>
              </a:p>
              <a:p>
                <a:pPr marL="0" indent="0" algn="ctr">
                  <a:lnSpc>
                    <a:spcPct val="120000"/>
                  </a:lnSpc>
                  <a:buNone/>
                </a:pPr>
                <a14:m>
                  <m:oMath xmlns:m="http://schemas.openxmlformats.org/officeDocument/2006/math">
                    <m:r>
                      <a:rPr lang="en-GB" sz="8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𝐴</m:t>
                    </m:r>
                    <m:r>
                      <a:rPr lang="pt-BR" sz="800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pt-BR" sz="80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pt-BR" sz="80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GB" sz="8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𝑔</m:t>
                        </m:r>
                      </m:sub>
                    </m:sSub>
                  </m:oMath>
                </a14:m>
                <a:r>
                  <a:rPr lang="pt-BR" sz="8000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pt-BR" sz="8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8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en-GB" sz="8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𝑔</m:t>
                        </m:r>
                      </m:sub>
                    </m:sSub>
                    <m:r>
                      <a:rPr lang="en-GB" sz="8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lang="pt-BR" sz="8000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pt-BR" sz="8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pt-BR" sz="8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GB" sz="8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𝑏</m:t>
                        </m:r>
                      </m:sub>
                    </m:sSub>
                  </m:oMath>
                </a14:m>
                <a:r>
                  <a:rPr lang="pt-BR" sz="8000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pt-BR" sz="8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8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en-GB" sz="8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𝑏</m:t>
                        </m:r>
                      </m:sub>
                    </m:sSub>
                    <m:r>
                      <a:rPr lang="en-GB" sz="8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lang="pt-BR" sz="8000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pt-BR" sz="8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pt-BR" sz="8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GB" sz="8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𝑤</m:t>
                        </m:r>
                      </m:sub>
                    </m:sSub>
                  </m:oMath>
                </a14:m>
                <a:r>
                  <a:rPr lang="pt-BR" sz="8000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pt-BR" sz="8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8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en-GB" sz="8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𝑤</m:t>
                        </m:r>
                      </m:sub>
                    </m:sSub>
                  </m:oMath>
                </a14:m>
                <a:endParaRPr lang="en-GB" sz="8000" dirty="0">
                  <a:solidFill>
                    <a:schemeClr val="tx1"/>
                  </a:solidFill>
                </a:endParaRPr>
              </a:p>
              <a:p>
                <a:pPr marL="0" indent="0">
                  <a:lnSpc>
                    <a:spcPct val="120000"/>
                  </a:lnSpc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pt-BR" sz="8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8000" i="1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en-GB" sz="80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GB" sz="8000" dirty="0">
                    <a:solidFill>
                      <a:schemeClr val="tx1"/>
                    </a:solidFill>
                  </a:rPr>
                  <a:t> is the albedo of the ground, black and white daisies.  </a:t>
                </a:r>
                <a:r>
                  <a:rPr lang="en-GB" sz="8000" dirty="0"/>
                  <a:t>Albedo ranges from 0 to 1, good values are</a:t>
                </a:r>
                <a:r>
                  <a:rPr lang="pt-BR" sz="800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pt-BR" sz="8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8000" i="1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en-GB" sz="8000" i="1">
                            <a:latin typeface="Cambria Math" panose="02040503050406030204" pitchFamily="18" charset="0"/>
                          </a:rPr>
                          <m:t>𝑔</m:t>
                        </m:r>
                      </m:sub>
                    </m:sSub>
                    <m:r>
                      <a:rPr lang="en-GB" sz="8000" b="0" i="1" smtClean="0">
                        <a:latin typeface="Cambria Math" panose="02040503050406030204" pitchFamily="18" charset="0"/>
                      </a:rPr>
                      <m:t>=0.5,  </m:t>
                    </m:r>
                    <m:sSub>
                      <m:sSubPr>
                        <m:ctrlPr>
                          <a:rPr lang="pt-BR" sz="8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8000" i="1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en-GB" sz="8000" i="1">
                            <a:latin typeface="Cambria Math" panose="02040503050406030204" pitchFamily="18" charset="0"/>
                          </a:rPr>
                          <m:t>𝑏</m:t>
                        </m:r>
                      </m:sub>
                    </m:sSub>
                    <m:r>
                      <a:rPr lang="en-GB" sz="8000" b="0" i="1" smtClean="0">
                        <a:latin typeface="Cambria Math" panose="02040503050406030204" pitchFamily="18" charset="0"/>
                      </a:rPr>
                      <m:t>=0.25 </m:t>
                    </m:r>
                    <m:r>
                      <a:rPr lang="en-GB" sz="8000" b="0" i="1" smtClean="0">
                        <a:latin typeface="Cambria Math" panose="02040503050406030204" pitchFamily="18" charset="0"/>
                      </a:rPr>
                      <m:t>𝑎𝑛𝑑</m:t>
                    </m:r>
                    <m:r>
                      <a:rPr lang="en-GB" sz="8000" b="0" i="1" smtClean="0">
                        <a:latin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pt-BR" sz="8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8000" i="1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en-GB" sz="8000" i="1">
                            <a:latin typeface="Cambria Math" panose="02040503050406030204" pitchFamily="18" charset="0"/>
                          </a:rPr>
                          <m:t>𝑤</m:t>
                        </m:r>
                      </m:sub>
                    </m:sSub>
                    <m:r>
                      <a:rPr lang="en-GB" sz="8000" b="0" i="0" smtClean="0">
                        <a:latin typeface="Cambria Math" panose="02040503050406030204" pitchFamily="18" charset="0"/>
                      </a:rPr>
                      <m:t>=0.75</m:t>
                    </m:r>
                  </m:oMath>
                </a14:m>
                <a:r>
                  <a:rPr lang="en-GB" sz="8000" dirty="0">
                    <a:solidFill>
                      <a:schemeClr val="tx1"/>
                    </a:solidFill>
                  </a:rPr>
                  <a:t>.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pt-BR" sz="8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80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GB" sz="8000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GB" sz="8000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GB" sz="8000" dirty="0"/>
                  <a:t>is the area covered by bare ground, black daisies and white daisies. Note that: </a:t>
                </a:r>
                <a:endParaRPr lang="en-GB" sz="8000" dirty="0">
                  <a:solidFill>
                    <a:schemeClr val="tx1"/>
                  </a:solidFill>
                </a:endParaRPr>
              </a:p>
              <a:p>
                <a:pPr marL="0" indent="0" algn="ctr">
                  <a:lnSpc>
                    <a:spcPct val="120000"/>
                  </a:lnSpc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pt-BR" sz="8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8000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GB" sz="8000" i="1">
                            <a:latin typeface="Cambria Math" panose="02040503050406030204" pitchFamily="18" charset="0"/>
                          </a:rPr>
                          <m:t>𝑔</m:t>
                        </m:r>
                      </m:sub>
                    </m:sSub>
                    <m:r>
                      <a:rPr lang="en-GB" sz="8000" i="1">
                        <a:latin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lang="pt-BR" sz="800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pt-BR" sz="8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8000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GB" sz="8000" i="1">
                            <a:latin typeface="Cambria Math" panose="02040503050406030204" pitchFamily="18" charset="0"/>
                          </a:rPr>
                          <m:t>𝑏</m:t>
                        </m:r>
                      </m:sub>
                    </m:sSub>
                    <m:r>
                      <a:rPr lang="en-GB" sz="8000" i="1">
                        <a:latin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lang="pt-BR" sz="800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pt-BR" sz="8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8000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GB" sz="8000" i="1">
                            <a:latin typeface="Cambria Math" panose="02040503050406030204" pitchFamily="18" charset="0"/>
                          </a:rPr>
                          <m:t>𝑤</m:t>
                        </m:r>
                      </m:sub>
                    </m:sSub>
                    <m:r>
                      <a:rPr lang="en-GB" sz="8000" i="1"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endParaRPr lang="en-GB" sz="8000" dirty="0"/>
              </a:p>
              <a:p>
                <a:pPr marL="0" indent="0">
                  <a:lnSpc>
                    <a:spcPct val="120000"/>
                  </a:lnSpc>
                  <a:buNone/>
                </a:pPr>
                <a:endParaRPr lang="en-GB" sz="8000" dirty="0">
                  <a:solidFill>
                    <a:schemeClr val="tx1"/>
                  </a:solidFill>
                </a:endParaRPr>
              </a:p>
              <a:p>
                <a:pPr marL="0" indent="0">
                  <a:buNone/>
                </a:pPr>
                <a:endParaRPr lang="en-GB" dirty="0">
                  <a:solidFill>
                    <a:schemeClr val="tx1"/>
                  </a:solidFill>
                </a:endParaRPr>
              </a:p>
              <a:p>
                <a:pPr marL="0" indent="0">
                  <a:buNone/>
                </a:pPr>
                <a:r>
                  <a:rPr lang="en-GB" dirty="0"/>
                  <a:t>		</a:t>
                </a:r>
              </a:p>
              <a:p>
                <a:pPr marL="0" indent="0">
                  <a:buNone/>
                </a:pPr>
                <a:r>
                  <a:rPr lang="en-GB" dirty="0"/>
                  <a:t>						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GB" dirty="0"/>
              </a:p>
              <a:p>
                <a:pPr marL="0" indent="0">
                  <a:buNone/>
                </a:pPr>
                <a:endParaRPr lang="en-GB" dirty="0"/>
              </a:p>
            </p:txBody>
          </p:sp>
        </mc:Choice>
        <mc:Fallback xmlns="">
          <p:sp>
            <p:nvSpPr>
              <p:cNvPr id="4" name="Content Placeholder 2">
                <a:extLst>
                  <a:ext uri="{FF2B5EF4-FFF2-40B4-BE49-F238E27FC236}">
                    <a16:creationId xmlns:a16="http://schemas.microsoft.com/office/drawing/2014/main" id="{8F98EB68-A0E0-4FA3-B4F6-94B067125137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08672" y="1003503"/>
                <a:ext cx="10515600" cy="5032375"/>
              </a:xfrm>
              <a:blipFill>
                <a:blip r:embed="rId2"/>
                <a:stretch>
                  <a:fillRect l="-638" t="-727" b="-2569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8911894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D052DD-8FB5-491B-A281-0D113D9958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Equations for Daisy World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2">
                <a:extLst>
                  <a:ext uri="{FF2B5EF4-FFF2-40B4-BE49-F238E27FC236}">
                    <a16:creationId xmlns:a16="http://schemas.microsoft.com/office/drawing/2014/main" id="{8F98EB68-A0E0-4FA3-B4F6-94B067125137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1027832"/>
                <a:ext cx="10515600" cy="5167312"/>
              </a:xfrm>
            </p:spPr>
            <p:txBody>
              <a:bodyPr>
                <a:normAutofit fontScale="62500" lnSpcReduction="20000"/>
              </a:bodyPr>
              <a:lstStyle/>
              <a:p>
                <a:pPr marL="0" indent="0">
                  <a:lnSpc>
                    <a:spcPct val="120000"/>
                  </a:lnSpc>
                  <a:buNone/>
                </a:pPr>
                <a:r>
                  <a:rPr lang="en-GB" dirty="0">
                    <a:solidFill>
                      <a:schemeClr val="tx1"/>
                    </a:solidFill>
                  </a:rPr>
                  <a:t>Rearranging we get:</a:t>
                </a:r>
              </a:p>
              <a:p>
                <a:pPr marL="0" indent="0" algn="ctr">
                  <a:lnSpc>
                    <a:spcPct val="120000"/>
                  </a:lnSpc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pt-B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pt-BR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GB" i="1">
                            <a:latin typeface="Cambria Math" panose="02040503050406030204" pitchFamily="18" charset="0"/>
                          </a:rPr>
                          <m:t>𝑔</m:t>
                        </m:r>
                      </m:sub>
                    </m:sSub>
                    <m:r>
                      <a:rPr lang="en-GB" b="0" i="1" smtClean="0">
                        <a:latin typeface="Cambria Math" panose="02040503050406030204" pitchFamily="18" charset="0"/>
                      </a:rPr>
                      <m:t>=1.0</m:t>
                    </m:r>
                    <m:r>
                      <a:rPr lang="en-GB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pt-BR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pt-BR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GB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𝑏</m:t>
                        </m:r>
                      </m:sub>
                    </m:sSub>
                    <m:r>
                      <a:rPr lang="en-GB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pt-BR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pt-BR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GB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𝑤</m:t>
                        </m:r>
                      </m:sub>
                    </m:sSub>
                  </m:oMath>
                </a14:m>
                <a:endParaRPr lang="en-GB" dirty="0">
                  <a:solidFill>
                    <a:schemeClr val="tx1"/>
                  </a:solidFill>
                </a:endParaRPr>
              </a:p>
              <a:p>
                <a:pPr marL="0" indent="0">
                  <a:lnSpc>
                    <a:spcPct val="120000"/>
                  </a:lnSpc>
                  <a:buNone/>
                </a:pPr>
                <a:r>
                  <a:rPr lang="en-GB" dirty="0"/>
                  <a:t>The change in area is given by</a:t>
                </a:r>
                <a:endParaRPr lang="en-GB" dirty="0">
                  <a:solidFill>
                    <a:schemeClr val="tx1"/>
                  </a:solidFill>
                </a:endParaRPr>
              </a:p>
              <a:p>
                <a:pPr marL="0" indent="0" algn="ctr">
                  <a:lnSpc>
                    <a:spcPct val="120000"/>
                  </a:lnSpc>
                  <a:buNone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GB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GB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GB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𝑑𝑎</m:t>
                            </m:r>
                          </m:e>
                          <m:sub>
                            <m:r>
                              <a:rPr lang="en-GB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𝑏</m:t>
                            </m:r>
                            <m:r>
                              <a:rPr lang="en-GB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n-GB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𝑤</m:t>
                            </m:r>
                          </m:sub>
                        </m:sSub>
                      </m:num>
                      <m:den>
                        <m:r>
                          <a:rPr lang="en-GB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𝑑𝑡</m:t>
                        </m:r>
                      </m:den>
                    </m:f>
                    <m:r>
                      <a:rPr lang="en-GB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pt-BR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pt-BR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pt-BR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GB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𝑏</m:t>
                        </m:r>
                        <m:r>
                          <a:rPr lang="en-GB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GB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𝑤</m:t>
                        </m:r>
                      </m:sub>
                    </m:sSub>
                    <m:r>
                      <a:rPr lang="en-GB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lang="pt-B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pt-BR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𝑔</m:t>
                        </m:r>
                      </m:sub>
                    </m:sSub>
                    <m:sSub>
                      <m:sSubPr>
                        <m:ctrlPr>
                          <a:rPr lang="pt-BR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l-GR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β</m:t>
                        </m:r>
                      </m:e>
                      <m:sub>
                        <m:r>
                          <a:rPr lang="en-GB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𝑏</m:t>
                        </m:r>
                        <m:r>
                          <a:rPr lang="en-GB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GB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𝑤</m:t>
                        </m:r>
                      </m:sub>
                    </m:sSub>
                    <m:r>
                      <a:rPr lang="en-GB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−</m:t>
                    </m:r>
                    <m:r>
                      <m:rPr>
                        <m:sty m:val="p"/>
                      </m:rPr>
                      <a:rPr lang="el-GR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γ</m:t>
                    </m:r>
                    <m:r>
                      <a:rPr lang="en-GB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GB" dirty="0">
                  <a:solidFill>
                    <a:schemeClr val="tx1"/>
                  </a:solidFill>
                </a:endParaRPr>
              </a:p>
              <a:p>
                <a:pPr marL="0" indent="0">
                  <a:lnSpc>
                    <a:spcPct val="120000"/>
                  </a:lnSpc>
                  <a:buNone/>
                </a:pPr>
                <a:endParaRPr lang="en-GB" dirty="0"/>
              </a:p>
              <a:p>
                <a:pPr marL="0" indent="0">
                  <a:lnSpc>
                    <a:spcPct val="120000"/>
                  </a:lnSpc>
                  <a:buNone/>
                </a:pPr>
                <a:r>
                  <a:rPr lang="en-GB" dirty="0">
                    <a:solidFill>
                      <a:schemeClr val="tx1"/>
                    </a:solidFill>
                  </a:rPr>
                  <a:t>Where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i="1">
                        <a:latin typeface="Cambria Math" panose="02040503050406030204" pitchFamily="18" charset="0"/>
                      </a:rPr>
                      <m:t>β</m:t>
                    </m:r>
                    <m:r>
                      <a:rPr lang="el-GR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GB" dirty="0">
                    <a:solidFill>
                      <a:schemeClr val="tx1"/>
                    </a:solidFill>
                  </a:rPr>
                  <a:t>is the birth rate and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i="1">
                        <a:latin typeface="Cambria Math" panose="02040503050406030204" pitchFamily="18" charset="0"/>
                      </a:rPr>
                      <m:t>γ</m:t>
                    </m:r>
                  </m:oMath>
                </a14:m>
                <a:r>
                  <a:rPr lang="en-GB" dirty="0">
                    <a:solidFill>
                      <a:schemeClr val="tx1"/>
                    </a:solidFill>
                  </a:rPr>
                  <a:t> is the death rate which is a constant. The birth rate is given by:</a:t>
                </a:r>
                <a14:m>
                  <m:oMath xmlns:m="http://schemas.openxmlformats.org/officeDocument/2006/math">
                    <m:r>
                      <a:rPr lang="el-GR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GB" dirty="0">
                    <a:solidFill>
                      <a:schemeClr val="tx1"/>
                    </a:solidFill>
                  </a:rPr>
                  <a:t>		</a:t>
                </a:r>
              </a:p>
              <a:p>
                <a:pPr marL="0" indent="0" algn="ctr">
                  <a:lnSpc>
                    <a:spcPct val="120000"/>
                  </a:lnSpc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pt-BR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l-GR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β</m:t>
                        </m:r>
                      </m:e>
                      <m:sub>
                        <m:r>
                          <a:rPr lang="en-GB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𝑏</m:t>
                        </m:r>
                        <m:r>
                          <a:rPr lang="en-GB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GB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𝑤</m:t>
                        </m:r>
                      </m:sub>
                    </m:sSub>
                    <m:r>
                      <a:rPr lang="pt-BR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1</m:t>
                    </m:r>
                    <m:r>
                      <a:rPr lang="en-GB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pt-BR" dirty="0">
                    <a:solidFill>
                      <a:schemeClr val="tx1"/>
                    </a:solidFill>
                  </a:rPr>
                  <a:t> 0.003265(22.5</a:t>
                </a:r>
                <a14:m>
                  <m:oMath xmlns:m="http://schemas.openxmlformats.org/officeDocument/2006/math">
                    <m:r>
                      <a:rPr lang="en-GB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pt-BR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pt-BR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sSub>
                          <m:sSubPr>
                            <m:ctrlPr>
                              <a:rPr lang="pt-BR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GB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𝑇</m:t>
                            </m:r>
                          </m:e>
                          <m:sub>
                            <m:r>
                              <a:rPr lang="en-GB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𝑏</m:t>
                            </m:r>
                            <m:r>
                              <a:rPr lang="en-GB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n-GB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𝑤</m:t>
                            </m:r>
                          </m:sub>
                        </m:sSub>
                        <m:r>
                          <a:rPr lang="en-GB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sub/>
                    </m:sSub>
                  </m:oMath>
                </a14:m>
                <a:endParaRPr lang="en-GB" dirty="0">
                  <a:solidFill>
                    <a:schemeClr val="tx1"/>
                  </a:solidFill>
                </a:endParaRPr>
              </a:p>
              <a:p>
                <a:pPr marL="0" indent="0">
                  <a:lnSpc>
                    <a:spcPct val="120000"/>
                  </a:lnSpc>
                  <a:buNone/>
                </a:pPr>
                <a:endParaRPr lang="en-GB" dirty="0">
                  <a:solidFill>
                    <a:schemeClr val="tx1"/>
                  </a:solidFill>
                </a:endParaRPr>
              </a:p>
              <a:p>
                <a:pPr marL="0" indent="0">
                  <a:lnSpc>
                    <a:spcPct val="120000"/>
                  </a:lnSpc>
                  <a:buNone/>
                </a:pPr>
                <a:r>
                  <a:rPr lang="en-GB" dirty="0">
                    <a:solidFill>
                      <a:schemeClr val="tx1"/>
                    </a:solidFill>
                  </a:rPr>
                  <a:t>Where:			</a:t>
                </a:r>
              </a:p>
              <a:p>
                <a:pPr marL="0" indent="0" algn="ctr">
                  <a:lnSpc>
                    <a:spcPct val="120000"/>
                  </a:lnSpc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pt-BR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en-GB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𝑏</m:t>
                        </m:r>
                        <m:r>
                          <a:rPr lang="en-GB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GB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𝑤</m:t>
                        </m:r>
                      </m:sub>
                    </m:sSub>
                    <m:r>
                      <a:rPr lang="pt-BR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𝑞</m:t>
                    </m:r>
                    <m:r>
                      <a:rPr lang="en-GB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pt-BR" dirty="0">
                    <a:solidFill>
                      <a:schemeClr val="tx1"/>
                    </a:solidFill>
                  </a:rPr>
                  <a:t>(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GB" b="0" i="0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A</m:t>
                    </m:r>
                    <m:r>
                      <a:rPr lang="en-GB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−</m:t>
                    </m:r>
                    <m:r>
                      <a:rPr lang="en-GB" b="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pt-BR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en-GB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𝑏</m:t>
                        </m:r>
                        <m:r>
                          <a:rPr lang="en-GB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GB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𝑤</m:t>
                        </m:r>
                      </m:sub>
                    </m:sSub>
                  </m:oMath>
                </a14:m>
                <a:r>
                  <a:rPr lang="pt-BR" dirty="0">
                    <a:solidFill>
                      <a:schemeClr val="tx1"/>
                    </a:solidFill>
                  </a:rPr>
                  <a:t>) +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pt-BR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en-GB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𝑒</m:t>
                        </m:r>
                      </m:sub>
                    </m:sSub>
                  </m:oMath>
                </a14:m>
                <a:r>
                  <a:rPr lang="en-GB" dirty="0"/>
                  <a:t>		</a:t>
                </a:r>
              </a:p>
              <a:p>
                <a:pPr marL="0" indent="0">
                  <a:lnSpc>
                    <a:spcPct val="120000"/>
                  </a:lnSpc>
                  <a:buNone/>
                </a:pPr>
                <a:r>
                  <a:rPr lang="en-GB" dirty="0"/>
                  <a:t>and q=20</a:t>
                </a:r>
              </a:p>
            </p:txBody>
          </p:sp>
        </mc:Choice>
        <mc:Fallback xmlns="">
          <p:sp>
            <p:nvSpPr>
              <p:cNvPr id="4" name="Content Placeholder 2">
                <a:extLst>
                  <a:ext uri="{FF2B5EF4-FFF2-40B4-BE49-F238E27FC236}">
                    <a16:creationId xmlns:a16="http://schemas.microsoft.com/office/drawing/2014/main" id="{8F98EB68-A0E0-4FA3-B4F6-94B067125137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027832"/>
                <a:ext cx="10515600" cy="5167312"/>
              </a:xfrm>
              <a:blipFill>
                <a:blip r:embed="rId2"/>
                <a:stretch>
                  <a:fillRect l="-522" t="-70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Rectangle 2">
            <a:extLst>
              <a:ext uri="{FF2B5EF4-FFF2-40B4-BE49-F238E27FC236}">
                <a16:creationId xmlns:a16="http://schemas.microsoft.com/office/drawing/2014/main" id="{6E922FD8-F44E-4BE5-9DEF-24059F590B4F}"/>
              </a:ext>
            </a:extLst>
          </p:cNvPr>
          <p:cNvSpPr/>
          <p:nvPr/>
        </p:nvSpPr>
        <p:spPr>
          <a:xfrm>
            <a:off x="808672" y="6010478"/>
            <a:ext cx="58177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/>
              <a:t>Using these equations let us code up the Daisy World model</a:t>
            </a:r>
          </a:p>
        </p:txBody>
      </p:sp>
    </p:spTree>
    <p:extLst>
      <p:ext uri="{BB962C8B-B14F-4D97-AF65-F5344CB8AC3E}">
        <p14:creationId xmlns:p14="http://schemas.microsoft.com/office/powerpoint/2010/main" val="35728458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A21DB5-3820-4B0D-9030-A7C4F60EC0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What is a simulation?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B27118-ACBD-4F4E-AA99-C73025B0DB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8672" y="1295537"/>
            <a:ext cx="10515600" cy="4879975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en-GB" dirty="0"/>
              <a:t>A simulation is the automation (coded up as a computer program) of an abstract mathematical model that is itself a representation of nature.</a:t>
            </a: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en-GB" dirty="0"/>
              <a:t>The code allows us to conduct all manner of experiments by modifying variables and changing components that help us get a better understanding of the system that we are studying.</a:t>
            </a: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en-GB" dirty="0"/>
              <a:t>Simulations often have a spatial and dynamic time component to demonstrate how a process evolves</a:t>
            </a: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en-GB" dirty="0"/>
              <a:t>We can test the accuracy of the model by comparing its output with observations</a:t>
            </a: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en-GB" dirty="0"/>
              <a:t>All models are an idealised representation and assume that reality that contain assumptions to make them simpler. </a:t>
            </a: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en-GB" dirty="0"/>
              <a:t>No model is perfect, but the closer the model output is to observations the better it is (assuming the observations themselves are reliable and only have small error)</a:t>
            </a: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ü"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4474493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1E19DD-912E-4149-9C07-3BA4B942DE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9904" y="90080"/>
            <a:ext cx="6844019" cy="832710"/>
          </a:xfrm>
        </p:spPr>
        <p:txBody>
          <a:bodyPr>
            <a:normAutofit/>
          </a:bodyPr>
          <a:lstStyle/>
          <a:p>
            <a:r>
              <a:rPr lang="en-GB" dirty="0"/>
              <a:t>Code for Daisy World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161BF2-ECC0-4CCA-A0CE-253F53BAB0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9904" y="994095"/>
            <a:ext cx="9713054" cy="5482206"/>
          </a:xfrm>
          <a:solidFill>
            <a:schemeClr val="bg1"/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GB" sz="2200" b="1" dirty="0">
                <a:latin typeface="Consolas" panose="020B0609020204030204" pitchFamily="49" charset="0"/>
              </a:rPr>
              <a:t>import</a:t>
            </a:r>
            <a:r>
              <a:rPr lang="en-GB" sz="2200" dirty="0">
                <a:latin typeface="Consolas" panose="020B0609020204030204" pitchFamily="49" charset="0"/>
              </a:rPr>
              <a:t> math</a:t>
            </a:r>
          </a:p>
          <a:p>
            <a:pPr marL="0" indent="0">
              <a:buNone/>
            </a:pPr>
            <a:endParaRPr lang="en-GB" sz="2200" dirty="0"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GB" sz="2200" dirty="0">
                <a:latin typeface="Consolas" panose="020B0609020204030204" pitchFamily="49" charset="0"/>
              </a:rPr>
              <a:t># change these values to run different experiments </a:t>
            </a:r>
          </a:p>
          <a:p>
            <a:pPr marL="0" indent="0">
              <a:buNone/>
            </a:pPr>
            <a:r>
              <a:rPr lang="en-GB" sz="2200" dirty="0" err="1">
                <a:latin typeface="Consolas" panose="020B0609020204030204" pitchFamily="49" charset="0"/>
              </a:rPr>
              <a:t>area_black</a:t>
            </a:r>
            <a:r>
              <a:rPr lang="en-GB" sz="2200" b="1" dirty="0">
                <a:latin typeface="Consolas" panose="020B0609020204030204" pitchFamily="49" charset="0"/>
              </a:rPr>
              <a:t>=</a:t>
            </a:r>
            <a:r>
              <a:rPr lang="en-GB" sz="2200" dirty="0">
                <a:latin typeface="Consolas" panose="020B0609020204030204" pitchFamily="49" charset="0"/>
              </a:rPr>
              <a:t>0.25 </a:t>
            </a:r>
          </a:p>
          <a:p>
            <a:pPr marL="0" indent="0">
              <a:buNone/>
            </a:pPr>
            <a:r>
              <a:rPr lang="en-GB" sz="2200" dirty="0" err="1">
                <a:latin typeface="Consolas" panose="020B0609020204030204" pitchFamily="49" charset="0"/>
              </a:rPr>
              <a:t>area_white</a:t>
            </a:r>
            <a:r>
              <a:rPr lang="en-GB" sz="2200" b="1" dirty="0">
                <a:latin typeface="Consolas" panose="020B0609020204030204" pitchFamily="49" charset="0"/>
              </a:rPr>
              <a:t>=</a:t>
            </a:r>
            <a:r>
              <a:rPr lang="en-GB" sz="2200" dirty="0">
                <a:latin typeface="Consolas" panose="020B0609020204030204" pitchFamily="49" charset="0"/>
              </a:rPr>
              <a:t>0.25 </a:t>
            </a:r>
          </a:p>
          <a:p>
            <a:pPr marL="0" indent="0">
              <a:buNone/>
            </a:pPr>
            <a:r>
              <a:rPr lang="en-GB" sz="2200" dirty="0" err="1">
                <a:latin typeface="Consolas" panose="020B0609020204030204" pitchFamily="49" charset="0"/>
              </a:rPr>
              <a:t>area_ground</a:t>
            </a:r>
            <a:r>
              <a:rPr lang="en-GB" sz="2200" dirty="0">
                <a:latin typeface="Consolas" panose="020B0609020204030204" pitchFamily="49" charset="0"/>
              </a:rPr>
              <a:t> </a:t>
            </a:r>
            <a:r>
              <a:rPr lang="en-GB" sz="2200" b="1" dirty="0">
                <a:latin typeface="Consolas" panose="020B0609020204030204" pitchFamily="49" charset="0"/>
              </a:rPr>
              <a:t>=</a:t>
            </a:r>
            <a:r>
              <a:rPr lang="en-GB" sz="2200" dirty="0">
                <a:latin typeface="Consolas" panose="020B0609020204030204" pitchFamily="49" charset="0"/>
              </a:rPr>
              <a:t> 1.0 </a:t>
            </a:r>
            <a:r>
              <a:rPr lang="en-GB" sz="2200" b="1" dirty="0">
                <a:latin typeface="Consolas" panose="020B0609020204030204" pitchFamily="49" charset="0"/>
              </a:rPr>
              <a:t>-</a:t>
            </a:r>
            <a:r>
              <a:rPr lang="en-GB" sz="2200" dirty="0">
                <a:latin typeface="Consolas" panose="020B0609020204030204" pitchFamily="49" charset="0"/>
              </a:rPr>
              <a:t> </a:t>
            </a:r>
            <a:r>
              <a:rPr lang="en-GB" sz="2200" dirty="0" err="1">
                <a:latin typeface="Consolas" panose="020B0609020204030204" pitchFamily="49" charset="0"/>
              </a:rPr>
              <a:t>area_black</a:t>
            </a:r>
            <a:r>
              <a:rPr lang="en-GB" sz="2200" dirty="0">
                <a:latin typeface="Consolas" panose="020B0609020204030204" pitchFamily="49" charset="0"/>
              </a:rPr>
              <a:t> </a:t>
            </a:r>
            <a:r>
              <a:rPr lang="en-GB" sz="2200" b="1" dirty="0">
                <a:latin typeface="Consolas" panose="020B0609020204030204" pitchFamily="49" charset="0"/>
              </a:rPr>
              <a:t>-</a:t>
            </a:r>
            <a:r>
              <a:rPr lang="en-GB" sz="2200" dirty="0">
                <a:latin typeface="Consolas" panose="020B0609020204030204" pitchFamily="49" charset="0"/>
              </a:rPr>
              <a:t> </a:t>
            </a:r>
            <a:r>
              <a:rPr lang="en-GB" sz="2200" dirty="0" err="1">
                <a:latin typeface="Consolas" panose="020B0609020204030204" pitchFamily="49" charset="0"/>
              </a:rPr>
              <a:t>area_white</a:t>
            </a:r>
            <a:endParaRPr lang="en-GB" sz="2200" dirty="0"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GB" sz="2200" dirty="0" err="1">
                <a:latin typeface="Consolas" panose="020B0609020204030204" pitchFamily="49" charset="0"/>
              </a:rPr>
              <a:t>alb_white</a:t>
            </a:r>
            <a:r>
              <a:rPr lang="en-GB" sz="2200" b="1" dirty="0">
                <a:latin typeface="Consolas" panose="020B0609020204030204" pitchFamily="49" charset="0"/>
              </a:rPr>
              <a:t>=</a:t>
            </a:r>
            <a:r>
              <a:rPr lang="en-GB" sz="2200" dirty="0">
                <a:latin typeface="Consolas" panose="020B0609020204030204" pitchFamily="49" charset="0"/>
              </a:rPr>
              <a:t>0.75 </a:t>
            </a:r>
          </a:p>
          <a:p>
            <a:pPr marL="0" indent="0">
              <a:buNone/>
            </a:pPr>
            <a:r>
              <a:rPr lang="en-GB" sz="2200" dirty="0" err="1">
                <a:latin typeface="Consolas" panose="020B0609020204030204" pitchFamily="49" charset="0"/>
              </a:rPr>
              <a:t>alb_black</a:t>
            </a:r>
            <a:r>
              <a:rPr lang="en-GB" sz="2200" b="1" dirty="0">
                <a:latin typeface="Consolas" panose="020B0609020204030204" pitchFamily="49" charset="0"/>
              </a:rPr>
              <a:t>=</a:t>
            </a:r>
            <a:r>
              <a:rPr lang="en-GB" sz="2200" dirty="0">
                <a:latin typeface="Consolas" panose="020B0609020204030204" pitchFamily="49" charset="0"/>
              </a:rPr>
              <a:t>0.25 </a:t>
            </a:r>
          </a:p>
          <a:p>
            <a:pPr marL="0" indent="0">
              <a:buNone/>
            </a:pPr>
            <a:r>
              <a:rPr lang="en-GB" sz="2200" dirty="0" err="1">
                <a:latin typeface="Consolas" panose="020B0609020204030204" pitchFamily="49" charset="0"/>
              </a:rPr>
              <a:t>alb_ground</a:t>
            </a:r>
            <a:r>
              <a:rPr lang="en-GB" sz="2200" b="1" dirty="0">
                <a:latin typeface="Consolas" panose="020B0609020204030204" pitchFamily="49" charset="0"/>
              </a:rPr>
              <a:t>=</a:t>
            </a:r>
            <a:r>
              <a:rPr lang="en-GB" sz="2200" dirty="0">
                <a:latin typeface="Consolas" panose="020B0609020204030204" pitchFamily="49" charset="0"/>
              </a:rPr>
              <a:t>0.5 </a:t>
            </a:r>
          </a:p>
          <a:p>
            <a:pPr marL="0" indent="0">
              <a:buNone/>
            </a:pPr>
            <a:r>
              <a:rPr lang="en-GB" sz="2200" dirty="0" err="1">
                <a:latin typeface="Consolas" panose="020B0609020204030204" pitchFamily="49" charset="0"/>
              </a:rPr>
              <a:t>death_rate</a:t>
            </a:r>
            <a:r>
              <a:rPr lang="en-GB" sz="2200" b="1" dirty="0">
                <a:latin typeface="Consolas" panose="020B0609020204030204" pitchFamily="49" charset="0"/>
              </a:rPr>
              <a:t>=</a:t>
            </a:r>
            <a:r>
              <a:rPr lang="en-GB" sz="2200" dirty="0">
                <a:latin typeface="Consolas" panose="020B0609020204030204" pitchFamily="49" charset="0"/>
              </a:rPr>
              <a:t>0.3</a:t>
            </a:r>
          </a:p>
          <a:p>
            <a:pPr marL="0" indent="0">
              <a:buNone/>
            </a:pPr>
            <a:r>
              <a:rPr lang="en-GB" sz="2200" dirty="0">
                <a:latin typeface="Consolas" panose="020B0609020204030204" pitchFamily="49" charset="0"/>
              </a:rPr>
              <a:t>S </a:t>
            </a:r>
            <a:r>
              <a:rPr lang="en-GB" sz="2200" b="1" dirty="0">
                <a:latin typeface="Consolas" panose="020B0609020204030204" pitchFamily="49" charset="0"/>
              </a:rPr>
              <a:t>=</a:t>
            </a:r>
            <a:r>
              <a:rPr lang="en-GB" sz="2200" dirty="0">
                <a:latin typeface="Consolas" panose="020B0609020204030204" pitchFamily="49" charset="0"/>
              </a:rPr>
              <a:t>1000 </a:t>
            </a:r>
          </a:p>
          <a:p>
            <a:pPr marL="0" indent="0">
              <a:buNone/>
            </a:pPr>
            <a:r>
              <a:rPr lang="en-GB" sz="2200" dirty="0">
                <a:latin typeface="Consolas" panose="020B0609020204030204" pitchFamily="49" charset="0"/>
              </a:rPr>
              <a:t>L</a:t>
            </a:r>
            <a:r>
              <a:rPr lang="en-GB" sz="2200" b="1" dirty="0">
                <a:latin typeface="Consolas" panose="020B0609020204030204" pitchFamily="49" charset="0"/>
              </a:rPr>
              <a:t>=</a:t>
            </a:r>
            <a:r>
              <a:rPr lang="en-GB" sz="2200" dirty="0">
                <a:latin typeface="Consolas" panose="020B0609020204030204" pitchFamily="49" charset="0"/>
              </a:rPr>
              <a:t>1.0 </a:t>
            </a:r>
          </a:p>
          <a:p>
            <a:pPr marL="0" indent="0">
              <a:buNone/>
            </a:pPr>
            <a:r>
              <a:rPr lang="en-GB" sz="2200" dirty="0">
                <a:latin typeface="Consolas" panose="020B0609020204030204" pitchFamily="49" charset="0"/>
              </a:rPr>
              <a:t># Constants</a:t>
            </a:r>
          </a:p>
          <a:p>
            <a:pPr marL="0" indent="0">
              <a:buNone/>
            </a:pPr>
            <a:r>
              <a:rPr lang="en-GB" sz="2200" dirty="0">
                <a:latin typeface="Consolas" panose="020B0609020204030204" pitchFamily="49" charset="0"/>
              </a:rPr>
              <a:t>ABSOLUTE_ZERO</a:t>
            </a:r>
            <a:r>
              <a:rPr lang="en-GB" sz="2200" b="1" dirty="0">
                <a:latin typeface="Consolas" panose="020B0609020204030204" pitchFamily="49" charset="0"/>
              </a:rPr>
              <a:t>=</a:t>
            </a:r>
            <a:r>
              <a:rPr lang="en-GB" sz="2200" dirty="0">
                <a:latin typeface="Consolas" panose="020B0609020204030204" pitchFamily="49" charset="0"/>
              </a:rPr>
              <a:t>273.15 </a:t>
            </a:r>
          </a:p>
          <a:p>
            <a:pPr marL="0" indent="0">
              <a:buNone/>
            </a:pPr>
            <a:r>
              <a:rPr lang="en-GB" sz="2200" dirty="0">
                <a:latin typeface="Consolas" panose="020B0609020204030204" pitchFamily="49" charset="0"/>
              </a:rPr>
              <a:t>sigma </a:t>
            </a:r>
            <a:r>
              <a:rPr lang="en-GB" sz="2200" b="1" dirty="0">
                <a:latin typeface="Consolas" panose="020B0609020204030204" pitchFamily="49" charset="0"/>
              </a:rPr>
              <a:t>=</a:t>
            </a:r>
            <a:r>
              <a:rPr lang="en-GB" sz="2200" dirty="0">
                <a:latin typeface="Consolas" panose="020B0609020204030204" pitchFamily="49" charset="0"/>
              </a:rPr>
              <a:t> 5.67032e-8 </a:t>
            </a:r>
          </a:p>
          <a:p>
            <a:pPr marL="0" indent="0">
              <a:buNone/>
            </a:pPr>
            <a:r>
              <a:rPr lang="en-GB" sz="2200" dirty="0">
                <a:latin typeface="Consolas" panose="020B0609020204030204" pitchFamily="49" charset="0"/>
              </a:rPr>
              <a:t>q</a:t>
            </a:r>
            <a:r>
              <a:rPr lang="en-GB" sz="2200" b="1" dirty="0">
                <a:latin typeface="Consolas" panose="020B0609020204030204" pitchFamily="49" charset="0"/>
              </a:rPr>
              <a:t>=</a:t>
            </a:r>
            <a:r>
              <a:rPr lang="en-GB" sz="2200" dirty="0">
                <a:latin typeface="Consolas" panose="020B0609020204030204" pitchFamily="49" charset="0"/>
              </a:rPr>
              <a:t>20 </a:t>
            </a:r>
          </a:p>
          <a:p>
            <a:pPr marL="0" indent="0">
              <a:buNone/>
            </a:pPr>
            <a:r>
              <a:rPr lang="en-GB" sz="2200" dirty="0">
                <a:latin typeface="Consolas" panose="020B0609020204030204" pitchFamily="49" charset="0"/>
              </a:rPr>
              <a:t>steps</a:t>
            </a:r>
            <a:r>
              <a:rPr lang="en-GB" sz="2200" b="1" dirty="0">
                <a:latin typeface="Consolas" panose="020B0609020204030204" pitchFamily="49" charset="0"/>
              </a:rPr>
              <a:t>=</a:t>
            </a:r>
            <a:r>
              <a:rPr lang="en-GB" sz="2200" dirty="0">
                <a:latin typeface="Consolas" panose="020B0609020204030204" pitchFamily="49" charset="0"/>
              </a:rPr>
              <a:t>500</a:t>
            </a:r>
          </a:p>
          <a:p>
            <a:pPr marL="0" indent="0">
              <a:buNone/>
            </a:pPr>
            <a:endParaRPr lang="en-GB" sz="2200" dirty="0"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GB" sz="2200" dirty="0">
                <a:latin typeface="Consolas" panose="020B0609020204030204" pitchFamily="49" charset="0"/>
              </a:rPr>
              <a:t># Initialise values</a:t>
            </a:r>
          </a:p>
          <a:p>
            <a:pPr marL="0" indent="0">
              <a:buNone/>
            </a:pPr>
            <a:r>
              <a:rPr lang="en-GB" sz="2200" dirty="0" err="1">
                <a:latin typeface="Consolas" panose="020B0609020204030204" pitchFamily="49" charset="0"/>
              </a:rPr>
              <a:t>alb_planet</a:t>
            </a:r>
            <a:r>
              <a:rPr lang="en-GB" sz="2200" dirty="0">
                <a:latin typeface="Consolas" panose="020B0609020204030204" pitchFamily="49" charset="0"/>
              </a:rPr>
              <a:t> </a:t>
            </a:r>
            <a:r>
              <a:rPr lang="en-GB" sz="2200" b="1" dirty="0">
                <a:latin typeface="Consolas" panose="020B0609020204030204" pitchFamily="49" charset="0"/>
              </a:rPr>
              <a:t>=</a:t>
            </a:r>
            <a:r>
              <a:rPr lang="en-GB" sz="2200" dirty="0">
                <a:latin typeface="Consolas" panose="020B0609020204030204" pitchFamily="49" charset="0"/>
              </a:rPr>
              <a:t> </a:t>
            </a:r>
            <a:r>
              <a:rPr lang="en-GB" sz="2200" dirty="0" err="1">
                <a:latin typeface="Consolas" panose="020B0609020204030204" pitchFamily="49" charset="0"/>
              </a:rPr>
              <a:t>area_black</a:t>
            </a:r>
            <a:r>
              <a:rPr lang="en-GB" sz="2200" dirty="0">
                <a:latin typeface="Consolas" panose="020B0609020204030204" pitchFamily="49" charset="0"/>
              </a:rPr>
              <a:t> </a:t>
            </a:r>
            <a:r>
              <a:rPr lang="en-GB" sz="2200" b="1" dirty="0">
                <a:latin typeface="Consolas" panose="020B0609020204030204" pitchFamily="49" charset="0"/>
              </a:rPr>
              <a:t>*</a:t>
            </a:r>
            <a:r>
              <a:rPr lang="en-GB" sz="2200" dirty="0">
                <a:latin typeface="Consolas" panose="020B0609020204030204" pitchFamily="49" charset="0"/>
              </a:rPr>
              <a:t> </a:t>
            </a:r>
            <a:r>
              <a:rPr lang="en-GB" sz="2200" dirty="0" err="1">
                <a:latin typeface="Consolas" panose="020B0609020204030204" pitchFamily="49" charset="0"/>
              </a:rPr>
              <a:t>alb_black</a:t>
            </a:r>
            <a:r>
              <a:rPr lang="en-GB" sz="2200" dirty="0">
                <a:latin typeface="Consolas" panose="020B0609020204030204" pitchFamily="49" charset="0"/>
              </a:rPr>
              <a:t> </a:t>
            </a:r>
            <a:r>
              <a:rPr lang="en-GB" sz="2200" b="1" dirty="0">
                <a:latin typeface="Consolas" panose="020B0609020204030204" pitchFamily="49" charset="0"/>
              </a:rPr>
              <a:t>+</a:t>
            </a:r>
            <a:r>
              <a:rPr lang="en-GB" sz="2200" dirty="0">
                <a:latin typeface="Consolas" panose="020B0609020204030204" pitchFamily="49" charset="0"/>
              </a:rPr>
              <a:t> </a:t>
            </a:r>
            <a:r>
              <a:rPr lang="en-GB" sz="2200" dirty="0" err="1">
                <a:latin typeface="Consolas" panose="020B0609020204030204" pitchFamily="49" charset="0"/>
              </a:rPr>
              <a:t>area_white</a:t>
            </a:r>
            <a:r>
              <a:rPr lang="en-GB" sz="2200" dirty="0">
                <a:latin typeface="Consolas" panose="020B0609020204030204" pitchFamily="49" charset="0"/>
              </a:rPr>
              <a:t> </a:t>
            </a:r>
            <a:r>
              <a:rPr lang="en-GB" sz="2200" b="1" dirty="0">
                <a:latin typeface="Consolas" panose="020B0609020204030204" pitchFamily="49" charset="0"/>
              </a:rPr>
              <a:t>*</a:t>
            </a:r>
            <a:r>
              <a:rPr lang="en-GB" sz="2200" dirty="0">
                <a:latin typeface="Consolas" panose="020B0609020204030204" pitchFamily="49" charset="0"/>
              </a:rPr>
              <a:t> </a:t>
            </a:r>
            <a:r>
              <a:rPr lang="en-GB" sz="2200" dirty="0" err="1">
                <a:latin typeface="Consolas" panose="020B0609020204030204" pitchFamily="49" charset="0"/>
              </a:rPr>
              <a:t>alb_white</a:t>
            </a:r>
            <a:r>
              <a:rPr lang="en-GB" sz="2200" dirty="0">
                <a:latin typeface="Consolas" panose="020B0609020204030204" pitchFamily="49" charset="0"/>
              </a:rPr>
              <a:t> </a:t>
            </a:r>
            <a:r>
              <a:rPr lang="en-GB" sz="2200" b="1" dirty="0">
                <a:latin typeface="Consolas" panose="020B0609020204030204" pitchFamily="49" charset="0"/>
              </a:rPr>
              <a:t>+</a:t>
            </a:r>
            <a:r>
              <a:rPr lang="en-GB" sz="2200" dirty="0">
                <a:latin typeface="Consolas" panose="020B0609020204030204" pitchFamily="49" charset="0"/>
              </a:rPr>
              <a:t> </a:t>
            </a:r>
            <a:r>
              <a:rPr lang="en-GB" sz="2200" dirty="0" err="1">
                <a:latin typeface="Consolas" panose="020B0609020204030204" pitchFamily="49" charset="0"/>
              </a:rPr>
              <a:t>area_ground</a:t>
            </a:r>
            <a:r>
              <a:rPr lang="en-GB" sz="2200" dirty="0">
                <a:latin typeface="Consolas" panose="020B0609020204030204" pitchFamily="49" charset="0"/>
              </a:rPr>
              <a:t> </a:t>
            </a:r>
            <a:r>
              <a:rPr lang="en-GB" sz="2200" b="1" dirty="0">
                <a:latin typeface="Consolas" panose="020B0609020204030204" pitchFamily="49" charset="0"/>
              </a:rPr>
              <a:t>*</a:t>
            </a:r>
            <a:r>
              <a:rPr lang="en-GB" sz="2200" dirty="0">
                <a:latin typeface="Consolas" panose="020B0609020204030204" pitchFamily="49" charset="0"/>
              </a:rPr>
              <a:t> </a:t>
            </a:r>
            <a:r>
              <a:rPr lang="en-GB" sz="2200" dirty="0" err="1">
                <a:latin typeface="Consolas" panose="020B0609020204030204" pitchFamily="49" charset="0"/>
              </a:rPr>
              <a:t>alb_ground</a:t>
            </a:r>
            <a:r>
              <a:rPr lang="en-GB" sz="2200" dirty="0">
                <a:latin typeface="Consolas" panose="020B0609020204030204" pitchFamily="49" charset="0"/>
              </a:rPr>
              <a:t> </a:t>
            </a:r>
          </a:p>
          <a:p>
            <a:pPr marL="0" indent="0">
              <a:buNone/>
            </a:pPr>
            <a:r>
              <a:rPr lang="en-GB" sz="2200" dirty="0" err="1">
                <a:latin typeface="Consolas" panose="020B0609020204030204" pitchFamily="49" charset="0"/>
              </a:rPr>
              <a:t>t_planet</a:t>
            </a:r>
            <a:r>
              <a:rPr lang="en-GB" sz="2200" b="1" dirty="0">
                <a:latin typeface="Consolas" panose="020B0609020204030204" pitchFamily="49" charset="0"/>
              </a:rPr>
              <a:t>=(</a:t>
            </a:r>
            <a:r>
              <a:rPr lang="en-GB" sz="2200" dirty="0">
                <a:latin typeface="Consolas" panose="020B0609020204030204" pitchFamily="49" charset="0"/>
              </a:rPr>
              <a:t>L</a:t>
            </a:r>
            <a:r>
              <a:rPr lang="en-GB" sz="2200" b="1" dirty="0">
                <a:latin typeface="Consolas" panose="020B0609020204030204" pitchFamily="49" charset="0"/>
              </a:rPr>
              <a:t>*</a:t>
            </a:r>
            <a:r>
              <a:rPr lang="en-GB" sz="2200" dirty="0">
                <a:latin typeface="Consolas" panose="020B0609020204030204" pitchFamily="49" charset="0"/>
              </a:rPr>
              <a:t>S</a:t>
            </a:r>
            <a:r>
              <a:rPr lang="en-GB" sz="2200" b="1" dirty="0">
                <a:latin typeface="Consolas" panose="020B0609020204030204" pitchFamily="49" charset="0"/>
              </a:rPr>
              <a:t>*(</a:t>
            </a:r>
            <a:r>
              <a:rPr lang="en-GB" sz="2200" dirty="0">
                <a:latin typeface="Consolas" panose="020B0609020204030204" pitchFamily="49" charset="0"/>
              </a:rPr>
              <a:t>1</a:t>
            </a:r>
            <a:r>
              <a:rPr lang="en-GB" sz="2200" b="1" dirty="0">
                <a:latin typeface="Consolas" panose="020B0609020204030204" pitchFamily="49" charset="0"/>
              </a:rPr>
              <a:t>-</a:t>
            </a:r>
            <a:r>
              <a:rPr lang="en-GB" sz="2200" dirty="0">
                <a:latin typeface="Consolas" panose="020B0609020204030204" pitchFamily="49" charset="0"/>
              </a:rPr>
              <a:t>alb_planet</a:t>
            </a:r>
            <a:r>
              <a:rPr lang="en-GB" sz="2200" b="1" dirty="0">
                <a:latin typeface="Consolas" panose="020B0609020204030204" pitchFamily="49" charset="0"/>
              </a:rPr>
              <a:t>)/</a:t>
            </a:r>
            <a:r>
              <a:rPr lang="en-GB" sz="2200" dirty="0">
                <a:latin typeface="Consolas" panose="020B0609020204030204" pitchFamily="49" charset="0"/>
              </a:rPr>
              <a:t>sigma</a:t>
            </a:r>
            <a:r>
              <a:rPr lang="en-GB" sz="2200" b="1" dirty="0">
                <a:latin typeface="Consolas" panose="020B0609020204030204" pitchFamily="49" charset="0"/>
              </a:rPr>
              <a:t>)**</a:t>
            </a:r>
            <a:r>
              <a:rPr lang="en-GB" sz="2200" dirty="0">
                <a:latin typeface="Consolas" panose="020B0609020204030204" pitchFamily="49" charset="0"/>
              </a:rPr>
              <a:t>0.25 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1860831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8B5287-17AB-4984-8C3E-B8C66F392C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8774" y="17925"/>
            <a:ext cx="10515600" cy="811438"/>
          </a:xfrm>
        </p:spPr>
        <p:txBody>
          <a:bodyPr/>
          <a:lstStyle/>
          <a:p>
            <a:r>
              <a:rPr lang="en-GB" dirty="0"/>
              <a:t>Code for Daisy World continued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E11A95-BBFA-4002-949C-085B962309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5619" y="1006678"/>
            <a:ext cx="8649050" cy="5385733"/>
          </a:xfrm>
          <a:solidFill>
            <a:schemeClr val="bg1"/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GB" sz="1300" dirty="0">
                <a:latin typeface="Consolas" panose="020B0609020204030204" pitchFamily="49" charset="0"/>
              </a:rPr>
              <a:t>for </a:t>
            </a:r>
            <a:r>
              <a:rPr lang="en-GB" sz="1300" dirty="0" err="1">
                <a:latin typeface="Consolas" panose="020B0609020204030204" pitchFamily="49" charset="0"/>
              </a:rPr>
              <a:t>i</a:t>
            </a:r>
            <a:r>
              <a:rPr lang="en-GB" sz="1300" dirty="0">
                <a:latin typeface="Consolas" panose="020B0609020204030204" pitchFamily="49" charset="0"/>
              </a:rPr>
              <a:t> in range(steps): </a:t>
            </a:r>
          </a:p>
          <a:p>
            <a:pPr marL="0" indent="0">
              <a:buNone/>
            </a:pPr>
            <a:r>
              <a:rPr lang="en-GB" sz="1300" dirty="0">
                <a:latin typeface="Consolas" panose="020B0609020204030204" pitchFamily="49" charset="0"/>
              </a:rPr>
              <a:t> </a:t>
            </a:r>
            <a:r>
              <a:rPr lang="en-GB" sz="1300" dirty="0" err="1">
                <a:latin typeface="Consolas" panose="020B0609020204030204" pitchFamily="49" charset="0"/>
              </a:rPr>
              <a:t>area_ground</a:t>
            </a:r>
            <a:r>
              <a:rPr lang="en-GB" sz="1300" dirty="0">
                <a:latin typeface="Consolas" panose="020B0609020204030204" pitchFamily="49" charset="0"/>
              </a:rPr>
              <a:t> = 1.0 – </a:t>
            </a:r>
            <a:r>
              <a:rPr lang="en-GB" sz="1300" dirty="0" err="1">
                <a:latin typeface="Consolas" panose="020B0609020204030204" pitchFamily="49" charset="0"/>
              </a:rPr>
              <a:t>area_white</a:t>
            </a:r>
            <a:r>
              <a:rPr lang="en-GB" sz="1300" dirty="0">
                <a:latin typeface="Consolas" panose="020B0609020204030204" pitchFamily="49" charset="0"/>
              </a:rPr>
              <a:t> – </a:t>
            </a:r>
            <a:r>
              <a:rPr lang="en-GB" sz="1300" dirty="0" err="1">
                <a:latin typeface="Consolas" panose="020B0609020204030204" pitchFamily="49" charset="0"/>
              </a:rPr>
              <a:t>area_black</a:t>
            </a:r>
            <a:endParaRPr lang="en-GB" sz="1300" dirty="0"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GB" sz="1300" dirty="0">
                <a:latin typeface="Consolas" panose="020B0609020204030204" pitchFamily="49" charset="0"/>
              </a:rPr>
              <a:t> </a:t>
            </a:r>
            <a:r>
              <a:rPr lang="en-GB" sz="1300" dirty="0" err="1">
                <a:latin typeface="Consolas" panose="020B0609020204030204" pitchFamily="49" charset="0"/>
              </a:rPr>
              <a:t>t_black</a:t>
            </a:r>
            <a:r>
              <a:rPr lang="en-GB" sz="1300" dirty="0">
                <a:latin typeface="Consolas" panose="020B0609020204030204" pitchFamily="49" charset="0"/>
              </a:rPr>
              <a:t> = q * (</a:t>
            </a:r>
            <a:r>
              <a:rPr lang="en-GB" sz="1300" dirty="0" err="1">
                <a:latin typeface="Consolas" panose="020B0609020204030204" pitchFamily="49" charset="0"/>
              </a:rPr>
              <a:t>alb_planet</a:t>
            </a:r>
            <a:r>
              <a:rPr lang="en-GB" sz="1300" dirty="0">
                <a:latin typeface="Consolas" panose="020B0609020204030204" pitchFamily="49" charset="0"/>
              </a:rPr>
              <a:t> - </a:t>
            </a:r>
            <a:r>
              <a:rPr lang="en-GB" sz="1300" dirty="0" err="1">
                <a:latin typeface="Consolas" panose="020B0609020204030204" pitchFamily="49" charset="0"/>
              </a:rPr>
              <a:t>alb_black</a:t>
            </a:r>
            <a:r>
              <a:rPr lang="en-GB" sz="1300" dirty="0">
                <a:latin typeface="Consolas" panose="020B0609020204030204" pitchFamily="49" charset="0"/>
              </a:rPr>
              <a:t>) + </a:t>
            </a:r>
            <a:r>
              <a:rPr lang="en-GB" sz="1300" dirty="0" err="1">
                <a:latin typeface="Consolas" panose="020B0609020204030204" pitchFamily="49" charset="0"/>
              </a:rPr>
              <a:t>t_planet</a:t>
            </a:r>
            <a:r>
              <a:rPr lang="en-GB" sz="1300" dirty="0">
                <a:latin typeface="Consolas" panose="020B0609020204030204" pitchFamily="49" charset="0"/>
              </a:rPr>
              <a:t> </a:t>
            </a:r>
          </a:p>
          <a:p>
            <a:pPr marL="0" indent="0">
              <a:buNone/>
            </a:pPr>
            <a:r>
              <a:rPr lang="en-GB" sz="1300" dirty="0">
                <a:latin typeface="Consolas" panose="020B0609020204030204" pitchFamily="49" charset="0"/>
              </a:rPr>
              <a:t> </a:t>
            </a:r>
            <a:r>
              <a:rPr lang="en-GB" sz="1300" dirty="0" err="1">
                <a:latin typeface="Consolas" panose="020B0609020204030204" pitchFamily="49" charset="0"/>
              </a:rPr>
              <a:t>t_white</a:t>
            </a:r>
            <a:r>
              <a:rPr lang="en-GB" sz="1300" dirty="0">
                <a:latin typeface="Consolas" panose="020B0609020204030204" pitchFamily="49" charset="0"/>
              </a:rPr>
              <a:t> = q * (</a:t>
            </a:r>
            <a:r>
              <a:rPr lang="en-GB" sz="1300" dirty="0" err="1">
                <a:latin typeface="Consolas" panose="020B0609020204030204" pitchFamily="49" charset="0"/>
              </a:rPr>
              <a:t>alb_planet</a:t>
            </a:r>
            <a:r>
              <a:rPr lang="en-GB" sz="1300" dirty="0">
                <a:latin typeface="Consolas" panose="020B0609020204030204" pitchFamily="49" charset="0"/>
              </a:rPr>
              <a:t> - </a:t>
            </a:r>
            <a:r>
              <a:rPr lang="en-GB" sz="1300" dirty="0" err="1">
                <a:latin typeface="Consolas" panose="020B0609020204030204" pitchFamily="49" charset="0"/>
              </a:rPr>
              <a:t>alb_white</a:t>
            </a:r>
            <a:r>
              <a:rPr lang="en-GB" sz="1300" dirty="0">
                <a:latin typeface="Consolas" panose="020B0609020204030204" pitchFamily="49" charset="0"/>
              </a:rPr>
              <a:t>) + </a:t>
            </a:r>
            <a:r>
              <a:rPr lang="en-GB" sz="1300" dirty="0" err="1">
                <a:latin typeface="Consolas" panose="020B0609020204030204" pitchFamily="49" charset="0"/>
              </a:rPr>
              <a:t>t_planet</a:t>
            </a:r>
            <a:r>
              <a:rPr lang="en-GB" sz="1300" dirty="0">
                <a:latin typeface="Consolas" panose="020B0609020204030204" pitchFamily="49" charset="0"/>
              </a:rPr>
              <a:t> </a:t>
            </a:r>
          </a:p>
          <a:p>
            <a:pPr marL="0" indent="0">
              <a:buNone/>
            </a:pPr>
            <a:r>
              <a:rPr lang="en-GB" sz="1300" dirty="0">
                <a:latin typeface="Consolas" panose="020B0609020204030204" pitchFamily="49" charset="0"/>
              </a:rPr>
              <a:t> </a:t>
            </a:r>
          </a:p>
          <a:p>
            <a:pPr marL="0" indent="0">
              <a:buNone/>
            </a:pPr>
            <a:r>
              <a:rPr lang="en-GB" sz="1300" dirty="0">
                <a:latin typeface="Consolas" panose="020B0609020204030204" pitchFamily="49" charset="0"/>
              </a:rPr>
              <a:t> if </a:t>
            </a:r>
            <a:r>
              <a:rPr lang="en-GB" sz="1300" dirty="0" err="1">
                <a:latin typeface="Consolas" panose="020B0609020204030204" pitchFamily="49" charset="0"/>
              </a:rPr>
              <a:t>t_black</a:t>
            </a:r>
            <a:r>
              <a:rPr lang="en-GB" sz="1300" dirty="0">
                <a:latin typeface="Consolas" panose="020B0609020204030204" pitchFamily="49" charset="0"/>
              </a:rPr>
              <a:t> &gt;= 278.15 and </a:t>
            </a:r>
            <a:r>
              <a:rPr lang="en-GB" sz="1300" dirty="0" err="1">
                <a:latin typeface="Consolas" panose="020B0609020204030204" pitchFamily="49" charset="0"/>
              </a:rPr>
              <a:t>t_black</a:t>
            </a:r>
            <a:r>
              <a:rPr lang="en-GB" sz="1300" dirty="0">
                <a:latin typeface="Consolas" panose="020B0609020204030204" pitchFamily="49" charset="0"/>
              </a:rPr>
              <a:t> &lt;= 313.15 and </a:t>
            </a:r>
            <a:r>
              <a:rPr lang="en-GB" sz="1300" dirty="0" err="1">
                <a:latin typeface="Consolas" panose="020B0609020204030204" pitchFamily="49" charset="0"/>
              </a:rPr>
              <a:t>area_black</a:t>
            </a:r>
            <a:r>
              <a:rPr lang="en-GB" sz="1300" dirty="0">
                <a:latin typeface="Consolas" panose="020B0609020204030204" pitchFamily="49" charset="0"/>
              </a:rPr>
              <a:t> &gt;= 0.01: </a:t>
            </a:r>
          </a:p>
          <a:p>
            <a:pPr marL="0" indent="0">
              <a:buNone/>
            </a:pPr>
            <a:r>
              <a:rPr lang="en-GB" sz="1300" dirty="0">
                <a:latin typeface="Consolas" panose="020B0609020204030204" pitchFamily="49" charset="0"/>
              </a:rPr>
              <a:t>  </a:t>
            </a:r>
            <a:r>
              <a:rPr lang="en-GB" sz="1300" dirty="0" err="1">
                <a:latin typeface="Consolas" panose="020B0609020204030204" pitchFamily="49" charset="0"/>
              </a:rPr>
              <a:t>birth_rate_black</a:t>
            </a:r>
            <a:r>
              <a:rPr lang="en-GB" sz="1300" dirty="0">
                <a:latin typeface="Consolas" panose="020B0609020204030204" pitchFamily="49" charset="0"/>
              </a:rPr>
              <a:t> = 1.0 - 0.003265 * (22.5 + ABSOLUTE_ZERO + - </a:t>
            </a:r>
            <a:r>
              <a:rPr lang="en-GB" sz="1300" dirty="0" err="1">
                <a:latin typeface="Consolas" panose="020B0609020204030204" pitchFamily="49" charset="0"/>
              </a:rPr>
              <a:t>t_black</a:t>
            </a:r>
            <a:r>
              <a:rPr lang="en-GB" sz="1300" dirty="0">
                <a:latin typeface="Consolas" panose="020B0609020204030204" pitchFamily="49" charset="0"/>
              </a:rPr>
              <a:t>)**2 </a:t>
            </a:r>
          </a:p>
          <a:p>
            <a:pPr marL="0" indent="0">
              <a:buNone/>
            </a:pPr>
            <a:r>
              <a:rPr lang="en-GB" sz="1300" dirty="0">
                <a:latin typeface="Consolas" panose="020B0609020204030204" pitchFamily="49" charset="0"/>
              </a:rPr>
              <a:t> </a:t>
            </a:r>
          </a:p>
          <a:p>
            <a:pPr marL="0" indent="0">
              <a:buNone/>
            </a:pPr>
            <a:r>
              <a:rPr lang="en-GB" sz="1300" dirty="0">
                <a:latin typeface="Consolas" panose="020B0609020204030204" pitchFamily="49" charset="0"/>
              </a:rPr>
              <a:t> if </a:t>
            </a:r>
            <a:r>
              <a:rPr lang="en-GB" sz="1300" dirty="0" err="1">
                <a:latin typeface="Consolas" panose="020B0609020204030204" pitchFamily="49" charset="0"/>
              </a:rPr>
              <a:t>t_white</a:t>
            </a:r>
            <a:r>
              <a:rPr lang="en-GB" sz="1300" dirty="0">
                <a:latin typeface="Consolas" panose="020B0609020204030204" pitchFamily="49" charset="0"/>
              </a:rPr>
              <a:t> &gt;= 278.15 and </a:t>
            </a:r>
            <a:r>
              <a:rPr lang="en-GB" sz="1300" dirty="0" err="1">
                <a:latin typeface="Consolas" panose="020B0609020204030204" pitchFamily="49" charset="0"/>
              </a:rPr>
              <a:t>t_white</a:t>
            </a:r>
            <a:r>
              <a:rPr lang="en-GB" sz="1300" dirty="0">
                <a:latin typeface="Consolas" panose="020B0609020204030204" pitchFamily="49" charset="0"/>
              </a:rPr>
              <a:t> &lt;= 313.15 and </a:t>
            </a:r>
            <a:r>
              <a:rPr lang="en-GB" sz="1300" dirty="0" err="1">
                <a:latin typeface="Consolas" panose="020B0609020204030204" pitchFamily="49" charset="0"/>
              </a:rPr>
              <a:t>area_white</a:t>
            </a:r>
            <a:r>
              <a:rPr lang="en-GB" sz="1300" dirty="0">
                <a:latin typeface="Consolas" panose="020B0609020204030204" pitchFamily="49" charset="0"/>
              </a:rPr>
              <a:t> &gt;= 0.01: </a:t>
            </a:r>
          </a:p>
          <a:p>
            <a:pPr marL="0" indent="0">
              <a:buNone/>
            </a:pPr>
            <a:r>
              <a:rPr lang="en-GB" sz="1300" dirty="0">
                <a:latin typeface="Consolas" panose="020B0609020204030204" pitchFamily="49" charset="0"/>
              </a:rPr>
              <a:t>  </a:t>
            </a:r>
            <a:r>
              <a:rPr lang="en-GB" sz="1300" dirty="0" err="1">
                <a:latin typeface="Consolas" panose="020B0609020204030204" pitchFamily="49" charset="0"/>
              </a:rPr>
              <a:t>birth_rate_white</a:t>
            </a:r>
            <a:r>
              <a:rPr lang="en-GB" sz="1300" dirty="0">
                <a:latin typeface="Consolas" panose="020B0609020204030204" pitchFamily="49" charset="0"/>
              </a:rPr>
              <a:t> = 1.0 - 0.003265 * (22.5 + ABSOLUTE_ZERO - </a:t>
            </a:r>
            <a:r>
              <a:rPr lang="en-GB" sz="1300" dirty="0" err="1">
                <a:latin typeface="Consolas" panose="020B0609020204030204" pitchFamily="49" charset="0"/>
              </a:rPr>
              <a:t>t_white</a:t>
            </a:r>
            <a:r>
              <a:rPr lang="en-GB" sz="1300" dirty="0">
                <a:latin typeface="Consolas" panose="020B0609020204030204" pitchFamily="49" charset="0"/>
              </a:rPr>
              <a:t>)**2 </a:t>
            </a:r>
          </a:p>
          <a:p>
            <a:pPr marL="0" indent="0">
              <a:buNone/>
            </a:pPr>
            <a:r>
              <a:rPr lang="en-GB" sz="1300" dirty="0">
                <a:latin typeface="Consolas" panose="020B0609020204030204" pitchFamily="49" charset="0"/>
              </a:rPr>
              <a:t> </a:t>
            </a:r>
          </a:p>
          <a:p>
            <a:pPr marL="0" indent="0">
              <a:buNone/>
            </a:pPr>
            <a:r>
              <a:rPr lang="en-GB" sz="1300" dirty="0">
                <a:latin typeface="Consolas" panose="020B0609020204030204" pitchFamily="49" charset="0"/>
              </a:rPr>
              <a:t> </a:t>
            </a:r>
            <a:r>
              <a:rPr lang="en-GB" sz="1300" dirty="0" err="1">
                <a:latin typeface="Consolas" panose="020B0609020204030204" pitchFamily="49" charset="0"/>
              </a:rPr>
              <a:t>d_area_black</a:t>
            </a:r>
            <a:r>
              <a:rPr lang="en-GB" sz="1300" dirty="0">
                <a:latin typeface="Consolas" panose="020B0609020204030204" pitchFamily="49" charset="0"/>
              </a:rPr>
              <a:t> = </a:t>
            </a:r>
            <a:r>
              <a:rPr lang="en-GB" sz="1300" dirty="0" err="1">
                <a:latin typeface="Consolas" panose="020B0609020204030204" pitchFamily="49" charset="0"/>
              </a:rPr>
              <a:t>area_black</a:t>
            </a:r>
            <a:r>
              <a:rPr lang="en-GB" sz="1300" dirty="0">
                <a:latin typeface="Consolas" panose="020B0609020204030204" pitchFamily="49" charset="0"/>
              </a:rPr>
              <a:t> * (</a:t>
            </a:r>
            <a:r>
              <a:rPr lang="en-GB" sz="1300" dirty="0" err="1">
                <a:latin typeface="Consolas" panose="020B0609020204030204" pitchFamily="49" charset="0"/>
              </a:rPr>
              <a:t>area_ground</a:t>
            </a:r>
            <a:r>
              <a:rPr lang="en-GB" sz="1300" dirty="0">
                <a:latin typeface="Consolas" panose="020B0609020204030204" pitchFamily="49" charset="0"/>
              </a:rPr>
              <a:t> * </a:t>
            </a:r>
            <a:r>
              <a:rPr lang="en-GB" sz="1300" dirty="0" err="1">
                <a:latin typeface="Consolas" panose="020B0609020204030204" pitchFamily="49" charset="0"/>
              </a:rPr>
              <a:t>birth_rate_black</a:t>
            </a:r>
            <a:r>
              <a:rPr lang="en-GB" sz="1300" dirty="0">
                <a:latin typeface="Consolas" panose="020B0609020204030204" pitchFamily="49" charset="0"/>
              </a:rPr>
              <a:t> - </a:t>
            </a:r>
            <a:r>
              <a:rPr lang="en-GB" sz="1300" dirty="0" err="1">
                <a:latin typeface="Consolas" panose="020B0609020204030204" pitchFamily="49" charset="0"/>
              </a:rPr>
              <a:t>death_rate</a:t>
            </a:r>
            <a:r>
              <a:rPr lang="en-GB" sz="1300" dirty="0">
                <a:latin typeface="Consolas" panose="020B0609020204030204" pitchFamily="49" charset="0"/>
              </a:rPr>
              <a:t>) </a:t>
            </a:r>
          </a:p>
          <a:p>
            <a:pPr marL="0" indent="0">
              <a:buNone/>
            </a:pPr>
            <a:r>
              <a:rPr lang="en-GB" sz="1300" dirty="0">
                <a:latin typeface="Consolas" panose="020B0609020204030204" pitchFamily="49" charset="0"/>
              </a:rPr>
              <a:t> </a:t>
            </a:r>
            <a:r>
              <a:rPr lang="en-GB" sz="1300" dirty="0" err="1">
                <a:latin typeface="Consolas" panose="020B0609020204030204" pitchFamily="49" charset="0"/>
              </a:rPr>
              <a:t>d_area_white</a:t>
            </a:r>
            <a:r>
              <a:rPr lang="en-GB" sz="1300" dirty="0">
                <a:latin typeface="Consolas" panose="020B0609020204030204" pitchFamily="49" charset="0"/>
              </a:rPr>
              <a:t> = </a:t>
            </a:r>
            <a:r>
              <a:rPr lang="en-GB" sz="1300" dirty="0" err="1">
                <a:latin typeface="Consolas" panose="020B0609020204030204" pitchFamily="49" charset="0"/>
              </a:rPr>
              <a:t>area_white</a:t>
            </a:r>
            <a:r>
              <a:rPr lang="en-GB" sz="1300" dirty="0">
                <a:latin typeface="Consolas" panose="020B0609020204030204" pitchFamily="49" charset="0"/>
              </a:rPr>
              <a:t> * (</a:t>
            </a:r>
            <a:r>
              <a:rPr lang="en-GB" sz="1300" dirty="0" err="1">
                <a:latin typeface="Consolas" panose="020B0609020204030204" pitchFamily="49" charset="0"/>
              </a:rPr>
              <a:t>area_ground</a:t>
            </a:r>
            <a:r>
              <a:rPr lang="en-GB" sz="1300" dirty="0">
                <a:latin typeface="Consolas" panose="020B0609020204030204" pitchFamily="49" charset="0"/>
              </a:rPr>
              <a:t> * </a:t>
            </a:r>
            <a:r>
              <a:rPr lang="en-GB" sz="1300" dirty="0" err="1">
                <a:latin typeface="Consolas" panose="020B0609020204030204" pitchFamily="49" charset="0"/>
              </a:rPr>
              <a:t>birth_rate_white</a:t>
            </a:r>
            <a:r>
              <a:rPr lang="en-GB" sz="1300" dirty="0">
                <a:latin typeface="Consolas" panose="020B0609020204030204" pitchFamily="49" charset="0"/>
              </a:rPr>
              <a:t> - </a:t>
            </a:r>
            <a:r>
              <a:rPr lang="en-GB" sz="1300" dirty="0" err="1">
                <a:latin typeface="Consolas" panose="020B0609020204030204" pitchFamily="49" charset="0"/>
              </a:rPr>
              <a:t>death_rate</a:t>
            </a:r>
            <a:r>
              <a:rPr lang="en-GB" sz="1300" dirty="0">
                <a:latin typeface="Consolas" panose="020B0609020204030204" pitchFamily="49" charset="0"/>
              </a:rPr>
              <a:t>) </a:t>
            </a:r>
          </a:p>
          <a:p>
            <a:pPr marL="0" indent="0">
              <a:buNone/>
            </a:pPr>
            <a:r>
              <a:rPr lang="en-GB" sz="1300" dirty="0">
                <a:latin typeface="Consolas" panose="020B0609020204030204" pitchFamily="49" charset="0"/>
              </a:rPr>
              <a:t> </a:t>
            </a:r>
            <a:r>
              <a:rPr lang="en-GB" sz="1300" dirty="0" err="1">
                <a:latin typeface="Consolas" panose="020B0609020204030204" pitchFamily="49" charset="0"/>
              </a:rPr>
              <a:t>area_black</a:t>
            </a:r>
            <a:r>
              <a:rPr lang="en-GB" sz="1300" dirty="0">
                <a:latin typeface="Consolas" panose="020B0609020204030204" pitchFamily="49" charset="0"/>
              </a:rPr>
              <a:t> = </a:t>
            </a:r>
            <a:r>
              <a:rPr lang="en-GB" sz="1300" dirty="0" err="1">
                <a:latin typeface="Consolas" panose="020B0609020204030204" pitchFamily="49" charset="0"/>
              </a:rPr>
              <a:t>area_black</a:t>
            </a:r>
            <a:r>
              <a:rPr lang="en-GB" sz="1300" dirty="0">
                <a:latin typeface="Consolas" panose="020B0609020204030204" pitchFamily="49" charset="0"/>
              </a:rPr>
              <a:t> + </a:t>
            </a:r>
            <a:r>
              <a:rPr lang="en-GB" sz="1300" dirty="0" err="1">
                <a:latin typeface="Consolas" panose="020B0609020204030204" pitchFamily="49" charset="0"/>
              </a:rPr>
              <a:t>d_area_black</a:t>
            </a:r>
            <a:r>
              <a:rPr lang="en-GB" sz="1300" dirty="0">
                <a:latin typeface="Consolas" panose="020B0609020204030204" pitchFamily="49" charset="0"/>
              </a:rPr>
              <a:t> </a:t>
            </a:r>
          </a:p>
          <a:p>
            <a:pPr marL="0" indent="0">
              <a:buNone/>
            </a:pPr>
            <a:r>
              <a:rPr lang="en-GB" sz="1300" dirty="0">
                <a:latin typeface="Consolas" panose="020B0609020204030204" pitchFamily="49" charset="0"/>
              </a:rPr>
              <a:t> </a:t>
            </a:r>
            <a:r>
              <a:rPr lang="en-GB" sz="1300" dirty="0" err="1">
                <a:latin typeface="Consolas" panose="020B0609020204030204" pitchFamily="49" charset="0"/>
              </a:rPr>
              <a:t>area_white</a:t>
            </a:r>
            <a:r>
              <a:rPr lang="en-GB" sz="1300" dirty="0">
                <a:latin typeface="Consolas" panose="020B0609020204030204" pitchFamily="49" charset="0"/>
              </a:rPr>
              <a:t> = </a:t>
            </a:r>
            <a:r>
              <a:rPr lang="en-GB" sz="1300" dirty="0" err="1">
                <a:latin typeface="Consolas" panose="020B0609020204030204" pitchFamily="49" charset="0"/>
              </a:rPr>
              <a:t>area_white</a:t>
            </a:r>
            <a:r>
              <a:rPr lang="en-GB" sz="1300" dirty="0">
                <a:latin typeface="Consolas" panose="020B0609020204030204" pitchFamily="49" charset="0"/>
              </a:rPr>
              <a:t> + </a:t>
            </a:r>
            <a:r>
              <a:rPr lang="en-GB" sz="1300" dirty="0" err="1">
                <a:latin typeface="Consolas" panose="020B0609020204030204" pitchFamily="49" charset="0"/>
              </a:rPr>
              <a:t>d_area_white</a:t>
            </a:r>
            <a:r>
              <a:rPr lang="en-GB" sz="1300" dirty="0">
                <a:latin typeface="Consolas" panose="020B0609020204030204" pitchFamily="49" charset="0"/>
              </a:rPr>
              <a:t> </a:t>
            </a:r>
          </a:p>
          <a:p>
            <a:pPr marL="0" indent="0">
              <a:buNone/>
            </a:pPr>
            <a:r>
              <a:rPr lang="en-GB" sz="1300" dirty="0">
                <a:latin typeface="Consolas" panose="020B0609020204030204" pitchFamily="49" charset="0"/>
              </a:rPr>
              <a:t> </a:t>
            </a:r>
            <a:r>
              <a:rPr lang="en-GB" sz="1300" dirty="0" err="1">
                <a:latin typeface="Consolas" panose="020B0609020204030204" pitchFamily="49" charset="0"/>
              </a:rPr>
              <a:t>area_ground</a:t>
            </a:r>
            <a:r>
              <a:rPr lang="en-GB" sz="1300" dirty="0">
                <a:latin typeface="Consolas" panose="020B0609020204030204" pitchFamily="49" charset="0"/>
              </a:rPr>
              <a:t> = 1.0 - </a:t>
            </a:r>
            <a:r>
              <a:rPr lang="en-GB" sz="1300" dirty="0" err="1">
                <a:latin typeface="Consolas" panose="020B0609020204030204" pitchFamily="49" charset="0"/>
              </a:rPr>
              <a:t>area_black</a:t>
            </a:r>
            <a:r>
              <a:rPr lang="en-GB" sz="1300" dirty="0">
                <a:latin typeface="Consolas" panose="020B0609020204030204" pitchFamily="49" charset="0"/>
              </a:rPr>
              <a:t> - </a:t>
            </a:r>
            <a:r>
              <a:rPr lang="en-GB" sz="1300" dirty="0" err="1">
                <a:latin typeface="Consolas" panose="020B0609020204030204" pitchFamily="49" charset="0"/>
              </a:rPr>
              <a:t>area_white</a:t>
            </a:r>
            <a:r>
              <a:rPr lang="en-GB" sz="1300" dirty="0">
                <a:latin typeface="Consolas" panose="020B0609020204030204" pitchFamily="49" charset="0"/>
              </a:rPr>
              <a:t> </a:t>
            </a:r>
          </a:p>
          <a:p>
            <a:pPr marL="0" indent="0">
              <a:buNone/>
            </a:pPr>
            <a:r>
              <a:rPr lang="en-GB" sz="1300" dirty="0">
                <a:latin typeface="Consolas" panose="020B0609020204030204" pitchFamily="49" charset="0"/>
              </a:rPr>
              <a:t> </a:t>
            </a:r>
            <a:r>
              <a:rPr lang="en-GB" sz="1300" dirty="0" err="1">
                <a:latin typeface="Consolas" panose="020B0609020204030204" pitchFamily="49" charset="0"/>
              </a:rPr>
              <a:t>alb_planet</a:t>
            </a:r>
            <a:r>
              <a:rPr lang="en-GB" sz="1300" dirty="0">
                <a:latin typeface="Consolas" panose="020B0609020204030204" pitchFamily="49" charset="0"/>
              </a:rPr>
              <a:t> = </a:t>
            </a:r>
            <a:r>
              <a:rPr lang="en-GB" sz="1300" dirty="0" err="1">
                <a:latin typeface="Consolas" panose="020B0609020204030204" pitchFamily="49" charset="0"/>
              </a:rPr>
              <a:t>area_black</a:t>
            </a:r>
            <a:r>
              <a:rPr lang="en-GB" sz="1300" dirty="0">
                <a:latin typeface="Consolas" panose="020B0609020204030204" pitchFamily="49" charset="0"/>
              </a:rPr>
              <a:t> * </a:t>
            </a:r>
            <a:r>
              <a:rPr lang="en-GB" sz="1300" dirty="0" err="1">
                <a:latin typeface="Consolas" panose="020B0609020204030204" pitchFamily="49" charset="0"/>
              </a:rPr>
              <a:t>alb_black</a:t>
            </a:r>
            <a:r>
              <a:rPr lang="en-GB" sz="1300" dirty="0">
                <a:latin typeface="Consolas" panose="020B0609020204030204" pitchFamily="49" charset="0"/>
              </a:rPr>
              <a:t> + \</a:t>
            </a:r>
          </a:p>
          <a:p>
            <a:pPr marL="0" indent="0">
              <a:buNone/>
            </a:pPr>
            <a:r>
              <a:rPr lang="en-GB" sz="1300" dirty="0">
                <a:latin typeface="Consolas" panose="020B0609020204030204" pitchFamily="49" charset="0"/>
              </a:rPr>
              <a:t>              </a:t>
            </a:r>
            <a:r>
              <a:rPr lang="en-GB" sz="1300" dirty="0" err="1">
                <a:latin typeface="Consolas" panose="020B0609020204030204" pitchFamily="49" charset="0"/>
              </a:rPr>
              <a:t>area_white</a:t>
            </a:r>
            <a:r>
              <a:rPr lang="en-GB" sz="1300" dirty="0">
                <a:latin typeface="Consolas" panose="020B0609020204030204" pitchFamily="49" charset="0"/>
              </a:rPr>
              <a:t> * </a:t>
            </a:r>
            <a:r>
              <a:rPr lang="en-GB" sz="1300" dirty="0" err="1">
                <a:latin typeface="Consolas" panose="020B0609020204030204" pitchFamily="49" charset="0"/>
              </a:rPr>
              <a:t>alb_white</a:t>
            </a:r>
            <a:r>
              <a:rPr lang="en-GB" sz="1300" dirty="0">
                <a:latin typeface="Consolas" panose="020B0609020204030204" pitchFamily="49" charset="0"/>
              </a:rPr>
              <a:t> + </a:t>
            </a:r>
            <a:r>
              <a:rPr lang="en-GB" sz="1300" dirty="0" err="1">
                <a:latin typeface="Consolas" panose="020B0609020204030204" pitchFamily="49" charset="0"/>
              </a:rPr>
              <a:t>area_ground</a:t>
            </a:r>
            <a:r>
              <a:rPr lang="en-GB" sz="1300" dirty="0">
                <a:latin typeface="Consolas" panose="020B0609020204030204" pitchFamily="49" charset="0"/>
              </a:rPr>
              <a:t> * </a:t>
            </a:r>
            <a:r>
              <a:rPr lang="en-GB" sz="1300" dirty="0" err="1">
                <a:latin typeface="Consolas" panose="020B0609020204030204" pitchFamily="49" charset="0"/>
              </a:rPr>
              <a:t>alb_ground</a:t>
            </a:r>
            <a:r>
              <a:rPr lang="en-GB" sz="1300" dirty="0">
                <a:latin typeface="Consolas" panose="020B0609020204030204" pitchFamily="49" charset="0"/>
              </a:rPr>
              <a:t> </a:t>
            </a:r>
          </a:p>
          <a:p>
            <a:pPr marL="0" indent="0">
              <a:buNone/>
            </a:pPr>
            <a:r>
              <a:rPr lang="en-GB" sz="1300" dirty="0">
                <a:latin typeface="Consolas" panose="020B0609020204030204" pitchFamily="49" charset="0"/>
              </a:rPr>
              <a:t> </a:t>
            </a:r>
            <a:r>
              <a:rPr lang="en-GB" sz="1300" dirty="0" err="1">
                <a:latin typeface="Consolas" panose="020B0609020204030204" pitchFamily="49" charset="0"/>
              </a:rPr>
              <a:t>t_planet</a:t>
            </a:r>
            <a:r>
              <a:rPr lang="en-GB" sz="1300" dirty="0">
                <a:latin typeface="Consolas" panose="020B0609020204030204" pitchFamily="49" charset="0"/>
              </a:rPr>
              <a:t>=(L*S*(1-alb_planet)/sigma)**0.25 </a:t>
            </a:r>
          </a:p>
          <a:p>
            <a:pPr marL="0" indent="0">
              <a:buNone/>
            </a:pPr>
            <a:endParaRPr lang="en-GB" sz="1300" dirty="0"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GB" sz="1300" dirty="0">
                <a:latin typeface="Consolas" panose="020B0609020204030204" pitchFamily="49" charset="0"/>
              </a:rPr>
              <a:t> print(</a:t>
            </a:r>
            <a:r>
              <a:rPr lang="en-GB" sz="1300" dirty="0" err="1">
                <a:latin typeface="Consolas" panose="020B0609020204030204" pitchFamily="49" charset="0"/>
              </a:rPr>
              <a:t>area_black,area_white,area_ground,alb_planet,t_planet</a:t>
            </a:r>
            <a:r>
              <a:rPr lang="en-GB" sz="1300" dirty="0">
                <a:latin typeface="Consolas" panose="020B0609020204030204" pitchFamily="49" charset="0"/>
              </a:rPr>
              <a:t>)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7324180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FC936A-A6C0-412C-90BE-88D157C09B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Things to try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0953E2-DF19-41B0-AF43-9D5108A5A7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GB" dirty="0"/>
              <a:t>Change the variables and see what outputs you get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Add code to the model to produce various plots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Integrate this model with a spatial model akin to Conway’s “The Game of Life”. This would make an excellent computing project</a:t>
            </a:r>
          </a:p>
        </p:txBody>
      </p:sp>
    </p:spTree>
    <p:extLst>
      <p:ext uri="{BB962C8B-B14F-4D97-AF65-F5344CB8AC3E}">
        <p14:creationId xmlns:p14="http://schemas.microsoft.com/office/powerpoint/2010/main" val="36788943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B21894-D437-474B-9949-281FB6DD004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MONIAC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FD4AFD8-1B69-41AF-9C06-7CD648C4B1D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727640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9CDF6B-52B6-4503-B5EF-58308A5A91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MONIAC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F8C22A-0CFC-42F1-8290-CA25EE60C85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>
                <a:hlinkClick r:id="rId2"/>
              </a:rPr>
              <a:t>moniac/moniac.py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5311956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5B80D8-4EC0-4A93-8F1A-3BF0DBB832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MONIAC Macro economic model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B70169-40AE-4EC3-AC4D-71E8556ADF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en-GB" dirty="0"/>
              <a:t>In the 1950s a mechanical model was built from pipes, valves and reservoirs and used water to simulate the flow of money around the economy.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 dirty="0"/>
              <a:t>Here we will recreate a simple version of the model using bits instead of water to show the flow of money around a country’s economy.</a:t>
            </a:r>
          </a:p>
          <a:p>
            <a:endParaRPr lang="en-GB" dirty="0"/>
          </a:p>
          <a:p>
            <a:pPr marL="0" indent="0">
              <a:buNone/>
            </a:pPr>
            <a:r>
              <a:rPr lang="en-GB" sz="2000" dirty="0"/>
              <a:t>A. W. Phillips, 1950 Mechanical Models in Economic Dynamics </a:t>
            </a:r>
            <a:r>
              <a:rPr lang="en-GB" sz="2000" i="1" dirty="0" err="1"/>
              <a:t>Economica</a:t>
            </a:r>
            <a:r>
              <a:rPr lang="en-GB" sz="2000" dirty="0"/>
              <a:t>, 17(67)  (1950), 283-305.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2125375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Rectangle 55">
            <a:extLst>
              <a:ext uri="{FF2B5EF4-FFF2-40B4-BE49-F238E27FC236}">
                <a16:creationId xmlns:a16="http://schemas.microsoft.com/office/drawing/2014/main" id="{C574A4CF-1677-4569-A41F-42C089422206}"/>
              </a:ext>
            </a:extLst>
          </p:cNvPr>
          <p:cNvSpPr/>
          <p:nvPr/>
        </p:nvSpPr>
        <p:spPr>
          <a:xfrm>
            <a:off x="5168527" y="0"/>
            <a:ext cx="6917635" cy="678647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98E249-7FDF-458A-A74F-1CED542D77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MONIAC schematic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B4167DC-271D-466B-AAC1-CDB4EF526D33}"/>
              </a:ext>
            </a:extLst>
          </p:cNvPr>
          <p:cNvSpPr/>
          <p:nvPr/>
        </p:nvSpPr>
        <p:spPr>
          <a:xfrm>
            <a:off x="10189218" y="1630094"/>
            <a:ext cx="1258957" cy="9144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Domestic Balances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5E85E4C-3F29-4919-B0C7-C6F2850246F3}"/>
              </a:ext>
            </a:extLst>
          </p:cNvPr>
          <p:cNvSpPr/>
          <p:nvPr/>
        </p:nvSpPr>
        <p:spPr>
          <a:xfrm>
            <a:off x="10202649" y="3934723"/>
            <a:ext cx="1258957" cy="9144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Foreign Balances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2672C5C-C74C-4F5B-82D7-5E66C4A8C9EE}"/>
              </a:ext>
            </a:extLst>
          </p:cNvPr>
          <p:cNvSpPr/>
          <p:nvPr/>
        </p:nvSpPr>
        <p:spPr>
          <a:xfrm>
            <a:off x="7748083" y="5667159"/>
            <a:ext cx="1258957" cy="9144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Transaction Balances</a:t>
            </a:r>
          </a:p>
        </p:txBody>
      </p:sp>
      <p:cxnSp>
        <p:nvCxnSpPr>
          <p:cNvPr id="8" name="Connector: Elbow 7">
            <a:extLst>
              <a:ext uri="{FF2B5EF4-FFF2-40B4-BE49-F238E27FC236}">
                <a16:creationId xmlns:a16="http://schemas.microsoft.com/office/drawing/2014/main" id="{D425C2FF-C05A-44F0-852F-D788F895ABF2}"/>
              </a:ext>
            </a:extLst>
          </p:cNvPr>
          <p:cNvCxnSpPr>
            <a:cxnSpLocks/>
            <a:stCxn id="6" idx="1"/>
          </p:cNvCxnSpPr>
          <p:nvPr/>
        </p:nvCxnSpPr>
        <p:spPr>
          <a:xfrm rot="10800000" flipH="1">
            <a:off x="7748083" y="715617"/>
            <a:ext cx="720056" cy="5408742"/>
          </a:xfrm>
          <a:prstGeom prst="bentConnector4">
            <a:avLst>
              <a:gd name="adj1" fmla="val -164259"/>
              <a:gd name="adj2" fmla="val 99799"/>
            </a:avLst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E2B60C64-EEC1-4578-B45D-EF66B64FF110}"/>
              </a:ext>
            </a:extLst>
          </p:cNvPr>
          <p:cNvCxnSpPr>
            <a:cxnSpLocks/>
            <a:endCxn id="6" idx="0"/>
          </p:cNvCxnSpPr>
          <p:nvPr/>
        </p:nvCxnSpPr>
        <p:spPr>
          <a:xfrm flipH="1">
            <a:off x="8377562" y="733641"/>
            <a:ext cx="35792" cy="4933518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ctor: Elbow 24">
            <a:extLst>
              <a:ext uri="{FF2B5EF4-FFF2-40B4-BE49-F238E27FC236}">
                <a16:creationId xmlns:a16="http://schemas.microsoft.com/office/drawing/2014/main" id="{6D501DDA-8768-4C35-836C-21FB163C84F5}"/>
              </a:ext>
            </a:extLst>
          </p:cNvPr>
          <p:cNvCxnSpPr>
            <a:cxnSpLocks/>
          </p:cNvCxnSpPr>
          <p:nvPr/>
        </p:nvCxnSpPr>
        <p:spPr>
          <a:xfrm rot="10800000" flipV="1">
            <a:off x="7320129" y="1406385"/>
            <a:ext cx="1132987" cy="1118718"/>
          </a:xfrm>
          <a:prstGeom prst="bentConnector3">
            <a:avLst>
              <a:gd name="adj1" fmla="val 100296"/>
            </a:avLst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nector: Elbow 31">
            <a:extLst>
              <a:ext uri="{FF2B5EF4-FFF2-40B4-BE49-F238E27FC236}">
                <a16:creationId xmlns:a16="http://schemas.microsoft.com/office/drawing/2014/main" id="{BE71C37B-78A5-4347-B2CB-4B945232784B}"/>
              </a:ext>
            </a:extLst>
          </p:cNvPr>
          <p:cNvCxnSpPr/>
          <p:nvPr/>
        </p:nvCxnSpPr>
        <p:spPr>
          <a:xfrm>
            <a:off x="7320128" y="2525103"/>
            <a:ext cx="1118217" cy="394192"/>
          </a:xfrm>
          <a:prstGeom prst="bentConnector3">
            <a:avLst>
              <a:gd name="adj1" fmla="val 225"/>
            </a:avLst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7455F9A4-FC76-4130-8CB0-9D682E9ABFDF}"/>
              </a:ext>
            </a:extLst>
          </p:cNvPr>
          <p:cNvCxnSpPr>
            <a:cxnSpLocks/>
          </p:cNvCxnSpPr>
          <p:nvPr/>
        </p:nvCxnSpPr>
        <p:spPr>
          <a:xfrm>
            <a:off x="8377561" y="4161861"/>
            <a:ext cx="1825088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21E33423-9CC5-4BF5-9229-7D9CCD609E1E}"/>
              </a:ext>
            </a:extLst>
          </p:cNvPr>
          <p:cNvCxnSpPr>
            <a:cxnSpLocks/>
          </p:cNvCxnSpPr>
          <p:nvPr/>
        </p:nvCxnSpPr>
        <p:spPr>
          <a:xfrm flipH="1">
            <a:off x="8390994" y="4579304"/>
            <a:ext cx="1811655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B63D7175-2AA4-4AD2-8AB3-8E0D283179A5}"/>
              </a:ext>
            </a:extLst>
          </p:cNvPr>
          <p:cNvCxnSpPr/>
          <p:nvPr/>
        </p:nvCxnSpPr>
        <p:spPr>
          <a:xfrm>
            <a:off x="8453110" y="1933099"/>
            <a:ext cx="1736106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943BC914-F5B8-496F-B399-E5104112D09A}"/>
              </a:ext>
            </a:extLst>
          </p:cNvPr>
          <p:cNvCxnSpPr>
            <a:cxnSpLocks/>
          </p:cNvCxnSpPr>
          <p:nvPr/>
        </p:nvCxnSpPr>
        <p:spPr>
          <a:xfrm flipH="1">
            <a:off x="8377562" y="2906041"/>
            <a:ext cx="2441133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>
            <a:extLst>
              <a:ext uri="{FF2B5EF4-FFF2-40B4-BE49-F238E27FC236}">
                <a16:creationId xmlns:a16="http://schemas.microsoft.com/office/drawing/2014/main" id="{F71A9C9D-845A-49F1-BFA1-ACB4BB6E9902}"/>
              </a:ext>
            </a:extLst>
          </p:cNvPr>
          <p:cNvSpPr txBox="1"/>
          <p:nvPr/>
        </p:nvSpPr>
        <p:spPr>
          <a:xfrm>
            <a:off x="7134597" y="243448"/>
            <a:ext cx="11182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Income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12F598DF-AA40-4678-9A94-AA56C1E631F4}"/>
              </a:ext>
            </a:extLst>
          </p:cNvPr>
          <p:cNvSpPr txBox="1"/>
          <p:nvPr/>
        </p:nvSpPr>
        <p:spPr>
          <a:xfrm>
            <a:off x="7327513" y="1030222"/>
            <a:ext cx="11182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Taxes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77F1F855-C65F-4671-BD2C-7BC4259F8F61}"/>
              </a:ext>
            </a:extLst>
          </p:cNvPr>
          <p:cNvSpPr txBox="1"/>
          <p:nvPr/>
        </p:nvSpPr>
        <p:spPr>
          <a:xfrm>
            <a:off x="6888316" y="2983418"/>
            <a:ext cx="14203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Government spending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C1B2D37A-301C-402C-83DE-AC8D3A30D5BB}"/>
              </a:ext>
            </a:extLst>
          </p:cNvPr>
          <p:cNvSpPr txBox="1"/>
          <p:nvPr/>
        </p:nvSpPr>
        <p:spPr>
          <a:xfrm>
            <a:off x="9168904" y="3768474"/>
            <a:ext cx="14203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Imports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085FE099-0269-4C14-A874-CDFC61656D5C}"/>
              </a:ext>
            </a:extLst>
          </p:cNvPr>
          <p:cNvSpPr txBox="1"/>
          <p:nvPr/>
        </p:nvSpPr>
        <p:spPr>
          <a:xfrm>
            <a:off x="9195408" y="4598695"/>
            <a:ext cx="14203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Exports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B3E6941D-2511-414E-B160-11E92AF555A9}"/>
              </a:ext>
            </a:extLst>
          </p:cNvPr>
          <p:cNvSpPr txBox="1"/>
          <p:nvPr/>
        </p:nvSpPr>
        <p:spPr>
          <a:xfrm>
            <a:off x="9181976" y="1563767"/>
            <a:ext cx="14203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Savings</a:t>
            </a:r>
          </a:p>
        </p:txBody>
      </p:sp>
      <p:cxnSp>
        <p:nvCxnSpPr>
          <p:cNvPr id="53" name="Straight Connector 52">
            <a:extLst>
              <a:ext uri="{FF2B5EF4-FFF2-40B4-BE49-F238E27FC236}">
                <a16:creationId xmlns:a16="http://schemas.microsoft.com/office/drawing/2014/main" id="{CB064767-AF02-4A5F-B00E-EBD701CE4E01}"/>
              </a:ext>
            </a:extLst>
          </p:cNvPr>
          <p:cNvCxnSpPr>
            <a:stCxn id="4" idx="2"/>
          </p:cNvCxnSpPr>
          <p:nvPr/>
        </p:nvCxnSpPr>
        <p:spPr>
          <a:xfrm flipH="1">
            <a:off x="10818695" y="2544494"/>
            <a:ext cx="2" cy="37480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>
            <a:extLst>
              <a:ext uri="{FF2B5EF4-FFF2-40B4-BE49-F238E27FC236}">
                <a16:creationId xmlns:a16="http://schemas.microsoft.com/office/drawing/2014/main" id="{071E8EAD-6F09-44D9-BD39-EC00B1F41AD3}"/>
              </a:ext>
            </a:extLst>
          </p:cNvPr>
          <p:cNvSpPr txBox="1"/>
          <p:nvPr/>
        </p:nvSpPr>
        <p:spPr>
          <a:xfrm>
            <a:off x="9411778" y="2563884"/>
            <a:ext cx="14203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Investments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8F74A802-E727-423E-95F1-BAA3436C3217}"/>
              </a:ext>
            </a:extLst>
          </p:cNvPr>
          <p:cNvSpPr txBox="1"/>
          <p:nvPr/>
        </p:nvSpPr>
        <p:spPr>
          <a:xfrm>
            <a:off x="8479976" y="2027962"/>
            <a:ext cx="119989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Consumer</a:t>
            </a:r>
          </a:p>
          <a:p>
            <a:r>
              <a:rPr lang="en-GB" dirty="0"/>
              <a:t>Spending</a:t>
            </a: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D300633A-FC54-4B33-9554-F6A7AE86DBE1}"/>
              </a:ext>
            </a:extLst>
          </p:cNvPr>
          <p:cNvSpPr txBox="1"/>
          <p:nvPr/>
        </p:nvSpPr>
        <p:spPr>
          <a:xfrm>
            <a:off x="8403944" y="3418815"/>
            <a:ext cx="26079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Domestic Expenditure</a:t>
            </a: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F80876B9-2DE3-413A-AE2F-EE6903B288FE}"/>
              </a:ext>
            </a:extLst>
          </p:cNvPr>
          <p:cNvSpPr txBox="1"/>
          <p:nvPr/>
        </p:nvSpPr>
        <p:spPr>
          <a:xfrm>
            <a:off x="8451585" y="5214764"/>
            <a:ext cx="27730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Gross Domestic Product</a:t>
            </a:r>
          </a:p>
        </p:txBody>
      </p:sp>
    </p:spTree>
    <p:extLst>
      <p:ext uri="{BB962C8B-B14F-4D97-AF65-F5344CB8AC3E}">
        <p14:creationId xmlns:p14="http://schemas.microsoft.com/office/powerpoint/2010/main" val="206243604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4D4F91-708B-4F32-A27A-A411AD44CB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Formulas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CBEE3DA2-D496-4770-9A4A-3AE98E452D5D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331593" y="1269033"/>
                <a:ext cx="12534899" cy="5032375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400" i="1" dirty="0" smtClean="0">
                          <a:latin typeface="Cambria Math" panose="02040503050406030204" pitchFamily="18" charset="0"/>
                        </a:rPr>
                        <m:t>𝑡𝑎𝑥𝑒𝑠</m:t>
                      </m:r>
                      <m:r>
                        <a:rPr lang="en-GB" sz="2400" i="1" dirty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400" i="1" dirty="0" err="1">
                          <a:latin typeface="Cambria Math" panose="02040503050406030204" pitchFamily="18" charset="0"/>
                        </a:rPr>
                        <m:t>𝑡𝑎𝑥𝑅𝑎𝑡𝑒</m:t>
                      </m:r>
                      <m:r>
                        <a:rPr lang="en-GB" sz="2400" b="0" i="1" dirty="0" smtClean="0">
                          <a:latin typeface="Cambria Math" panose="02040503050406030204" pitchFamily="18" charset="0"/>
                        </a:rPr>
                        <m:t> ∗</m:t>
                      </m:r>
                      <m:r>
                        <a:rPr lang="en-GB" sz="2400" b="0" i="1" dirty="0" smtClean="0">
                          <a:latin typeface="Cambria Math" panose="02040503050406030204" pitchFamily="18" charset="0"/>
                        </a:rPr>
                        <m:t>𝑖𝑛𝑐𝑜𝑚𝑒</m:t>
                      </m:r>
                    </m:oMath>
                  </m:oMathPara>
                </a14:m>
                <a:endParaRPr lang="en-GB" sz="2400" i="1" dirty="0"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i="1" dirty="0" smtClean="0">
                          <a:latin typeface="Cambria Math" panose="02040503050406030204" pitchFamily="18" charset="0"/>
                        </a:rPr>
                        <m:t>                    </m:t>
                      </m:r>
                    </m:oMath>
                  </m:oMathPara>
                </a14:m>
                <a:endParaRPr lang="en-GB" sz="240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400" i="1" dirty="0" smtClean="0">
                          <a:latin typeface="Cambria Math" panose="02040503050406030204" pitchFamily="18" charset="0"/>
                        </a:rPr>
                        <m:t>𝑑</m:t>
                      </m:r>
                      <m:r>
                        <a:rPr lang="en-GB" sz="2400" i="1" dirty="0" err="1" smtClean="0">
                          <a:latin typeface="Cambria Math" panose="02040503050406030204" pitchFamily="18" charset="0"/>
                        </a:rPr>
                        <m:t>𝑖𝑠𝑝𝑜𝑠𝑎𝑏𝑙𝑒</m:t>
                      </m:r>
                      <m:r>
                        <a:rPr lang="en-GB" sz="2400" b="0" i="1" dirty="0" smtClean="0">
                          <a:latin typeface="Cambria Math" panose="02040503050406030204" pitchFamily="18" charset="0"/>
                        </a:rPr>
                        <m:t>𝐼</m:t>
                      </m:r>
                      <m:r>
                        <a:rPr lang="en-GB" sz="2400" i="1" dirty="0" err="1" smtClean="0">
                          <a:latin typeface="Cambria Math" panose="02040503050406030204" pitchFamily="18" charset="0"/>
                        </a:rPr>
                        <m:t>𝑛𝑐𝑜𝑚𝑒</m:t>
                      </m:r>
                      <m:r>
                        <a:rPr lang="en-GB" sz="2400" i="1" dirty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400" b="0" i="1" dirty="0" smtClean="0">
                          <a:latin typeface="Cambria Math" panose="02040503050406030204" pitchFamily="18" charset="0"/>
                        </a:rPr>
                        <m:t>𝑖𝑛𝑐𝑜𝑚𝑒</m:t>
                      </m:r>
                      <m:r>
                        <a:rPr lang="en-GB" sz="2400" i="1" dirty="0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sz="2400" i="1" dirty="0" smtClean="0">
                          <a:latin typeface="Cambria Math" panose="02040503050406030204" pitchFamily="18" charset="0"/>
                        </a:rPr>
                        <m:t>𝑡𝑎𝑥𝑒𝑠</m:t>
                      </m:r>
                    </m:oMath>
                  </m:oMathPara>
                </a14:m>
                <a:endParaRPr lang="en-GB" sz="2400" dirty="0"/>
              </a:p>
              <a:p>
                <a:pPr marL="0" indent="0">
                  <a:buNone/>
                </a:pPr>
                <a:endParaRPr lang="en-GB" sz="240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400" i="1" dirty="0" smtClean="0">
                          <a:latin typeface="Cambria Math" panose="02040503050406030204" pitchFamily="18" charset="0"/>
                        </a:rPr>
                        <m:t>𝑠𝑎𝑣𝑖𝑛𝑔𝑠</m:t>
                      </m:r>
                      <m:r>
                        <a:rPr lang="en-GB" sz="2400" i="1" dirty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400" i="1" dirty="0" err="1">
                          <a:latin typeface="Cambria Math" panose="02040503050406030204" pitchFamily="18" charset="0"/>
                        </a:rPr>
                        <m:t>𝑠𝑎𝑣𝑖𝑛𝑔𝑠𝑅𝑎𝑡𝑒</m:t>
                      </m:r>
                      <m:r>
                        <a:rPr lang="en-GB" sz="2400" i="1" dirty="0">
                          <a:latin typeface="Cambria Math" panose="02040503050406030204" pitchFamily="18" charset="0"/>
                        </a:rPr>
                        <m:t>∗</m:t>
                      </m:r>
                      <m:r>
                        <a:rPr lang="en-GB" sz="2400" i="1" dirty="0" err="1" smtClean="0">
                          <a:latin typeface="Cambria Math" panose="02040503050406030204" pitchFamily="18" charset="0"/>
                        </a:rPr>
                        <m:t>𝑑𝑖𝑠𝑝𝑜𝑠𝑎</m:t>
                      </m:r>
                      <m:r>
                        <a:rPr lang="en-GB" sz="2400" b="0" i="1" dirty="0" smtClean="0">
                          <a:latin typeface="Cambria Math" panose="02040503050406030204" pitchFamily="18" charset="0"/>
                        </a:rPr>
                        <m:t>𝑏𝑙𝑒𝐼𝑛𝑐𝑜𝑚𝑒</m:t>
                      </m:r>
                    </m:oMath>
                  </m:oMathPara>
                </a14:m>
                <a:endParaRPr lang="en-GB" sz="2400" i="1" dirty="0"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i="1" dirty="0" smtClean="0">
                          <a:latin typeface="Cambria Math" panose="02040503050406030204" pitchFamily="18" charset="0"/>
                        </a:rPr>
                        <m:t>      </m:t>
                      </m:r>
                    </m:oMath>
                  </m:oMathPara>
                </a14:m>
                <a:endParaRPr lang="en-GB" sz="240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400" i="1" dirty="0" smtClean="0">
                          <a:latin typeface="Cambria Math" panose="02040503050406030204" pitchFamily="18" charset="0"/>
                        </a:rPr>
                        <m:t>𝑐𝑜𝑛𝑠𝑢𝑚𝑒𝑟𝑆𝑝𝑒𝑛𝑑𝑖𝑛𝑔</m:t>
                      </m:r>
                      <m:r>
                        <a:rPr lang="en-GB" sz="2400" i="1" dirty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400" b="0" i="1" dirty="0" smtClean="0">
                          <a:latin typeface="Cambria Math" panose="02040503050406030204" pitchFamily="18" charset="0"/>
                        </a:rPr>
                        <m:t>𝑖𝑛𝑐𝑜𝑚𝑒</m:t>
                      </m:r>
                      <m:r>
                        <a:rPr lang="en-GB" sz="2400" i="1" dirty="0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sz="2400" i="1" dirty="0" smtClean="0">
                          <a:latin typeface="Cambria Math" panose="02040503050406030204" pitchFamily="18" charset="0"/>
                        </a:rPr>
                        <m:t>𝑡𝑎𝑥𝑒𝑠</m:t>
                      </m:r>
                      <m:r>
                        <a:rPr lang="en-GB" sz="2400" i="1" dirty="0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sz="2400" i="1" dirty="0" smtClean="0">
                          <a:latin typeface="Cambria Math" panose="02040503050406030204" pitchFamily="18" charset="0"/>
                        </a:rPr>
                        <m:t>𝑠𝑎𝑣𝑖𝑛𝑔𝑠</m:t>
                      </m:r>
                      <m:r>
                        <a:rPr lang="en-GB" sz="2400" i="1" dirty="0" smtClean="0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GB" sz="2400" i="1" dirty="0"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i="1" dirty="0" smtClean="0">
                          <a:latin typeface="Cambria Math" panose="02040503050406030204" pitchFamily="18" charset="0"/>
                        </a:rPr>
                        <m:t>                     </m:t>
                      </m:r>
                    </m:oMath>
                  </m:oMathPara>
                </a14:m>
                <a:endParaRPr lang="en-GB" sz="240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400" i="1" dirty="0" smtClean="0">
                          <a:latin typeface="Cambria Math" panose="02040503050406030204" pitchFamily="18" charset="0"/>
                        </a:rPr>
                        <m:t>𝑑𝑜𝑚𝑒𝑠𝑡𝑖𝑐𝐸𝑥𝑝𝑒𝑛𝑑𝑖𝑡𝑢𝑟𝑒</m:t>
                      </m:r>
                      <m:r>
                        <a:rPr lang="en-GB" sz="2400" i="1" dirty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400" i="1" dirty="0" err="1">
                          <a:latin typeface="Cambria Math" panose="02040503050406030204" pitchFamily="18" charset="0"/>
                        </a:rPr>
                        <m:t>𝑐𝑜𝑛𝑠𝑢𝑚𝑒𝑟𝑆𝑝𝑒𝑛𝑑𝑖𝑛𝑔</m:t>
                      </m:r>
                      <m:r>
                        <a:rPr lang="en-GB" sz="2400" i="1" dirty="0" err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2400" i="1" dirty="0" err="1">
                          <a:latin typeface="Cambria Math" panose="02040503050406030204" pitchFamily="18" charset="0"/>
                        </a:rPr>
                        <m:t>𝑔𝑜𝑣𝑒𝑟𝑛𝑚𝑒𝑛𝑡𝑆𝑝𝑒𝑛𝑑𝑖𝑛𝑔</m:t>
                      </m:r>
                      <m:r>
                        <a:rPr lang="en-GB" sz="2400" i="1" dirty="0" err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2400" i="1" dirty="0" err="1">
                          <a:latin typeface="Cambria Math" panose="02040503050406030204" pitchFamily="18" charset="0"/>
                        </a:rPr>
                        <m:t>𝑖𝑛𝑣𝑒𝑠𝑡𝑚𝑒𝑛𝑡𝑠</m:t>
                      </m:r>
                    </m:oMath>
                  </m:oMathPara>
                </a14:m>
                <a:endParaRPr lang="en-GB" sz="2400" dirty="0"/>
              </a:p>
              <a:p>
                <a:pPr marL="0" indent="0">
                  <a:buNone/>
                </a:pPr>
                <a:endParaRPr lang="en-GB" sz="240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400" i="1" dirty="0">
                          <a:latin typeface="Cambria Math" panose="02040503050406030204" pitchFamily="18" charset="0"/>
                        </a:rPr>
                        <m:t>𝑔𝑟𝑜𝑠𝑠𝐷𝑜𝑚𝑒𝑠𝑡𝑖𝑐𝑃𝑟𝑜𝑑𝑢𝑐𝑡</m:t>
                      </m:r>
                      <m:r>
                        <a:rPr lang="en-GB" sz="2400" i="1" dirty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400" i="1" dirty="0" err="1">
                          <a:latin typeface="Cambria Math" panose="02040503050406030204" pitchFamily="18" charset="0"/>
                        </a:rPr>
                        <m:t>𝑑𝑜𝑚𝑒𝑠𝑡𝑖𝑐𝐸𝑥𝑝𝑒𝑛𝑑𝑖𝑡𝑢𝑟𝑒</m:t>
                      </m:r>
                      <m:r>
                        <a:rPr lang="en-GB" sz="2400" i="1" dirty="0" err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2400" i="1" dirty="0" err="1">
                          <a:latin typeface="Cambria Math" panose="02040503050406030204" pitchFamily="18" charset="0"/>
                        </a:rPr>
                        <m:t>𝑒𝑥𝑝𝑜𝑟𝑡𝑠</m:t>
                      </m:r>
                      <m:r>
                        <a:rPr lang="en-GB" sz="2400" i="1" dirty="0" err="1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sz="2400" i="1" dirty="0" err="1">
                          <a:latin typeface="Cambria Math" panose="02040503050406030204" pitchFamily="18" charset="0"/>
                        </a:rPr>
                        <m:t>𝑖𝑚𝑝𝑜𝑟𝑡𝑠</m:t>
                      </m:r>
                    </m:oMath>
                  </m:oMathPara>
                </a14:m>
                <a:endParaRPr lang="en-GB" sz="2400" dirty="0"/>
              </a:p>
              <a:p>
                <a:pPr marL="0" indent="0">
                  <a:buNone/>
                </a:pPr>
                <a:endParaRPr lang="en-GB" sz="2400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CBEE3DA2-D496-4770-9A4A-3AE98E452D5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31593" y="1269033"/>
                <a:ext cx="12534899" cy="5032375"/>
              </a:xfrm>
              <a:blipFill>
                <a:blip r:embed="rId2"/>
                <a:stretch>
                  <a:fillRect l="-3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62926133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4D4F91-708B-4F32-A27A-A411AD44CB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Formulas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CBEE3DA2-D496-4770-9A4A-3AE98E452D5D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656522" y="1322041"/>
                <a:ext cx="9210261" cy="5032375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endParaRPr lang="en-GB" sz="240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i="1" dirty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b="0" i="1" dirty="0" smtClean="0">
                              <a:latin typeface="Cambria Math" panose="02040503050406030204" pitchFamily="18" charset="0"/>
                            </a:rPr>
                            <m:t>𝑑</m:t>
                          </m:r>
                          <m:r>
                            <a:rPr lang="en-GB" sz="2400" b="0" i="1" dirty="0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GB" sz="2400" i="1" dirty="0">
                              <a:latin typeface="Cambria Math" panose="02040503050406030204" pitchFamily="18" charset="0"/>
                            </a:rPr>
                            <m:t>𝑝𝑟𝑖𝑣𝑎𝑡𝑒𝐵𝑎𝑙𝑎𝑛𝑐𝑒𝑠</m:t>
                          </m:r>
                        </m:num>
                        <m:den>
                          <m:r>
                            <a:rPr lang="en-GB" sz="2400" b="0" i="1" dirty="0" smtClean="0"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n-GB" sz="2400" b="0" i="1" dirty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400" i="1" dirty="0">
                          <a:latin typeface="Cambria Math" panose="02040503050406030204" pitchFamily="18" charset="0"/>
                        </a:rPr>
                        <m:t>𝑠𝑎𝑣𝑖𝑛𝑔𝑠</m:t>
                      </m:r>
                      <m:r>
                        <a:rPr lang="en-GB" sz="2400" i="1" dirty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sz="2400" i="1" dirty="0">
                          <a:latin typeface="Cambria Math" panose="02040503050406030204" pitchFamily="18" charset="0"/>
                        </a:rPr>
                        <m:t>𝑖𝑛𝑣𝑒𝑠𝑡𝑚𝑒𝑛𝑡𝑠</m:t>
                      </m:r>
                    </m:oMath>
                  </m:oMathPara>
                </a14:m>
                <a:endParaRPr lang="en-GB" sz="2400" i="1" dirty="0"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:endParaRPr lang="en-GB" sz="2400" i="1" dirty="0"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400" i="1" dirty="0" err="1" smtClean="0">
                          <a:latin typeface="Cambria Math" panose="02040503050406030204" pitchFamily="18" charset="0"/>
                        </a:rPr>
                        <m:t>𝑝𝑟𝑖𝑣𝑎𝑡𝑒𝐵𝑎𝑙𝑎𝑛𝑐𝑒𝑠</m:t>
                      </m:r>
                      <m:r>
                        <a:rPr lang="en-GB" sz="2400" i="1" dirty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400" i="1" dirty="0">
                          <a:latin typeface="Cambria Math" panose="02040503050406030204" pitchFamily="18" charset="0"/>
                        </a:rPr>
                        <m:t>𝑑</m:t>
                      </m:r>
                      <m:r>
                        <a:rPr lang="en-GB" sz="2400" i="1" dirty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2400" i="1" dirty="0">
                          <a:latin typeface="Cambria Math" panose="02040503050406030204" pitchFamily="18" charset="0"/>
                        </a:rPr>
                        <m:t>𝑝𝑟𝑖𝑣𝑎𝑡𝑒𝐵𝑎𝑙𝑎𝑛𝑐𝑒𝑠</m:t>
                      </m:r>
                      <m:r>
                        <a:rPr lang="en-GB" sz="2400" i="1" dirty="0" err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2400" i="1" dirty="0" err="1">
                          <a:latin typeface="Cambria Math" panose="02040503050406030204" pitchFamily="18" charset="0"/>
                        </a:rPr>
                        <m:t>𝑝𝑟𝑖𝑣𝑎𝑡𝑒𝐵𝑎𝑙𝑎𝑛𝑐𝑒𝑠</m:t>
                      </m:r>
                    </m:oMath>
                  </m:oMathPara>
                </a14:m>
                <a:endParaRPr lang="en-GB" sz="2400" dirty="0"/>
              </a:p>
              <a:p>
                <a:pPr marL="0" indent="0">
                  <a:buNone/>
                </a:pPr>
                <a:endParaRPr lang="en-GB" sz="240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i="1" dirty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i="1" dirty="0">
                              <a:latin typeface="Cambria Math" panose="02040503050406030204" pitchFamily="18" charset="0"/>
                            </a:rPr>
                            <m:t>𝑑</m:t>
                          </m:r>
                          <m:r>
                            <a:rPr lang="en-GB" sz="2400" i="1" dirty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GB" sz="2400" b="0" i="1" dirty="0" smtClean="0">
                              <a:latin typeface="Cambria Math" panose="02040503050406030204" pitchFamily="18" charset="0"/>
                            </a:rPr>
                            <m:t>𝑓𝑜𝑟𝑒𝑖𝑔𝑛</m:t>
                          </m:r>
                          <m:r>
                            <a:rPr lang="en-GB" sz="2400" i="1" dirty="0">
                              <a:latin typeface="Cambria Math" panose="02040503050406030204" pitchFamily="18" charset="0"/>
                            </a:rPr>
                            <m:t>𝐵𝑎𝑙𝑎𝑛𝑐𝑒𝑠</m:t>
                          </m:r>
                        </m:num>
                        <m:den>
                          <m:r>
                            <a:rPr lang="en-GB" sz="2400" i="1" dirty="0"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n-GB" sz="2400" i="1" dirty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400" b="0" i="1" dirty="0" smtClean="0">
                          <a:latin typeface="Cambria Math" panose="02040503050406030204" pitchFamily="18" charset="0"/>
                        </a:rPr>
                        <m:t>𝑒𝑥𝑝𝑜𝑟𝑡𝑠</m:t>
                      </m:r>
                      <m:r>
                        <a:rPr lang="en-GB" sz="2400" i="1" dirty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sz="2400" i="1" dirty="0">
                          <a:latin typeface="Cambria Math" panose="02040503050406030204" pitchFamily="18" charset="0"/>
                        </a:rPr>
                        <m:t>𝑖𝑚𝑝𝑜𝑟𝑡𝑠</m:t>
                      </m:r>
                    </m:oMath>
                  </m:oMathPara>
                </a14:m>
                <a:endParaRPr lang="en-GB" sz="2400" dirty="0"/>
              </a:p>
              <a:p>
                <a:pPr marL="0" indent="0">
                  <a:buNone/>
                </a:pPr>
                <a:endParaRPr lang="en-GB" sz="240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400" i="1" dirty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2400" i="1" dirty="0" err="1" smtClean="0">
                          <a:latin typeface="Cambria Math" panose="02040503050406030204" pitchFamily="18" charset="0"/>
                        </a:rPr>
                        <m:t>𝑓𝑜𝑟𝑒𝑖𝑔𝑛𝐵𝑎𝑙𝑎𝑛𝑐𝑒𝑠</m:t>
                      </m:r>
                      <m:r>
                        <a:rPr lang="en-GB" sz="2400" i="1" dirty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400" i="1" dirty="0">
                          <a:latin typeface="Cambria Math" panose="02040503050406030204" pitchFamily="18" charset="0"/>
                        </a:rPr>
                        <m:t>𝑑</m:t>
                      </m:r>
                      <m:r>
                        <a:rPr lang="en-GB" sz="2400" i="1" dirty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2400" i="1" dirty="0">
                          <a:latin typeface="Cambria Math" panose="02040503050406030204" pitchFamily="18" charset="0"/>
                        </a:rPr>
                        <m:t>𝑓𝑜𝑟𝑒𝑖𝑔𝑛𝐵𝑎𝑙𝑎𝑛𝑐𝑒𝑠</m:t>
                      </m:r>
                      <m:r>
                        <a:rPr lang="en-GB" sz="2400" i="1" dirty="0" err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2400" i="1" dirty="0" err="1">
                          <a:latin typeface="Cambria Math" panose="02040503050406030204" pitchFamily="18" charset="0"/>
                        </a:rPr>
                        <m:t>𝑓𝑜𝑟𝑒𝑖𝑔𝑛𝐵𝑎𝑙𝑎𝑛𝑐𝑒𝑠</m:t>
                      </m:r>
                    </m:oMath>
                  </m:oMathPara>
                </a14:m>
                <a:endParaRPr lang="en-GB" sz="2400" dirty="0"/>
              </a:p>
              <a:p>
                <a:pPr marL="0" indent="0">
                  <a:buNone/>
                </a:pPr>
                <a:endParaRPr lang="en-GB" sz="240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400" i="1" dirty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2400" i="1" dirty="0" err="1" smtClean="0">
                          <a:latin typeface="Cambria Math" panose="02040503050406030204" pitchFamily="18" charset="0"/>
                        </a:rPr>
                        <m:t>𝑔𝑜𝑣𝑒𝑟𝑛𝑚𝑒𝑛𝑡𝐵𝑎𝑙𝑎𝑛𝑐𝑒𝑠</m:t>
                      </m:r>
                      <m:r>
                        <a:rPr lang="en-GB" sz="2400" i="1" dirty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400" i="1" dirty="0">
                          <a:latin typeface="Cambria Math" panose="02040503050406030204" pitchFamily="18" charset="0"/>
                        </a:rPr>
                        <m:t>𝑡𝑎𝑥𝑒𝑠</m:t>
                      </m:r>
                      <m:r>
                        <a:rPr lang="en-GB" sz="2400" i="1" dirty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sz="2400" i="1" dirty="0" err="1">
                          <a:latin typeface="Cambria Math" panose="02040503050406030204" pitchFamily="18" charset="0"/>
                        </a:rPr>
                        <m:t>𝑔𝑜𝑣𝑒𝑟𝑛𝑚𝑒𝑛𝑡𝑆𝑝𝑒𝑛𝑑𝑖𝑛𝑔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CBEE3DA2-D496-4770-9A4A-3AE98E452D5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656522" y="1322041"/>
                <a:ext cx="9210261" cy="5032375"/>
              </a:xfrm>
              <a:blipFill>
                <a:blip r:embed="rId2"/>
                <a:stretch>
                  <a:fillRect l="-59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02810818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16B486-C929-45B2-96E9-DA86B9B927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MONIAC Code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78A29D-3A2D-48C6-9E28-B1613AB5D6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8672" y="958554"/>
            <a:ext cx="5683568" cy="5518445"/>
          </a:xfrm>
          <a:ln>
            <a:solidFill>
              <a:srgbClr val="92D050"/>
            </a:solidFill>
          </a:ln>
        </p:spPr>
        <p:txBody>
          <a:bodyPr>
            <a:normAutofit fontScale="25000" lnSpcReduction="2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en-GB" sz="6200" dirty="0">
                <a:latin typeface="Consolas" panose="020B0609020204030204" pitchFamily="49" charset="0"/>
                <a:cs typeface="Courier New" panose="02070309020205020404" pitchFamily="49" charset="0"/>
              </a:rPr>
              <a:t>YEARS=20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GB" sz="6200" dirty="0">
                <a:latin typeface="Consolas" panose="020B0609020204030204" pitchFamily="49" charset="0"/>
                <a:cs typeface="Courier New" panose="02070309020205020404" pitchFamily="49" charset="0"/>
              </a:rPr>
              <a:t>GNI_TO_GDP_RATE=0.95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GB" sz="6200" dirty="0">
                <a:latin typeface="Consolas" panose="020B0609020204030204" pitchFamily="49" charset="0"/>
                <a:cs typeface="Courier New" panose="02070309020205020404" pitchFamily="49" charset="0"/>
              </a:rPr>
              <a:t># Default figures in billions of 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GB" sz="6200" dirty="0">
                <a:latin typeface="Consolas" panose="020B0609020204030204" pitchFamily="49" charset="0"/>
                <a:cs typeface="Courier New" panose="02070309020205020404" pitchFamily="49" charset="0"/>
              </a:rPr>
              <a:t># pounds based on 2015 UK economy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GB" sz="6200" dirty="0">
                <a:latin typeface="Consolas" panose="020B0609020204030204" pitchFamily="49" charset="0"/>
                <a:cs typeface="Courier New" panose="02070309020205020404" pitchFamily="49" charset="0"/>
              </a:rPr>
              <a:t>income=1900.0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GB" sz="6200" dirty="0" err="1">
                <a:latin typeface="Consolas" panose="020B0609020204030204" pitchFamily="49" charset="0"/>
                <a:cs typeface="Courier New" panose="02070309020205020404" pitchFamily="49" charset="0"/>
              </a:rPr>
              <a:t>taxRate</a:t>
            </a:r>
            <a:r>
              <a:rPr lang="en-GB" sz="6200" dirty="0">
                <a:latin typeface="Consolas" panose="020B0609020204030204" pitchFamily="49" charset="0"/>
                <a:cs typeface="Courier New" panose="02070309020205020404" pitchFamily="49" charset="0"/>
              </a:rPr>
              <a:t>=0.3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GB" sz="6200" dirty="0" err="1">
                <a:latin typeface="Consolas" panose="020B0609020204030204" pitchFamily="49" charset="0"/>
                <a:cs typeface="Courier New" panose="02070309020205020404" pitchFamily="49" charset="0"/>
              </a:rPr>
              <a:t>savingsRate</a:t>
            </a:r>
            <a:r>
              <a:rPr lang="en-GB" sz="6200" dirty="0">
                <a:latin typeface="Consolas" panose="020B0609020204030204" pitchFamily="49" charset="0"/>
                <a:cs typeface="Courier New" panose="02070309020205020404" pitchFamily="49" charset="0"/>
              </a:rPr>
              <a:t>=0.08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GB" sz="6200" dirty="0" err="1">
                <a:latin typeface="Consolas" panose="020B0609020204030204" pitchFamily="49" charset="0"/>
                <a:cs typeface="Courier New" panose="02070309020205020404" pitchFamily="49" charset="0"/>
              </a:rPr>
              <a:t>governmentSpending</a:t>
            </a:r>
            <a:r>
              <a:rPr lang="en-GB" sz="6200" dirty="0">
                <a:latin typeface="Consolas" panose="020B0609020204030204" pitchFamily="49" charset="0"/>
                <a:cs typeface="Courier New" panose="02070309020205020404" pitchFamily="49" charset="0"/>
              </a:rPr>
              <a:t>=732.0          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GB" sz="6200" dirty="0">
                <a:latin typeface="Consolas" panose="020B0609020204030204" pitchFamily="49" charset="0"/>
                <a:cs typeface="Courier New" panose="02070309020205020404" pitchFamily="49" charset="0"/>
              </a:rPr>
              <a:t>exports=133.0      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GB" sz="6200" dirty="0">
                <a:latin typeface="Consolas" panose="020B0609020204030204" pitchFamily="49" charset="0"/>
                <a:cs typeface="Courier New" panose="02070309020205020404" pitchFamily="49" charset="0"/>
              </a:rPr>
              <a:t>imports=218.0      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GB" sz="6200" dirty="0">
                <a:latin typeface="Consolas" panose="020B0609020204030204" pitchFamily="49" charset="0"/>
                <a:cs typeface="Courier New" panose="02070309020205020404" pitchFamily="49" charset="0"/>
              </a:rPr>
              <a:t>investments=200.0       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GB" sz="6200" dirty="0" err="1">
                <a:latin typeface="Consolas" panose="020B0609020204030204" pitchFamily="49" charset="0"/>
                <a:cs typeface="Courier New" panose="02070309020205020404" pitchFamily="49" charset="0"/>
              </a:rPr>
              <a:t>privateBalances</a:t>
            </a:r>
            <a:r>
              <a:rPr lang="en-GB" sz="6200" dirty="0">
                <a:latin typeface="Consolas" panose="020B0609020204030204" pitchFamily="49" charset="0"/>
                <a:cs typeface="Courier New" panose="02070309020205020404" pitchFamily="49" charset="0"/>
              </a:rPr>
              <a:t>=0.0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GB" sz="6200" dirty="0" err="1">
                <a:latin typeface="Consolas" panose="020B0609020204030204" pitchFamily="49" charset="0"/>
                <a:cs typeface="Courier New" panose="02070309020205020404" pitchFamily="49" charset="0"/>
              </a:rPr>
              <a:t>foreignBalances</a:t>
            </a:r>
            <a:r>
              <a:rPr lang="en-GB" sz="6200" dirty="0">
                <a:latin typeface="Consolas" panose="020B0609020204030204" pitchFamily="49" charset="0"/>
                <a:cs typeface="Courier New" panose="02070309020205020404" pitchFamily="49" charset="0"/>
              </a:rPr>
              <a:t>=0.0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GB" sz="6200" dirty="0" err="1">
                <a:latin typeface="Consolas" panose="020B0609020204030204" pitchFamily="49" charset="0"/>
                <a:cs typeface="Courier New" panose="02070309020205020404" pitchFamily="49" charset="0"/>
              </a:rPr>
              <a:t>transactionBalances</a:t>
            </a:r>
            <a:r>
              <a:rPr lang="en-GB" sz="6200" dirty="0">
                <a:latin typeface="Consolas" panose="020B0609020204030204" pitchFamily="49" charset="0"/>
                <a:cs typeface="Courier New" panose="02070309020205020404" pitchFamily="49" charset="0"/>
              </a:rPr>
              <a:t>=0.0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GB" sz="6200" dirty="0" err="1">
                <a:latin typeface="Consolas" panose="020B0609020204030204" pitchFamily="49" charset="0"/>
                <a:cs typeface="Courier New" panose="02070309020205020404" pitchFamily="49" charset="0"/>
              </a:rPr>
              <a:t>governmentBalances</a:t>
            </a:r>
            <a:r>
              <a:rPr lang="en-GB" sz="6200" dirty="0">
                <a:latin typeface="Consolas" panose="020B0609020204030204" pitchFamily="49" charset="0"/>
                <a:cs typeface="Courier New" panose="02070309020205020404" pitchFamily="49" charset="0"/>
              </a:rPr>
              <a:t>=0.0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023311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192B02-7404-475F-A10D-E640A4F31D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Predator Prey model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0012B87-04A7-42AD-9633-B8C625891B8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6907888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16B486-C929-45B2-96E9-DA86B9B927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MONIAC code continued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78A29D-3A2D-48C6-9E28-B1613AB5D6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9661" y="1136511"/>
            <a:ext cx="11128513" cy="5032375"/>
          </a:xfrm>
          <a:ln>
            <a:solidFill>
              <a:srgbClr val="92D050"/>
            </a:solidFill>
          </a:ln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2000" dirty="0">
                <a:latin typeface="Consolas" panose="020B0609020204030204" pitchFamily="49" charset="0"/>
                <a:cs typeface="Courier New" panose="02070309020205020404" pitchFamily="49" charset="0"/>
              </a:rPr>
              <a:t>for </a:t>
            </a:r>
            <a:r>
              <a:rPr lang="en-GB" sz="2000" dirty="0" err="1">
                <a:latin typeface="Consolas" panose="020B0609020204030204" pitchFamily="49" charset="0"/>
                <a:cs typeface="Courier New" panose="02070309020205020404" pitchFamily="49" charset="0"/>
              </a:rPr>
              <a:t>i</a:t>
            </a:r>
            <a:r>
              <a:rPr lang="en-GB" sz="2000" dirty="0">
                <a:latin typeface="Consolas" panose="020B0609020204030204" pitchFamily="49" charset="0"/>
                <a:cs typeface="Courier New" panose="02070309020205020404" pitchFamily="49" charset="0"/>
              </a:rPr>
              <a:t> in range(YEARS):</a:t>
            </a:r>
          </a:p>
          <a:p>
            <a:pPr marL="0" indent="0">
              <a:buNone/>
            </a:pPr>
            <a:r>
              <a:rPr lang="en-GB" sz="2000" dirty="0">
                <a:latin typeface="Consolas" panose="020B0609020204030204" pitchFamily="49" charset="0"/>
                <a:cs typeface="Courier New" panose="02070309020205020404" pitchFamily="49" charset="0"/>
              </a:rPr>
              <a:t> taxes = </a:t>
            </a:r>
            <a:r>
              <a:rPr lang="en-GB" sz="2000" dirty="0" err="1">
                <a:latin typeface="Consolas" panose="020B0609020204030204" pitchFamily="49" charset="0"/>
                <a:cs typeface="Courier New" panose="02070309020205020404" pitchFamily="49" charset="0"/>
              </a:rPr>
              <a:t>taxRate</a:t>
            </a:r>
            <a:r>
              <a:rPr lang="en-GB" sz="2000" dirty="0">
                <a:latin typeface="Consolas" panose="020B0609020204030204" pitchFamily="49" charset="0"/>
                <a:cs typeface="Courier New" panose="02070309020205020404" pitchFamily="49" charset="0"/>
              </a:rPr>
              <a:t> * income                    </a:t>
            </a:r>
          </a:p>
          <a:p>
            <a:pPr marL="0" indent="0">
              <a:buNone/>
            </a:pPr>
            <a:r>
              <a:rPr lang="en-GB" sz="2000" dirty="0">
                <a:latin typeface="Consolas" panose="020B0609020204030204" pitchFamily="49" charset="0"/>
                <a:cs typeface="Courier New" panose="02070309020205020404" pitchFamily="49" charset="0"/>
              </a:rPr>
              <a:t> </a:t>
            </a:r>
            <a:r>
              <a:rPr lang="en-GB" sz="2000" dirty="0" err="1">
                <a:latin typeface="Consolas" panose="020B0609020204030204" pitchFamily="49" charset="0"/>
                <a:cs typeface="Courier New" panose="02070309020205020404" pitchFamily="49" charset="0"/>
              </a:rPr>
              <a:t>disposableIncome</a:t>
            </a:r>
            <a:r>
              <a:rPr lang="en-GB" sz="2000" dirty="0">
                <a:latin typeface="Consolas" panose="020B0609020204030204" pitchFamily="49" charset="0"/>
                <a:cs typeface="Courier New" panose="02070309020205020404" pitchFamily="49" charset="0"/>
              </a:rPr>
              <a:t> = income - taxes</a:t>
            </a:r>
          </a:p>
          <a:p>
            <a:pPr marL="0" indent="0">
              <a:buNone/>
            </a:pPr>
            <a:r>
              <a:rPr lang="en-GB" sz="2000" dirty="0">
                <a:latin typeface="Consolas" panose="020B0609020204030204" pitchFamily="49" charset="0"/>
                <a:cs typeface="Courier New" panose="02070309020205020404" pitchFamily="49" charset="0"/>
              </a:rPr>
              <a:t> savings = </a:t>
            </a:r>
            <a:r>
              <a:rPr lang="en-GB" sz="2000" dirty="0" err="1">
                <a:latin typeface="Consolas" panose="020B0609020204030204" pitchFamily="49" charset="0"/>
                <a:cs typeface="Courier New" panose="02070309020205020404" pitchFamily="49" charset="0"/>
              </a:rPr>
              <a:t>savingsRate</a:t>
            </a:r>
            <a:r>
              <a:rPr lang="en-GB" sz="2000" dirty="0">
                <a:latin typeface="Consolas" panose="020B0609020204030204" pitchFamily="49" charset="0"/>
                <a:cs typeface="Courier New" panose="02070309020205020404" pitchFamily="49" charset="0"/>
              </a:rPr>
              <a:t> * </a:t>
            </a:r>
            <a:r>
              <a:rPr lang="en-GB" sz="2000" dirty="0" err="1">
                <a:latin typeface="Consolas" panose="020B0609020204030204" pitchFamily="49" charset="0"/>
                <a:cs typeface="Courier New" panose="02070309020205020404" pitchFamily="49" charset="0"/>
              </a:rPr>
              <a:t>disposableIncome</a:t>
            </a:r>
            <a:r>
              <a:rPr lang="en-GB" sz="2000" dirty="0">
                <a:latin typeface="Consolas" panose="020B0609020204030204" pitchFamily="49" charset="0"/>
                <a:cs typeface="Courier New" panose="02070309020205020404" pitchFamily="49" charset="0"/>
              </a:rPr>
              <a:t>          </a:t>
            </a:r>
          </a:p>
          <a:p>
            <a:pPr marL="0" indent="0">
              <a:buNone/>
            </a:pPr>
            <a:r>
              <a:rPr lang="en-GB" sz="2000" dirty="0">
                <a:latin typeface="Consolas" panose="020B0609020204030204" pitchFamily="49" charset="0"/>
                <a:cs typeface="Courier New" panose="02070309020205020404" pitchFamily="49" charset="0"/>
              </a:rPr>
              <a:t> </a:t>
            </a:r>
            <a:r>
              <a:rPr lang="en-GB" sz="2000" dirty="0" err="1">
                <a:latin typeface="Consolas" panose="020B0609020204030204" pitchFamily="49" charset="0"/>
                <a:cs typeface="Courier New" panose="02070309020205020404" pitchFamily="49" charset="0"/>
              </a:rPr>
              <a:t>consumerSpending</a:t>
            </a:r>
            <a:r>
              <a:rPr lang="en-GB" sz="2000" dirty="0">
                <a:latin typeface="Consolas" panose="020B0609020204030204" pitchFamily="49" charset="0"/>
                <a:cs typeface="Courier New" panose="02070309020205020404" pitchFamily="49" charset="0"/>
              </a:rPr>
              <a:t> = income - taxes - savings                      </a:t>
            </a:r>
          </a:p>
          <a:p>
            <a:pPr marL="0" indent="0">
              <a:buNone/>
            </a:pPr>
            <a:r>
              <a:rPr lang="en-GB" sz="2000" dirty="0">
                <a:latin typeface="Consolas" panose="020B0609020204030204" pitchFamily="49" charset="0"/>
                <a:cs typeface="Courier New" panose="02070309020205020404" pitchFamily="49" charset="0"/>
              </a:rPr>
              <a:t> </a:t>
            </a:r>
            <a:r>
              <a:rPr lang="en-GB" sz="2000" dirty="0" err="1">
                <a:latin typeface="Consolas" panose="020B0609020204030204" pitchFamily="49" charset="0"/>
                <a:cs typeface="Courier New" panose="02070309020205020404" pitchFamily="49" charset="0"/>
              </a:rPr>
              <a:t>domesticExpenditure</a:t>
            </a:r>
            <a:r>
              <a:rPr lang="en-GB" sz="2000" dirty="0">
                <a:latin typeface="Consolas" panose="020B0609020204030204" pitchFamily="49" charset="0"/>
                <a:cs typeface="Courier New" panose="02070309020205020404" pitchFamily="49" charset="0"/>
              </a:rPr>
              <a:t>=</a:t>
            </a:r>
            <a:r>
              <a:rPr lang="en-GB" sz="2000" dirty="0" err="1">
                <a:latin typeface="Consolas" panose="020B0609020204030204" pitchFamily="49" charset="0"/>
                <a:cs typeface="Courier New" panose="02070309020205020404" pitchFamily="49" charset="0"/>
              </a:rPr>
              <a:t>consumerSpending+governmentSpending+investments</a:t>
            </a:r>
            <a:endParaRPr lang="en-GB" sz="2000" dirty="0">
              <a:latin typeface="Consolas" panose="020B06090202040302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GB" sz="2000" dirty="0">
                <a:latin typeface="Consolas" panose="020B0609020204030204" pitchFamily="49" charset="0"/>
                <a:cs typeface="Courier New" panose="02070309020205020404" pitchFamily="49" charset="0"/>
              </a:rPr>
              <a:t> </a:t>
            </a:r>
            <a:r>
              <a:rPr lang="en-GB" sz="2000" dirty="0" err="1">
                <a:latin typeface="Consolas" panose="020B0609020204030204" pitchFamily="49" charset="0"/>
                <a:cs typeface="Courier New" panose="02070309020205020404" pitchFamily="49" charset="0"/>
              </a:rPr>
              <a:t>grossDomesticProduct</a:t>
            </a:r>
            <a:r>
              <a:rPr lang="en-GB" sz="2000" dirty="0">
                <a:latin typeface="Consolas" panose="020B0609020204030204" pitchFamily="49" charset="0"/>
                <a:cs typeface="Courier New" panose="02070309020205020404" pitchFamily="49" charset="0"/>
              </a:rPr>
              <a:t> = </a:t>
            </a:r>
            <a:r>
              <a:rPr lang="en-GB" sz="2000" dirty="0" err="1">
                <a:latin typeface="Consolas" panose="020B0609020204030204" pitchFamily="49" charset="0"/>
                <a:cs typeface="Courier New" panose="02070309020205020404" pitchFamily="49" charset="0"/>
              </a:rPr>
              <a:t>domesticExpenditure</a:t>
            </a:r>
            <a:r>
              <a:rPr lang="en-GB" sz="2000" dirty="0">
                <a:latin typeface="Consolas" panose="020B0609020204030204" pitchFamily="49" charset="0"/>
                <a:cs typeface="Courier New" panose="02070309020205020404" pitchFamily="49" charset="0"/>
              </a:rPr>
              <a:t> + exports - imports</a:t>
            </a:r>
          </a:p>
          <a:p>
            <a:pPr marL="0" indent="0">
              <a:buNone/>
            </a:pPr>
            <a:r>
              <a:rPr lang="en-GB" sz="2000" dirty="0">
                <a:latin typeface="Consolas" panose="020B0609020204030204" pitchFamily="49" charset="0"/>
                <a:cs typeface="Courier New" panose="02070309020205020404" pitchFamily="49" charset="0"/>
              </a:rPr>
              <a:t> </a:t>
            </a:r>
            <a:r>
              <a:rPr lang="en-GB" sz="2000" dirty="0" err="1">
                <a:latin typeface="Consolas" panose="020B0609020204030204" pitchFamily="49" charset="0"/>
                <a:cs typeface="Courier New" panose="02070309020205020404" pitchFamily="49" charset="0"/>
              </a:rPr>
              <a:t>privateBalances</a:t>
            </a:r>
            <a:r>
              <a:rPr lang="en-GB" sz="2000" dirty="0">
                <a:latin typeface="Consolas" panose="020B0609020204030204" pitchFamily="49" charset="0"/>
                <a:cs typeface="Courier New" panose="02070309020205020404" pitchFamily="49" charset="0"/>
              </a:rPr>
              <a:t> = savings - </a:t>
            </a:r>
            <a:r>
              <a:rPr lang="en-GB" sz="2000" dirty="0" err="1">
                <a:latin typeface="Consolas" panose="020B0609020204030204" pitchFamily="49" charset="0"/>
                <a:cs typeface="Courier New" panose="02070309020205020404" pitchFamily="49" charset="0"/>
              </a:rPr>
              <a:t>consumerSpending</a:t>
            </a:r>
            <a:r>
              <a:rPr lang="en-GB" sz="2000" dirty="0">
                <a:latin typeface="Consolas" panose="020B0609020204030204" pitchFamily="49" charset="0"/>
                <a:cs typeface="Courier New" panose="02070309020205020404" pitchFamily="49" charset="0"/>
              </a:rPr>
              <a:t> + </a:t>
            </a:r>
            <a:r>
              <a:rPr lang="en-GB" sz="2000" dirty="0" err="1">
                <a:latin typeface="Consolas" panose="020B0609020204030204" pitchFamily="49" charset="0"/>
                <a:cs typeface="Courier New" panose="02070309020205020404" pitchFamily="49" charset="0"/>
              </a:rPr>
              <a:t>privateBalances</a:t>
            </a:r>
            <a:endParaRPr lang="en-GB" sz="2000" dirty="0">
              <a:latin typeface="Consolas" panose="020B06090202040302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GB" sz="2000" dirty="0">
                <a:latin typeface="Consolas" panose="020B0609020204030204" pitchFamily="49" charset="0"/>
                <a:cs typeface="Courier New" panose="02070309020205020404" pitchFamily="49" charset="0"/>
              </a:rPr>
              <a:t> </a:t>
            </a:r>
            <a:r>
              <a:rPr lang="en-GB" sz="2000" dirty="0" err="1">
                <a:latin typeface="Consolas" panose="020B0609020204030204" pitchFamily="49" charset="0"/>
                <a:cs typeface="Courier New" panose="02070309020205020404" pitchFamily="49" charset="0"/>
              </a:rPr>
              <a:t>foreignBalances</a:t>
            </a:r>
            <a:r>
              <a:rPr lang="en-GB" sz="2000" dirty="0">
                <a:latin typeface="Consolas" panose="020B0609020204030204" pitchFamily="49" charset="0"/>
                <a:cs typeface="Courier New" panose="02070309020205020404" pitchFamily="49" charset="0"/>
              </a:rPr>
              <a:t> = exports - imports + </a:t>
            </a:r>
            <a:r>
              <a:rPr lang="en-GB" sz="2000" dirty="0" err="1">
                <a:latin typeface="Consolas" panose="020B0609020204030204" pitchFamily="49" charset="0"/>
                <a:cs typeface="Courier New" panose="02070309020205020404" pitchFamily="49" charset="0"/>
              </a:rPr>
              <a:t>foreignBalances</a:t>
            </a:r>
            <a:endParaRPr lang="en-GB" sz="2000" dirty="0">
              <a:latin typeface="Consolas" panose="020B06090202040302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GB" sz="2000" dirty="0">
                <a:latin typeface="Consolas" panose="020B0609020204030204" pitchFamily="49" charset="0"/>
                <a:cs typeface="Courier New" panose="02070309020205020404" pitchFamily="49" charset="0"/>
              </a:rPr>
              <a:t> </a:t>
            </a:r>
            <a:r>
              <a:rPr lang="en-GB" sz="2000" dirty="0" err="1">
                <a:latin typeface="Consolas" panose="020B0609020204030204" pitchFamily="49" charset="0"/>
                <a:cs typeface="Courier New" panose="02070309020205020404" pitchFamily="49" charset="0"/>
              </a:rPr>
              <a:t>governmentBalances</a:t>
            </a:r>
            <a:r>
              <a:rPr lang="en-GB" sz="2000" dirty="0">
                <a:latin typeface="Consolas" panose="020B0609020204030204" pitchFamily="49" charset="0"/>
                <a:cs typeface="Courier New" panose="02070309020205020404" pitchFamily="49" charset="0"/>
              </a:rPr>
              <a:t> = taxes - </a:t>
            </a:r>
            <a:r>
              <a:rPr lang="en-GB" sz="2000" dirty="0" err="1">
                <a:latin typeface="Consolas" panose="020B0609020204030204" pitchFamily="49" charset="0"/>
                <a:cs typeface="Courier New" panose="02070309020205020404" pitchFamily="49" charset="0"/>
              </a:rPr>
              <a:t>governmentSpending</a:t>
            </a:r>
            <a:endParaRPr lang="en-GB" sz="2000" dirty="0">
              <a:latin typeface="Consolas" panose="020B06090202040302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GB" sz="2000" dirty="0">
                <a:latin typeface="Consolas" panose="020B0609020204030204" pitchFamily="49" charset="0"/>
                <a:cs typeface="Courier New" panose="02070309020205020404" pitchFamily="49" charset="0"/>
              </a:rPr>
              <a:t> income = </a:t>
            </a:r>
            <a:r>
              <a:rPr lang="en-GB" sz="2000" dirty="0" err="1">
                <a:latin typeface="Consolas" panose="020B0609020204030204" pitchFamily="49" charset="0"/>
                <a:cs typeface="Courier New" panose="02070309020205020404" pitchFamily="49" charset="0"/>
              </a:rPr>
              <a:t>grossDomesticProduct</a:t>
            </a:r>
            <a:r>
              <a:rPr lang="en-GB" sz="2000" dirty="0">
                <a:latin typeface="Consolas" panose="020B0609020204030204" pitchFamily="49" charset="0"/>
                <a:cs typeface="Courier New" panose="02070309020205020404" pitchFamily="49" charset="0"/>
              </a:rPr>
              <a:t> * GNI_TO_GDP_RATE</a:t>
            </a:r>
          </a:p>
          <a:p>
            <a:pPr marL="0" indent="0">
              <a:buNone/>
            </a:pPr>
            <a:r>
              <a:rPr lang="en-GB" sz="2000" dirty="0">
                <a:latin typeface="Consolas" panose="020B0609020204030204" pitchFamily="49" charset="0"/>
                <a:cs typeface="Courier New" panose="02070309020205020404" pitchFamily="49" charset="0"/>
              </a:rPr>
              <a:t> </a:t>
            </a:r>
            <a:r>
              <a:rPr lang="en-GB" sz="2000" dirty="0" err="1">
                <a:latin typeface="Consolas" panose="020B0609020204030204" pitchFamily="49" charset="0"/>
                <a:cs typeface="Courier New" panose="02070309020205020404" pitchFamily="49" charset="0"/>
              </a:rPr>
              <a:t>transactionBalances</a:t>
            </a:r>
            <a:r>
              <a:rPr lang="en-GB" sz="2000" dirty="0">
                <a:latin typeface="Consolas" panose="020B0609020204030204" pitchFamily="49" charset="0"/>
                <a:cs typeface="Courier New" panose="02070309020205020404" pitchFamily="49" charset="0"/>
              </a:rPr>
              <a:t> = </a:t>
            </a:r>
            <a:r>
              <a:rPr lang="en-GB" sz="2000" dirty="0" err="1">
                <a:latin typeface="Consolas" panose="020B0609020204030204" pitchFamily="49" charset="0"/>
                <a:cs typeface="Courier New" panose="02070309020205020404" pitchFamily="49" charset="0"/>
              </a:rPr>
              <a:t>grossDomesticProduct</a:t>
            </a:r>
            <a:r>
              <a:rPr lang="en-GB" sz="2000" dirty="0">
                <a:latin typeface="Consolas" panose="020B0609020204030204" pitchFamily="49" charset="0"/>
                <a:cs typeface="Courier New" panose="02070309020205020404" pitchFamily="49" charset="0"/>
              </a:rPr>
              <a:t> - income + </a:t>
            </a:r>
            <a:r>
              <a:rPr lang="en-GB" sz="2000" dirty="0" err="1">
                <a:latin typeface="Consolas" panose="020B0609020204030204" pitchFamily="49" charset="0"/>
                <a:cs typeface="Courier New" panose="02070309020205020404" pitchFamily="49" charset="0"/>
              </a:rPr>
              <a:t>transactionBalances</a:t>
            </a:r>
            <a:endParaRPr lang="en-GB" sz="2000" dirty="0">
              <a:latin typeface="Consolas" panose="020B06090202040302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GB" sz="2000" dirty="0">
                <a:latin typeface="Consolas" panose="020B0609020204030204" pitchFamily="49" charset="0"/>
                <a:cs typeface="Courier New" panose="02070309020205020404" pitchFamily="49" charset="0"/>
              </a:rPr>
              <a:t> print(</a:t>
            </a:r>
            <a:r>
              <a:rPr lang="en-GB" sz="2000" dirty="0" err="1">
                <a:latin typeface="Consolas" panose="020B0609020204030204" pitchFamily="49" charset="0"/>
                <a:cs typeface="Courier New" panose="02070309020205020404" pitchFamily="49" charset="0"/>
              </a:rPr>
              <a:t>i</a:t>
            </a:r>
            <a:r>
              <a:rPr lang="en-GB" sz="2000" dirty="0">
                <a:latin typeface="Consolas" panose="020B0609020204030204" pitchFamily="49" charset="0"/>
                <a:cs typeface="Courier New" panose="02070309020205020404" pitchFamily="49" charset="0"/>
              </a:rPr>
              <a:t>, </a:t>
            </a:r>
            <a:r>
              <a:rPr lang="en-GB" sz="2000" dirty="0" err="1">
                <a:latin typeface="Consolas" panose="020B0609020204030204" pitchFamily="49" charset="0"/>
                <a:cs typeface="Courier New" panose="02070309020205020404" pitchFamily="49" charset="0"/>
              </a:rPr>
              <a:t>grossDomesticProduct</a:t>
            </a:r>
            <a:r>
              <a:rPr lang="en-GB" sz="2000" dirty="0">
                <a:latin typeface="Consolas" panose="020B0609020204030204" pitchFamily="49" charset="0"/>
                <a:cs typeface="Courier New" panose="02070309020205020404" pitchFamily="49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051157545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729C00-8C63-401C-80AE-68B902AB49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Things to try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7B404A-AF54-4C3F-9E38-E0AD179750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GB" dirty="0"/>
              <a:t>Change the variables and see what outputs you get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Add code to the model to produce various plots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Add sub-components, </a:t>
            </a:r>
            <a:r>
              <a:rPr lang="en-GB" dirty="0" err="1"/>
              <a:t>eg</a:t>
            </a:r>
            <a:r>
              <a:rPr lang="en-GB" dirty="0"/>
              <a:t> there are a variety of tax rates for capital gains, income tax, VAT and so on, or split the economy into different sectors (</a:t>
            </a:r>
            <a:r>
              <a:rPr lang="en-GB" dirty="0" err="1"/>
              <a:t>eg</a:t>
            </a:r>
            <a:r>
              <a:rPr lang="en-GB" dirty="0"/>
              <a:t> manufacturing, finance)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678410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FD7998-48FE-4CA9-A891-293FBD6F10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Predator Prey Model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79F759-C210-4BA5-98B9-43B1F30EFF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8672" y="1510235"/>
            <a:ext cx="10515600" cy="4351338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en-GB" dirty="0"/>
              <a:t>The predator prey model demonstrates how the relationship in numbers between two species changes over time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en-GB" dirty="0"/>
              <a:t>In the predator-prey model the following assumptions are made:</a:t>
            </a:r>
          </a:p>
          <a:p>
            <a:pPr lvl="1"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en-GB" dirty="0"/>
              <a:t>Predators and prey cannot succumb to disease (or even old age for that matter)</a:t>
            </a:r>
          </a:p>
          <a:p>
            <a:pPr lvl="1"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en-GB" dirty="0"/>
              <a:t>The prey has unlimited food supply</a:t>
            </a:r>
          </a:p>
        </p:txBody>
      </p:sp>
    </p:spTree>
    <p:extLst>
      <p:ext uri="{BB962C8B-B14F-4D97-AF65-F5344CB8AC3E}">
        <p14:creationId xmlns:p14="http://schemas.microsoft.com/office/powerpoint/2010/main" val="21427419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FD7998-48FE-4CA9-A891-293FBD6F10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Predator-Prey Model - Scenarios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79F759-C210-4BA5-98B9-43B1F30EFF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4846" y="1377713"/>
            <a:ext cx="5446354" cy="4351338"/>
          </a:xfrm>
        </p:spPr>
        <p:txBody>
          <a:bodyPr>
            <a:normAutofit fontScale="85000" lnSpcReduction="10000"/>
          </a:bodyPr>
          <a:lstStyle/>
          <a:p>
            <a:pPr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en-GB" dirty="0"/>
              <a:t>When there is a high number of predators, the number of prey will decrease</a:t>
            </a: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en-GB" dirty="0"/>
              <a:t>When the number of prey is low, the number of predators will decrease</a:t>
            </a: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en-GB" dirty="0"/>
              <a:t>When the number of predators is low, the number of prey will increase</a:t>
            </a: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en-GB" dirty="0"/>
              <a:t>When the number of prey is high, the numbers of predators will increase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25E6D19-FB40-4B8E-BDDD-A8E82789C61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36974" y="1266825"/>
            <a:ext cx="5667375" cy="4324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94218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EC06E3-E613-49B1-82BE-5145572214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err="1"/>
              <a:t>Lotka</a:t>
            </a:r>
            <a:r>
              <a:rPr lang="en-GB" dirty="0"/>
              <a:t>-Volterra Equations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7B2DBF8A-DAA3-4279-A163-8A97BB3D2C35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08672" y="1395934"/>
                <a:ext cx="10515600" cy="5119165"/>
              </a:xfrm>
            </p:spPr>
            <p:txBody>
              <a:bodyPr>
                <a:normAutofit fontScale="92500" lnSpcReduction="10000"/>
              </a:bodyPr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800" i="1" dirty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800" i="1" dirty="0">
                              <a:latin typeface="Cambria Math" panose="02040503050406030204" pitchFamily="18" charset="0"/>
                            </a:rPr>
                            <m:t>𝑑</m:t>
                          </m:r>
                          <m:r>
                            <a:rPr lang="en-GB" sz="2800" b="0" i="1" dirty="0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num>
                        <m:den>
                          <m:r>
                            <a:rPr lang="en-GB" sz="2800" i="1" dirty="0"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n-GB" sz="2800" i="1" dirty="0"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el-GR" sz="2800" i="1" dirty="0" smtClean="0">
                          <a:latin typeface="Cambria Math" panose="02040503050406030204" pitchFamily="18" charset="0"/>
                        </a:rPr>
                        <m:t>α</m:t>
                      </m:r>
                      <m:r>
                        <a:rPr lang="en-GB" sz="2800" b="0" i="1" dirty="0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800" b="0" i="1" dirty="0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m:rPr>
                          <m:sty m:val="p"/>
                        </m:rPr>
                        <a:rPr lang="el-GR" i="1" dirty="0">
                          <a:latin typeface="Cambria Math" panose="02040503050406030204" pitchFamily="18" charset="0"/>
                        </a:rPr>
                        <m:t>β</m:t>
                      </m:r>
                      <m:r>
                        <a:rPr lang="en-GB" sz="2800" b="0" i="1" dirty="0" smtClean="0">
                          <a:latin typeface="Cambria Math" panose="02040503050406030204" pitchFamily="18" charset="0"/>
                        </a:rPr>
                        <m:t>𝑥𝑦</m:t>
                      </m:r>
                    </m:oMath>
                  </m:oMathPara>
                </a14:m>
                <a:endParaRPr lang="en-GB" dirty="0"/>
              </a:p>
              <a:p>
                <a:pPr marL="0" indent="0">
                  <a:buNone/>
                </a:pPr>
                <a:endParaRPr lang="en-GB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800" i="1" dirty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800" i="1" dirty="0">
                              <a:latin typeface="Cambria Math" panose="02040503050406030204" pitchFamily="18" charset="0"/>
                            </a:rPr>
                            <m:t>𝑑</m:t>
                          </m:r>
                          <m:r>
                            <a:rPr lang="en-GB" sz="2800" b="0" i="1" dirty="0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num>
                        <m:den>
                          <m:r>
                            <a:rPr lang="en-GB" sz="2800" i="1" dirty="0"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n-GB" sz="2800" i="1" dirty="0"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el-GR" i="1" dirty="0">
                          <a:latin typeface="Cambria Math" panose="02040503050406030204" pitchFamily="18" charset="0"/>
                        </a:rPr>
                        <m:t>δ</m:t>
                      </m:r>
                      <m:r>
                        <a:rPr lang="en-GB" sz="2800" b="0" i="1" dirty="0" smtClean="0">
                          <a:latin typeface="Cambria Math" panose="02040503050406030204" pitchFamily="18" charset="0"/>
                        </a:rPr>
                        <m:t>𝑥𝑦</m:t>
                      </m:r>
                      <m:r>
                        <a:rPr lang="en-GB" sz="2800" b="0" i="1" dirty="0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m:rPr>
                          <m:sty m:val="p"/>
                        </m:rPr>
                        <a:rPr lang="el-GR" i="1" dirty="0">
                          <a:latin typeface="Cambria Math" panose="02040503050406030204" pitchFamily="18" charset="0"/>
                        </a:rPr>
                        <m:t>γ</m:t>
                      </m:r>
                      <m:r>
                        <a:rPr lang="en-GB" sz="2800" b="0" i="1" dirty="0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GB" dirty="0"/>
              </a:p>
              <a:p>
                <a:pPr marL="0" indent="0">
                  <a:buNone/>
                </a:pPr>
                <a:endParaRPr lang="en-GB" sz="2800" b="0" i="1" dirty="0"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n-GB" sz="2800" b="0" i="1" dirty="0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800" b="0" i="1" dirty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GB" dirty="0"/>
                  <a:t>is the number of prey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n-GB" sz="2800" b="0" i="1" dirty="0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GB" dirty="0"/>
                  <a:t> is the number of predators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sz="2800" i="1" dirty="0" smtClean="0">
                        <a:latin typeface="Cambria Math" panose="02040503050406030204" pitchFamily="18" charset="0"/>
                      </a:rPr>
                      <m:t>α</m:t>
                    </m:r>
                  </m:oMath>
                </a14:m>
                <a:r>
                  <a:rPr lang="en-GB" dirty="0"/>
                  <a:t> is the birth rate of the prey constants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i="1" dirty="0">
                        <a:latin typeface="Cambria Math" panose="02040503050406030204" pitchFamily="18" charset="0"/>
                      </a:rPr>
                      <m:t>β</m:t>
                    </m:r>
                  </m:oMath>
                </a14:m>
                <a:r>
                  <a:rPr lang="en-GB" dirty="0"/>
                  <a:t> is the predation rate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i="1" dirty="0" smtClean="0">
                        <a:latin typeface="Cambria Math" panose="02040503050406030204" pitchFamily="18" charset="0"/>
                      </a:rPr>
                      <m:t>δ</m:t>
                    </m:r>
                  </m:oMath>
                </a14:m>
                <a:r>
                  <a:rPr lang="en-GB" dirty="0"/>
                  <a:t> is the birth rate of predators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i="1" dirty="0" smtClean="0">
                        <a:latin typeface="Cambria Math" panose="02040503050406030204" pitchFamily="18" charset="0"/>
                      </a:rPr>
                      <m:t>γ</m:t>
                    </m:r>
                  </m:oMath>
                </a14:m>
                <a:r>
                  <a:rPr lang="en-GB" dirty="0"/>
                  <a:t> is the death rate from starvation of the predators</a:t>
                </a:r>
              </a:p>
              <a:p>
                <a:pPr marL="0" indent="0">
                  <a:buNone/>
                </a:pPr>
                <a:endParaRPr lang="en-GB" dirty="0"/>
              </a:p>
              <a:p>
                <a:pPr marL="0" indent="0">
                  <a:buNone/>
                </a:pPr>
                <a:endParaRPr lang="en-GB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7B2DBF8A-DAA3-4279-A163-8A97BB3D2C3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08672" y="1395934"/>
                <a:ext cx="10515600" cy="5119165"/>
              </a:xfrm>
              <a:blipFill>
                <a:blip r:embed="rId2"/>
                <a:stretch>
                  <a:fillRect b="-8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Box 4">
            <a:extLst>
              <a:ext uri="{FF2B5EF4-FFF2-40B4-BE49-F238E27FC236}">
                <a16:creationId xmlns:a16="http://schemas.microsoft.com/office/drawing/2014/main" id="{94A9466F-C581-454F-AE64-58A94D96D5ED}"/>
              </a:ext>
            </a:extLst>
          </p:cNvPr>
          <p:cNvSpPr txBox="1"/>
          <p:nvPr/>
        </p:nvSpPr>
        <p:spPr>
          <a:xfrm>
            <a:off x="5221646" y="1780247"/>
            <a:ext cx="6102626" cy="1141018"/>
          </a:xfrm>
          <a:prstGeom prst="rect">
            <a:avLst/>
          </a:prstGeom>
          <a:noFill/>
          <a:ln>
            <a:solidFill>
              <a:schemeClr val="accent6">
                <a:lumMod val="60000"/>
                <a:lumOff val="40000"/>
              </a:schemeClr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GB" sz="2400" dirty="0" err="1">
                <a:latin typeface="Consolas" panose="020B0609020204030204" pitchFamily="49" charset="0"/>
              </a:rPr>
              <a:t>dxdt</a:t>
            </a:r>
            <a:r>
              <a:rPr lang="en-GB" sz="2400" dirty="0">
                <a:latin typeface="Consolas" panose="020B0609020204030204" pitchFamily="49" charset="0"/>
              </a:rPr>
              <a:t> = alpha * x - beta * x * y</a:t>
            </a:r>
          </a:p>
          <a:p>
            <a:pPr>
              <a:lnSpc>
                <a:spcPct val="150000"/>
              </a:lnSpc>
            </a:pPr>
            <a:r>
              <a:rPr lang="en-GB" sz="2400" dirty="0" err="1">
                <a:latin typeface="Consolas" panose="020B0609020204030204" pitchFamily="49" charset="0"/>
              </a:rPr>
              <a:t>dydt</a:t>
            </a:r>
            <a:r>
              <a:rPr lang="en-GB" sz="2400" dirty="0">
                <a:latin typeface="Consolas" panose="020B0609020204030204" pitchFamily="49" charset="0"/>
              </a:rPr>
              <a:t> = delta * x * y - gamma * y</a:t>
            </a:r>
          </a:p>
        </p:txBody>
      </p:sp>
    </p:spTree>
    <p:extLst>
      <p:ext uri="{BB962C8B-B14F-4D97-AF65-F5344CB8AC3E}">
        <p14:creationId xmlns:p14="http://schemas.microsoft.com/office/powerpoint/2010/main" val="6859245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EC06E3-E613-49B1-82BE-5145572214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Time stepping – Euler Equations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7B2DBF8A-DAA3-4279-A163-8A97BB3D2C35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08672" y="1395934"/>
                <a:ext cx="10515600" cy="5119165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endParaRPr lang="en-GB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pt-BR" i="1" dirty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i="1" dirty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GB" i="1" dirty="0">
                              <a:latin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  <m:r>
                        <a:rPr lang="en-GB" i="1" dirty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2800" b="0" i="1" dirty="0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800" i="1" dirty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800" i="1" dirty="0">
                              <a:latin typeface="Cambria Math" panose="02040503050406030204" pitchFamily="18" charset="0"/>
                            </a:rPr>
                            <m:t>𝑑</m:t>
                          </m:r>
                          <m:r>
                            <a:rPr lang="en-GB" sz="2800" b="0" i="1" dirty="0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num>
                        <m:den>
                          <m:r>
                            <a:rPr lang="en-GB" sz="2800" i="1" dirty="0"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n-GB" sz="2800" b="0" i="1" dirty="0" smtClean="0">
                          <a:latin typeface="Cambria Math" panose="02040503050406030204" pitchFamily="18" charset="0"/>
                        </a:rPr>
                        <m:t>𝑑𝑡</m:t>
                      </m:r>
                      <m:r>
                        <a:rPr lang="en-GB" sz="2800" b="0" i="1" dirty="0" smtClean="0">
                          <a:latin typeface="Cambria Math" panose="02040503050406030204" pitchFamily="18" charset="0"/>
                        </a:rPr>
                        <m:t>+ </m:t>
                      </m:r>
                      <m:sSub>
                        <m:sSubPr>
                          <m:ctrlPr>
                            <a:rPr lang="pt-BR" sz="2800" b="0" i="1" dirty="0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2800" b="0" i="1" dirty="0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GB" sz="2800" b="0" i="1" dirty="0" smtClean="0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GB" sz="2800" b="0" i="1" dirty="0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sub>
                      </m:sSub>
                    </m:oMath>
                  </m:oMathPara>
                </a14:m>
                <a:endParaRPr lang="en-GB" dirty="0"/>
              </a:p>
              <a:p>
                <a:pPr marL="0" indent="0">
                  <a:buNone/>
                </a:pPr>
                <a:endParaRPr lang="en-GB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pt-BR" i="1" dirty="0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b="0" i="1" dirty="0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GB" i="1" dirty="0">
                              <a:latin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  <m:r>
                        <a:rPr lang="en-GB" i="1" dirty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2800" b="0" i="1" dirty="0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800" i="1" dirty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800" i="1" dirty="0">
                              <a:latin typeface="Cambria Math" panose="02040503050406030204" pitchFamily="18" charset="0"/>
                            </a:rPr>
                            <m:t>𝑑</m:t>
                          </m:r>
                          <m:r>
                            <a:rPr lang="en-GB" sz="2800" b="0" i="1" dirty="0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num>
                        <m:den>
                          <m:r>
                            <a:rPr lang="en-GB" sz="2800" i="1" dirty="0"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n-GB" sz="2800" b="0" i="1" dirty="0" smtClean="0">
                          <a:latin typeface="Cambria Math" panose="02040503050406030204" pitchFamily="18" charset="0"/>
                        </a:rPr>
                        <m:t>𝑑𝑡</m:t>
                      </m:r>
                      <m:r>
                        <a:rPr lang="en-GB" sz="2800" b="0" i="1" dirty="0" smtClean="0">
                          <a:latin typeface="Cambria Math" panose="02040503050406030204" pitchFamily="18" charset="0"/>
                        </a:rPr>
                        <m:t>+ </m:t>
                      </m:r>
                      <m:sSub>
                        <m:sSubPr>
                          <m:ctrlPr>
                            <a:rPr lang="pt-BR" sz="2800" b="0" i="1" dirty="0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2800" b="0" i="1" dirty="0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GB" sz="2800" b="0" i="1" dirty="0" smtClean="0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GB" sz="2800" b="0" i="1" dirty="0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sub>
                      </m:sSub>
                    </m:oMath>
                  </m:oMathPara>
                </a14:m>
                <a:endParaRPr lang="en-GB" dirty="0"/>
              </a:p>
              <a:p>
                <a:pPr marL="0" indent="0">
                  <a:buNone/>
                </a:pPr>
                <a:endParaRPr lang="en-GB" sz="2800" b="0" i="1" dirty="0"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:r>
                  <a:rPr lang="en-GB" dirty="0"/>
                  <a:t>These are the Euler equations and determine the change the predator and prey populations between one time step and the next.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7B2DBF8A-DAA3-4279-A163-8A97BB3D2C3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08672" y="1395934"/>
                <a:ext cx="10515600" cy="5119165"/>
              </a:xfrm>
              <a:blipFill>
                <a:blip r:embed="rId2"/>
                <a:stretch>
                  <a:fillRect l="-121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>
            <a:extLst>
              <a:ext uri="{FF2B5EF4-FFF2-40B4-BE49-F238E27FC236}">
                <a16:creationId xmlns:a16="http://schemas.microsoft.com/office/drawing/2014/main" id="{FD0E7460-75BB-4D41-9EFB-779D634B3B8F}"/>
              </a:ext>
            </a:extLst>
          </p:cNvPr>
          <p:cNvSpPr txBox="1"/>
          <p:nvPr/>
        </p:nvSpPr>
        <p:spPr>
          <a:xfrm>
            <a:off x="5221646" y="1780247"/>
            <a:ext cx="6102626" cy="1695016"/>
          </a:xfrm>
          <a:prstGeom prst="rect">
            <a:avLst/>
          </a:prstGeom>
          <a:noFill/>
          <a:ln>
            <a:solidFill>
              <a:schemeClr val="accent6">
                <a:lumMod val="60000"/>
                <a:lumOff val="40000"/>
              </a:schemeClr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GB" sz="2400" dirty="0">
                <a:latin typeface="Consolas" panose="020B0609020204030204" pitchFamily="49" charset="0"/>
              </a:rPr>
              <a:t>y[t] = </a:t>
            </a:r>
            <a:r>
              <a:rPr lang="en-GB" sz="2400" dirty="0" err="1">
                <a:latin typeface="Consolas" panose="020B0609020204030204" pitchFamily="49" charset="0"/>
              </a:rPr>
              <a:t>dydt</a:t>
            </a:r>
            <a:r>
              <a:rPr lang="en-GB" sz="2400" dirty="0">
                <a:latin typeface="Consolas" panose="020B0609020204030204" pitchFamily="49" charset="0"/>
              </a:rPr>
              <a:t> * dt + y[t-1]</a:t>
            </a:r>
          </a:p>
          <a:p>
            <a:pPr>
              <a:lnSpc>
                <a:spcPct val="150000"/>
              </a:lnSpc>
            </a:pPr>
            <a:endParaRPr lang="en-GB" sz="2400" dirty="0">
              <a:latin typeface="Consolas" panose="020B0609020204030204" pitchFamily="49" charset="0"/>
            </a:endParaRPr>
          </a:p>
          <a:p>
            <a:pPr>
              <a:lnSpc>
                <a:spcPct val="150000"/>
              </a:lnSpc>
            </a:pPr>
            <a:r>
              <a:rPr lang="en-GB" sz="2400" dirty="0">
                <a:latin typeface="Consolas" panose="020B0609020204030204" pitchFamily="49" charset="0"/>
              </a:rPr>
              <a:t>x[t] = </a:t>
            </a:r>
            <a:r>
              <a:rPr lang="en-GB" sz="2400" dirty="0" err="1">
                <a:latin typeface="Consolas" panose="020B0609020204030204" pitchFamily="49" charset="0"/>
              </a:rPr>
              <a:t>dxdt</a:t>
            </a:r>
            <a:r>
              <a:rPr lang="en-GB" sz="2400" dirty="0">
                <a:latin typeface="Consolas" panose="020B0609020204030204" pitchFamily="49" charset="0"/>
              </a:rPr>
              <a:t> * dt + x[t-1]</a:t>
            </a:r>
          </a:p>
        </p:txBody>
      </p:sp>
    </p:spTree>
    <p:extLst>
      <p:ext uri="{BB962C8B-B14F-4D97-AF65-F5344CB8AC3E}">
        <p14:creationId xmlns:p14="http://schemas.microsoft.com/office/powerpoint/2010/main" val="5359342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A1D614-E043-4317-8BBD-8C3D0C0B37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Explore the model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4983D3-01B8-41C0-8F26-B088A35115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9905" y="1143643"/>
            <a:ext cx="7590182" cy="5642829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en-GB" sz="2000" dirty="0"/>
              <a:t>Download the code from: </a:t>
            </a:r>
            <a:r>
              <a:rPr lang="en-GB" sz="2000" dirty="0">
                <a:hlinkClick r:id="rId2"/>
              </a:rPr>
              <a:t>pedator_prey_model/predatorPrey.py</a:t>
            </a:r>
            <a:endParaRPr lang="en-GB" sz="2000" dirty="0"/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en-GB" sz="2000" dirty="0"/>
              <a:t>Run and Investigate the code</a:t>
            </a: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en-GB" sz="2000" dirty="0"/>
              <a:t>Make changes to the parameters </a:t>
            </a:r>
          </a:p>
          <a:p>
            <a:pPr lvl="1"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en-GB" sz="2000" dirty="0">
                <a:latin typeface="Consolas" panose="020B0609020204030204" pitchFamily="49" charset="0"/>
              </a:rPr>
              <a:t>alpha</a:t>
            </a:r>
          </a:p>
          <a:p>
            <a:pPr lvl="1"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en-GB" sz="2000" dirty="0">
                <a:latin typeface="Consolas" panose="020B0609020204030204" pitchFamily="49" charset="0"/>
              </a:rPr>
              <a:t>beta</a:t>
            </a:r>
          </a:p>
          <a:p>
            <a:pPr lvl="1"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en-GB" sz="2000" dirty="0">
                <a:latin typeface="Consolas" panose="020B0609020204030204" pitchFamily="49" charset="0"/>
              </a:rPr>
              <a:t>gamma</a:t>
            </a:r>
          </a:p>
          <a:p>
            <a:pPr lvl="1"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en-GB" sz="2000" dirty="0">
                <a:latin typeface="Consolas" panose="020B0609020204030204" pitchFamily="49" charset="0"/>
              </a:rPr>
              <a:t>delta</a:t>
            </a:r>
          </a:p>
          <a:p>
            <a:pPr lvl="1"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en-GB" sz="2000" dirty="0">
                <a:latin typeface="Consolas" panose="020B0609020204030204" pitchFamily="49" charset="0"/>
              </a:rPr>
              <a:t>x0</a:t>
            </a:r>
          </a:p>
          <a:p>
            <a:pPr lvl="1"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en-GB" sz="2000" dirty="0">
                <a:latin typeface="Consolas" panose="020B0609020204030204" pitchFamily="49" charset="0"/>
              </a:rPr>
              <a:t>y0</a:t>
            </a:r>
          </a:p>
          <a:p>
            <a:pPr lvl="1"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en-GB" sz="2000" dirty="0">
                <a:latin typeface="Consolas" panose="020B0609020204030204" pitchFamily="49" charset="0"/>
              </a:rPr>
              <a:t>T</a:t>
            </a:r>
          </a:p>
          <a:p>
            <a:pPr lvl="1"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en-GB" sz="2000" dirty="0">
                <a:latin typeface="Consolas" panose="020B0609020204030204" pitchFamily="49" charset="0"/>
              </a:rPr>
              <a:t>dt</a:t>
            </a:r>
            <a:endParaRPr lang="en-GB" sz="2000" dirty="0"/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en-GB" sz="2000" dirty="0"/>
              <a:t>Plot and analyse the outputs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02ADB21-CF30-416D-8EB8-B2A9C7E3E6B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68605" y="2004184"/>
            <a:ext cx="5534025" cy="4333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8015626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10321</TotalTime>
  <Words>2677</Words>
  <Application>Microsoft Office PowerPoint</Application>
  <PresentationFormat>Widescreen</PresentationFormat>
  <Paragraphs>354</Paragraphs>
  <Slides>41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41</vt:i4>
      </vt:variant>
    </vt:vector>
  </HeadingPairs>
  <TitlesOfParts>
    <vt:vector size="51" baseType="lpstr">
      <vt:lpstr>Arial</vt:lpstr>
      <vt:lpstr>Calibri</vt:lpstr>
      <vt:lpstr>Calibri Light</vt:lpstr>
      <vt:lpstr>Cambria Math</vt:lpstr>
      <vt:lpstr>Consolas</vt:lpstr>
      <vt:lpstr>Courier New</vt:lpstr>
      <vt:lpstr>gg sans</vt:lpstr>
      <vt:lpstr>Times New Roman</vt:lpstr>
      <vt:lpstr>Wingdings</vt:lpstr>
      <vt:lpstr>1_Office Theme</vt:lpstr>
      <vt:lpstr>Simulations</vt:lpstr>
      <vt:lpstr>Learning objectives</vt:lpstr>
      <vt:lpstr>What is a simulation?</vt:lpstr>
      <vt:lpstr>Predator Prey model</vt:lpstr>
      <vt:lpstr>Predator Prey Model</vt:lpstr>
      <vt:lpstr>Predator-Prey Model - Scenarios</vt:lpstr>
      <vt:lpstr>Lotka-Volterra Equations</vt:lpstr>
      <vt:lpstr>Time stepping – Euler Equations</vt:lpstr>
      <vt:lpstr>Explore the model</vt:lpstr>
      <vt:lpstr>Global Carbon Cycle</vt:lpstr>
      <vt:lpstr>Global carbon cycle and climate change</vt:lpstr>
      <vt:lpstr>Carbon Cycle Model</vt:lpstr>
      <vt:lpstr>Atmosphere as a bath tub analogy</vt:lpstr>
      <vt:lpstr>Mathematical principles</vt:lpstr>
      <vt:lpstr>Initial Values of stores</vt:lpstr>
      <vt:lpstr>Initial Values of fluxes (Gt/yr)</vt:lpstr>
      <vt:lpstr>Update model at each timestep</vt:lpstr>
      <vt:lpstr>Example output</vt:lpstr>
      <vt:lpstr>Things to try</vt:lpstr>
      <vt:lpstr>Epidemic Model</vt:lpstr>
      <vt:lpstr>Epidemic model</vt:lpstr>
      <vt:lpstr>Epidemiology model: Assumptions</vt:lpstr>
      <vt:lpstr>R=2, population=100</vt:lpstr>
      <vt:lpstr>PowerPoint Presentation</vt:lpstr>
      <vt:lpstr>Daisy World</vt:lpstr>
      <vt:lpstr>Daisy World</vt:lpstr>
      <vt:lpstr>Daisy World</vt:lpstr>
      <vt:lpstr>Equations for Daisy world</vt:lpstr>
      <vt:lpstr>Equations for Daisy World</vt:lpstr>
      <vt:lpstr>Code for Daisy World </vt:lpstr>
      <vt:lpstr>Code for Daisy World continued</vt:lpstr>
      <vt:lpstr>Things to try</vt:lpstr>
      <vt:lpstr>MONIAC</vt:lpstr>
      <vt:lpstr>MONIAC</vt:lpstr>
      <vt:lpstr>MONIAC Macro economic model</vt:lpstr>
      <vt:lpstr>MONIAC schematic</vt:lpstr>
      <vt:lpstr>Formulas</vt:lpstr>
      <vt:lpstr>Formulas</vt:lpstr>
      <vt:lpstr>MONIAC Code</vt:lpstr>
      <vt:lpstr>MONIAC code continued</vt:lpstr>
      <vt:lpstr>Things to try</vt:lpstr>
    </vt:vector>
  </TitlesOfParts>
  <Company>RM Education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Learning objective</dc:title>
  <dc:creator>Grey William</dc:creator>
  <cp:lastModifiedBy>Chezka Mae Madrona</cp:lastModifiedBy>
  <cp:revision>130</cp:revision>
  <cp:lastPrinted>2016-09-16T11:32:46Z</cp:lastPrinted>
  <dcterms:created xsi:type="dcterms:W3CDTF">2016-09-09T07:37:57Z</dcterms:created>
  <dcterms:modified xsi:type="dcterms:W3CDTF">2025-03-25T10:28:20Z</dcterms:modified>
</cp:coreProperties>
</file>