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47" r:id="rId5"/>
    <p:sldId id="338" r:id="rId6"/>
    <p:sldId id="345" r:id="rId7"/>
    <p:sldId id="256" r:id="rId8"/>
    <p:sldId id="333" r:id="rId9"/>
    <p:sldId id="334" r:id="rId10"/>
    <p:sldId id="335" r:id="rId11"/>
    <p:sldId id="348" r:id="rId12"/>
    <p:sldId id="340" r:id="rId13"/>
    <p:sldId id="282" r:id="rId14"/>
    <p:sldId id="344" r:id="rId15"/>
    <p:sldId id="346" r:id="rId16"/>
    <p:sldId id="353" r:id="rId17"/>
    <p:sldId id="355" r:id="rId18"/>
    <p:sldId id="356" r:id="rId19"/>
    <p:sldId id="357" r:id="rId20"/>
    <p:sldId id="359" r:id="rId21"/>
    <p:sldId id="358" r:id="rId22"/>
    <p:sldId id="341" r:id="rId23"/>
    <p:sldId id="342" r:id="rId24"/>
    <p:sldId id="343" r:id="rId25"/>
    <p:sldId id="336" r:id="rId26"/>
    <p:sldId id="350" r:id="rId27"/>
    <p:sldId id="351" r:id="rId28"/>
    <p:sldId id="360" r:id="rId29"/>
    <p:sldId id="349" r:id="rId30"/>
    <p:sldId id="352" r:id="rId31"/>
    <p:sldId id="339" r:id="rId32"/>
    <p:sldId id="32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5118" autoAdjust="0"/>
  </p:normalViewPr>
  <p:slideViewPr>
    <p:cSldViewPr snapToGrid="0">
      <p:cViewPr varScale="1">
        <p:scale>
          <a:sx n="107" d="100"/>
          <a:sy n="107" d="100"/>
        </p:scale>
        <p:origin x="102" y="52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Grey" userId="37b73424-c081-4fc2-b1af-363f4f3fd4f3" providerId="ADAL" clId="{575DF1BE-EB7B-4E22-8560-AD7175F940DB}"/>
    <pc:docChg chg="undo custSel addSld delSld modSld sldOrd">
      <pc:chgData name="William Grey" userId="37b73424-c081-4fc2-b1af-363f4f3fd4f3" providerId="ADAL" clId="{575DF1BE-EB7B-4E22-8560-AD7175F940DB}" dt="2021-02-04T22:18:49.194" v="4255" actId="1076"/>
      <pc:docMkLst>
        <pc:docMk/>
      </pc:docMkLst>
      <pc:sldChg chg="del">
        <pc:chgData name="William Grey" userId="37b73424-c081-4fc2-b1af-363f4f3fd4f3" providerId="ADAL" clId="{575DF1BE-EB7B-4E22-8560-AD7175F940DB}" dt="2021-02-03T22:23:46.979" v="1858" actId="47"/>
        <pc:sldMkLst>
          <pc:docMk/>
          <pc:sldMk cId="2412389562" sldId="264"/>
        </pc:sldMkLst>
      </pc:sldChg>
      <pc:sldChg chg="modSp add del mod">
        <pc:chgData name="William Grey" userId="37b73424-c081-4fc2-b1af-363f4f3fd4f3" providerId="ADAL" clId="{575DF1BE-EB7B-4E22-8560-AD7175F940DB}" dt="2021-02-03T22:31:31.539" v="1964" actId="47"/>
        <pc:sldMkLst>
          <pc:docMk/>
          <pc:sldMk cId="260014857" sldId="265"/>
        </pc:sldMkLst>
        <pc:spChg chg="mod">
          <ac:chgData name="William Grey" userId="37b73424-c081-4fc2-b1af-363f4f3fd4f3" providerId="ADAL" clId="{575DF1BE-EB7B-4E22-8560-AD7175F940DB}" dt="2021-02-03T22:25:08.376" v="1913" actId="21"/>
          <ac:spMkLst>
            <pc:docMk/>
            <pc:sldMk cId="260014857" sldId="265"/>
            <ac:spMk id="5" creationId="{00000000-0000-0000-0000-000000000000}"/>
          </ac:spMkLst>
        </pc:spChg>
        <pc:spChg chg="mod">
          <ac:chgData name="William Grey" userId="37b73424-c081-4fc2-b1af-363f4f3fd4f3" providerId="ADAL" clId="{575DF1BE-EB7B-4E22-8560-AD7175F940DB}" dt="2021-02-03T22:25:17.847" v="1915" actId="21"/>
          <ac:spMkLst>
            <pc:docMk/>
            <pc:sldMk cId="260014857" sldId="265"/>
            <ac:spMk id="6" creationId="{00000000-0000-0000-0000-000000000000}"/>
          </ac:spMkLst>
        </pc:spChg>
        <pc:spChg chg="mod">
          <ac:chgData name="William Grey" userId="37b73424-c081-4fc2-b1af-363f4f3fd4f3" providerId="ADAL" clId="{575DF1BE-EB7B-4E22-8560-AD7175F940DB}" dt="2021-02-03T22:25:50.624" v="1923" actId="21"/>
          <ac:spMkLst>
            <pc:docMk/>
            <pc:sldMk cId="260014857" sldId="265"/>
            <ac:spMk id="7" creationId="{00000000-0000-0000-0000-000000000000}"/>
          </ac:spMkLst>
        </pc:spChg>
      </pc:sldChg>
      <pc:sldChg chg="del">
        <pc:chgData name="William Grey" userId="37b73424-c081-4fc2-b1af-363f4f3fd4f3" providerId="ADAL" clId="{575DF1BE-EB7B-4E22-8560-AD7175F940DB}" dt="2021-02-03T22:24:06.317" v="1859" actId="2696"/>
        <pc:sldMkLst>
          <pc:docMk/>
          <pc:sldMk cId="2242972041" sldId="265"/>
        </pc:sldMkLst>
      </pc:sldChg>
      <pc:sldChg chg="del">
        <pc:chgData name="William Grey" userId="37b73424-c081-4fc2-b1af-363f4f3fd4f3" providerId="ADAL" clId="{575DF1BE-EB7B-4E22-8560-AD7175F940DB}" dt="2021-02-03T22:24:06.317" v="1859" actId="2696"/>
        <pc:sldMkLst>
          <pc:docMk/>
          <pc:sldMk cId="3736194096" sldId="266"/>
        </pc:sldMkLst>
      </pc:sldChg>
      <pc:sldChg chg="modSp add del mod">
        <pc:chgData name="William Grey" userId="37b73424-c081-4fc2-b1af-363f4f3fd4f3" providerId="ADAL" clId="{575DF1BE-EB7B-4E22-8560-AD7175F940DB}" dt="2021-02-04T21:33:02.390" v="2005" actId="47"/>
        <pc:sldMkLst>
          <pc:docMk/>
          <pc:sldMk cId="3754365955" sldId="266"/>
        </pc:sldMkLst>
        <pc:spChg chg="mod">
          <ac:chgData name="William Grey" userId="37b73424-c081-4fc2-b1af-363f4f3fd4f3" providerId="ADAL" clId="{575DF1BE-EB7B-4E22-8560-AD7175F940DB}" dt="2021-02-03T22:26:11.155" v="1925" actId="21"/>
          <ac:spMkLst>
            <pc:docMk/>
            <pc:sldMk cId="3754365955" sldId="266"/>
            <ac:spMk id="5" creationId="{00000000-0000-0000-0000-000000000000}"/>
          </ac:spMkLst>
        </pc:spChg>
        <pc:spChg chg="mod">
          <ac:chgData name="William Grey" userId="37b73424-c081-4fc2-b1af-363f4f3fd4f3" providerId="ADAL" clId="{575DF1BE-EB7B-4E22-8560-AD7175F940DB}" dt="2021-02-04T21:29:09.929" v="1984" actId="21"/>
          <ac:spMkLst>
            <pc:docMk/>
            <pc:sldMk cId="3754365955" sldId="266"/>
            <ac:spMk id="6" creationId="{00000000-0000-0000-0000-000000000000}"/>
          </ac:spMkLst>
        </pc:spChg>
      </pc:sldChg>
      <pc:sldChg chg="add del">
        <pc:chgData name="William Grey" userId="37b73424-c081-4fc2-b1af-363f4f3fd4f3" providerId="ADAL" clId="{575DF1BE-EB7B-4E22-8560-AD7175F940DB}" dt="2021-02-03T22:19:48.013" v="1708" actId="47"/>
        <pc:sldMkLst>
          <pc:docMk/>
          <pc:sldMk cId="2400642824" sldId="269"/>
        </pc:sldMkLst>
      </pc:sldChg>
      <pc:sldChg chg="del">
        <pc:chgData name="William Grey" userId="37b73424-c081-4fc2-b1af-363f4f3fd4f3" providerId="ADAL" clId="{575DF1BE-EB7B-4E22-8560-AD7175F940DB}" dt="2021-02-03T22:18:13.330" v="1630" actId="2696"/>
        <pc:sldMkLst>
          <pc:docMk/>
          <pc:sldMk cId="3803016793" sldId="269"/>
        </pc:sldMkLst>
      </pc:sldChg>
      <pc:sldChg chg="add del">
        <pc:chgData name="William Grey" userId="37b73424-c081-4fc2-b1af-363f4f3fd4f3" providerId="ADAL" clId="{575DF1BE-EB7B-4E22-8560-AD7175F940DB}" dt="2021-02-03T21:00:02.101" v="351" actId="47"/>
        <pc:sldMkLst>
          <pc:docMk/>
          <pc:sldMk cId="4171784743" sldId="279"/>
        </pc:sldMkLst>
      </pc:sldChg>
      <pc:sldChg chg="del ord">
        <pc:chgData name="William Grey" userId="37b73424-c081-4fc2-b1af-363f4f3fd4f3" providerId="ADAL" clId="{575DF1BE-EB7B-4E22-8560-AD7175F940DB}" dt="2021-02-04T21:59:24.089" v="3125" actId="47"/>
        <pc:sldMkLst>
          <pc:docMk/>
          <pc:sldMk cId="3876668913" sldId="280"/>
        </pc:sldMkLst>
      </pc:sldChg>
      <pc:sldChg chg="add del">
        <pc:chgData name="William Grey" userId="37b73424-c081-4fc2-b1af-363f4f3fd4f3" providerId="ADAL" clId="{575DF1BE-EB7B-4E22-8560-AD7175F940DB}" dt="2021-02-03T21:13:12.701" v="756" actId="47"/>
        <pc:sldMkLst>
          <pc:docMk/>
          <pc:sldMk cId="3565613457" sldId="281"/>
        </pc:sldMkLst>
      </pc:sldChg>
      <pc:sldChg chg="modSp del mod">
        <pc:chgData name="William Grey" userId="37b73424-c081-4fc2-b1af-363f4f3fd4f3" providerId="ADAL" clId="{575DF1BE-EB7B-4E22-8560-AD7175F940DB}" dt="2021-02-04T21:40:18.230" v="2206" actId="2696"/>
        <pc:sldMkLst>
          <pc:docMk/>
          <pc:sldMk cId="1947894770" sldId="282"/>
        </pc:sldMkLst>
        <pc:spChg chg="mod">
          <ac:chgData name="William Grey" userId="37b73424-c081-4fc2-b1af-363f4f3fd4f3" providerId="ADAL" clId="{575DF1BE-EB7B-4E22-8560-AD7175F940DB}" dt="2021-02-04T21:40:05.708" v="2205" actId="20577"/>
          <ac:spMkLst>
            <pc:docMk/>
            <pc:sldMk cId="1947894770" sldId="282"/>
            <ac:spMk id="3" creationId="{00000000-0000-0000-0000-000000000000}"/>
          </ac:spMkLst>
        </pc:spChg>
      </pc:sldChg>
      <pc:sldChg chg="add">
        <pc:chgData name="William Grey" userId="37b73424-c081-4fc2-b1af-363f4f3fd4f3" providerId="ADAL" clId="{575DF1BE-EB7B-4E22-8560-AD7175F940DB}" dt="2021-02-04T22:00:29.501" v="3131"/>
        <pc:sldMkLst>
          <pc:docMk/>
          <pc:sldMk cId="2591512738" sldId="282"/>
        </pc:sldMkLst>
      </pc:sldChg>
      <pc:sldChg chg="add del">
        <pc:chgData name="William Grey" userId="37b73424-c081-4fc2-b1af-363f4f3fd4f3" providerId="ADAL" clId="{575DF1BE-EB7B-4E22-8560-AD7175F940DB}" dt="2021-02-04T22:00:25.450" v="3130" actId="2696"/>
        <pc:sldMkLst>
          <pc:docMk/>
          <pc:sldMk cId="3156094934" sldId="282"/>
        </pc:sldMkLst>
      </pc:sldChg>
      <pc:sldChg chg="del">
        <pc:chgData name="William Grey" userId="37b73424-c081-4fc2-b1af-363f4f3fd4f3" providerId="ADAL" clId="{575DF1BE-EB7B-4E22-8560-AD7175F940DB}" dt="2021-02-03T22:16:49.960" v="1624" actId="47"/>
        <pc:sldMkLst>
          <pc:docMk/>
          <pc:sldMk cId="3826402840" sldId="283"/>
        </pc:sldMkLst>
      </pc:sldChg>
      <pc:sldChg chg="modSp del mod">
        <pc:chgData name="William Grey" userId="37b73424-c081-4fc2-b1af-363f4f3fd4f3" providerId="ADAL" clId="{575DF1BE-EB7B-4E22-8560-AD7175F940DB}" dt="2021-02-04T21:39:20.237" v="2186" actId="47"/>
        <pc:sldMkLst>
          <pc:docMk/>
          <pc:sldMk cId="2183883538" sldId="284"/>
        </pc:sldMkLst>
        <pc:spChg chg="mod">
          <ac:chgData name="William Grey" userId="37b73424-c081-4fc2-b1af-363f4f3fd4f3" providerId="ADAL" clId="{575DF1BE-EB7B-4E22-8560-AD7175F940DB}" dt="2021-02-04T21:38:32.742" v="2160" actId="21"/>
          <ac:spMkLst>
            <pc:docMk/>
            <pc:sldMk cId="2183883538" sldId="284"/>
            <ac:spMk id="38" creationId="{00000000-0000-0000-0000-000000000000}"/>
          </ac:spMkLst>
        </pc:spChg>
      </pc:sldChg>
      <pc:sldChg chg="modSp del mod">
        <pc:chgData name="William Grey" userId="37b73424-c081-4fc2-b1af-363f4f3fd4f3" providerId="ADAL" clId="{575DF1BE-EB7B-4E22-8560-AD7175F940DB}" dt="2021-02-04T21:59:22.602" v="3124" actId="47"/>
        <pc:sldMkLst>
          <pc:docMk/>
          <pc:sldMk cId="286384062" sldId="285"/>
        </pc:sldMkLst>
        <pc:spChg chg="mod">
          <ac:chgData name="William Grey" userId="37b73424-c081-4fc2-b1af-363f4f3fd4f3" providerId="ADAL" clId="{575DF1BE-EB7B-4E22-8560-AD7175F940DB}" dt="2021-02-04T21:44:11.451" v="2330" actId="21"/>
          <ac:spMkLst>
            <pc:docMk/>
            <pc:sldMk cId="286384062" sldId="285"/>
            <ac:spMk id="38" creationId="{00000000-0000-0000-0000-000000000000}"/>
          </ac:spMkLst>
        </pc:spChg>
      </pc:sldChg>
      <pc:sldChg chg="add del">
        <pc:chgData name="William Grey" userId="37b73424-c081-4fc2-b1af-363f4f3fd4f3" providerId="ADAL" clId="{575DF1BE-EB7B-4E22-8560-AD7175F940DB}" dt="2021-02-03T22:22:56.613" v="1857" actId="47"/>
        <pc:sldMkLst>
          <pc:docMk/>
          <pc:sldMk cId="620230752" sldId="286"/>
        </pc:sldMkLst>
      </pc:sldChg>
      <pc:sldChg chg="modSp del mod">
        <pc:chgData name="William Grey" userId="37b73424-c081-4fc2-b1af-363f4f3fd4f3" providerId="ADAL" clId="{575DF1BE-EB7B-4E22-8560-AD7175F940DB}" dt="2021-02-03T22:18:13.330" v="1630" actId="2696"/>
        <pc:sldMkLst>
          <pc:docMk/>
          <pc:sldMk cId="4243569943" sldId="286"/>
        </pc:sldMkLst>
        <pc:spChg chg="mod">
          <ac:chgData name="William Grey" userId="37b73424-c081-4fc2-b1af-363f4f3fd4f3" providerId="ADAL" clId="{575DF1BE-EB7B-4E22-8560-AD7175F940DB}" dt="2021-02-03T22:17:50.776" v="1629" actId="20577"/>
          <ac:spMkLst>
            <pc:docMk/>
            <pc:sldMk cId="4243569943" sldId="286"/>
            <ac:spMk id="3" creationId="{00000000-0000-0000-0000-000000000000}"/>
          </ac:spMkLst>
        </pc:spChg>
      </pc:sldChg>
      <pc:sldChg chg="delSp del mod ord">
        <pc:chgData name="William Grey" userId="37b73424-c081-4fc2-b1af-363f4f3fd4f3" providerId="ADAL" clId="{575DF1BE-EB7B-4E22-8560-AD7175F940DB}" dt="2021-02-04T21:36:55.142" v="2156" actId="47"/>
        <pc:sldMkLst>
          <pc:docMk/>
          <pc:sldMk cId="266909202" sldId="287"/>
        </pc:sldMkLst>
        <pc:spChg chg="del">
          <ac:chgData name="William Grey" userId="37b73424-c081-4fc2-b1af-363f4f3fd4f3" providerId="ADAL" clId="{575DF1BE-EB7B-4E22-8560-AD7175F940DB}" dt="2021-02-04T21:33:39.985" v="2019" actId="21"/>
          <ac:spMkLst>
            <pc:docMk/>
            <pc:sldMk cId="266909202" sldId="287"/>
            <ac:spMk id="5" creationId="{00000000-0000-0000-0000-000000000000}"/>
          </ac:spMkLst>
        </pc:spChg>
      </pc:sldChg>
      <pc:sldChg chg="delSp modSp add del mod ord">
        <pc:chgData name="William Grey" userId="37b73424-c081-4fc2-b1af-363f4f3fd4f3" providerId="ADAL" clId="{575DF1BE-EB7B-4E22-8560-AD7175F940DB}" dt="2021-02-04T21:59:20.427" v="3122" actId="47"/>
        <pc:sldMkLst>
          <pc:docMk/>
          <pc:sldMk cId="385433119" sldId="292"/>
        </pc:sldMkLst>
        <pc:spChg chg="mod">
          <ac:chgData name="William Grey" userId="37b73424-c081-4fc2-b1af-363f4f3fd4f3" providerId="ADAL" clId="{575DF1BE-EB7B-4E22-8560-AD7175F940DB}" dt="2021-02-04T21:43:44.373" v="2319" actId="21"/>
          <ac:spMkLst>
            <pc:docMk/>
            <pc:sldMk cId="385433119" sldId="292"/>
            <ac:spMk id="38" creationId="{00000000-0000-0000-0000-000000000000}"/>
          </ac:spMkLst>
        </pc:spChg>
        <pc:picChg chg="del">
          <ac:chgData name="William Grey" userId="37b73424-c081-4fc2-b1af-363f4f3fd4f3" providerId="ADAL" clId="{575DF1BE-EB7B-4E22-8560-AD7175F940DB}" dt="2021-02-04T21:42:00.763" v="2218" actId="478"/>
          <ac:picMkLst>
            <pc:docMk/>
            <pc:sldMk cId="385433119" sldId="292"/>
            <ac:picMk id="2" creationId="{82C6086D-3E5F-40F8-96AD-6E5235778BC4}"/>
          </ac:picMkLst>
        </pc:picChg>
      </pc:sldChg>
      <pc:sldChg chg="del">
        <pc:chgData name="William Grey" userId="37b73424-c081-4fc2-b1af-363f4f3fd4f3" providerId="ADAL" clId="{575DF1BE-EB7B-4E22-8560-AD7175F940DB}" dt="2021-02-04T21:40:18.230" v="2206" actId="2696"/>
        <pc:sldMkLst>
          <pc:docMk/>
          <pc:sldMk cId="3823882405" sldId="292"/>
        </pc:sldMkLst>
      </pc:sldChg>
      <pc:sldChg chg="modSp del mod">
        <pc:chgData name="William Grey" userId="37b73424-c081-4fc2-b1af-363f4f3fd4f3" providerId="ADAL" clId="{575DF1BE-EB7B-4E22-8560-AD7175F940DB}" dt="2021-02-04T21:59:21.978" v="3123" actId="47"/>
        <pc:sldMkLst>
          <pc:docMk/>
          <pc:sldMk cId="3470381715" sldId="293"/>
        </pc:sldMkLst>
        <pc:spChg chg="mod">
          <ac:chgData name="William Grey" userId="37b73424-c081-4fc2-b1af-363f4f3fd4f3" providerId="ADAL" clId="{575DF1BE-EB7B-4E22-8560-AD7175F940DB}" dt="2021-02-04T21:43:57.955" v="2326" actId="21"/>
          <ac:spMkLst>
            <pc:docMk/>
            <pc:sldMk cId="3470381715" sldId="293"/>
            <ac:spMk id="38" creationId="{00000000-0000-0000-0000-000000000000}"/>
          </ac:spMkLst>
        </pc:spChg>
      </pc:sldChg>
      <pc:sldChg chg="modSp mod ord">
        <pc:chgData name="William Grey" userId="37b73424-c081-4fc2-b1af-363f4f3fd4f3" providerId="ADAL" clId="{575DF1BE-EB7B-4E22-8560-AD7175F940DB}" dt="2021-02-04T22:13:31.605" v="4210" actId="207"/>
        <pc:sldMkLst>
          <pc:docMk/>
          <pc:sldMk cId="1623372374" sldId="334"/>
        </pc:sldMkLst>
        <pc:graphicFrameChg chg="modGraphic">
          <ac:chgData name="William Grey" userId="37b73424-c081-4fc2-b1af-363f4f3fd4f3" providerId="ADAL" clId="{575DF1BE-EB7B-4E22-8560-AD7175F940DB}" dt="2021-02-04T22:13:31.605" v="4210" actId="207"/>
          <ac:graphicFrameMkLst>
            <pc:docMk/>
            <pc:sldMk cId="1623372374" sldId="334"/>
            <ac:graphicFrameMk id="4" creationId="{C28D836F-97DB-40A3-9B55-7AAF1B4A24B8}"/>
          </ac:graphicFrameMkLst>
        </pc:graphicFrameChg>
      </pc:sldChg>
      <pc:sldChg chg="modSp mod">
        <pc:chgData name="William Grey" userId="37b73424-c081-4fc2-b1af-363f4f3fd4f3" providerId="ADAL" clId="{575DF1BE-EB7B-4E22-8560-AD7175F940DB}" dt="2021-02-04T22:13:27.254" v="4209" actId="207"/>
        <pc:sldMkLst>
          <pc:docMk/>
          <pc:sldMk cId="1759527674" sldId="335"/>
        </pc:sldMkLst>
        <pc:spChg chg="mod">
          <ac:chgData name="William Grey" userId="37b73424-c081-4fc2-b1af-363f4f3fd4f3" providerId="ADAL" clId="{575DF1BE-EB7B-4E22-8560-AD7175F940DB}" dt="2021-02-03T22:10:23.357" v="1473" actId="20577"/>
          <ac:spMkLst>
            <pc:docMk/>
            <pc:sldMk cId="1759527674" sldId="335"/>
            <ac:spMk id="3" creationId="{1A9BDC8F-2BF4-4EE5-9672-29ADD09E3D7F}"/>
          </ac:spMkLst>
        </pc:spChg>
        <pc:graphicFrameChg chg="modGraphic">
          <ac:chgData name="William Grey" userId="37b73424-c081-4fc2-b1af-363f4f3fd4f3" providerId="ADAL" clId="{575DF1BE-EB7B-4E22-8560-AD7175F940DB}" dt="2021-02-04T22:13:27.254" v="4209" actId="207"/>
          <ac:graphicFrameMkLst>
            <pc:docMk/>
            <pc:sldMk cId="1759527674" sldId="335"/>
            <ac:graphicFrameMk id="4" creationId="{C28D836F-97DB-40A3-9B55-7AAF1B4A24B8}"/>
          </ac:graphicFrameMkLst>
        </pc:graphicFrameChg>
      </pc:sldChg>
      <pc:sldChg chg="addSp delSp modSp new mod">
        <pc:chgData name="William Grey" userId="37b73424-c081-4fc2-b1af-363f4f3fd4f3" providerId="ADAL" clId="{575DF1BE-EB7B-4E22-8560-AD7175F940DB}" dt="2021-02-03T22:32:14.487" v="1971" actId="20577"/>
        <pc:sldMkLst>
          <pc:docMk/>
          <pc:sldMk cId="96107034" sldId="336"/>
        </pc:sldMkLst>
        <pc:spChg chg="mod">
          <ac:chgData name="William Grey" userId="37b73424-c081-4fc2-b1af-363f4f3fd4f3" providerId="ADAL" clId="{575DF1BE-EB7B-4E22-8560-AD7175F940DB}" dt="2021-02-03T22:12:57.539" v="1491" actId="20577"/>
          <ac:spMkLst>
            <pc:docMk/>
            <pc:sldMk cId="96107034" sldId="336"/>
            <ac:spMk id="2" creationId="{125AEECC-C57D-43DB-B064-BFAAE4FBD0C3}"/>
          </ac:spMkLst>
        </pc:spChg>
        <pc:spChg chg="del">
          <ac:chgData name="William Grey" userId="37b73424-c081-4fc2-b1af-363f4f3fd4f3" providerId="ADAL" clId="{575DF1BE-EB7B-4E22-8560-AD7175F940DB}" dt="2021-02-03T22:14:17.737" v="1581" actId="478"/>
          <ac:spMkLst>
            <pc:docMk/>
            <pc:sldMk cId="96107034" sldId="336"/>
            <ac:spMk id="3" creationId="{2DB24049-DBC1-45E3-91DE-E2C39CF681FD}"/>
          </ac:spMkLst>
        </pc:spChg>
        <pc:spChg chg="add mod">
          <ac:chgData name="William Grey" userId="37b73424-c081-4fc2-b1af-363f4f3fd4f3" providerId="ADAL" clId="{575DF1BE-EB7B-4E22-8560-AD7175F940DB}" dt="2021-02-03T22:32:14.487" v="1971" actId="20577"/>
          <ac:spMkLst>
            <pc:docMk/>
            <pc:sldMk cId="96107034" sldId="336"/>
            <ac:spMk id="4" creationId="{8FA1A155-BED1-4285-AC70-18350ACA8163}"/>
          </ac:spMkLst>
        </pc:spChg>
        <pc:spChg chg="add del mod">
          <ac:chgData name="William Grey" userId="37b73424-c081-4fc2-b1af-363f4f3fd4f3" providerId="ADAL" clId="{575DF1BE-EB7B-4E22-8560-AD7175F940DB}" dt="2021-02-03T22:14:22.747" v="1582" actId="478"/>
          <ac:spMkLst>
            <pc:docMk/>
            <pc:sldMk cId="96107034" sldId="336"/>
            <ac:spMk id="5" creationId="{2E152383-20B7-43CB-9E19-8FE5D5097700}"/>
          </ac:spMkLst>
        </pc:spChg>
      </pc:sldChg>
      <pc:sldChg chg="modSp add del mod">
        <pc:chgData name="William Grey" userId="37b73424-c081-4fc2-b1af-363f4f3fd4f3" providerId="ADAL" clId="{575DF1BE-EB7B-4E22-8560-AD7175F940DB}" dt="2021-02-03T21:04:00.907" v="454" actId="47"/>
        <pc:sldMkLst>
          <pc:docMk/>
          <pc:sldMk cId="3542030786" sldId="336"/>
        </pc:sldMkLst>
        <pc:spChg chg="mod">
          <ac:chgData name="William Grey" userId="37b73424-c081-4fc2-b1af-363f4f3fd4f3" providerId="ADAL" clId="{575DF1BE-EB7B-4E22-8560-AD7175F940DB}" dt="2021-02-03T21:00:20.691" v="355" actId="20577"/>
          <ac:spMkLst>
            <pc:docMk/>
            <pc:sldMk cId="3542030786" sldId="336"/>
            <ac:spMk id="3" creationId="{00000000-0000-0000-0000-000000000000}"/>
          </ac:spMkLst>
        </pc:spChg>
      </pc:sldChg>
      <pc:sldChg chg="addSp modSp new mod modAnim">
        <pc:chgData name="William Grey" userId="37b73424-c081-4fc2-b1af-363f4f3fd4f3" providerId="ADAL" clId="{575DF1BE-EB7B-4E22-8560-AD7175F940DB}" dt="2021-02-04T21:28:31.597" v="1983" actId="20577"/>
        <pc:sldMkLst>
          <pc:docMk/>
          <pc:sldMk cId="553316466" sldId="337"/>
        </pc:sldMkLst>
        <pc:spChg chg="mod">
          <ac:chgData name="William Grey" userId="37b73424-c081-4fc2-b1af-363f4f3fd4f3" providerId="ADAL" clId="{575DF1BE-EB7B-4E22-8560-AD7175F940DB}" dt="2021-02-03T22:18:25.629" v="1637" actId="20577"/>
          <ac:spMkLst>
            <pc:docMk/>
            <pc:sldMk cId="553316466" sldId="337"/>
            <ac:spMk id="2" creationId="{DE205C74-2152-485F-94EF-EF81EAE85A3E}"/>
          </ac:spMkLst>
        </pc:spChg>
        <pc:spChg chg="mod">
          <ac:chgData name="William Grey" userId="37b73424-c081-4fc2-b1af-363f4f3fd4f3" providerId="ADAL" clId="{575DF1BE-EB7B-4E22-8560-AD7175F940DB}" dt="2021-02-03T22:21:46.935" v="1829" actId="20577"/>
          <ac:spMkLst>
            <pc:docMk/>
            <pc:sldMk cId="553316466" sldId="337"/>
            <ac:spMk id="3" creationId="{8B27A5D3-D6E8-4314-B280-665E18E21266}"/>
          </ac:spMkLst>
        </pc:spChg>
        <pc:spChg chg="add mod">
          <ac:chgData name="William Grey" userId="37b73424-c081-4fc2-b1af-363f4f3fd4f3" providerId="ADAL" clId="{575DF1BE-EB7B-4E22-8560-AD7175F940DB}" dt="2021-02-04T21:28:31.597" v="1983" actId="20577"/>
          <ac:spMkLst>
            <pc:docMk/>
            <pc:sldMk cId="553316466" sldId="337"/>
            <ac:spMk id="4" creationId="{CEFF306A-0B44-40B4-8461-19610D25015E}"/>
          </ac:spMkLst>
        </pc:spChg>
      </pc:sldChg>
      <pc:sldChg chg="add del">
        <pc:chgData name="William Grey" userId="37b73424-c081-4fc2-b1af-363f4f3fd4f3" providerId="ADAL" clId="{575DF1BE-EB7B-4E22-8560-AD7175F940DB}" dt="2021-02-03T21:13:16.709" v="757" actId="47"/>
        <pc:sldMkLst>
          <pc:docMk/>
          <pc:sldMk cId="770806200" sldId="337"/>
        </pc:sldMkLst>
      </pc:sldChg>
      <pc:sldChg chg="delSp modSp add del mod">
        <pc:chgData name="William Grey" userId="37b73424-c081-4fc2-b1af-363f4f3fd4f3" providerId="ADAL" clId="{575DF1BE-EB7B-4E22-8560-AD7175F940DB}" dt="2021-02-03T22:09:43.882" v="1468" actId="47"/>
        <pc:sldMkLst>
          <pc:docMk/>
          <pc:sldMk cId="532048826" sldId="338"/>
        </pc:sldMkLst>
        <pc:spChg chg="mod">
          <ac:chgData name="William Grey" userId="37b73424-c081-4fc2-b1af-363f4f3fd4f3" providerId="ADAL" clId="{575DF1BE-EB7B-4E22-8560-AD7175F940DB}" dt="2021-02-03T20:48:51.724" v="1" actId="27636"/>
          <ac:spMkLst>
            <pc:docMk/>
            <pc:sldMk cId="532048826" sldId="338"/>
            <ac:spMk id="2" creationId="{00000000-0000-0000-0000-000000000000}"/>
          </ac:spMkLst>
        </pc:spChg>
        <pc:spChg chg="mod">
          <ac:chgData name="William Grey" userId="37b73424-c081-4fc2-b1af-363f4f3fd4f3" providerId="ADAL" clId="{575DF1BE-EB7B-4E22-8560-AD7175F940DB}" dt="2021-02-03T21:16:35.417" v="792" actId="12"/>
          <ac:spMkLst>
            <pc:docMk/>
            <pc:sldMk cId="532048826" sldId="338"/>
            <ac:spMk id="3" creationId="{00000000-0000-0000-0000-000000000000}"/>
          </ac:spMkLst>
        </pc:spChg>
        <pc:graphicFrameChg chg="mod modGraphic">
          <ac:chgData name="William Grey" userId="37b73424-c081-4fc2-b1af-363f4f3fd4f3" providerId="ADAL" clId="{575DF1BE-EB7B-4E22-8560-AD7175F940DB}" dt="2021-02-03T21:16:56.564" v="806" actId="1076"/>
          <ac:graphicFrameMkLst>
            <pc:docMk/>
            <pc:sldMk cId="532048826" sldId="338"/>
            <ac:graphicFrameMk id="4" creationId="{00000000-0000-0000-0000-000000000000}"/>
          </ac:graphicFrameMkLst>
        </pc:graphicFrameChg>
        <pc:picChg chg="del">
          <ac:chgData name="William Grey" userId="37b73424-c081-4fc2-b1af-363f4f3fd4f3" providerId="ADAL" clId="{575DF1BE-EB7B-4E22-8560-AD7175F940DB}" dt="2021-02-03T21:16:38.303" v="793" actId="478"/>
          <ac:picMkLst>
            <pc:docMk/>
            <pc:sldMk cId="532048826" sldId="338"/>
            <ac:picMk id="5" creationId="{6055B22B-7169-4EE1-AD61-DEB5A30B8396}"/>
          </ac:picMkLst>
        </pc:picChg>
        <pc:picChg chg="del">
          <ac:chgData name="William Grey" userId="37b73424-c081-4fc2-b1af-363f4f3fd4f3" providerId="ADAL" clId="{575DF1BE-EB7B-4E22-8560-AD7175F940DB}" dt="2021-02-03T21:16:40.576" v="794" actId="478"/>
          <ac:picMkLst>
            <pc:docMk/>
            <pc:sldMk cId="532048826" sldId="338"/>
            <ac:picMk id="6" creationId="{641137B6-D265-4AE8-89A6-C80D11271A28}"/>
          </ac:picMkLst>
        </pc:picChg>
        <pc:picChg chg="del">
          <ac:chgData name="William Grey" userId="37b73424-c081-4fc2-b1af-363f4f3fd4f3" providerId="ADAL" clId="{575DF1BE-EB7B-4E22-8560-AD7175F940DB}" dt="2021-02-03T21:16:42.404" v="795" actId="478"/>
          <ac:picMkLst>
            <pc:docMk/>
            <pc:sldMk cId="532048826" sldId="338"/>
            <ac:picMk id="7" creationId="{B9263263-74C0-4575-8F81-BCCB6A88012C}"/>
          </ac:picMkLst>
        </pc:picChg>
      </pc:sldChg>
      <pc:sldChg chg="addSp delSp modSp new mod ord modAnim">
        <pc:chgData name="William Grey" userId="37b73424-c081-4fc2-b1af-363f4f3fd4f3" providerId="ADAL" clId="{575DF1BE-EB7B-4E22-8560-AD7175F940DB}" dt="2021-02-04T21:41:01.170" v="2213"/>
        <pc:sldMkLst>
          <pc:docMk/>
          <pc:sldMk cId="1382080708" sldId="338"/>
        </pc:sldMkLst>
        <pc:spChg chg="mod">
          <ac:chgData name="William Grey" userId="37b73424-c081-4fc2-b1af-363f4f3fd4f3" providerId="ADAL" clId="{575DF1BE-EB7B-4E22-8560-AD7175F940DB}" dt="2021-02-03T22:24:36.617" v="1909" actId="20577"/>
          <ac:spMkLst>
            <pc:docMk/>
            <pc:sldMk cId="1382080708" sldId="338"/>
            <ac:spMk id="2" creationId="{C64FF14B-C6A2-49F8-9A0F-E32639C34D3C}"/>
          </ac:spMkLst>
        </pc:spChg>
        <pc:spChg chg="del">
          <ac:chgData name="William Grey" userId="37b73424-c081-4fc2-b1af-363f4f3fd4f3" providerId="ADAL" clId="{575DF1BE-EB7B-4E22-8560-AD7175F940DB}" dt="2021-02-03T22:24:46.652" v="1910" actId="3680"/>
          <ac:spMkLst>
            <pc:docMk/>
            <pc:sldMk cId="1382080708" sldId="338"/>
            <ac:spMk id="3" creationId="{23D1A848-4545-494B-98F8-8B2417FBD0BA}"/>
          </ac:spMkLst>
        </pc:spChg>
        <pc:spChg chg="add mod">
          <ac:chgData name="William Grey" userId="37b73424-c081-4fc2-b1af-363f4f3fd4f3" providerId="ADAL" clId="{575DF1BE-EB7B-4E22-8560-AD7175F940DB}" dt="2021-02-03T22:31:08.952" v="1961" actId="207"/>
          <ac:spMkLst>
            <pc:docMk/>
            <pc:sldMk cId="1382080708" sldId="338"/>
            <ac:spMk id="6" creationId="{D496934D-1BF7-421B-ABBB-7578067D71F4}"/>
          </ac:spMkLst>
        </pc:spChg>
        <pc:graphicFrameChg chg="add mod ord modGraphic">
          <ac:chgData name="William Grey" userId="37b73424-c081-4fc2-b1af-363f4f3fd4f3" providerId="ADAL" clId="{575DF1BE-EB7B-4E22-8560-AD7175F940DB}" dt="2021-02-04T21:32:32.683" v="2004" actId="207"/>
          <ac:graphicFrameMkLst>
            <pc:docMk/>
            <pc:sldMk cId="1382080708" sldId="338"/>
            <ac:graphicFrameMk id="4" creationId="{83976C3A-A7BF-4BB2-9FC6-B5BDFF277E77}"/>
          </ac:graphicFrameMkLst>
        </pc:graphicFrameChg>
      </pc:sldChg>
      <pc:sldChg chg="addSp modSp add del mod modAnim">
        <pc:chgData name="William Grey" userId="37b73424-c081-4fc2-b1af-363f4f3fd4f3" providerId="ADAL" clId="{575DF1BE-EB7B-4E22-8560-AD7175F940DB}" dt="2021-02-03T22:09:44.705" v="1469" actId="47"/>
        <pc:sldMkLst>
          <pc:docMk/>
          <pc:sldMk cId="411442874" sldId="339"/>
        </pc:sldMkLst>
        <pc:spChg chg="mod">
          <ac:chgData name="William Grey" userId="37b73424-c081-4fc2-b1af-363f4f3fd4f3" providerId="ADAL" clId="{575DF1BE-EB7B-4E22-8560-AD7175F940DB}" dt="2021-02-03T20:48:51.742" v="2" actId="27636"/>
          <ac:spMkLst>
            <pc:docMk/>
            <pc:sldMk cId="411442874" sldId="339"/>
            <ac:spMk id="2" creationId="{00000000-0000-0000-0000-000000000000}"/>
          </ac:spMkLst>
        </pc:spChg>
        <pc:graphicFrameChg chg="add mod modGraphic">
          <ac:chgData name="William Grey" userId="37b73424-c081-4fc2-b1af-363f4f3fd4f3" providerId="ADAL" clId="{575DF1BE-EB7B-4E22-8560-AD7175F940DB}" dt="2021-02-03T21:22:51.155" v="928" actId="1076"/>
          <ac:graphicFrameMkLst>
            <pc:docMk/>
            <pc:sldMk cId="411442874" sldId="339"/>
            <ac:graphicFrameMk id="5" creationId="{5B947784-51B0-4137-A301-E48C22BFF972}"/>
          </ac:graphicFrameMkLst>
        </pc:graphicFrameChg>
        <pc:graphicFrameChg chg="add mod modGraphic">
          <ac:chgData name="William Grey" userId="37b73424-c081-4fc2-b1af-363f4f3fd4f3" providerId="ADAL" clId="{575DF1BE-EB7B-4E22-8560-AD7175F940DB}" dt="2021-02-03T21:22:38.080" v="925" actId="14734"/>
          <ac:graphicFrameMkLst>
            <pc:docMk/>
            <pc:sldMk cId="411442874" sldId="339"/>
            <ac:graphicFrameMk id="6" creationId="{9E0FDBC6-7010-49C2-993D-4C293BDD599D}"/>
          </ac:graphicFrameMkLst>
        </pc:graphicFrameChg>
        <pc:graphicFrameChg chg="mod modGraphic">
          <ac:chgData name="William Grey" userId="37b73424-c081-4fc2-b1af-363f4f3fd4f3" providerId="ADAL" clId="{575DF1BE-EB7B-4E22-8560-AD7175F940DB}" dt="2021-02-03T21:22:58.709" v="930" actId="1076"/>
          <ac:graphicFrameMkLst>
            <pc:docMk/>
            <pc:sldMk cId="411442874" sldId="339"/>
            <ac:graphicFrameMk id="7" creationId="{33D89068-9F56-4ABF-A5E5-6F09352B2A0C}"/>
          </ac:graphicFrameMkLst>
        </pc:graphicFrameChg>
        <pc:graphicFrameChg chg="mod modGraphic">
          <ac:chgData name="William Grey" userId="37b73424-c081-4fc2-b1af-363f4f3fd4f3" providerId="ADAL" clId="{575DF1BE-EB7B-4E22-8560-AD7175F940DB}" dt="2021-02-03T21:22:54.054" v="929" actId="1076"/>
          <ac:graphicFrameMkLst>
            <pc:docMk/>
            <pc:sldMk cId="411442874" sldId="339"/>
            <ac:graphicFrameMk id="9" creationId="{D790A015-EC63-46C4-9375-10AD3AD1651A}"/>
          </ac:graphicFrameMkLst>
        </pc:graphicFrameChg>
      </pc:sldChg>
      <pc:sldChg chg="addSp delSp modSp new mod ord modAnim">
        <pc:chgData name="William Grey" userId="37b73424-c081-4fc2-b1af-363f4f3fd4f3" providerId="ADAL" clId="{575DF1BE-EB7B-4E22-8560-AD7175F940DB}" dt="2021-02-04T22:01:34.119" v="3159" actId="20577"/>
        <pc:sldMkLst>
          <pc:docMk/>
          <pc:sldMk cId="2811094416" sldId="339"/>
        </pc:sldMkLst>
        <pc:spChg chg="mod">
          <ac:chgData name="William Grey" userId="37b73424-c081-4fc2-b1af-363f4f3fd4f3" providerId="ADAL" clId="{575DF1BE-EB7B-4E22-8560-AD7175F940DB}" dt="2021-02-04T22:01:34.119" v="3159" actId="20577"/>
          <ac:spMkLst>
            <pc:docMk/>
            <pc:sldMk cId="2811094416" sldId="339"/>
            <ac:spMk id="2" creationId="{5FF6DD60-0B84-4BC3-B817-8A137FD3D7B2}"/>
          </ac:spMkLst>
        </pc:spChg>
        <pc:spChg chg="del">
          <ac:chgData name="William Grey" userId="37b73424-c081-4fc2-b1af-363f4f3fd4f3" providerId="ADAL" clId="{575DF1BE-EB7B-4E22-8560-AD7175F940DB}" dt="2021-02-04T21:33:55.989" v="2022" actId="478"/>
          <ac:spMkLst>
            <pc:docMk/>
            <pc:sldMk cId="2811094416" sldId="339"/>
            <ac:spMk id="3" creationId="{30640EE2-290E-4A9B-9DB4-74A4407557EF}"/>
          </ac:spMkLst>
        </pc:spChg>
        <pc:spChg chg="add mod">
          <ac:chgData name="William Grey" userId="37b73424-c081-4fc2-b1af-363f4f3fd4f3" providerId="ADAL" clId="{575DF1BE-EB7B-4E22-8560-AD7175F940DB}" dt="2021-02-04T21:35:04.404" v="2064" actId="2710"/>
          <ac:spMkLst>
            <pc:docMk/>
            <pc:sldMk cId="2811094416" sldId="339"/>
            <ac:spMk id="4" creationId="{06B61C63-DB6F-4617-9167-EC82C163BA23}"/>
          </ac:spMkLst>
        </pc:spChg>
        <pc:spChg chg="add mod">
          <ac:chgData name="William Grey" userId="37b73424-c081-4fc2-b1af-363f4f3fd4f3" providerId="ADAL" clId="{575DF1BE-EB7B-4E22-8560-AD7175F940DB}" dt="2021-02-04T21:36:22.266" v="2152" actId="1076"/>
          <ac:spMkLst>
            <pc:docMk/>
            <pc:sldMk cId="2811094416" sldId="339"/>
            <ac:spMk id="5" creationId="{3C4C2382-7108-45C6-93EB-F88A67D13D6E}"/>
          </ac:spMkLst>
        </pc:spChg>
        <pc:spChg chg="add">
          <ac:chgData name="William Grey" userId="37b73424-c081-4fc2-b1af-363f4f3fd4f3" providerId="ADAL" clId="{575DF1BE-EB7B-4E22-8560-AD7175F940DB}" dt="2021-02-04T21:36:41.738" v="2153"/>
          <ac:spMkLst>
            <pc:docMk/>
            <pc:sldMk cId="2811094416" sldId="339"/>
            <ac:spMk id="6" creationId="{18C81E36-B51F-46BD-B56D-2FAB8677C825}"/>
          </ac:spMkLst>
        </pc:spChg>
      </pc:sldChg>
      <pc:sldChg chg="add">
        <pc:chgData name="William Grey" userId="37b73424-c081-4fc2-b1af-363f4f3fd4f3" providerId="ADAL" clId="{575DF1BE-EB7B-4E22-8560-AD7175F940DB}" dt="2021-02-04T22:00:29.501" v="3131"/>
        <pc:sldMkLst>
          <pc:docMk/>
          <pc:sldMk cId="813870636" sldId="340"/>
        </pc:sldMkLst>
      </pc:sldChg>
      <pc:sldChg chg="modSp new del mod">
        <pc:chgData name="William Grey" userId="37b73424-c081-4fc2-b1af-363f4f3fd4f3" providerId="ADAL" clId="{575DF1BE-EB7B-4E22-8560-AD7175F940DB}" dt="2021-02-04T21:40:18.230" v="2206" actId="2696"/>
        <pc:sldMkLst>
          <pc:docMk/>
          <pc:sldMk cId="1088390683" sldId="340"/>
        </pc:sldMkLst>
        <pc:spChg chg="mod">
          <ac:chgData name="William Grey" userId="37b73424-c081-4fc2-b1af-363f4f3fd4f3" providerId="ADAL" clId="{575DF1BE-EB7B-4E22-8560-AD7175F940DB}" dt="2021-02-04T21:39:01.544" v="2179" actId="20577"/>
          <ac:spMkLst>
            <pc:docMk/>
            <pc:sldMk cId="1088390683" sldId="340"/>
            <ac:spMk id="2" creationId="{0FF86C9D-121E-45F6-B62A-C7ADD57736A0}"/>
          </ac:spMkLst>
        </pc:spChg>
        <pc:spChg chg="mod">
          <ac:chgData name="William Grey" userId="37b73424-c081-4fc2-b1af-363f4f3fd4f3" providerId="ADAL" clId="{575DF1BE-EB7B-4E22-8560-AD7175F940DB}" dt="2021-02-04T21:39:28.888" v="2188" actId="27636"/>
          <ac:spMkLst>
            <pc:docMk/>
            <pc:sldMk cId="1088390683" sldId="340"/>
            <ac:spMk id="3" creationId="{163BD349-1BFF-4277-B185-EF47442B813B}"/>
          </ac:spMkLst>
        </pc:spChg>
      </pc:sldChg>
      <pc:sldChg chg="modSp add del mod">
        <pc:chgData name="William Grey" userId="37b73424-c081-4fc2-b1af-363f4f3fd4f3" providerId="ADAL" clId="{575DF1BE-EB7B-4E22-8560-AD7175F940DB}" dt="2021-02-03T21:44:42.418" v="1323" actId="47"/>
        <pc:sldMkLst>
          <pc:docMk/>
          <pc:sldMk cId="1280912179" sldId="340"/>
        </pc:sldMkLst>
        <pc:spChg chg="mod">
          <ac:chgData name="William Grey" userId="37b73424-c081-4fc2-b1af-363f4f3fd4f3" providerId="ADAL" clId="{575DF1BE-EB7B-4E22-8560-AD7175F940DB}" dt="2021-02-03T20:48:51.759" v="3" actId="27636"/>
          <ac:spMkLst>
            <pc:docMk/>
            <pc:sldMk cId="1280912179" sldId="340"/>
            <ac:spMk id="2" creationId="{00000000-0000-0000-0000-000000000000}"/>
          </ac:spMkLst>
        </pc:spChg>
        <pc:spChg chg="mod">
          <ac:chgData name="William Grey" userId="37b73424-c081-4fc2-b1af-363f4f3fd4f3" providerId="ADAL" clId="{575DF1BE-EB7B-4E22-8560-AD7175F940DB}" dt="2021-02-03T21:23:40.279" v="939" actId="1076"/>
          <ac:spMkLst>
            <pc:docMk/>
            <pc:sldMk cId="1280912179" sldId="340"/>
            <ac:spMk id="3" creationId="{00000000-0000-0000-0000-000000000000}"/>
          </ac:spMkLst>
        </pc:spChg>
      </pc:sldChg>
      <pc:sldChg chg="add del">
        <pc:chgData name="William Grey" userId="37b73424-c081-4fc2-b1af-363f4f3fd4f3" providerId="ADAL" clId="{575DF1BE-EB7B-4E22-8560-AD7175F940DB}" dt="2021-02-04T22:00:25.450" v="3130" actId="2696"/>
        <pc:sldMkLst>
          <pc:docMk/>
          <pc:sldMk cId="1983321191" sldId="340"/>
        </pc:sldMkLst>
      </pc:sldChg>
      <pc:sldChg chg="add del">
        <pc:chgData name="William Grey" userId="37b73424-c081-4fc2-b1af-363f4f3fd4f3" providerId="ADAL" clId="{575DF1BE-EB7B-4E22-8560-AD7175F940DB}" dt="2021-02-04T22:00:05.818" v="3128" actId="2696"/>
        <pc:sldMkLst>
          <pc:docMk/>
          <pc:sldMk cId="2059372407" sldId="340"/>
        </pc:sldMkLst>
      </pc:sldChg>
      <pc:sldChg chg="modSp new del mod">
        <pc:chgData name="William Grey" userId="37b73424-c081-4fc2-b1af-363f4f3fd4f3" providerId="ADAL" clId="{575DF1BE-EB7B-4E22-8560-AD7175F940DB}" dt="2021-02-04T21:59:31.338" v="3126" actId="2696"/>
        <pc:sldMkLst>
          <pc:docMk/>
          <pc:sldMk cId="669560052" sldId="341"/>
        </pc:sldMkLst>
        <pc:spChg chg="mod">
          <ac:chgData name="William Grey" userId="37b73424-c081-4fc2-b1af-363f4f3fd4f3" providerId="ADAL" clId="{575DF1BE-EB7B-4E22-8560-AD7175F940DB}" dt="2021-02-04T21:44:27.834" v="2344" actId="20577"/>
          <ac:spMkLst>
            <pc:docMk/>
            <pc:sldMk cId="669560052" sldId="341"/>
            <ac:spMk id="2" creationId="{635E0A88-3157-4E0D-BCAC-D3E11954B714}"/>
          </ac:spMkLst>
        </pc:spChg>
        <pc:spChg chg="mod">
          <ac:chgData name="William Grey" userId="37b73424-c081-4fc2-b1af-363f4f3fd4f3" providerId="ADAL" clId="{575DF1BE-EB7B-4E22-8560-AD7175F940DB}" dt="2021-02-04T21:58:34.582" v="3115" actId="20577"/>
          <ac:spMkLst>
            <pc:docMk/>
            <pc:sldMk cId="669560052" sldId="341"/>
            <ac:spMk id="3" creationId="{827AD85F-990A-4BFA-A014-EED8933E4D40}"/>
          </ac:spMkLst>
        </pc:spChg>
      </pc:sldChg>
      <pc:sldChg chg="add">
        <pc:chgData name="William Grey" userId="37b73424-c081-4fc2-b1af-363f4f3fd4f3" providerId="ADAL" clId="{575DF1BE-EB7B-4E22-8560-AD7175F940DB}" dt="2021-02-04T22:00:14.056" v="3129"/>
        <pc:sldMkLst>
          <pc:docMk/>
          <pc:sldMk cId="781055595" sldId="341"/>
        </pc:sldMkLst>
      </pc:sldChg>
      <pc:sldChg chg="add del">
        <pc:chgData name="William Grey" userId="37b73424-c081-4fc2-b1af-363f4f3fd4f3" providerId="ADAL" clId="{575DF1BE-EB7B-4E22-8560-AD7175F940DB}" dt="2021-02-04T22:00:05.818" v="3128" actId="2696"/>
        <pc:sldMkLst>
          <pc:docMk/>
          <pc:sldMk cId="3157801270" sldId="341"/>
        </pc:sldMkLst>
      </pc:sldChg>
      <pc:sldChg chg="modSp add del mod">
        <pc:chgData name="William Grey" userId="37b73424-c081-4fc2-b1af-363f4f3fd4f3" providerId="ADAL" clId="{575DF1BE-EB7B-4E22-8560-AD7175F940DB}" dt="2021-02-03T21:44:47.375" v="1324" actId="47"/>
        <pc:sldMkLst>
          <pc:docMk/>
          <pc:sldMk cId="3612168137" sldId="341"/>
        </pc:sldMkLst>
        <pc:spChg chg="mod">
          <ac:chgData name="William Grey" userId="37b73424-c081-4fc2-b1af-363f4f3fd4f3" providerId="ADAL" clId="{575DF1BE-EB7B-4E22-8560-AD7175F940DB}" dt="2021-02-03T20:48:51.783" v="4" actId="27636"/>
          <ac:spMkLst>
            <pc:docMk/>
            <pc:sldMk cId="3612168137" sldId="341"/>
            <ac:spMk id="2" creationId="{00000000-0000-0000-0000-000000000000}"/>
          </ac:spMkLst>
        </pc:spChg>
      </pc:sldChg>
      <pc:sldChg chg="addSp delSp modSp new del mod">
        <pc:chgData name="William Grey" userId="37b73424-c081-4fc2-b1af-363f4f3fd4f3" providerId="ADAL" clId="{575DF1BE-EB7B-4E22-8560-AD7175F940DB}" dt="2021-02-03T22:09:41.597" v="1461" actId="47"/>
        <pc:sldMkLst>
          <pc:docMk/>
          <pc:sldMk cId="1169919936" sldId="342"/>
        </pc:sldMkLst>
        <pc:spChg chg="mod">
          <ac:chgData name="William Grey" userId="37b73424-c081-4fc2-b1af-363f4f3fd4f3" providerId="ADAL" clId="{575DF1BE-EB7B-4E22-8560-AD7175F940DB}" dt="2021-02-03T21:04:23.492" v="456" actId="20577"/>
          <ac:spMkLst>
            <pc:docMk/>
            <pc:sldMk cId="1169919936" sldId="342"/>
            <ac:spMk id="2" creationId="{BEE95B62-42D1-41CC-873C-2D54242E8E0A}"/>
          </ac:spMkLst>
        </pc:spChg>
        <pc:spChg chg="del mod">
          <ac:chgData name="William Grey" userId="37b73424-c081-4fc2-b1af-363f4f3fd4f3" providerId="ADAL" clId="{575DF1BE-EB7B-4E22-8560-AD7175F940DB}" dt="2021-02-03T20:56:22.495" v="219" actId="478"/>
          <ac:spMkLst>
            <pc:docMk/>
            <pc:sldMk cId="1169919936" sldId="342"/>
            <ac:spMk id="3" creationId="{42AB437C-8B33-442F-850D-6DC3BCAB15CD}"/>
          </ac:spMkLst>
        </pc:spChg>
        <pc:spChg chg="add del mod">
          <ac:chgData name="William Grey" userId="37b73424-c081-4fc2-b1af-363f4f3fd4f3" providerId="ADAL" clId="{575DF1BE-EB7B-4E22-8560-AD7175F940DB}" dt="2021-02-03T20:56:24.850" v="220" actId="478"/>
          <ac:spMkLst>
            <pc:docMk/>
            <pc:sldMk cId="1169919936" sldId="342"/>
            <ac:spMk id="7" creationId="{02582936-79E0-471C-8F56-3738BEF42220}"/>
          </ac:spMkLst>
        </pc:spChg>
        <pc:spChg chg="add mod">
          <ac:chgData name="William Grey" userId="37b73424-c081-4fc2-b1af-363f4f3fd4f3" providerId="ADAL" clId="{575DF1BE-EB7B-4E22-8560-AD7175F940DB}" dt="2021-02-03T21:14:22.619" v="770" actId="20577"/>
          <ac:spMkLst>
            <pc:docMk/>
            <pc:sldMk cId="1169919936" sldId="342"/>
            <ac:spMk id="8" creationId="{4F735C6B-9FE2-4D9B-A12E-B3F84AEFF763}"/>
          </ac:spMkLst>
        </pc:spChg>
        <pc:graphicFrameChg chg="add mod modGraphic">
          <ac:chgData name="William Grey" userId="37b73424-c081-4fc2-b1af-363f4f3fd4f3" providerId="ADAL" clId="{575DF1BE-EB7B-4E22-8560-AD7175F940DB}" dt="2021-02-03T20:56:53.289" v="226" actId="20577"/>
          <ac:graphicFrameMkLst>
            <pc:docMk/>
            <pc:sldMk cId="1169919936" sldId="342"/>
            <ac:graphicFrameMk id="4" creationId="{2A574CC3-A047-4189-B01C-C97B91A5CF83}"/>
          </ac:graphicFrameMkLst>
        </pc:graphicFrameChg>
        <pc:graphicFrameChg chg="add mod modGraphic">
          <ac:chgData name="William Grey" userId="37b73424-c081-4fc2-b1af-363f4f3fd4f3" providerId="ADAL" clId="{575DF1BE-EB7B-4E22-8560-AD7175F940DB}" dt="2021-02-03T21:14:38.925" v="778" actId="20577"/>
          <ac:graphicFrameMkLst>
            <pc:docMk/>
            <pc:sldMk cId="1169919936" sldId="342"/>
            <ac:graphicFrameMk id="9" creationId="{8478116B-8688-4BD7-9AB1-AFE9847FCCA7}"/>
          </ac:graphicFrameMkLst>
        </pc:graphicFrameChg>
      </pc:sldChg>
      <pc:sldChg chg="modSp new del mod">
        <pc:chgData name="William Grey" userId="37b73424-c081-4fc2-b1af-363f4f3fd4f3" providerId="ADAL" clId="{575DF1BE-EB7B-4E22-8560-AD7175F940DB}" dt="2021-02-04T21:59:31.338" v="3126" actId="2696"/>
        <pc:sldMkLst>
          <pc:docMk/>
          <pc:sldMk cId="1184281195" sldId="342"/>
        </pc:sldMkLst>
        <pc:spChg chg="mod">
          <ac:chgData name="William Grey" userId="37b73424-c081-4fc2-b1af-363f4f3fd4f3" providerId="ADAL" clId="{575DF1BE-EB7B-4E22-8560-AD7175F940DB}" dt="2021-02-04T21:53:39.298" v="2919" actId="20577"/>
          <ac:spMkLst>
            <pc:docMk/>
            <pc:sldMk cId="1184281195" sldId="342"/>
            <ac:spMk id="2" creationId="{4C167F88-1B8F-41A1-8169-BFA96EAA4573}"/>
          </ac:spMkLst>
        </pc:spChg>
        <pc:spChg chg="mod">
          <ac:chgData name="William Grey" userId="37b73424-c081-4fc2-b1af-363f4f3fd4f3" providerId="ADAL" clId="{575DF1BE-EB7B-4E22-8560-AD7175F940DB}" dt="2021-02-04T21:58:24.730" v="3108" actId="20577"/>
          <ac:spMkLst>
            <pc:docMk/>
            <pc:sldMk cId="1184281195" sldId="342"/>
            <ac:spMk id="3" creationId="{C8A28A04-0F7C-4B10-89C3-E0245EBE4400}"/>
          </ac:spMkLst>
        </pc:spChg>
      </pc:sldChg>
      <pc:sldChg chg="add del">
        <pc:chgData name="William Grey" userId="37b73424-c081-4fc2-b1af-363f4f3fd4f3" providerId="ADAL" clId="{575DF1BE-EB7B-4E22-8560-AD7175F940DB}" dt="2021-02-04T22:00:05.818" v="3128" actId="2696"/>
        <pc:sldMkLst>
          <pc:docMk/>
          <pc:sldMk cId="1783547116" sldId="342"/>
        </pc:sldMkLst>
      </pc:sldChg>
      <pc:sldChg chg="add">
        <pc:chgData name="William Grey" userId="37b73424-c081-4fc2-b1af-363f4f3fd4f3" providerId="ADAL" clId="{575DF1BE-EB7B-4E22-8560-AD7175F940DB}" dt="2021-02-04T22:00:14.056" v="3129"/>
        <pc:sldMkLst>
          <pc:docMk/>
          <pc:sldMk cId="4117284793" sldId="342"/>
        </pc:sldMkLst>
      </pc:sldChg>
      <pc:sldChg chg="modSp new del mod">
        <pc:chgData name="William Grey" userId="37b73424-c081-4fc2-b1af-363f4f3fd4f3" providerId="ADAL" clId="{575DF1BE-EB7B-4E22-8560-AD7175F940DB}" dt="2021-02-03T22:09:42.212" v="1462" actId="47"/>
        <pc:sldMkLst>
          <pc:docMk/>
          <pc:sldMk cId="700951720" sldId="343"/>
        </pc:sldMkLst>
        <pc:spChg chg="mod">
          <ac:chgData name="William Grey" userId="37b73424-c081-4fc2-b1af-363f4f3fd4f3" providerId="ADAL" clId="{575DF1BE-EB7B-4E22-8560-AD7175F940DB}" dt="2021-02-03T20:52:20.690" v="44" actId="20577"/>
          <ac:spMkLst>
            <pc:docMk/>
            <pc:sldMk cId="700951720" sldId="343"/>
            <ac:spMk id="2" creationId="{BDB677AD-FBEB-4AD5-AFBD-9F8442F744D3}"/>
          </ac:spMkLst>
        </pc:spChg>
      </pc:sldChg>
      <pc:sldChg chg="add del">
        <pc:chgData name="William Grey" userId="37b73424-c081-4fc2-b1af-363f4f3fd4f3" providerId="ADAL" clId="{575DF1BE-EB7B-4E22-8560-AD7175F940DB}" dt="2021-02-04T22:00:05.818" v="3128" actId="2696"/>
        <pc:sldMkLst>
          <pc:docMk/>
          <pc:sldMk cId="845308175" sldId="343"/>
        </pc:sldMkLst>
      </pc:sldChg>
      <pc:sldChg chg="modSp new del mod">
        <pc:chgData name="William Grey" userId="37b73424-c081-4fc2-b1af-363f4f3fd4f3" providerId="ADAL" clId="{575DF1BE-EB7B-4E22-8560-AD7175F940DB}" dt="2021-02-04T21:59:31.338" v="3126" actId="2696"/>
        <pc:sldMkLst>
          <pc:docMk/>
          <pc:sldMk cId="3024880899" sldId="343"/>
        </pc:sldMkLst>
        <pc:spChg chg="mod">
          <ac:chgData name="William Grey" userId="37b73424-c081-4fc2-b1af-363f4f3fd4f3" providerId="ADAL" clId="{575DF1BE-EB7B-4E22-8560-AD7175F940DB}" dt="2021-02-04T21:53:32.179" v="2913" actId="20577"/>
          <ac:spMkLst>
            <pc:docMk/>
            <pc:sldMk cId="3024880899" sldId="343"/>
            <ac:spMk id="2" creationId="{B50F1594-F8E3-46AD-8192-3C836798D8E7}"/>
          </ac:spMkLst>
        </pc:spChg>
        <pc:spChg chg="mod">
          <ac:chgData name="William Grey" userId="37b73424-c081-4fc2-b1af-363f4f3fd4f3" providerId="ADAL" clId="{575DF1BE-EB7B-4E22-8560-AD7175F940DB}" dt="2021-02-04T21:58:58.771" v="3121" actId="20577"/>
          <ac:spMkLst>
            <pc:docMk/>
            <pc:sldMk cId="3024880899" sldId="343"/>
            <ac:spMk id="3" creationId="{860C9302-7FDC-4CED-B460-98BA6AC0F7BA}"/>
          </ac:spMkLst>
        </pc:spChg>
      </pc:sldChg>
      <pc:sldChg chg="add">
        <pc:chgData name="William Grey" userId="37b73424-c081-4fc2-b1af-363f4f3fd4f3" providerId="ADAL" clId="{575DF1BE-EB7B-4E22-8560-AD7175F940DB}" dt="2021-02-04T22:00:14.056" v="3129"/>
        <pc:sldMkLst>
          <pc:docMk/>
          <pc:sldMk cId="3819456260" sldId="343"/>
        </pc:sldMkLst>
      </pc:sldChg>
      <pc:sldChg chg="addSp modSp add mod">
        <pc:chgData name="William Grey" userId="37b73424-c081-4fc2-b1af-363f4f3fd4f3" providerId="ADAL" clId="{575DF1BE-EB7B-4E22-8560-AD7175F940DB}" dt="2021-02-04T22:13:36.130" v="4211" actId="207"/>
        <pc:sldMkLst>
          <pc:docMk/>
          <pc:sldMk cId="1216076257" sldId="344"/>
        </pc:sldMkLst>
        <pc:spChg chg="mod">
          <ac:chgData name="William Grey" userId="37b73424-c081-4fc2-b1af-363f4f3fd4f3" providerId="ADAL" clId="{575DF1BE-EB7B-4E22-8560-AD7175F940DB}" dt="2021-02-04T22:02:18.151" v="3180" actId="20577"/>
          <ac:spMkLst>
            <pc:docMk/>
            <pc:sldMk cId="1216076257" sldId="344"/>
            <ac:spMk id="2" creationId="{C87910D2-9F95-4BA3-ADF7-7AB932FF5B12}"/>
          </ac:spMkLst>
        </pc:spChg>
        <pc:spChg chg="add mod">
          <ac:chgData name="William Grey" userId="37b73424-c081-4fc2-b1af-363f4f3fd4f3" providerId="ADAL" clId="{575DF1BE-EB7B-4E22-8560-AD7175F940DB}" dt="2021-02-04T22:09:13.152" v="4041" actId="1076"/>
          <ac:spMkLst>
            <pc:docMk/>
            <pc:sldMk cId="1216076257" sldId="344"/>
            <ac:spMk id="5" creationId="{A496B3E4-DBBC-4E17-B06A-C53857A6EFF5}"/>
          </ac:spMkLst>
        </pc:spChg>
        <pc:graphicFrameChg chg="modGraphic">
          <ac:chgData name="William Grey" userId="37b73424-c081-4fc2-b1af-363f4f3fd4f3" providerId="ADAL" clId="{575DF1BE-EB7B-4E22-8560-AD7175F940DB}" dt="2021-02-04T22:13:36.130" v="4211" actId="207"/>
          <ac:graphicFrameMkLst>
            <pc:docMk/>
            <pc:sldMk cId="1216076257" sldId="344"/>
            <ac:graphicFrameMk id="4" creationId="{C28D836F-97DB-40A3-9B55-7AAF1B4A24B8}"/>
          </ac:graphicFrameMkLst>
        </pc:graphicFrameChg>
      </pc:sldChg>
      <pc:sldChg chg="addSp delSp modSp new del mod">
        <pc:chgData name="William Grey" userId="37b73424-c081-4fc2-b1af-363f4f3fd4f3" providerId="ADAL" clId="{575DF1BE-EB7B-4E22-8560-AD7175F940DB}" dt="2021-02-03T22:09:42.797" v="1464" actId="47"/>
        <pc:sldMkLst>
          <pc:docMk/>
          <pc:sldMk cId="3405839483" sldId="344"/>
        </pc:sldMkLst>
        <pc:spChg chg="mod">
          <ac:chgData name="William Grey" userId="37b73424-c081-4fc2-b1af-363f4f3fd4f3" providerId="ADAL" clId="{575DF1BE-EB7B-4E22-8560-AD7175F940DB}" dt="2021-02-03T20:58:57.529" v="339" actId="20577"/>
          <ac:spMkLst>
            <pc:docMk/>
            <pc:sldMk cId="3405839483" sldId="344"/>
            <ac:spMk id="2" creationId="{EA10AEB4-E3E8-4BE0-A4F7-605AFE327AB3}"/>
          </ac:spMkLst>
        </pc:spChg>
        <pc:spChg chg="mod">
          <ac:chgData name="William Grey" userId="37b73424-c081-4fc2-b1af-363f4f3fd4f3" providerId="ADAL" clId="{575DF1BE-EB7B-4E22-8560-AD7175F940DB}" dt="2021-02-03T21:15:23.093" v="786" actId="2710"/>
          <ac:spMkLst>
            <pc:docMk/>
            <pc:sldMk cId="3405839483" sldId="344"/>
            <ac:spMk id="3" creationId="{F619B26D-6592-4B58-A6EA-18271C2A3B1C}"/>
          </ac:spMkLst>
        </pc:spChg>
        <pc:graphicFrameChg chg="add del">
          <ac:chgData name="William Grey" userId="37b73424-c081-4fc2-b1af-363f4f3fd4f3" providerId="ADAL" clId="{575DF1BE-EB7B-4E22-8560-AD7175F940DB}" dt="2021-02-03T20:59:10.639" v="342"/>
          <ac:graphicFrameMkLst>
            <pc:docMk/>
            <pc:sldMk cId="3405839483" sldId="344"/>
            <ac:graphicFrameMk id="4" creationId="{70EFB83F-B5ED-4BAE-803E-981DD84EFEDC}"/>
          </ac:graphicFrameMkLst>
        </pc:graphicFrameChg>
        <pc:graphicFrameChg chg="add del mod">
          <ac:chgData name="William Grey" userId="37b73424-c081-4fc2-b1af-363f4f3fd4f3" providerId="ADAL" clId="{575DF1BE-EB7B-4E22-8560-AD7175F940DB}" dt="2021-02-03T21:14:53.411" v="779" actId="478"/>
          <ac:graphicFrameMkLst>
            <pc:docMk/>
            <pc:sldMk cId="3405839483" sldId="344"/>
            <ac:graphicFrameMk id="5" creationId="{BC543DE6-8E77-4510-A2CB-7093ED8FA362}"/>
          </ac:graphicFrameMkLst>
        </pc:graphicFrameChg>
        <pc:graphicFrameChg chg="add mod">
          <ac:chgData name="William Grey" userId="37b73424-c081-4fc2-b1af-363f4f3fd4f3" providerId="ADAL" clId="{575DF1BE-EB7B-4E22-8560-AD7175F940DB}" dt="2021-02-03T21:15:17.462" v="785" actId="1076"/>
          <ac:graphicFrameMkLst>
            <pc:docMk/>
            <pc:sldMk cId="3405839483" sldId="344"/>
            <ac:graphicFrameMk id="6" creationId="{B35A4FF9-FB4F-46A2-811B-7C7563107F31}"/>
          </ac:graphicFrameMkLst>
        </pc:graphicFrameChg>
      </pc:sldChg>
      <pc:sldChg chg="modSp new mod">
        <pc:chgData name="William Grey" userId="37b73424-c081-4fc2-b1af-363f4f3fd4f3" providerId="ADAL" clId="{575DF1BE-EB7B-4E22-8560-AD7175F940DB}" dt="2021-02-04T22:18:49.194" v="4255" actId="1076"/>
        <pc:sldMkLst>
          <pc:docMk/>
          <pc:sldMk cId="723976423" sldId="345"/>
        </pc:sldMkLst>
        <pc:spChg chg="mod">
          <ac:chgData name="William Grey" userId="37b73424-c081-4fc2-b1af-363f4f3fd4f3" providerId="ADAL" clId="{575DF1BE-EB7B-4E22-8560-AD7175F940DB}" dt="2021-02-04T22:02:37.409" v="3202" actId="20577"/>
          <ac:spMkLst>
            <pc:docMk/>
            <pc:sldMk cId="723976423" sldId="345"/>
            <ac:spMk id="2" creationId="{CEDFB772-7599-44B1-AAC4-7408007E6003}"/>
          </ac:spMkLst>
        </pc:spChg>
        <pc:spChg chg="mod">
          <ac:chgData name="William Grey" userId="37b73424-c081-4fc2-b1af-363f4f3fd4f3" providerId="ADAL" clId="{575DF1BE-EB7B-4E22-8560-AD7175F940DB}" dt="2021-02-04T22:18:49.194" v="4255" actId="1076"/>
          <ac:spMkLst>
            <pc:docMk/>
            <pc:sldMk cId="723976423" sldId="345"/>
            <ac:spMk id="3" creationId="{338427C3-B2F0-46FE-BFD0-931C596F62A9}"/>
          </ac:spMkLst>
        </pc:spChg>
      </pc:sldChg>
      <pc:sldChg chg="modSp new del mod">
        <pc:chgData name="William Grey" userId="37b73424-c081-4fc2-b1af-363f4f3fd4f3" providerId="ADAL" clId="{575DF1BE-EB7B-4E22-8560-AD7175F940DB}" dt="2021-02-03T21:00:46.111" v="359" actId="47"/>
        <pc:sldMkLst>
          <pc:docMk/>
          <pc:sldMk cId="1481516962" sldId="345"/>
        </pc:sldMkLst>
        <pc:spChg chg="mod">
          <ac:chgData name="William Grey" userId="37b73424-c081-4fc2-b1af-363f4f3fd4f3" providerId="ADAL" clId="{575DF1BE-EB7B-4E22-8560-AD7175F940DB}" dt="2021-02-03T21:00:42.832" v="358" actId="27636"/>
          <ac:spMkLst>
            <pc:docMk/>
            <pc:sldMk cId="1481516962" sldId="345"/>
            <ac:spMk id="2" creationId="{896FBCC7-9956-417C-AB4E-A1B3C6EF26B9}"/>
          </ac:spMkLst>
        </pc:spChg>
      </pc:sldChg>
      <pc:sldChg chg="addSp delSp modSp add mod">
        <pc:chgData name="William Grey" userId="37b73424-c081-4fc2-b1af-363f4f3fd4f3" providerId="ADAL" clId="{575DF1BE-EB7B-4E22-8560-AD7175F940DB}" dt="2021-02-04T22:17:37.936" v="4254" actId="14100"/>
        <pc:sldMkLst>
          <pc:docMk/>
          <pc:sldMk cId="57817798" sldId="346"/>
        </pc:sldMkLst>
        <pc:spChg chg="del mod">
          <ac:chgData name="William Grey" userId="37b73424-c081-4fc2-b1af-363f4f3fd4f3" providerId="ADAL" clId="{575DF1BE-EB7B-4E22-8560-AD7175F940DB}" dt="2021-02-04T22:11:42.381" v="4187" actId="478"/>
          <ac:spMkLst>
            <pc:docMk/>
            <pc:sldMk cId="57817798" sldId="346"/>
            <ac:spMk id="5" creationId="{A496B3E4-DBBC-4E17-B06A-C53857A6EFF5}"/>
          </ac:spMkLst>
        </pc:spChg>
        <pc:spChg chg="add mod">
          <ac:chgData name="William Grey" userId="37b73424-c081-4fc2-b1af-363f4f3fd4f3" providerId="ADAL" clId="{575DF1BE-EB7B-4E22-8560-AD7175F940DB}" dt="2021-02-04T22:15:42.726" v="4232" actId="21"/>
          <ac:spMkLst>
            <pc:docMk/>
            <pc:sldMk cId="57817798" sldId="346"/>
            <ac:spMk id="6" creationId="{8AE76038-FCB3-4E9E-9142-1087AB08A6DA}"/>
          </ac:spMkLst>
        </pc:spChg>
        <pc:spChg chg="add mod">
          <ac:chgData name="William Grey" userId="37b73424-c081-4fc2-b1af-363f4f3fd4f3" providerId="ADAL" clId="{575DF1BE-EB7B-4E22-8560-AD7175F940DB}" dt="2021-02-04T22:17:12.187" v="4248" actId="1076"/>
          <ac:spMkLst>
            <pc:docMk/>
            <pc:sldMk cId="57817798" sldId="346"/>
            <ac:spMk id="12" creationId="{B5B3414C-60A5-4621-AE09-E3C2CC7A8AC0}"/>
          </ac:spMkLst>
        </pc:spChg>
        <pc:spChg chg="add mod">
          <ac:chgData name="William Grey" userId="37b73424-c081-4fc2-b1af-363f4f3fd4f3" providerId="ADAL" clId="{575DF1BE-EB7B-4E22-8560-AD7175F940DB}" dt="2021-02-04T22:16:35.109" v="4240" actId="1076"/>
          <ac:spMkLst>
            <pc:docMk/>
            <pc:sldMk cId="57817798" sldId="346"/>
            <ac:spMk id="17" creationId="{9DBD7747-5C15-43A5-AA2B-C8AAA331E9D7}"/>
          </ac:spMkLst>
        </pc:spChg>
        <pc:spChg chg="add mod">
          <ac:chgData name="William Grey" userId="37b73424-c081-4fc2-b1af-363f4f3fd4f3" providerId="ADAL" clId="{575DF1BE-EB7B-4E22-8560-AD7175F940DB}" dt="2021-02-04T22:16:44.864" v="4242" actId="1076"/>
          <ac:spMkLst>
            <pc:docMk/>
            <pc:sldMk cId="57817798" sldId="346"/>
            <ac:spMk id="22" creationId="{D8605AFF-9528-468E-95AA-B9FEB8B7B11C}"/>
          </ac:spMkLst>
        </pc:spChg>
        <pc:spChg chg="add mod">
          <ac:chgData name="William Grey" userId="37b73424-c081-4fc2-b1af-363f4f3fd4f3" providerId="ADAL" clId="{575DF1BE-EB7B-4E22-8560-AD7175F940DB}" dt="2021-02-04T22:17:24.903" v="4250" actId="1076"/>
          <ac:spMkLst>
            <pc:docMk/>
            <pc:sldMk cId="57817798" sldId="346"/>
            <ac:spMk id="23" creationId="{49F144B3-AE68-4534-849C-B4D037F59B54}"/>
          </ac:spMkLst>
        </pc:spChg>
        <pc:graphicFrameChg chg="del mod modGraphic">
          <ac:chgData name="William Grey" userId="37b73424-c081-4fc2-b1af-363f4f3fd4f3" providerId="ADAL" clId="{575DF1BE-EB7B-4E22-8560-AD7175F940DB}" dt="2021-02-04T22:16:18.415" v="4237" actId="478"/>
          <ac:graphicFrameMkLst>
            <pc:docMk/>
            <pc:sldMk cId="57817798" sldId="346"/>
            <ac:graphicFrameMk id="4" creationId="{C28D836F-97DB-40A3-9B55-7AAF1B4A24B8}"/>
          </ac:graphicFrameMkLst>
        </pc:graphicFrameChg>
        <pc:graphicFrameChg chg="add ord">
          <ac:chgData name="William Grey" userId="37b73424-c081-4fc2-b1af-363f4f3fd4f3" providerId="ADAL" clId="{575DF1BE-EB7B-4E22-8560-AD7175F940DB}" dt="2021-02-04T22:16:31.944" v="4239" actId="167"/>
          <ac:graphicFrameMkLst>
            <pc:docMk/>
            <pc:sldMk cId="57817798" sldId="346"/>
            <ac:graphicFrameMk id="24" creationId="{7F00CBB4-A468-4831-AFE6-A7B7F4EF8D72}"/>
          </ac:graphicFrameMkLst>
        </pc:graphicFrameChg>
        <pc:cxnChg chg="add mod">
          <ac:chgData name="William Grey" userId="37b73424-c081-4fc2-b1af-363f4f3fd4f3" providerId="ADAL" clId="{575DF1BE-EB7B-4E22-8560-AD7175F940DB}" dt="2021-02-04T22:16:38.607" v="4241" actId="1076"/>
          <ac:cxnSpMkLst>
            <pc:docMk/>
            <pc:sldMk cId="57817798" sldId="346"/>
            <ac:cxnSpMk id="8" creationId="{5C6CED37-463C-45DD-99FF-751662BB53B0}"/>
          </ac:cxnSpMkLst>
        </pc:cxnChg>
        <pc:cxnChg chg="add mod">
          <ac:chgData name="William Grey" userId="37b73424-c081-4fc2-b1af-363f4f3fd4f3" providerId="ADAL" clId="{575DF1BE-EB7B-4E22-8560-AD7175F940DB}" dt="2021-02-04T22:17:18.295" v="4249" actId="14100"/>
          <ac:cxnSpMkLst>
            <pc:docMk/>
            <pc:sldMk cId="57817798" sldId="346"/>
            <ac:cxnSpMk id="9" creationId="{C3073081-51DB-4041-946A-970510AE0394}"/>
          </ac:cxnSpMkLst>
        </pc:cxnChg>
        <pc:cxnChg chg="add mod">
          <ac:chgData name="William Grey" userId="37b73424-c081-4fc2-b1af-363f4f3fd4f3" providerId="ADAL" clId="{575DF1BE-EB7B-4E22-8560-AD7175F940DB}" dt="2021-02-04T22:16:53.366" v="4244" actId="14100"/>
          <ac:cxnSpMkLst>
            <pc:docMk/>
            <pc:sldMk cId="57817798" sldId="346"/>
            <ac:cxnSpMk id="18" creationId="{4B1FFE5D-6B7E-4534-92E6-57BA62D9D672}"/>
          </ac:cxnSpMkLst>
        </pc:cxnChg>
        <pc:cxnChg chg="add mod">
          <ac:chgData name="William Grey" userId="37b73424-c081-4fc2-b1af-363f4f3fd4f3" providerId="ADAL" clId="{575DF1BE-EB7B-4E22-8560-AD7175F940DB}" dt="2021-02-04T22:17:37.936" v="4254" actId="14100"/>
          <ac:cxnSpMkLst>
            <pc:docMk/>
            <pc:sldMk cId="57817798" sldId="346"/>
            <ac:cxnSpMk id="28" creationId="{BBAE6468-F47E-4505-A1F7-4DEAA64DB9BA}"/>
          </ac:cxnSpMkLst>
        </pc:cxnChg>
      </pc:sldChg>
      <pc:sldChg chg="modSp add del mod">
        <pc:chgData name="William Grey" userId="37b73424-c081-4fc2-b1af-363f4f3fd4f3" providerId="ADAL" clId="{575DF1BE-EB7B-4E22-8560-AD7175F940DB}" dt="2021-02-03T21:09:59.434" v="741" actId="47"/>
        <pc:sldMkLst>
          <pc:docMk/>
          <pc:sldMk cId="1327053401" sldId="346"/>
        </pc:sldMkLst>
        <pc:spChg chg="mod">
          <ac:chgData name="William Grey" userId="37b73424-c081-4fc2-b1af-363f4f3fd4f3" providerId="ADAL" clId="{575DF1BE-EB7B-4E22-8560-AD7175F940DB}" dt="2021-02-03T21:06:18.361" v="468" actId="20577"/>
          <ac:spMkLst>
            <pc:docMk/>
            <pc:sldMk cId="1327053401" sldId="346"/>
            <ac:spMk id="2" creationId="{BEE95B62-42D1-41CC-873C-2D54242E8E0A}"/>
          </ac:spMkLst>
        </pc:spChg>
        <pc:graphicFrameChg chg="modGraphic">
          <ac:chgData name="William Grey" userId="37b73424-c081-4fc2-b1af-363f4f3fd4f3" providerId="ADAL" clId="{575DF1BE-EB7B-4E22-8560-AD7175F940DB}" dt="2021-02-03T21:08:26.585" v="621" actId="20577"/>
          <ac:graphicFrameMkLst>
            <pc:docMk/>
            <pc:sldMk cId="1327053401" sldId="346"/>
            <ac:graphicFrameMk id="4" creationId="{2A574CC3-A047-4189-B01C-C97B91A5CF83}"/>
          </ac:graphicFrameMkLst>
        </pc:graphicFrameChg>
      </pc:sldChg>
      <pc:sldChg chg="addSp delSp modSp add del mod">
        <pc:chgData name="William Grey" userId="37b73424-c081-4fc2-b1af-363f4f3fd4f3" providerId="ADAL" clId="{575DF1BE-EB7B-4E22-8560-AD7175F940DB}" dt="2021-02-03T22:09:43.055" v="1465" actId="47"/>
        <pc:sldMkLst>
          <pc:docMk/>
          <pc:sldMk cId="2734039225" sldId="347"/>
        </pc:sldMkLst>
        <pc:spChg chg="mod">
          <ac:chgData name="William Grey" userId="37b73424-c081-4fc2-b1af-363f4f3fd4f3" providerId="ADAL" clId="{575DF1BE-EB7B-4E22-8560-AD7175F940DB}" dt="2021-02-03T21:07:58.640" v="590" actId="255"/>
          <ac:spMkLst>
            <pc:docMk/>
            <pc:sldMk cId="2734039225" sldId="347"/>
            <ac:spMk id="2" creationId="{BEE95B62-42D1-41CC-873C-2D54242E8E0A}"/>
          </ac:spMkLst>
        </pc:spChg>
        <pc:spChg chg="add mod">
          <ac:chgData name="William Grey" userId="37b73424-c081-4fc2-b1af-363f4f3fd4f3" providerId="ADAL" clId="{575DF1BE-EB7B-4E22-8560-AD7175F940DB}" dt="2021-02-03T21:15:56.002" v="789" actId="2711"/>
          <ac:spMkLst>
            <pc:docMk/>
            <pc:sldMk cId="2734039225" sldId="347"/>
            <ac:spMk id="3" creationId="{E8D4BF2F-65B5-4787-B964-D4F5069BC782}"/>
          </ac:spMkLst>
        </pc:spChg>
        <pc:spChg chg="del">
          <ac:chgData name="William Grey" userId="37b73424-c081-4fc2-b1af-363f4f3fd4f3" providerId="ADAL" clId="{575DF1BE-EB7B-4E22-8560-AD7175F940DB}" dt="2021-02-03T21:07:26.125" v="553" actId="478"/>
          <ac:spMkLst>
            <pc:docMk/>
            <pc:sldMk cId="2734039225" sldId="347"/>
            <ac:spMk id="8" creationId="{4F735C6B-9FE2-4D9B-A12E-B3F84AEFF763}"/>
          </ac:spMkLst>
        </pc:spChg>
        <pc:graphicFrameChg chg="del">
          <ac:chgData name="William Grey" userId="37b73424-c081-4fc2-b1af-363f4f3fd4f3" providerId="ADAL" clId="{575DF1BE-EB7B-4E22-8560-AD7175F940DB}" dt="2021-02-03T21:07:13.791" v="552" actId="478"/>
          <ac:graphicFrameMkLst>
            <pc:docMk/>
            <pc:sldMk cId="2734039225" sldId="347"/>
            <ac:graphicFrameMk id="9" creationId="{8478116B-8688-4BD7-9AB1-AFE9847FCCA7}"/>
          </ac:graphicFrameMkLst>
        </pc:graphicFrameChg>
      </pc:sldChg>
      <pc:sldChg chg="addSp delSp modSp new del mod">
        <pc:chgData name="William Grey" userId="37b73424-c081-4fc2-b1af-363f4f3fd4f3" providerId="ADAL" clId="{575DF1BE-EB7B-4E22-8560-AD7175F940DB}" dt="2021-02-03T22:09:43.353" v="1466" actId="47"/>
        <pc:sldMkLst>
          <pc:docMk/>
          <pc:sldMk cId="708484178" sldId="348"/>
        </pc:sldMkLst>
        <pc:spChg chg="mod">
          <ac:chgData name="William Grey" userId="37b73424-c081-4fc2-b1af-363f4f3fd4f3" providerId="ADAL" clId="{575DF1BE-EB7B-4E22-8560-AD7175F940DB}" dt="2021-02-03T21:12:05.977" v="745" actId="1076"/>
          <ac:spMkLst>
            <pc:docMk/>
            <pc:sldMk cId="708484178" sldId="348"/>
            <ac:spMk id="2" creationId="{101231A9-913B-47EA-810C-4C385E1D637D}"/>
          </ac:spMkLst>
        </pc:spChg>
        <pc:spChg chg="del">
          <ac:chgData name="William Grey" userId="37b73424-c081-4fc2-b1af-363f4f3fd4f3" providerId="ADAL" clId="{575DF1BE-EB7B-4E22-8560-AD7175F940DB}" dt="2021-02-03T21:12:23.744" v="747" actId="478"/>
          <ac:spMkLst>
            <pc:docMk/>
            <pc:sldMk cId="708484178" sldId="348"/>
            <ac:spMk id="3" creationId="{D22691FC-2107-4263-9FA8-031180202EB3}"/>
          </ac:spMkLst>
        </pc:spChg>
        <pc:spChg chg="add mod">
          <ac:chgData name="William Grey" userId="37b73424-c081-4fc2-b1af-363f4f3fd4f3" providerId="ADAL" clId="{575DF1BE-EB7B-4E22-8560-AD7175F940DB}" dt="2021-02-03T21:12:32.177" v="750" actId="14100"/>
          <ac:spMkLst>
            <pc:docMk/>
            <pc:sldMk cId="708484178" sldId="348"/>
            <ac:spMk id="5" creationId="{642E04AD-EEA6-4F34-8EC8-881D57BEBCDB}"/>
          </ac:spMkLst>
        </pc:spChg>
        <pc:graphicFrameChg chg="add mod">
          <ac:chgData name="William Grey" userId="37b73424-c081-4fc2-b1af-363f4f3fd4f3" providerId="ADAL" clId="{575DF1BE-EB7B-4E22-8560-AD7175F940DB}" dt="2021-02-03T21:12:35.819" v="751" actId="1076"/>
          <ac:graphicFrameMkLst>
            <pc:docMk/>
            <pc:sldMk cId="708484178" sldId="348"/>
            <ac:graphicFrameMk id="4" creationId="{896765BC-CB79-4EE1-A55A-D915B77F84AE}"/>
          </ac:graphicFrameMkLst>
        </pc:graphicFrameChg>
      </pc:sldChg>
      <pc:sldChg chg="addSp delSp modSp add del mod">
        <pc:chgData name="William Grey" userId="37b73424-c081-4fc2-b1af-363f4f3fd4f3" providerId="ADAL" clId="{575DF1BE-EB7B-4E22-8560-AD7175F940DB}" dt="2021-02-03T22:09:43.632" v="1467" actId="47"/>
        <pc:sldMkLst>
          <pc:docMk/>
          <pc:sldMk cId="671128060" sldId="349"/>
        </pc:sldMkLst>
        <pc:graphicFrameChg chg="del">
          <ac:chgData name="William Grey" userId="37b73424-c081-4fc2-b1af-363f4f3fd4f3" providerId="ADAL" clId="{575DF1BE-EB7B-4E22-8560-AD7175F940DB}" dt="2021-02-03T21:13:00.488" v="753" actId="478"/>
          <ac:graphicFrameMkLst>
            <pc:docMk/>
            <pc:sldMk cId="671128060" sldId="349"/>
            <ac:graphicFrameMk id="4" creationId="{896765BC-CB79-4EE1-A55A-D915B77F84AE}"/>
          </ac:graphicFrameMkLst>
        </pc:graphicFrameChg>
        <pc:graphicFrameChg chg="add mod">
          <ac:chgData name="William Grey" userId="37b73424-c081-4fc2-b1af-363f4f3fd4f3" providerId="ADAL" clId="{575DF1BE-EB7B-4E22-8560-AD7175F940DB}" dt="2021-02-03T21:13:06.138" v="755" actId="1076"/>
          <ac:graphicFrameMkLst>
            <pc:docMk/>
            <pc:sldMk cId="671128060" sldId="349"/>
            <ac:graphicFrameMk id="6" creationId="{6A5EFDA7-313C-4C46-9292-080E6E6D747C}"/>
          </ac:graphicFrameMkLst>
        </pc:graphicFrameChg>
      </pc:sldChg>
      <pc:sldChg chg="addSp delSp modSp new del mod modAnim">
        <pc:chgData name="William Grey" userId="37b73424-c081-4fc2-b1af-363f4f3fd4f3" providerId="ADAL" clId="{575DF1BE-EB7B-4E22-8560-AD7175F940DB}" dt="2021-02-03T22:09:45.246" v="1470" actId="47"/>
        <pc:sldMkLst>
          <pc:docMk/>
          <pc:sldMk cId="665459362" sldId="350"/>
        </pc:sldMkLst>
        <pc:spChg chg="mod">
          <ac:chgData name="William Grey" userId="37b73424-c081-4fc2-b1af-363f4f3fd4f3" providerId="ADAL" clId="{575DF1BE-EB7B-4E22-8560-AD7175F940DB}" dt="2021-02-03T21:38:32.726" v="1256" actId="20577"/>
          <ac:spMkLst>
            <pc:docMk/>
            <pc:sldMk cId="665459362" sldId="350"/>
            <ac:spMk id="2" creationId="{992AD3B8-9F1B-483F-9999-C7BE2B6CEBFC}"/>
          </ac:spMkLst>
        </pc:spChg>
        <pc:spChg chg="del mod">
          <ac:chgData name="William Grey" userId="37b73424-c081-4fc2-b1af-363f4f3fd4f3" providerId="ADAL" clId="{575DF1BE-EB7B-4E22-8560-AD7175F940DB}" dt="2021-02-03T21:30:20.678" v="1040" actId="478"/>
          <ac:spMkLst>
            <pc:docMk/>
            <pc:sldMk cId="665459362" sldId="350"/>
            <ac:spMk id="3" creationId="{8A312F2A-4AB0-4FC8-81FE-50F0E4EBD159}"/>
          </ac:spMkLst>
        </pc:spChg>
        <pc:spChg chg="add del mod">
          <ac:chgData name="William Grey" userId="37b73424-c081-4fc2-b1af-363f4f3fd4f3" providerId="ADAL" clId="{575DF1BE-EB7B-4E22-8560-AD7175F940DB}" dt="2021-02-03T21:30:26.295" v="1041" actId="478"/>
          <ac:spMkLst>
            <pc:docMk/>
            <pc:sldMk cId="665459362" sldId="350"/>
            <ac:spMk id="7" creationId="{62A4BF6B-D4C4-4C27-97E3-42CEDEB01356}"/>
          </ac:spMkLst>
        </pc:spChg>
        <pc:graphicFrameChg chg="add mod modGraphic">
          <ac:chgData name="William Grey" userId="37b73424-c081-4fc2-b1af-363f4f3fd4f3" providerId="ADAL" clId="{575DF1BE-EB7B-4E22-8560-AD7175F940DB}" dt="2021-02-03T21:35:56.496" v="1200" actId="1076"/>
          <ac:graphicFrameMkLst>
            <pc:docMk/>
            <pc:sldMk cId="665459362" sldId="350"/>
            <ac:graphicFrameMk id="4" creationId="{07E9BE5C-61A7-4802-BA67-744099A51899}"/>
          </ac:graphicFrameMkLst>
        </pc:graphicFrameChg>
        <pc:graphicFrameChg chg="add mod modGraphic">
          <ac:chgData name="William Grey" userId="37b73424-c081-4fc2-b1af-363f4f3fd4f3" providerId="ADAL" clId="{575DF1BE-EB7B-4E22-8560-AD7175F940DB}" dt="2021-02-03T21:35:59.813" v="1201" actId="1076"/>
          <ac:graphicFrameMkLst>
            <pc:docMk/>
            <pc:sldMk cId="665459362" sldId="350"/>
            <ac:graphicFrameMk id="5" creationId="{15FFDF62-D48D-4863-96AB-3D0EFAB71A6F}"/>
          </ac:graphicFrameMkLst>
        </pc:graphicFrameChg>
        <pc:graphicFrameChg chg="add mod modGraphic">
          <ac:chgData name="William Grey" userId="37b73424-c081-4fc2-b1af-363f4f3fd4f3" providerId="ADAL" clId="{575DF1BE-EB7B-4E22-8560-AD7175F940DB}" dt="2021-02-03T21:37:58.831" v="1240" actId="20577"/>
          <ac:graphicFrameMkLst>
            <pc:docMk/>
            <pc:sldMk cId="665459362" sldId="350"/>
            <ac:graphicFrameMk id="8" creationId="{574E94E8-0680-4B57-88E1-5522616AADC5}"/>
          </ac:graphicFrameMkLst>
        </pc:graphicFrameChg>
      </pc:sldChg>
      <pc:sldChg chg="addSp delSp modSp add del mod delAnim modAnim">
        <pc:chgData name="William Grey" userId="37b73424-c081-4fc2-b1af-363f4f3fd4f3" providerId="ADAL" clId="{575DF1BE-EB7B-4E22-8560-AD7175F940DB}" dt="2021-02-03T22:09:45.836" v="1471" actId="47"/>
        <pc:sldMkLst>
          <pc:docMk/>
          <pc:sldMk cId="249128350" sldId="351"/>
        </pc:sldMkLst>
        <pc:spChg chg="mod">
          <ac:chgData name="William Grey" userId="37b73424-c081-4fc2-b1af-363f4f3fd4f3" providerId="ADAL" clId="{575DF1BE-EB7B-4E22-8560-AD7175F940DB}" dt="2021-02-03T21:44:25.077" v="1322" actId="20577"/>
          <ac:spMkLst>
            <pc:docMk/>
            <pc:sldMk cId="249128350" sldId="351"/>
            <ac:spMk id="2" creationId="{BEE95B62-42D1-41CC-873C-2D54242E8E0A}"/>
          </ac:spMkLst>
        </pc:spChg>
        <pc:spChg chg="mod">
          <ac:chgData name="William Grey" userId="37b73424-c081-4fc2-b1af-363f4f3fd4f3" providerId="ADAL" clId="{575DF1BE-EB7B-4E22-8560-AD7175F940DB}" dt="2021-02-03T21:40:41.471" v="1266" actId="1076"/>
          <ac:spMkLst>
            <pc:docMk/>
            <pc:sldMk cId="249128350" sldId="351"/>
            <ac:spMk id="3" creationId="{E8D4BF2F-65B5-4787-B964-D4F5069BC782}"/>
          </ac:spMkLst>
        </pc:spChg>
        <pc:spChg chg="add del mod">
          <ac:chgData name="William Grey" userId="37b73424-c081-4fc2-b1af-363f4f3fd4f3" providerId="ADAL" clId="{575DF1BE-EB7B-4E22-8560-AD7175F940DB}" dt="2021-02-03T21:43:51.826" v="1304" actId="478"/>
          <ac:spMkLst>
            <pc:docMk/>
            <pc:sldMk cId="249128350" sldId="351"/>
            <ac:spMk id="6" creationId="{71D10282-7B1B-44A9-91C3-B38BFAC364D4}"/>
          </ac:spMkLst>
        </pc:spChg>
        <pc:spChg chg="add del mod">
          <ac:chgData name="William Grey" userId="37b73424-c081-4fc2-b1af-363f4f3fd4f3" providerId="ADAL" clId="{575DF1BE-EB7B-4E22-8560-AD7175F940DB}" dt="2021-02-03T21:43:47.368" v="1303" actId="478"/>
          <ac:spMkLst>
            <pc:docMk/>
            <pc:sldMk cId="249128350" sldId="351"/>
            <ac:spMk id="8" creationId="{682B4724-4494-4D74-825E-305537789C66}"/>
          </ac:spMkLst>
        </pc:spChg>
        <pc:graphicFrameChg chg="del modGraphic">
          <ac:chgData name="William Grey" userId="37b73424-c081-4fc2-b1af-363f4f3fd4f3" providerId="ADAL" clId="{575DF1BE-EB7B-4E22-8560-AD7175F940DB}" dt="2021-02-03T21:39:41.183" v="1259" actId="478"/>
          <ac:graphicFrameMkLst>
            <pc:docMk/>
            <pc:sldMk cId="249128350" sldId="351"/>
            <ac:graphicFrameMk id="4" creationId="{2A574CC3-A047-4189-B01C-C97B91A5CF83}"/>
          </ac:graphicFrameMkLst>
        </pc:graphicFrameChg>
        <pc:graphicFrameChg chg="add mod modGraphic">
          <ac:chgData name="William Grey" userId="37b73424-c081-4fc2-b1af-363f4f3fd4f3" providerId="ADAL" clId="{575DF1BE-EB7B-4E22-8560-AD7175F940DB}" dt="2021-02-03T21:43:04.250" v="1297"/>
          <ac:graphicFrameMkLst>
            <pc:docMk/>
            <pc:sldMk cId="249128350" sldId="351"/>
            <ac:graphicFrameMk id="5" creationId="{E1A37E5C-8441-4162-BE2C-1FD152DF36D8}"/>
          </ac:graphicFrameMkLst>
        </pc:graphicFrameChg>
        <pc:graphicFrameChg chg="add mod modGraphic">
          <ac:chgData name="William Grey" userId="37b73424-c081-4fc2-b1af-363f4f3fd4f3" providerId="ADAL" clId="{575DF1BE-EB7B-4E22-8560-AD7175F940DB}" dt="2021-02-03T21:43:42.033" v="1302" actId="20577"/>
          <ac:graphicFrameMkLst>
            <pc:docMk/>
            <pc:sldMk cId="249128350" sldId="351"/>
            <ac:graphicFrameMk id="7" creationId="{A12C074C-0D7A-4E8F-89CB-756CA4D5B1C6}"/>
          </ac:graphicFrameMkLst>
        </pc:graphicFrameChg>
      </pc:sldChg>
      <pc:sldChg chg="modSp new del mod">
        <pc:chgData name="William Grey" userId="37b73424-c081-4fc2-b1af-363f4f3fd4f3" providerId="ADAL" clId="{575DF1BE-EB7B-4E22-8560-AD7175F940DB}" dt="2021-02-03T22:09:42.594" v="1463" actId="47"/>
        <pc:sldMkLst>
          <pc:docMk/>
          <pc:sldMk cId="3876009947" sldId="352"/>
        </pc:sldMkLst>
        <pc:spChg chg="mod">
          <ac:chgData name="William Grey" userId="37b73424-c081-4fc2-b1af-363f4f3fd4f3" providerId="ADAL" clId="{575DF1BE-EB7B-4E22-8560-AD7175F940DB}" dt="2021-02-03T21:45:05.432" v="1345" actId="20577"/>
          <ac:spMkLst>
            <pc:docMk/>
            <pc:sldMk cId="3876009947" sldId="352"/>
            <ac:spMk id="2" creationId="{C4C8B717-672C-4CC6-A5A1-2F74A63EB868}"/>
          </ac:spMkLst>
        </pc:spChg>
        <pc:spChg chg="mod">
          <ac:chgData name="William Grey" userId="37b73424-c081-4fc2-b1af-363f4f3fd4f3" providerId="ADAL" clId="{575DF1BE-EB7B-4E22-8560-AD7175F940DB}" dt="2021-02-03T21:46:01.107" v="1460" actId="1076"/>
          <ac:spMkLst>
            <pc:docMk/>
            <pc:sldMk cId="3876009947" sldId="352"/>
            <ac:spMk id="3" creationId="{5E0E240B-995F-4786-A1B7-1F8D403D62FC}"/>
          </ac:spMkLst>
        </pc:spChg>
      </pc:sldChg>
      <pc:sldMasterChg chg="delSldLayout">
        <pc:chgData name="William Grey" userId="37b73424-c081-4fc2-b1af-363f4f3fd4f3" providerId="ADAL" clId="{575DF1BE-EB7B-4E22-8560-AD7175F940DB}" dt="2021-02-04T21:59:24.089" v="3125" actId="47"/>
        <pc:sldMasterMkLst>
          <pc:docMk/>
          <pc:sldMasterMk cId="334048063" sldId="2147483648"/>
        </pc:sldMasterMkLst>
        <pc:sldLayoutChg chg="del">
          <pc:chgData name="William Grey" userId="37b73424-c081-4fc2-b1af-363f4f3fd4f3" providerId="ADAL" clId="{575DF1BE-EB7B-4E22-8560-AD7175F940DB}" dt="2021-02-04T21:59:24.089" v="3125" actId="47"/>
          <pc:sldLayoutMkLst>
            <pc:docMk/>
            <pc:sldMasterMk cId="334048063" sldId="2147483648"/>
            <pc:sldLayoutMk cId="372854161" sldId="2147483660"/>
          </pc:sldLayoutMkLst>
        </pc:sldLayoutChg>
        <pc:sldLayoutChg chg="del">
          <pc:chgData name="William Grey" userId="37b73424-c081-4fc2-b1af-363f4f3fd4f3" providerId="ADAL" clId="{575DF1BE-EB7B-4E22-8560-AD7175F940DB}" dt="2021-02-03T22:18:13.330" v="1630" actId="2696"/>
          <pc:sldLayoutMkLst>
            <pc:docMk/>
            <pc:sldMasterMk cId="334048063" sldId="2147483648"/>
            <pc:sldLayoutMk cId="1027951149" sldId="2147483661"/>
          </pc:sldLayoutMkLst>
        </pc:sldLayoutChg>
        <pc:sldLayoutChg chg="del">
          <pc:chgData name="William Grey" userId="37b73424-c081-4fc2-b1af-363f4f3fd4f3" providerId="ADAL" clId="{575DF1BE-EB7B-4E22-8560-AD7175F940DB}" dt="2021-02-03T22:22:56.613" v="1857" actId="47"/>
          <pc:sldLayoutMkLst>
            <pc:docMk/>
            <pc:sldMasterMk cId="334048063" sldId="2147483648"/>
            <pc:sldLayoutMk cId="1039769439" sldId="2147483661"/>
          </pc:sldLayoutMkLst>
        </pc:sldLayoutChg>
      </pc:sldMasterChg>
    </pc:docChg>
  </pc:docChgLst>
  <pc:docChgLst>
    <pc:chgData name="William Grey" userId="37b73424-c081-4fc2-b1af-363f4f3fd4f3" providerId="ADAL" clId="{D50D70E2-95E3-4192-B690-9352594B7D55}"/>
    <pc:docChg chg="undo custSel addSld delSld modSld sldOrd">
      <pc:chgData name="William Grey" userId="37b73424-c081-4fc2-b1af-363f4f3fd4f3" providerId="ADAL" clId="{D50D70E2-95E3-4192-B690-9352594B7D55}" dt="2022-03-24T20:59:37.922" v="721" actId="2711"/>
      <pc:docMkLst>
        <pc:docMk/>
      </pc:docMkLst>
      <pc:sldChg chg="add">
        <pc:chgData name="William Grey" userId="37b73424-c081-4fc2-b1af-363f4f3fd4f3" providerId="ADAL" clId="{D50D70E2-95E3-4192-B690-9352594B7D55}" dt="2022-03-24T20:36:55.426" v="457"/>
        <pc:sldMkLst>
          <pc:docMk/>
          <pc:sldMk cId="2407857182" sldId="282"/>
        </pc:sldMkLst>
      </pc:sldChg>
      <pc:sldChg chg="del">
        <pc:chgData name="William Grey" userId="37b73424-c081-4fc2-b1af-363f4f3fd4f3" providerId="ADAL" clId="{D50D70E2-95E3-4192-B690-9352594B7D55}" dt="2022-03-24T20:36:46.602" v="456" actId="2696"/>
        <pc:sldMkLst>
          <pc:docMk/>
          <pc:sldMk cId="2591512738" sldId="282"/>
        </pc:sldMkLst>
      </pc:sldChg>
      <pc:sldChg chg="addSp modSp mod">
        <pc:chgData name="William Grey" userId="37b73424-c081-4fc2-b1af-363f4f3fd4f3" providerId="ADAL" clId="{D50D70E2-95E3-4192-B690-9352594B7D55}" dt="2022-03-24T20:50:23.172" v="667" actId="20577"/>
        <pc:sldMkLst>
          <pc:docMk/>
          <pc:sldMk cId="1546139355" sldId="326"/>
        </pc:sldMkLst>
        <pc:spChg chg="add mod">
          <ac:chgData name="William Grey" userId="37b73424-c081-4fc2-b1af-363f4f3fd4f3" providerId="ADAL" clId="{D50D70E2-95E3-4192-B690-9352594B7D55}" dt="2022-03-24T20:50:23.172" v="667" actId="20577"/>
          <ac:spMkLst>
            <pc:docMk/>
            <pc:sldMk cId="1546139355" sldId="326"/>
            <ac:spMk id="5" creationId="{E90D76B3-5F80-40DA-ABED-82B89BAECE86}"/>
          </ac:spMkLst>
        </pc:spChg>
      </pc:sldChg>
      <pc:sldChg chg="ord">
        <pc:chgData name="William Grey" userId="37b73424-c081-4fc2-b1af-363f4f3fd4f3" providerId="ADAL" clId="{D50D70E2-95E3-4192-B690-9352594B7D55}" dt="2022-03-24T16:13:05.391" v="267"/>
        <pc:sldMkLst>
          <pc:docMk/>
          <pc:sldMk cId="3176181639" sldId="333"/>
        </pc:sldMkLst>
      </pc:sldChg>
      <pc:sldChg chg="ord">
        <pc:chgData name="William Grey" userId="37b73424-c081-4fc2-b1af-363f4f3fd4f3" providerId="ADAL" clId="{D50D70E2-95E3-4192-B690-9352594B7D55}" dt="2022-03-24T16:13:26.550" v="269"/>
        <pc:sldMkLst>
          <pc:docMk/>
          <pc:sldMk cId="1623372374" sldId="334"/>
        </pc:sldMkLst>
      </pc:sldChg>
      <pc:sldChg chg="modSp mod ord">
        <pc:chgData name="William Grey" userId="37b73424-c081-4fc2-b1af-363f4f3fd4f3" providerId="ADAL" clId="{D50D70E2-95E3-4192-B690-9352594B7D55}" dt="2022-03-24T20:25:20.546" v="271"/>
        <pc:sldMkLst>
          <pc:docMk/>
          <pc:sldMk cId="1759527674" sldId="335"/>
        </pc:sldMkLst>
        <pc:spChg chg="mod">
          <ac:chgData name="William Grey" userId="37b73424-c081-4fc2-b1af-363f4f3fd4f3" providerId="ADAL" clId="{D50D70E2-95E3-4192-B690-9352594B7D55}" dt="2022-03-24T11:23:39.249" v="6" actId="20577"/>
          <ac:spMkLst>
            <pc:docMk/>
            <pc:sldMk cId="1759527674" sldId="335"/>
            <ac:spMk id="3" creationId="{1A9BDC8F-2BF4-4EE5-9672-29ADD09E3D7F}"/>
          </ac:spMkLst>
        </pc:spChg>
      </pc:sldChg>
      <pc:sldChg chg="modSp mod">
        <pc:chgData name="William Grey" userId="37b73424-c081-4fc2-b1af-363f4f3fd4f3" providerId="ADAL" clId="{D50D70E2-95E3-4192-B690-9352594B7D55}" dt="2022-03-24T20:59:37.922" v="721" actId="2711"/>
        <pc:sldMkLst>
          <pc:docMk/>
          <pc:sldMk cId="96107034" sldId="336"/>
        </pc:sldMkLst>
        <pc:spChg chg="mod">
          <ac:chgData name="William Grey" userId="37b73424-c081-4fc2-b1af-363f4f3fd4f3" providerId="ADAL" clId="{D50D70E2-95E3-4192-B690-9352594B7D55}" dt="2022-03-24T20:59:37.922" v="721" actId="2711"/>
          <ac:spMkLst>
            <pc:docMk/>
            <pc:sldMk cId="96107034" sldId="336"/>
            <ac:spMk id="4" creationId="{8FA1A155-BED1-4285-AC70-18350ACA8163}"/>
          </ac:spMkLst>
        </pc:spChg>
      </pc:sldChg>
      <pc:sldChg chg="modSp del mod">
        <pc:chgData name="William Grey" userId="37b73424-c081-4fc2-b1af-363f4f3fd4f3" providerId="ADAL" clId="{D50D70E2-95E3-4192-B690-9352594B7D55}" dt="2022-03-24T16:02:07.817" v="163" actId="47"/>
        <pc:sldMkLst>
          <pc:docMk/>
          <pc:sldMk cId="553316466" sldId="337"/>
        </pc:sldMkLst>
        <pc:spChg chg="mod">
          <ac:chgData name="William Grey" userId="37b73424-c081-4fc2-b1af-363f4f3fd4f3" providerId="ADAL" clId="{D50D70E2-95E3-4192-B690-9352594B7D55}" dt="2022-03-24T15:55:53.580" v="17" actId="20577"/>
          <ac:spMkLst>
            <pc:docMk/>
            <pc:sldMk cId="553316466" sldId="337"/>
            <ac:spMk id="2" creationId="{DE205C74-2152-485F-94EF-EF81EAE85A3E}"/>
          </ac:spMkLst>
        </pc:spChg>
      </pc:sldChg>
      <pc:sldChg chg="addSp modSp">
        <pc:chgData name="William Grey" userId="37b73424-c081-4fc2-b1af-363f4f3fd4f3" providerId="ADAL" clId="{D50D70E2-95E3-4192-B690-9352594B7D55}" dt="2022-03-24T16:12:47.768" v="265"/>
        <pc:sldMkLst>
          <pc:docMk/>
          <pc:sldMk cId="1382080708" sldId="338"/>
        </pc:sldMkLst>
        <pc:spChg chg="add mod">
          <ac:chgData name="William Grey" userId="37b73424-c081-4fc2-b1af-363f4f3fd4f3" providerId="ADAL" clId="{D50D70E2-95E3-4192-B690-9352594B7D55}" dt="2022-03-24T16:12:47.768" v="265"/>
          <ac:spMkLst>
            <pc:docMk/>
            <pc:sldMk cId="1382080708" sldId="338"/>
            <ac:spMk id="5" creationId="{F1BBEBED-9DFA-437E-A24A-D99A92E49623}"/>
          </ac:spMkLst>
        </pc:spChg>
        <pc:spChg chg="add mod">
          <ac:chgData name="William Grey" userId="37b73424-c081-4fc2-b1af-363f4f3fd4f3" providerId="ADAL" clId="{D50D70E2-95E3-4192-B690-9352594B7D55}" dt="2022-03-24T16:12:47.768" v="265"/>
          <ac:spMkLst>
            <pc:docMk/>
            <pc:sldMk cId="1382080708" sldId="338"/>
            <ac:spMk id="7" creationId="{3768CE43-CB0E-4320-975E-232FF6D777F0}"/>
          </ac:spMkLst>
        </pc:spChg>
        <pc:spChg chg="add mod">
          <ac:chgData name="William Grey" userId="37b73424-c081-4fc2-b1af-363f4f3fd4f3" providerId="ADAL" clId="{D50D70E2-95E3-4192-B690-9352594B7D55}" dt="2022-03-24T16:12:47.768" v="265"/>
          <ac:spMkLst>
            <pc:docMk/>
            <pc:sldMk cId="1382080708" sldId="338"/>
            <ac:spMk id="8" creationId="{1FC6A723-FC29-4BDC-9AFE-A7520E9AFE1A}"/>
          </ac:spMkLst>
        </pc:spChg>
        <pc:spChg chg="add mod">
          <ac:chgData name="William Grey" userId="37b73424-c081-4fc2-b1af-363f4f3fd4f3" providerId="ADAL" clId="{D50D70E2-95E3-4192-B690-9352594B7D55}" dt="2022-03-24T16:12:47.768" v="265"/>
          <ac:spMkLst>
            <pc:docMk/>
            <pc:sldMk cId="1382080708" sldId="338"/>
            <ac:spMk id="9" creationId="{EB273E9C-149E-44D5-B57C-FFE2BED8D32F}"/>
          </ac:spMkLst>
        </pc:spChg>
      </pc:sldChg>
      <pc:sldChg chg="addSp modSp del mod">
        <pc:chgData name="William Grey" userId="37b73424-c081-4fc2-b1af-363f4f3fd4f3" providerId="ADAL" clId="{D50D70E2-95E3-4192-B690-9352594B7D55}" dt="2022-03-24T20:36:46.602" v="456" actId="2696"/>
        <pc:sldMkLst>
          <pc:docMk/>
          <pc:sldMk cId="813870636" sldId="340"/>
        </pc:sldMkLst>
        <pc:picChg chg="add mod">
          <ac:chgData name="William Grey" userId="37b73424-c081-4fc2-b1af-363f4f3fd4f3" providerId="ADAL" clId="{D50D70E2-95E3-4192-B690-9352594B7D55}" dt="2022-03-24T20:26:35.560" v="277" actId="1076"/>
          <ac:picMkLst>
            <pc:docMk/>
            <pc:sldMk cId="813870636" sldId="340"/>
            <ac:picMk id="5" creationId="{BEDA6CC5-DBB1-4A5A-8711-EBD563BC622A}"/>
          </ac:picMkLst>
        </pc:picChg>
      </pc:sldChg>
      <pc:sldChg chg="add">
        <pc:chgData name="William Grey" userId="37b73424-c081-4fc2-b1af-363f4f3fd4f3" providerId="ADAL" clId="{D50D70E2-95E3-4192-B690-9352594B7D55}" dt="2022-03-24T20:36:55.426" v="457"/>
        <pc:sldMkLst>
          <pc:docMk/>
          <pc:sldMk cId="2532354153" sldId="340"/>
        </pc:sldMkLst>
      </pc:sldChg>
      <pc:sldChg chg="addSp modSp mod">
        <pc:chgData name="William Grey" userId="37b73424-c081-4fc2-b1af-363f4f3fd4f3" providerId="ADAL" clId="{D50D70E2-95E3-4192-B690-9352594B7D55}" dt="2022-03-24T20:27:34.485" v="286" actId="1076"/>
        <pc:sldMkLst>
          <pc:docMk/>
          <pc:sldMk cId="781055595" sldId="341"/>
        </pc:sldMkLst>
        <pc:spChg chg="mod">
          <ac:chgData name="William Grey" userId="37b73424-c081-4fc2-b1af-363f4f3fd4f3" providerId="ADAL" clId="{D50D70E2-95E3-4192-B690-9352594B7D55}" dt="2022-03-24T20:27:32.599" v="285" actId="1076"/>
          <ac:spMkLst>
            <pc:docMk/>
            <pc:sldMk cId="781055595" sldId="341"/>
            <ac:spMk id="3" creationId="{827AD85F-990A-4BFA-A014-EED8933E4D40}"/>
          </ac:spMkLst>
        </pc:spChg>
        <pc:picChg chg="add mod">
          <ac:chgData name="William Grey" userId="37b73424-c081-4fc2-b1af-363f4f3fd4f3" providerId="ADAL" clId="{D50D70E2-95E3-4192-B690-9352594B7D55}" dt="2022-03-24T20:27:34.485" v="286" actId="1076"/>
          <ac:picMkLst>
            <pc:docMk/>
            <pc:sldMk cId="781055595" sldId="341"/>
            <ac:picMk id="5" creationId="{63A73CBA-60B5-47E6-89AC-899103041E82}"/>
          </ac:picMkLst>
        </pc:picChg>
      </pc:sldChg>
      <pc:sldChg chg="addSp modSp mod">
        <pc:chgData name="William Grey" userId="37b73424-c081-4fc2-b1af-363f4f3fd4f3" providerId="ADAL" clId="{D50D70E2-95E3-4192-B690-9352594B7D55}" dt="2022-03-24T20:28:04.120" v="292" actId="1076"/>
        <pc:sldMkLst>
          <pc:docMk/>
          <pc:sldMk cId="4117284793" sldId="342"/>
        </pc:sldMkLst>
        <pc:spChg chg="mod">
          <ac:chgData name="William Grey" userId="37b73424-c081-4fc2-b1af-363f4f3fd4f3" providerId="ADAL" clId="{D50D70E2-95E3-4192-B690-9352594B7D55}" dt="2022-03-24T20:27:46.681" v="288" actId="27636"/>
          <ac:spMkLst>
            <pc:docMk/>
            <pc:sldMk cId="4117284793" sldId="342"/>
            <ac:spMk id="3" creationId="{C8A28A04-0F7C-4B10-89C3-E0245EBE4400}"/>
          </ac:spMkLst>
        </pc:spChg>
        <pc:picChg chg="add mod">
          <ac:chgData name="William Grey" userId="37b73424-c081-4fc2-b1af-363f4f3fd4f3" providerId="ADAL" clId="{D50D70E2-95E3-4192-B690-9352594B7D55}" dt="2022-03-24T20:28:04.120" v="292" actId="1076"/>
          <ac:picMkLst>
            <pc:docMk/>
            <pc:sldMk cId="4117284793" sldId="342"/>
            <ac:picMk id="5" creationId="{37DF8B36-F3D0-4850-9105-016C201CB6FF}"/>
          </ac:picMkLst>
        </pc:picChg>
      </pc:sldChg>
      <pc:sldChg chg="addSp modSp mod">
        <pc:chgData name="William Grey" userId="37b73424-c081-4fc2-b1af-363f4f3fd4f3" providerId="ADAL" clId="{D50D70E2-95E3-4192-B690-9352594B7D55}" dt="2022-03-24T20:28:27.300" v="299" actId="1076"/>
        <pc:sldMkLst>
          <pc:docMk/>
          <pc:sldMk cId="3819456260" sldId="343"/>
        </pc:sldMkLst>
        <pc:spChg chg="mod">
          <ac:chgData name="William Grey" userId="37b73424-c081-4fc2-b1af-363f4f3fd4f3" providerId="ADAL" clId="{D50D70E2-95E3-4192-B690-9352594B7D55}" dt="2022-03-24T20:28:13.392" v="295" actId="1076"/>
          <ac:spMkLst>
            <pc:docMk/>
            <pc:sldMk cId="3819456260" sldId="343"/>
            <ac:spMk id="3" creationId="{860C9302-7FDC-4CED-B460-98BA6AC0F7BA}"/>
          </ac:spMkLst>
        </pc:spChg>
        <pc:picChg chg="add mod">
          <ac:chgData name="William Grey" userId="37b73424-c081-4fc2-b1af-363f4f3fd4f3" providerId="ADAL" clId="{D50D70E2-95E3-4192-B690-9352594B7D55}" dt="2022-03-24T20:28:27.300" v="299" actId="1076"/>
          <ac:picMkLst>
            <pc:docMk/>
            <pc:sldMk cId="3819456260" sldId="343"/>
            <ac:picMk id="5" creationId="{8D32A7F8-F9D4-426A-9042-9ADB67873554}"/>
          </ac:picMkLst>
        </pc:picChg>
      </pc:sldChg>
      <pc:sldChg chg="delSp mod">
        <pc:chgData name="William Grey" userId="37b73424-c081-4fc2-b1af-363f4f3fd4f3" providerId="ADAL" clId="{D50D70E2-95E3-4192-B690-9352594B7D55}" dt="2022-03-24T20:25:34.160" v="272" actId="478"/>
        <pc:sldMkLst>
          <pc:docMk/>
          <pc:sldMk cId="1216076257" sldId="344"/>
        </pc:sldMkLst>
        <pc:spChg chg="del">
          <ac:chgData name="William Grey" userId="37b73424-c081-4fc2-b1af-363f4f3fd4f3" providerId="ADAL" clId="{D50D70E2-95E3-4192-B690-9352594B7D55}" dt="2022-03-24T20:25:34.160" v="272" actId="478"/>
          <ac:spMkLst>
            <pc:docMk/>
            <pc:sldMk cId="1216076257" sldId="344"/>
            <ac:spMk id="3" creationId="{1A9BDC8F-2BF4-4EE5-9672-29ADD09E3D7F}"/>
          </ac:spMkLst>
        </pc:spChg>
      </pc:sldChg>
      <pc:sldChg chg="delSp mod">
        <pc:chgData name="William Grey" userId="37b73424-c081-4fc2-b1af-363f4f3fd4f3" providerId="ADAL" clId="{D50D70E2-95E3-4192-B690-9352594B7D55}" dt="2022-03-24T20:29:41.955" v="305" actId="478"/>
        <pc:sldMkLst>
          <pc:docMk/>
          <pc:sldMk cId="57817798" sldId="346"/>
        </pc:sldMkLst>
        <pc:spChg chg="del">
          <ac:chgData name="William Grey" userId="37b73424-c081-4fc2-b1af-363f4f3fd4f3" providerId="ADAL" clId="{D50D70E2-95E3-4192-B690-9352594B7D55}" dt="2022-03-24T20:29:41.955" v="305" actId="478"/>
          <ac:spMkLst>
            <pc:docMk/>
            <pc:sldMk cId="57817798" sldId="346"/>
            <ac:spMk id="3" creationId="{1A9BDC8F-2BF4-4EE5-9672-29ADD09E3D7F}"/>
          </ac:spMkLst>
        </pc:spChg>
      </pc:sldChg>
      <pc:sldChg chg="addSp modSp mod">
        <pc:chgData name="William Grey" userId="37b73424-c081-4fc2-b1af-363f4f3fd4f3" providerId="ADAL" clId="{D50D70E2-95E3-4192-B690-9352594B7D55}" dt="2022-03-24T16:12:20.245" v="264" actId="14100"/>
        <pc:sldMkLst>
          <pc:docMk/>
          <pc:sldMk cId="414916036" sldId="347"/>
        </pc:sldMkLst>
        <pc:spChg chg="add mod">
          <ac:chgData name="William Grey" userId="37b73424-c081-4fc2-b1af-363f4f3fd4f3" providerId="ADAL" clId="{D50D70E2-95E3-4192-B690-9352594B7D55}" dt="2022-03-24T16:11:39.773" v="255" actId="207"/>
          <ac:spMkLst>
            <pc:docMk/>
            <pc:sldMk cId="414916036" sldId="347"/>
            <ac:spMk id="3" creationId="{02877E43-525B-4A21-93DB-5844533AB3EA}"/>
          </ac:spMkLst>
        </pc:spChg>
        <pc:spChg chg="add mod">
          <ac:chgData name="William Grey" userId="37b73424-c081-4fc2-b1af-363f4f3fd4f3" providerId="ADAL" clId="{D50D70E2-95E3-4192-B690-9352594B7D55}" dt="2022-03-24T16:11:52.903" v="258" actId="14100"/>
          <ac:spMkLst>
            <pc:docMk/>
            <pc:sldMk cId="414916036" sldId="347"/>
            <ac:spMk id="5" creationId="{4E0A7EE5-6BCD-4BB7-A3F7-72966CB749B8}"/>
          </ac:spMkLst>
        </pc:spChg>
        <pc:spChg chg="add mod">
          <ac:chgData name="William Grey" userId="37b73424-c081-4fc2-b1af-363f4f3fd4f3" providerId="ADAL" clId="{D50D70E2-95E3-4192-B690-9352594B7D55}" dt="2022-03-24T16:12:06.365" v="261" actId="14100"/>
          <ac:spMkLst>
            <pc:docMk/>
            <pc:sldMk cId="414916036" sldId="347"/>
            <ac:spMk id="6" creationId="{EE33A811-DA58-4E8B-9564-56DC155E254F}"/>
          </ac:spMkLst>
        </pc:spChg>
        <pc:spChg chg="add mod">
          <ac:chgData name="William Grey" userId="37b73424-c081-4fc2-b1af-363f4f3fd4f3" providerId="ADAL" clId="{D50D70E2-95E3-4192-B690-9352594B7D55}" dt="2022-03-24T16:12:20.245" v="264" actId="14100"/>
          <ac:spMkLst>
            <pc:docMk/>
            <pc:sldMk cId="414916036" sldId="347"/>
            <ac:spMk id="7" creationId="{F5E45D56-DFF6-4799-B952-C44DAFB39755}"/>
          </ac:spMkLst>
        </pc:spChg>
      </pc:sldChg>
      <pc:sldChg chg="addSp modSp new mod">
        <pc:chgData name="William Grey" userId="37b73424-c081-4fc2-b1af-363f4f3fd4f3" providerId="ADAL" clId="{D50D70E2-95E3-4192-B690-9352594B7D55}" dt="2022-03-24T11:27:40.082" v="11"/>
        <pc:sldMkLst>
          <pc:docMk/>
          <pc:sldMk cId="2347757911" sldId="348"/>
        </pc:sldMkLst>
        <pc:picChg chg="add mod">
          <ac:chgData name="William Grey" userId="37b73424-c081-4fc2-b1af-363f4f3fd4f3" providerId="ADAL" clId="{D50D70E2-95E3-4192-B690-9352594B7D55}" dt="2022-03-24T11:27:40.082" v="11"/>
          <ac:picMkLst>
            <pc:docMk/>
            <pc:sldMk cId="2347757911" sldId="348"/>
            <ac:picMk id="3" creationId="{A90C1DA2-4C7F-439F-9146-0F98C1FFE9B2}"/>
          </ac:picMkLst>
        </pc:picChg>
      </pc:sldChg>
      <pc:sldChg chg="ord">
        <pc:chgData name="William Grey" userId="37b73424-c081-4fc2-b1af-363f4f3fd4f3" providerId="ADAL" clId="{D50D70E2-95E3-4192-B690-9352594B7D55}" dt="2022-03-24T20:49:48.917" v="657"/>
        <pc:sldMkLst>
          <pc:docMk/>
          <pc:sldMk cId="2432305059" sldId="349"/>
        </pc:sldMkLst>
      </pc:sldChg>
      <pc:sldChg chg="addSp modSp new mod">
        <pc:chgData name="William Grey" userId="37b73424-c081-4fc2-b1af-363f4f3fd4f3" providerId="ADAL" clId="{D50D70E2-95E3-4192-B690-9352594B7D55}" dt="2022-03-24T11:28:50.620" v="16"/>
        <pc:sldMkLst>
          <pc:docMk/>
          <pc:sldMk cId="2434215942" sldId="349"/>
        </pc:sldMkLst>
        <pc:picChg chg="add mod">
          <ac:chgData name="William Grey" userId="37b73424-c081-4fc2-b1af-363f4f3fd4f3" providerId="ADAL" clId="{D50D70E2-95E3-4192-B690-9352594B7D55}" dt="2022-03-24T11:28:50.620" v="16"/>
          <ac:picMkLst>
            <pc:docMk/>
            <pc:sldMk cId="2434215942" sldId="349"/>
            <ac:picMk id="3" creationId="{1DA738B0-C29A-479B-8F35-4DE1F429C2E0}"/>
          </ac:picMkLst>
        </pc:picChg>
      </pc:sldChg>
      <pc:sldChg chg="addSp delSp modSp add mod delAnim modAnim">
        <pc:chgData name="William Grey" userId="37b73424-c081-4fc2-b1af-363f4f3fd4f3" providerId="ADAL" clId="{D50D70E2-95E3-4192-B690-9352594B7D55}" dt="2022-03-24T20:29:20.110" v="304"/>
        <pc:sldMkLst>
          <pc:docMk/>
          <pc:sldMk cId="1036998615" sldId="350"/>
        </pc:sldMkLst>
        <pc:spChg chg="mod">
          <ac:chgData name="William Grey" userId="37b73424-c081-4fc2-b1af-363f4f3fd4f3" providerId="ADAL" clId="{D50D70E2-95E3-4192-B690-9352594B7D55}" dt="2022-03-24T16:02:02.844" v="162" actId="20577"/>
          <ac:spMkLst>
            <pc:docMk/>
            <pc:sldMk cId="1036998615" sldId="350"/>
            <ac:spMk id="2" creationId="{DE205C74-2152-485F-94EF-EF81EAE85A3E}"/>
          </ac:spMkLst>
        </pc:spChg>
        <pc:spChg chg="mod">
          <ac:chgData name="William Grey" userId="37b73424-c081-4fc2-b1af-363f4f3fd4f3" providerId="ADAL" clId="{D50D70E2-95E3-4192-B690-9352594B7D55}" dt="2022-03-24T16:01:55.675" v="149" actId="20577"/>
          <ac:spMkLst>
            <pc:docMk/>
            <pc:sldMk cId="1036998615" sldId="350"/>
            <ac:spMk id="3" creationId="{8B27A5D3-D6E8-4314-B280-665E18E21266}"/>
          </ac:spMkLst>
        </pc:spChg>
        <pc:spChg chg="del">
          <ac:chgData name="William Grey" userId="37b73424-c081-4fc2-b1af-363f4f3fd4f3" providerId="ADAL" clId="{D50D70E2-95E3-4192-B690-9352594B7D55}" dt="2022-03-24T16:01:42.824" v="145" actId="478"/>
          <ac:spMkLst>
            <pc:docMk/>
            <pc:sldMk cId="1036998615" sldId="350"/>
            <ac:spMk id="4" creationId="{CEFF306A-0B44-40B4-8461-19610D25015E}"/>
          </ac:spMkLst>
        </pc:spChg>
        <pc:picChg chg="add mod">
          <ac:chgData name="William Grey" userId="37b73424-c081-4fc2-b1af-363f4f3fd4f3" providerId="ADAL" clId="{D50D70E2-95E3-4192-B690-9352594B7D55}" dt="2022-03-24T16:01:59.653" v="150" actId="1076"/>
          <ac:picMkLst>
            <pc:docMk/>
            <pc:sldMk cId="1036998615" sldId="350"/>
            <ac:picMk id="6" creationId="{B9547BF4-671E-468C-BCBB-16E8FA3FFB07}"/>
          </ac:picMkLst>
        </pc:picChg>
      </pc:sldChg>
      <pc:sldChg chg="delSp modSp add mod">
        <pc:chgData name="William Grey" userId="37b73424-c081-4fc2-b1af-363f4f3fd4f3" providerId="ADAL" clId="{D50D70E2-95E3-4192-B690-9352594B7D55}" dt="2022-03-24T16:01:33.340" v="144" actId="208"/>
        <pc:sldMkLst>
          <pc:docMk/>
          <pc:sldMk cId="12219429" sldId="351"/>
        </pc:sldMkLst>
        <pc:spChg chg="mod">
          <ac:chgData name="William Grey" userId="37b73424-c081-4fc2-b1af-363f4f3fd4f3" providerId="ADAL" clId="{D50D70E2-95E3-4192-B690-9352594B7D55}" dt="2022-03-24T16:00:15.027" v="96" actId="20577"/>
          <ac:spMkLst>
            <pc:docMk/>
            <pc:sldMk cId="12219429" sldId="351"/>
            <ac:spMk id="2" creationId="{DE205C74-2152-485F-94EF-EF81EAE85A3E}"/>
          </ac:spMkLst>
        </pc:spChg>
        <pc:spChg chg="mod">
          <ac:chgData name="William Grey" userId="37b73424-c081-4fc2-b1af-363f4f3fd4f3" providerId="ADAL" clId="{D50D70E2-95E3-4192-B690-9352594B7D55}" dt="2022-03-24T16:01:33.340" v="144" actId="208"/>
          <ac:spMkLst>
            <pc:docMk/>
            <pc:sldMk cId="12219429" sldId="351"/>
            <ac:spMk id="4" creationId="{CEFF306A-0B44-40B4-8461-19610D25015E}"/>
          </ac:spMkLst>
        </pc:spChg>
        <pc:picChg chg="del">
          <ac:chgData name="William Grey" userId="37b73424-c081-4fc2-b1af-363f4f3fd4f3" providerId="ADAL" clId="{D50D70E2-95E3-4192-B690-9352594B7D55}" dt="2022-03-24T16:00:26.356" v="97" actId="478"/>
          <ac:picMkLst>
            <pc:docMk/>
            <pc:sldMk cId="12219429" sldId="351"/>
            <ac:picMk id="6" creationId="{B9547BF4-671E-468C-BCBB-16E8FA3FFB07}"/>
          </ac:picMkLst>
        </pc:picChg>
      </pc:sldChg>
      <pc:sldChg chg="add">
        <pc:chgData name="William Grey" userId="37b73424-c081-4fc2-b1af-363f4f3fd4f3" providerId="ADAL" clId="{D50D70E2-95E3-4192-B690-9352594B7D55}" dt="2022-03-24T16:03:34.608" v="164"/>
        <pc:sldMkLst>
          <pc:docMk/>
          <pc:sldMk cId="3923618044" sldId="352"/>
        </pc:sldMkLst>
      </pc:sldChg>
      <pc:sldChg chg="addSp delSp modSp add mod">
        <pc:chgData name="William Grey" userId="37b73424-c081-4fc2-b1af-363f4f3fd4f3" providerId="ADAL" clId="{D50D70E2-95E3-4192-B690-9352594B7D55}" dt="2022-03-24T20:34:41.352" v="429" actId="167"/>
        <pc:sldMkLst>
          <pc:docMk/>
          <pc:sldMk cId="3209524709" sldId="353"/>
        </pc:sldMkLst>
        <pc:spChg chg="del">
          <ac:chgData name="William Grey" userId="37b73424-c081-4fc2-b1af-363f4f3fd4f3" providerId="ADAL" clId="{D50D70E2-95E3-4192-B690-9352594B7D55}" dt="2022-03-24T20:30:00.056" v="307" actId="478"/>
          <ac:spMkLst>
            <pc:docMk/>
            <pc:sldMk cId="3209524709" sldId="353"/>
            <ac:spMk id="5" creationId="{A496B3E4-DBBC-4E17-B06A-C53857A6EFF5}"/>
          </ac:spMkLst>
        </pc:spChg>
        <pc:spChg chg="add mod ord">
          <ac:chgData name="William Grey" userId="37b73424-c081-4fc2-b1af-363f4f3fd4f3" providerId="ADAL" clId="{D50D70E2-95E3-4192-B690-9352594B7D55}" dt="2022-03-24T20:34:41.352" v="429" actId="167"/>
          <ac:spMkLst>
            <pc:docMk/>
            <pc:sldMk cId="3209524709" sldId="353"/>
            <ac:spMk id="7" creationId="{B815F3C7-947D-412C-B982-6CD0020502EE}"/>
          </ac:spMkLst>
        </pc:spChg>
        <pc:picChg chg="add mod">
          <ac:chgData name="William Grey" userId="37b73424-c081-4fc2-b1af-363f4f3fd4f3" providerId="ADAL" clId="{D50D70E2-95E3-4192-B690-9352594B7D55}" dt="2022-03-24T20:30:26.129" v="313" actId="14100"/>
          <ac:picMkLst>
            <pc:docMk/>
            <pc:sldMk cId="3209524709" sldId="353"/>
            <ac:picMk id="6" creationId="{E1AE8E1F-B346-426E-A799-350A52E2E926}"/>
          </ac:picMkLst>
        </pc:picChg>
      </pc:sldChg>
      <pc:sldChg chg="addSp modSp add del mod">
        <pc:chgData name="William Grey" userId="37b73424-c081-4fc2-b1af-363f4f3fd4f3" providerId="ADAL" clId="{D50D70E2-95E3-4192-B690-9352594B7D55}" dt="2022-03-24T20:35:00.580" v="432" actId="47"/>
        <pc:sldMkLst>
          <pc:docMk/>
          <pc:sldMk cId="3736257170" sldId="354"/>
        </pc:sldMkLst>
        <pc:spChg chg="add mod ord">
          <ac:chgData name="William Grey" userId="37b73424-c081-4fc2-b1af-363f4f3fd4f3" providerId="ADAL" clId="{D50D70E2-95E3-4192-B690-9352594B7D55}" dt="2022-03-24T20:34:52.518" v="431" actId="167"/>
          <ac:spMkLst>
            <pc:docMk/>
            <pc:sldMk cId="3736257170" sldId="354"/>
            <ac:spMk id="5" creationId="{C996D99E-011E-4FE9-A9E8-AB35CC986D5A}"/>
          </ac:spMkLst>
        </pc:spChg>
      </pc:sldChg>
      <pc:sldChg chg="addSp delSp modSp add mod">
        <pc:chgData name="William Grey" userId="37b73424-c081-4fc2-b1af-363f4f3fd4f3" providerId="ADAL" clId="{D50D70E2-95E3-4192-B690-9352594B7D55}" dt="2022-03-24T20:35:15.466" v="435" actId="167"/>
        <pc:sldMkLst>
          <pc:docMk/>
          <pc:sldMk cId="2738427504" sldId="355"/>
        </pc:sldMkLst>
        <pc:spChg chg="add mod ord">
          <ac:chgData name="William Grey" userId="37b73424-c081-4fc2-b1af-363f4f3fd4f3" providerId="ADAL" clId="{D50D70E2-95E3-4192-B690-9352594B7D55}" dt="2022-03-24T20:35:15.466" v="435" actId="167"/>
          <ac:spMkLst>
            <pc:docMk/>
            <pc:sldMk cId="2738427504" sldId="355"/>
            <ac:spMk id="7" creationId="{23072305-0790-4FBC-8DAD-A6A6712D5394}"/>
          </ac:spMkLst>
        </pc:spChg>
        <pc:picChg chg="add mod">
          <ac:chgData name="William Grey" userId="37b73424-c081-4fc2-b1af-363f4f3fd4f3" providerId="ADAL" clId="{D50D70E2-95E3-4192-B690-9352594B7D55}" dt="2022-03-24T20:31:24.429" v="326" actId="1076"/>
          <ac:picMkLst>
            <pc:docMk/>
            <pc:sldMk cId="2738427504" sldId="355"/>
            <ac:picMk id="5" creationId="{E8C93705-4726-48D0-9B4B-5E688FB6084A}"/>
          </ac:picMkLst>
        </pc:picChg>
        <pc:picChg chg="del mod">
          <ac:chgData name="William Grey" userId="37b73424-c081-4fc2-b1af-363f4f3fd4f3" providerId="ADAL" clId="{D50D70E2-95E3-4192-B690-9352594B7D55}" dt="2022-03-24T20:30:49.140" v="321" actId="478"/>
          <ac:picMkLst>
            <pc:docMk/>
            <pc:sldMk cId="2738427504" sldId="355"/>
            <ac:picMk id="6" creationId="{E1AE8E1F-B346-426E-A799-350A52E2E926}"/>
          </ac:picMkLst>
        </pc:picChg>
      </pc:sldChg>
      <pc:sldChg chg="addSp delSp modSp add mod">
        <pc:chgData name="William Grey" userId="37b73424-c081-4fc2-b1af-363f4f3fd4f3" providerId="ADAL" clId="{D50D70E2-95E3-4192-B690-9352594B7D55}" dt="2022-03-24T20:35:32.689" v="438" actId="167"/>
        <pc:sldMkLst>
          <pc:docMk/>
          <pc:sldMk cId="139819962" sldId="356"/>
        </pc:sldMkLst>
        <pc:spChg chg="add mod ord">
          <ac:chgData name="William Grey" userId="37b73424-c081-4fc2-b1af-363f4f3fd4f3" providerId="ADAL" clId="{D50D70E2-95E3-4192-B690-9352594B7D55}" dt="2022-03-24T20:35:32.689" v="438" actId="167"/>
          <ac:spMkLst>
            <pc:docMk/>
            <pc:sldMk cId="139819962" sldId="356"/>
            <ac:spMk id="7" creationId="{3805C516-890B-414A-B179-EBF38D88C5ED}"/>
          </ac:spMkLst>
        </pc:spChg>
        <pc:picChg chg="add mod">
          <ac:chgData name="William Grey" userId="37b73424-c081-4fc2-b1af-363f4f3fd4f3" providerId="ADAL" clId="{D50D70E2-95E3-4192-B690-9352594B7D55}" dt="2022-03-24T20:31:50.075" v="333" actId="14100"/>
          <ac:picMkLst>
            <pc:docMk/>
            <pc:sldMk cId="139819962" sldId="356"/>
            <ac:picMk id="5" creationId="{A3541D53-1CBF-4BC9-891C-0956017BB41C}"/>
          </ac:picMkLst>
        </pc:picChg>
        <pc:picChg chg="del">
          <ac:chgData name="William Grey" userId="37b73424-c081-4fc2-b1af-363f4f3fd4f3" providerId="ADAL" clId="{D50D70E2-95E3-4192-B690-9352594B7D55}" dt="2022-03-24T20:31:28.818" v="327" actId="478"/>
          <ac:picMkLst>
            <pc:docMk/>
            <pc:sldMk cId="139819962" sldId="356"/>
            <ac:picMk id="6" creationId="{E1AE8E1F-B346-426E-A799-350A52E2E926}"/>
          </ac:picMkLst>
        </pc:picChg>
      </pc:sldChg>
      <pc:sldChg chg="addSp delSp modSp add mod">
        <pc:chgData name="William Grey" userId="37b73424-c081-4fc2-b1af-363f4f3fd4f3" providerId="ADAL" clId="{D50D70E2-95E3-4192-B690-9352594B7D55}" dt="2022-03-24T20:35:48.608" v="441" actId="167"/>
        <pc:sldMkLst>
          <pc:docMk/>
          <pc:sldMk cId="2268659963" sldId="357"/>
        </pc:sldMkLst>
        <pc:spChg chg="add mod ord">
          <ac:chgData name="William Grey" userId="37b73424-c081-4fc2-b1af-363f4f3fd4f3" providerId="ADAL" clId="{D50D70E2-95E3-4192-B690-9352594B7D55}" dt="2022-03-24T20:35:48.608" v="441" actId="167"/>
          <ac:spMkLst>
            <pc:docMk/>
            <pc:sldMk cId="2268659963" sldId="357"/>
            <ac:spMk id="7" creationId="{E535341A-07EE-47CD-AE7C-5BE11B4DE0E8}"/>
          </ac:spMkLst>
        </pc:spChg>
        <pc:picChg chg="add mod">
          <ac:chgData name="William Grey" userId="37b73424-c081-4fc2-b1af-363f4f3fd4f3" providerId="ADAL" clId="{D50D70E2-95E3-4192-B690-9352594B7D55}" dt="2022-03-24T20:32:12.646" v="339" actId="1076"/>
          <ac:picMkLst>
            <pc:docMk/>
            <pc:sldMk cId="2268659963" sldId="357"/>
            <ac:picMk id="5" creationId="{5E3832ED-7F19-4ACE-8109-06FE417F9B79}"/>
          </ac:picMkLst>
        </pc:picChg>
        <pc:picChg chg="del">
          <ac:chgData name="William Grey" userId="37b73424-c081-4fc2-b1af-363f4f3fd4f3" providerId="ADAL" clId="{D50D70E2-95E3-4192-B690-9352594B7D55}" dt="2022-03-24T20:31:53.811" v="334" actId="478"/>
          <ac:picMkLst>
            <pc:docMk/>
            <pc:sldMk cId="2268659963" sldId="357"/>
            <ac:picMk id="6" creationId="{E1AE8E1F-B346-426E-A799-350A52E2E926}"/>
          </ac:picMkLst>
        </pc:picChg>
      </pc:sldChg>
      <pc:sldChg chg="addSp delSp modSp add mod">
        <pc:chgData name="William Grey" userId="37b73424-c081-4fc2-b1af-363f4f3fd4f3" providerId="ADAL" clId="{D50D70E2-95E3-4192-B690-9352594B7D55}" dt="2022-03-24T20:36:31.968" v="455" actId="1035"/>
        <pc:sldMkLst>
          <pc:docMk/>
          <pc:sldMk cId="1139187577" sldId="358"/>
        </pc:sldMkLst>
        <pc:spChg chg="add mod">
          <ac:chgData name="William Grey" userId="37b73424-c081-4fc2-b1af-363f4f3fd4f3" providerId="ADAL" clId="{D50D70E2-95E3-4192-B690-9352594B7D55}" dt="2022-03-24T20:34:13.854" v="425" actId="1076"/>
          <ac:spMkLst>
            <pc:docMk/>
            <pc:sldMk cId="1139187577" sldId="358"/>
            <ac:spMk id="7" creationId="{D517FA29-4B5F-4D39-BADC-980A541B82DD}"/>
          </ac:spMkLst>
        </pc:spChg>
        <pc:spChg chg="add mod ord">
          <ac:chgData name="William Grey" userId="37b73424-c081-4fc2-b1af-363f4f3fd4f3" providerId="ADAL" clId="{D50D70E2-95E3-4192-B690-9352594B7D55}" dt="2022-03-24T20:36:31.968" v="455" actId="1035"/>
          <ac:spMkLst>
            <pc:docMk/>
            <pc:sldMk cId="1139187577" sldId="358"/>
            <ac:spMk id="8" creationId="{105285C0-AF5A-42B7-8569-269E8E3BDB8E}"/>
          </ac:spMkLst>
        </pc:spChg>
        <pc:picChg chg="add mod">
          <ac:chgData name="William Grey" userId="37b73424-c081-4fc2-b1af-363f4f3fd4f3" providerId="ADAL" clId="{D50D70E2-95E3-4192-B690-9352594B7D55}" dt="2022-03-24T20:32:36.136" v="346" actId="14100"/>
          <ac:picMkLst>
            <pc:docMk/>
            <pc:sldMk cId="1139187577" sldId="358"/>
            <ac:picMk id="5" creationId="{60561731-7258-4184-AECC-7F0EFC9478B7}"/>
          </ac:picMkLst>
        </pc:picChg>
        <pc:picChg chg="del">
          <ac:chgData name="William Grey" userId="37b73424-c081-4fc2-b1af-363f4f3fd4f3" providerId="ADAL" clId="{D50D70E2-95E3-4192-B690-9352594B7D55}" dt="2022-03-24T20:32:17.390" v="340" actId="478"/>
          <ac:picMkLst>
            <pc:docMk/>
            <pc:sldMk cId="1139187577" sldId="358"/>
            <ac:picMk id="6" creationId="{E1AE8E1F-B346-426E-A799-350A52E2E926}"/>
          </ac:picMkLst>
        </pc:picChg>
      </pc:sldChg>
      <pc:sldChg chg="addSp delSp modSp add mod ord">
        <pc:chgData name="William Grey" userId="37b73424-c081-4fc2-b1af-363f4f3fd4f3" providerId="ADAL" clId="{D50D70E2-95E3-4192-B690-9352594B7D55}" dt="2022-03-24T20:36:17.011" v="450" actId="167"/>
        <pc:sldMkLst>
          <pc:docMk/>
          <pc:sldMk cId="3684326998" sldId="359"/>
        </pc:sldMkLst>
        <pc:spChg chg="add mod">
          <ac:chgData name="William Grey" userId="37b73424-c081-4fc2-b1af-363f4f3fd4f3" providerId="ADAL" clId="{D50D70E2-95E3-4192-B690-9352594B7D55}" dt="2022-03-24T20:33:49.365" v="392" actId="14100"/>
          <ac:spMkLst>
            <pc:docMk/>
            <pc:sldMk cId="3684326998" sldId="359"/>
            <ac:spMk id="7" creationId="{BB85DDF0-D79A-40E0-BDC9-E5AACDF3E854}"/>
          </ac:spMkLst>
        </pc:spChg>
        <pc:spChg chg="add mod ord">
          <ac:chgData name="William Grey" userId="37b73424-c081-4fc2-b1af-363f4f3fd4f3" providerId="ADAL" clId="{D50D70E2-95E3-4192-B690-9352594B7D55}" dt="2022-03-24T20:36:17.011" v="450" actId="167"/>
          <ac:spMkLst>
            <pc:docMk/>
            <pc:sldMk cId="3684326998" sldId="359"/>
            <ac:spMk id="8" creationId="{EDF1DCB9-8B89-4D4E-9AA6-F8860D535B41}"/>
          </ac:spMkLst>
        </pc:spChg>
        <pc:picChg chg="add mod">
          <ac:chgData name="William Grey" userId="37b73424-c081-4fc2-b1af-363f4f3fd4f3" providerId="ADAL" clId="{D50D70E2-95E3-4192-B690-9352594B7D55}" dt="2022-03-24T20:32:59.940" v="353" actId="14100"/>
          <ac:picMkLst>
            <pc:docMk/>
            <pc:sldMk cId="3684326998" sldId="359"/>
            <ac:picMk id="5" creationId="{24507281-FB25-4908-A714-B9ED5687111E}"/>
          </ac:picMkLst>
        </pc:picChg>
        <pc:picChg chg="del">
          <ac:chgData name="William Grey" userId="37b73424-c081-4fc2-b1af-363f4f3fd4f3" providerId="ADAL" clId="{D50D70E2-95E3-4192-B690-9352594B7D55}" dt="2022-03-24T20:32:40.480" v="347" actId="478"/>
          <ac:picMkLst>
            <pc:docMk/>
            <pc:sldMk cId="3684326998" sldId="359"/>
            <ac:picMk id="6" creationId="{E1AE8E1F-B346-426E-A799-350A52E2E926}"/>
          </ac:picMkLst>
        </pc:picChg>
      </pc:sldChg>
      <pc:sldChg chg="addSp delSp modSp add mod delAnim">
        <pc:chgData name="William Grey" userId="37b73424-c081-4fc2-b1af-363f4f3fd4f3" providerId="ADAL" clId="{D50D70E2-95E3-4192-B690-9352594B7D55}" dt="2022-03-24T20:49:41.674" v="655" actId="1076"/>
        <pc:sldMkLst>
          <pc:docMk/>
          <pc:sldMk cId="1643505177" sldId="360"/>
        </pc:sldMkLst>
        <pc:spChg chg="mod">
          <ac:chgData name="William Grey" userId="37b73424-c081-4fc2-b1af-363f4f3fd4f3" providerId="ADAL" clId="{D50D70E2-95E3-4192-B690-9352594B7D55}" dt="2022-03-24T20:39:07.163" v="555" actId="20577"/>
          <ac:spMkLst>
            <pc:docMk/>
            <pc:sldMk cId="1643505177" sldId="360"/>
            <ac:spMk id="2" creationId="{5FF6DD60-0B84-4BC3-B817-8A137FD3D7B2}"/>
          </ac:spMkLst>
        </pc:spChg>
        <pc:spChg chg="mod">
          <ac:chgData name="William Grey" userId="37b73424-c081-4fc2-b1af-363f4f3fd4f3" providerId="ADAL" clId="{D50D70E2-95E3-4192-B690-9352594B7D55}" dt="2022-03-24T20:41:03.649" v="653" actId="208"/>
          <ac:spMkLst>
            <pc:docMk/>
            <pc:sldMk cId="1643505177" sldId="360"/>
            <ac:spMk id="4" creationId="{06B61C63-DB6F-4617-9167-EC82C163BA23}"/>
          </ac:spMkLst>
        </pc:spChg>
        <pc:spChg chg="mod">
          <ac:chgData name="William Grey" userId="37b73424-c081-4fc2-b1af-363f4f3fd4f3" providerId="ADAL" clId="{D50D70E2-95E3-4192-B690-9352594B7D55}" dt="2022-03-24T20:40:50.645" v="650" actId="2711"/>
          <ac:spMkLst>
            <pc:docMk/>
            <pc:sldMk cId="1643505177" sldId="360"/>
            <ac:spMk id="5" creationId="{3C4C2382-7108-45C6-93EB-F88A67D13D6E}"/>
          </ac:spMkLst>
        </pc:spChg>
        <pc:spChg chg="del">
          <ac:chgData name="William Grey" userId="37b73424-c081-4fc2-b1af-363f4f3fd4f3" providerId="ADAL" clId="{D50D70E2-95E3-4192-B690-9352594B7D55}" dt="2022-03-24T20:40:00.722" v="639" actId="478"/>
          <ac:spMkLst>
            <pc:docMk/>
            <pc:sldMk cId="1643505177" sldId="360"/>
            <ac:spMk id="6" creationId="{18C81E36-B51F-46BD-B56D-2FAB8677C825}"/>
          </ac:spMkLst>
        </pc:spChg>
        <pc:picChg chg="add mod">
          <ac:chgData name="William Grey" userId="37b73424-c081-4fc2-b1af-363f4f3fd4f3" providerId="ADAL" clId="{D50D70E2-95E3-4192-B690-9352594B7D55}" dt="2022-03-24T20:49:41.674" v="655" actId="1076"/>
          <ac:picMkLst>
            <pc:docMk/>
            <pc:sldMk cId="1643505177" sldId="360"/>
            <ac:picMk id="7" creationId="{832854D6-609F-4F9C-8909-66D2943878F2}"/>
          </ac:picMkLst>
        </pc:picChg>
      </pc:sldChg>
      <pc:sldChg chg="new del">
        <pc:chgData name="William Grey" userId="37b73424-c081-4fc2-b1af-363f4f3fd4f3" providerId="ADAL" clId="{D50D70E2-95E3-4192-B690-9352594B7D55}" dt="2022-03-24T20:37:16.254" v="459" actId="680"/>
        <pc:sldMkLst>
          <pc:docMk/>
          <pc:sldMk cId="4178755690" sldId="360"/>
        </pc:sldMkLst>
      </pc:sldChg>
    </pc:docChg>
  </pc:docChgLst>
  <pc:docChgLst>
    <pc:chgData name="William Grey" userId="37b73424-c081-4fc2-b1af-363f4f3fd4f3" providerId="ADAL" clId="{3A936CA2-7A17-41AA-9A2A-BED3CE609C5A}"/>
    <pc:docChg chg="addSld delSld modSld">
      <pc:chgData name="William Grey" userId="37b73424-c081-4fc2-b1af-363f4f3fd4f3" providerId="ADAL" clId="{3A936CA2-7A17-41AA-9A2A-BED3CE609C5A}" dt="2022-03-24T13:01:23.543" v="2"/>
      <pc:docMkLst>
        <pc:docMk/>
      </pc:docMkLst>
      <pc:sldChg chg="add">
        <pc:chgData name="William Grey" userId="37b73424-c081-4fc2-b1af-363f4f3fd4f3" providerId="ADAL" clId="{3A936CA2-7A17-41AA-9A2A-BED3CE609C5A}" dt="2022-03-23T15:09:17.754" v="0"/>
        <pc:sldMkLst>
          <pc:docMk/>
          <pc:sldMk cId="1546139355" sldId="326"/>
        </pc:sldMkLst>
      </pc:sldChg>
      <pc:sldChg chg="add">
        <pc:chgData name="William Grey" userId="37b73424-c081-4fc2-b1af-363f4f3fd4f3" providerId="ADAL" clId="{3A936CA2-7A17-41AA-9A2A-BED3CE609C5A}" dt="2022-03-24T13:01:23.543" v="2"/>
        <pc:sldMkLst>
          <pc:docMk/>
          <pc:sldMk cId="2432305059" sldId="349"/>
        </pc:sldMkLst>
      </pc:sldChg>
      <pc:sldChg chg="del">
        <pc:chgData name="William Grey" userId="37b73424-c081-4fc2-b1af-363f4f3fd4f3" providerId="ADAL" clId="{3A936CA2-7A17-41AA-9A2A-BED3CE609C5A}" dt="2022-03-24T13:01:19.375" v="1" actId="2696"/>
        <pc:sldMkLst>
          <pc:docMk/>
          <pc:sldMk cId="2434215942" sldId="349"/>
        </pc:sldMkLst>
      </pc:sldChg>
    </pc:docChg>
  </pc:docChgLst>
  <pc:docChgLst>
    <pc:chgData name="William Grey" userId="37b73424-c081-4fc2-b1af-363f4f3fd4f3" providerId="ADAL" clId="{255BBA8B-E43A-4C6E-9EF6-0F4E179471CB}"/>
    <pc:docChg chg="custSel addSld modSld sldOrd">
      <pc:chgData name="William Grey" userId="37b73424-c081-4fc2-b1af-363f4f3fd4f3" providerId="ADAL" clId="{255BBA8B-E43A-4C6E-9EF6-0F4E179471CB}" dt="2021-12-13T09:47:26.885" v="3"/>
      <pc:docMkLst>
        <pc:docMk/>
      </pc:docMkLst>
      <pc:sldChg chg="delSp add mod ord delAnim">
        <pc:chgData name="William Grey" userId="37b73424-c081-4fc2-b1af-363f4f3fd4f3" providerId="ADAL" clId="{255BBA8B-E43A-4C6E-9EF6-0F4E179471CB}" dt="2021-12-13T09:47:26.885" v="3"/>
        <pc:sldMkLst>
          <pc:docMk/>
          <pc:sldMk cId="414916036" sldId="347"/>
        </pc:sldMkLst>
        <pc:spChg chg="del">
          <ac:chgData name="William Grey" userId="37b73424-c081-4fc2-b1af-363f4f3fd4f3" providerId="ADAL" clId="{255BBA8B-E43A-4C6E-9EF6-0F4E179471CB}" dt="2021-12-13T09:47:24.668" v="1" actId="478"/>
          <ac:spMkLst>
            <pc:docMk/>
            <pc:sldMk cId="414916036" sldId="347"/>
            <ac:spMk id="6" creationId="{D496934D-1BF7-421B-ABBB-7578067D71F4}"/>
          </ac:spMkLst>
        </pc:spChg>
      </pc:sldChg>
    </pc:docChg>
  </pc:docChgLst>
  <pc:docChgLst>
    <pc:chgData name="William Grey" userId="37b73424-c081-4fc2-b1af-363f4f3fd4f3" providerId="ADAL" clId="{9080993D-3301-4C28-B00C-E01CDFB901BB}"/>
    <pc:docChg chg="custSel addSld delSld modSld sldOrd">
      <pc:chgData name="William Grey" userId="37b73424-c081-4fc2-b1af-363f4f3fd4f3" providerId="ADAL" clId="{9080993D-3301-4C28-B00C-E01CDFB901BB}" dt="2021-02-03T20:42:04.348" v="430" actId="20577"/>
      <pc:docMkLst>
        <pc:docMk/>
      </pc:docMkLst>
      <pc:sldChg chg="add">
        <pc:chgData name="William Grey" userId="37b73424-c081-4fc2-b1af-363f4f3fd4f3" providerId="ADAL" clId="{9080993D-3301-4C28-B00C-E01CDFB901BB}" dt="2021-02-03T20:29:46.326" v="2"/>
        <pc:sldMkLst>
          <pc:docMk/>
          <pc:sldMk cId="3155352988" sldId="256"/>
        </pc:sldMkLst>
      </pc:sldChg>
      <pc:sldChg chg="modSp add del mod">
        <pc:chgData name="William Grey" userId="37b73424-c081-4fc2-b1af-363f4f3fd4f3" providerId="ADAL" clId="{9080993D-3301-4C28-B00C-E01CDFB901BB}" dt="2021-02-03T20:30:33.737" v="29" actId="47"/>
        <pc:sldMkLst>
          <pc:docMk/>
          <pc:sldMk cId="3110762734" sldId="260"/>
        </pc:sldMkLst>
        <pc:spChg chg="mod">
          <ac:chgData name="William Grey" userId="37b73424-c081-4fc2-b1af-363f4f3fd4f3" providerId="ADAL" clId="{9080993D-3301-4C28-B00C-E01CDFB901BB}" dt="2021-02-03T20:30:07.405" v="5" actId="21"/>
          <ac:spMkLst>
            <pc:docMk/>
            <pc:sldMk cId="3110762734" sldId="260"/>
            <ac:spMk id="38" creationId="{00000000-0000-0000-0000-000000000000}"/>
          </ac:spMkLst>
        </pc:spChg>
      </pc:sldChg>
      <pc:sldChg chg="add">
        <pc:chgData name="William Grey" userId="37b73424-c081-4fc2-b1af-363f4f3fd4f3" providerId="ADAL" clId="{9080993D-3301-4C28-B00C-E01CDFB901BB}" dt="2021-02-03T20:29:46.326" v="2"/>
        <pc:sldMkLst>
          <pc:docMk/>
          <pc:sldMk cId="2412389562" sldId="264"/>
        </pc:sldMkLst>
      </pc:sldChg>
      <pc:sldChg chg="add">
        <pc:chgData name="William Grey" userId="37b73424-c081-4fc2-b1af-363f4f3fd4f3" providerId="ADAL" clId="{9080993D-3301-4C28-B00C-E01CDFB901BB}" dt="2021-02-03T20:29:46.326" v="2"/>
        <pc:sldMkLst>
          <pc:docMk/>
          <pc:sldMk cId="2242972041" sldId="265"/>
        </pc:sldMkLst>
      </pc:sldChg>
      <pc:sldChg chg="add">
        <pc:chgData name="William Grey" userId="37b73424-c081-4fc2-b1af-363f4f3fd4f3" providerId="ADAL" clId="{9080993D-3301-4C28-B00C-E01CDFB901BB}" dt="2021-02-03T20:29:46.326" v="2"/>
        <pc:sldMkLst>
          <pc:docMk/>
          <pc:sldMk cId="3736194096" sldId="266"/>
        </pc:sldMkLst>
      </pc:sldChg>
      <pc:sldChg chg="add">
        <pc:chgData name="William Grey" userId="37b73424-c081-4fc2-b1af-363f4f3fd4f3" providerId="ADAL" clId="{9080993D-3301-4C28-B00C-E01CDFB901BB}" dt="2021-02-03T20:29:46.326" v="2"/>
        <pc:sldMkLst>
          <pc:docMk/>
          <pc:sldMk cId="3803016793" sldId="269"/>
        </pc:sldMkLst>
      </pc:sldChg>
      <pc:sldChg chg="add del">
        <pc:chgData name="William Grey" userId="37b73424-c081-4fc2-b1af-363f4f3fd4f3" providerId="ADAL" clId="{9080993D-3301-4C28-B00C-E01CDFB901BB}" dt="2021-02-03T20:30:46.193" v="30" actId="47"/>
        <pc:sldMkLst>
          <pc:docMk/>
          <pc:sldMk cId="1726185626" sldId="271"/>
        </pc:sldMkLst>
      </pc:sldChg>
      <pc:sldChg chg="add del">
        <pc:chgData name="William Grey" userId="37b73424-c081-4fc2-b1af-363f4f3fd4f3" providerId="ADAL" clId="{9080993D-3301-4C28-B00C-E01CDFB901BB}" dt="2021-02-03T20:30:52.920" v="31" actId="47"/>
        <pc:sldMkLst>
          <pc:docMk/>
          <pc:sldMk cId="3758680079" sldId="277"/>
        </pc:sldMkLst>
      </pc:sldChg>
      <pc:sldChg chg="add">
        <pc:chgData name="William Grey" userId="37b73424-c081-4fc2-b1af-363f4f3fd4f3" providerId="ADAL" clId="{9080993D-3301-4C28-B00C-E01CDFB901BB}" dt="2021-02-03T20:29:46.326" v="2"/>
        <pc:sldMkLst>
          <pc:docMk/>
          <pc:sldMk cId="3876668913" sldId="280"/>
        </pc:sldMkLst>
      </pc:sldChg>
      <pc:sldChg chg="modSp add mod">
        <pc:chgData name="William Grey" userId="37b73424-c081-4fc2-b1af-363f4f3fd4f3" providerId="ADAL" clId="{9080993D-3301-4C28-B00C-E01CDFB901BB}" dt="2021-02-03T20:42:04.348" v="430" actId="20577"/>
        <pc:sldMkLst>
          <pc:docMk/>
          <pc:sldMk cId="1947894770" sldId="282"/>
        </pc:sldMkLst>
        <pc:spChg chg="mod">
          <ac:chgData name="William Grey" userId="37b73424-c081-4fc2-b1af-363f4f3fd4f3" providerId="ADAL" clId="{9080993D-3301-4C28-B00C-E01CDFB901BB}" dt="2021-02-03T20:29:46.419" v="3" actId="27636"/>
          <ac:spMkLst>
            <pc:docMk/>
            <pc:sldMk cId="1947894770" sldId="282"/>
            <ac:spMk id="2" creationId="{00000000-0000-0000-0000-000000000000}"/>
          </ac:spMkLst>
        </pc:spChg>
        <pc:spChg chg="mod">
          <ac:chgData name="William Grey" userId="37b73424-c081-4fc2-b1af-363f4f3fd4f3" providerId="ADAL" clId="{9080993D-3301-4C28-B00C-E01CDFB901BB}" dt="2021-02-03T20:42:04.348" v="430" actId="20577"/>
          <ac:spMkLst>
            <pc:docMk/>
            <pc:sldMk cId="1947894770" sldId="282"/>
            <ac:spMk id="3" creationId="{00000000-0000-0000-0000-000000000000}"/>
          </ac:spMkLst>
        </pc:spChg>
      </pc:sldChg>
      <pc:sldChg chg="modSp add mod">
        <pc:chgData name="William Grey" userId="37b73424-c081-4fc2-b1af-363f4f3fd4f3" providerId="ADAL" clId="{9080993D-3301-4C28-B00C-E01CDFB901BB}" dt="2021-02-03T20:31:14.374" v="33" actId="20577"/>
        <pc:sldMkLst>
          <pc:docMk/>
          <pc:sldMk cId="3826402840" sldId="283"/>
        </pc:sldMkLst>
        <pc:spChg chg="mod">
          <ac:chgData name="William Grey" userId="37b73424-c081-4fc2-b1af-363f4f3fd4f3" providerId="ADAL" clId="{9080993D-3301-4C28-B00C-E01CDFB901BB}" dt="2021-02-03T20:31:14.374" v="33" actId="20577"/>
          <ac:spMkLst>
            <pc:docMk/>
            <pc:sldMk cId="3826402840" sldId="283"/>
            <ac:spMk id="3" creationId="{00000000-0000-0000-0000-000000000000}"/>
          </ac:spMkLst>
        </pc:spChg>
      </pc:sldChg>
      <pc:sldChg chg="add">
        <pc:chgData name="William Grey" userId="37b73424-c081-4fc2-b1af-363f4f3fd4f3" providerId="ADAL" clId="{9080993D-3301-4C28-B00C-E01CDFB901BB}" dt="2021-02-03T20:29:46.326" v="2"/>
        <pc:sldMkLst>
          <pc:docMk/>
          <pc:sldMk cId="2183883538" sldId="284"/>
        </pc:sldMkLst>
      </pc:sldChg>
      <pc:sldChg chg="add">
        <pc:chgData name="William Grey" userId="37b73424-c081-4fc2-b1af-363f4f3fd4f3" providerId="ADAL" clId="{9080993D-3301-4C28-B00C-E01CDFB901BB}" dt="2021-02-03T20:29:46.326" v="2"/>
        <pc:sldMkLst>
          <pc:docMk/>
          <pc:sldMk cId="286384062" sldId="285"/>
        </pc:sldMkLst>
      </pc:sldChg>
      <pc:sldChg chg="add">
        <pc:chgData name="William Grey" userId="37b73424-c081-4fc2-b1af-363f4f3fd4f3" providerId="ADAL" clId="{9080993D-3301-4C28-B00C-E01CDFB901BB}" dt="2021-02-03T20:29:46.326" v="2"/>
        <pc:sldMkLst>
          <pc:docMk/>
          <pc:sldMk cId="4243569943" sldId="286"/>
        </pc:sldMkLst>
      </pc:sldChg>
      <pc:sldChg chg="add">
        <pc:chgData name="William Grey" userId="37b73424-c081-4fc2-b1af-363f4f3fd4f3" providerId="ADAL" clId="{9080993D-3301-4C28-B00C-E01CDFB901BB}" dt="2021-02-03T20:29:46.326" v="2"/>
        <pc:sldMkLst>
          <pc:docMk/>
          <pc:sldMk cId="266909202" sldId="287"/>
        </pc:sldMkLst>
      </pc:sldChg>
      <pc:sldChg chg="add">
        <pc:chgData name="William Grey" userId="37b73424-c081-4fc2-b1af-363f4f3fd4f3" providerId="ADAL" clId="{9080993D-3301-4C28-B00C-E01CDFB901BB}" dt="2021-02-03T20:29:46.326" v="2"/>
        <pc:sldMkLst>
          <pc:docMk/>
          <pc:sldMk cId="3823882405" sldId="292"/>
        </pc:sldMkLst>
      </pc:sldChg>
      <pc:sldChg chg="add">
        <pc:chgData name="William Grey" userId="37b73424-c081-4fc2-b1af-363f4f3fd4f3" providerId="ADAL" clId="{9080993D-3301-4C28-B00C-E01CDFB901BB}" dt="2021-02-03T20:29:46.326" v="2"/>
        <pc:sldMkLst>
          <pc:docMk/>
          <pc:sldMk cId="3470381715" sldId="293"/>
        </pc:sldMkLst>
      </pc:sldChg>
      <pc:sldChg chg="del">
        <pc:chgData name="William Grey" userId="37b73424-c081-4fc2-b1af-363f4f3fd4f3" providerId="ADAL" clId="{9080993D-3301-4C28-B00C-E01CDFB901BB}" dt="2021-02-03T20:31:28.217" v="34" actId="47"/>
        <pc:sldMkLst>
          <pc:docMk/>
          <pc:sldMk cId="2547731327" sldId="332"/>
        </pc:sldMkLst>
      </pc:sldChg>
      <pc:sldChg chg="modSp new mod">
        <pc:chgData name="William Grey" userId="37b73424-c081-4fc2-b1af-363f4f3fd4f3" providerId="ADAL" clId="{9080993D-3301-4C28-B00C-E01CDFB901BB}" dt="2021-02-03T20:41:30.943" v="424" actId="5793"/>
        <pc:sldMkLst>
          <pc:docMk/>
          <pc:sldMk cId="3176181639" sldId="333"/>
        </pc:sldMkLst>
        <pc:spChg chg="mod">
          <ac:chgData name="William Grey" userId="37b73424-c081-4fc2-b1af-363f4f3fd4f3" providerId="ADAL" clId="{9080993D-3301-4C28-B00C-E01CDFB901BB}" dt="2021-02-03T20:30:20.283" v="26" actId="20577"/>
          <ac:spMkLst>
            <pc:docMk/>
            <pc:sldMk cId="3176181639" sldId="333"/>
            <ac:spMk id="2" creationId="{42BAED73-D2D8-404A-940B-C2C780E62A29}"/>
          </ac:spMkLst>
        </pc:spChg>
        <pc:spChg chg="mod">
          <ac:chgData name="William Grey" userId="37b73424-c081-4fc2-b1af-363f4f3fd4f3" providerId="ADAL" clId="{9080993D-3301-4C28-B00C-E01CDFB901BB}" dt="2021-02-03T20:41:30.943" v="424" actId="5793"/>
          <ac:spMkLst>
            <pc:docMk/>
            <pc:sldMk cId="3176181639" sldId="333"/>
            <ac:spMk id="3" creationId="{FFCDE8E5-1346-4AC7-8CE2-892972AB12F0}"/>
          </ac:spMkLst>
        </pc:spChg>
      </pc:sldChg>
      <pc:sldChg chg="addSp delSp modSp new mod ord">
        <pc:chgData name="William Grey" userId="37b73424-c081-4fc2-b1af-363f4f3fd4f3" providerId="ADAL" clId="{9080993D-3301-4C28-B00C-E01CDFB901BB}" dt="2021-02-03T20:36:49.520" v="299" actId="1076"/>
        <pc:sldMkLst>
          <pc:docMk/>
          <pc:sldMk cId="1623372374" sldId="334"/>
        </pc:sldMkLst>
        <pc:spChg chg="mod">
          <ac:chgData name="William Grey" userId="37b73424-c081-4fc2-b1af-363f4f3fd4f3" providerId="ADAL" clId="{9080993D-3301-4C28-B00C-E01CDFB901BB}" dt="2021-02-03T20:31:58.716" v="105" actId="20577"/>
          <ac:spMkLst>
            <pc:docMk/>
            <pc:sldMk cId="1623372374" sldId="334"/>
            <ac:spMk id="2" creationId="{C87910D2-9F95-4BA3-ADF7-7AB932FF5B12}"/>
          </ac:spMkLst>
        </pc:spChg>
        <pc:spChg chg="del mod">
          <ac:chgData name="William Grey" userId="37b73424-c081-4fc2-b1af-363f4f3fd4f3" providerId="ADAL" clId="{9080993D-3301-4C28-B00C-E01CDFB901BB}" dt="2021-02-03T20:35:49.675" v="271" actId="478"/>
          <ac:spMkLst>
            <pc:docMk/>
            <pc:sldMk cId="1623372374" sldId="334"/>
            <ac:spMk id="3" creationId="{4EF92C37-11EC-4E0A-8112-C635904F26D9}"/>
          </ac:spMkLst>
        </pc:spChg>
        <pc:spChg chg="add del mod">
          <ac:chgData name="William Grey" userId="37b73424-c081-4fc2-b1af-363f4f3fd4f3" providerId="ADAL" clId="{9080993D-3301-4C28-B00C-E01CDFB901BB}" dt="2021-02-03T20:36:00.910" v="273" actId="478"/>
          <ac:spMkLst>
            <pc:docMk/>
            <pc:sldMk cId="1623372374" sldId="334"/>
            <ac:spMk id="7" creationId="{5F5732FA-86F1-41D6-8E1B-0278909691A7}"/>
          </ac:spMkLst>
        </pc:spChg>
        <pc:graphicFrameChg chg="add mod modGraphic">
          <ac:chgData name="William Grey" userId="37b73424-c081-4fc2-b1af-363f4f3fd4f3" providerId="ADAL" clId="{9080993D-3301-4C28-B00C-E01CDFB901BB}" dt="2021-02-03T20:36:49.520" v="299" actId="1076"/>
          <ac:graphicFrameMkLst>
            <pc:docMk/>
            <pc:sldMk cId="1623372374" sldId="334"/>
            <ac:graphicFrameMk id="4" creationId="{C28D836F-97DB-40A3-9B55-7AAF1B4A24B8}"/>
          </ac:graphicFrameMkLst>
        </pc:graphicFrameChg>
      </pc:sldChg>
      <pc:sldChg chg="new del">
        <pc:chgData name="William Grey" userId="37b73424-c081-4fc2-b1af-363f4f3fd4f3" providerId="ADAL" clId="{9080993D-3301-4C28-B00C-E01CDFB901BB}" dt="2021-02-03T20:31:34.769" v="36" actId="47"/>
        <pc:sldMkLst>
          <pc:docMk/>
          <pc:sldMk cId="1771500659" sldId="334"/>
        </pc:sldMkLst>
      </pc:sldChg>
      <pc:sldChg chg="addSp modSp add mod">
        <pc:chgData name="William Grey" userId="37b73424-c081-4fc2-b1af-363f4f3fd4f3" providerId="ADAL" clId="{9080993D-3301-4C28-B00C-E01CDFB901BB}" dt="2021-02-03T20:40:18.102" v="421" actId="1076"/>
        <pc:sldMkLst>
          <pc:docMk/>
          <pc:sldMk cId="1759527674" sldId="335"/>
        </pc:sldMkLst>
        <pc:spChg chg="mod">
          <ac:chgData name="William Grey" userId="37b73424-c081-4fc2-b1af-363f4f3fd4f3" providerId="ADAL" clId="{9080993D-3301-4C28-B00C-E01CDFB901BB}" dt="2021-02-03T20:38:02.568" v="380" actId="1076"/>
          <ac:spMkLst>
            <pc:docMk/>
            <pc:sldMk cId="1759527674" sldId="335"/>
            <ac:spMk id="2" creationId="{C87910D2-9F95-4BA3-ADF7-7AB932FF5B12}"/>
          </ac:spMkLst>
        </pc:spChg>
        <pc:spChg chg="add mod">
          <ac:chgData name="William Grey" userId="37b73424-c081-4fc2-b1af-363f4f3fd4f3" providerId="ADAL" clId="{9080993D-3301-4C28-B00C-E01CDFB901BB}" dt="2021-02-03T20:40:18.102" v="421" actId="1076"/>
          <ac:spMkLst>
            <pc:docMk/>
            <pc:sldMk cId="1759527674" sldId="335"/>
            <ac:spMk id="3" creationId="{1A9BDC8F-2BF4-4EE5-9672-29ADD09E3D7F}"/>
          </ac:spMkLst>
        </pc:spChg>
      </pc:sldChg>
      <pc:sldMasterChg chg="delSldLayout">
        <pc:chgData name="William Grey" userId="37b73424-c081-4fc2-b1af-363f4f3fd4f3" providerId="ADAL" clId="{9080993D-3301-4C28-B00C-E01CDFB901BB}" dt="2021-02-03T20:29:43.354" v="1" actId="47"/>
        <pc:sldMasterMkLst>
          <pc:docMk/>
          <pc:sldMasterMk cId="334048063" sldId="2147483648"/>
        </pc:sldMasterMkLst>
        <pc:sldLayoutChg chg="del">
          <pc:chgData name="William Grey" userId="37b73424-c081-4fc2-b1af-363f4f3fd4f3" providerId="ADAL" clId="{9080993D-3301-4C28-B00C-E01CDFB901BB}" dt="2021-02-03T20:29:43.354" v="1" actId="47"/>
          <pc:sldLayoutMkLst>
            <pc:docMk/>
            <pc:sldMasterMk cId="334048063" sldId="2147483648"/>
            <pc:sldLayoutMk cId="2721127343" sldId="2147483660"/>
          </pc:sldLayoutMkLst>
        </pc:sldLayoutChg>
      </pc:sldMasterChg>
    </pc:docChg>
  </pc:docChgLst>
  <pc:docChgLst>
    <pc:chgData name="William Grey" userId="37b73424-c081-4fc2-b1af-363f4f3fd4f3" providerId="ADAL" clId="{DD25EF23-3066-4E9A-8DBB-0EB4151F3193}"/>
    <pc:docChg chg="modSld">
      <pc:chgData name="William Grey" userId="37b73424-c081-4fc2-b1af-363f4f3fd4f3" providerId="ADAL" clId="{DD25EF23-3066-4E9A-8DBB-0EB4151F3193}" dt="2022-07-27T12:45:26.660" v="23" actId="20577"/>
      <pc:docMkLst>
        <pc:docMk/>
      </pc:docMkLst>
      <pc:sldChg chg="modSp mod">
        <pc:chgData name="William Grey" userId="37b73424-c081-4fc2-b1af-363f4f3fd4f3" providerId="ADAL" clId="{DD25EF23-3066-4E9A-8DBB-0EB4151F3193}" dt="2022-07-27T12:45:26.660" v="23" actId="20577"/>
        <pc:sldMkLst>
          <pc:docMk/>
          <pc:sldMk cId="1546139355" sldId="326"/>
        </pc:sldMkLst>
        <pc:spChg chg="mod">
          <ac:chgData name="William Grey" userId="37b73424-c081-4fc2-b1af-363f4f3fd4f3" providerId="ADAL" clId="{DD25EF23-3066-4E9A-8DBB-0EB4151F3193}" dt="2022-07-27T12:45:26.660" v="23" actId="20577"/>
          <ac:spMkLst>
            <pc:docMk/>
            <pc:sldMk cId="1546139355" sldId="326"/>
            <ac:spMk id="6" creationId="{D3533B46-2D3B-4175-91AB-473BE90596E9}"/>
          </ac:spMkLst>
        </pc:spChg>
      </pc:sldChg>
    </pc:docChg>
  </pc:docChgLst>
  <pc:docChgLst>
    <pc:chgData name="William Grey" userId="37b73424-c081-4fc2-b1af-363f4f3fd4f3" providerId="ADAL" clId="{1E690342-DD50-4D57-99CC-C75B6B03F31A}"/>
    <pc:docChg chg="modSld">
      <pc:chgData name="William Grey" userId="37b73424-c081-4fc2-b1af-363f4f3fd4f3" providerId="ADAL" clId="{1E690342-DD50-4D57-99CC-C75B6B03F31A}" dt="2021-08-21T20:44:05.471" v="0" actId="1076"/>
      <pc:docMkLst>
        <pc:docMk/>
      </pc:docMkLst>
      <pc:sldChg chg="modSp mod">
        <pc:chgData name="William Grey" userId="37b73424-c081-4fc2-b1af-363f4f3fd4f3" providerId="ADAL" clId="{1E690342-DD50-4D57-99CC-C75B6B03F31A}" dt="2021-08-21T20:44:05.471" v="0" actId="1076"/>
        <pc:sldMkLst>
          <pc:docMk/>
          <pc:sldMk cId="2591512738" sldId="282"/>
        </pc:sldMkLst>
        <pc:spChg chg="mod">
          <ac:chgData name="William Grey" userId="37b73424-c081-4fc2-b1af-363f4f3fd4f3" providerId="ADAL" clId="{1E690342-DD50-4D57-99CC-C75B6B03F31A}" dt="2021-08-21T20:44:05.471" v="0" actId="1076"/>
          <ac:spMkLst>
            <pc:docMk/>
            <pc:sldMk cId="2591512738" sldId="282"/>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9" name="Rectangle 8">
            <a:extLst>
              <a:ext uri="{FF2B5EF4-FFF2-40B4-BE49-F238E27FC236}">
                <a16:creationId xmlns:a16="http://schemas.microsoft.com/office/drawing/2014/main" id="{22C0E1A9-697F-4782-9B16-760053D04580}"/>
              </a:ext>
            </a:extLst>
          </p:cNvPr>
          <p:cNvSpPr/>
          <p:nvPr userDrawn="1"/>
        </p:nvSpPr>
        <p:spPr>
          <a:xfrm>
            <a:off x="-1" y="307976"/>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6671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203710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215579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8672" y="71528"/>
            <a:ext cx="10515600" cy="662781"/>
          </a:xfrm>
        </p:spPr>
        <p:txBody>
          <a:bodyPr/>
          <a:lstStyle/>
          <a:p>
            <a:r>
              <a:rPr lang="en-US"/>
              <a:t>Click to edit Master title style</a:t>
            </a:r>
            <a:endParaRPr lang="en-GB"/>
          </a:p>
        </p:txBody>
      </p:sp>
      <p:sp>
        <p:nvSpPr>
          <p:cNvPr id="3" name="Content Placeholder 2"/>
          <p:cNvSpPr>
            <a:spLocks noGrp="1"/>
          </p:cNvSpPr>
          <p:nvPr>
            <p:ph idx="1"/>
          </p:nvPr>
        </p:nvSpPr>
        <p:spPr>
          <a:xfrm>
            <a:off x="838200" y="185313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7" name="Rectangle 6">
            <a:extLst>
              <a:ext uri="{FF2B5EF4-FFF2-40B4-BE49-F238E27FC236}">
                <a16:creationId xmlns:a16="http://schemas.microsoft.com/office/drawing/2014/main" id="{3D71B5E4-40D2-4804-9D37-D881D05E5EF4}"/>
              </a:ext>
            </a:extLst>
          </p:cNvPr>
          <p:cNvSpPr/>
          <p:nvPr userDrawn="1"/>
        </p:nvSpPr>
        <p:spPr>
          <a:xfrm>
            <a:off x="0" y="734309"/>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4743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657468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Clickto</a:t>
            </a:r>
            <a:r>
              <a:rPr lang="en-US" dirty="0"/>
              <a:t>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F1B51C-75D2-44AC-A204-88377C855671}"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662601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F1B51C-75D2-44AC-A204-88377C855671}" type="datetimeFigureOut">
              <a:rPr lang="en-GB" smtClean="0"/>
              <a:t>24/03/2025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12318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F1B51C-75D2-44AC-A204-88377C855671}" type="datetimeFigureOut">
              <a:rPr lang="en-GB" smtClean="0"/>
              <a:t>24/03/2025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685125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1B51C-75D2-44AC-A204-88377C855671}" type="datetimeFigureOut">
              <a:rPr lang="en-GB" smtClean="0"/>
              <a:t>24/03/2025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995818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922254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449570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1B51C-75D2-44AC-A204-88377C855671}" type="datetimeFigureOut">
              <a:rPr lang="en-GB" smtClean="0"/>
              <a:t>24/03/2025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CECF-B53F-4520-BB05-AC3757890C3F}" type="slidenum">
              <a:rPr lang="en-GB" smtClean="0"/>
              <a:t>‹#›</a:t>
            </a:fld>
            <a:endParaRPr lang="en-GB"/>
          </a:p>
        </p:txBody>
      </p:sp>
      <p:sp>
        <p:nvSpPr>
          <p:cNvPr id="12" name="Rectangle 11">
            <a:extLst>
              <a:ext uri="{FF2B5EF4-FFF2-40B4-BE49-F238E27FC236}">
                <a16:creationId xmlns:a16="http://schemas.microsoft.com/office/drawing/2014/main" id="{960C5A07-ECA1-4401-BA23-B8332B2C7288}"/>
              </a:ext>
            </a:extLst>
          </p:cNvPr>
          <p:cNvSpPr/>
          <p:nvPr userDrawn="1"/>
        </p:nvSpPr>
        <p:spPr>
          <a:xfrm>
            <a:off x="0" y="6550024"/>
            <a:ext cx="12192000" cy="307977"/>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a:extLst>
              <a:ext uri="{FF2B5EF4-FFF2-40B4-BE49-F238E27FC236}">
                <a16:creationId xmlns:a16="http://schemas.microsoft.com/office/drawing/2014/main" id="{F22EBC40-7170-11D6-6E17-93A8726F1F70}"/>
              </a:ext>
            </a:extLst>
          </p:cNvPr>
          <p:cNvSpPr txBox="1">
            <a:spLocks/>
          </p:cNvSpPr>
          <p:nvPr userDrawn="1"/>
        </p:nvSpPr>
        <p:spPr>
          <a:xfrm>
            <a:off x="3969982"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101E0B9-EBDE-0C95-A7C0-06163C620158}"/>
              </a:ext>
            </a:extLst>
          </p:cNvPr>
          <p:cNvSpPr txBox="1"/>
          <p:nvPr userDrawn="1"/>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pic>
        <p:nvPicPr>
          <p:cNvPr id="9" name="Picture 8">
            <a:extLst>
              <a:ext uri="{FF2B5EF4-FFF2-40B4-BE49-F238E27FC236}">
                <a16:creationId xmlns:a16="http://schemas.microsoft.com/office/drawing/2014/main" id="{94DDA3E9-1776-7E30-1D08-905BC9840870}"/>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466153" y="1561449"/>
            <a:ext cx="7695738" cy="3098355"/>
          </a:xfrm>
          <a:prstGeom prst="rect">
            <a:avLst/>
          </a:prstGeom>
        </p:spPr>
      </p:pic>
      <p:pic>
        <p:nvPicPr>
          <p:cNvPr id="10" name="Picture 9">
            <a:extLst>
              <a:ext uri="{FF2B5EF4-FFF2-40B4-BE49-F238E27FC236}">
                <a16:creationId xmlns:a16="http://schemas.microsoft.com/office/drawing/2014/main" id="{C6D42F95-1079-78D3-1DC5-6C86B633730D}"/>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1152949" y="232481"/>
            <a:ext cx="933411" cy="375797"/>
          </a:xfrm>
          <a:prstGeom prst="rect">
            <a:avLst/>
          </a:prstGeom>
        </p:spPr>
      </p:pic>
    </p:spTree>
    <p:extLst>
      <p:ext uri="{BB962C8B-B14F-4D97-AF65-F5344CB8AC3E}">
        <p14:creationId xmlns:p14="http://schemas.microsoft.com/office/powerpoint/2010/main" val="334048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quiz-with-score.py"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iagnosticquestions.com/Quizzes/Go#/281949" TargetMode="External"/><Relationship Id="rId2" Type="http://schemas.openxmlformats.org/officeDocument/2006/relationships/hyperlink" Target="http://www.diagnosticquestions.com/" TargetMode="Externa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hyperlink" Target="diagnostic-questions-python-set3.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code/7-quiz.p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FF14B-C6A2-49F8-9A0F-E32639C34D3C}"/>
              </a:ext>
            </a:extLst>
          </p:cNvPr>
          <p:cNvSpPr>
            <a:spLocks noGrp="1"/>
          </p:cNvSpPr>
          <p:nvPr>
            <p:ph type="title"/>
          </p:nvPr>
        </p:nvSpPr>
        <p:spPr/>
        <p:txBody>
          <a:bodyPr>
            <a:normAutofit fontScale="90000"/>
          </a:bodyPr>
          <a:lstStyle/>
          <a:p>
            <a:r>
              <a:rPr lang="en-GB" dirty="0"/>
              <a:t>Predict what is output in each case</a:t>
            </a:r>
          </a:p>
        </p:txBody>
      </p:sp>
      <p:graphicFrame>
        <p:nvGraphicFramePr>
          <p:cNvPr id="4" name="Table 4">
            <a:extLst>
              <a:ext uri="{FF2B5EF4-FFF2-40B4-BE49-F238E27FC236}">
                <a16:creationId xmlns:a16="http://schemas.microsoft.com/office/drawing/2014/main" id="{83976C3A-A7BF-4BB2-9FC6-B5BDFF277E77}"/>
              </a:ext>
            </a:extLst>
          </p:cNvPr>
          <p:cNvGraphicFramePr>
            <a:graphicFrameLocks noGrp="1"/>
          </p:cNvGraphicFramePr>
          <p:nvPr>
            <p:ph idx="1"/>
          </p:nvPr>
        </p:nvGraphicFramePr>
        <p:xfrm>
          <a:off x="135833" y="914400"/>
          <a:ext cx="11539331" cy="5943600"/>
        </p:xfrm>
        <a:graphic>
          <a:graphicData uri="http://schemas.openxmlformats.org/drawingml/2006/table">
            <a:tbl>
              <a:tblPr firstRow="1" bandRow="1">
                <a:tableStyleId>{5940675A-B579-460E-94D1-54222C63F5DA}</a:tableStyleId>
              </a:tblPr>
              <a:tblGrid>
                <a:gridCol w="592599">
                  <a:extLst>
                    <a:ext uri="{9D8B030D-6E8A-4147-A177-3AD203B41FA5}">
                      <a16:colId xmlns:a16="http://schemas.microsoft.com/office/drawing/2014/main" val="3779300636"/>
                    </a:ext>
                  </a:extLst>
                </a:gridCol>
                <a:gridCol w="4595374">
                  <a:extLst>
                    <a:ext uri="{9D8B030D-6E8A-4147-A177-3AD203B41FA5}">
                      <a16:colId xmlns:a16="http://schemas.microsoft.com/office/drawing/2014/main" val="1028859170"/>
                    </a:ext>
                  </a:extLst>
                </a:gridCol>
                <a:gridCol w="599916">
                  <a:extLst>
                    <a:ext uri="{9D8B030D-6E8A-4147-A177-3AD203B41FA5}">
                      <a16:colId xmlns:a16="http://schemas.microsoft.com/office/drawing/2014/main" val="1188633971"/>
                    </a:ext>
                  </a:extLst>
                </a:gridCol>
                <a:gridCol w="543339">
                  <a:extLst>
                    <a:ext uri="{9D8B030D-6E8A-4147-A177-3AD203B41FA5}">
                      <a16:colId xmlns:a16="http://schemas.microsoft.com/office/drawing/2014/main" val="1605297527"/>
                    </a:ext>
                  </a:extLst>
                </a:gridCol>
                <a:gridCol w="5208103">
                  <a:extLst>
                    <a:ext uri="{9D8B030D-6E8A-4147-A177-3AD203B41FA5}">
                      <a16:colId xmlns:a16="http://schemas.microsoft.com/office/drawing/2014/main" val="4220012168"/>
                    </a:ext>
                  </a:extLst>
                </a:gridCol>
              </a:tblGrid>
              <a:tr h="370840">
                <a:tc>
                  <a:txBody>
                    <a:bodyPr/>
                    <a:lstStyle/>
                    <a:p>
                      <a:r>
                        <a:rPr lang="en-GB" dirty="0">
                          <a:latin typeface="Courier New" panose="02070309020205020404" pitchFamily="49" charset="0"/>
                          <a:cs typeface="Courier New" panose="02070309020205020404" pitchFamily="49" charset="0"/>
                        </a:rPr>
                        <a:t>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00000"/>
                        </a:lnSpc>
                      </a:pPr>
                      <a:r>
                        <a:rPr lang="en-GB" sz="1800" b="0" dirty="0">
                          <a:solidFill>
                            <a:schemeClr val="tx1"/>
                          </a:solidFill>
                          <a:latin typeface="Courier New" panose="02070309020205020404" pitchFamily="49" charset="0"/>
                          <a:cs typeface="Courier New" panose="02070309020205020404" pitchFamily="49" charset="0"/>
                        </a:rPr>
                        <a:t>A=1</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B=2</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if A &lt; B:</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(“Hello”)</a:t>
                      </a:r>
                    </a:p>
                    <a:p>
                      <a:pPr>
                        <a:lnSpc>
                          <a:spcPct val="100000"/>
                        </a:lnSpc>
                      </a:pPr>
                      <a:r>
                        <a:rPr lang="en-GB" sz="1800" b="0" dirty="0" err="1">
                          <a:solidFill>
                            <a:schemeClr val="tx1"/>
                          </a:solidFill>
                          <a:latin typeface="Courier New" panose="02070309020205020404" pitchFamily="49" charset="0"/>
                          <a:cs typeface="Courier New" panose="02070309020205020404" pitchFamily="49" charset="0"/>
                        </a:rPr>
                        <a:t>elif</a:t>
                      </a:r>
                      <a:r>
                        <a:rPr lang="en-GB" sz="1800" b="0" dirty="0">
                          <a:solidFill>
                            <a:schemeClr val="tx1"/>
                          </a:solidFill>
                          <a:latin typeface="Courier New" panose="02070309020205020404" pitchFamily="49" charset="0"/>
                          <a:cs typeface="Courier New" panose="02070309020205020404" pitchFamily="49" charset="0"/>
                        </a:rPr>
                        <a:t> A &gt; B:</a:t>
                      </a:r>
                    </a:p>
                    <a:p>
                      <a:r>
                        <a:rPr lang="en-GB" sz="1800" b="0" dirty="0">
                          <a:solidFill>
                            <a:schemeClr val="tx1"/>
                          </a:solidFill>
                          <a:latin typeface="Courier New" panose="02070309020205020404" pitchFamily="49" charset="0"/>
                          <a:cs typeface="Courier New" panose="02070309020205020404" pitchFamily="49" charset="0"/>
                        </a:rPr>
                        <a:t> print (“Wagwan”)</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else:</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(“Hi”)</a:t>
                      </a:r>
                    </a:p>
                    <a:p>
                      <a:endParaRPr lang="en-GB" b="0" dirty="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b="0" dirty="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GB" b="0" dirty="0">
                          <a:solidFill>
                            <a:schemeClr val="tx1"/>
                          </a:solidFill>
                          <a:latin typeface="Courier New" panose="02070309020205020404" pitchFamily="49" charset="0"/>
                          <a:cs typeface="Courier New" panose="02070309020205020404" pitchFamily="49" charset="0"/>
                        </a:rPr>
                        <a:t>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00000"/>
                        </a:lnSpc>
                      </a:pPr>
                      <a:r>
                        <a:rPr lang="en-GB" sz="1800" b="0" dirty="0">
                          <a:solidFill>
                            <a:schemeClr val="tx1"/>
                          </a:solidFill>
                          <a:latin typeface="Courier New" panose="02070309020205020404" pitchFamily="49" charset="0"/>
                          <a:cs typeface="Courier New" panose="02070309020205020404" pitchFamily="49" charset="0"/>
                        </a:rPr>
                        <a:t>x=4</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y=4</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if x &lt; y:</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(“x is smaller than y”)</a:t>
                      </a:r>
                    </a:p>
                    <a:p>
                      <a:pPr>
                        <a:lnSpc>
                          <a:spcPct val="100000"/>
                        </a:lnSpc>
                      </a:pPr>
                      <a:r>
                        <a:rPr lang="en-GB" sz="1800" b="0" dirty="0" err="1">
                          <a:solidFill>
                            <a:schemeClr val="tx1"/>
                          </a:solidFill>
                          <a:latin typeface="Courier New" panose="02070309020205020404" pitchFamily="49" charset="0"/>
                          <a:cs typeface="Courier New" panose="02070309020205020404" pitchFamily="49" charset="0"/>
                        </a:rPr>
                        <a:t>elif</a:t>
                      </a:r>
                      <a:r>
                        <a:rPr lang="en-GB" sz="1800" b="0" dirty="0">
                          <a:solidFill>
                            <a:schemeClr val="tx1"/>
                          </a:solidFill>
                          <a:latin typeface="Courier New" panose="02070309020205020404" pitchFamily="49" charset="0"/>
                          <a:cs typeface="Courier New" panose="02070309020205020404" pitchFamily="49" charset="0"/>
                        </a:rPr>
                        <a:t> x &gt; y:</a:t>
                      </a:r>
                    </a:p>
                    <a:p>
                      <a:r>
                        <a:rPr lang="en-GB" sz="1800" b="0" dirty="0">
                          <a:solidFill>
                            <a:schemeClr val="tx1"/>
                          </a:solidFill>
                          <a:latin typeface="Courier New" panose="02070309020205020404" pitchFamily="49" charset="0"/>
                          <a:cs typeface="Courier New" panose="02070309020205020404" pitchFamily="49" charset="0"/>
                        </a:rPr>
                        <a:t> print (“x is larger than y”)</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else:</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print(“x is the same as y”)</a:t>
                      </a:r>
                    </a:p>
                    <a:p>
                      <a:endParaRPr lang="en-GB" b="0" dirty="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17624734"/>
                  </a:ext>
                </a:extLst>
              </a:tr>
              <a:tr h="370840">
                <a:tc>
                  <a:txBody>
                    <a:bodyPr/>
                    <a:lstStyle/>
                    <a:p>
                      <a:r>
                        <a:rPr lang="en-GB" dirty="0">
                          <a:latin typeface="Courier New" panose="02070309020205020404" pitchFamily="49" charset="0"/>
                          <a:cs typeface="Courier New" panose="02070309020205020404" pitchFamily="49" charset="0"/>
                        </a:rPr>
                        <a:t>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00000"/>
                        </a:lnSpc>
                      </a:pP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=9</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j=3</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if </a:t>
                      </a: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 &lt; j:</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a:t>
                      </a: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 is smaller than j”)</a:t>
                      </a:r>
                    </a:p>
                    <a:p>
                      <a:pPr>
                        <a:lnSpc>
                          <a:spcPct val="100000"/>
                        </a:lnSpc>
                      </a:pPr>
                      <a:r>
                        <a:rPr lang="en-GB" sz="1800" b="0" dirty="0" err="1">
                          <a:solidFill>
                            <a:schemeClr val="tx1"/>
                          </a:solidFill>
                          <a:latin typeface="Courier New" panose="02070309020205020404" pitchFamily="49" charset="0"/>
                          <a:cs typeface="Courier New" panose="02070309020205020404" pitchFamily="49" charset="0"/>
                        </a:rPr>
                        <a:t>elif</a:t>
                      </a:r>
                      <a:r>
                        <a:rPr lang="en-GB" sz="1800" b="0" dirty="0">
                          <a:solidFill>
                            <a:schemeClr val="tx1"/>
                          </a:solidFill>
                          <a:latin typeface="Courier New" panose="02070309020205020404" pitchFamily="49" charset="0"/>
                          <a:cs typeface="Courier New" panose="02070309020205020404" pitchFamily="49" charset="0"/>
                        </a:rPr>
                        <a:t>  </a:t>
                      </a: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 &gt; j:</a:t>
                      </a:r>
                    </a:p>
                    <a:p>
                      <a:r>
                        <a:rPr lang="en-GB" sz="1800" b="0" dirty="0">
                          <a:solidFill>
                            <a:schemeClr val="tx1"/>
                          </a:solidFill>
                          <a:latin typeface="Courier New" panose="02070309020205020404" pitchFamily="49" charset="0"/>
                          <a:cs typeface="Courier New" panose="02070309020205020404" pitchFamily="49" charset="0"/>
                        </a:rPr>
                        <a:t> print (“</a:t>
                      </a: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 is larger than j”)</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else:</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print(“j is the same as </a:t>
                      </a: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a:t>
                      </a:r>
                    </a:p>
                    <a:p>
                      <a:endParaRPr lang="en-GB" b="0" dirty="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b="0" dirty="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GB" b="0" dirty="0">
                          <a:solidFill>
                            <a:schemeClr val="tx1"/>
                          </a:solidFill>
                          <a:latin typeface="Courier New" panose="02070309020205020404" pitchFamily="49" charset="0"/>
                          <a:cs typeface="Courier New" panose="02070309020205020404" pitchFamily="49" charset="0"/>
                        </a:rPr>
                        <a:t>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00000"/>
                        </a:lnSpc>
                      </a:pPr>
                      <a:r>
                        <a:rPr lang="en-GB" sz="1800" b="0" dirty="0">
                          <a:solidFill>
                            <a:schemeClr val="tx1"/>
                          </a:solidFill>
                          <a:latin typeface="Courier New" panose="02070309020205020404" pitchFamily="49" charset="0"/>
                          <a:cs typeface="Courier New" panose="02070309020205020404" pitchFamily="49" charset="0"/>
                        </a:rPr>
                        <a:t>A=1</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B=2</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C=3</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if ((A&gt;B) and  (C&lt;B)):</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(“Hello”)</a:t>
                      </a:r>
                    </a:p>
                    <a:p>
                      <a:r>
                        <a:rPr lang="en-GB" sz="1800" b="0" dirty="0">
                          <a:solidFill>
                            <a:schemeClr val="tx1"/>
                          </a:solidFill>
                          <a:latin typeface="Courier New" panose="02070309020205020404" pitchFamily="49" charset="0"/>
                          <a:cs typeface="Courier New" panose="02070309020205020404" pitchFamily="49" charset="0"/>
                        </a:rPr>
                        <a:t>else if ((A&gt;B) and  (C&gt;B)):</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(“Wagwan”)</a:t>
                      </a:r>
                    </a:p>
                    <a:p>
                      <a:r>
                        <a:rPr lang="en-GB" sz="1800" b="0" dirty="0">
                          <a:solidFill>
                            <a:schemeClr val="tx1"/>
                          </a:solidFill>
                          <a:latin typeface="Courier New" panose="02070309020205020404" pitchFamily="49" charset="0"/>
                          <a:cs typeface="Courier New" panose="02070309020205020404" pitchFamily="49" charset="0"/>
                        </a:rPr>
                        <a:t>else if ((A&lt;B) and  (C&lt;B)):</a:t>
                      </a:r>
                    </a:p>
                    <a:p>
                      <a:r>
                        <a:rPr lang="en-GB" sz="1800" b="0" dirty="0">
                          <a:solidFill>
                            <a:schemeClr val="tx1"/>
                          </a:solidFill>
                          <a:latin typeface="Courier New" panose="02070309020205020404" pitchFamily="49" charset="0"/>
                          <a:cs typeface="Courier New" panose="02070309020205020404" pitchFamily="49" charset="0"/>
                        </a:rPr>
                        <a:t> print (“Hi”)</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else:</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(“Hello”)</a:t>
                      </a:r>
                    </a:p>
                    <a:p>
                      <a:endParaRPr lang="en-GB" b="0" dirty="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1887408"/>
                  </a:ext>
                </a:extLst>
              </a:tr>
            </a:tbl>
          </a:graphicData>
        </a:graphic>
      </p:graphicFrame>
      <p:sp>
        <p:nvSpPr>
          <p:cNvPr id="3" name="Rectangle 2">
            <a:extLst>
              <a:ext uri="{FF2B5EF4-FFF2-40B4-BE49-F238E27FC236}">
                <a16:creationId xmlns:a16="http://schemas.microsoft.com/office/drawing/2014/main" id="{02877E43-525B-4A21-93DB-5844533AB3EA}"/>
              </a:ext>
            </a:extLst>
          </p:cNvPr>
          <p:cNvSpPr/>
          <p:nvPr/>
        </p:nvSpPr>
        <p:spPr>
          <a:xfrm>
            <a:off x="135833" y="914400"/>
            <a:ext cx="3604894" cy="236319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4E0A7EE5-6BCD-4BB7-A3F7-72966CB749B8}"/>
              </a:ext>
            </a:extLst>
          </p:cNvPr>
          <p:cNvSpPr/>
          <p:nvPr/>
        </p:nvSpPr>
        <p:spPr>
          <a:xfrm>
            <a:off x="5905498" y="912421"/>
            <a:ext cx="4817920" cy="236319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EE33A811-DA58-4E8B-9564-56DC155E254F}"/>
              </a:ext>
            </a:extLst>
          </p:cNvPr>
          <p:cNvSpPr/>
          <p:nvPr/>
        </p:nvSpPr>
        <p:spPr>
          <a:xfrm>
            <a:off x="135832" y="3457681"/>
            <a:ext cx="4863679" cy="236319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F5E45D56-DFF6-4799-B952-C44DAFB39755}"/>
              </a:ext>
            </a:extLst>
          </p:cNvPr>
          <p:cNvSpPr/>
          <p:nvPr/>
        </p:nvSpPr>
        <p:spPr>
          <a:xfrm>
            <a:off x="5905497" y="3453723"/>
            <a:ext cx="4817919" cy="3077706"/>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4916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Selection</a:t>
            </a:r>
          </a:p>
        </p:txBody>
      </p:sp>
      <p:sp>
        <p:nvSpPr>
          <p:cNvPr id="3" name="Content Placeholder 2"/>
          <p:cNvSpPr>
            <a:spLocks noGrp="1"/>
          </p:cNvSpPr>
          <p:nvPr>
            <p:ph idx="1"/>
          </p:nvPr>
        </p:nvSpPr>
        <p:spPr>
          <a:xfrm>
            <a:off x="458717" y="1353848"/>
            <a:ext cx="10515600" cy="4150303"/>
          </a:xfrm>
        </p:spPr>
        <p:txBody>
          <a:bodyPr>
            <a:normAutofit fontScale="77500" lnSpcReduction="20000"/>
          </a:bodyPr>
          <a:lstStyle/>
          <a:p>
            <a:pPr marL="0" indent="0">
              <a:lnSpc>
                <a:spcPct val="120000"/>
              </a:lnSpc>
              <a:buNone/>
            </a:pPr>
            <a:r>
              <a:rPr lang="en-GB" dirty="0"/>
              <a:t>Selection represents a decision in the code according to some condition.  So if the condition is met then the block of code is either executed or it is not.  Often alternative blocks of code are executed according to some condition. An integral part of selection are relational and Boolean operators that we have already looked at.</a:t>
            </a:r>
          </a:p>
          <a:p>
            <a:pPr marL="0" indent="0">
              <a:buNone/>
            </a:pPr>
            <a:endParaRPr lang="en-GB" dirty="0"/>
          </a:p>
          <a:p>
            <a:pPr marL="0" indent="0">
              <a:buNone/>
            </a:pPr>
            <a:r>
              <a:rPr lang="en-GB" i="1" dirty="0">
                <a:solidFill>
                  <a:srgbClr val="0070C0"/>
                </a:solidFill>
              </a:rPr>
              <a:t>	</a:t>
            </a:r>
            <a:r>
              <a:rPr lang="en-GB" sz="2600" i="1" dirty="0">
                <a:latin typeface="Courier New" panose="02070309020205020404" pitchFamily="49" charset="0"/>
                <a:cs typeface="Courier New" panose="02070309020205020404" pitchFamily="49" charset="0"/>
              </a:rPr>
              <a:t>If some condition is true</a:t>
            </a:r>
          </a:p>
          <a:p>
            <a:pPr marL="457200" lvl="1" indent="0">
              <a:buNone/>
            </a:pPr>
            <a:r>
              <a:rPr lang="en-GB" sz="2600" i="1" dirty="0">
                <a:latin typeface="Courier New" panose="02070309020205020404" pitchFamily="49" charset="0"/>
                <a:cs typeface="Courier New" panose="02070309020205020404" pitchFamily="49" charset="0"/>
              </a:rPr>
              <a:t>	 do something</a:t>
            </a:r>
          </a:p>
          <a:p>
            <a:pPr marL="457200" lvl="1" indent="0">
              <a:buNone/>
            </a:pPr>
            <a:r>
              <a:rPr lang="en-GB" sz="2600" i="1" dirty="0">
                <a:latin typeface="Courier New" panose="02070309020205020404" pitchFamily="49" charset="0"/>
                <a:cs typeface="Courier New" panose="02070309020205020404" pitchFamily="49" charset="0"/>
              </a:rPr>
              <a:t>	else if some other condition it true</a:t>
            </a:r>
          </a:p>
          <a:p>
            <a:pPr marL="457200" lvl="1" indent="0">
              <a:buNone/>
            </a:pPr>
            <a:r>
              <a:rPr lang="en-GB" sz="2600" i="1" dirty="0">
                <a:latin typeface="Courier New" panose="02070309020205020404" pitchFamily="49" charset="0"/>
                <a:cs typeface="Courier New" panose="02070309020205020404" pitchFamily="49" charset="0"/>
              </a:rPr>
              <a:t>	 do something else</a:t>
            </a:r>
          </a:p>
          <a:p>
            <a:pPr marL="457200" lvl="1" indent="0">
              <a:buNone/>
            </a:pPr>
            <a:r>
              <a:rPr lang="en-GB" sz="2600" i="1" dirty="0">
                <a:latin typeface="Courier New" panose="02070309020205020404" pitchFamily="49" charset="0"/>
                <a:cs typeface="Courier New" panose="02070309020205020404" pitchFamily="49" charset="0"/>
              </a:rPr>
              <a:t>	else </a:t>
            </a:r>
          </a:p>
          <a:p>
            <a:pPr marL="457200" lvl="1" indent="0">
              <a:buNone/>
            </a:pPr>
            <a:r>
              <a:rPr lang="en-GB" sz="2600" i="1" dirty="0">
                <a:latin typeface="Courier New" panose="02070309020205020404" pitchFamily="49" charset="0"/>
                <a:cs typeface="Courier New" panose="02070309020205020404" pitchFamily="49" charset="0"/>
              </a:rPr>
              <a:t>	 do this thing instead</a:t>
            </a:r>
          </a:p>
        </p:txBody>
      </p:sp>
    </p:spTree>
    <p:extLst>
      <p:ext uri="{BB962C8B-B14F-4D97-AF65-F5344CB8AC3E}">
        <p14:creationId xmlns:p14="http://schemas.microsoft.com/office/powerpoint/2010/main" val="2407857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910D2-9F95-4BA3-ADF7-7AB932FF5B12}"/>
              </a:ext>
            </a:extLst>
          </p:cNvPr>
          <p:cNvSpPr>
            <a:spLocks noGrp="1"/>
          </p:cNvSpPr>
          <p:nvPr>
            <p:ph type="title"/>
          </p:nvPr>
        </p:nvSpPr>
        <p:spPr>
          <a:xfrm>
            <a:off x="371351" y="111285"/>
            <a:ext cx="11065276" cy="662781"/>
          </a:xfrm>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C28D836F-97DB-40A3-9B55-7AAF1B4A24B8}"/>
              </a:ext>
            </a:extLst>
          </p:cNvPr>
          <p:cNvGraphicFramePr>
            <a:graphicFrameLocks noGrp="1"/>
          </p:cNvGraphicFramePr>
          <p:nvPr>
            <p:extLst>
              <p:ext uri="{D42A27DB-BD31-4B8C-83A1-F6EECF244321}">
                <p14:modId xmlns:p14="http://schemas.microsoft.com/office/powerpoint/2010/main" val="2712258097"/>
              </p:ext>
            </p:extLst>
          </p:nvPr>
        </p:nvGraphicFramePr>
        <p:xfrm>
          <a:off x="481495" y="1289509"/>
          <a:ext cx="6727688" cy="3017520"/>
        </p:xfrm>
        <a:graphic>
          <a:graphicData uri="http://schemas.openxmlformats.org/drawingml/2006/table">
            <a:tbl>
              <a:tblPr firstRow="1" bandRow="1">
                <a:tableStyleId>{E8B1032C-EA38-4F05-BA0D-38AFFFC7BED3}</a:tableStyleId>
              </a:tblPr>
              <a:tblGrid>
                <a:gridCol w="672354">
                  <a:extLst>
                    <a:ext uri="{9D8B030D-6E8A-4147-A177-3AD203B41FA5}">
                      <a16:colId xmlns:a16="http://schemas.microsoft.com/office/drawing/2014/main" val="3833648977"/>
                    </a:ext>
                  </a:extLst>
                </a:gridCol>
                <a:gridCol w="6055334">
                  <a:extLst>
                    <a:ext uri="{9D8B030D-6E8A-4147-A177-3AD203B41FA5}">
                      <a16:colId xmlns:a16="http://schemas.microsoft.com/office/drawing/2014/main" val="1937106623"/>
                    </a:ext>
                  </a:extLst>
                </a:gridCol>
              </a:tblGrid>
              <a:tr h="370840">
                <a:tc>
                  <a:txBody>
                    <a:bodyPr/>
                    <a:lstStyle/>
                    <a:p>
                      <a:r>
                        <a:rPr lang="en-GB" sz="1600" dirty="0"/>
                        <a:t>1</a:t>
                      </a:r>
                    </a:p>
                    <a:p>
                      <a:endParaRPr lang="en-GB" sz="1600" dirty="0"/>
                    </a:p>
                    <a:p>
                      <a:r>
                        <a:rPr lang="en-GB" sz="1600" dirty="0"/>
                        <a:t>2</a:t>
                      </a:r>
                    </a:p>
                    <a:p>
                      <a:r>
                        <a:rPr lang="en-GB" sz="1600" dirty="0"/>
                        <a:t>3</a:t>
                      </a:r>
                    </a:p>
                    <a:p>
                      <a:endParaRPr lang="en-GB" sz="1600" dirty="0"/>
                    </a:p>
                    <a:p>
                      <a:r>
                        <a:rPr lang="en-GB" sz="1600" dirty="0"/>
                        <a:t>4</a:t>
                      </a:r>
                    </a:p>
                    <a:p>
                      <a:r>
                        <a:rPr lang="en-GB" sz="1600" dirty="0"/>
                        <a:t>5</a:t>
                      </a:r>
                    </a:p>
                    <a:p>
                      <a:r>
                        <a:rPr lang="en-GB" sz="1600" dirty="0"/>
                        <a:t>6</a:t>
                      </a:r>
                    </a:p>
                    <a:p>
                      <a:r>
                        <a:rPr lang="en-GB" sz="1600" dirty="0"/>
                        <a:t>7</a:t>
                      </a:r>
                    </a:p>
                    <a:p>
                      <a:endParaRPr lang="en-GB" sz="1600" dirty="0"/>
                    </a:p>
                    <a:p>
                      <a:r>
                        <a:rPr lang="en-GB" sz="1600" dirty="0"/>
                        <a:t>8</a:t>
                      </a:r>
                    </a:p>
                  </a:txBody>
                  <a:tcPr/>
                </a:tc>
                <a:tc>
                  <a:txBody>
                    <a:bodyPr/>
                    <a:lstStyle/>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def quiz():</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print(“Which city is the capital of France?”)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answer=input()</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if (answer == “Paris“):</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("Well done!")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else: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(“Wrong, the answer is Paris")</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quiz()</a:t>
                      </a:r>
                    </a:p>
                    <a:p>
                      <a:endParaRPr lang="en-GB" sz="1600" dirty="0"/>
                    </a:p>
                  </a:txBody>
                  <a:tcPr/>
                </a:tc>
                <a:extLst>
                  <a:ext uri="{0D108BD9-81ED-4DB2-BD59-A6C34878D82A}">
                    <a16:rowId xmlns:a16="http://schemas.microsoft.com/office/drawing/2014/main" val="2827103580"/>
                  </a:ext>
                </a:extLst>
              </a:tr>
            </a:tbl>
          </a:graphicData>
        </a:graphic>
      </p:graphicFrame>
      <p:sp>
        <p:nvSpPr>
          <p:cNvPr id="5" name="TextBox 4">
            <a:extLst>
              <a:ext uri="{FF2B5EF4-FFF2-40B4-BE49-F238E27FC236}">
                <a16:creationId xmlns:a16="http://schemas.microsoft.com/office/drawing/2014/main" id="{A496B3E4-DBBC-4E17-B06A-C53857A6EFF5}"/>
              </a:ext>
            </a:extLst>
          </p:cNvPr>
          <p:cNvSpPr txBox="1"/>
          <p:nvPr/>
        </p:nvSpPr>
        <p:spPr>
          <a:xfrm>
            <a:off x="7690679" y="1444707"/>
            <a:ext cx="3745948" cy="2862322"/>
          </a:xfrm>
          <a:prstGeom prst="rect">
            <a:avLst/>
          </a:prstGeom>
          <a:noFill/>
        </p:spPr>
        <p:txBody>
          <a:bodyPr wrap="square" rtlCol="0">
            <a:spAutoFit/>
          </a:bodyPr>
          <a:lstStyle/>
          <a:p>
            <a:pPr marL="342900" indent="-342900">
              <a:buFont typeface="+mj-lt"/>
              <a:buAutoNum type="arabicPeriod"/>
            </a:pPr>
            <a:r>
              <a:rPr lang="en-GB" dirty="0"/>
              <a:t>Identify the procedure name</a:t>
            </a:r>
          </a:p>
          <a:p>
            <a:pPr marL="342900" indent="-342900">
              <a:buFont typeface="+mj-lt"/>
              <a:buAutoNum type="arabicPeriod"/>
            </a:pPr>
            <a:r>
              <a:rPr lang="en-GB" dirty="0"/>
              <a:t>Identify the variable</a:t>
            </a:r>
          </a:p>
          <a:p>
            <a:pPr marL="342900" indent="-342900">
              <a:buFont typeface="+mj-lt"/>
              <a:buAutoNum type="arabicPeriod"/>
            </a:pPr>
            <a:r>
              <a:rPr lang="en-GB" dirty="0"/>
              <a:t>Identify the relational statement</a:t>
            </a:r>
          </a:p>
          <a:p>
            <a:pPr marL="342900" indent="-342900">
              <a:buFont typeface="+mj-lt"/>
              <a:buAutoNum type="arabicPeriod"/>
            </a:pPr>
            <a:r>
              <a:rPr lang="en-GB" dirty="0"/>
              <a:t>What is the difference between == and =?</a:t>
            </a:r>
          </a:p>
          <a:p>
            <a:pPr marL="342900" indent="-342900">
              <a:buFont typeface="+mj-lt"/>
              <a:buAutoNum type="arabicPeriod"/>
            </a:pPr>
            <a:r>
              <a:rPr lang="en-GB" dirty="0"/>
              <a:t>If the user puts in the answer “</a:t>
            </a:r>
            <a:r>
              <a:rPr lang="en-GB" dirty="0" err="1"/>
              <a:t>paris</a:t>
            </a:r>
            <a:r>
              <a:rPr lang="en-GB" dirty="0"/>
              <a:t>” with a lower case p what is output?</a:t>
            </a:r>
          </a:p>
          <a:p>
            <a:pPr marL="342900" indent="-342900">
              <a:buFont typeface="+mj-lt"/>
              <a:buAutoNum type="arabicPeriod"/>
            </a:pPr>
            <a:r>
              <a:rPr lang="en-GB" dirty="0"/>
              <a:t>What is the problem with this? What could you do to fix it?</a:t>
            </a:r>
          </a:p>
        </p:txBody>
      </p:sp>
    </p:spTree>
    <p:extLst>
      <p:ext uri="{BB962C8B-B14F-4D97-AF65-F5344CB8AC3E}">
        <p14:creationId xmlns:p14="http://schemas.microsoft.com/office/powerpoint/2010/main" val="1216076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Table 4">
            <a:extLst>
              <a:ext uri="{FF2B5EF4-FFF2-40B4-BE49-F238E27FC236}">
                <a16:creationId xmlns:a16="http://schemas.microsoft.com/office/drawing/2014/main" id="{7F00CBB4-A468-4831-AFE6-A7B7F4EF8D72}"/>
              </a:ext>
            </a:extLst>
          </p:cNvPr>
          <p:cNvGraphicFramePr>
            <a:graphicFrameLocks noGrp="1"/>
          </p:cNvGraphicFramePr>
          <p:nvPr>
            <p:extLst>
              <p:ext uri="{D42A27DB-BD31-4B8C-83A1-F6EECF244321}">
                <p14:modId xmlns:p14="http://schemas.microsoft.com/office/powerpoint/2010/main" val="1032848277"/>
              </p:ext>
            </p:extLst>
          </p:nvPr>
        </p:nvGraphicFramePr>
        <p:xfrm>
          <a:off x="481495" y="1289509"/>
          <a:ext cx="10140411" cy="4480560"/>
        </p:xfrm>
        <a:graphic>
          <a:graphicData uri="http://schemas.openxmlformats.org/drawingml/2006/table">
            <a:tbl>
              <a:tblPr firstRow="1" bandRow="1">
                <a:tableStyleId>{E8B1032C-EA38-4F05-BA0D-38AFFFC7BED3}</a:tableStyleId>
              </a:tblPr>
              <a:tblGrid>
                <a:gridCol w="672354">
                  <a:extLst>
                    <a:ext uri="{9D8B030D-6E8A-4147-A177-3AD203B41FA5}">
                      <a16:colId xmlns:a16="http://schemas.microsoft.com/office/drawing/2014/main" val="3833648977"/>
                    </a:ext>
                  </a:extLst>
                </a:gridCol>
                <a:gridCol w="9468057">
                  <a:extLst>
                    <a:ext uri="{9D8B030D-6E8A-4147-A177-3AD203B41FA5}">
                      <a16:colId xmlns:a16="http://schemas.microsoft.com/office/drawing/2014/main" val="1937106623"/>
                    </a:ext>
                  </a:extLst>
                </a:gridCol>
              </a:tblGrid>
              <a:tr h="370840">
                <a:tc>
                  <a:txBody>
                    <a:bodyPr/>
                    <a:lstStyle/>
                    <a:p>
                      <a:r>
                        <a:rPr lang="en-GB" sz="2400" dirty="0"/>
                        <a:t>1</a:t>
                      </a:r>
                    </a:p>
                    <a:p>
                      <a:endParaRPr lang="en-GB" sz="2400" dirty="0"/>
                    </a:p>
                    <a:p>
                      <a:r>
                        <a:rPr lang="en-GB" sz="2400" dirty="0"/>
                        <a:t>2</a:t>
                      </a:r>
                    </a:p>
                    <a:p>
                      <a:r>
                        <a:rPr lang="en-GB" sz="2400" dirty="0"/>
                        <a:t>3</a:t>
                      </a:r>
                    </a:p>
                    <a:p>
                      <a:endParaRPr lang="en-GB" sz="2400" dirty="0"/>
                    </a:p>
                    <a:p>
                      <a:r>
                        <a:rPr lang="en-GB" sz="2400" dirty="0"/>
                        <a:t>4</a:t>
                      </a:r>
                    </a:p>
                    <a:p>
                      <a:r>
                        <a:rPr lang="en-GB" sz="2400" dirty="0"/>
                        <a:t>5</a:t>
                      </a:r>
                    </a:p>
                    <a:p>
                      <a:r>
                        <a:rPr lang="en-GB" sz="2400" dirty="0"/>
                        <a:t>6</a:t>
                      </a:r>
                    </a:p>
                    <a:p>
                      <a:r>
                        <a:rPr lang="en-GB" sz="2400" dirty="0"/>
                        <a:t>7</a:t>
                      </a:r>
                    </a:p>
                    <a:p>
                      <a:endParaRPr lang="en-GB" sz="2400" dirty="0"/>
                    </a:p>
                    <a:p>
                      <a:r>
                        <a:rPr lang="en-GB" sz="2400" dirty="0"/>
                        <a:t>8</a:t>
                      </a:r>
                    </a:p>
                  </a:txBody>
                  <a:tcPr/>
                </a:tc>
                <a:tc>
                  <a:txBody>
                    <a:bodyPr/>
                    <a:lstStyle/>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def quiz():</a:t>
                      </a:r>
                    </a:p>
                    <a:p>
                      <a:pPr marL="0" indent="0">
                        <a:lnSpc>
                          <a:spcPct val="100000"/>
                        </a:lnSpc>
                        <a:spcBef>
                          <a:spcPts val="0"/>
                        </a:spcBef>
                        <a:buNone/>
                      </a:pPr>
                      <a:endParaRPr lang="en-GB" sz="24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print(“Which city is the capital of France?”)</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answer=input()</a:t>
                      </a:r>
                    </a:p>
                    <a:p>
                      <a:pPr marL="0" indent="0">
                        <a:lnSpc>
                          <a:spcPct val="100000"/>
                        </a:lnSpc>
                        <a:spcBef>
                          <a:spcPts val="0"/>
                        </a:spcBef>
                        <a:buNone/>
                      </a:pPr>
                      <a:endParaRPr lang="en-GB" sz="24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if (answer == “Paris“):</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print ("Well done!")</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else:</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print (“Wrong, the answer is Paris")</a:t>
                      </a:r>
                    </a:p>
                    <a:p>
                      <a:pPr marL="0" indent="0">
                        <a:lnSpc>
                          <a:spcPct val="100000"/>
                        </a:lnSpc>
                        <a:spcBef>
                          <a:spcPts val="0"/>
                        </a:spcBef>
                        <a:buNone/>
                      </a:pPr>
                      <a:endParaRPr lang="en-GB" sz="24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quiz()</a:t>
                      </a:r>
                    </a:p>
                    <a:p>
                      <a:endParaRPr lang="en-GB" sz="2400" dirty="0"/>
                    </a:p>
                  </a:txBody>
                  <a:tcPr/>
                </a:tc>
                <a:extLst>
                  <a:ext uri="{0D108BD9-81ED-4DB2-BD59-A6C34878D82A}">
                    <a16:rowId xmlns:a16="http://schemas.microsoft.com/office/drawing/2014/main" val="2827103580"/>
                  </a:ext>
                </a:extLst>
              </a:tr>
            </a:tbl>
          </a:graphicData>
        </a:graphic>
      </p:graphicFrame>
      <p:sp>
        <p:nvSpPr>
          <p:cNvPr id="2" name="Title 1">
            <a:extLst>
              <a:ext uri="{FF2B5EF4-FFF2-40B4-BE49-F238E27FC236}">
                <a16:creationId xmlns:a16="http://schemas.microsoft.com/office/drawing/2014/main" id="{C87910D2-9F95-4BA3-ADF7-7AB932FF5B12}"/>
              </a:ext>
            </a:extLst>
          </p:cNvPr>
          <p:cNvSpPr>
            <a:spLocks noGrp="1"/>
          </p:cNvSpPr>
          <p:nvPr>
            <p:ph type="title"/>
          </p:nvPr>
        </p:nvSpPr>
        <p:spPr>
          <a:xfrm>
            <a:off x="371351" y="111285"/>
            <a:ext cx="11065276" cy="662781"/>
          </a:xfrm>
        </p:spPr>
        <p:txBody>
          <a:bodyPr>
            <a:normAutofit fontScale="90000"/>
          </a:bodyPr>
          <a:lstStyle/>
          <a:p>
            <a:r>
              <a:rPr lang="en-GB" dirty="0"/>
              <a:t>Investigate the code</a:t>
            </a:r>
          </a:p>
        </p:txBody>
      </p:sp>
      <p:sp>
        <p:nvSpPr>
          <p:cNvPr id="6" name="TextBox 5">
            <a:extLst>
              <a:ext uri="{FF2B5EF4-FFF2-40B4-BE49-F238E27FC236}">
                <a16:creationId xmlns:a16="http://schemas.microsoft.com/office/drawing/2014/main" id="{8AE76038-FCB3-4E9E-9142-1087AB08A6DA}"/>
              </a:ext>
            </a:extLst>
          </p:cNvPr>
          <p:cNvSpPr txBox="1"/>
          <p:nvPr/>
        </p:nvSpPr>
        <p:spPr>
          <a:xfrm>
            <a:off x="7407965" y="1399307"/>
            <a:ext cx="4492488" cy="147732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p:txBody>
      </p:sp>
      <p:cxnSp>
        <p:nvCxnSpPr>
          <p:cNvPr id="8" name="Straight Arrow Connector 7">
            <a:extLst>
              <a:ext uri="{FF2B5EF4-FFF2-40B4-BE49-F238E27FC236}">
                <a16:creationId xmlns:a16="http://schemas.microsoft.com/office/drawing/2014/main" id="{5C6CED37-463C-45DD-99FF-751662BB53B0}"/>
              </a:ext>
            </a:extLst>
          </p:cNvPr>
          <p:cNvCxnSpPr>
            <a:cxnSpLocks/>
          </p:cNvCxnSpPr>
          <p:nvPr/>
        </p:nvCxnSpPr>
        <p:spPr>
          <a:xfrm flipH="1">
            <a:off x="3203162" y="1524000"/>
            <a:ext cx="1035877"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C3073081-51DB-4041-946A-970510AE0394}"/>
              </a:ext>
            </a:extLst>
          </p:cNvPr>
          <p:cNvCxnSpPr>
            <a:cxnSpLocks/>
          </p:cNvCxnSpPr>
          <p:nvPr/>
        </p:nvCxnSpPr>
        <p:spPr>
          <a:xfrm flipV="1">
            <a:off x="1731815" y="2781300"/>
            <a:ext cx="211285" cy="9533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B5B3414C-60A5-4621-AE09-E3C2CC7A8AC0}"/>
              </a:ext>
            </a:extLst>
          </p:cNvPr>
          <p:cNvSpPr/>
          <p:nvPr/>
        </p:nvSpPr>
        <p:spPr>
          <a:xfrm>
            <a:off x="1096246" y="2876635"/>
            <a:ext cx="947695" cy="369332"/>
          </a:xfrm>
          <a:prstGeom prst="rect">
            <a:avLst/>
          </a:prstGeom>
          <a:solidFill>
            <a:srgbClr val="92D050"/>
          </a:solidFill>
        </p:spPr>
        <p:txBody>
          <a:bodyPr wrap="none">
            <a:spAutoFit/>
          </a:bodyPr>
          <a:lstStyle/>
          <a:p>
            <a:r>
              <a:rPr lang="en-GB" dirty="0"/>
              <a:t>Variable</a:t>
            </a:r>
          </a:p>
        </p:txBody>
      </p:sp>
      <p:sp>
        <p:nvSpPr>
          <p:cNvPr id="17" name="Rectangle 16">
            <a:extLst>
              <a:ext uri="{FF2B5EF4-FFF2-40B4-BE49-F238E27FC236}">
                <a16:creationId xmlns:a16="http://schemas.microsoft.com/office/drawing/2014/main" id="{9DBD7747-5C15-43A5-AA2B-C8AAA331E9D7}"/>
              </a:ext>
            </a:extLst>
          </p:cNvPr>
          <p:cNvSpPr/>
          <p:nvPr/>
        </p:nvSpPr>
        <p:spPr>
          <a:xfrm>
            <a:off x="4696159" y="1339334"/>
            <a:ext cx="1150956" cy="369332"/>
          </a:xfrm>
          <a:prstGeom prst="rect">
            <a:avLst/>
          </a:prstGeom>
          <a:solidFill>
            <a:srgbClr val="92D050"/>
          </a:solidFill>
        </p:spPr>
        <p:txBody>
          <a:bodyPr wrap="none">
            <a:spAutoFit/>
          </a:bodyPr>
          <a:lstStyle/>
          <a:p>
            <a:r>
              <a:rPr lang="en-GB" dirty="0"/>
              <a:t>Procedure</a:t>
            </a:r>
          </a:p>
        </p:txBody>
      </p:sp>
      <p:cxnSp>
        <p:nvCxnSpPr>
          <p:cNvPr id="18" name="Straight Arrow Connector 17">
            <a:extLst>
              <a:ext uri="{FF2B5EF4-FFF2-40B4-BE49-F238E27FC236}">
                <a16:creationId xmlns:a16="http://schemas.microsoft.com/office/drawing/2014/main" id="{4B1FFE5D-6B7E-4534-92E6-57BA62D9D672}"/>
              </a:ext>
            </a:extLst>
          </p:cNvPr>
          <p:cNvCxnSpPr>
            <a:cxnSpLocks/>
          </p:cNvCxnSpPr>
          <p:nvPr/>
        </p:nvCxnSpPr>
        <p:spPr>
          <a:xfrm flipH="1" flipV="1">
            <a:off x="3664566" y="3456333"/>
            <a:ext cx="2182549" cy="17586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D8605AFF-9528-468E-95AA-B9FEB8B7B11C}"/>
              </a:ext>
            </a:extLst>
          </p:cNvPr>
          <p:cNvSpPr/>
          <p:nvPr/>
        </p:nvSpPr>
        <p:spPr>
          <a:xfrm>
            <a:off x="6068391" y="3429000"/>
            <a:ext cx="2266122" cy="646331"/>
          </a:xfrm>
          <a:prstGeom prst="rect">
            <a:avLst/>
          </a:prstGeom>
          <a:solidFill>
            <a:srgbClr val="92D050"/>
          </a:solidFill>
        </p:spPr>
        <p:txBody>
          <a:bodyPr wrap="square">
            <a:spAutoFit/>
          </a:bodyPr>
          <a:lstStyle/>
          <a:p>
            <a:r>
              <a:rPr lang="en-GB" dirty="0"/>
              <a:t>== tests whether the two values the same</a:t>
            </a:r>
          </a:p>
        </p:txBody>
      </p:sp>
      <p:sp>
        <p:nvSpPr>
          <p:cNvPr id="23" name="Rectangle 22">
            <a:extLst>
              <a:ext uri="{FF2B5EF4-FFF2-40B4-BE49-F238E27FC236}">
                <a16:creationId xmlns:a16="http://schemas.microsoft.com/office/drawing/2014/main" id="{49F144B3-AE68-4534-849C-B4D037F59B54}"/>
              </a:ext>
            </a:extLst>
          </p:cNvPr>
          <p:cNvSpPr/>
          <p:nvPr/>
        </p:nvSpPr>
        <p:spPr>
          <a:xfrm>
            <a:off x="3892461" y="2756224"/>
            <a:ext cx="3016339" cy="369332"/>
          </a:xfrm>
          <a:prstGeom prst="rect">
            <a:avLst/>
          </a:prstGeom>
          <a:solidFill>
            <a:srgbClr val="92D050"/>
          </a:solidFill>
        </p:spPr>
        <p:txBody>
          <a:bodyPr wrap="none">
            <a:spAutoFit/>
          </a:bodyPr>
          <a:lstStyle/>
          <a:p>
            <a:r>
              <a:rPr lang="en-GB" dirty="0"/>
              <a:t>= means assign to the variable</a:t>
            </a:r>
          </a:p>
        </p:txBody>
      </p:sp>
      <p:cxnSp>
        <p:nvCxnSpPr>
          <p:cNvPr id="28" name="Straight Arrow Connector 27">
            <a:extLst>
              <a:ext uri="{FF2B5EF4-FFF2-40B4-BE49-F238E27FC236}">
                <a16:creationId xmlns:a16="http://schemas.microsoft.com/office/drawing/2014/main" id="{BBAE6468-F47E-4505-A1F7-4DEAA64DB9BA}"/>
              </a:ext>
            </a:extLst>
          </p:cNvPr>
          <p:cNvCxnSpPr>
            <a:cxnSpLocks/>
          </p:cNvCxnSpPr>
          <p:nvPr/>
        </p:nvCxnSpPr>
        <p:spPr>
          <a:xfrm flipH="1" flipV="1">
            <a:off x="2578669" y="2756224"/>
            <a:ext cx="1142432" cy="18466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817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B815F3C7-947D-412C-B982-6CD0020502EE}"/>
              </a:ext>
            </a:extLst>
          </p:cNvPr>
          <p:cNvSpPr/>
          <p:nvPr/>
        </p:nvSpPr>
        <p:spPr>
          <a:xfrm>
            <a:off x="83127" y="1289509"/>
            <a:ext cx="7440530" cy="301785"/>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C87910D2-9F95-4BA3-ADF7-7AB932FF5B12}"/>
              </a:ext>
            </a:extLst>
          </p:cNvPr>
          <p:cNvSpPr>
            <a:spLocks noGrp="1"/>
          </p:cNvSpPr>
          <p:nvPr>
            <p:ph type="title"/>
          </p:nvPr>
        </p:nvSpPr>
        <p:spPr>
          <a:xfrm>
            <a:off x="371351" y="111285"/>
            <a:ext cx="11065276" cy="662781"/>
          </a:xfrm>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C28D836F-97DB-40A3-9B55-7AAF1B4A24B8}"/>
              </a:ext>
            </a:extLst>
          </p:cNvPr>
          <p:cNvGraphicFramePr>
            <a:graphicFrameLocks noGrp="1"/>
          </p:cNvGraphicFramePr>
          <p:nvPr/>
        </p:nvGraphicFramePr>
        <p:xfrm>
          <a:off x="481495" y="1289509"/>
          <a:ext cx="6727688" cy="3017520"/>
        </p:xfrm>
        <a:graphic>
          <a:graphicData uri="http://schemas.openxmlformats.org/drawingml/2006/table">
            <a:tbl>
              <a:tblPr firstRow="1" bandRow="1">
                <a:tableStyleId>{E8B1032C-EA38-4F05-BA0D-38AFFFC7BED3}</a:tableStyleId>
              </a:tblPr>
              <a:tblGrid>
                <a:gridCol w="672354">
                  <a:extLst>
                    <a:ext uri="{9D8B030D-6E8A-4147-A177-3AD203B41FA5}">
                      <a16:colId xmlns:a16="http://schemas.microsoft.com/office/drawing/2014/main" val="3833648977"/>
                    </a:ext>
                  </a:extLst>
                </a:gridCol>
                <a:gridCol w="6055334">
                  <a:extLst>
                    <a:ext uri="{9D8B030D-6E8A-4147-A177-3AD203B41FA5}">
                      <a16:colId xmlns:a16="http://schemas.microsoft.com/office/drawing/2014/main" val="1937106623"/>
                    </a:ext>
                  </a:extLst>
                </a:gridCol>
              </a:tblGrid>
              <a:tr h="370840">
                <a:tc>
                  <a:txBody>
                    <a:bodyPr/>
                    <a:lstStyle/>
                    <a:p>
                      <a:r>
                        <a:rPr lang="en-GB" sz="1600" dirty="0"/>
                        <a:t>1</a:t>
                      </a:r>
                    </a:p>
                    <a:p>
                      <a:endParaRPr lang="en-GB" sz="1600" dirty="0"/>
                    </a:p>
                    <a:p>
                      <a:r>
                        <a:rPr lang="en-GB" sz="1600" dirty="0"/>
                        <a:t>2</a:t>
                      </a:r>
                    </a:p>
                    <a:p>
                      <a:r>
                        <a:rPr lang="en-GB" sz="1600" dirty="0"/>
                        <a:t>3</a:t>
                      </a:r>
                    </a:p>
                    <a:p>
                      <a:endParaRPr lang="en-GB" sz="1600" dirty="0"/>
                    </a:p>
                    <a:p>
                      <a:r>
                        <a:rPr lang="en-GB" sz="1600" dirty="0"/>
                        <a:t>4</a:t>
                      </a:r>
                    </a:p>
                    <a:p>
                      <a:r>
                        <a:rPr lang="en-GB" sz="1600" dirty="0"/>
                        <a:t>5</a:t>
                      </a:r>
                    </a:p>
                    <a:p>
                      <a:r>
                        <a:rPr lang="en-GB" sz="1600" dirty="0"/>
                        <a:t>6</a:t>
                      </a:r>
                    </a:p>
                    <a:p>
                      <a:r>
                        <a:rPr lang="en-GB" sz="1600" dirty="0"/>
                        <a:t>7</a:t>
                      </a:r>
                    </a:p>
                    <a:p>
                      <a:endParaRPr lang="en-GB" sz="1600" dirty="0"/>
                    </a:p>
                    <a:p>
                      <a:r>
                        <a:rPr lang="en-GB" sz="1600" dirty="0"/>
                        <a:t>8</a:t>
                      </a:r>
                    </a:p>
                  </a:txBody>
                  <a:tcPr/>
                </a:tc>
                <a:tc>
                  <a:txBody>
                    <a:bodyPr/>
                    <a:lstStyle/>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def quiz():</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print(“Which city is the capital of France?”)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answer=input()</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if (answer == “Paris“):</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("Well done!")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else: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(“Wrong, the answer is Paris")</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quiz()</a:t>
                      </a:r>
                    </a:p>
                    <a:p>
                      <a:endParaRPr lang="en-GB" sz="1600" dirty="0"/>
                    </a:p>
                  </a:txBody>
                  <a:tcPr/>
                </a:tc>
                <a:extLst>
                  <a:ext uri="{0D108BD9-81ED-4DB2-BD59-A6C34878D82A}">
                    <a16:rowId xmlns:a16="http://schemas.microsoft.com/office/drawing/2014/main" val="2827103580"/>
                  </a:ext>
                </a:extLst>
              </a:tr>
            </a:tbl>
          </a:graphicData>
        </a:graphic>
      </p:graphicFrame>
      <p:pic>
        <p:nvPicPr>
          <p:cNvPr id="6" name="Picture 5" descr="Diagram&#10;&#10;Description automatically generated">
            <a:extLst>
              <a:ext uri="{FF2B5EF4-FFF2-40B4-BE49-F238E27FC236}">
                <a16:creationId xmlns:a16="http://schemas.microsoft.com/office/drawing/2014/main" id="{E1AE8E1F-B346-426E-A799-350A52E2E9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3657" y="1394732"/>
            <a:ext cx="3912970" cy="4831925"/>
          </a:xfrm>
          <a:prstGeom prst="rect">
            <a:avLst/>
          </a:prstGeom>
        </p:spPr>
      </p:pic>
    </p:spTree>
    <p:extLst>
      <p:ext uri="{BB962C8B-B14F-4D97-AF65-F5344CB8AC3E}">
        <p14:creationId xmlns:p14="http://schemas.microsoft.com/office/powerpoint/2010/main" val="3209524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23072305-0790-4FBC-8DAD-A6A6712D5394}"/>
              </a:ext>
            </a:extLst>
          </p:cNvPr>
          <p:cNvSpPr/>
          <p:nvPr/>
        </p:nvSpPr>
        <p:spPr>
          <a:xfrm>
            <a:off x="58782" y="1788273"/>
            <a:ext cx="7440530" cy="301785"/>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C87910D2-9F95-4BA3-ADF7-7AB932FF5B12}"/>
              </a:ext>
            </a:extLst>
          </p:cNvPr>
          <p:cNvSpPr>
            <a:spLocks noGrp="1"/>
          </p:cNvSpPr>
          <p:nvPr>
            <p:ph type="title"/>
          </p:nvPr>
        </p:nvSpPr>
        <p:spPr>
          <a:xfrm>
            <a:off x="371351" y="111285"/>
            <a:ext cx="11065276" cy="662781"/>
          </a:xfrm>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C28D836F-97DB-40A3-9B55-7AAF1B4A24B8}"/>
              </a:ext>
            </a:extLst>
          </p:cNvPr>
          <p:cNvGraphicFramePr>
            <a:graphicFrameLocks noGrp="1"/>
          </p:cNvGraphicFramePr>
          <p:nvPr/>
        </p:nvGraphicFramePr>
        <p:xfrm>
          <a:off x="481495" y="1289509"/>
          <a:ext cx="6727688" cy="3017520"/>
        </p:xfrm>
        <a:graphic>
          <a:graphicData uri="http://schemas.openxmlformats.org/drawingml/2006/table">
            <a:tbl>
              <a:tblPr firstRow="1" bandRow="1">
                <a:tableStyleId>{E8B1032C-EA38-4F05-BA0D-38AFFFC7BED3}</a:tableStyleId>
              </a:tblPr>
              <a:tblGrid>
                <a:gridCol w="672354">
                  <a:extLst>
                    <a:ext uri="{9D8B030D-6E8A-4147-A177-3AD203B41FA5}">
                      <a16:colId xmlns:a16="http://schemas.microsoft.com/office/drawing/2014/main" val="3833648977"/>
                    </a:ext>
                  </a:extLst>
                </a:gridCol>
                <a:gridCol w="6055334">
                  <a:extLst>
                    <a:ext uri="{9D8B030D-6E8A-4147-A177-3AD203B41FA5}">
                      <a16:colId xmlns:a16="http://schemas.microsoft.com/office/drawing/2014/main" val="1937106623"/>
                    </a:ext>
                  </a:extLst>
                </a:gridCol>
              </a:tblGrid>
              <a:tr h="370840">
                <a:tc>
                  <a:txBody>
                    <a:bodyPr/>
                    <a:lstStyle/>
                    <a:p>
                      <a:r>
                        <a:rPr lang="en-GB" sz="1600" dirty="0"/>
                        <a:t>1</a:t>
                      </a:r>
                    </a:p>
                    <a:p>
                      <a:endParaRPr lang="en-GB" sz="1600" dirty="0"/>
                    </a:p>
                    <a:p>
                      <a:r>
                        <a:rPr lang="en-GB" sz="1600" dirty="0"/>
                        <a:t>2</a:t>
                      </a:r>
                    </a:p>
                    <a:p>
                      <a:r>
                        <a:rPr lang="en-GB" sz="1600" dirty="0"/>
                        <a:t>3</a:t>
                      </a:r>
                    </a:p>
                    <a:p>
                      <a:endParaRPr lang="en-GB" sz="1600" dirty="0"/>
                    </a:p>
                    <a:p>
                      <a:r>
                        <a:rPr lang="en-GB" sz="1600" dirty="0"/>
                        <a:t>4</a:t>
                      </a:r>
                    </a:p>
                    <a:p>
                      <a:r>
                        <a:rPr lang="en-GB" sz="1600" dirty="0"/>
                        <a:t>5</a:t>
                      </a:r>
                    </a:p>
                    <a:p>
                      <a:r>
                        <a:rPr lang="en-GB" sz="1600" dirty="0"/>
                        <a:t>6</a:t>
                      </a:r>
                    </a:p>
                    <a:p>
                      <a:r>
                        <a:rPr lang="en-GB" sz="1600" dirty="0"/>
                        <a:t>7</a:t>
                      </a:r>
                    </a:p>
                    <a:p>
                      <a:endParaRPr lang="en-GB" sz="1600" dirty="0"/>
                    </a:p>
                    <a:p>
                      <a:r>
                        <a:rPr lang="en-GB" sz="1600" dirty="0"/>
                        <a:t>8</a:t>
                      </a:r>
                    </a:p>
                  </a:txBody>
                  <a:tcPr/>
                </a:tc>
                <a:tc>
                  <a:txBody>
                    <a:bodyPr/>
                    <a:lstStyle/>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def quiz():</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print(“Which city is the capital of France?”)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answer=input()</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if (answer == “Paris“):</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("Well done!")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else: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(“Wrong, the answer is Paris")</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quiz()</a:t>
                      </a:r>
                    </a:p>
                    <a:p>
                      <a:endParaRPr lang="en-GB" sz="1600" dirty="0"/>
                    </a:p>
                  </a:txBody>
                  <a:tcPr/>
                </a:tc>
                <a:extLst>
                  <a:ext uri="{0D108BD9-81ED-4DB2-BD59-A6C34878D82A}">
                    <a16:rowId xmlns:a16="http://schemas.microsoft.com/office/drawing/2014/main" val="2827103580"/>
                  </a:ext>
                </a:extLst>
              </a:tr>
            </a:tbl>
          </a:graphicData>
        </a:graphic>
      </p:graphicFrame>
      <p:pic>
        <p:nvPicPr>
          <p:cNvPr id="5" name="Picture 4" descr="Diagram&#10;&#10;Description automatically generated">
            <a:extLst>
              <a:ext uri="{FF2B5EF4-FFF2-40B4-BE49-F238E27FC236}">
                <a16:creationId xmlns:a16="http://schemas.microsoft.com/office/drawing/2014/main" id="{E8C93705-4726-48D0-9B4B-5E688FB608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89440" y="1289509"/>
            <a:ext cx="3647187" cy="4661818"/>
          </a:xfrm>
          <a:prstGeom prst="rect">
            <a:avLst/>
          </a:prstGeom>
        </p:spPr>
      </p:pic>
    </p:spTree>
    <p:extLst>
      <p:ext uri="{BB962C8B-B14F-4D97-AF65-F5344CB8AC3E}">
        <p14:creationId xmlns:p14="http://schemas.microsoft.com/office/powerpoint/2010/main" val="2738427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3805C516-890B-414A-B179-EBF38D88C5ED}"/>
              </a:ext>
            </a:extLst>
          </p:cNvPr>
          <p:cNvSpPr/>
          <p:nvPr/>
        </p:nvSpPr>
        <p:spPr>
          <a:xfrm>
            <a:off x="80646" y="2037654"/>
            <a:ext cx="7440530" cy="301785"/>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C87910D2-9F95-4BA3-ADF7-7AB932FF5B12}"/>
              </a:ext>
            </a:extLst>
          </p:cNvPr>
          <p:cNvSpPr>
            <a:spLocks noGrp="1"/>
          </p:cNvSpPr>
          <p:nvPr>
            <p:ph type="title"/>
          </p:nvPr>
        </p:nvSpPr>
        <p:spPr>
          <a:xfrm>
            <a:off x="371351" y="111285"/>
            <a:ext cx="11065276" cy="662781"/>
          </a:xfrm>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C28D836F-97DB-40A3-9B55-7AAF1B4A24B8}"/>
              </a:ext>
            </a:extLst>
          </p:cNvPr>
          <p:cNvGraphicFramePr>
            <a:graphicFrameLocks noGrp="1"/>
          </p:cNvGraphicFramePr>
          <p:nvPr/>
        </p:nvGraphicFramePr>
        <p:xfrm>
          <a:off x="481495" y="1289509"/>
          <a:ext cx="6727688" cy="3017520"/>
        </p:xfrm>
        <a:graphic>
          <a:graphicData uri="http://schemas.openxmlformats.org/drawingml/2006/table">
            <a:tbl>
              <a:tblPr firstRow="1" bandRow="1">
                <a:tableStyleId>{E8B1032C-EA38-4F05-BA0D-38AFFFC7BED3}</a:tableStyleId>
              </a:tblPr>
              <a:tblGrid>
                <a:gridCol w="672354">
                  <a:extLst>
                    <a:ext uri="{9D8B030D-6E8A-4147-A177-3AD203B41FA5}">
                      <a16:colId xmlns:a16="http://schemas.microsoft.com/office/drawing/2014/main" val="3833648977"/>
                    </a:ext>
                  </a:extLst>
                </a:gridCol>
                <a:gridCol w="6055334">
                  <a:extLst>
                    <a:ext uri="{9D8B030D-6E8A-4147-A177-3AD203B41FA5}">
                      <a16:colId xmlns:a16="http://schemas.microsoft.com/office/drawing/2014/main" val="1937106623"/>
                    </a:ext>
                  </a:extLst>
                </a:gridCol>
              </a:tblGrid>
              <a:tr h="370840">
                <a:tc>
                  <a:txBody>
                    <a:bodyPr/>
                    <a:lstStyle/>
                    <a:p>
                      <a:r>
                        <a:rPr lang="en-GB" sz="1600" dirty="0"/>
                        <a:t>1</a:t>
                      </a:r>
                    </a:p>
                    <a:p>
                      <a:endParaRPr lang="en-GB" sz="1600" dirty="0"/>
                    </a:p>
                    <a:p>
                      <a:r>
                        <a:rPr lang="en-GB" sz="1600" dirty="0"/>
                        <a:t>2</a:t>
                      </a:r>
                    </a:p>
                    <a:p>
                      <a:r>
                        <a:rPr lang="en-GB" sz="1600" dirty="0"/>
                        <a:t>3</a:t>
                      </a:r>
                    </a:p>
                    <a:p>
                      <a:endParaRPr lang="en-GB" sz="1600" dirty="0"/>
                    </a:p>
                    <a:p>
                      <a:r>
                        <a:rPr lang="en-GB" sz="1600" dirty="0"/>
                        <a:t>4</a:t>
                      </a:r>
                    </a:p>
                    <a:p>
                      <a:r>
                        <a:rPr lang="en-GB" sz="1600" dirty="0"/>
                        <a:t>5</a:t>
                      </a:r>
                    </a:p>
                    <a:p>
                      <a:r>
                        <a:rPr lang="en-GB" sz="1600" dirty="0"/>
                        <a:t>6</a:t>
                      </a:r>
                    </a:p>
                    <a:p>
                      <a:r>
                        <a:rPr lang="en-GB" sz="1600" dirty="0"/>
                        <a:t>7</a:t>
                      </a:r>
                    </a:p>
                    <a:p>
                      <a:endParaRPr lang="en-GB" sz="1600" dirty="0"/>
                    </a:p>
                    <a:p>
                      <a:r>
                        <a:rPr lang="en-GB" sz="1600" dirty="0"/>
                        <a:t>8</a:t>
                      </a:r>
                    </a:p>
                  </a:txBody>
                  <a:tcPr/>
                </a:tc>
                <a:tc>
                  <a:txBody>
                    <a:bodyPr/>
                    <a:lstStyle/>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def quiz():</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print(“Which city is the capital of France?”)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answer=input()</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if (answer == “Paris“):</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("Well done!")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else: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(“Wrong, the answer is Paris")</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quiz()</a:t>
                      </a:r>
                    </a:p>
                    <a:p>
                      <a:endParaRPr lang="en-GB" sz="1600" dirty="0"/>
                    </a:p>
                  </a:txBody>
                  <a:tcPr/>
                </a:tc>
                <a:extLst>
                  <a:ext uri="{0D108BD9-81ED-4DB2-BD59-A6C34878D82A}">
                    <a16:rowId xmlns:a16="http://schemas.microsoft.com/office/drawing/2014/main" val="2827103580"/>
                  </a:ext>
                </a:extLst>
              </a:tr>
            </a:tbl>
          </a:graphicData>
        </a:graphic>
      </p:graphicFrame>
      <p:pic>
        <p:nvPicPr>
          <p:cNvPr id="5" name="Picture 4" descr="Diagram&#10;&#10;Description automatically generated">
            <a:extLst>
              <a:ext uri="{FF2B5EF4-FFF2-40B4-BE49-F238E27FC236}">
                <a16:creationId xmlns:a16="http://schemas.microsoft.com/office/drawing/2014/main" id="{A3541D53-1CBF-4BC9-891C-0956017BB4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1176" y="1289509"/>
            <a:ext cx="3915451" cy="4901618"/>
          </a:xfrm>
          <a:prstGeom prst="rect">
            <a:avLst/>
          </a:prstGeom>
        </p:spPr>
      </p:pic>
    </p:spTree>
    <p:extLst>
      <p:ext uri="{BB962C8B-B14F-4D97-AF65-F5344CB8AC3E}">
        <p14:creationId xmlns:p14="http://schemas.microsoft.com/office/powerpoint/2010/main" val="139819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E535341A-07EE-47CD-AE7C-5BE11B4DE0E8}"/>
              </a:ext>
            </a:extLst>
          </p:cNvPr>
          <p:cNvSpPr/>
          <p:nvPr/>
        </p:nvSpPr>
        <p:spPr>
          <a:xfrm>
            <a:off x="125074" y="2496484"/>
            <a:ext cx="7440530" cy="301785"/>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C87910D2-9F95-4BA3-ADF7-7AB932FF5B12}"/>
              </a:ext>
            </a:extLst>
          </p:cNvPr>
          <p:cNvSpPr>
            <a:spLocks noGrp="1"/>
          </p:cNvSpPr>
          <p:nvPr>
            <p:ph type="title"/>
          </p:nvPr>
        </p:nvSpPr>
        <p:spPr>
          <a:xfrm>
            <a:off x="371351" y="111285"/>
            <a:ext cx="11065276" cy="662781"/>
          </a:xfrm>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C28D836F-97DB-40A3-9B55-7AAF1B4A24B8}"/>
              </a:ext>
            </a:extLst>
          </p:cNvPr>
          <p:cNvGraphicFramePr>
            <a:graphicFrameLocks noGrp="1"/>
          </p:cNvGraphicFramePr>
          <p:nvPr/>
        </p:nvGraphicFramePr>
        <p:xfrm>
          <a:off x="481495" y="1289509"/>
          <a:ext cx="6727688" cy="3017520"/>
        </p:xfrm>
        <a:graphic>
          <a:graphicData uri="http://schemas.openxmlformats.org/drawingml/2006/table">
            <a:tbl>
              <a:tblPr firstRow="1" bandRow="1">
                <a:tableStyleId>{E8B1032C-EA38-4F05-BA0D-38AFFFC7BED3}</a:tableStyleId>
              </a:tblPr>
              <a:tblGrid>
                <a:gridCol w="672354">
                  <a:extLst>
                    <a:ext uri="{9D8B030D-6E8A-4147-A177-3AD203B41FA5}">
                      <a16:colId xmlns:a16="http://schemas.microsoft.com/office/drawing/2014/main" val="3833648977"/>
                    </a:ext>
                  </a:extLst>
                </a:gridCol>
                <a:gridCol w="6055334">
                  <a:extLst>
                    <a:ext uri="{9D8B030D-6E8A-4147-A177-3AD203B41FA5}">
                      <a16:colId xmlns:a16="http://schemas.microsoft.com/office/drawing/2014/main" val="1937106623"/>
                    </a:ext>
                  </a:extLst>
                </a:gridCol>
              </a:tblGrid>
              <a:tr h="370840">
                <a:tc>
                  <a:txBody>
                    <a:bodyPr/>
                    <a:lstStyle/>
                    <a:p>
                      <a:r>
                        <a:rPr lang="en-GB" sz="1600" dirty="0"/>
                        <a:t>1</a:t>
                      </a:r>
                    </a:p>
                    <a:p>
                      <a:endParaRPr lang="en-GB" sz="1600" dirty="0"/>
                    </a:p>
                    <a:p>
                      <a:r>
                        <a:rPr lang="en-GB" sz="1600" dirty="0"/>
                        <a:t>2</a:t>
                      </a:r>
                    </a:p>
                    <a:p>
                      <a:r>
                        <a:rPr lang="en-GB" sz="1600" dirty="0"/>
                        <a:t>3</a:t>
                      </a:r>
                    </a:p>
                    <a:p>
                      <a:endParaRPr lang="en-GB" sz="1600" dirty="0"/>
                    </a:p>
                    <a:p>
                      <a:r>
                        <a:rPr lang="en-GB" sz="1600" dirty="0"/>
                        <a:t>4</a:t>
                      </a:r>
                    </a:p>
                    <a:p>
                      <a:r>
                        <a:rPr lang="en-GB" sz="1600" dirty="0"/>
                        <a:t>5</a:t>
                      </a:r>
                    </a:p>
                    <a:p>
                      <a:r>
                        <a:rPr lang="en-GB" sz="1600" dirty="0"/>
                        <a:t>6</a:t>
                      </a:r>
                    </a:p>
                    <a:p>
                      <a:r>
                        <a:rPr lang="en-GB" sz="1600" dirty="0"/>
                        <a:t>7</a:t>
                      </a:r>
                    </a:p>
                    <a:p>
                      <a:endParaRPr lang="en-GB" sz="1600" dirty="0"/>
                    </a:p>
                    <a:p>
                      <a:r>
                        <a:rPr lang="en-GB" sz="1600" dirty="0"/>
                        <a:t>8</a:t>
                      </a:r>
                    </a:p>
                  </a:txBody>
                  <a:tcPr/>
                </a:tc>
                <a:tc>
                  <a:txBody>
                    <a:bodyPr/>
                    <a:lstStyle/>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def quiz():</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print(“Which city is the capital of France?”)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answer=input()</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if (answer == “Paris“):</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("Well done!")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else: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(“Wrong, the answer is Paris")</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quiz()</a:t>
                      </a:r>
                    </a:p>
                    <a:p>
                      <a:endParaRPr lang="en-GB" sz="1600" dirty="0"/>
                    </a:p>
                  </a:txBody>
                  <a:tcPr/>
                </a:tc>
                <a:extLst>
                  <a:ext uri="{0D108BD9-81ED-4DB2-BD59-A6C34878D82A}">
                    <a16:rowId xmlns:a16="http://schemas.microsoft.com/office/drawing/2014/main" val="2827103580"/>
                  </a:ext>
                </a:extLst>
              </a:tr>
            </a:tbl>
          </a:graphicData>
        </a:graphic>
      </p:graphicFrame>
      <p:pic>
        <p:nvPicPr>
          <p:cNvPr id="5" name="Picture 4" descr="Diagram&#10;&#10;Description automatically generated">
            <a:extLst>
              <a:ext uri="{FF2B5EF4-FFF2-40B4-BE49-F238E27FC236}">
                <a16:creationId xmlns:a16="http://schemas.microsoft.com/office/drawing/2014/main" id="{5E3832ED-7F19-4ACE-8109-06FE417F9B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5856" y="1310291"/>
            <a:ext cx="3800771" cy="4699650"/>
          </a:xfrm>
          <a:prstGeom prst="rect">
            <a:avLst/>
          </a:prstGeom>
        </p:spPr>
      </p:pic>
    </p:spTree>
    <p:extLst>
      <p:ext uri="{BB962C8B-B14F-4D97-AF65-F5344CB8AC3E}">
        <p14:creationId xmlns:p14="http://schemas.microsoft.com/office/powerpoint/2010/main" val="2268659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EDF1DCB9-8B89-4D4E-9AA6-F8860D535B41}"/>
              </a:ext>
            </a:extLst>
          </p:cNvPr>
          <p:cNvSpPr/>
          <p:nvPr/>
        </p:nvSpPr>
        <p:spPr>
          <a:xfrm>
            <a:off x="237507" y="2762644"/>
            <a:ext cx="7440530" cy="301785"/>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C87910D2-9F95-4BA3-ADF7-7AB932FF5B12}"/>
              </a:ext>
            </a:extLst>
          </p:cNvPr>
          <p:cNvSpPr>
            <a:spLocks noGrp="1"/>
          </p:cNvSpPr>
          <p:nvPr>
            <p:ph type="title"/>
          </p:nvPr>
        </p:nvSpPr>
        <p:spPr>
          <a:xfrm>
            <a:off x="371351" y="111285"/>
            <a:ext cx="11065276" cy="662781"/>
          </a:xfrm>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C28D836F-97DB-40A3-9B55-7AAF1B4A24B8}"/>
              </a:ext>
            </a:extLst>
          </p:cNvPr>
          <p:cNvGraphicFramePr>
            <a:graphicFrameLocks noGrp="1"/>
          </p:cNvGraphicFramePr>
          <p:nvPr/>
        </p:nvGraphicFramePr>
        <p:xfrm>
          <a:off x="481495" y="1289509"/>
          <a:ext cx="6727688" cy="3017520"/>
        </p:xfrm>
        <a:graphic>
          <a:graphicData uri="http://schemas.openxmlformats.org/drawingml/2006/table">
            <a:tbl>
              <a:tblPr firstRow="1" bandRow="1">
                <a:tableStyleId>{E8B1032C-EA38-4F05-BA0D-38AFFFC7BED3}</a:tableStyleId>
              </a:tblPr>
              <a:tblGrid>
                <a:gridCol w="672354">
                  <a:extLst>
                    <a:ext uri="{9D8B030D-6E8A-4147-A177-3AD203B41FA5}">
                      <a16:colId xmlns:a16="http://schemas.microsoft.com/office/drawing/2014/main" val="3833648977"/>
                    </a:ext>
                  </a:extLst>
                </a:gridCol>
                <a:gridCol w="6055334">
                  <a:extLst>
                    <a:ext uri="{9D8B030D-6E8A-4147-A177-3AD203B41FA5}">
                      <a16:colId xmlns:a16="http://schemas.microsoft.com/office/drawing/2014/main" val="1937106623"/>
                    </a:ext>
                  </a:extLst>
                </a:gridCol>
              </a:tblGrid>
              <a:tr h="370840">
                <a:tc>
                  <a:txBody>
                    <a:bodyPr/>
                    <a:lstStyle/>
                    <a:p>
                      <a:r>
                        <a:rPr lang="en-GB" sz="1600" dirty="0"/>
                        <a:t>1</a:t>
                      </a:r>
                    </a:p>
                    <a:p>
                      <a:endParaRPr lang="en-GB" sz="1600" dirty="0"/>
                    </a:p>
                    <a:p>
                      <a:r>
                        <a:rPr lang="en-GB" sz="1600" dirty="0"/>
                        <a:t>2</a:t>
                      </a:r>
                    </a:p>
                    <a:p>
                      <a:r>
                        <a:rPr lang="en-GB" sz="1600" dirty="0"/>
                        <a:t>3</a:t>
                      </a:r>
                    </a:p>
                    <a:p>
                      <a:endParaRPr lang="en-GB" sz="1600" dirty="0"/>
                    </a:p>
                    <a:p>
                      <a:r>
                        <a:rPr lang="en-GB" sz="1600" dirty="0"/>
                        <a:t>4</a:t>
                      </a:r>
                    </a:p>
                    <a:p>
                      <a:r>
                        <a:rPr lang="en-GB" sz="1600" dirty="0"/>
                        <a:t>5</a:t>
                      </a:r>
                    </a:p>
                    <a:p>
                      <a:r>
                        <a:rPr lang="en-GB" sz="1600" dirty="0"/>
                        <a:t>6</a:t>
                      </a:r>
                    </a:p>
                    <a:p>
                      <a:r>
                        <a:rPr lang="en-GB" sz="1600" dirty="0"/>
                        <a:t>7</a:t>
                      </a:r>
                    </a:p>
                    <a:p>
                      <a:endParaRPr lang="en-GB" sz="1600" dirty="0"/>
                    </a:p>
                    <a:p>
                      <a:r>
                        <a:rPr lang="en-GB" sz="1600" dirty="0"/>
                        <a:t>8</a:t>
                      </a:r>
                    </a:p>
                  </a:txBody>
                  <a:tcPr/>
                </a:tc>
                <a:tc>
                  <a:txBody>
                    <a:bodyPr/>
                    <a:lstStyle/>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def quiz():</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print(“Which city is the capital of France?”)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answer=input()</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if (answer == “Paris“):</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("Well done!")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else: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(“Wrong, the answer is Paris")</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quiz()</a:t>
                      </a:r>
                    </a:p>
                    <a:p>
                      <a:endParaRPr lang="en-GB" sz="1600" dirty="0"/>
                    </a:p>
                  </a:txBody>
                  <a:tcPr/>
                </a:tc>
                <a:extLst>
                  <a:ext uri="{0D108BD9-81ED-4DB2-BD59-A6C34878D82A}">
                    <a16:rowId xmlns:a16="http://schemas.microsoft.com/office/drawing/2014/main" val="2827103580"/>
                  </a:ext>
                </a:extLst>
              </a:tr>
            </a:tbl>
          </a:graphicData>
        </a:graphic>
      </p:graphicFrame>
      <p:pic>
        <p:nvPicPr>
          <p:cNvPr id="5" name="Picture 4" descr="Diagram&#10;&#10;Description automatically generated">
            <a:extLst>
              <a:ext uri="{FF2B5EF4-FFF2-40B4-BE49-F238E27FC236}">
                <a16:creationId xmlns:a16="http://schemas.microsoft.com/office/drawing/2014/main" id="{24507281-FB25-4908-A714-B9ED568711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0164" y="1373143"/>
            <a:ext cx="4170341" cy="5094495"/>
          </a:xfrm>
          <a:prstGeom prst="rect">
            <a:avLst/>
          </a:prstGeom>
        </p:spPr>
      </p:pic>
      <p:sp>
        <p:nvSpPr>
          <p:cNvPr id="7" name="TextBox 6">
            <a:extLst>
              <a:ext uri="{FF2B5EF4-FFF2-40B4-BE49-F238E27FC236}">
                <a16:creationId xmlns:a16="http://schemas.microsoft.com/office/drawing/2014/main" id="{BB85DDF0-D79A-40E0-BDC9-E5AACDF3E854}"/>
              </a:ext>
            </a:extLst>
          </p:cNvPr>
          <p:cNvSpPr txBox="1"/>
          <p:nvPr/>
        </p:nvSpPr>
        <p:spPr>
          <a:xfrm>
            <a:off x="2795300" y="4453140"/>
            <a:ext cx="2821729" cy="369332"/>
          </a:xfrm>
          <a:prstGeom prst="rect">
            <a:avLst/>
          </a:prstGeom>
          <a:solidFill>
            <a:srgbClr val="FFC000"/>
          </a:solidFill>
        </p:spPr>
        <p:txBody>
          <a:bodyPr wrap="square" rtlCol="0">
            <a:spAutoFit/>
          </a:bodyPr>
          <a:lstStyle/>
          <a:p>
            <a:r>
              <a:rPr lang="en-GB" dirty="0"/>
              <a:t>If the user entered Paris</a:t>
            </a:r>
          </a:p>
        </p:txBody>
      </p:sp>
    </p:spTree>
    <p:extLst>
      <p:ext uri="{BB962C8B-B14F-4D97-AF65-F5344CB8AC3E}">
        <p14:creationId xmlns:p14="http://schemas.microsoft.com/office/powerpoint/2010/main" val="3684326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105285C0-AF5A-42B7-8569-269E8E3BDB8E}"/>
              </a:ext>
            </a:extLst>
          </p:cNvPr>
          <p:cNvSpPr/>
          <p:nvPr/>
        </p:nvSpPr>
        <p:spPr>
          <a:xfrm>
            <a:off x="68837" y="3254357"/>
            <a:ext cx="7440530" cy="301785"/>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C87910D2-9F95-4BA3-ADF7-7AB932FF5B12}"/>
              </a:ext>
            </a:extLst>
          </p:cNvPr>
          <p:cNvSpPr>
            <a:spLocks noGrp="1"/>
          </p:cNvSpPr>
          <p:nvPr>
            <p:ph type="title"/>
          </p:nvPr>
        </p:nvSpPr>
        <p:spPr>
          <a:xfrm>
            <a:off x="371351" y="111285"/>
            <a:ext cx="11065276" cy="662781"/>
          </a:xfrm>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C28D836F-97DB-40A3-9B55-7AAF1B4A24B8}"/>
              </a:ext>
            </a:extLst>
          </p:cNvPr>
          <p:cNvGraphicFramePr>
            <a:graphicFrameLocks noGrp="1"/>
          </p:cNvGraphicFramePr>
          <p:nvPr/>
        </p:nvGraphicFramePr>
        <p:xfrm>
          <a:off x="481495" y="1289509"/>
          <a:ext cx="6727688" cy="3017520"/>
        </p:xfrm>
        <a:graphic>
          <a:graphicData uri="http://schemas.openxmlformats.org/drawingml/2006/table">
            <a:tbl>
              <a:tblPr firstRow="1" bandRow="1">
                <a:tableStyleId>{E8B1032C-EA38-4F05-BA0D-38AFFFC7BED3}</a:tableStyleId>
              </a:tblPr>
              <a:tblGrid>
                <a:gridCol w="672354">
                  <a:extLst>
                    <a:ext uri="{9D8B030D-6E8A-4147-A177-3AD203B41FA5}">
                      <a16:colId xmlns:a16="http://schemas.microsoft.com/office/drawing/2014/main" val="3833648977"/>
                    </a:ext>
                  </a:extLst>
                </a:gridCol>
                <a:gridCol w="6055334">
                  <a:extLst>
                    <a:ext uri="{9D8B030D-6E8A-4147-A177-3AD203B41FA5}">
                      <a16:colId xmlns:a16="http://schemas.microsoft.com/office/drawing/2014/main" val="1937106623"/>
                    </a:ext>
                  </a:extLst>
                </a:gridCol>
              </a:tblGrid>
              <a:tr h="370840">
                <a:tc>
                  <a:txBody>
                    <a:bodyPr/>
                    <a:lstStyle/>
                    <a:p>
                      <a:r>
                        <a:rPr lang="en-GB" sz="1600" dirty="0"/>
                        <a:t>1</a:t>
                      </a:r>
                    </a:p>
                    <a:p>
                      <a:endParaRPr lang="en-GB" sz="1600" dirty="0"/>
                    </a:p>
                    <a:p>
                      <a:r>
                        <a:rPr lang="en-GB" sz="1600" dirty="0"/>
                        <a:t>2</a:t>
                      </a:r>
                    </a:p>
                    <a:p>
                      <a:r>
                        <a:rPr lang="en-GB" sz="1600" dirty="0"/>
                        <a:t>3</a:t>
                      </a:r>
                    </a:p>
                    <a:p>
                      <a:endParaRPr lang="en-GB" sz="1600" dirty="0"/>
                    </a:p>
                    <a:p>
                      <a:r>
                        <a:rPr lang="en-GB" sz="1600" dirty="0"/>
                        <a:t>4</a:t>
                      </a:r>
                    </a:p>
                    <a:p>
                      <a:r>
                        <a:rPr lang="en-GB" sz="1600" dirty="0"/>
                        <a:t>5</a:t>
                      </a:r>
                    </a:p>
                    <a:p>
                      <a:r>
                        <a:rPr lang="en-GB" sz="1600" dirty="0"/>
                        <a:t>6</a:t>
                      </a:r>
                    </a:p>
                    <a:p>
                      <a:r>
                        <a:rPr lang="en-GB" sz="1600" dirty="0"/>
                        <a:t>7</a:t>
                      </a:r>
                    </a:p>
                    <a:p>
                      <a:endParaRPr lang="en-GB" sz="1600" dirty="0"/>
                    </a:p>
                    <a:p>
                      <a:r>
                        <a:rPr lang="en-GB" sz="1600" dirty="0"/>
                        <a:t>8</a:t>
                      </a:r>
                    </a:p>
                  </a:txBody>
                  <a:tcPr/>
                </a:tc>
                <a:tc>
                  <a:txBody>
                    <a:bodyPr/>
                    <a:lstStyle/>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def quiz():</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print(“Which city is the capital of France?”)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answer=input()</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if (answer == “Paris“):</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("Well done!")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else:</a:t>
                      </a: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  print (“Wrong, the answer is Paris")</a:t>
                      </a:r>
                    </a:p>
                    <a:p>
                      <a:pPr marL="0" indent="0">
                        <a:lnSpc>
                          <a:spcPct val="100000"/>
                        </a:lnSpc>
                        <a:spcBef>
                          <a:spcPts val="0"/>
                        </a:spcBef>
                        <a:buNone/>
                      </a:pPr>
                      <a:endParaRPr lang="en-GB" sz="16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1600" b="0" dirty="0">
                          <a:solidFill>
                            <a:schemeClr val="tx1"/>
                          </a:solidFill>
                          <a:latin typeface="Courier New" panose="02070309020205020404" pitchFamily="49" charset="0"/>
                          <a:cs typeface="Courier New" panose="02070309020205020404" pitchFamily="49" charset="0"/>
                        </a:rPr>
                        <a:t>quiz()</a:t>
                      </a:r>
                    </a:p>
                    <a:p>
                      <a:endParaRPr lang="en-GB" sz="1600" dirty="0"/>
                    </a:p>
                  </a:txBody>
                  <a:tcPr/>
                </a:tc>
                <a:extLst>
                  <a:ext uri="{0D108BD9-81ED-4DB2-BD59-A6C34878D82A}">
                    <a16:rowId xmlns:a16="http://schemas.microsoft.com/office/drawing/2014/main" val="2827103580"/>
                  </a:ext>
                </a:extLst>
              </a:tr>
            </a:tbl>
          </a:graphicData>
        </a:graphic>
      </p:graphicFrame>
      <p:pic>
        <p:nvPicPr>
          <p:cNvPr id="5" name="Picture 4" descr="Diagram&#10;&#10;Description automatically generated">
            <a:extLst>
              <a:ext uri="{FF2B5EF4-FFF2-40B4-BE49-F238E27FC236}">
                <a16:creationId xmlns:a16="http://schemas.microsoft.com/office/drawing/2014/main" id="{60561731-7258-4184-AECC-7F0EFC9478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9367" y="1289508"/>
            <a:ext cx="3959853" cy="4802533"/>
          </a:xfrm>
          <a:prstGeom prst="rect">
            <a:avLst/>
          </a:prstGeom>
        </p:spPr>
      </p:pic>
      <p:sp>
        <p:nvSpPr>
          <p:cNvPr id="7" name="TextBox 6">
            <a:extLst>
              <a:ext uri="{FF2B5EF4-FFF2-40B4-BE49-F238E27FC236}">
                <a16:creationId xmlns:a16="http://schemas.microsoft.com/office/drawing/2014/main" id="{D517FA29-4B5F-4D39-BADC-980A541B82DD}"/>
              </a:ext>
            </a:extLst>
          </p:cNvPr>
          <p:cNvSpPr txBox="1"/>
          <p:nvPr/>
        </p:nvSpPr>
        <p:spPr>
          <a:xfrm>
            <a:off x="3126682" y="4499306"/>
            <a:ext cx="2821729" cy="646331"/>
          </a:xfrm>
          <a:prstGeom prst="rect">
            <a:avLst/>
          </a:prstGeom>
          <a:solidFill>
            <a:srgbClr val="FFC000"/>
          </a:solidFill>
        </p:spPr>
        <p:txBody>
          <a:bodyPr wrap="square" rtlCol="0">
            <a:spAutoFit/>
          </a:bodyPr>
          <a:lstStyle/>
          <a:p>
            <a:r>
              <a:rPr lang="en-GB" dirty="0"/>
              <a:t>If the user entered any value other than Paris</a:t>
            </a:r>
          </a:p>
        </p:txBody>
      </p:sp>
    </p:spTree>
    <p:extLst>
      <p:ext uri="{BB962C8B-B14F-4D97-AF65-F5344CB8AC3E}">
        <p14:creationId xmlns:p14="http://schemas.microsoft.com/office/powerpoint/2010/main" val="1139187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E0A88-3157-4E0D-BCAC-D3E11954B714}"/>
              </a:ext>
            </a:extLst>
          </p:cNvPr>
          <p:cNvSpPr>
            <a:spLocks noGrp="1"/>
          </p:cNvSpPr>
          <p:nvPr>
            <p:ph type="title"/>
          </p:nvPr>
        </p:nvSpPr>
        <p:spPr/>
        <p:txBody>
          <a:bodyPr>
            <a:normAutofit fontScale="90000"/>
          </a:bodyPr>
          <a:lstStyle/>
          <a:p>
            <a:r>
              <a:rPr lang="en-GB" dirty="0"/>
              <a:t>If Clause</a:t>
            </a:r>
          </a:p>
        </p:txBody>
      </p:sp>
      <p:sp>
        <p:nvSpPr>
          <p:cNvPr id="3" name="Content Placeholder 2">
            <a:extLst>
              <a:ext uri="{FF2B5EF4-FFF2-40B4-BE49-F238E27FC236}">
                <a16:creationId xmlns:a16="http://schemas.microsoft.com/office/drawing/2014/main" id="{827AD85F-990A-4BFA-A014-EED8933E4D40}"/>
              </a:ext>
            </a:extLst>
          </p:cNvPr>
          <p:cNvSpPr>
            <a:spLocks noGrp="1"/>
          </p:cNvSpPr>
          <p:nvPr>
            <p:ph idx="1"/>
          </p:nvPr>
        </p:nvSpPr>
        <p:spPr>
          <a:xfrm>
            <a:off x="643942" y="1140790"/>
            <a:ext cx="7281328" cy="4935434"/>
          </a:xfrm>
        </p:spPr>
        <p:txBody>
          <a:bodyPr>
            <a:normAutofit fontScale="62500" lnSpcReduction="20000"/>
          </a:bodyPr>
          <a:lstStyle/>
          <a:p>
            <a:pPr>
              <a:lnSpc>
                <a:spcPct val="120000"/>
              </a:lnSpc>
              <a:buFont typeface="Wingdings" panose="05000000000000000000" pitchFamily="2" charset="2"/>
              <a:buChar char="ü"/>
            </a:pPr>
            <a:r>
              <a:rPr lang="en-GB" dirty="0">
                <a:solidFill>
                  <a:srgbClr val="000000"/>
                </a:solidFill>
              </a:rPr>
              <a:t>The simplest form of selection in Python contains an </a:t>
            </a:r>
            <a:r>
              <a:rPr lang="en-GB" dirty="0">
                <a:solidFill>
                  <a:srgbClr val="000000"/>
                </a:solidFill>
                <a:latin typeface="Courier New" panose="02070309020205020404" pitchFamily="49" charset="0"/>
                <a:cs typeface="Courier New" panose="02070309020205020404" pitchFamily="49" charset="0"/>
              </a:rPr>
              <a:t>if</a:t>
            </a:r>
            <a:r>
              <a:rPr lang="en-GB" dirty="0">
                <a:solidFill>
                  <a:srgbClr val="000000"/>
                </a:solidFill>
              </a:rPr>
              <a:t> clause only so this would be:</a:t>
            </a:r>
          </a:p>
          <a:p>
            <a:pPr marL="0" indent="0">
              <a:lnSpc>
                <a:spcPct val="120000"/>
              </a:lnSpc>
              <a:buNone/>
            </a:pPr>
            <a:endParaRPr lang="en-GB" dirty="0">
              <a:solidFill>
                <a:srgbClr val="0070C0"/>
              </a:solidFill>
              <a:latin typeface="Courier New" panose="02070309020205020404" pitchFamily="49" charset="0"/>
              <a:cs typeface="Courier New" panose="02070309020205020404" pitchFamily="49" charset="0"/>
            </a:endParaRPr>
          </a:p>
          <a:p>
            <a:pPr marL="0" indent="0">
              <a:lnSpc>
                <a:spcPct val="120000"/>
              </a:lnSpc>
              <a:buNone/>
            </a:pPr>
            <a:r>
              <a:rPr lang="en-GB" dirty="0">
                <a:latin typeface="Courier New" panose="02070309020205020404" pitchFamily="49" charset="0"/>
                <a:cs typeface="Courier New" panose="02070309020205020404" pitchFamily="49" charset="0"/>
              </a:rPr>
              <a:t>temperature = 17</a:t>
            </a:r>
            <a:endParaRPr lang="en-GB" dirty="0"/>
          </a:p>
          <a:p>
            <a:pPr marL="0" indent="0">
              <a:lnSpc>
                <a:spcPct val="120000"/>
              </a:lnSpc>
              <a:buNone/>
            </a:pPr>
            <a:r>
              <a:rPr lang="en-GB" dirty="0">
                <a:latin typeface="Courier New" panose="02070309020205020404" pitchFamily="49" charset="0"/>
                <a:cs typeface="Courier New" panose="02070309020205020404" pitchFamily="49" charset="0"/>
              </a:rPr>
              <a:t>if  temperature &lt;= 0:</a:t>
            </a:r>
          </a:p>
          <a:p>
            <a:pPr marL="0" indent="0">
              <a:lnSpc>
                <a:spcPct val="120000"/>
              </a:lnSpc>
              <a:buNone/>
            </a:pPr>
            <a:r>
              <a:rPr lang="en-GB" dirty="0">
                <a:latin typeface="Courier New" panose="02070309020205020404" pitchFamily="49" charset="0"/>
                <a:cs typeface="Courier New" panose="02070309020205020404" pitchFamily="49" charset="0"/>
              </a:rPr>
              <a:t> print (“Water is solid (ice)”)</a:t>
            </a:r>
          </a:p>
          <a:p>
            <a:pPr marL="0" indent="0">
              <a:lnSpc>
                <a:spcPct val="120000"/>
              </a:lnSpc>
              <a:buNone/>
            </a:pPr>
            <a:endParaRPr lang="en-GB" dirty="0">
              <a:latin typeface="Courier New" panose="02070309020205020404" pitchFamily="49" charset="0"/>
              <a:cs typeface="Courier New" panose="02070309020205020404" pitchFamily="49" charset="0"/>
            </a:endParaRPr>
          </a:p>
          <a:p>
            <a:pPr>
              <a:lnSpc>
                <a:spcPct val="120000"/>
              </a:lnSpc>
              <a:buFont typeface="Wingdings" panose="05000000000000000000" pitchFamily="2" charset="2"/>
              <a:buChar char="ü"/>
            </a:pPr>
            <a:r>
              <a:rPr lang="en-GB" dirty="0">
                <a:solidFill>
                  <a:srgbClr val="000000"/>
                </a:solidFill>
              </a:rPr>
              <a:t>The relational operator </a:t>
            </a:r>
            <a:r>
              <a:rPr lang="en-GB" dirty="0">
                <a:solidFill>
                  <a:srgbClr val="000000"/>
                </a:solidFill>
                <a:latin typeface="Courier New" panose="02070309020205020404" pitchFamily="49" charset="0"/>
                <a:cs typeface="Courier New" panose="02070309020205020404" pitchFamily="49" charset="0"/>
              </a:rPr>
              <a:t>temperature</a:t>
            </a:r>
            <a:r>
              <a:rPr lang="en-GB" dirty="0">
                <a:latin typeface="Courier New" panose="02070309020205020404" pitchFamily="49" charset="0"/>
                <a:cs typeface="Courier New" panose="02070309020205020404" pitchFamily="49" charset="0"/>
              </a:rPr>
              <a:t> &lt;= 0 </a:t>
            </a:r>
            <a:r>
              <a:rPr lang="en-GB" dirty="0">
                <a:solidFill>
                  <a:srgbClr val="000000"/>
                </a:solidFill>
              </a:rPr>
              <a:t>is used to determine whether the print statement is executed or not.</a:t>
            </a:r>
          </a:p>
          <a:p>
            <a:pPr>
              <a:lnSpc>
                <a:spcPct val="120000"/>
              </a:lnSpc>
              <a:buFont typeface="Wingdings" panose="05000000000000000000" pitchFamily="2" charset="2"/>
              <a:buChar char="ü"/>
            </a:pPr>
            <a:r>
              <a:rPr lang="en-GB" dirty="0">
                <a:solidFill>
                  <a:srgbClr val="000000"/>
                </a:solidFill>
              </a:rPr>
              <a:t> In this example the statement is not executed because </a:t>
            </a:r>
            <a:r>
              <a:rPr lang="en-GB" dirty="0">
                <a:solidFill>
                  <a:srgbClr val="000000"/>
                </a:solidFill>
                <a:latin typeface="Courier New" panose="02070309020205020404" pitchFamily="49" charset="0"/>
                <a:cs typeface="Courier New" panose="02070309020205020404" pitchFamily="49" charset="0"/>
              </a:rPr>
              <a:t>temperature</a:t>
            </a:r>
            <a:r>
              <a:rPr lang="en-GB" dirty="0">
                <a:solidFill>
                  <a:srgbClr val="000000"/>
                </a:solidFill>
              </a:rPr>
              <a:t> is greater than 0.</a:t>
            </a:r>
          </a:p>
          <a:p>
            <a:pPr>
              <a:lnSpc>
                <a:spcPct val="120000"/>
              </a:lnSpc>
              <a:buFont typeface="Wingdings" panose="05000000000000000000" pitchFamily="2" charset="2"/>
              <a:buChar char="ü"/>
            </a:pPr>
            <a:r>
              <a:rPr lang="en-GB" dirty="0">
                <a:solidFill>
                  <a:srgbClr val="000000"/>
                </a:solidFill>
              </a:rPr>
              <a:t>In Python you need to complete the</a:t>
            </a:r>
            <a:r>
              <a:rPr lang="en-GB" dirty="0">
                <a:solidFill>
                  <a:srgbClr val="000000"/>
                </a:solidFill>
                <a:latin typeface="Courier New" panose="02070309020205020404" pitchFamily="49" charset="0"/>
                <a:cs typeface="Courier New" panose="02070309020205020404" pitchFamily="49" charset="0"/>
              </a:rPr>
              <a:t> if </a:t>
            </a:r>
            <a:r>
              <a:rPr lang="en-GB" dirty="0">
                <a:solidFill>
                  <a:srgbClr val="000000"/>
                </a:solidFill>
              </a:rPr>
              <a:t>clause with a colon (:).  </a:t>
            </a:r>
          </a:p>
          <a:p>
            <a:pPr>
              <a:lnSpc>
                <a:spcPct val="120000"/>
              </a:lnSpc>
              <a:buFont typeface="Wingdings" panose="05000000000000000000" pitchFamily="2" charset="2"/>
              <a:buChar char="ü"/>
            </a:pPr>
            <a:r>
              <a:rPr lang="en-GB" dirty="0">
                <a:solidFill>
                  <a:srgbClr val="000000"/>
                </a:solidFill>
              </a:rPr>
              <a:t>The statements within the </a:t>
            </a:r>
            <a:r>
              <a:rPr lang="en-GB" dirty="0">
                <a:solidFill>
                  <a:srgbClr val="000000"/>
                </a:solidFill>
                <a:latin typeface="Courier New" panose="02070309020205020404" pitchFamily="49" charset="0"/>
                <a:cs typeface="Courier New" panose="02070309020205020404" pitchFamily="49" charset="0"/>
              </a:rPr>
              <a:t>if</a:t>
            </a:r>
            <a:r>
              <a:rPr lang="en-GB" dirty="0">
                <a:solidFill>
                  <a:srgbClr val="000000"/>
                </a:solidFill>
              </a:rPr>
              <a:t> construct need to be </a:t>
            </a:r>
            <a:r>
              <a:rPr lang="en-GB" b="1" dirty="0"/>
              <a:t>indented</a:t>
            </a:r>
            <a:r>
              <a:rPr lang="en-GB" dirty="0">
                <a:solidFill>
                  <a:srgbClr val="000000"/>
                </a:solidFill>
              </a:rPr>
              <a:t>.</a:t>
            </a:r>
            <a:endParaRPr lang="en-GB" dirty="0"/>
          </a:p>
        </p:txBody>
      </p:sp>
      <p:pic>
        <p:nvPicPr>
          <p:cNvPr id="5" name="Picture 4" descr="Diagram&#10;&#10;Description automatically generated">
            <a:extLst>
              <a:ext uri="{FF2B5EF4-FFF2-40B4-BE49-F238E27FC236}">
                <a16:creationId xmlns:a16="http://schemas.microsoft.com/office/drawing/2014/main" id="{63A73CBA-60B5-47E6-89AC-899103041E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0000" y="1520196"/>
            <a:ext cx="3458058" cy="3057952"/>
          </a:xfrm>
          <a:prstGeom prst="rect">
            <a:avLst/>
          </a:prstGeom>
        </p:spPr>
      </p:pic>
    </p:spTree>
    <p:extLst>
      <p:ext uri="{BB962C8B-B14F-4D97-AF65-F5344CB8AC3E}">
        <p14:creationId xmlns:p14="http://schemas.microsoft.com/office/powerpoint/2010/main" val="78105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FF14B-C6A2-49F8-9A0F-E32639C34D3C}"/>
              </a:ext>
            </a:extLst>
          </p:cNvPr>
          <p:cNvSpPr>
            <a:spLocks noGrp="1"/>
          </p:cNvSpPr>
          <p:nvPr>
            <p:ph type="title"/>
          </p:nvPr>
        </p:nvSpPr>
        <p:spPr/>
        <p:txBody>
          <a:bodyPr>
            <a:normAutofit fontScale="90000"/>
          </a:bodyPr>
          <a:lstStyle/>
          <a:p>
            <a:r>
              <a:rPr lang="en-GB" dirty="0"/>
              <a:t>Predict what is output in each case</a:t>
            </a:r>
          </a:p>
        </p:txBody>
      </p:sp>
      <p:graphicFrame>
        <p:nvGraphicFramePr>
          <p:cNvPr id="4" name="Table 4">
            <a:extLst>
              <a:ext uri="{FF2B5EF4-FFF2-40B4-BE49-F238E27FC236}">
                <a16:creationId xmlns:a16="http://schemas.microsoft.com/office/drawing/2014/main" id="{83976C3A-A7BF-4BB2-9FC6-B5BDFF277E77}"/>
              </a:ext>
            </a:extLst>
          </p:cNvPr>
          <p:cNvGraphicFramePr>
            <a:graphicFrameLocks noGrp="1"/>
          </p:cNvGraphicFramePr>
          <p:nvPr>
            <p:ph idx="1"/>
            <p:extLst>
              <p:ext uri="{D42A27DB-BD31-4B8C-83A1-F6EECF244321}">
                <p14:modId xmlns:p14="http://schemas.microsoft.com/office/powerpoint/2010/main" val="1437823510"/>
              </p:ext>
            </p:extLst>
          </p:nvPr>
        </p:nvGraphicFramePr>
        <p:xfrm>
          <a:off x="135833" y="914400"/>
          <a:ext cx="11539331" cy="5943600"/>
        </p:xfrm>
        <a:graphic>
          <a:graphicData uri="http://schemas.openxmlformats.org/drawingml/2006/table">
            <a:tbl>
              <a:tblPr firstRow="1" bandRow="1">
                <a:tableStyleId>{5940675A-B579-460E-94D1-54222C63F5DA}</a:tableStyleId>
              </a:tblPr>
              <a:tblGrid>
                <a:gridCol w="592599">
                  <a:extLst>
                    <a:ext uri="{9D8B030D-6E8A-4147-A177-3AD203B41FA5}">
                      <a16:colId xmlns:a16="http://schemas.microsoft.com/office/drawing/2014/main" val="3779300636"/>
                    </a:ext>
                  </a:extLst>
                </a:gridCol>
                <a:gridCol w="4595374">
                  <a:extLst>
                    <a:ext uri="{9D8B030D-6E8A-4147-A177-3AD203B41FA5}">
                      <a16:colId xmlns:a16="http://schemas.microsoft.com/office/drawing/2014/main" val="1028859170"/>
                    </a:ext>
                  </a:extLst>
                </a:gridCol>
                <a:gridCol w="599916">
                  <a:extLst>
                    <a:ext uri="{9D8B030D-6E8A-4147-A177-3AD203B41FA5}">
                      <a16:colId xmlns:a16="http://schemas.microsoft.com/office/drawing/2014/main" val="1188633971"/>
                    </a:ext>
                  </a:extLst>
                </a:gridCol>
                <a:gridCol w="543339">
                  <a:extLst>
                    <a:ext uri="{9D8B030D-6E8A-4147-A177-3AD203B41FA5}">
                      <a16:colId xmlns:a16="http://schemas.microsoft.com/office/drawing/2014/main" val="1605297527"/>
                    </a:ext>
                  </a:extLst>
                </a:gridCol>
                <a:gridCol w="5208103">
                  <a:extLst>
                    <a:ext uri="{9D8B030D-6E8A-4147-A177-3AD203B41FA5}">
                      <a16:colId xmlns:a16="http://schemas.microsoft.com/office/drawing/2014/main" val="4220012168"/>
                    </a:ext>
                  </a:extLst>
                </a:gridCol>
              </a:tblGrid>
              <a:tr h="370840">
                <a:tc>
                  <a:txBody>
                    <a:bodyPr/>
                    <a:lstStyle/>
                    <a:p>
                      <a:r>
                        <a:rPr lang="en-GB" dirty="0">
                          <a:latin typeface="Courier New" panose="02070309020205020404" pitchFamily="49" charset="0"/>
                          <a:cs typeface="Courier New" panose="02070309020205020404" pitchFamily="49" charset="0"/>
                        </a:rPr>
                        <a:t>1</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00000"/>
                        </a:lnSpc>
                      </a:pPr>
                      <a:r>
                        <a:rPr lang="en-GB" sz="1800" b="0" dirty="0">
                          <a:solidFill>
                            <a:schemeClr val="tx1"/>
                          </a:solidFill>
                          <a:latin typeface="Courier New" panose="02070309020205020404" pitchFamily="49" charset="0"/>
                          <a:cs typeface="Courier New" panose="02070309020205020404" pitchFamily="49" charset="0"/>
                        </a:rPr>
                        <a:t>A=1</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B=2</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if A &lt; B:</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(“Hello”)</a:t>
                      </a:r>
                    </a:p>
                    <a:p>
                      <a:pPr>
                        <a:lnSpc>
                          <a:spcPct val="100000"/>
                        </a:lnSpc>
                      </a:pPr>
                      <a:r>
                        <a:rPr lang="en-GB" sz="1800" b="0" dirty="0" err="1">
                          <a:solidFill>
                            <a:schemeClr val="tx1"/>
                          </a:solidFill>
                          <a:latin typeface="Courier New" panose="02070309020205020404" pitchFamily="49" charset="0"/>
                          <a:cs typeface="Courier New" panose="02070309020205020404" pitchFamily="49" charset="0"/>
                        </a:rPr>
                        <a:t>elif</a:t>
                      </a:r>
                      <a:r>
                        <a:rPr lang="en-GB" sz="1800" b="0" dirty="0">
                          <a:solidFill>
                            <a:schemeClr val="tx1"/>
                          </a:solidFill>
                          <a:latin typeface="Courier New" panose="02070309020205020404" pitchFamily="49" charset="0"/>
                          <a:cs typeface="Courier New" panose="02070309020205020404" pitchFamily="49" charset="0"/>
                        </a:rPr>
                        <a:t> A &gt; B:</a:t>
                      </a:r>
                    </a:p>
                    <a:p>
                      <a:r>
                        <a:rPr lang="en-GB" sz="1800" b="0" dirty="0">
                          <a:solidFill>
                            <a:schemeClr val="tx1"/>
                          </a:solidFill>
                          <a:latin typeface="Courier New" panose="02070309020205020404" pitchFamily="49" charset="0"/>
                          <a:cs typeface="Courier New" panose="02070309020205020404" pitchFamily="49" charset="0"/>
                        </a:rPr>
                        <a:t> print (“Wagwan”)</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else:</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(“Hi”)</a:t>
                      </a:r>
                    </a:p>
                    <a:p>
                      <a:endParaRPr lang="en-GB" b="0" dirty="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b="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GB" b="0" dirty="0">
                          <a:solidFill>
                            <a:schemeClr val="tx1"/>
                          </a:solidFill>
                          <a:latin typeface="Courier New" panose="02070309020205020404" pitchFamily="49" charset="0"/>
                          <a:cs typeface="Courier New" panose="02070309020205020404" pitchFamily="49" charset="0"/>
                        </a:rPr>
                        <a:t>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00000"/>
                        </a:lnSpc>
                      </a:pPr>
                      <a:r>
                        <a:rPr lang="en-GB" sz="1800" b="0" dirty="0">
                          <a:solidFill>
                            <a:schemeClr val="tx1"/>
                          </a:solidFill>
                          <a:latin typeface="Courier New" panose="02070309020205020404" pitchFamily="49" charset="0"/>
                          <a:cs typeface="Courier New" panose="02070309020205020404" pitchFamily="49" charset="0"/>
                        </a:rPr>
                        <a:t>x=4</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y=4</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if x &lt; y:</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(“x is smaller than y”)</a:t>
                      </a:r>
                    </a:p>
                    <a:p>
                      <a:pPr>
                        <a:lnSpc>
                          <a:spcPct val="100000"/>
                        </a:lnSpc>
                      </a:pPr>
                      <a:r>
                        <a:rPr lang="en-GB" sz="1800" b="0" dirty="0" err="1">
                          <a:solidFill>
                            <a:schemeClr val="tx1"/>
                          </a:solidFill>
                          <a:latin typeface="Courier New" panose="02070309020205020404" pitchFamily="49" charset="0"/>
                          <a:cs typeface="Courier New" panose="02070309020205020404" pitchFamily="49" charset="0"/>
                        </a:rPr>
                        <a:t>elif</a:t>
                      </a:r>
                      <a:r>
                        <a:rPr lang="en-GB" sz="1800" b="0" dirty="0">
                          <a:solidFill>
                            <a:schemeClr val="tx1"/>
                          </a:solidFill>
                          <a:latin typeface="Courier New" panose="02070309020205020404" pitchFamily="49" charset="0"/>
                          <a:cs typeface="Courier New" panose="02070309020205020404" pitchFamily="49" charset="0"/>
                        </a:rPr>
                        <a:t> x &gt; y:</a:t>
                      </a:r>
                    </a:p>
                    <a:p>
                      <a:r>
                        <a:rPr lang="en-GB" sz="1800" b="0" dirty="0">
                          <a:solidFill>
                            <a:schemeClr val="tx1"/>
                          </a:solidFill>
                          <a:latin typeface="Courier New" panose="02070309020205020404" pitchFamily="49" charset="0"/>
                          <a:cs typeface="Courier New" panose="02070309020205020404" pitchFamily="49" charset="0"/>
                        </a:rPr>
                        <a:t> print (“x is larger than y”)</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else:</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print(“x is the same as y”)</a:t>
                      </a:r>
                    </a:p>
                    <a:p>
                      <a:endParaRPr lang="en-GB" b="0" dirty="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17624734"/>
                  </a:ext>
                </a:extLst>
              </a:tr>
              <a:tr h="370840">
                <a:tc>
                  <a:txBody>
                    <a:bodyPr/>
                    <a:lstStyle/>
                    <a:p>
                      <a:r>
                        <a:rPr lang="en-GB" dirty="0">
                          <a:latin typeface="Courier New" panose="02070309020205020404" pitchFamily="49" charset="0"/>
                          <a:cs typeface="Courier New" panose="02070309020205020404" pitchFamily="49" charset="0"/>
                        </a:rPr>
                        <a:t>2</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00000"/>
                        </a:lnSpc>
                      </a:pP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=9</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j=3</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if </a:t>
                      </a: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 &lt; j:</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a:t>
                      </a: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 is smaller than j”)</a:t>
                      </a:r>
                    </a:p>
                    <a:p>
                      <a:pPr>
                        <a:lnSpc>
                          <a:spcPct val="100000"/>
                        </a:lnSpc>
                      </a:pPr>
                      <a:r>
                        <a:rPr lang="en-GB" sz="1800" b="0" dirty="0" err="1">
                          <a:solidFill>
                            <a:schemeClr val="tx1"/>
                          </a:solidFill>
                          <a:latin typeface="Courier New" panose="02070309020205020404" pitchFamily="49" charset="0"/>
                          <a:cs typeface="Courier New" panose="02070309020205020404" pitchFamily="49" charset="0"/>
                        </a:rPr>
                        <a:t>elif</a:t>
                      </a:r>
                      <a:r>
                        <a:rPr lang="en-GB" sz="1800" b="0" dirty="0">
                          <a:solidFill>
                            <a:schemeClr val="tx1"/>
                          </a:solidFill>
                          <a:latin typeface="Courier New" panose="02070309020205020404" pitchFamily="49" charset="0"/>
                          <a:cs typeface="Courier New" panose="02070309020205020404" pitchFamily="49" charset="0"/>
                        </a:rPr>
                        <a:t>  </a:t>
                      </a: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 &gt; j:</a:t>
                      </a:r>
                    </a:p>
                    <a:p>
                      <a:r>
                        <a:rPr lang="en-GB" sz="1800" b="0" dirty="0">
                          <a:solidFill>
                            <a:schemeClr val="tx1"/>
                          </a:solidFill>
                          <a:latin typeface="Courier New" panose="02070309020205020404" pitchFamily="49" charset="0"/>
                          <a:cs typeface="Courier New" panose="02070309020205020404" pitchFamily="49" charset="0"/>
                        </a:rPr>
                        <a:t> print (“</a:t>
                      </a: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 is larger than j”)</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else:</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print(“j is the same as </a:t>
                      </a:r>
                      <a:r>
                        <a:rPr lang="en-GB" sz="1800" b="0" dirty="0" err="1">
                          <a:solidFill>
                            <a:schemeClr val="tx1"/>
                          </a:solidFill>
                          <a:latin typeface="Courier New" panose="02070309020205020404" pitchFamily="49" charset="0"/>
                          <a:cs typeface="Courier New" panose="02070309020205020404" pitchFamily="49" charset="0"/>
                        </a:rPr>
                        <a:t>i</a:t>
                      </a:r>
                      <a:r>
                        <a:rPr lang="en-GB" sz="1800" b="0" dirty="0">
                          <a:solidFill>
                            <a:schemeClr val="tx1"/>
                          </a:solidFill>
                          <a:latin typeface="Courier New" panose="02070309020205020404" pitchFamily="49" charset="0"/>
                          <a:cs typeface="Courier New" panose="02070309020205020404" pitchFamily="49" charset="0"/>
                        </a:rPr>
                        <a:t>”)</a:t>
                      </a:r>
                    </a:p>
                    <a:p>
                      <a:endParaRPr lang="en-GB" b="0" dirty="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GB" b="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GB" b="0" dirty="0">
                          <a:solidFill>
                            <a:schemeClr val="tx1"/>
                          </a:solidFill>
                          <a:latin typeface="Courier New" panose="02070309020205020404" pitchFamily="49" charset="0"/>
                          <a:cs typeface="Courier New" panose="02070309020205020404" pitchFamily="49" charset="0"/>
                        </a:rPr>
                        <a:t>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nSpc>
                          <a:spcPct val="100000"/>
                        </a:lnSpc>
                      </a:pPr>
                      <a:r>
                        <a:rPr lang="en-GB" sz="1800" b="0" dirty="0">
                          <a:solidFill>
                            <a:schemeClr val="tx1"/>
                          </a:solidFill>
                          <a:latin typeface="Courier New" panose="02070309020205020404" pitchFamily="49" charset="0"/>
                          <a:cs typeface="Courier New" panose="02070309020205020404" pitchFamily="49" charset="0"/>
                        </a:rPr>
                        <a:t>A=1</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B=2</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C=3</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if ((A&gt;B) and  (C&lt;B)):</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(“Hello”)</a:t>
                      </a:r>
                    </a:p>
                    <a:p>
                      <a:r>
                        <a:rPr lang="en-GB" sz="1800" b="0" dirty="0">
                          <a:solidFill>
                            <a:schemeClr val="tx1"/>
                          </a:solidFill>
                          <a:latin typeface="Courier New" panose="02070309020205020404" pitchFamily="49" charset="0"/>
                          <a:cs typeface="Courier New" panose="02070309020205020404" pitchFamily="49" charset="0"/>
                        </a:rPr>
                        <a:t>else if ((A&gt;B) and  (C&gt;B)):</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(“Wagwan”)</a:t>
                      </a:r>
                    </a:p>
                    <a:p>
                      <a:r>
                        <a:rPr lang="en-GB" sz="1800" b="0" dirty="0">
                          <a:solidFill>
                            <a:schemeClr val="tx1"/>
                          </a:solidFill>
                          <a:latin typeface="Courier New" panose="02070309020205020404" pitchFamily="49" charset="0"/>
                          <a:cs typeface="Courier New" panose="02070309020205020404" pitchFamily="49" charset="0"/>
                        </a:rPr>
                        <a:t>else if ((A&lt;B) and  (C&lt;B)):</a:t>
                      </a:r>
                    </a:p>
                    <a:p>
                      <a:r>
                        <a:rPr lang="en-GB" sz="1800" b="0" dirty="0">
                          <a:solidFill>
                            <a:schemeClr val="tx1"/>
                          </a:solidFill>
                          <a:latin typeface="Courier New" panose="02070309020205020404" pitchFamily="49" charset="0"/>
                          <a:cs typeface="Courier New" panose="02070309020205020404" pitchFamily="49" charset="0"/>
                        </a:rPr>
                        <a:t> print (“Hi”)</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else:</a:t>
                      </a:r>
                    </a:p>
                    <a:p>
                      <a:pPr>
                        <a:lnSpc>
                          <a:spcPct val="100000"/>
                        </a:lnSpc>
                      </a:pPr>
                      <a:r>
                        <a:rPr lang="en-GB" sz="1800" b="0" dirty="0">
                          <a:solidFill>
                            <a:schemeClr val="tx1"/>
                          </a:solidFill>
                          <a:latin typeface="Courier New" panose="02070309020205020404" pitchFamily="49" charset="0"/>
                          <a:cs typeface="Courier New" panose="02070309020205020404" pitchFamily="49" charset="0"/>
                        </a:rPr>
                        <a:t> print (“Hello”)</a:t>
                      </a:r>
                    </a:p>
                    <a:p>
                      <a:endParaRPr lang="en-GB" b="0" dirty="0">
                        <a:solidFill>
                          <a:schemeClr val="tx1"/>
                        </a:solidFill>
                        <a:latin typeface="Courier New" panose="02070309020205020404" pitchFamily="49" charset="0"/>
                        <a:cs typeface="Courier New" panose="02070309020205020404" pitchFamily="49"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71887408"/>
                  </a:ext>
                </a:extLst>
              </a:tr>
            </a:tbl>
          </a:graphicData>
        </a:graphic>
      </p:graphicFrame>
      <p:sp>
        <p:nvSpPr>
          <p:cNvPr id="6" name="TextBox 5">
            <a:extLst>
              <a:ext uri="{FF2B5EF4-FFF2-40B4-BE49-F238E27FC236}">
                <a16:creationId xmlns:a16="http://schemas.microsoft.com/office/drawing/2014/main" id="{D496934D-1BF7-421B-ABBB-7578067D71F4}"/>
              </a:ext>
            </a:extLst>
          </p:cNvPr>
          <p:cNvSpPr txBox="1"/>
          <p:nvPr/>
        </p:nvSpPr>
        <p:spPr>
          <a:xfrm>
            <a:off x="3750181" y="1490113"/>
            <a:ext cx="2547257" cy="1200329"/>
          </a:xfrm>
          <a:prstGeom prst="rect">
            <a:avLst/>
          </a:prstGeom>
          <a:solidFill>
            <a:srgbClr val="92D050"/>
          </a:solidFill>
        </p:spPr>
        <p:txBody>
          <a:bodyPr wrap="square" rtlCol="0">
            <a:spAutoFit/>
          </a:bodyPr>
          <a:lstStyle/>
          <a:p>
            <a:pPr marL="342900" indent="-342900">
              <a:buFont typeface="+mj-lt"/>
              <a:buAutoNum type="arabicPeriod"/>
            </a:pPr>
            <a:r>
              <a:rPr lang="en-US" dirty="0"/>
              <a:t>Hello</a:t>
            </a:r>
          </a:p>
          <a:p>
            <a:pPr marL="342900" indent="-342900">
              <a:buFont typeface="+mj-lt"/>
              <a:buAutoNum type="arabicPeriod"/>
            </a:pPr>
            <a:r>
              <a:rPr lang="en-US" dirty="0"/>
              <a:t>i is larger than j</a:t>
            </a:r>
          </a:p>
          <a:p>
            <a:pPr marL="342900" indent="-342900">
              <a:buFont typeface="+mj-lt"/>
              <a:buAutoNum type="arabicPeriod"/>
            </a:pPr>
            <a:r>
              <a:rPr lang="en-US" dirty="0"/>
              <a:t>x is the same as y</a:t>
            </a:r>
          </a:p>
          <a:p>
            <a:pPr marL="342900" indent="-342900">
              <a:buFont typeface="+mj-lt"/>
              <a:buAutoNum type="arabicPeriod"/>
            </a:pPr>
            <a:r>
              <a:rPr lang="en-US" dirty="0"/>
              <a:t>Hi</a:t>
            </a:r>
          </a:p>
        </p:txBody>
      </p:sp>
      <p:sp>
        <p:nvSpPr>
          <p:cNvPr id="5" name="Rectangle 4">
            <a:extLst>
              <a:ext uri="{FF2B5EF4-FFF2-40B4-BE49-F238E27FC236}">
                <a16:creationId xmlns:a16="http://schemas.microsoft.com/office/drawing/2014/main" id="{F1BBEBED-9DFA-437E-A24A-D99A92E49623}"/>
              </a:ext>
            </a:extLst>
          </p:cNvPr>
          <p:cNvSpPr/>
          <p:nvPr/>
        </p:nvSpPr>
        <p:spPr>
          <a:xfrm>
            <a:off x="135833" y="914400"/>
            <a:ext cx="3604894" cy="236319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3768CE43-CB0E-4320-975E-232FF6D777F0}"/>
              </a:ext>
            </a:extLst>
          </p:cNvPr>
          <p:cNvSpPr/>
          <p:nvPr/>
        </p:nvSpPr>
        <p:spPr>
          <a:xfrm>
            <a:off x="5905498" y="912421"/>
            <a:ext cx="4817920" cy="236319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1FC6A723-FC29-4BDC-9AFE-A7520E9AFE1A}"/>
              </a:ext>
            </a:extLst>
          </p:cNvPr>
          <p:cNvSpPr/>
          <p:nvPr/>
        </p:nvSpPr>
        <p:spPr>
          <a:xfrm>
            <a:off x="135832" y="3457681"/>
            <a:ext cx="4863679" cy="236319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EB273E9C-149E-44D5-B57C-FFE2BED8D32F}"/>
              </a:ext>
            </a:extLst>
          </p:cNvPr>
          <p:cNvSpPr/>
          <p:nvPr/>
        </p:nvSpPr>
        <p:spPr>
          <a:xfrm>
            <a:off x="5905497" y="3453723"/>
            <a:ext cx="4817919" cy="3077706"/>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8208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67F88-1B8F-41A1-8169-BFA96EAA4573}"/>
              </a:ext>
            </a:extLst>
          </p:cNvPr>
          <p:cNvSpPr>
            <a:spLocks noGrp="1"/>
          </p:cNvSpPr>
          <p:nvPr>
            <p:ph type="title"/>
          </p:nvPr>
        </p:nvSpPr>
        <p:spPr/>
        <p:txBody>
          <a:bodyPr>
            <a:normAutofit fontScale="90000"/>
          </a:bodyPr>
          <a:lstStyle/>
          <a:p>
            <a:r>
              <a:rPr lang="en-GB" dirty="0"/>
              <a:t>If.. Else.. </a:t>
            </a:r>
          </a:p>
        </p:txBody>
      </p:sp>
      <p:sp>
        <p:nvSpPr>
          <p:cNvPr id="3" name="Content Placeholder 2">
            <a:extLst>
              <a:ext uri="{FF2B5EF4-FFF2-40B4-BE49-F238E27FC236}">
                <a16:creationId xmlns:a16="http://schemas.microsoft.com/office/drawing/2014/main" id="{C8A28A04-0F7C-4B10-89C3-E0245EBE4400}"/>
              </a:ext>
            </a:extLst>
          </p:cNvPr>
          <p:cNvSpPr>
            <a:spLocks noGrp="1"/>
          </p:cNvSpPr>
          <p:nvPr>
            <p:ph idx="1"/>
          </p:nvPr>
        </p:nvSpPr>
        <p:spPr>
          <a:xfrm>
            <a:off x="808672" y="1253331"/>
            <a:ext cx="6872288" cy="4351338"/>
          </a:xfrm>
        </p:spPr>
        <p:txBody>
          <a:bodyPr>
            <a:normAutofit fontScale="77500" lnSpcReduction="20000"/>
          </a:bodyPr>
          <a:lstStyle/>
          <a:p>
            <a:pPr>
              <a:lnSpc>
                <a:spcPct val="120000"/>
              </a:lnSpc>
              <a:buFont typeface="Wingdings" panose="05000000000000000000" pitchFamily="2" charset="2"/>
              <a:buChar char="ü"/>
            </a:pPr>
            <a:r>
              <a:rPr lang="en-GB" dirty="0">
                <a:solidFill>
                  <a:srgbClr val="000000"/>
                </a:solidFill>
              </a:rPr>
              <a:t>It is good practice to be explicit when the condition has not been met (i.e. </a:t>
            </a:r>
            <a:r>
              <a:rPr lang="en-GB" dirty="0">
                <a:solidFill>
                  <a:srgbClr val="000000"/>
                </a:solidFill>
                <a:latin typeface="Courier New" panose="02070309020205020404" pitchFamily="49" charset="0"/>
                <a:cs typeface="Courier New" panose="02070309020205020404" pitchFamily="49" charset="0"/>
              </a:rPr>
              <a:t>temperature</a:t>
            </a:r>
            <a:r>
              <a:rPr lang="en-GB" dirty="0">
                <a:solidFill>
                  <a:srgbClr val="000000"/>
                </a:solidFill>
              </a:rPr>
              <a:t> is greater than 0).</a:t>
            </a:r>
          </a:p>
          <a:p>
            <a:pPr>
              <a:lnSpc>
                <a:spcPct val="120000"/>
              </a:lnSpc>
              <a:buFont typeface="Wingdings" panose="05000000000000000000" pitchFamily="2" charset="2"/>
              <a:buChar char="ü"/>
            </a:pPr>
            <a:r>
              <a:rPr lang="en-GB" dirty="0">
                <a:solidFill>
                  <a:srgbClr val="000000"/>
                </a:solidFill>
              </a:rPr>
              <a:t>We can also include the else clause. </a:t>
            </a:r>
            <a:endParaRPr lang="en-GB" dirty="0">
              <a:solidFill>
                <a:srgbClr val="0070C0"/>
              </a:solidFill>
              <a:latin typeface="Courier New" panose="02070309020205020404" pitchFamily="49" charset="0"/>
              <a:cs typeface="Courier New" panose="02070309020205020404" pitchFamily="49" charset="0"/>
            </a:endParaRPr>
          </a:p>
          <a:p>
            <a:pPr marL="0" indent="0">
              <a:lnSpc>
                <a:spcPct val="120000"/>
              </a:lnSpc>
              <a:buNone/>
            </a:pPr>
            <a:endParaRPr lang="en-GB" dirty="0">
              <a:solidFill>
                <a:srgbClr val="000000"/>
              </a:solidFill>
            </a:endParaRPr>
          </a:p>
          <a:p>
            <a:pPr marL="0" indent="0">
              <a:lnSpc>
                <a:spcPct val="120000"/>
              </a:lnSpc>
              <a:buNone/>
            </a:pPr>
            <a:r>
              <a:rPr lang="en-GB" dirty="0">
                <a:latin typeface="Courier New" panose="02070309020205020404" pitchFamily="49" charset="0"/>
                <a:cs typeface="Courier New" panose="02070309020205020404" pitchFamily="49" charset="0"/>
              </a:rPr>
              <a:t>temperature = 17</a:t>
            </a:r>
            <a:endParaRPr lang="en-GB" dirty="0"/>
          </a:p>
          <a:p>
            <a:pPr marL="0" indent="0">
              <a:lnSpc>
                <a:spcPct val="120000"/>
              </a:lnSpc>
              <a:buNone/>
            </a:pPr>
            <a:r>
              <a:rPr lang="en-GB" dirty="0">
                <a:latin typeface="Courier New" panose="02070309020205020404" pitchFamily="49" charset="0"/>
                <a:cs typeface="Courier New" panose="02070309020205020404" pitchFamily="49" charset="0"/>
              </a:rPr>
              <a:t>if  temperature &lt;= 0:</a:t>
            </a:r>
          </a:p>
          <a:p>
            <a:pPr marL="0" indent="0">
              <a:lnSpc>
                <a:spcPct val="120000"/>
              </a:lnSpc>
              <a:buNone/>
            </a:pPr>
            <a:r>
              <a:rPr lang="en-GB" dirty="0">
                <a:latin typeface="Courier New" panose="02070309020205020404" pitchFamily="49" charset="0"/>
                <a:cs typeface="Courier New" panose="02070309020205020404" pitchFamily="49" charset="0"/>
              </a:rPr>
              <a:t> print (“Water is solid (ice)”)</a:t>
            </a:r>
          </a:p>
          <a:p>
            <a:pPr marL="0" indent="0">
              <a:lnSpc>
                <a:spcPct val="120000"/>
              </a:lnSpc>
              <a:buNone/>
            </a:pPr>
            <a:r>
              <a:rPr lang="en-GB" dirty="0">
                <a:latin typeface="Courier New" panose="02070309020205020404" pitchFamily="49" charset="0"/>
                <a:cs typeface="Courier New" panose="02070309020205020404" pitchFamily="49" charset="0"/>
              </a:rPr>
              <a:t>else:</a:t>
            </a:r>
          </a:p>
          <a:p>
            <a:pPr marL="0" indent="0">
              <a:lnSpc>
                <a:spcPct val="120000"/>
              </a:lnSpc>
              <a:buNone/>
            </a:pPr>
            <a:r>
              <a:rPr lang="en-GB" dirty="0">
                <a:latin typeface="Courier New" panose="02070309020205020404" pitchFamily="49" charset="0"/>
                <a:cs typeface="Courier New" panose="02070309020205020404" pitchFamily="49" charset="0"/>
              </a:rPr>
              <a:t> print (“Water is either liquid or gas (steam)”)</a:t>
            </a:r>
          </a:p>
          <a:p>
            <a:pPr>
              <a:lnSpc>
                <a:spcPct val="120000"/>
              </a:lnSpc>
            </a:pPr>
            <a:endParaRPr lang="en-GB" dirty="0">
              <a:solidFill>
                <a:srgbClr val="000000"/>
              </a:solidFill>
            </a:endParaRPr>
          </a:p>
          <a:p>
            <a:pPr marL="0" indent="0">
              <a:buNone/>
            </a:pPr>
            <a:endParaRPr lang="en-GB" dirty="0"/>
          </a:p>
        </p:txBody>
      </p:sp>
      <p:pic>
        <p:nvPicPr>
          <p:cNvPr id="5" name="Picture 4" descr="Diagram&#10;&#10;Description automatically generated">
            <a:extLst>
              <a:ext uri="{FF2B5EF4-FFF2-40B4-BE49-F238E27FC236}">
                <a16:creationId xmlns:a16="http://schemas.microsoft.com/office/drawing/2014/main" id="{37DF8B36-F3D0-4850-9105-016C201CB6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2849" y="1870348"/>
            <a:ext cx="3610479" cy="3734321"/>
          </a:xfrm>
          <a:prstGeom prst="rect">
            <a:avLst/>
          </a:prstGeom>
        </p:spPr>
      </p:pic>
    </p:spTree>
    <p:extLst>
      <p:ext uri="{BB962C8B-B14F-4D97-AF65-F5344CB8AC3E}">
        <p14:creationId xmlns:p14="http://schemas.microsoft.com/office/powerpoint/2010/main" val="4117284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F1594-F8E3-46AD-8192-3C836798D8E7}"/>
              </a:ext>
            </a:extLst>
          </p:cNvPr>
          <p:cNvSpPr>
            <a:spLocks noGrp="1"/>
          </p:cNvSpPr>
          <p:nvPr>
            <p:ph type="title"/>
          </p:nvPr>
        </p:nvSpPr>
        <p:spPr/>
        <p:txBody>
          <a:bodyPr>
            <a:normAutofit fontScale="90000"/>
          </a:bodyPr>
          <a:lstStyle/>
          <a:p>
            <a:r>
              <a:rPr lang="en-GB" dirty="0"/>
              <a:t>If .. </a:t>
            </a:r>
            <a:r>
              <a:rPr lang="en-GB" dirty="0" err="1"/>
              <a:t>elif</a:t>
            </a:r>
            <a:r>
              <a:rPr lang="en-GB" dirty="0"/>
              <a:t> .. else</a:t>
            </a:r>
          </a:p>
        </p:txBody>
      </p:sp>
      <p:sp>
        <p:nvSpPr>
          <p:cNvPr id="3" name="Content Placeholder 2">
            <a:extLst>
              <a:ext uri="{FF2B5EF4-FFF2-40B4-BE49-F238E27FC236}">
                <a16:creationId xmlns:a16="http://schemas.microsoft.com/office/drawing/2014/main" id="{860C9302-7FDC-4CED-B460-98BA6AC0F7BA}"/>
              </a:ext>
            </a:extLst>
          </p:cNvPr>
          <p:cNvSpPr>
            <a:spLocks noGrp="1"/>
          </p:cNvSpPr>
          <p:nvPr>
            <p:ph idx="1"/>
          </p:nvPr>
        </p:nvSpPr>
        <p:spPr>
          <a:xfrm>
            <a:off x="611725" y="1253331"/>
            <a:ext cx="7589740" cy="4351338"/>
          </a:xfrm>
        </p:spPr>
        <p:txBody>
          <a:bodyPr>
            <a:normAutofit fontScale="55000" lnSpcReduction="20000"/>
          </a:bodyPr>
          <a:lstStyle/>
          <a:p>
            <a:pPr>
              <a:lnSpc>
                <a:spcPct val="100000"/>
              </a:lnSpc>
              <a:buFont typeface="Wingdings" panose="05000000000000000000" pitchFamily="2" charset="2"/>
              <a:buChar char="ü"/>
            </a:pPr>
            <a:r>
              <a:rPr lang="en-GB" sz="3200" dirty="0"/>
              <a:t>A more complex construct now uses </a:t>
            </a:r>
            <a:r>
              <a:rPr lang="en-GB" sz="3200" dirty="0">
                <a:latin typeface="Courier New" panose="02070309020205020404" pitchFamily="49" charset="0"/>
                <a:cs typeface="Courier New" panose="02070309020205020404" pitchFamily="49" charset="0"/>
              </a:rPr>
              <a:t>if, </a:t>
            </a:r>
            <a:r>
              <a:rPr lang="en-GB" sz="3200" dirty="0" err="1">
                <a:latin typeface="Courier New" panose="02070309020205020404" pitchFamily="49" charset="0"/>
                <a:cs typeface="Courier New" panose="02070309020205020404" pitchFamily="49" charset="0"/>
              </a:rPr>
              <a:t>elif</a:t>
            </a:r>
            <a:r>
              <a:rPr lang="en-GB" sz="3200" dirty="0">
                <a:latin typeface="Courier New" panose="02070309020205020404" pitchFamily="49" charset="0"/>
                <a:cs typeface="Courier New" panose="02070309020205020404" pitchFamily="49" charset="0"/>
              </a:rPr>
              <a:t> </a:t>
            </a:r>
            <a:r>
              <a:rPr lang="en-GB" sz="3200" dirty="0">
                <a:cs typeface="Courier New" panose="02070309020205020404" pitchFamily="49" charset="0"/>
              </a:rPr>
              <a:t>(else if)</a:t>
            </a:r>
            <a:r>
              <a:rPr lang="en-GB" sz="3200" dirty="0"/>
              <a:t> and </a:t>
            </a:r>
            <a:r>
              <a:rPr lang="en-GB" sz="3200" dirty="0">
                <a:latin typeface="Courier New" panose="02070309020205020404" pitchFamily="49" charset="0"/>
                <a:cs typeface="Courier New" panose="02070309020205020404" pitchFamily="49" charset="0"/>
              </a:rPr>
              <a:t>else</a:t>
            </a:r>
            <a:r>
              <a:rPr lang="en-GB" sz="3200" dirty="0"/>
              <a:t> clauses.</a:t>
            </a:r>
          </a:p>
          <a:p>
            <a:pPr>
              <a:lnSpc>
                <a:spcPct val="100000"/>
              </a:lnSpc>
              <a:buFont typeface="Wingdings" panose="05000000000000000000" pitchFamily="2" charset="2"/>
              <a:buChar char="ü"/>
            </a:pPr>
            <a:r>
              <a:rPr lang="en-GB" sz="3200" dirty="0"/>
              <a:t>We can have as many </a:t>
            </a:r>
            <a:r>
              <a:rPr lang="en-GB" sz="3200" dirty="0" err="1">
                <a:latin typeface="Courier New" panose="02070309020205020404" pitchFamily="49" charset="0"/>
                <a:cs typeface="Courier New" panose="02070309020205020404" pitchFamily="49" charset="0"/>
              </a:rPr>
              <a:t>elif</a:t>
            </a:r>
            <a:r>
              <a:rPr lang="en-GB" sz="3200" dirty="0">
                <a:latin typeface="Courier New" panose="02070309020205020404" pitchFamily="49" charset="0"/>
                <a:cs typeface="Courier New" panose="02070309020205020404" pitchFamily="49" charset="0"/>
              </a:rPr>
              <a:t> </a:t>
            </a:r>
            <a:r>
              <a:rPr lang="en-GB" sz="3200" dirty="0"/>
              <a:t>clauses as we want</a:t>
            </a:r>
          </a:p>
          <a:p>
            <a:pPr>
              <a:lnSpc>
                <a:spcPct val="100000"/>
              </a:lnSpc>
              <a:buFont typeface="Wingdings" panose="05000000000000000000" pitchFamily="2" charset="2"/>
              <a:buChar char="ü"/>
            </a:pPr>
            <a:r>
              <a:rPr lang="en-GB" sz="3200" dirty="0"/>
              <a:t>Notice for line 4 we have both Boolean and relational operator working together.</a:t>
            </a:r>
          </a:p>
          <a:p>
            <a:pPr marL="0" indent="0">
              <a:lnSpc>
                <a:spcPct val="100000"/>
              </a:lnSpc>
              <a:buNone/>
            </a:pPr>
            <a:endParaRPr lang="en-GB" dirty="0"/>
          </a:p>
          <a:p>
            <a:pPr marL="0" indent="0">
              <a:lnSpc>
                <a:spcPct val="120000"/>
              </a:lnSpc>
              <a:buNone/>
            </a:pPr>
            <a:r>
              <a:rPr lang="en-GB" dirty="0">
                <a:latin typeface="Courier New" panose="02070309020205020404" pitchFamily="49" charset="0"/>
                <a:cs typeface="Courier New" panose="02070309020205020404" pitchFamily="49" charset="0"/>
              </a:rPr>
              <a:t>temperature = 17</a:t>
            </a:r>
            <a:endParaRPr lang="en-GB" dirty="0"/>
          </a:p>
          <a:p>
            <a:pPr marL="0" indent="0">
              <a:lnSpc>
                <a:spcPct val="120000"/>
              </a:lnSpc>
              <a:buNone/>
            </a:pPr>
            <a:r>
              <a:rPr lang="en-GB" dirty="0">
                <a:latin typeface="Courier New" panose="02070309020205020404" pitchFamily="49" charset="0"/>
                <a:cs typeface="Courier New" panose="02070309020205020404" pitchFamily="49" charset="0"/>
              </a:rPr>
              <a:t>if  temperature &lt;= 0:</a:t>
            </a:r>
          </a:p>
          <a:p>
            <a:pPr marL="0" indent="0">
              <a:lnSpc>
                <a:spcPct val="120000"/>
              </a:lnSpc>
              <a:buNone/>
            </a:pPr>
            <a:r>
              <a:rPr lang="en-GB" dirty="0">
                <a:latin typeface="Courier New" panose="02070309020205020404" pitchFamily="49" charset="0"/>
                <a:cs typeface="Courier New" panose="02070309020205020404" pitchFamily="49" charset="0"/>
              </a:rPr>
              <a:t> print (“Water is solid (ice)”)</a:t>
            </a:r>
          </a:p>
          <a:p>
            <a:pPr marL="0" indent="0">
              <a:lnSpc>
                <a:spcPct val="120000"/>
              </a:lnSpc>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temperature &gt; 0 and temperature &lt;=100:</a:t>
            </a:r>
          </a:p>
          <a:p>
            <a:pPr marL="0" indent="0">
              <a:lnSpc>
                <a:spcPct val="120000"/>
              </a:lnSpc>
              <a:buNone/>
            </a:pPr>
            <a:r>
              <a:rPr lang="en-GB" dirty="0">
                <a:latin typeface="Courier New" panose="02070309020205020404" pitchFamily="49" charset="0"/>
                <a:cs typeface="Courier New" panose="02070309020205020404" pitchFamily="49" charset="0"/>
              </a:rPr>
              <a:t> print (“Water is liquid”)</a:t>
            </a:r>
          </a:p>
          <a:p>
            <a:pPr marL="0" indent="0">
              <a:lnSpc>
                <a:spcPct val="120000"/>
              </a:lnSpc>
              <a:buNone/>
            </a:pPr>
            <a:r>
              <a:rPr lang="en-GB" dirty="0">
                <a:latin typeface="Courier New" panose="02070309020205020404" pitchFamily="49" charset="0"/>
                <a:cs typeface="Courier New" panose="02070309020205020404" pitchFamily="49" charset="0"/>
              </a:rPr>
              <a:t>else:</a:t>
            </a:r>
          </a:p>
          <a:p>
            <a:pPr marL="0" indent="0">
              <a:lnSpc>
                <a:spcPct val="120000"/>
              </a:lnSpc>
              <a:buNone/>
            </a:pPr>
            <a:r>
              <a:rPr lang="en-GB" dirty="0">
                <a:latin typeface="Courier New" panose="02070309020205020404" pitchFamily="49" charset="0"/>
                <a:cs typeface="Courier New" panose="02070309020205020404" pitchFamily="49" charset="0"/>
              </a:rPr>
              <a:t> print (“Water is gas (steam)”)</a:t>
            </a:r>
          </a:p>
          <a:p>
            <a:pPr marL="0" indent="0">
              <a:buNone/>
            </a:pPr>
            <a:endParaRPr lang="en-GB" dirty="0"/>
          </a:p>
          <a:p>
            <a:pPr marL="0" indent="0">
              <a:buNone/>
            </a:pPr>
            <a:endParaRPr lang="en-GB" dirty="0"/>
          </a:p>
        </p:txBody>
      </p:sp>
      <p:pic>
        <p:nvPicPr>
          <p:cNvPr id="5" name="Picture 4" descr="Diagram&#10;&#10;Description automatically generated">
            <a:extLst>
              <a:ext uri="{FF2B5EF4-FFF2-40B4-BE49-F238E27FC236}">
                <a16:creationId xmlns:a16="http://schemas.microsoft.com/office/drawing/2014/main" id="{8D32A7F8-F9D4-426A-9042-9ADB678735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1465" y="1053395"/>
            <a:ext cx="3743847" cy="5201376"/>
          </a:xfrm>
          <a:prstGeom prst="rect">
            <a:avLst/>
          </a:prstGeom>
        </p:spPr>
      </p:pic>
    </p:spTree>
    <p:extLst>
      <p:ext uri="{BB962C8B-B14F-4D97-AF65-F5344CB8AC3E}">
        <p14:creationId xmlns:p14="http://schemas.microsoft.com/office/powerpoint/2010/main" val="3819456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AEECC-C57D-43DB-B064-BFAAE4FBD0C3}"/>
              </a:ext>
            </a:extLst>
          </p:cNvPr>
          <p:cNvSpPr>
            <a:spLocks noGrp="1"/>
          </p:cNvSpPr>
          <p:nvPr>
            <p:ph type="title"/>
          </p:nvPr>
        </p:nvSpPr>
        <p:spPr/>
        <p:txBody>
          <a:bodyPr>
            <a:normAutofit fontScale="90000"/>
          </a:bodyPr>
          <a:lstStyle/>
          <a:p>
            <a:r>
              <a:rPr lang="en-GB" dirty="0"/>
              <a:t>Modify</a:t>
            </a:r>
          </a:p>
        </p:txBody>
      </p:sp>
      <p:sp>
        <p:nvSpPr>
          <p:cNvPr id="4" name="Content Placeholder 2">
            <a:extLst>
              <a:ext uri="{FF2B5EF4-FFF2-40B4-BE49-F238E27FC236}">
                <a16:creationId xmlns:a16="http://schemas.microsoft.com/office/drawing/2014/main" id="{8FA1A155-BED1-4285-AC70-18350ACA8163}"/>
              </a:ext>
            </a:extLst>
          </p:cNvPr>
          <p:cNvSpPr txBox="1">
            <a:spLocks/>
          </p:cNvSpPr>
          <p:nvPr/>
        </p:nvSpPr>
        <p:spPr>
          <a:xfrm>
            <a:off x="351048" y="1166018"/>
            <a:ext cx="10044977"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n-GB" dirty="0"/>
              <a:t>Extend the quiz so that it asks the user a series of 6 questions.</a:t>
            </a:r>
          </a:p>
          <a:p>
            <a:pPr>
              <a:buFont typeface="Wingdings" panose="05000000000000000000" pitchFamily="2" charset="2"/>
              <a:buChar char="ü"/>
            </a:pPr>
            <a:r>
              <a:rPr lang="en-GB" dirty="0"/>
              <a:t>Allow multiple answers to questions </a:t>
            </a:r>
            <a:r>
              <a:rPr lang="en-GB" dirty="0" err="1"/>
              <a:t>eg</a:t>
            </a:r>
            <a:r>
              <a:rPr lang="en-GB" dirty="0"/>
              <a:t> Both </a:t>
            </a:r>
            <a:r>
              <a:rPr lang="en-GB" dirty="0" err="1"/>
              <a:t>paris</a:t>
            </a:r>
            <a:r>
              <a:rPr lang="en-GB" dirty="0"/>
              <a:t> and Paris are correct</a:t>
            </a:r>
          </a:p>
          <a:p>
            <a:pPr marL="0" indent="0">
              <a:buNone/>
            </a:pPr>
            <a:r>
              <a:rPr lang="en-GB" sz="2800" b="0" dirty="0">
                <a:solidFill>
                  <a:schemeClr val="tx1"/>
                </a:solidFill>
                <a:latin typeface="Courier New" panose="02070309020205020404" pitchFamily="49" charset="0"/>
                <a:cs typeface="Courier New" panose="02070309020205020404" pitchFamily="49" charset="0"/>
              </a:rPr>
              <a:t>if (answer == “Paris“ or answer==“</a:t>
            </a:r>
            <a:r>
              <a:rPr lang="en-GB" sz="2800" b="0" dirty="0" err="1">
                <a:solidFill>
                  <a:schemeClr val="tx1"/>
                </a:solidFill>
                <a:latin typeface="Courier New" panose="02070309020205020404" pitchFamily="49" charset="0"/>
                <a:cs typeface="Courier New" panose="02070309020205020404" pitchFamily="49" charset="0"/>
              </a:rPr>
              <a:t>paris</a:t>
            </a:r>
            <a:r>
              <a:rPr lang="en-GB" sz="2800" b="0" dirty="0">
                <a:solidFill>
                  <a:schemeClr val="tx1"/>
                </a:solidFill>
                <a:latin typeface="Courier New" panose="02070309020205020404" pitchFamily="49" charset="0"/>
                <a:cs typeface="Courier New" panose="02070309020205020404" pitchFamily="49" charset="0"/>
              </a:rPr>
              <a:t>”):</a:t>
            </a:r>
            <a:endParaRPr lang="en-GB" dirty="0"/>
          </a:p>
          <a:p>
            <a:pPr>
              <a:buFont typeface="Wingdings" panose="05000000000000000000" pitchFamily="2" charset="2"/>
              <a:buChar char="ü"/>
            </a:pPr>
            <a:r>
              <a:rPr lang="en-GB" dirty="0"/>
              <a:t>Get the program to total up the score out of 10. You will have to increment a variable that keeps score e.g.</a:t>
            </a:r>
          </a:p>
          <a:p>
            <a:pPr marL="0" indent="0">
              <a:buNone/>
            </a:pPr>
            <a:r>
              <a:rPr lang="en-GB" dirty="0">
                <a:latin typeface="Courier New" panose="02070309020205020404" pitchFamily="49" charset="0"/>
                <a:cs typeface="Courier New" panose="02070309020205020404" pitchFamily="49" charset="0"/>
              </a:rPr>
              <a:t>score=score+1</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Example solution: </a:t>
            </a:r>
            <a:r>
              <a:rPr lang="en-GB" dirty="0">
                <a:cs typeface="Courier New" panose="02070309020205020404" pitchFamily="49" charset="0"/>
                <a:hlinkClick r:id="rId2"/>
              </a:rPr>
              <a:t>quiz-with-score.py</a:t>
            </a:r>
            <a:endParaRPr lang="en-GB" dirty="0">
              <a:cs typeface="Courier New" panose="02070309020205020404" pitchFamily="49" charset="0"/>
            </a:endParaRP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96107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05C74-2152-485F-94EF-EF81EAE85A3E}"/>
              </a:ext>
            </a:extLst>
          </p:cNvPr>
          <p:cNvSpPr>
            <a:spLocks noGrp="1"/>
          </p:cNvSpPr>
          <p:nvPr>
            <p:ph type="title"/>
          </p:nvPr>
        </p:nvSpPr>
        <p:spPr/>
        <p:txBody>
          <a:bodyPr>
            <a:normAutofit fontScale="90000"/>
          </a:bodyPr>
          <a:lstStyle/>
          <a:p>
            <a:r>
              <a:rPr lang="en-GB" dirty="0"/>
              <a:t>Make </a:t>
            </a:r>
          </a:p>
        </p:txBody>
      </p:sp>
      <p:sp>
        <p:nvSpPr>
          <p:cNvPr id="3" name="Content Placeholder 2">
            <a:extLst>
              <a:ext uri="{FF2B5EF4-FFF2-40B4-BE49-F238E27FC236}">
                <a16:creationId xmlns:a16="http://schemas.microsoft.com/office/drawing/2014/main" id="{8B27A5D3-D6E8-4314-B280-665E18E21266}"/>
              </a:ext>
            </a:extLst>
          </p:cNvPr>
          <p:cNvSpPr>
            <a:spLocks noGrp="1"/>
          </p:cNvSpPr>
          <p:nvPr>
            <p:ph idx="1"/>
          </p:nvPr>
        </p:nvSpPr>
        <p:spPr>
          <a:xfrm>
            <a:off x="533400" y="1084509"/>
            <a:ext cx="5356761" cy="4351338"/>
          </a:xfrm>
        </p:spPr>
        <p:txBody>
          <a:bodyPr>
            <a:normAutofit fontScale="85000" lnSpcReduction="20000"/>
          </a:bodyPr>
          <a:lstStyle/>
          <a:p>
            <a:pPr marL="0" indent="0">
              <a:lnSpc>
                <a:spcPct val="110000"/>
              </a:lnSpc>
              <a:buNone/>
            </a:pPr>
            <a:r>
              <a:rPr lang="en-GB" dirty="0"/>
              <a:t>Write a program:</a:t>
            </a:r>
          </a:p>
          <a:p>
            <a:pPr>
              <a:lnSpc>
                <a:spcPct val="110000"/>
              </a:lnSpc>
              <a:buFont typeface="Wingdings" panose="05000000000000000000" pitchFamily="2" charset="2"/>
              <a:buChar char="ü"/>
            </a:pPr>
            <a:r>
              <a:rPr lang="en-GB" dirty="0"/>
              <a:t>that asks the mark of a score on a test paper.</a:t>
            </a:r>
          </a:p>
          <a:p>
            <a:pPr>
              <a:lnSpc>
                <a:spcPct val="110000"/>
              </a:lnSpc>
              <a:buFont typeface="Wingdings" panose="05000000000000000000" pitchFamily="2" charset="2"/>
              <a:buChar char="ü"/>
            </a:pPr>
            <a:r>
              <a:rPr lang="en-GB" dirty="0"/>
              <a:t>outputs the grade of the students according to the following criteria</a:t>
            </a:r>
          </a:p>
          <a:p>
            <a:pPr marL="0" indent="0">
              <a:lnSpc>
                <a:spcPct val="110000"/>
              </a:lnSpc>
              <a:buNone/>
            </a:pPr>
            <a:endParaRPr lang="en-GB" dirty="0"/>
          </a:p>
          <a:p>
            <a:pPr marL="0" indent="0">
              <a:lnSpc>
                <a:spcPct val="110000"/>
              </a:lnSpc>
              <a:buNone/>
            </a:pPr>
            <a:r>
              <a:rPr lang="en-GB" dirty="0"/>
              <a:t>80-100		Distinction</a:t>
            </a:r>
          </a:p>
          <a:p>
            <a:pPr marL="0" indent="0">
              <a:lnSpc>
                <a:spcPct val="110000"/>
              </a:lnSpc>
              <a:buNone/>
            </a:pPr>
            <a:r>
              <a:rPr lang="en-GB" dirty="0"/>
              <a:t>70 – 79		Merit</a:t>
            </a:r>
          </a:p>
          <a:p>
            <a:pPr marL="0" indent="0">
              <a:lnSpc>
                <a:spcPct val="110000"/>
              </a:lnSpc>
              <a:buNone/>
            </a:pPr>
            <a:r>
              <a:rPr lang="en-GB" dirty="0"/>
              <a:t>60-69		Pass</a:t>
            </a:r>
          </a:p>
          <a:p>
            <a:pPr marL="0" indent="0">
              <a:lnSpc>
                <a:spcPct val="110000"/>
              </a:lnSpc>
              <a:buNone/>
            </a:pPr>
            <a:r>
              <a:rPr lang="en-GB" dirty="0"/>
              <a:t>0-59		Fail</a:t>
            </a:r>
          </a:p>
          <a:p>
            <a:pPr marL="0" indent="0">
              <a:buNone/>
            </a:pPr>
            <a:endParaRPr lang="en-GB" dirty="0"/>
          </a:p>
        </p:txBody>
      </p:sp>
      <p:pic>
        <p:nvPicPr>
          <p:cNvPr id="6" name="Picture 5" descr="Diagram&#10;&#10;Description automatically generated">
            <a:extLst>
              <a:ext uri="{FF2B5EF4-FFF2-40B4-BE49-F238E27FC236}">
                <a16:creationId xmlns:a16="http://schemas.microsoft.com/office/drawing/2014/main" id="{B9547BF4-671E-468C-BCBB-16E8FA3FFB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4343" y="1084509"/>
            <a:ext cx="3439005" cy="5420481"/>
          </a:xfrm>
          <a:prstGeom prst="rect">
            <a:avLst/>
          </a:prstGeom>
        </p:spPr>
      </p:pic>
    </p:spTree>
    <p:extLst>
      <p:ext uri="{BB962C8B-B14F-4D97-AF65-F5344CB8AC3E}">
        <p14:creationId xmlns:p14="http://schemas.microsoft.com/office/powerpoint/2010/main" val="1036998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05C74-2152-485F-94EF-EF81EAE85A3E}"/>
              </a:ext>
            </a:extLst>
          </p:cNvPr>
          <p:cNvSpPr>
            <a:spLocks noGrp="1"/>
          </p:cNvSpPr>
          <p:nvPr>
            <p:ph type="title"/>
          </p:nvPr>
        </p:nvSpPr>
        <p:spPr/>
        <p:txBody>
          <a:bodyPr>
            <a:normAutofit fontScale="90000"/>
          </a:bodyPr>
          <a:lstStyle/>
          <a:p>
            <a:r>
              <a:rPr lang="en-GB" dirty="0"/>
              <a:t>Make</a:t>
            </a:r>
          </a:p>
        </p:txBody>
      </p:sp>
      <p:sp>
        <p:nvSpPr>
          <p:cNvPr id="3" name="Content Placeholder 2">
            <a:extLst>
              <a:ext uri="{FF2B5EF4-FFF2-40B4-BE49-F238E27FC236}">
                <a16:creationId xmlns:a16="http://schemas.microsoft.com/office/drawing/2014/main" id="{8B27A5D3-D6E8-4314-B280-665E18E21266}"/>
              </a:ext>
            </a:extLst>
          </p:cNvPr>
          <p:cNvSpPr>
            <a:spLocks noGrp="1"/>
          </p:cNvSpPr>
          <p:nvPr>
            <p:ph idx="1"/>
          </p:nvPr>
        </p:nvSpPr>
        <p:spPr>
          <a:xfrm>
            <a:off x="533400" y="1084509"/>
            <a:ext cx="5356761" cy="4351338"/>
          </a:xfrm>
        </p:spPr>
        <p:txBody>
          <a:bodyPr>
            <a:normAutofit fontScale="92500" lnSpcReduction="10000"/>
          </a:bodyPr>
          <a:lstStyle/>
          <a:p>
            <a:pPr marL="0" indent="0">
              <a:buNone/>
            </a:pPr>
            <a:r>
              <a:rPr lang="en-GB" dirty="0"/>
              <a:t>Write a program:</a:t>
            </a:r>
          </a:p>
          <a:p>
            <a:pPr>
              <a:buFont typeface="Wingdings" panose="05000000000000000000" pitchFamily="2" charset="2"/>
              <a:buChar char="ü"/>
            </a:pPr>
            <a:r>
              <a:rPr lang="en-GB" dirty="0"/>
              <a:t>that asks the mark of a score on a test paper.</a:t>
            </a:r>
          </a:p>
          <a:p>
            <a:pPr>
              <a:buFont typeface="Wingdings" panose="05000000000000000000" pitchFamily="2" charset="2"/>
              <a:buChar char="ü"/>
            </a:pPr>
            <a:r>
              <a:rPr lang="en-GB" dirty="0"/>
              <a:t>outputs the grade of the students according to the following criteria</a:t>
            </a:r>
          </a:p>
          <a:p>
            <a:pPr marL="0" indent="0">
              <a:buNone/>
            </a:pPr>
            <a:endParaRPr lang="en-GB" dirty="0"/>
          </a:p>
          <a:p>
            <a:pPr marL="0" indent="0">
              <a:buNone/>
            </a:pPr>
            <a:r>
              <a:rPr lang="en-GB" dirty="0"/>
              <a:t>80-100		Distinction</a:t>
            </a:r>
          </a:p>
          <a:p>
            <a:pPr marL="0" indent="0">
              <a:buNone/>
            </a:pPr>
            <a:r>
              <a:rPr lang="en-GB" dirty="0"/>
              <a:t>70 – 79		Merit</a:t>
            </a:r>
          </a:p>
          <a:p>
            <a:pPr marL="0" indent="0">
              <a:buNone/>
            </a:pPr>
            <a:r>
              <a:rPr lang="en-GB" dirty="0"/>
              <a:t>60-69			Pass</a:t>
            </a:r>
          </a:p>
          <a:p>
            <a:pPr marL="0" indent="0">
              <a:buNone/>
            </a:pPr>
            <a:r>
              <a:rPr lang="en-GB" dirty="0"/>
              <a:t>0-59			Fail</a:t>
            </a:r>
          </a:p>
          <a:p>
            <a:pPr marL="0" indent="0">
              <a:buNone/>
            </a:pPr>
            <a:endParaRPr lang="en-GB" dirty="0"/>
          </a:p>
        </p:txBody>
      </p:sp>
      <p:sp>
        <p:nvSpPr>
          <p:cNvPr id="4" name="Rectangle 3">
            <a:extLst>
              <a:ext uri="{FF2B5EF4-FFF2-40B4-BE49-F238E27FC236}">
                <a16:creationId xmlns:a16="http://schemas.microsoft.com/office/drawing/2014/main" id="{CEFF306A-0B44-40B4-8461-19610D25015E}"/>
              </a:ext>
            </a:extLst>
          </p:cNvPr>
          <p:cNvSpPr/>
          <p:nvPr/>
        </p:nvSpPr>
        <p:spPr>
          <a:xfrm>
            <a:off x="6483916" y="1594448"/>
            <a:ext cx="4840356" cy="4212692"/>
          </a:xfrm>
          <a:prstGeom prst="rect">
            <a:avLst/>
          </a:prstGeom>
          <a:ln>
            <a:solidFill>
              <a:schemeClr val="accent6">
                <a:lumMod val="60000"/>
                <a:lumOff val="40000"/>
              </a:schemeClr>
            </a:solidFill>
          </a:ln>
        </p:spPr>
        <p:txBody>
          <a:bodyPr wrap="square">
            <a:spAutoFit/>
          </a:bodyPr>
          <a:lstStyle/>
          <a:p>
            <a:pPr>
              <a:lnSpc>
                <a:spcPct val="150000"/>
              </a:lnSpc>
            </a:pPr>
            <a:r>
              <a:rPr lang="en-US" dirty="0">
                <a:latin typeface="Courier New" panose="02070309020205020404" pitchFamily="49" charset="0"/>
              </a:rPr>
              <a:t>print(“Enter mark:”)</a:t>
            </a:r>
          </a:p>
          <a:p>
            <a:pPr>
              <a:lnSpc>
                <a:spcPct val="150000"/>
              </a:lnSpc>
            </a:pPr>
            <a:r>
              <a:rPr lang="en-US" dirty="0">
                <a:latin typeface="Courier New" panose="02070309020205020404" pitchFamily="49" charset="0"/>
              </a:rPr>
              <a:t>mark=int(input()) </a:t>
            </a:r>
          </a:p>
          <a:p>
            <a:pPr>
              <a:lnSpc>
                <a:spcPct val="150000"/>
              </a:lnSpc>
            </a:pPr>
            <a:r>
              <a:rPr lang="en-US" dirty="0">
                <a:latin typeface="Courier New" panose="02070309020205020404" pitchFamily="49" charset="0"/>
              </a:rPr>
              <a:t>if(mark&gt;=80):</a:t>
            </a:r>
          </a:p>
          <a:p>
            <a:pPr>
              <a:lnSpc>
                <a:spcPct val="150000"/>
              </a:lnSpc>
            </a:pPr>
            <a:r>
              <a:rPr lang="en-US" dirty="0">
                <a:latin typeface="Courier New" panose="02070309020205020404" pitchFamily="49" charset="0"/>
              </a:rPr>
              <a:t> print(“Distinction") </a:t>
            </a:r>
          </a:p>
          <a:p>
            <a:pPr>
              <a:lnSpc>
                <a:spcPct val="150000"/>
              </a:lnSpc>
            </a:pPr>
            <a:r>
              <a:rPr lang="en-US" dirty="0" err="1">
                <a:latin typeface="Courier New" panose="02070309020205020404" pitchFamily="49" charset="0"/>
              </a:rPr>
              <a:t>elif</a:t>
            </a:r>
            <a:r>
              <a:rPr lang="en-US" dirty="0">
                <a:latin typeface="Courier New" panose="02070309020205020404" pitchFamily="49" charset="0"/>
              </a:rPr>
              <a:t>(mark&gt;=70 and mark&lt;80): </a:t>
            </a:r>
          </a:p>
          <a:p>
            <a:pPr>
              <a:lnSpc>
                <a:spcPct val="150000"/>
              </a:lnSpc>
            </a:pPr>
            <a:r>
              <a:rPr lang="en-US" dirty="0">
                <a:latin typeface="Courier New" panose="02070309020205020404" pitchFamily="49" charset="0"/>
              </a:rPr>
              <a:t> print(“Merit") </a:t>
            </a:r>
          </a:p>
          <a:p>
            <a:pPr>
              <a:lnSpc>
                <a:spcPct val="150000"/>
              </a:lnSpc>
            </a:pPr>
            <a:r>
              <a:rPr lang="en-US" dirty="0" err="1">
                <a:latin typeface="Courier New" panose="02070309020205020404" pitchFamily="49" charset="0"/>
              </a:rPr>
              <a:t>elif</a:t>
            </a:r>
            <a:r>
              <a:rPr lang="en-US" dirty="0">
                <a:latin typeface="Courier New" panose="02070309020205020404" pitchFamily="49" charset="0"/>
              </a:rPr>
              <a:t>(mark&gt;=60 and mark&lt;70): </a:t>
            </a:r>
          </a:p>
          <a:p>
            <a:pPr>
              <a:lnSpc>
                <a:spcPct val="150000"/>
              </a:lnSpc>
            </a:pPr>
            <a:r>
              <a:rPr lang="en-US" dirty="0">
                <a:latin typeface="Courier New" panose="02070309020205020404" pitchFamily="49" charset="0"/>
              </a:rPr>
              <a:t> print(“Pass") </a:t>
            </a:r>
          </a:p>
          <a:p>
            <a:pPr>
              <a:lnSpc>
                <a:spcPct val="150000"/>
              </a:lnSpc>
            </a:pPr>
            <a:r>
              <a:rPr lang="en-US" dirty="0">
                <a:latin typeface="Courier New" panose="02070309020205020404" pitchFamily="49" charset="0"/>
              </a:rPr>
              <a:t>else: </a:t>
            </a:r>
          </a:p>
          <a:p>
            <a:pPr>
              <a:lnSpc>
                <a:spcPct val="150000"/>
              </a:lnSpc>
            </a:pPr>
            <a:r>
              <a:rPr lang="en-US" dirty="0">
                <a:latin typeface="Courier New" panose="02070309020205020404" pitchFamily="49" charset="0"/>
              </a:rPr>
              <a:t> print(“Fail")</a:t>
            </a:r>
            <a:endParaRPr lang="en-US" dirty="0"/>
          </a:p>
        </p:txBody>
      </p:sp>
    </p:spTree>
    <p:extLst>
      <p:ext uri="{BB962C8B-B14F-4D97-AF65-F5344CB8AC3E}">
        <p14:creationId xmlns:p14="http://schemas.microsoft.com/office/powerpoint/2010/main" val="12219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6DD60-0B84-4BC3-B817-8A137FD3D7B2}"/>
              </a:ext>
            </a:extLst>
          </p:cNvPr>
          <p:cNvSpPr>
            <a:spLocks noGrp="1"/>
          </p:cNvSpPr>
          <p:nvPr>
            <p:ph type="title"/>
          </p:nvPr>
        </p:nvSpPr>
        <p:spPr/>
        <p:txBody>
          <a:bodyPr>
            <a:normAutofit fontScale="90000"/>
          </a:bodyPr>
          <a:lstStyle/>
          <a:p>
            <a:r>
              <a:rPr lang="en-GB" dirty="0"/>
              <a:t>Nested selection</a:t>
            </a:r>
          </a:p>
        </p:txBody>
      </p:sp>
      <p:sp>
        <p:nvSpPr>
          <p:cNvPr id="4" name="TextShape 2">
            <a:extLst>
              <a:ext uri="{FF2B5EF4-FFF2-40B4-BE49-F238E27FC236}">
                <a16:creationId xmlns:a16="http://schemas.microsoft.com/office/drawing/2014/main" id="{06B61C63-DB6F-4617-9167-EC82C163BA23}"/>
              </a:ext>
            </a:extLst>
          </p:cNvPr>
          <p:cNvSpPr txBox="1"/>
          <p:nvPr/>
        </p:nvSpPr>
        <p:spPr>
          <a:xfrm>
            <a:off x="496463" y="1321119"/>
            <a:ext cx="4269638" cy="1837717"/>
          </a:xfrm>
          <a:prstGeom prst="rect">
            <a:avLst/>
          </a:prstGeom>
          <a:ln>
            <a:solidFill>
              <a:srgbClr val="92D050"/>
            </a:solidFill>
          </a:ln>
        </p:spPr>
        <p:txBody>
          <a:bodyPr/>
          <a:lstStyle/>
          <a:p>
            <a:r>
              <a:rPr lang="en-GB" sz="2000" dirty="0">
                <a:latin typeface="Courier New" panose="02070309020205020404" pitchFamily="49" charset="0"/>
                <a:cs typeface="Courier New" panose="02070309020205020404" pitchFamily="49" charset="0"/>
              </a:rPr>
              <a:t>if “animal”==“mammal”:</a:t>
            </a:r>
          </a:p>
          <a:p>
            <a:r>
              <a:rPr lang="en-GB" sz="2000" dirty="0">
                <a:latin typeface="Courier New" panose="02070309020205020404" pitchFamily="49" charset="0"/>
                <a:cs typeface="Courier New" panose="02070309020205020404" pitchFamily="49" charset="0"/>
              </a:rPr>
              <a:t> if “</a:t>
            </a:r>
            <a:r>
              <a:rPr lang="en-GB" sz="2000" dirty="0" err="1">
                <a:latin typeface="Courier New" panose="02070309020205020404" pitchFamily="49" charset="0"/>
                <a:cs typeface="Courier New" panose="02070309020205020404" pitchFamily="49" charset="0"/>
              </a:rPr>
              <a:t>lays_eggs</a:t>
            </a:r>
            <a:r>
              <a:rPr lang="en-GB" sz="2000" dirty="0">
                <a:latin typeface="Courier New" panose="02070309020205020404" pitchFamily="49" charset="0"/>
                <a:cs typeface="Courier New" panose="02070309020205020404" pitchFamily="49" charset="0"/>
              </a:rPr>
              <a:t>” == True:</a:t>
            </a:r>
          </a:p>
          <a:p>
            <a:r>
              <a:rPr lang="en-GB" sz="2000" dirty="0">
                <a:latin typeface="Courier New" panose="02070309020205020404" pitchFamily="49" charset="0"/>
                <a:cs typeface="Courier New" panose="02070309020205020404" pitchFamily="49" charset="0"/>
              </a:rPr>
              <a:t>  print(“Platypus”)</a:t>
            </a:r>
          </a:p>
          <a:p>
            <a:r>
              <a:rPr lang="en-GB" sz="2000" dirty="0">
                <a:latin typeface="Courier New" panose="02070309020205020404" pitchFamily="49" charset="0"/>
                <a:cs typeface="Courier New" panose="02070309020205020404" pitchFamily="49" charset="0"/>
              </a:rPr>
              <a:t> else:</a:t>
            </a:r>
          </a:p>
          <a:p>
            <a:r>
              <a:rPr lang="en-GB" sz="2000" dirty="0">
                <a:latin typeface="Courier New" panose="02070309020205020404" pitchFamily="49" charset="0"/>
                <a:cs typeface="Courier New" panose="02070309020205020404" pitchFamily="49" charset="0"/>
              </a:rPr>
              <a:t>  print(“Not a Platypus”)</a:t>
            </a:r>
          </a:p>
          <a:p>
            <a:pPr>
              <a:lnSpc>
                <a:spcPct val="100000"/>
              </a:lnSpc>
            </a:pPr>
            <a:endParaRPr lang="en-GB" sz="2000" dirty="0">
              <a:solidFill>
                <a:srgbClr val="0070C0"/>
              </a:solidFill>
              <a:latin typeface="Courier New" panose="02070309020205020404" pitchFamily="49" charset="0"/>
              <a:cs typeface="Courier New" panose="02070309020205020404" pitchFamily="49" charset="0"/>
            </a:endParaRPr>
          </a:p>
          <a:p>
            <a:pPr>
              <a:lnSpc>
                <a:spcPct val="100000"/>
              </a:lnSpc>
            </a:pPr>
            <a:endParaRPr lang="en-GB" sz="2000" dirty="0">
              <a:solidFill>
                <a:srgbClr val="0070C0"/>
              </a:solidFill>
              <a:latin typeface="Courier New" panose="02070309020205020404" pitchFamily="49" charset="0"/>
              <a:cs typeface="Courier New" panose="02070309020205020404" pitchFamily="49" charset="0"/>
            </a:endParaRPr>
          </a:p>
          <a:p>
            <a:pPr>
              <a:lnSpc>
                <a:spcPct val="100000"/>
              </a:lnSpc>
            </a:pPr>
            <a:endParaRPr lang="en-GB" sz="2000" dirty="0">
              <a:solidFill>
                <a:srgbClr val="0070C0"/>
              </a:solidFill>
              <a:latin typeface="Courier New" panose="02070309020205020404" pitchFamily="49" charset="0"/>
              <a:cs typeface="Courier New" panose="02070309020205020404" pitchFamily="49" charset="0"/>
            </a:endParaRPr>
          </a:p>
          <a:p>
            <a:pPr>
              <a:lnSpc>
                <a:spcPct val="100000"/>
              </a:lnSpc>
            </a:pPr>
            <a:endParaRPr lang="en-GB" sz="1400" dirty="0">
              <a:solidFill>
                <a:srgbClr val="0070C0"/>
              </a:solidFill>
              <a:latin typeface="Courier New" panose="02070309020205020404" pitchFamily="49" charset="0"/>
              <a:cs typeface="Courier New" panose="02070309020205020404" pitchFamily="49" charset="0"/>
            </a:endParaRPr>
          </a:p>
          <a:p>
            <a:pPr>
              <a:lnSpc>
                <a:spcPct val="100000"/>
              </a:lnSpc>
            </a:pPr>
            <a:r>
              <a:rPr lang="en-GB" sz="1400" dirty="0">
                <a:solidFill>
                  <a:srgbClr val="0070C0"/>
                </a:solidFill>
                <a:latin typeface="Courier New" panose="02070309020205020404" pitchFamily="49" charset="0"/>
                <a:cs typeface="Courier New" panose="02070309020205020404" pitchFamily="49" charset="0"/>
              </a:rPr>
              <a:t>	</a:t>
            </a:r>
            <a:endParaRPr dirty="0"/>
          </a:p>
          <a:p>
            <a:pPr>
              <a:lnSpc>
                <a:spcPct val="100000"/>
              </a:lnSpc>
            </a:pPr>
            <a:endParaRPr dirty="0"/>
          </a:p>
        </p:txBody>
      </p:sp>
      <p:sp>
        <p:nvSpPr>
          <p:cNvPr id="5" name="TextShape 2">
            <a:extLst>
              <a:ext uri="{FF2B5EF4-FFF2-40B4-BE49-F238E27FC236}">
                <a16:creationId xmlns:a16="http://schemas.microsoft.com/office/drawing/2014/main" id="{3C4C2382-7108-45C6-93EB-F88A67D13D6E}"/>
              </a:ext>
            </a:extLst>
          </p:cNvPr>
          <p:cNvSpPr txBox="1"/>
          <p:nvPr/>
        </p:nvSpPr>
        <p:spPr>
          <a:xfrm>
            <a:off x="4964581" y="1224248"/>
            <a:ext cx="6077815" cy="2204752"/>
          </a:xfrm>
          <a:prstGeom prst="rect">
            <a:avLst/>
          </a:prstGeom>
        </p:spPr>
        <p:txBody>
          <a:bodyPr/>
          <a:lstStyle/>
          <a:p>
            <a:r>
              <a:rPr lang="en-US" sz="2400" dirty="0">
                <a:cs typeface="Courier New" panose="02070309020205020404" pitchFamily="49" charset="0"/>
              </a:rPr>
              <a:t>With nested selection we can have </a:t>
            </a:r>
            <a:r>
              <a:rPr lang="en-US" sz="2400" dirty="0">
                <a:latin typeface="Courier New" panose="02070309020205020404" pitchFamily="49" charset="0"/>
                <a:cs typeface="Courier New" panose="02070309020205020404" pitchFamily="49" charset="0"/>
              </a:rPr>
              <a:t>if </a:t>
            </a:r>
            <a:r>
              <a:rPr lang="en-US" sz="2400" dirty="0">
                <a:cs typeface="Courier New" panose="02070309020205020404" pitchFamily="49" charset="0"/>
              </a:rPr>
              <a:t> statements inside </a:t>
            </a:r>
            <a:r>
              <a:rPr lang="en-US" sz="2400" dirty="0">
                <a:latin typeface="Courier New" panose="02070309020205020404" pitchFamily="49" charset="0"/>
                <a:cs typeface="Courier New" panose="02070309020205020404" pitchFamily="49" charset="0"/>
              </a:rPr>
              <a:t>if</a:t>
            </a:r>
            <a:r>
              <a:rPr lang="en-US" sz="2400" dirty="0">
                <a:cs typeface="Courier New" panose="02070309020205020404" pitchFamily="49" charset="0"/>
              </a:rPr>
              <a:t> statements</a:t>
            </a:r>
          </a:p>
          <a:p>
            <a:endParaRPr lang="en-US" dirty="0">
              <a:latin typeface="Courier New" panose="02070309020205020404" pitchFamily="49" charset="0"/>
              <a:cs typeface="Courier New" panose="02070309020205020404" pitchFamily="49" charset="0"/>
            </a:endParaRPr>
          </a:p>
          <a:p>
            <a:pPr marL="342900" indent="-342900">
              <a:lnSpc>
                <a:spcPct val="100000"/>
              </a:lnSpc>
              <a:buFont typeface="+mj-lt"/>
              <a:buAutoNum type="arabicPeriod"/>
            </a:pPr>
            <a:endParaRPr dirty="0">
              <a:solidFill>
                <a:srgbClr val="0070C0"/>
              </a:solidFill>
              <a:latin typeface="Courier New" panose="02070309020205020404" pitchFamily="49" charset="0"/>
              <a:cs typeface="Courier New" panose="02070309020205020404" pitchFamily="49" charset="0"/>
            </a:endParaRPr>
          </a:p>
          <a:p>
            <a:pPr>
              <a:lnSpc>
                <a:spcPct val="100000"/>
              </a:lnSpc>
            </a:pPr>
            <a:endParaRPr dirty="0">
              <a:latin typeface="Courier New" panose="02070309020205020404" pitchFamily="49" charset="0"/>
              <a:cs typeface="Courier New" panose="02070309020205020404" pitchFamily="49" charset="0"/>
            </a:endParaRPr>
          </a:p>
          <a:p>
            <a:pPr>
              <a:lnSpc>
                <a:spcPct val="100000"/>
              </a:lnSpc>
            </a:pPr>
            <a:endParaRPr dirty="0">
              <a:latin typeface="Courier New" panose="02070309020205020404" pitchFamily="49" charset="0"/>
              <a:cs typeface="Courier New" panose="02070309020205020404" pitchFamily="49" charset="0"/>
            </a:endParaRPr>
          </a:p>
        </p:txBody>
      </p:sp>
      <p:pic>
        <p:nvPicPr>
          <p:cNvPr id="7" name="Picture 6">
            <a:extLst>
              <a:ext uri="{FF2B5EF4-FFF2-40B4-BE49-F238E27FC236}">
                <a16:creationId xmlns:a16="http://schemas.microsoft.com/office/drawing/2014/main" id="{832854D6-609F-4F9C-8909-66D2943878F2}"/>
              </a:ext>
            </a:extLst>
          </p:cNvPr>
          <p:cNvPicPr>
            <a:picLocks noChangeAspect="1"/>
          </p:cNvPicPr>
          <p:nvPr/>
        </p:nvPicPr>
        <p:blipFill>
          <a:blip r:embed="rId2"/>
          <a:stretch>
            <a:fillRect/>
          </a:stretch>
        </p:blipFill>
        <p:spPr>
          <a:xfrm>
            <a:off x="6066472" y="2239977"/>
            <a:ext cx="3429000" cy="4038600"/>
          </a:xfrm>
          <a:prstGeom prst="rect">
            <a:avLst/>
          </a:prstGeom>
        </p:spPr>
      </p:pic>
    </p:spTree>
    <p:extLst>
      <p:ext uri="{BB962C8B-B14F-4D97-AF65-F5344CB8AC3E}">
        <p14:creationId xmlns:p14="http://schemas.microsoft.com/office/powerpoint/2010/main" val="16435051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94CC8EC-A545-9072-DB4B-24B708A88D4A}"/>
              </a:ext>
            </a:extLst>
          </p:cNvPr>
          <p:cNvPicPr>
            <a:picLocks noChangeAspect="1"/>
          </p:cNvPicPr>
          <p:nvPr/>
        </p:nvPicPr>
        <p:blipFill>
          <a:blip r:embed="rId2"/>
          <a:stretch>
            <a:fillRect/>
          </a:stretch>
        </p:blipFill>
        <p:spPr>
          <a:xfrm>
            <a:off x="0" y="813865"/>
            <a:ext cx="12192000" cy="5230269"/>
          </a:xfrm>
          <a:prstGeom prst="rect">
            <a:avLst/>
          </a:prstGeom>
        </p:spPr>
      </p:pic>
    </p:spTree>
    <p:extLst>
      <p:ext uri="{BB962C8B-B14F-4D97-AF65-F5344CB8AC3E}">
        <p14:creationId xmlns:p14="http://schemas.microsoft.com/office/powerpoint/2010/main" val="2432305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6DD60-0B84-4BC3-B817-8A137FD3D7B2}"/>
              </a:ext>
            </a:extLst>
          </p:cNvPr>
          <p:cNvSpPr>
            <a:spLocks noGrp="1"/>
          </p:cNvSpPr>
          <p:nvPr>
            <p:ph type="title"/>
          </p:nvPr>
        </p:nvSpPr>
        <p:spPr/>
        <p:txBody>
          <a:bodyPr>
            <a:normAutofit fontScale="90000"/>
          </a:bodyPr>
          <a:lstStyle/>
          <a:p>
            <a:r>
              <a:rPr lang="en-GB" dirty="0"/>
              <a:t>Plenary: Nested selection</a:t>
            </a:r>
          </a:p>
        </p:txBody>
      </p:sp>
      <p:sp>
        <p:nvSpPr>
          <p:cNvPr id="4" name="TextShape 2">
            <a:extLst>
              <a:ext uri="{FF2B5EF4-FFF2-40B4-BE49-F238E27FC236}">
                <a16:creationId xmlns:a16="http://schemas.microsoft.com/office/drawing/2014/main" id="{06B61C63-DB6F-4617-9167-EC82C163BA23}"/>
              </a:ext>
            </a:extLst>
          </p:cNvPr>
          <p:cNvSpPr txBox="1"/>
          <p:nvPr/>
        </p:nvSpPr>
        <p:spPr>
          <a:xfrm>
            <a:off x="508338" y="964860"/>
            <a:ext cx="4269638" cy="2710345"/>
          </a:xfrm>
          <a:prstGeom prst="rect">
            <a:avLst/>
          </a:prstGeom>
        </p:spPr>
        <p:txBody>
          <a:bodyPr/>
          <a:lstStyle/>
          <a:p>
            <a:r>
              <a:rPr lang="en-GB" sz="2000" dirty="0">
                <a:latin typeface="Courier New" panose="02070309020205020404" pitchFamily="49" charset="0"/>
                <a:cs typeface="Courier New" panose="02070309020205020404" pitchFamily="49" charset="0"/>
              </a:rPr>
              <a:t>if num1&lt;num2:</a:t>
            </a:r>
          </a:p>
          <a:p>
            <a:r>
              <a:rPr lang="en-GB" sz="2000" dirty="0">
                <a:latin typeface="Courier New" panose="02070309020205020404" pitchFamily="49" charset="0"/>
                <a:cs typeface="Courier New" panose="02070309020205020404" pitchFamily="49" charset="0"/>
              </a:rPr>
              <a:t> if (num3&gt;num4):</a:t>
            </a:r>
          </a:p>
          <a:p>
            <a:r>
              <a:rPr lang="en-GB" sz="2000" dirty="0">
                <a:latin typeface="Courier New" panose="02070309020205020404" pitchFamily="49" charset="0"/>
                <a:cs typeface="Courier New" panose="02070309020205020404" pitchFamily="49" charset="0"/>
              </a:rPr>
              <a:t>  print(“a”)</a:t>
            </a:r>
          </a:p>
          <a:p>
            <a:r>
              <a:rPr lang="en-GB" sz="2000" dirty="0">
                <a:latin typeface="Courier New" panose="02070309020205020404" pitchFamily="49" charset="0"/>
                <a:cs typeface="Courier New" panose="02070309020205020404" pitchFamily="49" charset="0"/>
              </a:rPr>
              <a:t> else:</a:t>
            </a:r>
          </a:p>
          <a:p>
            <a:r>
              <a:rPr lang="en-GB" sz="2000" dirty="0">
                <a:latin typeface="Courier New" panose="02070309020205020404" pitchFamily="49" charset="0"/>
                <a:cs typeface="Courier New" panose="02070309020205020404" pitchFamily="49" charset="0"/>
              </a:rPr>
              <a:t>  print(“d”)</a:t>
            </a:r>
          </a:p>
          <a:p>
            <a:r>
              <a:rPr lang="en-GB" sz="2000" dirty="0" err="1">
                <a:latin typeface="Courier New" panose="02070309020205020404" pitchFamily="49" charset="0"/>
                <a:cs typeface="Courier New" panose="02070309020205020404" pitchFamily="49" charset="0"/>
              </a:rPr>
              <a:t>elif</a:t>
            </a:r>
            <a:r>
              <a:rPr lang="en-GB" sz="2000" dirty="0">
                <a:latin typeface="Courier New" panose="02070309020205020404" pitchFamily="49" charset="0"/>
                <a:cs typeface="Courier New" panose="02070309020205020404" pitchFamily="49" charset="0"/>
              </a:rPr>
              <a:t> num1&gt;num2:</a:t>
            </a:r>
          </a:p>
          <a:p>
            <a:r>
              <a:rPr lang="en-GB" sz="2000" dirty="0">
                <a:latin typeface="Courier New" panose="02070309020205020404" pitchFamily="49" charset="0"/>
                <a:cs typeface="Courier New" panose="02070309020205020404" pitchFamily="49" charset="0"/>
              </a:rPr>
              <a:t> if (num3==num4):</a:t>
            </a:r>
          </a:p>
          <a:p>
            <a:r>
              <a:rPr lang="en-GB" sz="2000" dirty="0">
                <a:latin typeface="Courier New" panose="02070309020205020404" pitchFamily="49" charset="0"/>
                <a:cs typeface="Courier New" panose="02070309020205020404" pitchFamily="49" charset="0"/>
              </a:rPr>
              <a:t>  print(“b”)</a:t>
            </a:r>
          </a:p>
          <a:p>
            <a:r>
              <a:rPr lang="en-GB" sz="2000" dirty="0">
                <a:latin typeface="Courier New" panose="02070309020205020404" pitchFamily="49" charset="0"/>
                <a:cs typeface="Courier New" panose="02070309020205020404" pitchFamily="49" charset="0"/>
              </a:rPr>
              <a:t> else:</a:t>
            </a:r>
          </a:p>
          <a:p>
            <a:r>
              <a:rPr lang="en-GB" sz="2000" dirty="0">
                <a:latin typeface="Courier New" panose="02070309020205020404" pitchFamily="49" charset="0"/>
                <a:cs typeface="Courier New" panose="02070309020205020404" pitchFamily="49" charset="0"/>
              </a:rPr>
              <a:t>  print(“e”)</a:t>
            </a:r>
          </a:p>
          <a:p>
            <a:r>
              <a:rPr lang="en-GB" sz="2000" dirty="0">
                <a:latin typeface="Courier New" panose="02070309020205020404" pitchFamily="49" charset="0"/>
                <a:cs typeface="Courier New" panose="02070309020205020404" pitchFamily="49" charset="0"/>
              </a:rPr>
              <a:t>else:</a:t>
            </a:r>
          </a:p>
          <a:p>
            <a:r>
              <a:rPr lang="en-GB" sz="2000" dirty="0">
                <a:latin typeface="Courier New" panose="02070309020205020404" pitchFamily="49" charset="0"/>
                <a:cs typeface="Courier New" panose="02070309020205020404" pitchFamily="49" charset="0"/>
              </a:rPr>
              <a:t> if (num3&lt;num4):</a:t>
            </a:r>
          </a:p>
          <a:p>
            <a:r>
              <a:rPr lang="en-GB" sz="2000" dirty="0">
                <a:latin typeface="Courier New" panose="02070309020205020404" pitchFamily="49" charset="0"/>
                <a:cs typeface="Courier New" panose="02070309020205020404" pitchFamily="49" charset="0"/>
              </a:rPr>
              <a:t>  print(“c”)</a:t>
            </a:r>
          </a:p>
          <a:p>
            <a:r>
              <a:rPr lang="en-GB" sz="2000" dirty="0">
                <a:latin typeface="Courier New" panose="02070309020205020404" pitchFamily="49" charset="0"/>
                <a:cs typeface="Courier New" panose="02070309020205020404" pitchFamily="49" charset="0"/>
              </a:rPr>
              <a:t> else:</a:t>
            </a:r>
          </a:p>
          <a:p>
            <a:r>
              <a:rPr lang="en-GB" sz="2000" dirty="0">
                <a:latin typeface="Courier New" panose="02070309020205020404" pitchFamily="49" charset="0"/>
                <a:cs typeface="Courier New" panose="02070309020205020404" pitchFamily="49" charset="0"/>
              </a:rPr>
              <a:t>  print(“f”)</a:t>
            </a:r>
          </a:p>
          <a:p>
            <a:pPr>
              <a:lnSpc>
                <a:spcPct val="100000"/>
              </a:lnSpc>
            </a:pPr>
            <a:endParaRPr lang="en-GB" sz="2000" dirty="0">
              <a:solidFill>
                <a:srgbClr val="0070C0"/>
              </a:solidFill>
              <a:latin typeface="Courier New" panose="02070309020205020404" pitchFamily="49" charset="0"/>
              <a:cs typeface="Courier New" panose="02070309020205020404" pitchFamily="49" charset="0"/>
            </a:endParaRPr>
          </a:p>
          <a:p>
            <a:pPr>
              <a:lnSpc>
                <a:spcPct val="100000"/>
              </a:lnSpc>
            </a:pPr>
            <a:endParaRPr lang="en-GB" sz="2000" dirty="0">
              <a:solidFill>
                <a:srgbClr val="0070C0"/>
              </a:solidFill>
              <a:latin typeface="Courier New" panose="02070309020205020404" pitchFamily="49" charset="0"/>
              <a:cs typeface="Courier New" panose="02070309020205020404" pitchFamily="49" charset="0"/>
            </a:endParaRPr>
          </a:p>
          <a:p>
            <a:pPr>
              <a:lnSpc>
                <a:spcPct val="100000"/>
              </a:lnSpc>
            </a:pPr>
            <a:endParaRPr lang="en-GB" sz="2000" dirty="0">
              <a:solidFill>
                <a:srgbClr val="0070C0"/>
              </a:solidFill>
              <a:latin typeface="Courier New" panose="02070309020205020404" pitchFamily="49" charset="0"/>
              <a:cs typeface="Courier New" panose="02070309020205020404" pitchFamily="49" charset="0"/>
            </a:endParaRPr>
          </a:p>
          <a:p>
            <a:pPr>
              <a:lnSpc>
                <a:spcPct val="100000"/>
              </a:lnSpc>
            </a:pPr>
            <a:endParaRPr lang="en-GB" sz="1400" dirty="0">
              <a:solidFill>
                <a:srgbClr val="0070C0"/>
              </a:solidFill>
              <a:latin typeface="Courier New" panose="02070309020205020404" pitchFamily="49" charset="0"/>
              <a:cs typeface="Courier New" panose="02070309020205020404" pitchFamily="49" charset="0"/>
            </a:endParaRPr>
          </a:p>
          <a:p>
            <a:pPr>
              <a:lnSpc>
                <a:spcPct val="100000"/>
              </a:lnSpc>
            </a:pPr>
            <a:r>
              <a:rPr lang="en-GB" sz="1400" dirty="0">
                <a:solidFill>
                  <a:srgbClr val="0070C0"/>
                </a:solidFill>
                <a:latin typeface="Courier New" panose="02070309020205020404" pitchFamily="49" charset="0"/>
                <a:cs typeface="Courier New" panose="02070309020205020404" pitchFamily="49" charset="0"/>
              </a:rPr>
              <a:t>	</a:t>
            </a:r>
            <a:endParaRPr dirty="0"/>
          </a:p>
          <a:p>
            <a:pPr>
              <a:lnSpc>
                <a:spcPct val="100000"/>
              </a:lnSpc>
            </a:pPr>
            <a:endParaRPr dirty="0"/>
          </a:p>
        </p:txBody>
      </p:sp>
      <p:sp>
        <p:nvSpPr>
          <p:cNvPr id="5" name="TextShape 2">
            <a:extLst>
              <a:ext uri="{FF2B5EF4-FFF2-40B4-BE49-F238E27FC236}">
                <a16:creationId xmlns:a16="http://schemas.microsoft.com/office/drawing/2014/main" id="{3C4C2382-7108-45C6-93EB-F88A67D13D6E}"/>
              </a:ext>
            </a:extLst>
          </p:cNvPr>
          <p:cNvSpPr txBox="1"/>
          <p:nvPr/>
        </p:nvSpPr>
        <p:spPr>
          <a:xfrm>
            <a:off x="4905205" y="1224248"/>
            <a:ext cx="6077815" cy="2204752"/>
          </a:xfrm>
          <a:prstGeom prst="rect">
            <a:avLst/>
          </a:prstGeom>
        </p:spPr>
        <p:txBody>
          <a:bodyPr/>
          <a:lstStyle/>
          <a:p>
            <a:r>
              <a:rPr lang="en-US" sz="2400" dirty="0">
                <a:cs typeface="Courier New" panose="02070309020205020404" pitchFamily="49" charset="0"/>
              </a:rPr>
              <a:t>What is output when the variables have the following values?</a:t>
            </a:r>
          </a:p>
          <a:p>
            <a:endParaRPr lang="en-US" sz="2400" dirty="0">
              <a:cs typeface="Courier New" panose="02070309020205020404" pitchFamily="49" charset="0"/>
            </a:endParaRPr>
          </a:p>
          <a:p>
            <a:pPr marL="342900" indent="-342900">
              <a:buFont typeface="+mj-lt"/>
              <a:buAutoNum type="arabicPeriod"/>
            </a:pPr>
            <a:r>
              <a:rPr lang="en-US" dirty="0">
                <a:latin typeface="Courier New" panose="02070309020205020404" pitchFamily="49" charset="0"/>
                <a:cs typeface="Courier New" panose="02070309020205020404" pitchFamily="49" charset="0"/>
              </a:rPr>
              <a:t>num1=2, num2=2, num3=2, num4=2</a:t>
            </a:r>
          </a:p>
          <a:p>
            <a:pPr marL="342900" indent="-342900">
              <a:buFont typeface="+mj-lt"/>
              <a:buAutoNum type="arabicPeriod"/>
            </a:pPr>
            <a:r>
              <a:rPr lang="en-US" dirty="0">
                <a:latin typeface="Courier New" panose="02070309020205020404" pitchFamily="49" charset="0"/>
                <a:cs typeface="Courier New" panose="02070309020205020404" pitchFamily="49" charset="0"/>
              </a:rPr>
              <a:t>num1=2, num2=3, num3=4, num4=5</a:t>
            </a:r>
          </a:p>
          <a:p>
            <a:pPr marL="342900" indent="-342900">
              <a:buFont typeface="+mj-lt"/>
              <a:buAutoNum type="arabicPeriod"/>
            </a:pPr>
            <a:r>
              <a:rPr lang="en-US" dirty="0">
                <a:latin typeface="Courier New" panose="02070309020205020404" pitchFamily="49" charset="0"/>
                <a:cs typeface="Courier New" panose="02070309020205020404" pitchFamily="49" charset="0"/>
              </a:rPr>
              <a:t>num1=5, num2=4, num3=3, num4=2</a:t>
            </a:r>
          </a:p>
          <a:p>
            <a:pPr marL="342900" indent="-342900">
              <a:buFont typeface="+mj-lt"/>
              <a:buAutoNum type="arabicPeriod"/>
            </a:pPr>
            <a:r>
              <a:rPr lang="en-US" dirty="0">
                <a:latin typeface="Courier New" panose="02070309020205020404" pitchFamily="49" charset="0"/>
                <a:cs typeface="Courier New" panose="02070309020205020404" pitchFamily="49" charset="0"/>
              </a:rPr>
              <a:t>num1=5, num2=2, num3=1, num4=1</a:t>
            </a:r>
          </a:p>
          <a:p>
            <a:pPr marL="342900" indent="-342900">
              <a:buFont typeface="+mj-lt"/>
              <a:buAutoNum type="arabicPeriod"/>
            </a:pPr>
            <a:r>
              <a:rPr lang="en-US" dirty="0">
                <a:latin typeface="Courier New" panose="02070309020205020404" pitchFamily="49" charset="0"/>
                <a:cs typeface="Courier New" panose="02070309020205020404" pitchFamily="49" charset="0"/>
              </a:rPr>
              <a:t>num1=2, num2=3, num3=2, num4=3</a:t>
            </a:r>
          </a:p>
          <a:p>
            <a:pPr marL="342900" indent="-342900">
              <a:buFont typeface="+mj-lt"/>
              <a:buAutoNum type="arabicPeriod"/>
            </a:pPr>
            <a:endParaRPr lang="en-US" dirty="0">
              <a:latin typeface="Courier New" panose="02070309020205020404" pitchFamily="49" charset="0"/>
              <a:cs typeface="Courier New" panose="02070309020205020404" pitchFamily="49" charset="0"/>
            </a:endParaRPr>
          </a:p>
          <a:p>
            <a:pPr marL="342900" indent="-342900">
              <a:lnSpc>
                <a:spcPct val="100000"/>
              </a:lnSpc>
              <a:buFont typeface="+mj-lt"/>
              <a:buAutoNum type="arabicPeriod"/>
            </a:pPr>
            <a:endParaRPr dirty="0">
              <a:solidFill>
                <a:srgbClr val="0070C0"/>
              </a:solidFill>
              <a:latin typeface="Courier New" panose="02070309020205020404" pitchFamily="49" charset="0"/>
              <a:cs typeface="Courier New" panose="02070309020205020404" pitchFamily="49" charset="0"/>
            </a:endParaRPr>
          </a:p>
          <a:p>
            <a:pPr>
              <a:lnSpc>
                <a:spcPct val="100000"/>
              </a:lnSpc>
            </a:pPr>
            <a:endParaRPr dirty="0">
              <a:latin typeface="Courier New" panose="02070309020205020404" pitchFamily="49" charset="0"/>
              <a:cs typeface="Courier New" panose="02070309020205020404" pitchFamily="49" charset="0"/>
            </a:endParaRPr>
          </a:p>
          <a:p>
            <a:pPr>
              <a:lnSpc>
                <a:spcPct val="100000"/>
              </a:lnSpc>
            </a:pPr>
            <a:endParaRPr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18C81E36-B51F-46BD-B56D-2FAB8677C825}"/>
              </a:ext>
            </a:extLst>
          </p:cNvPr>
          <p:cNvSpPr txBox="1"/>
          <p:nvPr/>
        </p:nvSpPr>
        <p:spPr>
          <a:xfrm>
            <a:off x="7354772" y="4271553"/>
            <a:ext cx="2547257" cy="2308324"/>
          </a:xfrm>
          <a:prstGeom prst="rect">
            <a:avLst/>
          </a:prstGeom>
          <a:noFill/>
        </p:spPr>
        <p:txBody>
          <a:bodyPr wrap="square" rtlCol="0">
            <a:spAutoFit/>
          </a:bodyPr>
          <a:lstStyle/>
          <a:p>
            <a:pPr marL="342900" indent="-342900">
              <a:buFont typeface="+mj-lt"/>
              <a:buAutoNum type="arabicPeriod"/>
            </a:pPr>
            <a:r>
              <a:rPr lang="en-US" dirty="0"/>
              <a:t>f</a:t>
            </a:r>
          </a:p>
          <a:p>
            <a:pPr marL="342900" indent="-342900">
              <a:buFont typeface="+mj-lt"/>
              <a:buAutoNum type="arabicPeriod"/>
            </a:pPr>
            <a:r>
              <a:rPr lang="en-US" dirty="0"/>
              <a:t>d</a:t>
            </a:r>
          </a:p>
          <a:p>
            <a:pPr marL="342900" indent="-342900">
              <a:buFont typeface="+mj-lt"/>
              <a:buAutoNum type="arabicPeriod"/>
            </a:pPr>
            <a:r>
              <a:rPr lang="en-US" dirty="0"/>
              <a:t>e</a:t>
            </a:r>
          </a:p>
          <a:p>
            <a:pPr marL="342900" indent="-342900">
              <a:buFont typeface="+mj-lt"/>
              <a:buAutoNum type="arabicPeriod"/>
            </a:pPr>
            <a:r>
              <a:rPr lang="en-US" dirty="0"/>
              <a:t>b</a:t>
            </a:r>
          </a:p>
          <a:p>
            <a:pPr marL="342900" indent="-342900">
              <a:buFont typeface="+mj-lt"/>
              <a:buAutoNum type="arabicPeriod"/>
            </a:pPr>
            <a:r>
              <a:rPr lang="en-US" dirty="0"/>
              <a:t>d</a:t>
            </a:r>
          </a:p>
          <a:p>
            <a:pPr marL="342900" indent="-342900">
              <a:buFont typeface="+mj-lt"/>
              <a:buAutoNum type="arabicPeriod"/>
            </a:pPr>
            <a:endParaRPr lang="en-US" dirty="0"/>
          </a:p>
          <a:p>
            <a:pPr marL="342900" indent="-342900">
              <a:buFont typeface="+mj-lt"/>
              <a:buAutoNum type="arabicPeriod"/>
            </a:pPr>
            <a:endParaRPr lang="en-US" dirty="0"/>
          </a:p>
          <a:p>
            <a:pPr marL="342900" indent="-342900">
              <a:buFont typeface="+mj-lt"/>
              <a:buAutoNum type="arabicPeriod"/>
            </a:pPr>
            <a:endParaRPr lang="en-US" dirty="0"/>
          </a:p>
        </p:txBody>
      </p:sp>
    </p:spTree>
    <p:extLst>
      <p:ext uri="{BB962C8B-B14F-4D97-AF65-F5344CB8AC3E}">
        <p14:creationId xmlns:p14="http://schemas.microsoft.com/office/powerpoint/2010/main" val="392361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6DD60-0B84-4BC3-B817-8A137FD3D7B2}"/>
              </a:ext>
            </a:extLst>
          </p:cNvPr>
          <p:cNvSpPr>
            <a:spLocks noGrp="1"/>
          </p:cNvSpPr>
          <p:nvPr>
            <p:ph type="title"/>
          </p:nvPr>
        </p:nvSpPr>
        <p:spPr/>
        <p:txBody>
          <a:bodyPr>
            <a:normAutofit fontScale="90000"/>
          </a:bodyPr>
          <a:lstStyle/>
          <a:p>
            <a:r>
              <a:rPr lang="en-GB" dirty="0"/>
              <a:t>Plenary: Nested selection</a:t>
            </a:r>
          </a:p>
        </p:txBody>
      </p:sp>
      <p:sp>
        <p:nvSpPr>
          <p:cNvPr id="4" name="TextShape 2">
            <a:extLst>
              <a:ext uri="{FF2B5EF4-FFF2-40B4-BE49-F238E27FC236}">
                <a16:creationId xmlns:a16="http://schemas.microsoft.com/office/drawing/2014/main" id="{06B61C63-DB6F-4617-9167-EC82C163BA23}"/>
              </a:ext>
            </a:extLst>
          </p:cNvPr>
          <p:cNvSpPr txBox="1"/>
          <p:nvPr/>
        </p:nvSpPr>
        <p:spPr>
          <a:xfrm>
            <a:off x="508338" y="964860"/>
            <a:ext cx="4269638" cy="2710345"/>
          </a:xfrm>
          <a:prstGeom prst="rect">
            <a:avLst/>
          </a:prstGeom>
        </p:spPr>
        <p:txBody>
          <a:bodyPr/>
          <a:lstStyle/>
          <a:p>
            <a:r>
              <a:rPr lang="en-GB" sz="2000" dirty="0">
                <a:latin typeface="Courier New" panose="02070309020205020404" pitchFamily="49" charset="0"/>
                <a:cs typeface="Courier New" panose="02070309020205020404" pitchFamily="49" charset="0"/>
              </a:rPr>
              <a:t>if num1&lt;num2:</a:t>
            </a:r>
          </a:p>
          <a:p>
            <a:r>
              <a:rPr lang="en-GB" sz="2000" dirty="0">
                <a:latin typeface="Courier New" panose="02070309020205020404" pitchFamily="49" charset="0"/>
                <a:cs typeface="Courier New" panose="02070309020205020404" pitchFamily="49" charset="0"/>
              </a:rPr>
              <a:t> if (num3&gt;num4):</a:t>
            </a:r>
          </a:p>
          <a:p>
            <a:r>
              <a:rPr lang="en-GB" sz="2000" dirty="0">
                <a:latin typeface="Courier New" panose="02070309020205020404" pitchFamily="49" charset="0"/>
                <a:cs typeface="Courier New" panose="02070309020205020404" pitchFamily="49" charset="0"/>
              </a:rPr>
              <a:t>  print(“a”)</a:t>
            </a:r>
          </a:p>
          <a:p>
            <a:r>
              <a:rPr lang="en-GB" sz="2000" dirty="0">
                <a:latin typeface="Courier New" panose="02070309020205020404" pitchFamily="49" charset="0"/>
                <a:cs typeface="Courier New" panose="02070309020205020404" pitchFamily="49" charset="0"/>
              </a:rPr>
              <a:t> else:</a:t>
            </a:r>
          </a:p>
          <a:p>
            <a:r>
              <a:rPr lang="en-GB" sz="2000" dirty="0">
                <a:latin typeface="Courier New" panose="02070309020205020404" pitchFamily="49" charset="0"/>
                <a:cs typeface="Courier New" panose="02070309020205020404" pitchFamily="49" charset="0"/>
              </a:rPr>
              <a:t>  print(“d”)</a:t>
            </a:r>
          </a:p>
          <a:p>
            <a:r>
              <a:rPr lang="en-GB" sz="2000" dirty="0" err="1">
                <a:latin typeface="Courier New" panose="02070309020205020404" pitchFamily="49" charset="0"/>
                <a:cs typeface="Courier New" panose="02070309020205020404" pitchFamily="49" charset="0"/>
              </a:rPr>
              <a:t>elif</a:t>
            </a:r>
            <a:r>
              <a:rPr lang="en-GB" sz="2000" dirty="0">
                <a:latin typeface="Courier New" panose="02070309020205020404" pitchFamily="49" charset="0"/>
                <a:cs typeface="Courier New" panose="02070309020205020404" pitchFamily="49" charset="0"/>
              </a:rPr>
              <a:t> num1&gt;num2:</a:t>
            </a:r>
          </a:p>
          <a:p>
            <a:r>
              <a:rPr lang="en-GB" sz="2000" dirty="0">
                <a:latin typeface="Courier New" panose="02070309020205020404" pitchFamily="49" charset="0"/>
                <a:cs typeface="Courier New" panose="02070309020205020404" pitchFamily="49" charset="0"/>
              </a:rPr>
              <a:t> if (num3==num4):</a:t>
            </a:r>
          </a:p>
          <a:p>
            <a:r>
              <a:rPr lang="en-GB" sz="2000" dirty="0">
                <a:latin typeface="Courier New" panose="02070309020205020404" pitchFamily="49" charset="0"/>
                <a:cs typeface="Courier New" panose="02070309020205020404" pitchFamily="49" charset="0"/>
              </a:rPr>
              <a:t>  print(“b”)</a:t>
            </a:r>
          </a:p>
          <a:p>
            <a:r>
              <a:rPr lang="en-GB" sz="2000" dirty="0">
                <a:latin typeface="Courier New" panose="02070309020205020404" pitchFamily="49" charset="0"/>
                <a:cs typeface="Courier New" panose="02070309020205020404" pitchFamily="49" charset="0"/>
              </a:rPr>
              <a:t> else:</a:t>
            </a:r>
          </a:p>
          <a:p>
            <a:r>
              <a:rPr lang="en-GB" sz="2000" dirty="0">
                <a:latin typeface="Courier New" panose="02070309020205020404" pitchFamily="49" charset="0"/>
                <a:cs typeface="Courier New" panose="02070309020205020404" pitchFamily="49" charset="0"/>
              </a:rPr>
              <a:t>  print(“e”)</a:t>
            </a:r>
          </a:p>
          <a:p>
            <a:r>
              <a:rPr lang="en-GB" sz="2000" dirty="0">
                <a:latin typeface="Courier New" panose="02070309020205020404" pitchFamily="49" charset="0"/>
                <a:cs typeface="Courier New" panose="02070309020205020404" pitchFamily="49" charset="0"/>
              </a:rPr>
              <a:t>else:</a:t>
            </a:r>
          </a:p>
          <a:p>
            <a:r>
              <a:rPr lang="en-GB" sz="2000" dirty="0">
                <a:latin typeface="Courier New" panose="02070309020205020404" pitchFamily="49" charset="0"/>
                <a:cs typeface="Courier New" panose="02070309020205020404" pitchFamily="49" charset="0"/>
              </a:rPr>
              <a:t> if (num3&lt;num4):</a:t>
            </a:r>
          </a:p>
          <a:p>
            <a:r>
              <a:rPr lang="en-GB" sz="2000" dirty="0">
                <a:latin typeface="Courier New" panose="02070309020205020404" pitchFamily="49" charset="0"/>
                <a:cs typeface="Courier New" panose="02070309020205020404" pitchFamily="49" charset="0"/>
              </a:rPr>
              <a:t>  print(“c”)</a:t>
            </a:r>
          </a:p>
          <a:p>
            <a:r>
              <a:rPr lang="en-GB" sz="2000" dirty="0">
                <a:latin typeface="Courier New" panose="02070309020205020404" pitchFamily="49" charset="0"/>
                <a:cs typeface="Courier New" panose="02070309020205020404" pitchFamily="49" charset="0"/>
              </a:rPr>
              <a:t> else:</a:t>
            </a:r>
          </a:p>
          <a:p>
            <a:r>
              <a:rPr lang="en-GB" sz="2000" dirty="0">
                <a:latin typeface="Courier New" panose="02070309020205020404" pitchFamily="49" charset="0"/>
                <a:cs typeface="Courier New" panose="02070309020205020404" pitchFamily="49" charset="0"/>
              </a:rPr>
              <a:t>  print(“f”)</a:t>
            </a:r>
          </a:p>
          <a:p>
            <a:pPr>
              <a:lnSpc>
                <a:spcPct val="100000"/>
              </a:lnSpc>
            </a:pPr>
            <a:endParaRPr lang="en-GB" sz="2000" dirty="0">
              <a:solidFill>
                <a:srgbClr val="0070C0"/>
              </a:solidFill>
              <a:latin typeface="Courier New" panose="02070309020205020404" pitchFamily="49" charset="0"/>
              <a:cs typeface="Courier New" panose="02070309020205020404" pitchFamily="49" charset="0"/>
            </a:endParaRPr>
          </a:p>
          <a:p>
            <a:pPr>
              <a:lnSpc>
                <a:spcPct val="100000"/>
              </a:lnSpc>
            </a:pPr>
            <a:endParaRPr lang="en-GB" sz="2000" dirty="0">
              <a:solidFill>
                <a:srgbClr val="0070C0"/>
              </a:solidFill>
              <a:latin typeface="Courier New" panose="02070309020205020404" pitchFamily="49" charset="0"/>
              <a:cs typeface="Courier New" panose="02070309020205020404" pitchFamily="49" charset="0"/>
            </a:endParaRPr>
          </a:p>
          <a:p>
            <a:pPr>
              <a:lnSpc>
                <a:spcPct val="100000"/>
              </a:lnSpc>
            </a:pPr>
            <a:endParaRPr lang="en-GB" sz="2000" dirty="0">
              <a:solidFill>
                <a:srgbClr val="0070C0"/>
              </a:solidFill>
              <a:latin typeface="Courier New" panose="02070309020205020404" pitchFamily="49" charset="0"/>
              <a:cs typeface="Courier New" panose="02070309020205020404" pitchFamily="49" charset="0"/>
            </a:endParaRPr>
          </a:p>
          <a:p>
            <a:pPr>
              <a:lnSpc>
                <a:spcPct val="100000"/>
              </a:lnSpc>
            </a:pPr>
            <a:endParaRPr lang="en-GB" sz="1400" dirty="0">
              <a:solidFill>
                <a:srgbClr val="0070C0"/>
              </a:solidFill>
              <a:latin typeface="Courier New" panose="02070309020205020404" pitchFamily="49" charset="0"/>
              <a:cs typeface="Courier New" panose="02070309020205020404" pitchFamily="49" charset="0"/>
            </a:endParaRPr>
          </a:p>
          <a:p>
            <a:pPr>
              <a:lnSpc>
                <a:spcPct val="100000"/>
              </a:lnSpc>
            </a:pPr>
            <a:r>
              <a:rPr lang="en-GB" sz="1400" dirty="0">
                <a:solidFill>
                  <a:srgbClr val="0070C0"/>
                </a:solidFill>
                <a:latin typeface="Courier New" panose="02070309020205020404" pitchFamily="49" charset="0"/>
                <a:cs typeface="Courier New" panose="02070309020205020404" pitchFamily="49" charset="0"/>
              </a:rPr>
              <a:t>	</a:t>
            </a:r>
            <a:endParaRPr dirty="0"/>
          </a:p>
          <a:p>
            <a:pPr>
              <a:lnSpc>
                <a:spcPct val="100000"/>
              </a:lnSpc>
            </a:pPr>
            <a:endParaRPr dirty="0"/>
          </a:p>
        </p:txBody>
      </p:sp>
      <p:sp>
        <p:nvSpPr>
          <p:cNvPr id="5" name="TextShape 2">
            <a:extLst>
              <a:ext uri="{FF2B5EF4-FFF2-40B4-BE49-F238E27FC236}">
                <a16:creationId xmlns:a16="http://schemas.microsoft.com/office/drawing/2014/main" id="{3C4C2382-7108-45C6-93EB-F88A67D13D6E}"/>
              </a:ext>
            </a:extLst>
          </p:cNvPr>
          <p:cNvSpPr txBox="1"/>
          <p:nvPr/>
        </p:nvSpPr>
        <p:spPr>
          <a:xfrm>
            <a:off x="4905205" y="1224248"/>
            <a:ext cx="6077815" cy="2204752"/>
          </a:xfrm>
          <a:prstGeom prst="rect">
            <a:avLst/>
          </a:prstGeom>
        </p:spPr>
        <p:txBody>
          <a:bodyPr/>
          <a:lstStyle/>
          <a:p>
            <a:r>
              <a:rPr lang="en-US" sz="2400" dirty="0">
                <a:cs typeface="Courier New" panose="02070309020205020404" pitchFamily="49" charset="0"/>
              </a:rPr>
              <a:t>What is output when the variables have the following values?</a:t>
            </a:r>
          </a:p>
          <a:p>
            <a:endParaRPr lang="en-US" sz="2400" dirty="0">
              <a:cs typeface="Courier New" panose="02070309020205020404" pitchFamily="49" charset="0"/>
            </a:endParaRPr>
          </a:p>
          <a:p>
            <a:pPr marL="342900" indent="-342900">
              <a:buFont typeface="+mj-lt"/>
              <a:buAutoNum type="arabicPeriod"/>
            </a:pPr>
            <a:r>
              <a:rPr lang="en-US" dirty="0">
                <a:latin typeface="Courier New" panose="02070309020205020404" pitchFamily="49" charset="0"/>
                <a:cs typeface="Courier New" panose="02070309020205020404" pitchFamily="49" charset="0"/>
              </a:rPr>
              <a:t>num1=2, num2=2, num3=2, num4=2</a:t>
            </a:r>
          </a:p>
          <a:p>
            <a:pPr marL="342900" indent="-342900">
              <a:buFont typeface="+mj-lt"/>
              <a:buAutoNum type="arabicPeriod"/>
            </a:pPr>
            <a:r>
              <a:rPr lang="en-US" dirty="0">
                <a:latin typeface="Courier New" panose="02070309020205020404" pitchFamily="49" charset="0"/>
                <a:cs typeface="Courier New" panose="02070309020205020404" pitchFamily="49" charset="0"/>
              </a:rPr>
              <a:t>num1=2, num2=3, num3=4, num4=5</a:t>
            </a:r>
          </a:p>
          <a:p>
            <a:pPr marL="342900" indent="-342900">
              <a:buFont typeface="+mj-lt"/>
              <a:buAutoNum type="arabicPeriod"/>
            </a:pPr>
            <a:r>
              <a:rPr lang="en-US" dirty="0">
                <a:latin typeface="Courier New" panose="02070309020205020404" pitchFamily="49" charset="0"/>
                <a:cs typeface="Courier New" panose="02070309020205020404" pitchFamily="49" charset="0"/>
              </a:rPr>
              <a:t>num1=5, num2=4, num3=3, num4=2</a:t>
            </a:r>
          </a:p>
          <a:p>
            <a:pPr marL="342900" indent="-342900">
              <a:buFont typeface="+mj-lt"/>
              <a:buAutoNum type="arabicPeriod"/>
            </a:pPr>
            <a:r>
              <a:rPr lang="en-US" dirty="0">
                <a:latin typeface="Courier New" panose="02070309020205020404" pitchFamily="49" charset="0"/>
                <a:cs typeface="Courier New" panose="02070309020205020404" pitchFamily="49" charset="0"/>
              </a:rPr>
              <a:t>num1=5, num2=2, num3=1, num4=1</a:t>
            </a:r>
          </a:p>
          <a:p>
            <a:pPr marL="342900" indent="-342900">
              <a:buFont typeface="+mj-lt"/>
              <a:buAutoNum type="arabicPeriod"/>
            </a:pPr>
            <a:r>
              <a:rPr lang="en-US" dirty="0">
                <a:latin typeface="Courier New" panose="02070309020205020404" pitchFamily="49" charset="0"/>
                <a:cs typeface="Courier New" panose="02070309020205020404" pitchFamily="49" charset="0"/>
              </a:rPr>
              <a:t>num1=2, num2=3, num3=2, num4=3</a:t>
            </a:r>
          </a:p>
          <a:p>
            <a:pPr marL="342900" indent="-342900">
              <a:buFont typeface="+mj-lt"/>
              <a:buAutoNum type="arabicPeriod"/>
            </a:pPr>
            <a:endParaRPr lang="en-US" dirty="0">
              <a:latin typeface="Courier New" panose="02070309020205020404" pitchFamily="49" charset="0"/>
              <a:cs typeface="Courier New" panose="02070309020205020404" pitchFamily="49" charset="0"/>
            </a:endParaRPr>
          </a:p>
          <a:p>
            <a:pPr marL="342900" indent="-342900">
              <a:lnSpc>
                <a:spcPct val="100000"/>
              </a:lnSpc>
              <a:buFont typeface="+mj-lt"/>
              <a:buAutoNum type="arabicPeriod"/>
            </a:pPr>
            <a:endParaRPr dirty="0">
              <a:solidFill>
                <a:srgbClr val="0070C0"/>
              </a:solidFill>
              <a:latin typeface="Courier New" panose="02070309020205020404" pitchFamily="49" charset="0"/>
              <a:cs typeface="Courier New" panose="02070309020205020404" pitchFamily="49" charset="0"/>
            </a:endParaRPr>
          </a:p>
          <a:p>
            <a:pPr>
              <a:lnSpc>
                <a:spcPct val="100000"/>
              </a:lnSpc>
            </a:pPr>
            <a:endParaRPr dirty="0">
              <a:latin typeface="Courier New" panose="02070309020205020404" pitchFamily="49" charset="0"/>
              <a:cs typeface="Courier New" panose="02070309020205020404" pitchFamily="49" charset="0"/>
            </a:endParaRPr>
          </a:p>
          <a:p>
            <a:pPr>
              <a:lnSpc>
                <a:spcPct val="100000"/>
              </a:lnSpc>
            </a:pPr>
            <a:endParaRPr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18C81E36-B51F-46BD-B56D-2FAB8677C825}"/>
              </a:ext>
            </a:extLst>
          </p:cNvPr>
          <p:cNvSpPr txBox="1"/>
          <p:nvPr/>
        </p:nvSpPr>
        <p:spPr>
          <a:xfrm>
            <a:off x="7354772" y="4271553"/>
            <a:ext cx="2547257" cy="2308324"/>
          </a:xfrm>
          <a:prstGeom prst="rect">
            <a:avLst/>
          </a:prstGeom>
          <a:noFill/>
        </p:spPr>
        <p:txBody>
          <a:bodyPr wrap="square" rtlCol="0">
            <a:spAutoFit/>
          </a:bodyPr>
          <a:lstStyle/>
          <a:p>
            <a:pPr marL="342900" indent="-342900">
              <a:buFont typeface="+mj-lt"/>
              <a:buAutoNum type="arabicPeriod"/>
            </a:pPr>
            <a:r>
              <a:rPr lang="en-US" dirty="0"/>
              <a:t>f</a:t>
            </a:r>
          </a:p>
          <a:p>
            <a:pPr marL="342900" indent="-342900">
              <a:buFont typeface="+mj-lt"/>
              <a:buAutoNum type="arabicPeriod"/>
            </a:pPr>
            <a:r>
              <a:rPr lang="en-US" dirty="0"/>
              <a:t>d</a:t>
            </a:r>
          </a:p>
          <a:p>
            <a:pPr marL="342900" indent="-342900">
              <a:buFont typeface="+mj-lt"/>
              <a:buAutoNum type="arabicPeriod"/>
            </a:pPr>
            <a:r>
              <a:rPr lang="en-US" dirty="0"/>
              <a:t>e</a:t>
            </a:r>
          </a:p>
          <a:p>
            <a:pPr marL="342900" indent="-342900">
              <a:buFont typeface="+mj-lt"/>
              <a:buAutoNum type="arabicPeriod"/>
            </a:pPr>
            <a:r>
              <a:rPr lang="en-US" dirty="0"/>
              <a:t>b</a:t>
            </a:r>
          </a:p>
          <a:p>
            <a:pPr marL="342900" indent="-342900">
              <a:buFont typeface="+mj-lt"/>
              <a:buAutoNum type="arabicPeriod"/>
            </a:pPr>
            <a:r>
              <a:rPr lang="en-US" dirty="0"/>
              <a:t>d</a:t>
            </a:r>
          </a:p>
          <a:p>
            <a:pPr marL="342900" indent="-342900">
              <a:buFont typeface="+mj-lt"/>
              <a:buAutoNum type="arabicPeriod"/>
            </a:pPr>
            <a:endParaRPr lang="en-US" dirty="0"/>
          </a:p>
          <a:p>
            <a:pPr marL="342900" indent="-342900">
              <a:buFont typeface="+mj-lt"/>
              <a:buAutoNum type="arabicPeriod"/>
            </a:pPr>
            <a:endParaRPr lang="en-US" dirty="0"/>
          </a:p>
          <a:p>
            <a:pPr marL="342900" indent="-342900">
              <a:buFont typeface="+mj-lt"/>
              <a:buAutoNum type="arabicPeriod"/>
            </a:pPr>
            <a:endParaRPr lang="en-US" dirty="0"/>
          </a:p>
        </p:txBody>
      </p:sp>
    </p:spTree>
    <p:extLst>
      <p:ext uri="{BB962C8B-B14F-4D97-AF65-F5344CB8AC3E}">
        <p14:creationId xmlns:p14="http://schemas.microsoft.com/office/powerpoint/2010/main" val="281109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83DA1-9D79-4D76-823A-9D3A4D2AEE38}"/>
              </a:ext>
            </a:extLst>
          </p:cNvPr>
          <p:cNvSpPr>
            <a:spLocks noGrp="1"/>
          </p:cNvSpPr>
          <p:nvPr>
            <p:ph type="title"/>
          </p:nvPr>
        </p:nvSpPr>
        <p:spPr>
          <a:xfrm>
            <a:off x="0" y="1493929"/>
            <a:ext cx="4199467" cy="662781"/>
          </a:xfrm>
        </p:spPr>
        <p:txBody>
          <a:bodyPr>
            <a:normAutofit/>
          </a:bodyPr>
          <a:lstStyle/>
          <a:p>
            <a:br>
              <a:rPr lang="en-GB" sz="2000" dirty="0">
                <a:hlinkClick r:id="rId2"/>
              </a:rPr>
            </a:br>
            <a:endParaRPr lang="en-GB" sz="2000" dirty="0"/>
          </a:p>
        </p:txBody>
      </p:sp>
      <p:sp>
        <p:nvSpPr>
          <p:cNvPr id="6" name="TextBox 5">
            <a:extLst>
              <a:ext uri="{FF2B5EF4-FFF2-40B4-BE49-F238E27FC236}">
                <a16:creationId xmlns:a16="http://schemas.microsoft.com/office/drawing/2014/main" id="{D3533B46-2D3B-4175-91AB-473BE90596E9}"/>
              </a:ext>
            </a:extLst>
          </p:cNvPr>
          <p:cNvSpPr txBox="1"/>
          <p:nvPr/>
        </p:nvSpPr>
        <p:spPr>
          <a:xfrm>
            <a:off x="84404" y="1035097"/>
            <a:ext cx="3239320" cy="2308324"/>
          </a:xfrm>
          <a:prstGeom prst="rect">
            <a:avLst/>
          </a:prstGeom>
          <a:noFill/>
        </p:spPr>
        <p:txBody>
          <a:bodyPr wrap="square" rtlCol="0">
            <a:spAutoFit/>
          </a:bodyPr>
          <a:lstStyle/>
          <a:p>
            <a:r>
              <a:rPr lang="en-GB" dirty="0"/>
              <a:t>Complete task:</a:t>
            </a:r>
          </a:p>
          <a:p>
            <a:r>
              <a:rPr lang="en-GB" b="0" i="0" u="none" strike="noStrike" dirty="0">
                <a:solidFill>
                  <a:srgbClr val="00B8FF"/>
                </a:solidFill>
                <a:effectLst/>
                <a:hlinkClick r:id="rId3"/>
              </a:rPr>
              <a:t>Python coding: selection, operators, assignment GCSE</a:t>
            </a:r>
            <a:endParaRPr lang="en-GB" dirty="0">
              <a:solidFill>
                <a:srgbClr val="00B8FF"/>
              </a:solidFill>
            </a:endParaRPr>
          </a:p>
          <a:p>
            <a:endParaRPr lang="en-GB" dirty="0">
              <a:solidFill>
                <a:srgbClr val="00B8FF"/>
              </a:solidFill>
            </a:endParaRPr>
          </a:p>
          <a:p>
            <a:r>
              <a:rPr lang="en-GB" dirty="0"/>
              <a:t>Alternatively use:</a:t>
            </a:r>
          </a:p>
          <a:p>
            <a:r>
              <a:rPr lang="en-GB" dirty="0">
                <a:solidFill>
                  <a:srgbClr val="00B8FF"/>
                </a:solidFill>
                <a:hlinkClick r:id="rId4"/>
              </a:rPr>
              <a:t>diagnostic-questions-python-set3.pptx</a:t>
            </a:r>
            <a:endParaRPr lang="en-GB" dirty="0">
              <a:solidFill>
                <a:srgbClr val="00B8FF"/>
              </a:solidFill>
            </a:endParaRPr>
          </a:p>
          <a:p>
            <a:endParaRPr lang="en-GB" dirty="0"/>
          </a:p>
        </p:txBody>
      </p:sp>
      <p:pic>
        <p:nvPicPr>
          <p:cNvPr id="7" name="Picture 6">
            <a:extLst>
              <a:ext uri="{FF2B5EF4-FFF2-40B4-BE49-F238E27FC236}">
                <a16:creationId xmlns:a16="http://schemas.microsoft.com/office/drawing/2014/main" id="{96558EFC-50E6-4159-9B07-515261B26DE8}"/>
              </a:ext>
            </a:extLst>
          </p:cNvPr>
          <p:cNvPicPr>
            <a:picLocks noChangeAspect="1"/>
          </p:cNvPicPr>
          <p:nvPr/>
        </p:nvPicPr>
        <p:blipFill>
          <a:blip r:embed="rId5"/>
          <a:stretch>
            <a:fillRect/>
          </a:stretch>
        </p:blipFill>
        <p:spPr>
          <a:xfrm>
            <a:off x="3285257" y="842104"/>
            <a:ext cx="8822339" cy="5173792"/>
          </a:xfrm>
          <a:prstGeom prst="rect">
            <a:avLst/>
          </a:prstGeom>
        </p:spPr>
      </p:pic>
      <p:sp>
        <p:nvSpPr>
          <p:cNvPr id="5" name="Title 1">
            <a:extLst>
              <a:ext uri="{FF2B5EF4-FFF2-40B4-BE49-F238E27FC236}">
                <a16:creationId xmlns:a16="http://schemas.microsoft.com/office/drawing/2014/main" id="{E90D76B3-5F80-40DA-ABED-82B89BAECE86}"/>
              </a:ext>
            </a:extLst>
          </p:cNvPr>
          <p:cNvSpPr txBox="1">
            <a:spLocks/>
          </p:cNvSpPr>
          <p:nvPr/>
        </p:nvSpPr>
        <p:spPr>
          <a:xfrm>
            <a:off x="808672" y="71528"/>
            <a:ext cx="10515600" cy="662781"/>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Homework</a:t>
            </a:r>
          </a:p>
        </p:txBody>
      </p:sp>
    </p:spTree>
    <p:extLst>
      <p:ext uri="{BB962C8B-B14F-4D97-AF65-F5344CB8AC3E}">
        <p14:creationId xmlns:p14="http://schemas.microsoft.com/office/powerpoint/2010/main" val="1546139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FB772-7599-44B1-AAC4-7408007E6003}"/>
              </a:ext>
            </a:extLst>
          </p:cNvPr>
          <p:cNvSpPr>
            <a:spLocks noGrp="1"/>
          </p:cNvSpPr>
          <p:nvPr>
            <p:ph type="title"/>
          </p:nvPr>
        </p:nvSpPr>
        <p:spPr/>
        <p:txBody>
          <a:bodyPr>
            <a:normAutofit fontScale="90000"/>
          </a:bodyPr>
          <a:lstStyle/>
          <a:p>
            <a:r>
              <a:rPr lang="en-GB" dirty="0"/>
              <a:t>Alternative starter</a:t>
            </a:r>
          </a:p>
        </p:txBody>
      </p:sp>
      <p:sp>
        <p:nvSpPr>
          <p:cNvPr id="3" name="Content Placeholder 2">
            <a:extLst>
              <a:ext uri="{FF2B5EF4-FFF2-40B4-BE49-F238E27FC236}">
                <a16:creationId xmlns:a16="http://schemas.microsoft.com/office/drawing/2014/main" id="{338427C3-B2F0-46FE-BFD0-931C596F62A9}"/>
              </a:ext>
            </a:extLst>
          </p:cNvPr>
          <p:cNvSpPr>
            <a:spLocks noGrp="1"/>
          </p:cNvSpPr>
          <p:nvPr>
            <p:ph idx="1"/>
          </p:nvPr>
        </p:nvSpPr>
        <p:spPr>
          <a:xfrm>
            <a:off x="673100" y="1253331"/>
            <a:ext cx="10515600" cy="4351338"/>
          </a:xfrm>
        </p:spPr>
        <p:txBody>
          <a:bodyPr/>
          <a:lstStyle/>
          <a:p>
            <a:pPr>
              <a:buFont typeface="Wingdings" panose="05000000000000000000" pitchFamily="2" charset="2"/>
              <a:buChar char="ü"/>
            </a:pPr>
            <a:r>
              <a:rPr lang="en-GB" dirty="0"/>
              <a:t>All students stand in the back of the classroom</a:t>
            </a:r>
          </a:p>
          <a:p>
            <a:pPr>
              <a:buFont typeface="Wingdings" panose="05000000000000000000" pitchFamily="2" charset="2"/>
              <a:buChar char="ü"/>
            </a:pPr>
            <a:r>
              <a:rPr lang="en-GB" dirty="0"/>
              <a:t>Each student given a playing card</a:t>
            </a:r>
          </a:p>
          <a:p>
            <a:pPr>
              <a:buFont typeface="Wingdings" panose="05000000000000000000" pitchFamily="2" charset="2"/>
              <a:buChar char="ü"/>
            </a:pPr>
            <a:r>
              <a:rPr lang="en-GB" dirty="0"/>
              <a:t>Teacher gives out a variety of instructions: </a:t>
            </a:r>
            <a:r>
              <a:rPr lang="en-GB" dirty="0" err="1"/>
              <a:t>eg</a:t>
            </a:r>
            <a:endParaRPr lang="en-GB" dirty="0"/>
          </a:p>
          <a:p>
            <a:pPr lvl="1">
              <a:buFont typeface="Wingdings" panose="05000000000000000000" pitchFamily="2" charset="2"/>
              <a:buChar char="ü"/>
            </a:pPr>
            <a:r>
              <a:rPr lang="en-GB" dirty="0"/>
              <a:t>students with a card value of 6 or less go to the front of the class otherwise go to back</a:t>
            </a:r>
          </a:p>
          <a:p>
            <a:pPr lvl="1">
              <a:buFont typeface="Wingdings" panose="05000000000000000000" pitchFamily="2" charset="2"/>
              <a:buChar char="ü"/>
            </a:pPr>
            <a:r>
              <a:rPr lang="en-GB" dirty="0"/>
              <a:t>students with a card value greater than 9 and red go to the front of the class, otherwise go to the back of the class</a:t>
            </a:r>
          </a:p>
          <a:p>
            <a:pPr>
              <a:buFont typeface="Wingdings" panose="05000000000000000000" pitchFamily="2" charset="2"/>
              <a:buChar char="ü"/>
            </a:pPr>
            <a:r>
              <a:rPr lang="en-GB" dirty="0"/>
              <a:t>Instructions can get more elaborate and have multiple groups going to different places in the room</a:t>
            </a:r>
          </a:p>
        </p:txBody>
      </p:sp>
    </p:spTree>
    <p:extLst>
      <p:ext uri="{BB962C8B-B14F-4D97-AF65-F5344CB8AC3E}">
        <p14:creationId xmlns:p14="http://schemas.microsoft.com/office/powerpoint/2010/main" val="723976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Selection</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55352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AED73-D2D8-404A-940B-C2C780E62A29}"/>
              </a:ext>
            </a:extLst>
          </p:cNvPr>
          <p:cNvSpPr>
            <a:spLocks noGrp="1"/>
          </p:cNvSpPr>
          <p:nvPr>
            <p:ph type="title"/>
          </p:nvPr>
        </p:nvSpPr>
        <p:spPr/>
        <p:txBody>
          <a:bodyPr>
            <a:normAutofit fontScale="90000"/>
          </a:bodyPr>
          <a:lstStyle/>
          <a:p>
            <a:r>
              <a:rPr lang="en-GB" dirty="0"/>
              <a:t>Learning objectives</a:t>
            </a:r>
          </a:p>
        </p:txBody>
      </p:sp>
      <p:sp>
        <p:nvSpPr>
          <p:cNvPr id="3" name="Content Placeholder 2">
            <a:extLst>
              <a:ext uri="{FF2B5EF4-FFF2-40B4-BE49-F238E27FC236}">
                <a16:creationId xmlns:a16="http://schemas.microsoft.com/office/drawing/2014/main" id="{FFCDE8E5-1346-4AC7-8CE2-892972AB12F0}"/>
              </a:ext>
            </a:extLst>
          </p:cNvPr>
          <p:cNvSpPr>
            <a:spLocks noGrp="1"/>
          </p:cNvSpPr>
          <p:nvPr>
            <p:ph idx="1"/>
          </p:nvPr>
        </p:nvSpPr>
        <p:spPr>
          <a:xfrm>
            <a:off x="808672" y="1253331"/>
            <a:ext cx="10515600" cy="4351338"/>
          </a:xfrm>
        </p:spPr>
        <p:txBody>
          <a:bodyPr/>
          <a:lstStyle/>
          <a:p>
            <a:pPr>
              <a:buFont typeface="Wingdings" panose="05000000000000000000" pitchFamily="2" charset="2"/>
              <a:buChar char="ü"/>
            </a:pPr>
            <a:r>
              <a:rPr lang="en-GB" dirty="0">
                <a:solidFill>
                  <a:srgbClr val="000000"/>
                </a:solidFill>
              </a:rPr>
              <a:t>Explain that selection is related to decisions in programming</a:t>
            </a:r>
          </a:p>
          <a:p>
            <a:pPr>
              <a:buFont typeface="Wingdings" panose="05000000000000000000" pitchFamily="2" charset="2"/>
              <a:buChar char="ü"/>
            </a:pPr>
            <a:r>
              <a:rPr lang="en-GB" dirty="0">
                <a:solidFill>
                  <a:srgbClr val="000000"/>
                </a:solidFill>
              </a:rPr>
              <a:t>Use relational operators</a:t>
            </a:r>
          </a:p>
          <a:p>
            <a:pPr>
              <a:buFont typeface="Wingdings" panose="05000000000000000000" pitchFamily="2" charset="2"/>
              <a:buChar char="ü"/>
            </a:pPr>
            <a:r>
              <a:rPr lang="en-GB" dirty="0">
                <a:solidFill>
                  <a:srgbClr val="000000"/>
                </a:solidFill>
              </a:rPr>
              <a:t>Use </a:t>
            </a:r>
            <a:r>
              <a:rPr lang="en-GB" dirty="0">
                <a:solidFill>
                  <a:srgbClr val="000000"/>
                </a:solidFill>
                <a:latin typeface="Courier New" panose="02070309020205020404" pitchFamily="49" charset="0"/>
                <a:cs typeface="Courier New" panose="02070309020205020404" pitchFamily="49" charset="0"/>
              </a:rPr>
              <a:t>if …. Else if </a:t>
            </a:r>
            <a:r>
              <a:rPr lang="en-GB" dirty="0">
                <a:solidFill>
                  <a:srgbClr val="000000"/>
                </a:solidFill>
              </a:rPr>
              <a:t>….and </a:t>
            </a:r>
            <a:r>
              <a:rPr lang="en-GB" dirty="0">
                <a:solidFill>
                  <a:srgbClr val="000000"/>
                </a:solidFill>
                <a:latin typeface="Courier New" panose="02070309020205020404" pitchFamily="49" charset="0"/>
                <a:cs typeface="Courier New" panose="02070309020205020404" pitchFamily="49" charset="0"/>
              </a:rPr>
              <a:t>Else</a:t>
            </a:r>
            <a:r>
              <a:rPr lang="en-GB" dirty="0">
                <a:solidFill>
                  <a:srgbClr val="000000"/>
                </a:solidFill>
              </a:rPr>
              <a:t> programming constructs</a:t>
            </a:r>
            <a:endParaRPr lang="en-GB" dirty="0"/>
          </a:p>
          <a:p>
            <a:pPr marL="0" indent="0">
              <a:buNone/>
            </a:pPr>
            <a:endParaRPr lang="en-GB" dirty="0"/>
          </a:p>
        </p:txBody>
      </p:sp>
    </p:spTree>
    <p:extLst>
      <p:ext uri="{BB962C8B-B14F-4D97-AF65-F5344CB8AC3E}">
        <p14:creationId xmlns:p14="http://schemas.microsoft.com/office/powerpoint/2010/main" val="3176181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910D2-9F95-4BA3-ADF7-7AB932FF5B12}"/>
              </a:ext>
            </a:extLst>
          </p:cNvPr>
          <p:cNvSpPr>
            <a:spLocks noGrp="1"/>
          </p:cNvSpPr>
          <p:nvPr>
            <p:ph type="title"/>
          </p:nvPr>
        </p:nvSpPr>
        <p:spPr/>
        <p:txBody>
          <a:bodyPr>
            <a:normAutofit fontScale="90000"/>
          </a:bodyPr>
          <a:lstStyle/>
          <a:p>
            <a:r>
              <a:rPr lang="en-GB" dirty="0"/>
              <a:t>In pairs, predict what the following code does?</a:t>
            </a:r>
          </a:p>
        </p:txBody>
      </p:sp>
      <p:graphicFrame>
        <p:nvGraphicFramePr>
          <p:cNvPr id="4" name="Table 4">
            <a:extLst>
              <a:ext uri="{FF2B5EF4-FFF2-40B4-BE49-F238E27FC236}">
                <a16:creationId xmlns:a16="http://schemas.microsoft.com/office/drawing/2014/main" id="{C28D836F-97DB-40A3-9B55-7AAF1B4A24B8}"/>
              </a:ext>
            </a:extLst>
          </p:cNvPr>
          <p:cNvGraphicFramePr>
            <a:graphicFrameLocks noGrp="1"/>
          </p:cNvGraphicFramePr>
          <p:nvPr>
            <p:extLst>
              <p:ext uri="{D42A27DB-BD31-4B8C-83A1-F6EECF244321}">
                <p14:modId xmlns:p14="http://schemas.microsoft.com/office/powerpoint/2010/main" val="1043314054"/>
              </p:ext>
            </p:extLst>
          </p:nvPr>
        </p:nvGraphicFramePr>
        <p:xfrm>
          <a:off x="481495" y="1289509"/>
          <a:ext cx="10140411" cy="4480560"/>
        </p:xfrm>
        <a:graphic>
          <a:graphicData uri="http://schemas.openxmlformats.org/drawingml/2006/table">
            <a:tbl>
              <a:tblPr firstRow="1" bandRow="1">
                <a:tableStyleId>{E8B1032C-EA38-4F05-BA0D-38AFFFC7BED3}</a:tableStyleId>
              </a:tblPr>
              <a:tblGrid>
                <a:gridCol w="672354">
                  <a:extLst>
                    <a:ext uri="{9D8B030D-6E8A-4147-A177-3AD203B41FA5}">
                      <a16:colId xmlns:a16="http://schemas.microsoft.com/office/drawing/2014/main" val="3833648977"/>
                    </a:ext>
                  </a:extLst>
                </a:gridCol>
                <a:gridCol w="9468057">
                  <a:extLst>
                    <a:ext uri="{9D8B030D-6E8A-4147-A177-3AD203B41FA5}">
                      <a16:colId xmlns:a16="http://schemas.microsoft.com/office/drawing/2014/main" val="1937106623"/>
                    </a:ext>
                  </a:extLst>
                </a:gridCol>
              </a:tblGrid>
              <a:tr h="370840">
                <a:tc>
                  <a:txBody>
                    <a:bodyPr/>
                    <a:lstStyle/>
                    <a:p>
                      <a:r>
                        <a:rPr lang="en-GB" sz="2400" dirty="0"/>
                        <a:t>1</a:t>
                      </a:r>
                    </a:p>
                    <a:p>
                      <a:endParaRPr lang="en-GB" sz="2400" dirty="0"/>
                    </a:p>
                    <a:p>
                      <a:r>
                        <a:rPr lang="en-GB" sz="2400" dirty="0"/>
                        <a:t>2</a:t>
                      </a:r>
                    </a:p>
                    <a:p>
                      <a:r>
                        <a:rPr lang="en-GB" sz="2400" dirty="0"/>
                        <a:t>3</a:t>
                      </a:r>
                    </a:p>
                    <a:p>
                      <a:endParaRPr lang="en-GB" sz="2400" dirty="0"/>
                    </a:p>
                    <a:p>
                      <a:r>
                        <a:rPr lang="en-GB" sz="2400" dirty="0"/>
                        <a:t>4</a:t>
                      </a:r>
                    </a:p>
                    <a:p>
                      <a:r>
                        <a:rPr lang="en-GB" sz="2400" dirty="0"/>
                        <a:t>5</a:t>
                      </a:r>
                    </a:p>
                    <a:p>
                      <a:r>
                        <a:rPr lang="en-GB" sz="2400" dirty="0"/>
                        <a:t>6</a:t>
                      </a:r>
                    </a:p>
                    <a:p>
                      <a:r>
                        <a:rPr lang="en-GB" sz="2400" dirty="0"/>
                        <a:t>7</a:t>
                      </a:r>
                    </a:p>
                    <a:p>
                      <a:endParaRPr lang="en-GB" sz="2400" dirty="0"/>
                    </a:p>
                    <a:p>
                      <a:r>
                        <a:rPr lang="en-GB" sz="2400" dirty="0"/>
                        <a:t>8</a:t>
                      </a:r>
                    </a:p>
                  </a:txBody>
                  <a:tcPr/>
                </a:tc>
                <a:tc>
                  <a:txBody>
                    <a:bodyPr/>
                    <a:lstStyle/>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def quiz():</a:t>
                      </a:r>
                    </a:p>
                    <a:p>
                      <a:pPr marL="0" indent="0">
                        <a:lnSpc>
                          <a:spcPct val="100000"/>
                        </a:lnSpc>
                        <a:spcBef>
                          <a:spcPts val="0"/>
                        </a:spcBef>
                        <a:buNone/>
                      </a:pPr>
                      <a:endParaRPr lang="en-GB" sz="24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print(“Which city is the capital of France?”)</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answer=input()</a:t>
                      </a:r>
                    </a:p>
                    <a:p>
                      <a:pPr marL="0" indent="0">
                        <a:lnSpc>
                          <a:spcPct val="100000"/>
                        </a:lnSpc>
                        <a:spcBef>
                          <a:spcPts val="0"/>
                        </a:spcBef>
                        <a:buNone/>
                      </a:pPr>
                      <a:endParaRPr lang="en-GB" sz="24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if (answer == “Paris“):</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print ("Well done!")</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else:</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print (“Wrong, the answer is Paris")</a:t>
                      </a:r>
                    </a:p>
                    <a:p>
                      <a:pPr marL="0" indent="0">
                        <a:lnSpc>
                          <a:spcPct val="100000"/>
                        </a:lnSpc>
                        <a:spcBef>
                          <a:spcPts val="0"/>
                        </a:spcBef>
                        <a:buNone/>
                      </a:pPr>
                      <a:endParaRPr lang="en-GB" sz="24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quiz()</a:t>
                      </a:r>
                    </a:p>
                    <a:p>
                      <a:endParaRPr lang="en-GB" sz="2400" dirty="0"/>
                    </a:p>
                  </a:txBody>
                  <a:tcPr/>
                </a:tc>
                <a:extLst>
                  <a:ext uri="{0D108BD9-81ED-4DB2-BD59-A6C34878D82A}">
                    <a16:rowId xmlns:a16="http://schemas.microsoft.com/office/drawing/2014/main" val="2827103580"/>
                  </a:ext>
                </a:extLst>
              </a:tr>
            </a:tbl>
          </a:graphicData>
        </a:graphic>
      </p:graphicFrame>
    </p:spTree>
    <p:extLst>
      <p:ext uri="{BB962C8B-B14F-4D97-AF65-F5344CB8AC3E}">
        <p14:creationId xmlns:p14="http://schemas.microsoft.com/office/powerpoint/2010/main" val="1623372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910D2-9F95-4BA3-ADF7-7AB932FF5B12}"/>
              </a:ext>
            </a:extLst>
          </p:cNvPr>
          <p:cNvSpPr>
            <a:spLocks noGrp="1"/>
          </p:cNvSpPr>
          <p:nvPr>
            <p:ph type="title"/>
          </p:nvPr>
        </p:nvSpPr>
        <p:spPr>
          <a:xfrm>
            <a:off x="371351" y="111285"/>
            <a:ext cx="11065276" cy="662781"/>
          </a:xfrm>
        </p:spPr>
        <p:txBody>
          <a:bodyPr>
            <a:normAutofit fontScale="90000"/>
          </a:bodyPr>
          <a:lstStyle/>
          <a:p>
            <a:r>
              <a:rPr lang="en-GB" dirty="0"/>
              <a:t>Copy the code and run. Does is perform as expected?</a:t>
            </a:r>
          </a:p>
        </p:txBody>
      </p:sp>
      <p:graphicFrame>
        <p:nvGraphicFramePr>
          <p:cNvPr id="4" name="Table 4">
            <a:extLst>
              <a:ext uri="{FF2B5EF4-FFF2-40B4-BE49-F238E27FC236}">
                <a16:creationId xmlns:a16="http://schemas.microsoft.com/office/drawing/2014/main" id="{C28D836F-97DB-40A3-9B55-7AAF1B4A24B8}"/>
              </a:ext>
            </a:extLst>
          </p:cNvPr>
          <p:cNvGraphicFramePr>
            <a:graphicFrameLocks noGrp="1"/>
          </p:cNvGraphicFramePr>
          <p:nvPr>
            <p:extLst>
              <p:ext uri="{D42A27DB-BD31-4B8C-83A1-F6EECF244321}">
                <p14:modId xmlns:p14="http://schemas.microsoft.com/office/powerpoint/2010/main" val="2202126524"/>
              </p:ext>
            </p:extLst>
          </p:nvPr>
        </p:nvGraphicFramePr>
        <p:xfrm>
          <a:off x="481495" y="1289509"/>
          <a:ext cx="10140411" cy="4480560"/>
        </p:xfrm>
        <a:graphic>
          <a:graphicData uri="http://schemas.openxmlformats.org/drawingml/2006/table">
            <a:tbl>
              <a:tblPr firstRow="1" bandRow="1">
                <a:tableStyleId>{E8B1032C-EA38-4F05-BA0D-38AFFFC7BED3}</a:tableStyleId>
              </a:tblPr>
              <a:tblGrid>
                <a:gridCol w="672354">
                  <a:extLst>
                    <a:ext uri="{9D8B030D-6E8A-4147-A177-3AD203B41FA5}">
                      <a16:colId xmlns:a16="http://schemas.microsoft.com/office/drawing/2014/main" val="3833648977"/>
                    </a:ext>
                  </a:extLst>
                </a:gridCol>
                <a:gridCol w="9468057">
                  <a:extLst>
                    <a:ext uri="{9D8B030D-6E8A-4147-A177-3AD203B41FA5}">
                      <a16:colId xmlns:a16="http://schemas.microsoft.com/office/drawing/2014/main" val="1937106623"/>
                    </a:ext>
                  </a:extLst>
                </a:gridCol>
              </a:tblGrid>
              <a:tr h="370840">
                <a:tc>
                  <a:txBody>
                    <a:bodyPr/>
                    <a:lstStyle/>
                    <a:p>
                      <a:r>
                        <a:rPr lang="en-GB" sz="2400" dirty="0"/>
                        <a:t>1</a:t>
                      </a:r>
                    </a:p>
                    <a:p>
                      <a:endParaRPr lang="en-GB" sz="2400" dirty="0"/>
                    </a:p>
                    <a:p>
                      <a:r>
                        <a:rPr lang="en-GB" sz="2400" dirty="0"/>
                        <a:t>2</a:t>
                      </a:r>
                    </a:p>
                    <a:p>
                      <a:r>
                        <a:rPr lang="en-GB" sz="2400" dirty="0"/>
                        <a:t>3</a:t>
                      </a:r>
                    </a:p>
                    <a:p>
                      <a:endParaRPr lang="en-GB" sz="2400" dirty="0"/>
                    </a:p>
                    <a:p>
                      <a:r>
                        <a:rPr lang="en-GB" sz="2400" dirty="0"/>
                        <a:t>4</a:t>
                      </a:r>
                    </a:p>
                    <a:p>
                      <a:r>
                        <a:rPr lang="en-GB" sz="2400" dirty="0"/>
                        <a:t>5</a:t>
                      </a:r>
                    </a:p>
                    <a:p>
                      <a:r>
                        <a:rPr lang="en-GB" sz="2400" dirty="0"/>
                        <a:t>6</a:t>
                      </a:r>
                    </a:p>
                    <a:p>
                      <a:r>
                        <a:rPr lang="en-GB" sz="2400" dirty="0"/>
                        <a:t>7</a:t>
                      </a:r>
                    </a:p>
                    <a:p>
                      <a:endParaRPr lang="en-GB" sz="2400" dirty="0"/>
                    </a:p>
                    <a:p>
                      <a:r>
                        <a:rPr lang="en-GB" sz="2400" dirty="0"/>
                        <a:t>8</a:t>
                      </a:r>
                    </a:p>
                  </a:txBody>
                  <a:tcPr/>
                </a:tc>
                <a:tc>
                  <a:txBody>
                    <a:bodyPr/>
                    <a:lstStyle/>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def quiz():</a:t>
                      </a:r>
                    </a:p>
                    <a:p>
                      <a:pPr marL="0" indent="0">
                        <a:lnSpc>
                          <a:spcPct val="100000"/>
                        </a:lnSpc>
                        <a:spcBef>
                          <a:spcPts val="0"/>
                        </a:spcBef>
                        <a:buNone/>
                      </a:pPr>
                      <a:endParaRPr lang="en-GB" sz="24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print(“Which city is the capital of France?”)</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answer=input()</a:t>
                      </a:r>
                    </a:p>
                    <a:p>
                      <a:pPr marL="0" indent="0">
                        <a:lnSpc>
                          <a:spcPct val="100000"/>
                        </a:lnSpc>
                        <a:spcBef>
                          <a:spcPts val="0"/>
                        </a:spcBef>
                        <a:buNone/>
                      </a:pPr>
                      <a:endParaRPr lang="en-GB" sz="24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if (answer == “Paris“):</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print ("Well done!")</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else:</a:t>
                      </a: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  print (“Wrong, the answer is Paris")</a:t>
                      </a:r>
                    </a:p>
                    <a:p>
                      <a:pPr marL="0" indent="0">
                        <a:lnSpc>
                          <a:spcPct val="100000"/>
                        </a:lnSpc>
                        <a:spcBef>
                          <a:spcPts val="0"/>
                        </a:spcBef>
                        <a:buNone/>
                      </a:pPr>
                      <a:endParaRPr lang="en-GB" sz="2400" b="0" dirty="0">
                        <a:solidFill>
                          <a:schemeClr val="tx1"/>
                        </a:solidFill>
                        <a:latin typeface="Courier New" panose="02070309020205020404" pitchFamily="49" charset="0"/>
                        <a:cs typeface="Courier New" panose="02070309020205020404" pitchFamily="49" charset="0"/>
                      </a:endParaRPr>
                    </a:p>
                    <a:p>
                      <a:pPr marL="0" indent="0">
                        <a:lnSpc>
                          <a:spcPct val="100000"/>
                        </a:lnSpc>
                        <a:spcBef>
                          <a:spcPts val="0"/>
                        </a:spcBef>
                        <a:buNone/>
                      </a:pPr>
                      <a:r>
                        <a:rPr lang="en-GB" sz="2400" b="0" dirty="0">
                          <a:solidFill>
                            <a:schemeClr val="tx1"/>
                          </a:solidFill>
                          <a:latin typeface="Courier New" panose="02070309020205020404" pitchFamily="49" charset="0"/>
                          <a:cs typeface="Courier New" panose="02070309020205020404" pitchFamily="49" charset="0"/>
                        </a:rPr>
                        <a:t>quiz()</a:t>
                      </a:r>
                    </a:p>
                    <a:p>
                      <a:endParaRPr lang="en-GB" sz="2400" dirty="0"/>
                    </a:p>
                  </a:txBody>
                  <a:tcPr/>
                </a:tc>
                <a:extLst>
                  <a:ext uri="{0D108BD9-81ED-4DB2-BD59-A6C34878D82A}">
                    <a16:rowId xmlns:a16="http://schemas.microsoft.com/office/drawing/2014/main" val="2827103580"/>
                  </a:ext>
                </a:extLst>
              </a:tr>
            </a:tbl>
          </a:graphicData>
        </a:graphic>
      </p:graphicFrame>
      <p:sp>
        <p:nvSpPr>
          <p:cNvPr id="3" name="TextBox 2">
            <a:extLst>
              <a:ext uri="{FF2B5EF4-FFF2-40B4-BE49-F238E27FC236}">
                <a16:creationId xmlns:a16="http://schemas.microsoft.com/office/drawing/2014/main" id="{1A9BDC8F-2BF4-4EE5-9672-29ADD09E3D7F}"/>
              </a:ext>
            </a:extLst>
          </p:cNvPr>
          <p:cNvSpPr txBox="1"/>
          <p:nvPr/>
        </p:nvSpPr>
        <p:spPr>
          <a:xfrm>
            <a:off x="2292626" y="5916180"/>
            <a:ext cx="5115339" cy="369332"/>
          </a:xfrm>
          <a:prstGeom prst="rect">
            <a:avLst/>
          </a:prstGeom>
          <a:noFill/>
        </p:spPr>
        <p:txBody>
          <a:bodyPr wrap="square" rtlCol="0">
            <a:spAutoFit/>
          </a:bodyPr>
          <a:lstStyle/>
          <a:p>
            <a:r>
              <a:rPr lang="en-GB" dirty="0"/>
              <a:t>Download the code from </a:t>
            </a:r>
            <a:r>
              <a:rPr lang="en-GB" dirty="0">
                <a:hlinkClick r:id="rId2"/>
              </a:rPr>
              <a:t>quiz.py</a:t>
            </a:r>
            <a:endParaRPr lang="en-GB" dirty="0"/>
          </a:p>
        </p:txBody>
      </p:sp>
    </p:spTree>
    <p:extLst>
      <p:ext uri="{BB962C8B-B14F-4D97-AF65-F5344CB8AC3E}">
        <p14:creationId xmlns:p14="http://schemas.microsoft.com/office/powerpoint/2010/main" val="1759527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A2C94F9-F5E1-0BAA-449C-13B97D951062}"/>
              </a:ext>
            </a:extLst>
          </p:cNvPr>
          <p:cNvPicPr>
            <a:picLocks noChangeAspect="1"/>
          </p:cNvPicPr>
          <p:nvPr/>
        </p:nvPicPr>
        <p:blipFill>
          <a:blip r:embed="rId2"/>
          <a:stretch>
            <a:fillRect/>
          </a:stretch>
        </p:blipFill>
        <p:spPr>
          <a:xfrm>
            <a:off x="0" y="854933"/>
            <a:ext cx="12192000" cy="5148133"/>
          </a:xfrm>
          <a:prstGeom prst="rect">
            <a:avLst/>
          </a:prstGeom>
        </p:spPr>
      </p:pic>
    </p:spTree>
    <p:extLst>
      <p:ext uri="{BB962C8B-B14F-4D97-AF65-F5344CB8AC3E}">
        <p14:creationId xmlns:p14="http://schemas.microsoft.com/office/powerpoint/2010/main" val="2347757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86C9D-121E-45F6-B62A-C7ADD57736A0}"/>
              </a:ext>
            </a:extLst>
          </p:cNvPr>
          <p:cNvSpPr>
            <a:spLocks noGrp="1"/>
          </p:cNvSpPr>
          <p:nvPr>
            <p:ph type="title"/>
          </p:nvPr>
        </p:nvSpPr>
        <p:spPr/>
        <p:txBody>
          <a:bodyPr>
            <a:normAutofit fontScale="90000"/>
          </a:bodyPr>
          <a:lstStyle/>
          <a:p>
            <a:r>
              <a:rPr lang="en-GB" dirty="0"/>
              <a:t>Selection</a:t>
            </a:r>
          </a:p>
        </p:txBody>
      </p:sp>
      <p:sp>
        <p:nvSpPr>
          <p:cNvPr id="3" name="Content Placeholder 2">
            <a:extLst>
              <a:ext uri="{FF2B5EF4-FFF2-40B4-BE49-F238E27FC236}">
                <a16:creationId xmlns:a16="http://schemas.microsoft.com/office/drawing/2014/main" id="{163BD349-1BFF-4277-B185-EF47442B813B}"/>
              </a:ext>
            </a:extLst>
          </p:cNvPr>
          <p:cNvSpPr>
            <a:spLocks noGrp="1"/>
          </p:cNvSpPr>
          <p:nvPr>
            <p:ph idx="1"/>
          </p:nvPr>
        </p:nvSpPr>
        <p:spPr>
          <a:xfrm>
            <a:off x="387626" y="1031500"/>
            <a:ext cx="10515600" cy="4351338"/>
          </a:xfrm>
        </p:spPr>
        <p:txBody>
          <a:bodyPr>
            <a:normAutofit fontScale="77500" lnSpcReduction="20000"/>
          </a:bodyPr>
          <a:lstStyle/>
          <a:p>
            <a:pPr marL="0" indent="0">
              <a:lnSpc>
                <a:spcPct val="120000"/>
              </a:lnSpc>
              <a:buNone/>
            </a:pPr>
            <a:r>
              <a:rPr lang="en-GB" dirty="0">
                <a:solidFill>
                  <a:srgbClr val="000000"/>
                </a:solidFill>
              </a:rPr>
              <a:t>Nearly every complex computer program makes decisions. Every day we make choices too. Consider this, if it is cold you might want to wear a coat, but if is hot you will not, so in pseudocode this might be expressed as:</a:t>
            </a:r>
          </a:p>
          <a:p>
            <a:pPr marL="0" indent="0">
              <a:lnSpc>
                <a:spcPct val="120000"/>
              </a:lnSpc>
              <a:buNone/>
            </a:pPr>
            <a:endParaRPr lang="en-GB" dirty="0">
              <a:solidFill>
                <a:srgbClr val="000000"/>
              </a:solidFill>
            </a:endParaRPr>
          </a:p>
          <a:p>
            <a:pPr marL="0" indent="0">
              <a:lnSpc>
                <a:spcPct val="120000"/>
              </a:lnSpc>
              <a:buNone/>
            </a:pPr>
            <a:r>
              <a:rPr lang="en-GB" dirty="0">
                <a:latin typeface="Courier New" panose="02070309020205020404" pitchFamily="49" charset="0"/>
                <a:cs typeface="Courier New" panose="02070309020205020404" pitchFamily="49" charset="0"/>
              </a:rPr>
              <a:t>If the weather is cold</a:t>
            </a:r>
          </a:p>
          <a:p>
            <a:pPr marL="0" indent="0">
              <a:lnSpc>
                <a:spcPct val="120000"/>
              </a:lnSpc>
              <a:buNone/>
            </a:pPr>
            <a:r>
              <a:rPr lang="en-GB" dirty="0">
                <a:latin typeface="Courier New" panose="02070309020205020404" pitchFamily="49" charset="0"/>
                <a:cs typeface="Courier New" panose="02070309020205020404" pitchFamily="49" charset="0"/>
              </a:rPr>
              <a:t> Wear a coat</a:t>
            </a:r>
          </a:p>
          <a:p>
            <a:pPr marL="0" indent="0">
              <a:lnSpc>
                <a:spcPct val="120000"/>
              </a:lnSpc>
              <a:buNone/>
            </a:pPr>
            <a:r>
              <a:rPr lang="en-GB" dirty="0">
                <a:latin typeface="Courier New" panose="02070309020205020404" pitchFamily="49" charset="0"/>
                <a:cs typeface="Courier New" panose="02070309020205020404" pitchFamily="49" charset="0"/>
              </a:rPr>
              <a:t>Otherwise</a:t>
            </a:r>
          </a:p>
          <a:p>
            <a:pPr marL="0" indent="0">
              <a:lnSpc>
                <a:spcPct val="120000"/>
              </a:lnSpc>
              <a:buNone/>
            </a:pPr>
            <a:r>
              <a:rPr lang="en-GB" dirty="0">
                <a:latin typeface="Courier New" panose="02070309020205020404" pitchFamily="49" charset="0"/>
                <a:cs typeface="Courier New" panose="02070309020205020404" pitchFamily="49" charset="0"/>
              </a:rPr>
              <a:t> Do not wear a coat</a:t>
            </a:r>
          </a:p>
          <a:p>
            <a:pPr marL="0" indent="0">
              <a:lnSpc>
                <a:spcPct val="120000"/>
              </a:lnSpc>
              <a:buNone/>
            </a:pPr>
            <a:endParaRPr lang="en-GB" dirty="0">
              <a:solidFill>
                <a:srgbClr val="000000"/>
              </a:solidFill>
            </a:endParaRPr>
          </a:p>
          <a:p>
            <a:pPr marL="0" indent="0">
              <a:lnSpc>
                <a:spcPct val="120000"/>
              </a:lnSpc>
              <a:buNone/>
            </a:pPr>
            <a:r>
              <a:rPr lang="en-GB" dirty="0">
                <a:solidFill>
                  <a:srgbClr val="000000"/>
                </a:solidFill>
              </a:rPr>
              <a:t>In programming selection allows us to make these decisions</a:t>
            </a:r>
          </a:p>
          <a:p>
            <a:endParaRPr lang="en-GB" dirty="0"/>
          </a:p>
        </p:txBody>
      </p:sp>
      <p:pic>
        <p:nvPicPr>
          <p:cNvPr id="5" name="Picture 4" descr="Diagram&#10;&#10;Description automatically generated">
            <a:extLst>
              <a:ext uri="{FF2B5EF4-FFF2-40B4-BE49-F238E27FC236}">
                <a16:creationId xmlns:a16="http://schemas.microsoft.com/office/drawing/2014/main" id="{BEDA6CC5-DBB1-4A5A-8711-EBD563BC62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2607" y="2161607"/>
            <a:ext cx="3781953" cy="2819794"/>
          </a:xfrm>
          <a:prstGeom prst="rect">
            <a:avLst/>
          </a:prstGeom>
        </p:spPr>
      </p:pic>
    </p:spTree>
    <p:extLst>
      <p:ext uri="{BB962C8B-B14F-4D97-AF65-F5344CB8AC3E}">
        <p14:creationId xmlns:p14="http://schemas.microsoft.com/office/powerpoint/2010/main" val="2532354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998D1EF40D0446985FE49EC49AAB1A" ma:contentTypeVersion="33" ma:contentTypeDescription="Create a new document." ma:contentTypeScope="" ma:versionID="a81476868d880d3c29122f18715ee373">
  <xsd:schema xmlns:xsd="http://www.w3.org/2001/XMLSchema" xmlns:xs="http://www.w3.org/2001/XMLSchema" xmlns:p="http://schemas.microsoft.com/office/2006/metadata/properties" xmlns:ns3="bd392511-13b7-4e5d-bbc7-196a51b1cbae" xmlns:ns4="623d7836-ca09-499d-8255-7f973a8cfb59" targetNamespace="http://schemas.microsoft.com/office/2006/metadata/properties" ma:root="true" ma:fieldsID="2f3e30de3e84991c062f07bd396b5048" ns3:_="" ns4:_="">
    <xsd:import namespace="bd392511-13b7-4e5d-bbc7-196a51b1cbae"/>
    <xsd:import namespace="623d7836-ca09-499d-8255-7f973a8cfb59"/>
    <xsd:element name="properties">
      <xsd:complexType>
        <xsd:sequence>
          <xsd:element name="documentManagement">
            <xsd:complexType>
              <xsd:all>
                <xsd:element ref="ns3:MediaServiceMetadata" minOccurs="0"/>
                <xsd:element ref="ns3:MediaServiceFastMetadata" minOccurs="0"/>
                <xsd:element ref="ns3:NotebookType" minOccurs="0"/>
                <xsd:element ref="ns3:FolderType" minOccurs="0"/>
                <xsd:element ref="ns3:Owner" minOccurs="0"/>
                <xsd:element ref="ns3:DefaultSectionNames" minOccurs="0"/>
                <xsd:element ref="ns3:Templates" minOccurs="0"/>
                <xsd:element ref="ns3:CultureName" minOccurs="0"/>
                <xsd:element ref="ns3:AppVersion" minOccurs="0"/>
                <xsd:element ref="ns3:TeamsChannelId" minOccurs="0"/>
                <xsd:element ref="ns3:Teachers" minOccurs="0"/>
                <xsd:element ref="ns3:Students" minOccurs="0"/>
                <xsd:element ref="ns3:Student_Group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Location" minOccurs="0"/>
                <xsd:element ref="ns3:IsNotebookLocked" minOccurs="0"/>
                <xsd:element ref="ns3:MediaServiceGenerationTime" minOccurs="0"/>
                <xsd:element ref="ns3:MediaServiceEventHashCode" minOccurs="0"/>
                <xsd:element ref="ns3:Math_Settings" minOccurs="0"/>
                <xsd:element ref="ns3:Distribution_Groups" minOccurs="0"/>
                <xsd:element ref="ns3:LMS_Mappings"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392511-13b7-4e5d-bbc7-196a51b1cb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bookType" ma:index="10" nillable="true" ma:displayName="Notebook Type" ma:internalName="NotebookType">
      <xsd:simpleType>
        <xsd:restriction base="dms:Text"/>
      </xsd:simpleType>
    </xsd:element>
    <xsd:element name="FolderType" ma:index="11" nillable="true" ma:displayName="Folder Type" ma:internalName="FolderType">
      <xsd:simpleType>
        <xsd:restriction base="dms:Text"/>
      </xsd:simpleType>
    </xsd:element>
    <xsd:element name="Owner" ma:index="12"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3" nillable="true" ma:displayName="Default Section Names" ma:internalName="DefaultSectionNames">
      <xsd:simpleType>
        <xsd:restriction base="dms:Note">
          <xsd:maxLength value="255"/>
        </xsd:restriction>
      </xsd:simpleType>
    </xsd:element>
    <xsd:element name="Templates" ma:index="14" nillable="true" ma:displayName="Templates" ma:internalName="Templates">
      <xsd:simpleType>
        <xsd:restriction base="dms:Note">
          <xsd:maxLength value="255"/>
        </xsd:restriction>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msChannelId" ma:index="17" nillable="true" ma:displayName="Teams Channel Id" ma:internalName="TeamsChannelId">
      <xsd:simpleType>
        <xsd:restriction base="dms:Text"/>
      </xsd:simpleType>
    </xsd:element>
    <xsd:element name="Teachers" ma:index="1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1" nillable="true" ma:displayName="Invited Teachers" ma:internalName="Invited_Teachers">
      <xsd:simpleType>
        <xsd:restriction base="dms:Note">
          <xsd:maxLength value="255"/>
        </xsd:restriction>
      </xsd:simpleType>
    </xsd:element>
    <xsd:element name="Invited_Students" ma:index="22" nillable="true" ma:displayName="Invited Students" ma:internalName="Invited_Students">
      <xsd:simpleType>
        <xsd:restriction base="dms:Note">
          <xsd:maxLength value="255"/>
        </xsd:restriction>
      </xsd:simpleType>
    </xsd:element>
    <xsd:element name="Self_Registration_Enabled" ma:index="23" nillable="true" ma:displayName="Self Registration Enabled" ma:internalName="Self_Registration_Enabled">
      <xsd:simpleType>
        <xsd:restriction base="dms:Boolean"/>
      </xsd:simpleType>
    </xsd:element>
    <xsd:element name="Has_Teacher_Only_SectionGroup" ma:index="24" nillable="true" ma:displayName="Has Teacher Only SectionGroup" ma:internalName="Has_Teacher_Only_SectionGroup">
      <xsd:simpleType>
        <xsd:restriction base="dms:Boolean"/>
      </xsd:simpleType>
    </xsd:element>
    <xsd:element name="Is_Collaboration_Space_Locked" ma:index="25" nillable="true" ma:displayName="Is Collaboration Space Locked" ma:internalName="Is_Collaboration_Space_Locked">
      <xsd:simpleType>
        <xsd:restriction base="dms:Boolean"/>
      </xsd:simpleType>
    </xsd:element>
    <xsd:element name="MediaServiceDateTaken" ma:index="29" nillable="true" ma:displayName="MediaServiceDateTaken" ma:hidden="true" ma:internalName="MediaServiceDateTaken" ma:readOnly="true">
      <xsd:simpleType>
        <xsd:restriction base="dms:Text"/>
      </xsd:simpleType>
    </xsd:element>
    <xsd:element name="MediaServiceAutoTags" ma:index="30" nillable="true" ma:displayName="MediaServiceAutoTags" ma:internalName="MediaServiceAutoTags" ma:readOnly="true">
      <xsd:simpleType>
        <xsd:restriction base="dms:Text"/>
      </xsd:simpleType>
    </xsd:element>
    <xsd:element name="MediaServiceOCR" ma:index="31" nillable="true" ma:displayName="MediaServiceOCR" ma:internalName="MediaServiceOCR" ma:readOnly="true">
      <xsd:simpleType>
        <xsd:restriction base="dms:Note">
          <xsd:maxLength value="255"/>
        </xsd:restriction>
      </xsd:simpleType>
    </xsd:element>
    <xsd:element name="MediaServiceLocation" ma:index="32" nillable="true" ma:displayName="Location" ma:internalName="MediaServiceLocation" ma:readOnly="true">
      <xsd:simpleType>
        <xsd:restriction base="dms:Text"/>
      </xsd:simpleType>
    </xsd:element>
    <xsd:element name="IsNotebookLocked" ma:index="33" nillable="true" ma:displayName="Is Notebook Locked" ma:internalName="IsNotebookLocked">
      <xsd:simpleType>
        <xsd:restriction base="dms:Boolea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ath_Settings" ma:index="36" nillable="true" ma:displayName="Math Settings" ma:internalName="Math_Settings">
      <xsd:simpleType>
        <xsd:restriction base="dms:Text"/>
      </xsd:simpleType>
    </xsd:element>
    <xsd:element name="Distribution_Groups" ma:index="37" nillable="true" ma:displayName="Distribution Groups" ma:internalName="Distribution_Groups">
      <xsd:simpleType>
        <xsd:restriction base="dms:Note">
          <xsd:maxLength value="255"/>
        </xsd:restriction>
      </xsd:simpleType>
    </xsd:element>
    <xsd:element name="LMS_Mappings" ma:index="38" nillable="true" ma:displayName="LMS Mappings" ma:internalName="LMS_Mappings">
      <xsd:simpleType>
        <xsd:restriction base="dms:Note">
          <xsd:maxLength value="255"/>
        </xsd:restriction>
      </xsd:simpleType>
    </xsd:element>
    <xsd:element name="MediaServiceAutoKeyPoints" ma:index="39" nillable="true" ma:displayName="MediaServiceAutoKeyPoints" ma:hidden="true" ma:internalName="MediaServiceAutoKeyPoints" ma:readOnly="true">
      <xsd:simpleType>
        <xsd:restriction base="dms:Note"/>
      </xsd:simpleType>
    </xsd:element>
    <xsd:element name="MediaServiceKeyPoints" ma:index="4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3d7836-ca09-499d-8255-7f973a8cfb59" elementFormDefault="qualified">
    <xsd:import namespace="http://schemas.microsoft.com/office/2006/documentManagement/types"/>
    <xsd:import namespace="http://schemas.microsoft.com/office/infopath/2007/PartnerControls"/>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internalName="SharedWithDetails" ma:readOnly="true">
      <xsd:simpleType>
        <xsd:restriction base="dms:Note">
          <xsd:maxLength value="255"/>
        </xsd:restriction>
      </xsd:simpleType>
    </xsd:element>
    <xsd:element name="SharingHintHash" ma:index="2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ppVersion xmlns="bd392511-13b7-4e5d-bbc7-196a51b1cbae" xsi:nil="true"/>
    <Invited_Teachers xmlns="bd392511-13b7-4e5d-bbc7-196a51b1cbae" xsi:nil="true"/>
    <IsNotebookLocked xmlns="bd392511-13b7-4e5d-bbc7-196a51b1cbae" xsi:nil="true"/>
    <FolderType xmlns="bd392511-13b7-4e5d-bbc7-196a51b1cbae" xsi:nil="true"/>
    <TeamsChannelId xmlns="bd392511-13b7-4e5d-bbc7-196a51b1cbae" xsi:nil="true"/>
    <Owner xmlns="bd392511-13b7-4e5d-bbc7-196a51b1cbae">
      <UserInfo>
        <DisplayName/>
        <AccountId xsi:nil="true"/>
        <AccountType/>
      </UserInfo>
    </Owner>
    <Students xmlns="bd392511-13b7-4e5d-bbc7-196a51b1cbae">
      <UserInfo>
        <DisplayName/>
        <AccountId xsi:nil="true"/>
        <AccountType/>
      </UserInfo>
    </Students>
    <Student_Groups xmlns="bd392511-13b7-4e5d-bbc7-196a51b1cbae">
      <UserInfo>
        <DisplayName/>
        <AccountId xsi:nil="true"/>
        <AccountType/>
      </UserInfo>
    </Student_Groups>
    <Math_Settings xmlns="bd392511-13b7-4e5d-bbc7-196a51b1cbae" xsi:nil="true"/>
    <Is_Collaboration_Space_Locked xmlns="bd392511-13b7-4e5d-bbc7-196a51b1cbae" xsi:nil="true"/>
    <NotebookType xmlns="bd392511-13b7-4e5d-bbc7-196a51b1cbae" xsi:nil="true"/>
    <Has_Teacher_Only_SectionGroup xmlns="bd392511-13b7-4e5d-bbc7-196a51b1cbae" xsi:nil="true"/>
    <DefaultSectionNames xmlns="bd392511-13b7-4e5d-bbc7-196a51b1cbae" xsi:nil="true"/>
    <Teachers xmlns="bd392511-13b7-4e5d-bbc7-196a51b1cbae">
      <UserInfo>
        <DisplayName/>
        <AccountId xsi:nil="true"/>
        <AccountType/>
      </UserInfo>
    </Teachers>
    <Templates xmlns="bd392511-13b7-4e5d-bbc7-196a51b1cbae" xsi:nil="true"/>
    <Invited_Students xmlns="bd392511-13b7-4e5d-bbc7-196a51b1cbae" xsi:nil="true"/>
    <LMS_Mappings xmlns="bd392511-13b7-4e5d-bbc7-196a51b1cbae" xsi:nil="true"/>
    <CultureName xmlns="bd392511-13b7-4e5d-bbc7-196a51b1cbae" xsi:nil="true"/>
    <Distribution_Groups xmlns="bd392511-13b7-4e5d-bbc7-196a51b1cbae" xsi:nil="true"/>
    <Self_Registration_Enabled xmlns="bd392511-13b7-4e5d-bbc7-196a51b1cbae" xsi:nil="true"/>
  </documentManagement>
</p:properties>
</file>

<file path=customXml/itemProps1.xml><?xml version="1.0" encoding="utf-8"?>
<ds:datastoreItem xmlns:ds="http://schemas.openxmlformats.org/officeDocument/2006/customXml" ds:itemID="{FCA7CF27-F9F0-4607-9182-8170E889DDB5}">
  <ds:schemaRefs>
    <ds:schemaRef ds:uri="http://schemas.microsoft.com/sharepoint/v3/contenttype/forms"/>
  </ds:schemaRefs>
</ds:datastoreItem>
</file>

<file path=customXml/itemProps2.xml><?xml version="1.0" encoding="utf-8"?>
<ds:datastoreItem xmlns:ds="http://schemas.openxmlformats.org/officeDocument/2006/customXml" ds:itemID="{306C9DF6-E0D6-40DC-9C39-9279927BB0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392511-13b7-4e5d-bbc7-196a51b1cbae"/>
    <ds:schemaRef ds:uri="623d7836-ca09-499d-8255-7f973a8cfb5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F03391-63EB-4C7B-BC7C-34F199B67C3B}">
  <ds:schemaRefs>
    <ds:schemaRef ds:uri="http://schemas.microsoft.com/office/2006/metadata/properties"/>
    <ds:schemaRef ds:uri="http://schemas.microsoft.com/office/infopath/2007/PartnerControls"/>
    <ds:schemaRef ds:uri="bd392511-13b7-4e5d-bbc7-196a51b1cbae"/>
  </ds:schemaRefs>
</ds:datastoreItem>
</file>

<file path=docProps/app.xml><?xml version="1.0" encoding="utf-8"?>
<Properties xmlns="http://schemas.openxmlformats.org/officeDocument/2006/extended-properties" xmlns:vt="http://schemas.openxmlformats.org/officeDocument/2006/docPropsVTypes">
  <TotalTime>16044</TotalTime>
  <Words>2201</Words>
  <Application>Microsoft Office PowerPoint</Application>
  <PresentationFormat>Widescreen</PresentationFormat>
  <Paragraphs>521</Paragraphs>
  <Slides>29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Calibri</vt:lpstr>
      <vt:lpstr>Calibri Light</vt:lpstr>
      <vt:lpstr>Courier New</vt:lpstr>
      <vt:lpstr>gg sans</vt:lpstr>
      <vt:lpstr>Times New Roman</vt:lpstr>
      <vt:lpstr>Wingdings</vt:lpstr>
      <vt:lpstr>Office Theme</vt:lpstr>
      <vt:lpstr>Predict what is output in each case</vt:lpstr>
      <vt:lpstr>Predict what is output in each case</vt:lpstr>
      <vt:lpstr>Alternative starter</vt:lpstr>
      <vt:lpstr>Selection</vt:lpstr>
      <vt:lpstr>Learning objectives</vt:lpstr>
      <vt:lpstr>In pairs, predict what the following code does?</vt:lpstr>
      <vt:lpstr>Copy the code and run. Does is perform as expected?</vt:lpstr>
      <vt:lpstr>PowerPoint Presentation</vt:lpstr>
      <vt:lpstr>Selection</vt:lpstr>
      <vt:lpstr>Selection</vt:lpstr>
      <vt:lpstr>Investigate the code</vt:lpstr>
      <vt:lpstr>Investigate the code</vt:lpstr>
      <vt:lpstr>Investigate the code</vt:lpstr>
      <vt:lpstr>Investigate the code</vt:lpstr>
      <vt:lpstr>Investigate the code</vt:lpstr>
      <vt:lpstr>Investigate the code</vt:lpstr>
      <vt:lpstr>Investigate the code</vt:lpstr>
      <vt:lpstr>Investigate the code</vt:lpstr>
      <vt:lpstr>If Clause</vt:lpstr>
      <vt:lpstr>If.. Else.. </vt:lpstr>
      <vt:lpstr>If .. elif .. else</vt:lpstr>
      <vt:lpstr>Modify</vt:lpstr>
      <vt:lpstr>Make </vt:lpstr>
      <vt:lpstr>Make</vt:lpstr>
      <vt:lpstr>Nested selection</vt:lpstr>
      <vt:lpstr>PowerPoint Presentation</vt:lpstr>
      <vt:lpstr>Plenary: Nested selection</vt:lpstr>
      <vt:lpstr>Plenary: Nested selection</vt:lpstr>
      <vt:lpstr> </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dc:title>
  <dc:creator>Grey William</dc:creator>
  <cp:lastModifiedBy>Chezka Mae Madrona</cp:lastModifiedBy>
  <cp:revision>236</cp:revision>
  <cp:lastPrinted>2016-09-16T11:32:46Z</cp:lastPrinted>
  <dcterms:created xsi:type="dcterms:W3CDTF">2016-09-09T07:37:57Z</dcterms:created>
  <dcterms:modified xsi:type="dcterms:W3CDTF">2025-03-24T08:26:17Z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0x01010057998D1EF40D0446985FE49EC49AAB1A</vt:lpwstr>
  </property>
</Properties>
</file>