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336" r:id="rId3"/>
    <p:sldId id="304" r:id="rId4"/>
    <p:sldId id="259" r:id="rId5"/>
    <p:sldId id="331" r:id="rId6"/>
    <p:sldId id="330" r:id="rId7"/>
    <p:sldId id="333" r:id="rId8"/>
    <p:sldId id="334" r:id="rId9"/>
    <p:sldId id="332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8" r:id="rId20"/>
    <p:sldId id="349" r:id="rId21"/>
    <p:sldId id="346" r:id="rId22"/>
    <p:sldId id="34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17616C-3CCA-4A37-9837-81A4DF9D2600}" v="12" dt="2022-10-10T13:05:14.8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88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729C16E7-CE45-4B9F-B187-1DBB3B6CBA89}"/>
    <pc:docChg chg="undo custSel addSld delSld modSld sldOrd">
      <pc:chgData name="William Grey" userId="37b73424-c081-4fc2-b1af-363f4f3fd4f3" providerId="ADAL" clId="{729C16E7-CE45-4B9F-B187-1DBB3B6CBA89}" dt="2022-04-01T12:10:09.328" v="2474" actId="113"/>
      <pc:docMkLst>
        <pc:docMk/>
      </pc:docMkLst>
      <pc:sldChg chg="add del">
        <pc:chgData name="William Grey" userId="37b73424-c081-4fc2-b1af-363f4f3fd4f3" providerId="ADAL" clId="{729C16E7-CE45-4B9F-B187-1DBB3B6CBA89}" dt="2022-04-01T09:48:57.110" v="42" actId="47"/>
        <pc:sldMkLst>
          <pc:docMk/>
          <pc:sldMk cId="3155352988" sldId="256"/>
        </pc:sldMkLst>
      </pc:sldChg>
      <pc:sldChg chg="modSp add mod ord">
        <pc:chgData name="William Grey" userId="37b73424-c081-4fc2-b1af-363f4f3fd4f3" providerId="ADAL" clId="{729C16E7-CE45-4B9F-B187-1DBB3B6CBA89}" dt="2022-04-01T09:49:20.866" v="67" actId="12"/>
        <pc:sldMkLst>
          <pc:docMk/>
          <pc:sldMk cId="1085956709" sldId="259"/>
        </pc:sldMkLst>
        <pc:spChg chg="mod">
          <ac:chgData name="William Grey" userId="37b73424-c081-4fc2-b1af-363f4f3fd4f3" providerId="ADAL" clId="{729C16E7-CE45-4B9F-B187-1DBB3B6CBA89}" dt="2022-04-01T09:49:20.866" v="67" actId="12"/>
          <ac:spMkLst>
            <pc:docMk/>
            <pc:sldMk cId="1085956709" sldId="259"/>
            <ac:spMk id="38" creationId="{00000000-0000-0000-0000-000000000000}"/>
          </ac:spMkLst>
        </pc:spChg>
      </pc:sldChg>
      <pc:sldChg chg="add del">
        <pc:chgData name="William Grey" userId="37b73424-c081-4fc2-b1af-363f4f3fd4f3" providerId="ADAL" clId="{729C16E7-CE45-4B9F-B187-1DBB3B6CBA89}" dt="2022-04-01T09:48:48.297" v="40" actId="2696"/>
        <pc:sldMkLst>
          <pc:docMk/>
          <pc:sldMk cId="2060339412" sldId="259"/>
        </pc:sldMkLst>
      </pc:sldChg>
      <pc:sldChg chg="del">
        <pc:chgData name="William Grey" userId="37b73424-c081-4fc2-b1af-363f4f3fd4f3" providerId="ADAL" clId="{729C16E7-CE45-4B9F-B187-1DBB3B6CBA89}" dt="2022-04-01T11:24:45.979" v="1252" actId="47"/>
        <pc:sldMkLst>
          <pc:docMk/>
          <pc:sldMk cId="274698873" sldId="266"/>
        </pc:sldMkLst>
      </pc:sldChg>
      <pc:sldChg chg="modSp del mod">
        <pc:chgData name="William Grey" userId="37b73424-c081-4fc2-b1af-363f4f3fd4f3" providerId="ADAL" clId="{729C16E7-CE45-4B9F-B187-1DBB3B6CBA89}" dt="2022-04-01T09:52:07.698" v="134" actId="47"/>
        <pc:sldMkLst>
          <pc:docMk/>
          <pc:sldMk cId="918066844" sldId="268"/>
        </pc:sldMkLst>
        <pc:spChg chg="mod">
          <ac:chgData name="William Grey" userId="37b73424-c081-4fc2-b1af-363f4f3fd4f3" providerId="ADAL" clId="{729C16E7-CE45-4B9F-B187-1DBB3B6CBA89}" dt="2022-04-01T09:49:53.378" v="68" actId="1076"/>
          <ac:spMkLst>
            <pc:docMk/>
            <pc:sldMk cId="918066844" sldId="268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729C16E7-CE45-4B9F-B187-1DBB3B6CBA89}" dt="2022-04-01T11:24:41.649" v="1249" actId="47"/>
        <pc:sldMkLst>
          <pc:docMk/>
          <pc:sldMk cId="1922931784" sldId="269"/>
        </pc:sldMkLst>
      </pc:sldChg>
      <pc:sldChg chg="add del">
        <pc:chgData name="William Grey" userId="37b73424-c081-4fc2-b1af-363f4f3fd4f3" providerId="ADAL" clId="{729C16E7-CE45-4B9F-B187-1DBB3B6CBA89}" dt="2022-04-01T09:48:59.748" v="56" actId="47"/>
        <pc:sldMkLst>
          <pc:docMk/>
          <pc:sldMk cId="2282685143" sldId="276"/>
        </pc:sldMkLst>
      </pc:sldChg>
      <pc:sldChg chg="add del">
        <pc:chgData name="William Grey" userId="37b73424-c081-4fc2-b1af-363f4f3fd4f3" providerId="ADAL" clId="{729C16E7-CE45-4B9F-B187-1DBB3B6CBA89}" dt="2022-04-01T09:48:59.507" v="55" actId="47"/>
        <pc:sldMkLst>
          <pc:docMk/>
          <pc:sldMk cId="1761787201" sldId="277"/>
        </pc:sldMkLst>
      </pc:sldChg>
      <pc:sldChg chg="del">
        <pc:chgData name="William Grey" userId="37b73424-c081-4fc2-b1af-363f4f3fd4f3" providerId="ADAL" clId="{729C16E7-CE45-4B9F-B187-1DBB3B6CBA89}" dt="2022-04-01T11:24:48.037" v="1253" actId="47"/>
        <pc:sldMkLst>
          <pc:docMk/>
          <pc:sldMk cId="1531514178" sldId="278"/>
        </pc:sldMkLst>
      </pc:sldChg>
      <pc:sldChg chg="add del">
        <pc:chgData name="William Grey" userId="37b73424-c081-4fc2-b1af-363f4f3fd4f3" providerId="ADAL" clId="{729C16E7-CE45-4B9F-B187-1DBB3B6CBA89}" dt="2022-04-01T09:49:00.756" v="59" actId="47"/>
        <pc:sldMkLst>
          <pc:docMk/>
          <pc:sldMk cId="4091062394" sldId="279"/>
        </pc:sldMkLst>
      </pc:sldChg>
      <pc:sldChg chg="del">
        <pc:chgData name="William Grey" userId="37b73424-c081-4fc2-b1af-363f4f3fd4f3" providerId="ADAL" clId="{729C16E7-CE45-4B9F-B187-1DBB3B6CBA89}" dt="2022-04-01T11:24:42.382" v="1250" actId="47"/>
        <pc:sldMkLst>
          <pc:docMk/>
          <pc:sldMk cId="3718595537" sldId="281"/>
        </pc:sldMkLst>
      </pc:sldChg>
      <pc:sldChg chg="del">
        <pc:chgData name="William Grey" userId="37b73424-c081-4fc2-b1af-363f4f3fd4f3" providerId="ADAL" clId="{729C16E7-CE45-4B9F-B187-1DBB3B6CBA89}" dt="2022-04-01T11:24:43.163" v="1251" actId="47"/>
        <pc:sldMkLst>
          <pc:docMk/>
          <pc:sldMk cId="1790703535" sldId="282"/>
        </pc:sldMkLst>
      </pc:sldChg>
      <pc:sldChg chg="add del">
        <pc:chgData name="William Grey" userId="37b73424-c081-4fc2-b1af-363f4f3fd4f3" providerId="ADAL" clId="{729C16E7-CE45-4B9F-B187-1DBB3B6CBA89}" dt="2022-04-01T09:48:59.998" v="57" actId="47"/>
        <pc:sldMkLst>
          <pc:docMk/>
          <pc:sldMk cId="2810583857" sldId="284"/>
        </pc:sldMkLst>
      </pc:sldChg>
      <pc:sldChg chg="del">
        <pc:chgData name="William Grey" userId="37b73424-c081-4fc2-b1af-363f4f3fd4f3" providerId="ADAL" clId="{729C16E7-CE45-4B9F-B187-1DBB3B6CBA89}" dt="2022-04-01T11:24:49.591" v="1254" actId="47"/>
        <pc:sldMkLst>
          <pc:docMk/>
          <pc:sldMk cId="3686621675" sldId="286"/>
        </pc:sldMkLst>
      </pc:sldChg>
      <pc:sldChg chg="add del">
        <pc:chgData name="William Grey" userId="37b73424-c081-4fc2-b1af-363f4f3fd4f3" providerId="ADAL" clId="{729C16E7-CE45-4B9F-B187-1DBB3B6CBA89}" dt="2022-04-01T09:48:59.083" v="53" actId="47"/>
        <pc:sldMkLst>
          <pc:docMk/>
          <pc:sldMk cId="821409469" sldId="287"/>
        </pc:sldMkLst>
      </pc:sldChg>
      <pc:sldChg chg="add del">
        <pc:chgData name="William Grey" userId="37b73424-c081-4fc2-b1af-363f4f3fd4f3" providerId="ADAL" clId="{729C16E7-CE45-4B9F-B187-1DBB3B6CBA89}" dt="2022-04-01T09:49:00.288" v="58" actId="47"/>
        <pc:sldMkLst>
          <pc:docMk/>
          <pc:sldMk cId="1322196897" sldId="288"/>
        </pc:sldMkLst>
      </pc:sldChg>
      <pc:sldChg chg="addSp delSp modSp mod ord">
        <pc:chgData name="William Grey" userId="37b73424-c081-4fc2-b1af-363f4f3fd4f3" providerId="ADAL" clId="{729C16E7-CE45-4B9F-B187-1DBB3B6CBA89}" dt="2022-04-01T11:29:19.487" v="1478" actId="20577"/>
        <pc:sldMkLst>
          <pc:docMk/>
          <pc:sldMk cId="4216103552" sldId="289"/>
        </pc:sldMkLst>
        <pc:spChg chg="mod">
          <ac:chgData name="William Grey" userId="37b73424-c081-4fc2-b1af-363f4f3fd4f3" providerId="ADAL" clId="{729C16E7-CE45-4B9F-B187-1DBB3B6CBA89}" dt="2022-04-01T11:29:19.487" v="1478" actId="20577"/>
          <ac:spMkLst>
            <pc:docMk/>
            <pc:sldMk cId="4216103552" sldId="289"/>
            <ac:spMk id="2" creationId="{373DA1D3-9286-4E5A-86A1-EF5442E3660E}"/>
          </ac:spMkLst>
        </pc:spChg>
        <pc:spChg chg="del">
          <ac:chgData name="William Grey" userId="37b73424-c081-4fc2-b1af-363f4f3fd4f3" providerId="ADAL" clId="{729C16E7-CE45-4B9F-B187-1DBB3B6CBA89}" dt="2022-04-01T11:25:33.584" v="1261" actId="478"/>
          <ac:spMkLst>
            <pc:docMk/>
            <pc:sldMk cId="4216103552" sldId="289"/>
            <ac:spMk id="3" creationId="{FB408DB6-BA15-4A4F-BBE6-F1C564BC77F0}"/>
          </ac:spMkLst>
        </pc:spChg>
        <pc:spChg chg="del mod">
          <ac:chgData name="William Grey" userId="37b73424-c081-4fc2-b1af-363f4f3fd4f3" providerId="ADAL" clId="{729C16E7-CE45-4B9F-B187-1DBB3B6CBA89}" dt="2022-04-01T11:28:25.777" v="1424" actId="478"/>
          <ac:spMkLst>
            <pc:docMk/>
            <pc:sldMk cId="4216103552" sldId="289"/>
            <ac:spMk id="4" creationId="{6B413E0E-A040-42D9-8E5C-F4CF852E2B45}"/>
          </ac:spMkLst>
        </pc:spChg>
        <pc:spChg chg="del">
          <ac:chgData name="William Grey" userId="37b73424-c081-4fc2-b1af-363f4f3fd4f3" providerId="ADAL" clId="{729C16E7-CE45-4B9F-B187-1DBB3B6CBA89}" dt="2022-04-01T11:27:04.080" v="1377" actId="478"/>
          <ac:spMkLst>
            <pc:docMk/>
            <pc:sldMk cId="4216103552" sldId="289"/>
            <ac:spMk id="5" creationId="{7D15DFD0-5AC5-4C8C-B0C0-61657A4E332F}"/>
          </ac:spMkLst>
        </pc:spChg>
        <pc:spChg chg="del">
          <ac:chgData name="William Grey" userId="37b73424-c081-4fc2-b1af-363f4f3fd4f3" providerId="ADAL" clId="{729C16E7-CE45-4B9F-B187-1DBB3B6CBA89}" dt="2022-04-01T11:27:01.590" v="1376" actId="478"/>
          <ac:spMkLst>
            <pc:docMk/>
            <pc:sldMk cId="4216103552" sldId="289"/>
            <ac:spMk id="6" creationId="{C556C631-7497-48BB-91AD-AC480CFEDBBE}"/>
          </ac:spMkLst>
        </pc:spChg>
        <pc:spChg chg="del">
          <ac:chgData name="William Grey" userId="37b73424-c081-4fc2-b1af-363f4f3fd4f3" providerId="ADAL" clId="{729C16E7-CE45-4B9F-B187-1DBB3B6CBA89}" dt="2022-04-01T11:27:06.325" v="1378" actId="478"/>
          <ac:spMkLst>
            <pc:docMk/>
            <pc:sldMk cId="4216103552" sldId="289"/>
            <ac:spMk id="7" creationId="{7957AD63-0987-4FC2-9D39-80CFF7A32D98}"/>
          </ac:spMkLst>
        </pc:spChg>
        <pc:spChg chg="add del mod">
          <ac:chgData name="William Grey" userId="37b73424-c081-4fc2-b1af-363f4f3fd4f3" providerId="ADAL" clId="{729C16E7-CE45-4B9F-B187-1DBB3B6CBA89}" dt="2022-04-01T11:25:36.390" v="1262" actId="478"/>
          <ac:spMkLst>
            <pc:docMk/>
            <pc:sldMk cId="4216103552" sldId="289"/>
            <ac:spMk id="9" creationId="{80016C65-ACF5-47AA-ADE3-86607D977545}"/>
          </ac:spMkLst>
        </pc:spChg>
        <pc:graphicFrameChg chg="add mod modGraphic">
          <ac:chgData name="William Grey" userId="37b73424-c081-4fc2-b1af-363f4f3fd4f3" providerId="ADAL" clId="{729C16E7-CE45-4B9F-B187-1DBB3B6CBA89}" dt="2022-04-01T11:29:00.904" v="1444" actId="20577"/>
          <ac:graphicFrameMkLst>
            <pc:docMk/>
            <pc:sldMk cId="4216103552" sldId="289"/>
            <ac:graphicFrameMk id="10" creationId="{1BF29A3D-22BC-49BB-A2A6-41446B4E42D1}"/>
          </ac:graphicFrameMkLst>
        </pc:graphicFrameChg>
      </pc:sldChg>
      <pc:sldChg chg="del">
        <pc:chgData name="William Grey" userId="37b73424-c081-4fc2-b1af-363f4f3fd4f3" providerId="ADAL" clId="{729C16E7-CE45-4B9F-B187-1DBB3B6CBA89}" dt="2022-04-01T09:48:23.116" v="1" actId="47"/>
        <pc:sldMkLst>
          <pc:docMk/>
          <pc:sldMk cId="1262707402" sldId="290"/>
        </pc:sldMkLst>
      </pc:sldChg>
      <pc:sldChg chg="add del">
        <pc:chgData name="William Grey" userId="37b73424-c081-4fc2-b1af-363f4f3fd4f3" providerId="ADAL" clId="{729C16E7-CE45-4B9F-B187-1DBB3B6CBA89}" dt="2022-04-01T09:48:57.333" v="43" actId="47"/>
        <pc:sldMkLst>
          <pc:docMk/>
          <pc:sldMk cId="359083511" sldId="292"/>
        </pc:sldMkLst>
      </pc:sldChg>
      <pc:sldChg chg="add del">
        <pc:chgData name="William Grey" userId="37b73424-c081-4fc2-b1af-363f4f3fd4f3" providerId="ADAL" clId="{729C16E7-CE45-4B9F-B187-1DBB3B6CBA89}" dt="2022-04-01T09:48:57.490" v="44" actId="47"/>
        <pc:sldMkLst>
          <pc:docMk/>
          <pc:sldMk cId="3665839782" sldId="295"/>
        </pc:sldMkLst>
      </pc:sldChg>
      <pc:sldChg chg="add del">
        <pc:chgData name="William Grey" userId="37b73424-c081-4fc2-b1af-363f4f3fd4f3" providerId="ADAL" clId="{729C16E7-CE45-4B9F-B187-1DBB3B6CBA89}" dt="2022-04-01T09:48:57.978" v="47" actId="47"/>
        <pc:sldMkLst>
          <pc:docMk/>
          <pc:sldMk cId="2665130934" sldId="296"/>
        </pc:sldMkLst>
      </pc:sldChg>
      <pc:sldChg chg="add del">
        <pc:chgData name="William Grey" userId="37b73424-c081-4fc2-b1af-363f4f3fd4f3" providerId="ADAL" clId="{729C16E7-CE45-4B9F-B187-1DBB3B6CBA89}" dt="2022-04-01T09:48:58.143" v="48" actId="47"/>
        <pc:sldMkLst>
          <pc:docMk/>
          <pc:sldMk cId="761150916" sldId="297"/>
        </pc:sldMkLst>
      </pc:sldChg>
      <pc:sldChg chg="add del">
        <pc:chgData name="William Grey" userId="37b73424-c081-4fc2-b1af-363f4f3fd4f3" providerId="ADAL" clId="{729C16E7-CE45-4B9F-B187-1DBB3B6CBA89}" dt="2022-04-01T09:48:58.351" v="49" actId="47"/>
        <pc:sldMkLst>
          <pc:docMk/>
          <pc:sldMk cId="2491224359" sldId="298"/>
        </pc:sldMkLst>
      </pc:sldChg>
      <pc:sldChg chg="add del">
        <pc:chgData name="William Grey" userId="37b73424-c081-4fc2-b1af-363f4f3fd4f3" providerId="ADAL" clId="{729C16E7-CE45-4B9F-B187-1DBB3B6CBA89}" dt="2022-04-01T09:48:58.530" v="50" actId="47"/>
        <pc:sldMkLst>
          <pc:docMk/>
          <pc:sldMk cId="2302252069" sldId="299"/>
        </pc:sldMkLst>
      </pc:sldChg>
      <pc:sldChg chg="add del">
        <pc:chgData name="William Grey" userId="37b73424-c081-4fc2-b1af-363f4f3fd4f3" providerId="ADAL" clId="{729C16E7-CE45-4B9F-B187-1DBB3B6CBA89}" dt="2022-04-01T09:48:57.624" v="45" actId="47"/>
        <pc:sldMkLst>
          <pc:docMk/>
          <pc:sldMk cId="583115972" sldId="300"/>
        </pc:sldMkLst>
      </pc:sldChg>
      <pc:sldChg chg="add del">
        <pc:chgData name="William Grey" userId="37b73424-c081-4fc2-b1af-363f4f3fd4f3" providerId="ADAL" clId="{729C16E7-CE45-4B9F-B187-1DBB3B6CBA89}" dt="2022-04-01T09:48:59.296" v="54" actId="47"/>
        <pc:sldMkLst>
          <pc:docMk/>
          <pc:sldMk cId="68216231" sldId="301"/>
        </pc:sldMkLst>
      </pc:sldChg>
      <pc:sldChg chg="add del">
        <pc:chgData name="William Grey" userId="37b73424-c081-4fc2-b1af-363f4f3fd4f3" providerId="ADAL" clId="{729C16E7-CE45-4B9F-B187-1DBB3B6CBA89}" dt="2022-04-01T09:48:57.856" v="46" actId="47"/>
        <pc:sldMkLst>
          <pc:docMk/>
          <pc:sldMk cId="490251939" sldId="302"/>
        </pc:sldMkLst>
      </pc:sldChg>
      <pc:sldChg chg="add del">
        <pc:chgData name="William Grey" userId="37b73424-c081-4fc2-b1af-363f4f3fd4f3" providerId="ADAL" clId="{729C16E7-CE45-4B9F-B187-1DBB3B6CBA89}" dt="2022-04-01T09:48:58.705" v="51" actId="47"/>
        <pc:sldMkLst>
          <pc:docMk/>
          <pc:sldMk cId="3988295465" sldId="303"/>
        </pc:sldMkLst>
      </pc:sldChg>
      <pc:sldChg chg="modSp mod ord">
        <pc:chgData name="William Grey" userId="37b73424-c081-4fc2-b1af-363f4f3fd4f3" providerId="ADAL" clId="{729C16E7-CE45-4B9F-B187-1DBB3B6CBA89}" dt="2022-04-01T11:32:39.040" v="1579"/>
        <pc:sldMkLst>
          <pc:docMk/>
          <pc:sldMk cId="2787487212" sldId="304"/>
        </pc:sldMkLst>
        <pc:spChg chg="mod">
          <ac:chgData name="William Grey" userId="37b73424-c081-4fc2-b1af-363f4f3fd4f3" providerId="ADAL" clId="{729C16E7-CE45-4B9F-B187-1DBB3B6CBA89}" dt="2022-04-01T11:25:04.220" v="1257" actId="122"/>
          <ac:spMkLst>
            <pc:docMk/>
            <pc:sldMk cId="2787487212" sldId="304"/>
            <ac:spMk id="2" creationId="{5ABB79AE-F2AC-462C-A1EE-14C03EAEB709}"/>
          </ac:spMkLst>
        </pc:spChg>
      </pc:sldChg>
      <pc:sldChg chg="add del">
        <pc:chgData name="William Grey" userId="37b73424-c081-4fc2-b1af-363f4f3fd4f3" providerId="ADAL" clId="{729C16E7-CE45-4B9F-B187-1DBB3B6CBA89}" dt="2022-04-01T09:48:58.905" v="52" actId="47"/>
        <pc:sldMkLst>
          <pc:docMk/>
          <pc:sldMk cId="3098228119" sldId="305"/>
        </pc:sldMkLst>
      </pc:sldChg>
      <pc:sldChg chg="del">
        <pc:chgData name="William Grey" userId="37b73424-c081-4fc2-b1af-363f4f3fd4f3" providerId="ADAL" clId="{729C16E7-CE45-4B9F-B187-1DBB3B6CBA89}" dt="2022-04-01T09:49:02.070" v="60" actId="47"/>
        <pc:sldMkLst>
          <pc:docMk/>
          <pc:sldMk cId="4007773688" sldId="306"/>
        </pc:sldMkLst>
      </pc:sldChg>
      <pc:sldChg chg="add">
        <pc:chgData name="William Grey" userId="37b73424-c081-4fc2-b1af-363f4f3fd4f3" providerId="ADAL" clId="{729C16E7-CE45-4B9F-B187-1DBB3B6CBA89}" dt="2022-03-28T11:17:15.575" v="0"/>
        <pc:sldMkLst>
          <pc:docMk/>
          <pc:sldMk cId="3804401454" sldId="330"/>
        </pc:sldMkLst>
      </pc:sldChg>
      <pc:sldChg chg="modSp add mod ord">
        <pc:chgData name="William Grey" userId="37b73424-c081-4fc2-b1af-363f4f3fd4f3" providerId="ADAL" clId="{729C16E7-CE45-4B9F-B187-1DBB3B6CBA89}" dt="2022-04-01T11:32:44.264" v="1581"/>
        <pc:sldMkLst>
          <pc:docMk/>
          <pc:sldMk cId="3628308924" sldId="331"/>
        </pc:sldMkLst>
        <pc:spChg chg="mod">
          <ac:chgData name="William Grey" userId="37b73424-c081-4fc2-b1af-363f4f3fd4f3" providerId="ADAL" clId="{729C16E7-CE45-4B9F-B187-1DBB3B6CBA89}" dt="2022-04-01T09:53:47.266" v="146" actId="27636"/>
          <ac:spMkLst>
            <pc:docMk/>
            <pc:sldMk cId="3628308924" sldId="331"/>
            <ac:spMk id="3" creationId="{00000000-0000-0000-0000-000000000000}"/>
          </ac:spMkLst>
        </pc:spChg>
      </pc:sldChg>
      <pc:sldChg chg="modSp add mod ord modAnim">
        <pc:chgData name="William Grey" userId="37b73424-c081-4fc2-b1af-363f4f3fd4f3" providerId="ADAL" clId="{729C16E7-CE45-4B9F-B187-1DBB3B6CBA89}" dt="2022-04-01T11:24:28.854" v="1248" actId="113"/>
        <pc:sldMkLst>
          <pc:docMk/>
          <pc:sldMk cId="4268491323" sldId="332"/>
        </pc:sldMkLst>
        <pc:spChg chg="mod">
          <ac:chgData name="William Grey" userId="37b73424-c081-4fc2-b1af-363f4f3fd4f3" providerId="ADAL" clId="{729C16E7-CE45-4B9F-B187-1DBB3B6CBA89}" dt="2022-04-01T10:13:04.787" v="730" actId="20577"/>
          <ac:spMkLst>
            <pc:docMk/>
            <pc:sldMk cId="4268491323" sldId="332"/>
            <ac:spMk id="2" creationId="{00000000-0000-0000-0000-000000000000}"/>
          </ac:spMkLst>
        </pc:spChg>
        <pc:spChg chg="mod">
          <ac:chgData name="William Grey" userId="37b73424-c081-4fc2-b1af-363f4f3fd4f3" providerId="ADAL" clId="{729C16E7-CE45-4B9F-B187-1DBB3B6CBA89}" dt="2022-04-01T11:24:28.854" v="1248" actId="113"/>
          <ac:spMkLst>
            <pc:docMk/>
            <pc:sldMk cId="4268491323" sldId="332"/>
            <ac:spMk id="3" creationId="{00000000-0000-0000-0000-000000000000}"/>
          </ac:spMkLst>
        </pc:spChg>
      </pc:sldChg>
      <pc:sldChg chg="addSp modSp add mod ord">
        <pc:chgData name="William Grey" userId="37b73424-c081-4fc2-b1af-363f4f3fd4f3" providerId="ADAL" clId="{729C16E7-CE45-4B9F-B187-1DBB3B6CBA89}" dt="2022-04-01T11:26:24.035" v="1324" actId="20577"/>
        <pc:sldMkLst>
          <pc:docMk/>
          <pc:sldMk cId="2904817422" sldId="333"/>
        </pc:sldMkLst>
        <pc:spChg chg="mod">
          <ac:chgData name="William Grey" userId="37b73424-c081-4fc2-b1af-363f4f3fd4f3" providerId="ADAL" clId="{729C16E7-CE45-4B9F-B187-1DBB3B6CBA89}" dt="2022-04-01T09:59:27.950" v="372" actId="20577"/>
          <ac:spMkLst>
            <pc:docMk/>
            <pc:sldMk cId="2904817422" sldId="333"/>
            <ac:spMk id="2" creationId="{00000000-0000-0000-0000-000000000000}"/>
          </ac:spMkLst>
        </pc:spChg>
        <pc:spChg chg="mod">
          <ac:chgData name="William Grey" userId="37b73424-c081-4fc2-b1af-363f4f3fd4f3" providerId="ADAL" clId="{729C16E7-CE45-4B9F-B187-1DBB3B6CBA89}" dt="2022-04-01T09:59:17.501" v="357" actId="20577"/>
          <ac:spMkLst>
            <pc:docMk/>
            <pc:sldMk cId="2904817422" sldId="333"/>
            <ac:spMk id="3" creationId="{00000000-0000-0000-0000-000000000000}"/>
          </ac:spMkLst>
        </pc:spChg>
        <pc:spChg chg="add mod">
          <ac:chgData name="William Grey" userId="37b73424-c081-4fc2-b1af-363f4f3fd4f3" providerId="ADAL" clId="{729C16E7-CE45-4B9F-B187-1DBB3B6CBA89}" dt="2022-04-01T11:26:24.035" v="1324" actId="20577"/>
          <ac:spMkLst>
            <pc:docMk/>
            <pc:sldMk cId="2904817422" sldId="333"/>
            <ac:spMk id="4" creationId="{26A732DD-3952-4188-9B09-3AC340B73217}"/>
          </ac:spMkLst>
        </pc:spChg>
      </pc:sldChg>
      <pc:sldChg chg="addSp modSp add mod">
        <pc:chgData name="William Grey" userId="37b73424-c081-4fc2-b1af-363f4f3fd4f3" providerId="ADAL" clId="{729C16E7-CE45-4B9F-B187-1DBB3B6CBA89}" dt="2022-04-01T11:52:48.829" v="2133" actId="1076"/>
        <pc:sldMkLst>
          <pc:docMk/>
          <pc:sldMk cId="2078610757" sldId="334"/>
        </pc:sldMkLst>
        <pc:spChg chg="mod">
          <ac:chgData name="William Grey" userId="37b73424-c081-4fc2-b1af-363f4f3fd4f3" providerId="ADAL" clId="{729C16E7-CE45-4B9F-B187-1DBB3B6CBA89}" dt="2022-04-01T11:52:29.661" v="2124" actId="255"/>
          <ac:spMkLst>
            <pc:docMk/>
            <pc:sldMk cId="2078610757" sldId="334"/>
            <ac:spMk id="3" creationId="{00000000-0000-0000-0000-000000000000}"/>
          </ac:spMkLst>
        </pc:spChg>
        <pc:spChg chg="add mod">
          <ac:chgData name="William Grey" userId="37b73424-c081-4fc2-b1af-363f4f3fd4f3" providerId="ADAL" clId="{729C16E7-CE45-4B9F-B187-1DBB3B6CBA89}" dt="2022-04-01T11:52:48.829" v="2133" actId="1076"/>
          <ac:spMkLst>
            <pc:docMk/>
            <pc:sldMk cId="2078610757" sldId="334"/>
            <ac:spMk id="4" creationId="{8A840AF8-CE1B-483A-9E27-D5BD428094BB}"/>
          </ac:spMkLst>
        </pc:spChg>
      </pc:sldChg>
      <pc:sldChg chg="delSp modSp add del mod ord">
        <pc:chgData name="William Grey" userId="37b73424-c081-4fc2-b1af-363f4f3fd4f3" providerId="ADAL" clId="{729C16E7-CE45-4B9F-B187-1DBB3B6CBA89}" dt="2022-04-01T12:07:20.878" v="2406" actId="47"/>
        <pc:sldMkLst>
          <pc:docMk/>
          <pc:sldMk cId="3905237296" sldId="335"/>
        </pc:sldMkLst>
        <pc:spChg chg="mod">
          <ac:chgData name="William Grey" userId="37b73424-c081-4fc2-b1af-363f4f3fd4f3" providerId="ADAL" clId="{729C16E7-CE45-4B9F-B187-1DBB3B6CBA89}" dt="2022-04-01T11:49:17.883" v="1891" actId="20577"/>
          <ac:spMkLst>
            <pc:docMk/>
            <pc:sldMk cId="3905237296" sldId="335"/>
            <ac:spMk id="3" creationId="{FB408DB6-BA15-4A4F-BBE6-F1C564BC77F0}"/>
          </ac:spMkLst>
        </pc:spChg>
        <pc:spChg chg="del">
          <ac:chgData name="William Grey" userId="37b73424-c081-4fc2-b1af-363f4f3fd4f3" providerId="ADAL" clId="{729C16E7-CE45-4B9F-B187-1DBB3B6CBA89}" dt="2022-04-01T11:49:43.945" v="1892" actId="478"/>
          <ac:spMkLst>
            <pc:docMk/>
            <pc:sldMk cId="3905237296" sldId="335"/>
            <ac:spMk id="4" creationId="{6B413E0E-A040-42D9-8E5C-F4CF852E2B45}"/>
          </ac:spMkLst>
        </pc:spChg>
        <pc:spChg chg="mod">
          <ac:chgData name="William Grey" userId="37b73424-c081-4fc2-b1af-363f4f3fd4f3" providerId="ADAL" clId="{729C16E7-CE45-4B9F-B187-1DBB3B6CBA89}" dt="2022-04-01T11:49:51.458" v="1893" actId="1076"/>
          <ac:spMkLst>
            <pc:docMk/>
            <pc:sldMk cId="3905237296" sldId="335"/>
            <ac:spMk id="5" creationId="{7D15DFD0-5AC5-4C8C-B0C0-61657A4E332F}"/>
          </ac:spMkLst>
        </pc:spChg>
        <pc:spChg chg="mod">
          <ac:chgData name="William Grey" userId="37b73424-c081-4fc2-b1af-363f4f3fd4f3" providerId="ADAL" clId="{729C16E7-CE45-4B9F-B187-1DBB3B6CBA89}" dt="2022-04-01T12:07:17.489" v="2405" actId="27636"/>
          <ac:spMkLst>
            <pc:docMk/>
            <pc:sldMk cId="3905237296" sldId="335"/>
            <ac:spMk id="7" creationId="{7957AD63-0987-4FC2-9D39-80CFF7A32D98}"/>
          </ac:spMkLst>
        </pc:spChg>
      </pc:sldChg>
      <pc:sldChg chg="addSp modSp add mod">
        <pc:chgData name="William Grey" userId="37b73424-c081-4fc2-b1af-363f4f3fd4f3" providerId="ADAL" clId="{729C16E7-CE45-4B9F-B187-1DBB3B6CBA89}" dt="2022-04-01T11:31:04.145" v="1577" actId="1076"/>
        <pc:sldMkLst>
          <pc:docMk/>
          <pc:sldMk cId="2897654647" sldId="336"/>
        </pc:sldMkLst>
        <pc:spChg chg="mod">
          <ac:chgData name="William Grey" userId="37b73424-c081-4fc2-b1af-363f4f3fd4f3" providerId="ADAL" clId="{729C16E7-CE45-4B9F-B187-1DBB3B6CBA89}" dt="2022-04-01T11:29:59.812" v="1538" actId="27636"/>
          <ac:spMkLst>
            <pc:docMk/>
            <pc:sldMk cId="2897654647" sldId="336"/>
            <ac:spMk id="2" creationId="{373DA1D3-9286-4E5A-86A1-EF5442E3660E}"/>
          </ac:spMkLst>
        </pc:spChg>
        <pc:spChg chg="add mod">
          <ac:chgData name="William Grey" userId="37b73424-c081-4fc2-b1af-363f4f3fd4f3" providerId="ADAL" clId="{729C16E7-CE45-4B9F-B187-1DBB3B6CBA89}" dt="2022-04-01T11:31:04.145" v="1577" actId="1076"/>
          <ac:spMkLst>
            <pc:docMk/>
            <pc:sldMk cId="2897654647" sldId="336"/>
            <ac:spMk id="3" creationId="{53A6D1DF-9479-4531-A135-1D6A633A866F}"/>
          </ac:spMkLst>
        </pc:spChg>
        <pc:graphicFrameChg chg="mod">
          <ac:chgData name="William Grey" userId="37b73424-c081-4fc2-b1af-363f4f3fd4f3" providerId="ADAL" clId="{729C16E7-CE45-4B9F-B187-1DBB3B6CBA89}" dt="2022-04-01T11:30:03.171" v="1539" actId="1076"/>
          <ac:graphicFrameMkLst>
            <pc:docMk/>
            <pc:sldMk cId="2897654647" sldId="336"/>
            <ac:graphicFrameMk id="10" creationId="{1BF29A3D-22BC-49BB-A2A6-41446B4E42D1}"/>
          </ac:graphicFrameMkLst>
        </pc:graphicFrameChg>
      </pc:sldChg>
      <pc:sldChg chg="modSp add mod">
        <pc:chgData name="William Grey" userId="37b73424-c081-4fc2-b1af-363f4f3fd4f3" providerId="ADAL" clId="{729C16E7-CE45-4B9F-B187-1DBB3B6CBA89}" dt="2022-04-01T11:46:27.305" v="1812" actId="255"/>
        <pc:sldMkLst>
          <pc:docMk/>
          <pc:sldMk cId="195843539" sldId="337"/>
        </pc:sldMkLst>
        <pc:spChg chg="mod">
          <ac:chgData name="William Grey" userId="37b73424-c081-4fc2-b1af-363f4f3fd4f3" providerId="ADAL" clId="{729C16E7-CE45-4B9F-B187-1DBB3B6CBA89}" dt="2022-04-01T11:44:21.929" v="1607" actId="20577"/>
          <ac:spMkLst>
            <pc:docMk/>
            <pc:sldMk cId="195843539" sldId="337"/>
            <ac:spMk id="2" creationId="{373DA1D3-9286-4E5A-86A1-EF5442E3660E}"/>
          </ac:spMkLst>
        </pc:spChg>
        <pc:spChg chg="mod">
          <ac:chgData name="William Grey" userId="37b73424-c081-4fc2-b1af-363f4f3fd4f3" providerId="ADAL" clId="{729C16E7-CE45-4B9F-B187-1DBB3B6CBA89}" dt="2022-04-01T11:46:27.305" v="1812" actId="255"/>
          <ac:spMkLst>
            <pc:docMk/>
            <pc:sldMk cId="195843539" sldId="337"/>
            <ac:spMk id="3" creationId="{53A6D1DF-9479-4531-A135-1D6A633A866F}"/>
          </ac:spMkLst>
        </pc:spChg>
      </pc:sldChg>
      <pc:sldChg chg="modSp add mod">
        <pc:chgData name="William Grey" userId="37b73424-c081-4fc2-b1af-363f4f3fd4f3" providerId="ADAL" clId="{729C16E7-CE45-4B9F-B187-1DBB3B6CBA89}" dt="2022-04-01T11:47:34.178" v="1864" actId="113"/>
        <pc:sldMkLst>
          <pc:docMk/>
          <pc:sldMk cId="3515597636" sldId="338"/>
        </pc:sldMkLst>
        <pc:spChg chg="mod">
          <ac:chgData name="William Grey" userId="37b73424-c081-4fc2-b1af-363f4f3fd4f3" providerId="ADAL" clId="{729C16E7-CE45-4B9F-B187-1DBB3B6CBA89}" dt="2022-04-01T11:47:34.178" v="1864" actId="113"/>
          <ac:spMkLst>
            <pc:docMk/>
            <pc:sldMk cId="3515597636" sldId="338"/>
            <ac:spMk id="3" creationId="{53A6D1DF-9479-4531-A135-1D6A633A866F}"/>
          </ac:spMkLst>
        </pc:spChg>
      </pc:sldChg>
      <pc:sldChg chg="modSp add del mod">
        <pc:chgData name="William Grey" userId="37b73424-c081-4fc2-b1af-363f4f3fd4f3" providerId="ADAL" clId="{729C16E7-CE45-4B9F-B187-1DBB3B6CBA89}" dt="2022-04-01T11:53:12.535" v="2134" actId="47"/>
        <pc:sldMkLst>
          <pc:docMk/>
          <pc:sldMk cId="1622783714" sldId="339"/>
        </pc:sldMkLst>
        <pc:spChg chg="mod">
          <ac:chgData name="William Grey" userId="37b73424-c081-4fc2-b1af-363f4f3fd4f3" providerId="ADAL" clId="{729C16E7-CE45-4B9F-B187-1DBB3B6CBA89}" dt="2022-04-01T11:48:09.754" v="1875" actId="20577"/>
          <ac:spMkLst>
            <pc:docMk/>
            <pc:sldMk cId="1622783714" sldId="339"/>
            <ac:spMk id="2" creationId="{373DA1D3-9286-4E5A-86A1-EF5442E3660E}"/>
          </ac:spMkLst>
        </pc:spChg>
      </pc:sldChg>
      <pc:sldChg chg="modSp add mod">
        <pc:chgData name="William Grey" userId="37b73424-c081-4fc2-b1af-363f4f3fd4f3" providerId="ADAL" clId="{729C16E7-CE45-4B9F-B187-1DBB3B6CBA89}" dt="2022-04-01T11:57:09.831" v="2276" actId="20577"/>
        <pc:sldMkLst>
          <pc:docMk/>
          <pc:sldMk cId="4280062761" sldId="339"/>
        </pc:sldMkLst>
        <pc:spChg chg="mod">
          <ac:chgData name="William Grey" userId="37b73424-c081-4fc2-b1af-363f4f3fd4f3" providerId="ADAL" clId="{729C16E7-CE45-4B9F-B187-1DBB3B6CBA89}" dt="2022-04-01T11:53:37.015" v="2160" actId="20577"/>
          <ac:spMkLst>
            <pc:docMk/>
            <pc:sldMk cId="4280062761" sldId="339"/>
            <ac:spMk id="2" creationId="{373DA1D3-9286-4E5A-86A1-EF5442E3660E}"/>
          </ac:spMkLst>
        </pc:spChg>
        <pc:spChg chg="mod">
          <ac:chgData name="William Grey" userId="37b73424-c081-4fc2-b1af-363f4f3fd4f3" providerId="ADAL" clId="{729C16E7-CE45-4B9F-B187-1DBB3B6CBA89}" dt="2022-04-01T11:57:09.831" v="2276" actId="20577"/>
          <ac:spMkLst>
            <pc:docMk/>
            <pc:sldMk cId="4280062761" sldId="339"/>
            <ac:spMk id="3" creationId="{53A6D1DF-9479-4531-A135-1D6A633A866F}"/>
          </ac:spMkLst>
        </pc:spChg>
        <pc:graphicFrameChg chg="mod modGraphic">
          <ac:chgData name="William Grey" userId="37b73424-c081-4fc2-b1af-363f4f3fd4f3" providerId="ADAL" clId="{729C16E7-CE45-4B9F-B187-1DBB3B6CBA89}" dt="2022-04-01T11:54:23.341" v="2171" actId="20577"/>
          <ac:graphicFrameMkLst>
            <pc:docMk/>
            <pc:sldMk cId="4280062761" sldId="339"/>
            <ac:graphicFrameMk id="10" creationId="{1BF29A3D-22BC-49BB-A2A6-41446B4E42D1}"/>
          </ac:graphicFrameMkLst>
        </pc:graphicFrameChg>
      </pc:sldChg>
      <pc:sldChg chg="modSp add mod">
        <pc:chgData name="William Grey" userId="37b73424-c081-4fc2-b1af-363f4f3fd4f3" providerId="ADAL" clId="{729C16E7-CE45-4B9F-B187-1DBB3B6CBA89}" dt="2022-04-01T11:59:36.027" v="2320" actId="20577"/>
        <pc:sldMkLst>
          <pc:docMk/>
          <pc:sldMk cId="2293868350" sldId="340"/>
        </pc:sldMkLst>
        <pc:spChg chg="mod">
          <ac:chgData name="William Grey" userId="37b73424-c081-4fc2-b1af-363f4f3fd4f3" providerId="ADAL" clId="{729C16E7-CE45-4B9F-B187-1DBB3B6CBA89}" dt="2022-04-01T11:58:09.529" v="2289" actId="20577"/>
          <ac:spMkLst>
            <pc:docMk/>
            <pc:sldMk cId="2293868350" sldId="340"/>
            <ac:spMk id="2" creationId="{373DA1D3-9286-4E5A-86A1-EF5442E3660E}"/>
          </ac:spMkLst>
        </pc:spChg>
        <pc:spChg chg="mod">
          <ac:chgData name="William Grey" userId="37b73424-c081-4fc2-b1af-363f4f3fd4f3" providerId="ADAL" clId="{729C16E7-CE45-4B9F-B187-1DBB3B6CBA89}" dt="2022-04-01T11:59:36.027" v="2320" actId="20577"/>
          <ac:spMkLst>
            <pc:docMk/>
            <pc:sldMk cId="2293868350" sldId="340"/>
            <ac:spMk id="3" creationId="{53A6D1DF-9479-4531-A135-1D6A633A866F}"/>
          </ac:spMkLst>
        </pc:spChg>
        <pc:graphicFrameChg chg="mod modGraphic">
          <ac:chgData name="William Grey" userId="37b73424-c081-4fc2-b1af-363f4f3fd4f3" providerId="ADAL" clId="{729C16E7-CE45-4B9F-B187-1DBB3B6CBA89}" dt="2022-04-01T11:59:30.068" v="2319" actId="20577"/>
          <ac:graphicFrameMkLst>
            <pc:docMk/>
            <pc:sldMk cId="2293868350" sldId="340"/>
            <ac:graphicFrameMk id="10" creationId="{1BF29A3D-22BC-49BB-A2A6-41446B4E42D1}"/>
          </ac:graphicFrameMkLst>
        </pc:graphicFrameChg>
      </pc:sldChg>
      <pc:sldChg chg="add del">
        <pc:chgData name="William Grey" userId="37b73424-c081-4fc2-b1af-363f4f3fd4f3" providerId="ADAL" clId="{729C16E7-CE45-4B9F-B187-1DBB3B6CBA89}" dt="2022-04-01T11:53:16.568" v="2135" actId="47"/>
        <pc:sldMkLst>
          <pc:docMk/>
          <pc:sldMk cId="2601000505" sldId="340"/>
        </pc:sldMkLst>
      </pc:sldChg>
      <pc:sldChg chg="modSp add mod">
        <pc:chgData name="William Grey" userId="37b73424-c081-4fc2-b1af-363f4f3fd4f3" providerId="ADAL" clId="{729C16E7-CE45-4B9F-B187-1DBB3B6CBA89}" dt="2022-04-01T12:07:36.889" v="2416" actId="20577"/>
        <pc:sldMkLst>
          <pc:docMk/>
          <pc:sldMk cId="2404809242" sldId="341"/>
        </pc:sldMkLst>
        <pc:spChg chg="mod">
          <ac:chgData name="William Grey" userId="37b73424-c081-4fc2-b1af-363f4f3fd4f3" providerId="ADAL" clId="{729C16E7-CE45-4B9F-B187-1DBB3B6CBA89}" dt="2022-04-01T12:07:36.889" v="2416" actId="20577"/>
          <ac:spMkLst>
            <pc:docMk/>
            <pc:sldMk cId="2404809242" sldId="341"/>
            <ac:spMk id="2" creationId="{373DA1D3-9286-4E5A-86A1-EF5442E3660E}"/>
          </ac:spMkLst>
        </pc:spChg>
        <pc:spChg chg="mod">
          <ac:chgData name="William Grey" userId="37b73424-c081-4fc2-b1af-363f4f3fd4f3" providerId="ADAL" clId="{729C16E7-CE45-4B9F-B187-1DBB3B6CBA89}" dt="2022-04-01T12:05:06.813" v="2403" actId="20577"/>
          <ac:spMkLst>
            <pc:docMk/>
            <pc:sldMk cId="2404809242" sldId="341"/>
            <ac:spMk id="3" creationId="{53A6D1DF-9479-4531-A135-1D6A633A866F}"/>
          </ac:spMkLst>
        </pc:spChg>
        <pc:graphicFrameChg chg="mod modGraphic">
          <ac:chgData name="William Grey" userId="37b73424-c081-4fc2-b1af-363f4f3fd4f3" providerId="ADAL" clId="{729C16E7-CE45-4B9F-B187-1DBB3B6CBA89}" dt="2022-04-01T12:03:46.188" v="2350" actId="20577"/>
          <ac:graphicFrameMkLst>
            <pc:docMk/>
            <pc:sldMk cId="2404809242" sldId="341"/>
            <ac:graphicFrameMk id="10" creationId="{1BF29A3D-22BC-49BB-A2A6-41446B4E42D1}"/>
          </ac:graphicFrameMkLst>
        </pc:graphicFrameChg>
      </pc:sldChg>
      <pc:sldChg chg="add del">
        <pc:chgData name="William Grey" userId="37b73424-c081-4fc2-b1af-363f4f3fd4f3" providerId="ADAL" clId="{729C16E7-CE45-4B9F-B187-1DBB3B6CBA89}" dt="2022-04-01T11:53:18.724" v="2136" actId="47"/>
        <pc:sldMkLst>
          <pc:docMk/>
          <pc:sldMk cId="3982589703" sldId="341"/>
        </pc:sldMkLst>
      </pc:sldChg>
      <pc:sldChg chg="modSp add mod">
        <pc:chgData name="William Grey" userId="37b73424-c081-4fc2-b1af-363f4f3fd4f3" providerId="ADAL" clId="{729C16E7-CE45-4B9F-B187-1DBB3B6CBA89}" dt="2022-04-01T12:08:12.104" v="2437" actId="113"/>
        <pc:sldMkLst>
          <pc:docMk/>
          <pc:sldMk cId="3214388002" sldId="342"/>
        </pc:sldMkLst>
        <pc:spChg chg="mod">
          <ac:chgData name="William Grey" userId="37b73424-c081-4fc2-b1af-363f4f3fd4f3" providerId="ADAL" clId="{729C16E7-CE45-4B9F-B187-1DBB3B6CBA89}" dt="2022-04-01T12:08:12.104" v="2437" actId="113"/>
          <ac:spMkLst>
            <pc:docMk/>
            <pc:sldMk cId="3214388002" sldId="342"/>
            <ac:spMk id="3" creationId="{53A6D1DF-9479-4531-A135-1D6A633A866F}"/>
          </ac:spMkLst>
        </pc:spChg>
      </pc:sldChg>
      <pc:sldChg chg="modSp add mod">
        <pc:chgData name="William Grey" userId="37b73424-c081-4fc2-b1af-363f4f3fd4f3" providerId="ADAL" clId="{729C16E7-CE45-4B9F-B187-1DBB3B6CBA89}" dt="2022-04-01T12:08:57.579" v="2455" actId="113"/>
        <pc:sldMkLst>
          <pc:docMk/>
          <pc:sldMk cId="4029746133" sldId="343"/>
        </pc:sldMkLst>
        <pc:spChg chg="mod">
          <ac:chgData name="William Grey" userId="37b73424-c081-4fc2-b1af-363f4f3fd4f3" providerId="ADAL" clId="{729C16E7-CE45-4B9F-B187-1DBB3B6CBA89}" dt="2022-04-01T12:08:57.579" v="2455" actId="113"/>
          <ac:spMkLst>
            <pc:docMk/>
            <pc:sldMk cId="4029746133" sldId="343"/>
            <ac:spMk id="3" creationId="{53A6D1DF-9479-4531-A135-1D6A633A866F}"/>
          </ac:spMkLst>
        </pc:spChg>
      </pc:sldChg>
      <pc:sldChg chg="modSp add mod">
        <pc:chgData name="William Grey" userId="37b73424-c081-4fc2-b1af-363f4f3fd4f3" providerId="ADAL" clId="{729C16E7-CE45-4B9F-B187-1DBB3B6CBA89}" dt="2022-04-01T12:10:09.328" v="2474" actId="113"/>
        <pc:sldMkLst>
          <pc:docMk/>
          <pc:sldMk cId="3350060741" sldId="344"/>
        </pc:sldMkLst>
        <pc:spChg chg="mod">
          <ac:chgData name="William Grey" userId="37b73424-c081-4fc2-b1af-363f4f3fd4f3" providerId="ADAL" clId="{729C16E7-CE45-4B9F-B187-1DBB3B6CBA89}" dt="2022-04-01T12:10:09.328" v="2474" actId="113"/>
          <ac:spMkLst>
            <pc:docMk/>
            <pc:sldMk cId="3350060741" sldId="344"/>
            <ac:spMk id="3" creationId="{53A6D1DF-9479-4531-A135-1D6A633A866F}"/>
          </ac:spMkLst>
        </pc:spChg>
      </pc:sldChg>
    </pc:docChg>
  </pc:docChgLst>
  <pc:docChgLst>
    <pc:chgData name="William Grey" userId="37b73424-c081-4fc2-b1af-363f4f3fd4f3" providerId="ADAL" clId="{551920D4-7B3F-46DE-BC1F-822E6A80ED1B}"/>
    <pc:docChg chg="custSel modSld">
      <pc:chgData name="William Grey" userId="37b73424-c081-4fc2-b1af-363f4f3fd4f3" providerId="ADAL" clId="{551920D4-7B3F-46DE-BC1F-822E6A80ED1B}" dt="2022-03-15T11:40:07.522" v="259" actId="20577"/>
      <pc:docMkLst>
        <pc:docMk/>
      </pc:docMkLst>
      <pc:sldChg chg="addSp delSp modSp mod delAnim">
        <pc:chgData name="William Grey" userId="37b73424-c081-4fc2-b1af-363f4f3fd4f3" providerId="ADAL" clId="{551920D4-7B3F-46DE-BC1F-822E6A80ED1B}" dt="2022-03-15T11:40:07.522" v="259" actId="20577"/>
        <pc:sldMkLst>
          <pc:docMk/>
          <pc:sldMk cId="2810583857" sldId="284"/>
        </pc:sldMkLst>
        <pc:spChg chg="mod">
          <ac:chgData name="William Grey" userId="37b73424-c081-4fc2-b1af-363f4f3fd4f3" providerId="ADAL" clId="{551920D4-7B3F-46DE-BC1F-822E6A80ED1B}" dt="2022-03-15T11:38:14.649" v="229" actId="20577"/>
          <ac:spMkLst>
            <pc:docMk/>
            <pc:sldMk cId="2810583857" sldId="284"/>
            <ac:spMk id="2" creationId="{F08C1DCE-90B4-4831-A6CE-D334A874BF6D}"/>
          </ac:spMkLst>
        </pc:spChg>
        <pc:spChg chg="mod">
          <ac:chgData name="William Grey" userId="37b73424-c081-4fc2-b1af-363f4f3fd4f3" providerId="ADAL" clId="{551920D4-7B3F-46DE-BC1F-822E6A80ED1B}" dt="2022-03-15T11:39:50.701" v="255" actId="20577"/>
          <ac:spMkLst>
            <pc:docMk/>
            <pc:sldMk cId="2810583857" sldId="284"/>
            <ac:spMk id="3" creationId="{2199B47C-836F-49BC-B943-AB84D51FA61F}"/>
          </ac:spMkLst>
        </pc:spChg>
        <pc:spChg chg="del">
          <ac:chgData name="William Grey" userId="37b73424-c081-4fc2-b1af-363f4f3fd4f3" providerId="ADAL" clId="{551920D4-7B3F-46DE-BC1F-822E6A80ED1B}" dt="2022-03-15T11:36:58.367" v="137" actId="478"/>
          <ac:spMkLst>
            <pc:docMk/>
            <pc:sldMk cId="2810583857" sldId="284"/>
            <ac:spMk id="4" creationId="{0DD3106F-9E09-493B-88E2-88A0DA3C0543}"/>
          </ac:spMkLst>
        </pc:spChg>
        <pc:spChg chg="add mod">
          <ac:chgData name="William Grey" userId="37b73424-c081-4fc2-b1af-363f4f3fd4f3" providerId="ADAL" clId="{551920D4-7B3F-46DE-BC1F-822E6A80ED1B}" dt="2022-03-15T11:39:55.007" v="256" actId="14100"/>
          <ac:spMkLst>
            <pc:docMk/>
            <pc:sldMk cId="2810583857" sldId="284"/>
            <ac:spMk id="6" creationId="{AD43CFBF-3117-4F90-AE92-886B0841C58A}"/>
          </ac:spMkLst>
        </pc:spChg>
        <pc:spChg chg="add mod">
          <ac:chgData name="William Grey" userId="37b73424-c081-4fc2-b1af-363f4f3fd4f3" providerId="ADAL" clId="{551920D4-7B3F-46DE-BC1F-822E6A80ED1B}" dt="2022-03-15T11:40:07.522" v="259" actId="20577"/>
          <ac:spMkLst>
            <pc:docMk/>
            <pc:sldMk cId="2810583857" sldId="284"/>
            <ac:spMk id="8" creationId="{96FF023D-7F17-45DC-8A9D-0E4A8ABA7E8F}"/>
          </ac:spMkLst>
        </pc:spChg>
      </pc:sldChg>
    </pc:docChg>
  </pc:docChgLst>
  <pc:docChgLst>
    <pc:chgData name="William Grey" userId="37b73424-c081-4fc2-b1af-363f4f3fd4f3" providerId="ADAL" clId="{F271A2BB-23AE-4A1F-A07D-CA92C52E282B}"/>
    <pc:docChg chg="undo custSel addSld delSld modSld">
      <pc:chgData name="William Grey" userId="37b73424-c081-4fc2-b1af-363f4f3fd4f3" providerId="ADAL" clId="{F271A2BB-23AE-4A1F-A07D-CA92C52E282B}" dt="2022-04-01T12:40:49.843" v="795" actId="20577"/>
      <pc:docMkLst>
        <pc:docMk/>
      </pc:docMkLst>
      <pc:sldChg chg="modSp">
        <pc:chgData name="William Grey" userId="37b73424-c081-4fc2-b1af-363f4f3fd4f3" providerId="ADAL" clId="{F271A2BB-23AE-4A1F-A07D-CA92C52E282B}" dt="2022-04-01T12:39:47.618" v="762" actId="20577"/>
        <pc:sldMkLst>
          <pc:docMk/>
          <pc:sldMk cId="4268491323" sldId="332"/>
        </pc:sldMkLst>
        <pc:spChg chg="mod">
          <ac:chgData name="William Grey" userId="37b73424-c081-4fc2-b1af-363f4f3fd4f3" providerId="ADAL" clId="{F271A2BB-23AE-4A1F-A07D-CA92C52E282B}" dt="2022-04-01T12:39:47.618" v="762" actId="20577"/>
          <ac:spMkLst>
            <pc:docMk/>
            <pc:sldMk cId="4268491323" sldId="332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F271A2BB-23AE-4A1F-A07D-CA92C52E282B}" dt="2022-04-01T12:17:32.654" v="201" actId="20577"/>
        <pc:sldMkLst>
          <pc:docMk/>
          <pc:sldMk cId="195843539" sldId="337"/>
        </pc:sldMkLst>
        <pc:spChg chg="mod">
          <ac:chgData name="William Grey" userId="37b73424-c081-4fc2-b1af-363f4f3fd4f3" providerId="ADAL" clId="{F271A2BB-23AE-4A1F-A07D-CA92C52E282B}" dt="2022-04-01T12:17:32.654" v="201" actId="20577"/>
          <ac:spMkLst>
            <pc:docMk/>
            <pc:sldMk cId="195843539" sldId="337"/>
            <ac:spMk id="2" creationId="{373DA1D3-9286-4E5A-86A1-EF5442E3660E}"/>
          </ac:spMkLst>
        </pc:spChg>
      </pc:sldChg>
      <pc:sldChg chg="modSp mod">
        <pc:chgData name="William Grey" userId="37b73424-c081-4fc2-b1af-363f4f3fd4f3" providerId="ADAL" clId="{F271A2BB-23AE-4A1F-A07D-CA92C52E282B}" dt="2022-04-01T12:17:26.104" v="187" actId="20577"/>
        <pc:sldMkLst>
          <pc:docMk/>
          <pc:sldMk cId="3515597636" sldId="338"/>
        </pc:sldMkLst>
        <pc:spChg chg="mod">
          <ac:chgData name="William Grey" userId="37b73424-c081-4fc2-b1af-363f4f3fd4f3" providerId="ADAL" clId="{F271A2BB-23AE-4A1F-A07D-CA92C52E282B}" dt="2022-04-01T12:17:26.104" v="187" actId="20577"/>
          <ac:spMkLst>
            <pc:docMk/>
            <pc:sldMk cId="3515597636" sldId="338"/>
            <ac:spMk id="2" creationId="{373DA1D3-9286-4E5A-86A1-EF5442E3660E}"/>
          </ac:spMkLst>
        </pc:spChg>
      </pc:sldChg>
      <pc:sldChg chg="modSp mod">
        <pc:chgData name="William Grey" userId="37b73424-c081-4fc2-b1af-363f4f3fd4f3" providerId="ADAL" clId="{F271A2BB-23AE-4A1F-A07D-CA92C52E282B}" dt="2022-04-01T12:40:39.392" v="773" actId="20577"/>
        <pc:sldMkLst>
          <pc:docMk/>
          <pc:sldMk cId="3214388002" sldId="342"/>
        </pc:sldMkLst>
        <pc:spChg chg="mod">
          <ac:chgData name="William Grey" userId="37b73424-c081-4fc2-b1af-363f4f3fd4f3" providerId="ADAL" clId="{F271A2BB-23AE-4A1F-A07D-CA92C52E282B}" dt="2022-04-01T12:40:39.392" v="773" actId="20577"/>
          <ac:spMkLst>
            <pc:docMk/>
            <pc:sldMk cId="3214388002" sldId="342"/>
            <ac:spMk id="2" creationId="{373DA1D3-9286-4E5A-86A1-EF5442E3660E}"/>
          </ac:spMkLst>
        </pc:spChg>
      </pc:sldChg>
      <pc:sldChg chg="modSp mod">
        <pc:chgData name="William Grey" userId="37b73424-c081-4fc2-b1af-363f4f3fd4f3" providerId="ADAL" clId="{F271A2BB-23AE-4A1F-A07D-CA92C52E282B}" dt="2022-04-01T12:40:44.214" v="784" actId="20577"/>
        <pc:sldMkLst>
          <pc:docMk/>
          <pc:sldMk cId="4029746133" sldId="343"/>
        </pc:sldMkLst>
        <pc:spChg chg="mod">
          <ac:chgData name="William Grey" userId="37b73424-c081-4fc2-b1af-363f4f3fd4f3" providerId="ADAL" clId="{F271A2BB-23AE-4A1F-A07D-CA92C52E282B}" dt="2022-04-01T12:40:44.214" v="784" actId="20577"/>
          <ac:spMkLst>
            <pc:docMk/>
            <pc:sldMk cId="4029746133" sldId="343"/>
            <ac:spMk id="2" creationId="{373DA1D3-9286-4E5A-86A1-EF5442E3660E}"/>
          </ac:spMkLst>
        </pc:spChg>
        <pc:spChg chg="mod">
          <ac:chgData name="William Grey" userId="37b73424-c081-4fc2-b1af-363f4f3fd4f3" providerId="ADAL" clId="{F271A2BB-23AE-4A1F-A07D-CA92C52E282B}" dt="2022-04-01T12:15:11.638" v="0" actId="20577"/>
          <ac:spMkLst>
            <pc:docMk/>
            <pc:sldMk cId="4029746133" sldId="343"/>
            <ac:spMk id="3" creationId="{53A6D1DF-9479-4531-A135-1D6A633A866F}"/>
          </ac:spMkLst>
        </pc:spChg>
      </pc:sldChg>
      <pc:sldChg chg="modSp mod">
        <pc:chgData name="William Grey" userId="37b73424-c081-4fc2-b1af-363f4f3fd4f3" providerId="ADAL" clId="{F271A2BB-23AE-4A1F-A07D-CA92C52E282B}" dt="2022-04-01T12:40:49.843" v="795" actId="20577"/>
        <pc:sldMkLst>
          <pc:docMk/>
          <pc:sldMk cId="3350060741" sldId="344"/>
        </pc:sldMkLst>
        <pc:spChg chg="mod">
          <ac:chgData name="William Grey" userId="37b73424-c081-4fc2-b1af-363f4f3fd4f3" providerId="ADAL" clId="{F271A2BB-23AE-4A1F-A07D-CA92C52E282B}" dt="2022-04-01T12:40:49.843" v="795" actId="20577"/>
          <ac:spMkLst>
            <pc:docMk/>
            <pc:sldMk cId="3350060741" sldId="344"/>
            <ac:spMk id="2" creationId="{373DA1D3-9286-4E5A-86A1-EF5442E3660E}"/>
          </ac:spMkLst>
        </pc:spChg>
      </pc:sldChg>
      <pc:sldChg chg="addSp delSp modSp new mod">
        <pc:chgData name="William Grey" userId="37b73424-c081-4fc2-b1af-363f4f3fd4f3" providerId="ADAL" clId="{F271A2BB-23AE-4A1F-A07D-CA92C52E282B}" dt="2022-04-01T12:26:00.172" v="414" actId="20577"/>
        <pc:sldMkLst>
          <pc:docMk/>
          <pc:sldMk cId="872032435" sldId="345"/>
        </pc:sldMkLst>
        <pc:spChg chg="mod">
          <ac:chgData name="William Grey" userId="37b73424-c081-4fc2-b1af-363f4f3fd4f3" providerId="ADAL" clId="{F271A2BB-23AE-4A1F-A07D-CA92C52E282B}" dt="2022-04-01T12:15:45.259" v="43" actId="20577"/>
          <ac:spMkLst>
            <pc:docMk/>
            <pc:sldMk cId="872032435" sldId="345"/>
            <ac:spMk id="2" creationId="{ED9BBA28-CC0A-45E1-8498-CD5F7627E4C3}"/>
          </ac:spMkLst>
        </pc:spChg>
        <pc:spChg chg="del mod">
          <ac:chgData name="William Grey" userId="37b73424-c081-4fc2-b1af-363f4f3fd4f3" providerId="ADAL" clId="{F271A2BB-23AE-4A1F-A07D-CA92C52E282B}" dt="2022-04-01T12:16:50.821" v="171" actId="478"/>
          <ac:spMkLst>
            <pc:docMk/>
            <pc:sldMk cId="872032435" sldId="345"/>
            <ac:spMk id="3" creationId="{E5A2EB98-C965-4484-8779-E8913BCA39AE}"/>
          </ac:spMkLst>
        </pc:spChg>
        <pc:spChg chg="add mod">
          <ac:chgData name="William Grey" userId="37b73424-c081-4fc2-b1af-363f4f3fd4f3" providerId="ADAL" clId="{F271A2BB-23AE-4A1F-A07D-CA92C52E282B}" dt="2022-04-01T12:20:07.893" v="300" actId="5793"/>
          <ac:spMkLst>
            <pc:docMk/>
            <pc:sldMk cId="872032435" sldId="345"/>
            <ac:spMk id="5" creationId="{F0F385FA-BEDC-4214-84BF-41037239E68C}"/>
          </ac:spMkLst>
        </pc:spChg>
        <pc:spChg chg="add mod">
          <ac:chgData name="William Grey" userId="37b73424-c081-4fc2-b1af-363f4f3fd4f3" providerId="ADAL" clId="{F271A2BB-23AE-4A1F-A07D-CA92C52E282B}" dt="2022-04-01T12:24:50.039" v="412" actId="208"/>
          <ac:spMkLst>
            <pc:docMk/>
            <pc:sldMk cId="872032435" sldId="345"/>
            <ac:spMk id="8" creationId="{1F2D1CE3-FC60-410F-B18D-61F64B631A0D}"/>
          </ac:spMkLst>
        </pc:spChg>
        <pc:graphicFrameChg chg="add mod modGraphic">
          <ac:chgData name="William Grey" userId="37b73424-c081-4fc2-b1af-363f4f3fd4f3" providerId="ADAL" clId="{F271A2BB-23AE-4A1F-A07D-CA92C52E282B}" dt="2022-04-01T12:24:06.617" v="384" actId="20577"/>
          <ac:graphicFrameMkLst>
            <pc:docMk/>
            <pc:sldMk cId="872032435" sldId="345"/>
            <ac:graphicFrameMk id="6" creationId="{0AEC9A10-CCEF-4A0C-B563-C381C8EADBE8}"/>
          </ac:graphicFrameMkLst>
        </pc:graphicFrameChg>
        <pc:graphicFrameChg chg="add mod modGraphic">
          <ac:chgData name="William Grey" userId="37b73424-c081-4fc2-b1af-363f4f3fd4f3" providerId="ADAL" clId="{F271A2BB-23AE-4A1F-A07D-CA92C52E282B}" dt="2022-04-01T12:26:00.172" v="414" actId="20577"/>
          <ac:graphicFrameMkLst>
            <pc:docMk/>
            <pc:sldMk cId="872032435" sldId="345"/>
            <ac:graphicFrameMk id="7" creationId="{21CB3ABD-9F1D-413A-B391-555CB6983A42}"/>
          </ac:graphicFrameMkLst>
        </pc:graphicFrameChg>
      </pc:sldChg>
      <pc:sldChg chg="modSp add mod">
        <pc:chgData name="William Grey" userId="37b73424-c081-4fc2-b1af-363f4f3fd4f3" providerId="ADAL" clId="{F271A2BB-23AE-4A1F-A07D-CA92C52E282B}" dt="2022-04-01T12:36:57.651" v="713"/>
        <pc:sldMkLst>
          <pc:docMk/>
          <pc:sldMk cId="2778718658" sldId="346"/>
        </pc:sldMkLst>
        <pc:spChg chg="mod">
          <ac:chgData name="William Grey" userId="37b73424-c081-4fc2-b1af-363f4f3fd4f3" providerId="ADAL" clId="{F271A2BB-23AE-4A1F-A07D-CA92C52E282B}" dt="2022-04-01T12:36:57.651" v="713"/>
          <ac:spMkLst>
            <pc:docMk/>
            <pc:sldMk cId="2778718658" sldId="346"/>
            <ac:spMk id="2" creationId="{ED9BBA28-CC0A-45E1-8498-CD5F7627E4C3}"/>
          </ac:spMkLst>
        </pc:spChg>
      </pc:sldChg>
      <pc:sldChg chg="addSp delSp modSp add del mod">
        <pc:chgData name="William Grey" userId="37b73424-c081-4fc2-b1af-363f4f3fd4f3" providerId="ADAL" clId="{F271A2BB-23AE-4A1F-A07D-CA92C52E282B}" dt="2022-04-01T12:36:31.840" v="709" actId="2696"/>
        <pc:sldMkLst>
          <pc:docMk/>
          <pc:sldMk cId="3903505603" sldId="346"/>
        </pc:sldMkLst>
        <pc:spChg chg="mod">
          <ac:chgData name="William Grey" userId="37b73424-c081-4fc2-b1af-363f4f3fd4f3" providerId="ADAL" clId="{F271A2BB-23AE-4A1F-A07D-CA92C52E282B}" dt="2022-04-01T12:30:40.600" v="575" actId="20577"/>
          <ac:spMkLst>
            <pc:docMk/>
            <pc:sldMk cId="3903505603" sldId="346"/>
            <ac:spMk id="2" creationId="{ED9BBA28-CC0A-45E1-8498-CD5F7627E4C3}"/>
          </ac:spMkLst>
        </pc:spChg>
        <pc:spChg chg="mod">
          <ac:chgData name="William Grey" userId="37b73424-c081-4fc2-b1af-363f4f3fd4f3" providerId="ADAL" clId="{F271A2BB-23AE-4A1F-A07D-CA92C52E282B}" dt="2022-04-01T12:27:48.506" v="537" actId="20577"/>
          <ac:spMkLst>
            <pc:docMk/>
            <pc:sldMk cId="3903505603" sldId="346"/>
            <ac:spMk id="5" creationId="{F0F385FA-BEDC-4214-84BF-41037239E68C}"/>
          </ac:spMkLst>
        </pc:spChg>
        <pc:spChg chg="del">
          <ac:chgData name="William Grey" userId="37b73424-c081-4fc2-b1af-363f4f3fd4f3" providerId="ADAL" clId="{F271A2BB-23AE-4A1F-A07D-CA92C52E282B}" dt="2022-04-01T12:28:11.321" v="539" actId="478"/>
          <ac:spMkLst>
            <pc:docMk/>
            <pc:sldMk cId="3903505603" sldId="346"/>
            <ac:spMk id="8" creationId="{1F2D1CE3-FC60-410F-B18D-61F64B631A0D}"/>
          </ac:spMkLst>
        </pc:spChg>
        <pc:graphicFrameChg chg="modGraphic">
          <ac:chgData name="William Grey" userId="37b73424-c081-4fc2-b1af-363f4f3fd4f3" providerId="ADAL" clId="{F271A2BB-23AE-4A1F-A07D-CA92C52E282B}" dt="2022-04-01T12:27:10.391" v="482" actId="20577"/>
          <ac:graphicFrameMkLst>
            <pc:docMk/>
            <pc:sldMk cId="3903505603" sldId="346"/>
            <ac:graphicFrameMk id="6" creationId="{0AEC9A10-CCEF-4A0C-B563-C381C8EADBE8}"/>
          </ac:graphicFrameMkLst>
        </pc:graphicFrameChg>
        <pc:graphicFrameChg chg="del">
          <ac:chgData name="William Grey" userId="37b73424-c081-4fc2-b1af-363f4f3fd4f3" providerId="ADAL" clId="{F271A2BB-23AE-4A1F-A07D-CA92C52E282B}" dt="2022-04-01T12:28:08.187" v="538" actId="478"/>
          <ac:graphicFrameMkLst>
            <pc:docMk/>
            <pc:sldMk cId="3903505603" sldId="346"/>
            <ac:graphicFrameMk id="7" creationId="{21CB3ABD-9F1D-413A-B391-555CB6983A42}"/>
          </ac:graphicFrameMkLst>
        </pc:graphicFrameChg>
        <pc:graphicFrameChg chg="add mod modGraphic">
          <ac:chgData name="William Grey" userId="37b73424-c081-4fc2-b1af-363f4f3fd4f3" providerId="ADAL" clId="{F271A2BB-23AE-4A1F-A07D-CA92C52E282B}" dt="2022-04-01T12:34:30.824" v="643" actId="20577"/>
          <ac:graphicFrameMkLst>
            <pc:docMk/>
            <pc:sldMk cId="3903505603" sldId="346"/>
            <ac:graphicFrameMk id="9" creationId="{619C2889-D3D9-4F44-B39E-C41F34091E10}"/>
          </ac:graphicFrameMkLst>
        </pc:graphicFrameChg>
      </pc:sldChg>
      <pc:sldChg chg="add del">
        <pc:chgData name="William Grey" userId="37b73424-c081-4fc2-b1af-363f4f3fd4f3" providerId="ADAL" clId="{F271A2BB-23AE-4A1F-A07D-CA92C52E282B}" dt="2022-04-01T12:29:07.204" v="541"/>
        <pc:sldMkLst>
          <pc:docMk/>
          <pc:sldMk cId="306054910" sldId="347"/>
        </pc:sldMkLst>
      </pc:sldChg>
      <pc:sldChg chg="modSp add mod">
        <pc:chgData name="William Grey" userId="37b73424-c081-4fc2-b1af-363f4f3fd4f3" providerId="ADAL" clId="{F271A2BB-23AE-4A1F-A07D-CA92C52E282B}" dt="2022-04-01T12:37:02.027" v="714"/>
        <pc:sldMkLst>
          <pc:docMk/>
          <pc:sldMk cId="1526730558" sldId="347"/>
        </pc:sldMkLst>
        <pc:spChg chg="mod">
          <ac:chgData name="William Grey" userId="37b73424-c081-4fc2-b1af-363f4f3fd4f3" providerId="ADAL" clId="{F271A2BB-23AE-4A1F-A07D-CA92C52E282B}" dt="2022-04-01T12:37:02.027" v="714"/>
          <ac:spMkLst>
            <pc:docMk/>
            <pc:sldMk cId="1526730558" sldId="347"/>
            <ac:spMk id="2" creationId="{ED9BBA28-CC0A-45E1-8498-CD5F7627E4C3}"/>
          </ac:spMkLst>
        </pc:spChg>
      </pc:sldChg>
      <pc:sldChg chg="addSp modSp add del mod">
        <pc:chgData name="William Grey" userId="37b73424-c081-4fc2-b1af-363f4f3fd4f3" providerId="ADAL" clId="{F271A2BB-23AE-4A1F-A07D-CA92C52E282B}" dt="2022-04-01T12:36:31.840" v="709" actId="2696"/>
        <pc:sldMkLst>
          <pc:docMk/>
          <pc:sldMk cId="3657637212" sldId="347"/>
        </pc:sldMkLst>
        <pc:spChg chg="mod">
          <ac:chgData name="William Grey" userId="37b73424-c081-4fc2-b1af-363f4f3fd4f3" providerId="ADAL" clId="{F271A2BB-23AE-4A1F-A07D-CA92C52E282B}" dt="2022-04-01T12:30:44.561" v="577" actId="20577"/>
          <ac:spMkLst>
            <pc:docMk/>
            <pc:sldMk cId="3657637212" sldId="347"/>
            <ac:spMk id="2" creationId="{ED9BBA28-CC0A-45E1-8498-CD5F7627E4C3}"/>
          </ac:spMkLst>
        </pc:spChg>
        <pc:graphicFrameChg chg="mod modGraphic">
          <ac:chgData name="William Grey" userId="37b73424-c081-4fc2-b1af-363f4f3fd4f3" providerId="ADAL" clId="{F271A2BB-23AE-4A1F-A07D-CA92C52E282B}" dt="2022-04-01T12:36:15.619" v="706" actId="1076"/>
          <ac:graphicFrameMkLst>
            <pc:docMk/>
            <pc:sldMk cId="3657637212" sldId="347"/>
            <ac:graphicFrameMk id="6" creationId="{0AEC9A10-CCEF-4A0C-B563-C381C8EADBE8}"/>
          </ac:graphicFrameMkLst>
        </pc:graphicFrameChg>
        <pc:graphicFrameChg chg="add mod modGraphic">
          <ac:chgData name="William Grey" userId="37b73424-c081-4fc2-b1af-363f4f3fd4f3" providerId="ADAL" clId="{F271A2BB-23AE-4A1F-A07D-CA92C52E282B}" dt="2022-04-01T12:36:11.057" v="705" actId="20577"/>
          <ac:graphicFrameMkLst>
            <pc:docMk/>
            <pc:sldMk cId="3657637212" sldId="347"/>
            <ac:graphicFrameMk id="7" creationId="{DC6BB6A0-F2BA-47CA-8425-A6DC516F4AB7}"/>
          </ac:graphicFrameMkLst>
        </pc:graphicFrameChg>
      </pc:sldChg>
      <pc:sldChg chg="modSp add mod">
        <pc:chgData name="William Grey" userId="37b73424-c081-4fc2-b1af-363f4f3fd4f3" providerId="ADAL" clId="{F271A2BB-23AE-4A1F-A07D-CA92C52E282B}" dt="2022-04-01T12:37:08.380" v="715" actId="20577"/>
        <pc:sldMkLst>
          <pc:docMk/>
          <pc:sldMk cId="2076150813" sldId="348"/>
        </pc:sldMkLst>
        <pc:spChg chg="mod">
          <ac:chgData name="William Grey" userId="37b73424-c081-4fc2-b1af-363f4f3fd4f3" providerId="ADAL" clId="{F271A2BB-23AE-4A1F-A07D-CA92C52E282B}" dt="2022-04-01T12:37:08.380" v="715" actId="20577"/>
          <ac:spMkLst>
            <pc:docMk/>
            <pc:sldMk cId="2076150813" sldId="348"/>
            <ac:spMk id="2" creationId="{ED9BBA28-CC0A-45E1-8498-CD5F7627E4C3}"/>
          </ac:spMkLst>
        </pc:spChg>
      </pc:sldChg>
      <pc:sldChg chg="modSp add mod">
        <pc:chgData name="William Grey" userId="37b73424-c081-4fc2-b1af-363f4f3fd4f3" providerId="ADAL" clId="{F271A2BB-23AE-4A1F-A07D-CA92C52E282B}" dt="2022-04-01T12:36:53.257" v="711" actId="21"/>
        <pc:sldMkLst>
          <pc:docMk/>
          <pc:sldMk cId="1690115596" sldId="349"/>
        </pc:sldMkLst>
        <pc:spChg chg="mod">
          <ac:chgData name="William Grey" userId="37b73424-c081-4fc2-b1af-363f4f3fd4f3" providerId="ADAL" clId="{F271A2BB-23AE-4A1F-A07D-CA92C52E282B}" dt="2022-04-01T12:36:53.257" v="711" actId="21"/>
          <ac:spMkLst>
            <pc:docMk/>
            <pc:sldMk cId="1690115596" sldId="349"/>
            <ac:spMk id="2" creationId="{ED9BBA28-CC0A-45E1-8498-CD5F7627E4C3}"/>
          </ac:spMkLst>
        </pc:spChg>
      </pc:sldChg>
    </pc:docChg>
  </pc:docChgLst>
  <pc:docChgLst>
    <pc:chgData name="William Grey" userId="37b73424-c081-4fc2-b1af-363f4f3fd4f3" providerId="ADAL" clId="{3D17616C-3CCA-4A37-9837-81A4DF9D2600}"/>
    <pc:docChg chg="undo custSel modSld">
      <pc:chgData name="William Grey" userId="37b73424-c081-4fc2-b1af-363f4f3fd4f3" providerId="ADAL" clId="{3D17616C-3CCA-4A37-9837-81A4DF9D2600}" dt="2022-10-10T13:34:52.539" v="160" actId="1076"/>
      <pc:docMkLst>
        <pc:docMk/>
      </pc:docMkLst>
      <pc:sldChg chg="modSp mod">
        <pc:chgData name="William Grey" userId="37b73424-c081-4fc2-b1af-363f4f3fd4f3" providerId="ADAL" clId="{3D17616C-3CCA-4A37-9837-81A4DF9D2600}" dt="2022-10-10T13:34:52.539" v="160" actId="1076"/>
        <pc:sldMkLst>
          <pc:docMk/>
          <pc:sldMk cId="4216103552" sldId="289"/>
        </pc:sldMkLst>
        <pc:graphicFrameChg chg="mod modGraphic">
          <ac:chgData name="William Grey" userId="37b73424-c081-4fc2-b1af-363f4f3fd4f3" providerId="ADAL" clId="{3D17616C-3CCA-4A37-9837-81A4DF9D2600}" dt="2022-10-10T13:34:52.539" v="160" actId="1076"/>
          <ac:graphicFrameMkLst>
            <pc:docMk/>
            <pc:sldMk cId="4216103552" sldId="289"/>
            <ac:graphicFrameMk id="10" creationId="{1BF29A3D-22BC-49BB-A2A6-41446B4E42D1}"/>
          </ac:graphicFrameMkLst>
        </pc:graphicFrameChg>
      </pc:sldChg>
      <pc:sldChg chg="modSp mod">
        <pc:chgData name="William Grey" userId="37b73424-c081-4fc2-b1af-363f4f3fd4f3" providerId="ADAL" clId="{3D17616C-3CCA-4A37-9837-81A4DF9D2600}" dt="2022-10-10T12:50:33.357" v="13" actId="20577"/>
        <pc:sldMkLst>
          <pc:docMk/>
          <pc:sldMk cId="2078610757" sldId="334"/>
        </pc:sldMkLst>
        <pc:spChg chg="mod">
          <ac:chgData name="William Grey" userId="37b73424-c081-4fc2-b1af-363f4f3fd4f3" providerId="ADAL" clId="{3D17616C-3CCA-4A37-9837-81A4DF9D2600}" dt="2022-10-10T12:50:33.357" v="13" actId="20577"/>
          <ac:spMkLst>
            <pc:docMk/>
            <pc:sldMk cId="2078610757" sldId="334"/>
            <ac:spMk id="4" creationId="{8A840AF8-CE1B-483A-9E27-D5BD428094BB}"/>
          </ac:spMkLst>
        </pc:spChg>
      </pc:sldChg>
      <pc:sldChg chg="addSp delSp modSp mod">
        <pc:chgData name="William Grey" userId="37b73424-c081-4fc2-b1af-363f4f3fd4f3" providerId="ADAL" clId="{3D17616C-3CCA-4A37-9837-81A4DF9D2600}" dt="2022-10-10T12:53:54.080" v="39"/>
        <pc:sldMkLst>
          <pc:docMk/>
          <pc:sldMk cId="2897654647" sldId="336"/>
        </pc:sldMkLst>
        <pc:graphicFrameChg chg="add">
          <ac:chgData name="William Grey" userId="37b73424-c081-4fc2-b1af-363f4f3fd4f3" providerId="ADAL" clId="{3D17616C-3CCA-4A37-9837-81A4DF9D2600}" dt="2022-10-10T12:53:54.080" v="39"/>
          <ac:graphicFrameMkLst>
            <pc:docMk/>
            <pc:sldMk cId="2897654647" sldId="336"/>
            <ac:graphicFrameMk id="4" creationId="{552ADD56-81C4-4FCA-8EEB-3D6BB06F0772}"/>
          </ac:graphicFrameMkLst>
        </pc:graphicFrameChg>
        <pc:graphicFrameChg chg="del modGraphic">
          <ac:chgData name="William Grey" userId="37b73424-c081-4fc2-b1af-363f4f3fd4f3" providerId="ADAL" clId="{3D17616C-3CCA-4A37-9837-81A4DF9D2600}" dt="2022-10-10T12:53:53.632" v="38" actId="478"/>
          <ac:graphicFrameMkLst>
            <pc:docMk/>
            <pc:sldMk cId="2897654647" sldId="336"/>
            <ac:graphicFrameMk id="10" creationId="{1BF29A3D-22BC-49BB-A2A6-41446B4E42D1}"/>
          </ac:graphicFrameMkLst>
        </pc:graphicFrameChg>
      </pc:sldChg>
      <pc:sldChg chg="modSp mod">
        <pc:chgData name="William Grey" userId="37b73424-c081-4fc2-b1af-363f4f3fd4f3" providerId="ADAL" clId="{3D17616C-3CCA-4A37-9837-81A4DF9D2600}" dt="2022-10-10T12:53:28.847" v="31" actId="20577"/>
        <pc:sldMkLst>
          <pc:docMk/>
          <pc:sldMk cId="195843539" sldId="337"/>
        </pc:sldMkLst>
        <pc:graphicFrameChg chg="mod modGraphic">
          <ac:chgData name="William Grey" userId="37b73424-c081-4fc2-b1af-363f4f3fd4f3" providerId="ADAL" clId="{3D17616C-3CCA-4A37-9837-81A4DF9D2600}" dt="2022-10-10T12:53:28.847" v="31" actId="20577"/>
          <ac:graphicFrameMkLst>
            <pc:docMk/>
            <pc:sldMk cId="195843539" sldId="337"/>
            <ac:graphicFrameMk id="10" creationId="{1BF29A3D-22BC-49BB-A2A6-41446B4E42D1}"/>
          </ac:graphicFrameMkLst>
        </pc:graphicFrameChg>
      </pc:sldChg>
      <pc:sldChg chg="addSp delSp modSp mod">
        <pc:chgData name="William Grey" userId="37b73424-c081-4fc2-b1af-363f4f3fd4f3" providerId="ADAL" clId="{3D17616C-3CCA-4A37-9837-81A4DF9D2600}" dt="2022-10-10T12:57:38.929" v="41"/>
        <pc:sldMkLst>
          <pc:docMk/>
          <pc:sldMk cId="3515597636" sldId="338"/>
        </pc:sldMkLst>
        <pc:graphicFrameChg chg="add mod">
          <ac:chgData name="William Grey" userId="37b73424-c081-4fc2-b1af-363f4f3fd4f3" providerId="ADAL" clId="{3D17616C-3CCA-4A37-9837-81A4DF9D2600}" dt="2022-10-10T12:57:38.929" v="41"/>
          <ac:graphicFrameMkLst>
            <pc:docMk/>
            <pc:sldMk cId="3515597636" sldId="338"/>
            <ac:graphicFrameMk id="5" creationId="{8B9539C6-792F-4BDF-8232-90DD593E7064}"/>
          </ac:graphicFrameMkLst>
        </pc:graphicFrameChg>
        <pc:graphicFrameChg chg="del">
          <ac:chgData name="William Grey" userId="37b73424-c081-4fc2-b1af-363f4f3fd4f3" providerId="ADAL" clId="{3D17616C-3CCA-4A37-9837-81A4DF9D2600}" dt="2022-10-10T12:57:38.443" v="40" actId="478"/>
          <ac:graphicFrameMkLst>
            <pc:docMk/>
            <pc:sldMk cId="3515597636" sldId="338"/>
            <ac:graphicFrameMk id="10" creationId="{1BF29A3D-22BC-49BB-A2A6-41446B4E42D1}"/>
          </ac:graphicFrameMkLst>
        </pc:graphicFrameChg>
      </pc:sldChg>
      <pc:sldChg chg="modSp mod">
        <pc:chgData name="William Grey" userId="37b73424-c081-4fc2-b1af-363f4f3fd4f3" providerId="ADAL" clId="{3D17616C-3CCA-4A37-9837-81A4DF9D2600}" dt="2022-10-10T12:58:08.302" v="59" actId="113"/>
        <pc:sldMkLst>
          <pc:docMk/>
          <pc:sldMk cId="4280062761" sldId="339"/>
        </pc:sldMkLst>
        <pc:graphicFrameChg chg="modGraphic">
          <ac:chgData name="William Grey" userId="37b73424-c081-4fc2-b1af-363f4f3fd4f3" providerId="ADAL" clId="{3D17616C-3CCA-4A37-9837-81A4DF9D2600}" dt="2022-10-10T12:58:08.302" v="59" actId="113"/>
          <ac:graphicFrameMkLst>
            <pc:docMk/>
            <pc:sldMk cId="4280062761" sldId="339"/>
            <ac:graphicFrameMk id="10" creationId="{1BF29A3D-22BC-49BB-A2A6-41446B4E42D1}"/>
          </ac:graphicFrameMkLst>
        </pc:graphicFrameChg>
      </pc:sldChg>
      <pc:sldChg chg="modSp mod">
        <pc:chgData name="William Grey" userId="37b73424-c081-4fc2-b1af-363f4f3fd4f3" providerId="ADAL" clId="{3D17616C-3CCA-4A37-9837-81A4DF9D2600}" dt="2022-10-10T13:02:00.362" v="74" actId="20577"/>
        <pc:sldMkLst>
          <pc:docMk/>
          <pc:sldMk cId="2293868350" sldId="340"/>
        </pc:sldMkLst>
        <pc:graphicFrameChg chg="modGraphic">
          <ac:chgData name="William Grey" userId="37b73424-c081-4fc2-b1af-363f4f3fd4f3" providerId="ADAL" clId="{3D17616C-3CCA-4A37-9837-81A4DF9D2600}" dt="2022-10-10T13:02:00.362" v="74" actId="20577"/>
          <ac:graphicFrameMkLst>
            <pc:docMk/>
            <pc:sldMk cId="2293868350" sldId="340"/>
            <ac:graphicFrameMk id="10" creationId="{1BF29A3D-22BC-49BB-A2A6-41446B4E42D1}"/>
          </ac:graphicFrameMkLst>
        </pc:graphicFrameChg>
      </pc:sldChg>
      <pc:sldChg chg="addSp delSp modSp mod">
        <pc:chgData name="William Grey" userId="37b73424-c081-4fc2-b1af-363f4f3fd4f3" providerId="ADAL" clId="{3D17616C-3CCA-4A37-9837-81A4DF9D2600}" dt="2022-10-10T13:02:35.779" v="92" actId="20577"/>
        <pc:sldMkLst>
          <pc:docMk/>
          <pc:sldMk cId="2404809242" sldId="341"/>
        </pc:sldMkLst>
        <pc:graphicFrameChg chg="add del mod">
          <ac:chgData name="William Grey" userId="37b73424-c081-4fc2-b1af-363f4f3fd4f3" providerId="ADAL" clId="{3D17616C-3CCA-4A37-9837-81A4DF9D2600}" dt="2022-10-10T13:02:11.199" v="77"/>
          <ac:graphicFrameMkLst>
            <pc:docMk/>
            <pc:sldMk cId="2404809242" sldId="341"/>
            <ac:graphicFrameMk id="5" creationId="{61D9EA52-780B-4D65-8A80-E6D7431A63BC}"/>
          </ac:graphicFrameMkLst>
        </pc:graphicFrameChg>
        <pc:graphicFrameChg chg="add del modGraphic">
          <ac:chgData name="William Grey" userId="37b73424-c081-4fc2-b1af-363f4f3fd4f3" providerId="ADAL" clId="{3D17616C-3CCA-4A37-9837-81A4DF9D2600}" dt="2022-10-10T13:02:35.779" v="92" actId="20577"/>
          <ac:graphicFrameMkLst>
            <pc:docMk/>
            <pc:sldMk cId="2404809242" sldId="341"/>
            <ac:graphicFrameMk id="10" creationId="{1BF29A3D-22BC-49BB-A2A6-41446B4E42D1}"/>
          </ac:graphicFrameMkLst>
        </pc:graphicFrameChg>
      </pc:sldChg>
      <pc:sldChg chg="addSp delSp modSp mod">
        <pc:chgData name="William Grey" userId="37b73424-c081-4fc2-b1af-363f4f3fd4f3" providerId="ADAL" clId="{3D17616C-3CCA-4A37-9837-81A4DF9D2600}" dt="2022-10-10T13:03:16.582" v="94"/>
        <pc:sldMkLst>
          <pc:docMk/>
          <pc:sldMk cId="3214388002" sldId="342"/>
        </pc:sldMkLst>
        <pc:graphicFrameChg chg="add mod">
          <ac:chgData name="William Grey" userId="37b73424-c081-4fc2-b1af-363f4f3fd4f3" providerId="ADAL" clId="{3D17616C-3CCA-4A37-9837-81A4DF9D2600}" dt="2022-10-10T13:03:16.582" v="94"/>
          <ac:graphicFrameMkLst>
            <pc:docMk/>
            <pc:sldMk cId="3214388002" sldId="342"/>
            <ac:graphicFrameMk id="5" creationId="{F50D2296-FA06-46D7-AFAD-D7C440BE3700}"/>
          </ac:graphicFrameMkLst>
        </pc:graphicFrameChg>
        <pc:graphicFrameChg chg="del">
          <ac:chgData name="William Grey" userId="37b73424-c081-4fc2-b1af-363f4f3fd4f3" providerId="ADAL" clId="{3D17616C-3CCA-4A37-9837-81A4DF9D2600}" dt="2022-10-10T13:03:16.240" v="93" actId="478"/>
          <ac:graphicFrameMkLst>
            <pc:docMk/>
            <pc:sldMk cId="3214388002" sldId="342"/>
            <ac:graphicFrameMk id="10" creationId="{1BF29A3D-22BC-49BB-A2A6-41446B4E42D1}"/>
          </ac:graphicFrameMkLst>
        </pc:graphicFrameChg>
      </pc:sldChg>
      <pc:sldChg chg="addSp delSp modSp mod">
        <pc:chgData name="William Grey" userId="37b73424-c081-4fc2-b1af-363f4f3fd4f3" providerId="ADAL" clId="{3D17616C-3CCA-4A37-9837-81A4DF9D2600}" dt="2022-10-10T13:03:28.267" v="96"/>
        <pc:sldMkLst>
          <pc:docMk/>
          <pc:sldMk cId="4029746133" sldId="343"/>
        </pc:sldMkLst>
        <pc:graphicFrameChg chg="add mod">
          <ac:chgData name="William Grey" userId="37b73424-c081-4fc2-b1af-363f4f3fd4f3" providerId="ADAL" clId="{3D17616C-3CCA-4A37-9837-81A4DF9D2600}" dt="2022-10-10T13:03:28.267" v="96"/>
          <ac:graphicFrameMkLst>
            <pc:docMk/>
            <pc:sldMk cId="4029746133" sldId="343"/>
            <ac:graphicFrameMk id="5" creationId="{545A9027-3079-4EBF-BC6C-718B61F09BE5}"/>
          </ac:graphicFrameMkLst>
        </pc:graphicFrameChg>
        <pc:graphicFrameChg chg="del">
          <ac:chgData name="William Grey" userId="37b73424-c081-4fc2-b1af-363f4f3fd4f3" providerId="ADAL" clId="{3D17616C-3CCA-4A37-9837-81A4DF9D2600}" dt="2022-10-10T13:03:27.930" v="95" actId="478"/>
          <ac:graphicFrameMkLst>
            <pc:docMk/>
            <pc:sldMk cId="4029746133" sldId="343"/>
            <ac:graphicFrameMk id="10" creationId="{1BF29A3D-22BC-49BB-A2A6-41446B4E42D1}"/>
          </ac:graphicFrameMkLst>
        </pc:graphicFrameChg>
      </pc:sldChg>
      <pc:sldChg chg="addSp delSp modSp mod">
        <pc:chgData name="William Grey" userId="37b73424-c081-4fc2-b1af-363f4f3fd4f3" providerId="ADAL" clId="{3D17616C-3CCA-4A37-9837-81A4DF9D2600}" dt="2022-10-10T13:03:44.761" v="98"/>
        <pc:sldMkLst>
          <pc:docMk/>
          <pc:sldMk cId="3350060741" sldId="344"/>
        </pc:sldMkLst>
        <pc:graphicFrameChg chg="add mod">
          <ac:chgData name="William Grey" userId="37b73424-c081-4fc2-b1af-363f4f3fd4f3" providerId="ADAL" clId="{3D17616C-3CCA-4A37-9837-81A4DF9D2600}" dt="2022-10-10T13:03:44.761" v="98"/>
          <ac:graphicFrameMkLst>
            <pc:docMk/>
            <pc:sldMk cId="3350060741" sldId="344"/>
            <ac:graphicFrameMk id="5" creationId="{D7ABCFA7-1640-446C-BD4E-D566167696EE}"/>
          </ac:graphicFrameMkLst>
        </pc:graphicFrameChg>
        <pc:graphicFrameChg chg="del">
          <ac:chgData name="William Grey" userId="37b73424-c081-4fc2-b1af-363f4f3fd4f3" providerId="ADAL" clId="{3D17616C-3CCA-4A37-9837-81A4DF9D2600}" dt="2022-10-10T13:03:44.306" v="97" actId="478"/>
          <ac:graphicFrameMkLst>
            <pc:docMk/>
            <pc:sldMk cId="3350060741" sldId="344"/>
            <ac:graphicFrameMk id="10" creationId="{1BF29A3D-22BC-49BB-A2A6-41446B4E42D1}"/>
          </ac:graphicFrameMkLst>
        </pc:graphicFrameChg>
      </pc:sldChg>
      <pc:sldChg chg="modSp mod">
        <pc:chgData name="William Grey" userId="37b73424-c081-4fc2-b1af-363f4f3fd4f3" providerId="ADAL" clId="{3D17616C-3CCA-4A37-9837-81A4DF9D2600}" dt="2022-10-10T13:05:00.926" v="154" actId="20577"/>
        <pc:sldMkLst>
          <pc:docMk/>
          <pc:sldMk cId="2778718658" sldId="346"/>
        </pc:sldMkLst>
        <pc:graphicFrameChg chg="modGraphic">
          <ac:chgData name="William Grey" userId="37b73424-c081-4fc2-b1af-363f4f3fd4f3" providerId="ADAL" clId="{3D17616C-3CCA-4A37-9837-81A4DF9D2600}" dt="2022-10-10T13:05:00.926" v="154" actId="20577"/>
          <ac:graphicFrameMkLst>
            <pc:docMk/>
            <pc:sldMk cId="2778718658" sldId="346"/>
            <ac:graphicFrameMk id="6" creationId="{0AEC9A10-CCEF-4A0C-B563-C381C8EADBE8}"/>
          </ac:graphicFrameMkLst>
        </pc:graphicFrameChg>
      </pc:sldChg>
      <pc:sldChg chg="modSp mod">
        <pc:chgData name="William Grey" userId="37b73424-c081-4fc2-b1af-363f4f3fd4f3" providerId="ADAL" clId="{3D17616C-3CCA-4A37-9837-81A4DF9D2600}" dt="2022-10-10T13:05:20.475" v="159" actId="20577"/>
        <pc:sldMkLst>
          <pc:docMk/>
          <pc:sldMk cId="1526730558" sldId="347"/>
        </pc:sldMkLst>
        <pc:graphicFrameChg chg="mod modGraphic">
          <ac:chgData name="William Grey" userId="37b73424-c081-4fc2-b1af-363f4f3fd4f3" providerId="ADAL" clId="{3D17616C-3CCA-4A37-9837-81A4DF9D2600}" dt="2022-10-10T13:05:20.475" v="159" actId="20577"/>
          <ac:graphicFrameMkLst>
            <pc:docMk/>
            <pc:sldMk cId="1526730558" sldId="347"/>
            <ac:graphicFrameMk id="6" creationId="{0AEC9A10-CCEF-4A0C-B563-C381C8EADBE8}"/>
          </ac:graphicFrameMkLst>
        </pc:graphicFrameChg>
      </pc:sldChg>
      <pc:sldChg chg="modSp mod">
        <pc:chgData name="William Grey" userId="37b73424-c081-4fc2-b1af-363f4f3fd4f3" providerId="ADAL" clId="{3D17616C-3CCA-4A37-9837-81A4DF9D2600}" dt="2022-10-10T13:04:18.488" v="112" actId="20577"/>
        <pc:sldMkLst>
          <pc:docMk/>
          <pc:sldMk cId="2076150813" sldId="348"/>
        </pc:sldMkLst>
        <pc:graphicFrameChg chg="modGraphic">
          <ac:chgData name="William Grey" userId="37b73424-c081-4fc2-b1af-363f4f3fd4f3" providerId="ADAL" clId="{3D17616C-3CCA-4A37-9837-81A4DF9D2600}" dt="2022-10-10T13:04:18.488" v="112" actId="20577"/>
          <ac:graphicFrameMkLst>
            <pc:docMk/>
            <pc:sldMk cId="2076150813" sldId="348"/>
            <ac:graphicFrameMk id="6" creationId="{0AEC9A10-CCEF-4A0C-B563-C381C8EADBE8}"/>
          </ac:graphicFrameMkLst>
        </pc:graphicFrameChg>
      </pc:sldChg>
      <pc:sldChg chg="modSp mod">
        <pc:chgData name="William Grey" userId="37b73424-c081-4fc2-b1af-363f4f3fd4f3" providerId="ADAL" clId="{3D17616C-3CCA-4A37-9837-81A4DF9D2600}" dt="2022-10-10T13:04:32.676" v="128" actId="20577"/>
        <pc:sldMkLst>
          <pc:docMk/>
          <pc:sldMk cId="1690115596" sldId="349"/>
        </pc:sldMkLst>
        <pc:graphicFrameChg chg="modGraphic">
          <ac:chgData name="William Grey" userId="37b73424-c081-4fc2-b1af-363f4f3fd4f3" providerId="ADAL" clId="{3D17616C-3CCA-4A37-9837-81A4DF9D2600}" dt="2022-10-10T13:04:32.676" v="128" actId="20577"/>
          <ac:graphicFrameMkLst>
            <pc:docMk/>
            <pc:sldMk cId="1690115596" sldId="349"/>
            <ac:graphicFrameMk id="6" creationId="{0AEC9A10-CCEF-4A0C-B563-C381C8EADBE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70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1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78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94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8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7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11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8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87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6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74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C4B65B8-1311-762B-D453-C3C8D41A3FB4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244A6D-1DB2-072A-DB68-5FC8CA0498C4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722781-2976-3052-E7D0-32EE37228F3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8033C3-F903-4CAA-6880-9DB46453F43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1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scope.py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discuss what is output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322901"/>
              </p:ext>
            </p:extLst>
          </p:nvPr>
        </p:nvGraphicFramePr>
        <p:xfrm>
          <a:off x="1096483" y="1579826"/>
          <a:ext cx="5172841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x=11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103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Worked Example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028769"/>
              </p:ext>
            </p:extLst>
          </p:nvPr>
        </p:nvGraphicFramePr>
        <p:xfrm>
          <a:off x="893631" y="1618300"/>
          <a:ext cx="5172841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x=11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print(x)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values are output?</a:t>
            </a:r>
          </a:p>
          <a:p>
            <a:endParaRPr lang="en-GB" sz="2400" dirty="0"/>
          </a:p>
          <a:p>
            <a:r>
              <a:rPr lang="en-GB" sz="2400" dirty="0"/>
              <a:t>Line 2: _________</a:t>
            </a:r>
          </a:p>
          <a:p>
            <a:endParaRPr lang="en-GB" sz="2400" dirty="0"/>
          </a:p>
          <a:p>
            <a:r>
              <a:rPr lang="en-GB" sz="2400" dirty="0"/>
              <a:t>Line 4: _________</a:t>
            </a:r>
          </a:p>
          <a:p>
            <a:endParaRPr lang="en-GB" sz="2400" dirty="0"/>
          </a:p>
          <a:p>
            <a:r>
              <a:rPr lang="en-GB" sz="2400" dirty="0"/>
              <a:t>What lines are the local and global variables on?</a:t>
            </a:r>
          </a:p>
          <a:p>
            <a:endParaRPr lang="en-GB" sz="2400" dirty="0"/>
          </a:p>
          <a:p>
            <a:r>
              <a:rPr lang="en-GB" sz="2400" dirty="0"/>
              <a:t>Local variable:_________</a:t>
            </a:r>
          </a:p>
          <a:p>
            <a:endParaRPr lang="en-GB" sz="2400" dirty="0"/>
          </a:p>
          <a:p>
            <a:r>
              <a:rPr lang="en-GB" sz="2400" dirty="0"/>
              <a:t>Global variable: ________</a:t>
            </a:r>
          </a:p>
        </p:txBody>
      </p:sp>
    </p:spTree>
    <p:extLst>
      <p:ext uri="{BB962C8B-B14F-4D97-AF65-F5344CB8AC3E}">
        <p14:creationId xmlns:p14="http://schemas.microsoft.com/office/powerpoint/2010/main" val="195843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Worked Example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637282" y="1496273"/>
            <a:ext cx="48715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values are output?</a:t>
            </a:r>
          </a:p>
          <a:p>
            <a:endParaRPr lang="en-GB" sz="2400" dirty="0"/>
          </a:p>
          <a:p>
            <a:r>
              <a:rPr lang="en-GB" sz="2400" dirty="0"/>
              <a:t>Line 2:  </a:t>
            </a:r>
            <a:r>
              <a:rPr lang="en-GB" sz="2400" b="1" dirty="0"/>
              <a:t>10</a:t>
            </a:r>
          </a:p>
          <a:p>
            <a:endParaRPr lang="en-GB" sz="2400" dirty="0"/>
          </a:p>
          <a:p>
            <a:r>
              <a:rPr lang="en-GB" sz="2400" dirty="0"/>
              <a:t>Line 4:  </a:t>
            </a:r>
            <a:r>
              <a:rPr lang="en-GB" sz="2400" b="1" dirty="0"/>
              <a:t>11</a:t>
            </a:r>
          </a:p>
          <a:p>
            <a:endParaRPr lang="en-GB" sz="2400" dirty="0"/>
          </a:p>
          <a:p>
            <a:r>
              <a:rPr lang="en-GB" sz="2400" dirty="0"/>
              <a:t>What lines are the local and global variables on?</a:t>
            </a:r>
          </a:p>
          <a:p>
            <a:endParaRPr lang="en-GB" sz="2400" dirty="0"/>
          </a:p>
          <a:p>
            <a:r>
              <a:rPr lang="en-GB" sz="2400" dirty="0"/>
              <a:t>Local variable: </a:t>
            </a:r>
            <a:r>
              <a:rPr lang="en-GB" sz="2400" b="1" dirty="0"/>
              <a:t>3</a:t>
            </a:r>
          </a:p>
          <a:p>
            <a:endParaRPr lang="en-GB" sz="2400" dirty="0"/>
          </a:p>
          <a:p>
            <a:r>
              <a:rPr lang="en-GB" sz="2400" dirty="0"/>
              <a:t>Global variable: </a:t>
            </a:r>
            <a:r>
              <a:rPr lang="en-GB" sz="2400" b="1" dirty="0"/>
              <a:t>5</a:t>
            </a:r>
          </a:p>
        </p:txBody>
      </p:sp>
      <p:graphicFrame>
        <p:nvGraphicFramePr>
          <p:cNvPr id="5" name="Table 10">
            <a:extLst>
              <a:ext uri="{FF2B5EF4-FFF2-40B4-BE49-F238E27FC236}">
                <a16:creationId xmlns:a16="http://schemas.microsoft.com/office/drawing/2014/main" id="{8B9539C6-792F-4BDF-8232-90DD593E7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072139"/>
              </p:ext>
            </p:extLst>
          </p:nvPr>
        </p:nvGraphicFramePr>
        <p:xfrm>
          <a:off x="893631" y="1618300"/>
          <a:ext cx="5172841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x=11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print(x)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597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1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9662"/>
              </p:ext>
            </p:extLst>
          </p:nvPr>
        </p:nvGraphicFramePr>
        <p:xfrm>
          <a:off x="893631" y="1618300"/>
          <a:ext cx="5172841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8328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584513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1" dirty="0"/>
                        <a:t>1</a:t>
                      </a:r>
                    </a:p>
                    <a:p>
                      <a:endParaRPr lang="en-GB" sz="2800" b="1" dirty="0"/>
                    </a:p>
                    <a:p>
                      <a:r>
                        <a:rPr lang="en-GB" sz="2800" b="1" dirty="0"/>
                        <a:t>2</a:t>
                      </a:r>
                    </a:p>
                    <a:p>
                      <a:endParaRPr lang="en-GB" sz="2800" b="1" dirty="0"/>
                    </a:p>
                    <a:p>
                      <a:r>
                        <a:rPr lang="en-GB" sz="2800" b="1" dirty="0"/>
                        <a:t>3</a:t>
                      </a:r>
                    </a:p>
                    <a:p>
                      <a:r>
                        <a:rPr lang="en-GB" sz="2800" b="1" dirty="0"/>
                        <a:t>4</a:t>
                      </a:r>
                    </a:p>
                    <a:p>
                      <a:r>
                        <a:rPr lang="en-GB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2?</a:t>
            </a:r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 Is the variable global or local?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80062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2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745659"/>
              </p:ext>
            </p:extLst>
          </p:nvPr>
        </p:nvGraphicFramePr>
        <p:xfrm>
          <a:off x="893631" y="1618300"/>
          <a:ext cx="5172841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1423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66141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5?</a:t>
            </a:r>
          </a:p>
          <a:p>
            <a:endParaRPr lang="en-GB" sz="2400" dirty="0"/>
          </a:p>
          <a:p>
            <a:r>
              <a:rPr lang="en-GB" sz="2400" dirty="0"/>
              <a:t> _________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local and global variables on?</a:t>
            </a:r>
          </a:p>
          <a:p>
            <a:endParaRPr lang="en-GB" sz="2400" dirty="0"/>
          </a:p>
          <a:p>
            <a:r>
              <a:rPr lang="en-GB" sz="2400" dirty="0"/>
              <a:t>Local variable:_________</a:t>
            </a:r>
          </a:p>
          <a:p>
            <a:endParaRPr lang="en-GB" sz="2400" dirty="0"/>
          </a:p>
          <a:p>
            <a:r>
              <a:rPr lang="en-GB" sz="2400" dirty="0"/>
              <a:t>Global variable: ________</a:t>
            </a:r>
          </a:p>
        </p:txBody>
      </p:sp>
    </p:spTree>
    <p:extLst>
      <p:ext uri="{BB962C8B-B14F-4D97-AF65-F5344CB8AC3E}">
        <p14:creationId xmlns:p14="http://schemas.microsoft.com/office/powerpoint/2010/main" val="2293868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3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776688"/>
              </p:ext>
            </p:extLst>
          </p:nvPr>
        </p:nvGraphicFramePr>
        <p:xfrm>
          <a:off x="893631" y="1618300"/>
          <a:ext cx="5172841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global x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values are output?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global defined  on?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</p:txBody>
      </p:sp>
    </p:spTree>
    <p:extLst>
      <p:ext uri="{BB962C8B-B14F-4D97-AF65-F5344CB8AC3E}">
        <p14:creationId xmlns:p14="http://schemas.microsoft.com/office/powerpoint/2010/main" val="2404809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1 - solution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2?</a:t>
            </a:r>
          </a:p>
          <a:p>
            <a:endParaRPr lang="en-GB" sz="2400" dirty="0"/>
          </a:p>
          <a:p>
            <a:r>
              <a:rPr lang="en-GB" sz="2400" b="1" dirty="0"/>
              <a:t>10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 Is the variable global or local?</a:t>
            </a:r>
          </a:p>
          <a:p>
            <a:endParaRPr lang="en-GB" sz="2400" dirty="0"/>
          </a:p>
          <a:p>
            <a:r>
              <a:rPr lang="en-GB" sz="2400" b="1" dirty="0"/>
              <a:t>global</a:t>
            </a:r>
          </a:p>
          <a:p>
            <a:endParaRPr lang="en-GB" sz="2400" dirty="0"/>
          </a:p>
          <a:p>
            <a:endParaRPr lang="en-GB" sz="2400" dirty="0"/>
          </a:p>
        </p:txBody>
      </p:sp>
      <p:graphicFrame>
        <p:nvGraphicFramePr>
          <p:cNvPr id="5" name="Table 10">
            <a:extLst>
              <a:ext uri="{FF2B5EF4-FFF2-40B4-BE49-F238E27FC236}">
                <a16:creationId xmlns:a16="http://schemas.microsoft.com/office/drawing/2014/main" id="{F50D2296-FA06-46D7-AFAD-D7C440BE37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692604"/>
              </p:ext>
            </p:extLst>
          </p:nvPr>
        </p:nvGraphicFramePr>
        <p:xfrm>
          <a:off x="893631" y="1618300"/>
          <a:ext cx="5172841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8328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584513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1" dirty="0"/>
                        <a:t>1</a:t>
                      </a:r>
                    </a:p>
                    <a:p>
                      <a:endParaRPr lang="en-GB" sz="2800" b="1" dirty="0"/>
                    </a:p>
                    <a:p>
                      <a:r>
                        <a:rPr lang="en-GB" sz="2800" b="1" dirty="0"/>
                        <a:t>2</a:t>
                      </a:r>
                    </a:p>
                    <a:p>
                      <a:endParaRPr lang="en-GB" sz="2800" b="1" dirty="0"/>
                    </a:p>
                    <a:p>
                      <a:r>
                        <a:rPr lang="en-GB" sz="2800" b="1" dirty="0"/>
                        <a:t>3</a:t>
                      </a:r>
                    </a:p>
                    <a:p>
                      <a:r>
                        <a:rPr lang="en-GB" sz="2800" b="1" dirty="0"/>
                        <a:t>4</a:t>
                      </a:r>
                    </a:p>
                    <a:p>
                      <a:r>
                        <a:rPr lang="en-GB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388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2 - solution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5?</a:t>
            </a:r>
          </a:p>
          <a:p>
            <a:endParaRPr lang="en-GB" sz="2400" dirty="0"/>
          </a:p>
          <a:p>
            <a:r>
              <a:rPr lang="en-GB" sz="2400" dirty="0"/>
              <a:t> </a:t>
            </a:r>
            <a:r>
              <a:rPr lang="en-GB" sz="2400" b="1" dirty="0"/>
              <a:t>10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local and global variables on?</a:t>
            </a:r>
          </a:p>
          <a:p>
            <a:endParaRPr lang="en-GB" sz="2400" dirty="0"/>
          </a:p>
          <a:p>
            <a:r>
              <a:rPr lang="en-GB" sz="2400" dirty="0"/>
              <a:t>Local variable: </a:t>
            </a:r>
            <a:r>
              <a:rPr lang="en-GB" sz="2400" b="1" dirty="0"/>
              <a:t>2</a:t>
            </a:r>
          </a:p>
          <a:p>
            <a:endParaRPr lang="en-GB" sz="2400" b="1" dirty="0"/>
          </a:p>
          <a:p>
            <a:r>
              <a:rPr lang="en-GB" sz="2400" dirty="0"/>
              <a:t>Global variable: </a:t>
            </a:r>
            <a:r>
              <a:rPr lang="en-GB" sz="2400" b="1" dirty="0"/>
              <a:t>3</a:t>
            </a:r>
          </a:p>
        </p:txBody>
      </p:sp>
      <p:graphicFrame>
        <p:nvGraphicFramePr>
          <p:cNvPr id="5" name="Table 10">
            <a:extLst>
              <a:ext uri="{FF2B5EF4-FFF2-40B4-BE49-F238E27FC236}">
                <a16:creationId xmlns:a16="http://schemas.microsoft.com/office/drawing/2014/main" id="{545A9027-3079-4EBF-BC6C-718B61F09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431911"/>
              </p:ext>
            </p:extLst>
          </p:nvPr>
        </p:nvGraphicFramePr>
        <p:xfrm>
          <a:off x="893631" y="1618300"/>
          <a:ext cx="5172841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1423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66141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746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3 - solution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values are output?</a:t>
            </a:r>
          </a:p>
          <a:p>
            <a:endParaRPr lang="en-GB" sz="2400" dirty="0"/>
          </a:p>
          <a:p>
            <a:r>
              <a:rPr lang="en-GB" sz="2400" b="1" dirty="0"/>
              <a:t>11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global variables defined  on?</a:t>
            </a:r>
          </a:p>
          <a:p>
            <a:endParaRPr lang="en-GB" sz="2400" dirty="0"/>
          </a:p>
          <a:p>
            <a:r>
              <a:rPr lang="en-GB" sz="2400" b="1" dirty="0"/>
              <a:t>3, 4</a:t>
            </a:r>
          </a:p>
          <a:p>
            <a:endParaRPr lang="en-GB" sz="2400" dirty="0"/>
          </a:p>
        </p:txBody>
      </p:sp>
      <p:graphicFrame>
        <p:nvGraphicFramePr>
          <p:cNvPr id="5" name="Table 10">
            <a:extLst>
              <a:ext uri="{FF2B5EF4-FFF2-40B4-BE49-F238E27FC236}">
                <a16:creationId xmlns:a16="http://schemas.microsoft.com/office/drawing/2014/main" id="{D7ABCFA7-1640-446C-BD4E-D56616769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55013"/>
              </p:ext>
            </p:extLst>
          </p:nvPr>
        </p:nvGraphicFramePr>
        <p:xfrm>
          <a:off x="893631" y="1618300"/>
          <a:ext cx="5172841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global x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060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Passing and returning values to functions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Ideally we want to pass and return values from functions so that our code becomes more robust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00021"/>
              </p:ext>
            </p:extLst>
          </p:nvPr>
        </p:nvGraphicFramePr>
        <p:xfrm>
          <a:off x="808673" y="2506196"/>
          <a:ext cx="4041624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square():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21CB3ABD-9F1D-413A-B391-555CB6983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19081"/>
              </p:ext>
            </p:extLst>
          </p:nvPr>
        </p:nvGraphicFramePr>
        <p:xfrm>
          <a:off x="6898047" y="2506196"/>
          <a:ext cx="4041624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square(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x=square(x)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8" name="Arrow: Right 7">
            <a:extLst>
              <a:ext uri="{FF2B5EF4-FFF2-40B4-BE49-F238E27FC236}">
                <a16:creationId xmlns:a16="http://schemas.microsoft.com/office/drawing/2014/main" id="{1F2D1CE3-FC60-410F-B18D-61F64B631A0D}"/>
              </a:ext>
            </a:extLst>
          </p:cNvPr>
          <p:cNvSpPr/>
          <p:nvPr/>
        </p:nvSpPr>
        <p:spPr>
          <a:xfrm>
            <a:off x="5234609" y="3909391"/>
            <a:ext cx="1179443" cy="410818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032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179014"/>
              </p:ext>
            </p:extLst>
          </p:nvPr>
        </p:nvGraphicFramePr>
        <p:xfrm>
          <a:off x="808673" y="2506196"/>
          <a:ext cx="4041624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x=x*2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15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Download and run the code. Does it do as you expected?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7" y="1448977"/>
            <a:ext cx="2680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hlinkClick r:id="rId2"/>
              </a:rPr>
              <a:t>scope.py</a:t>
            </a:r>
            <a:endParaRPr lang="en-GB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2ADD56-81C4-4FCA-8EEB-3D6BB06F0772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1825625"/>
          <a:ext cx="5172841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2231413060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1102767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x=11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54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654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434784"/>
              </p:ext>
            </p:extLst>
          </p:nvPr>
        </p:nvGraphicFramePr>
        <p:xfrm>
          <a:off x="808673" y="2506196"/>
          <a:ext cx="4041624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add():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z=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x,y</a:t>
                      </a: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print(z)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115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4 – Example solution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46629"/>
              </p:ext>
            </p:extLst>
          </p:nvPr>
        </p:nvGraphicFramePr>
        <p:xfrm>
          <a:off x="808673" y="2506196"/>
          <a:ext cx="4041624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x=x*2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619C2889-D3D9-4F44-B39E-C41F34091E10}"/>
              </a:ext>
            </a:extLst>
          </p:cNvPr>
          <p:cNvGraphicFramePr>
            <a:graphicFrameLocks noGrp="1"/>
          </p:cNvGraphicFramePr>
          <p:nvPr/>
        </p:nvGraphicFramePr>
        <p:xfrm>
          <a:off x="6831786" y="2208023"/>
          <a:ext cx="4041624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double(x):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x=x*2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x=double(x)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718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5 – Example solution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315517"/>
              </p:ext>
            </p:extLst>
          </p:nvPr>
        </p:nvGraphicFramePr>
        <p:xfrm>
          <a:off x="967699" y="2191771"/>
          <a:ext cx="4041624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  <a:p>
                      <a:r>
                        <a:rPr lang="en-GB" sz="2800" dirty="0"/>
                        <a:t>8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add():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global z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z=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print(z)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DC6BB6A0-F2BA-47CA-8425-A6DC516F4AB7}"/>
              </a:ext>
            </a:extLst>
          </p:cNvPr>
          <p:cNvGraphicFramePr>
            <a:graphicFrameLocks noGrp="1"/>
          </p:cNvGraphicFramePr>
          <p:nvPr/>
        </p:nvGraphicFramePr>
        <p:xfrm>
          <a:off x="6831786" y="2208023"/>
          <a:ext cx="4041624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add(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x,y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z=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z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z=add(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x,y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print(z)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730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B79AE-F2AC-462C-A1EE-14C03EAEB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Variable Scope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6DC1A-4C88-46AC-967F-24174BD05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48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dirty="0">
                <a:latin typeface="Calibri"/>
              </a:rPr>
              <a:t>Learning objectives</a:t>
            </a:r>
            <a:endParaRPr dirty="0"/>
          </a:p>
        </p:txBody>
      </p:sp>
      <p:sp>
        <p:nvSpPr>
          <p:cNvPr id="38" name="TextShape 2"/>
          <p:cNvSpPr txBox="1"/>
          <p:nvPr/>
        </p:nvSpPr>
        <p:spPr>
          <a:xfrm>
            <a:off x="415637" y="1600200"/>
            <a:ext cx="11054468" cy="4525560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00000"/>
                </a:solidFill>
                <a:latin typeface="Calibri"/>
              </a:rPr>
              <a:t>Explain what variable scope is and the difference between local and global variables.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0000"/>
              </a:solidFill>
              <a:latin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859567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Variable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273832"/>
            <a:ext cx="10515600" cy="477395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dirty="0"/>
              <a:t>The </a:t>
            </a:r>
            <a:r>
              <a:rPr lang="en-US" sz="3400" b="1" dirty="0"/>
              <a:t>scope</a:t>
            </a:r>
            <a:r>
              <a:rPr lang="en-US" sz="3400" dirty="0"/>
              <a:t> of a variable determines which parts of a program can access and use that variable.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dirty="0"/>
              <a:t>There are </a:t>
            </a:r>
            <a:r>
              <a:rPr lang="en-US" sz="3400" b="1" dirty="0"/>
              <a:t>global variables </a:t>
            </a:r>
            <a:r>
              <a:rPr lang="en-US" sz="3400" dirty="0"/>
              <a:t>and </a:t>
            </a:r>
            <a:r>
              <a:rPr lang="en-US" sz="3400" b="1" dirty="0"/>
              <a:t>local variables</a:t>
            </a:r>
            <a:r>
              <a:rPr lang="en-US" sz="34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08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740FC6-7301-08E8-7761-44D8A6114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" y="1052558"/>
            <a:ext cx="12191027" cy="519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01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273832"/>
            <a:ext cx="10515600" cy="477395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A </a:t>
            </a:r>
            <a:r>
              <a:rPr lang="en-US" b="1" dirty="0"/>
              <a:t>local variable </a:t>
            </a:r>
            <a:r>
              <a:rPr lang="en-US" dirty="0"/>
              <a:t> can only be accessed within the subroutine in which it has been defined.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There is no way of modifying or changing a local variable outside its scope.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Local variables are not accessible outside a subroutine unless they are returned.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A732DD-3952-4188-9B09-3AC340B73217}"/>
              </a:ext>
            </a:extLst>
          </p:cNvPr>
          <p:cNvSpPr txBox="1">
            <a:spLocks/>
          </p:cNvSpPr>
          <p:nvPr/>
        </p:nvSpPr>
        <p:spPr>
          <a:xfrm>
            <a:off x="3980174" y="4331830"/>
            <a:ext cx="6898033" cy="2062801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sub():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x=11 </a:t>
            </a: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is a local variable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 defined inside the subroutine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print(x)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sub()</a:t>
            </a:r>
          </a:p>
        </p:txBody>
      </p:sp>
    </p:spTree>
    <p:extLst>
      <p:ext uri="{BB962C8B-B14F-4D97-AF65-F5344CB8AC3E}">
        <p14:creationId xmlns:p14="http://schemas.microsoft.com/office/powerpoint/2010/main" val="2904817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Global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273832"/>
            <a:ext cx="10515600" cy="337699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A</a:t>
            </a:r>
            <a:r>
              <a:rPr lang="en-US" sz="2000" b="1" dirty="0"/>
              <a:t> global variable </a:t>
            </a:r>
            <a:r>
              <a:rPr lang="en-US" sz="2000" dirty="0"/>
              <a:t>can be used anywhere in a program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They can be  accessed outside and inside any subroutines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Normally they are defined outside all subroutines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In Python it is possible to define a global variable inside a subroutine using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en-US" sz="2000" dirty="0"/>
              <a:t> keyword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840AF8-CE1B-483A-9E27-D5BD428094BB}"/>
              </a:ext>
            </a:extLst>
          </p:cNvPr>
          <p:cNvSpPr txBox="1">
            <a:spLocks/>
          </p:cNvSpPr>
          <p:nvPr/>
        </p:nvSpPr>
        <p:spPr>
          <a:xfrm>
            <a:off x="2140238" y="2944977"/>
            <a:ext cx="6456599" cy="337699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sub():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y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This is a global variable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3    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defined inside the subroutine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print(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x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x=11 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is a global variable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# defined outside the subroutine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sub()</a:t>
            </a:r>
          </a:p>
        </p:txBody>
      </p:sp>
    </p:spTree>
    <p:extLst>
      <p:ext uri="{BB962C8B-B14F-4D97-AF65-F5344CB8AC3E}">
        <p14:creationId xmlns:p14="http://schemas.microsoft.com/office/powerpoint/2010/main" val="2078610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versus 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273831"/>
            <a:ext cx="10515600" cy="507967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A</a:t>
            </a:r>
            <a:r>
              <a:rPr lang="en-US" b="1" dirty="0"/>
              <a:t> </a:t>
            </a:r>
            <a:r>
              <a:rPr lang="en-US" dirty="0"/>
              <a:t>global variable is good for defining a </a:t>
            </a:r>
            <a:r>
              <a:rPr lang="en-US" b="1" dirty="0"/>
              <a:t>constant</a:t>
            </a:r>
            <a:r>
              <a:rPr lang="en-US" dirty="0"/>
              <a:t> </a:t>
            </a:r>
            <a:r>
              <a:rPr lang="en-US" dirty="0" err="1"/>
              <a:t>ie</a:t>
            </a:r>
            <a:r>
              <a:rPr lang="en-US" dirty="0"/>
              <a:t> any value that does not change during the running of the program.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For values that do change it is preferrable to use local variables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For global variables there is a chance that one part of the code may unintentionally modify the value used in another part of the program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Global variables exist throughout the running of the whole program. This is an inefficient use of memory resources. 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Local variables are defined only when they are needed so have less demand on memory.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Local variables only exist within the subroutine, so once the subroutine has executed, that memory occupied by the variable can be freed up to be reused for another purpose.</a:t>
            </a:r>
          </a:p>
        </p:txBody>
      </p:sp>
    </p:spTree>
    <p:extLst>
      <p:ext uri="{BB962C8B-B14F-4D97-AF65-F5344CB8AC3E}">
        <p14:creationId xmlns:p14="http://schemas.microsoft.com/office/powerpoint/2010/main" val="426849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</TotalTime>
  <Words>1159</Words>
  <Application>Microsoft Office PowerPoint</Application>
  <PresentationFormat>Widescreen</PresentationFormat>
  <Paragraphs>419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pairs, discuss what is output</vt:lpstr>
      <vt:lpstr>Download and run the code. Does it do as you expected?</vt:lpstr>
      <vt:lpstr>Variable Scope</vt:lpstr>
      <vt:lpstr>PowerPoint Presentation</vt:lpstr>
      <vt:lpstr>Variable scope</vt:lpstr>
      <vt:lpstr>PowerPoint Presentation</vt:lpstr>
      <vt:lpstr>Local Variables</vt:lpstr>
      <vt:lpstr>Global Variable</vt:lpstr>
      <vt:lpstr>Local versus Global Variables</vt:lpstr>
      <vt:lpstr>Worked Example</vt:lpstr>
      <vt:lpstr>Worked Example</vt:lpstr>
      <vt:lpstr>Question 1</vt:lpstr>
      <vt:lpstr>Question 2</vt:lpstr>
      <vt:lpstr>Question 3</vt:lpstr>
      <vt:lpstr>Question 1 - solution</vt:lpstr>
      <vt:lpstr>Question 2 - solution</vt:lpstr>
      <vt:lpstr>Question 3 - solution</vt:lpstr>
      <vt:lpstr>Passing and returning values to functions</vt:lpstr>
      <vt:lpstr>Question 4</vt:lpstr>
      <vt:lpstr>Question 5</vt:lpstr>
      <vt:lpstr>Question 4 – Example solution</vt:lpstr>
      <vt:lpstr>Question 5 – Example solution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37</cp:revision>
  <dcterms:created xsi:type="dcterms:W3CDTF">2018-04-06T09:36:12Z</dcterms:created>
  <dcterms:modified xsi:type="dcterms:W3CDTF">2025-03-24T09:38:57Z</dcterms:modified>
</cp:coreProperties>
</file>