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61" r:id="rId2"/>
    <p:sldId id="365" r:id="rId3"/>
    <p:sldId id="364" r:id="rId4"/>
    <p:sldId id="366" r:id="rId5"/>
    <p:sldId id="367" r:id="rId6"/>
    <p:sldId id="368" r:id="rId7"/>
    <p:sldId id="369" r:id="rId8"/>
    <p:sldId id="370" r:id="rId9"/>
    <p:sldId id="371" r:id="rId10"/>
    <p:sldId id="372" r:id="rId11"/>
    <p:sldId id="373" r:id="rId12"/>
    <p:sldId id="374" r:id="rId13"/>
    <p:sldId id="375" r:id="rId14"/>
    <p:sldId id="376" r:id="rId15"/>
    <p:sldId id="377" r:id="rId16"/>
    <p:sldId id="378" r:id="rId17"/>
    <p:sldId id="379" r:id="rId18"/>
    <p:sldId id="380" r:id="rId19"/>
    <p:sldId id="280" r:id="rId20"/>
    <p:sldId id="385" r:id="rId21"/>
    <p:sldId id="299" r:id="rId22"/>
    <p:sldId id="300" r:id="rId23"/>
    <p:sldId id="303" r:id="rId24"/>
    <p:sldId id="363" r:id="rId25"/>
    <p:sldId id="302" r:id="rId26"/>
    <p:sldId id="335" r:id="rId27"/>
    <p:sldId id="336" r:id="rId28"/>
    <p:sldId id="337" r:id="rId29"/>
    <p:sldId id="339" r:id="rId30"/>
    <p:sldId id="340" r:id="rId31"/>
    <p:sldId id="341" r:id="rId32"/>
    <p:sldId id="343" r:id="rId33"/>
    <p:sldId id="344" r:id="rId34"/>
    <p:sldId id="345" r:id="rId35"/>
    <p:sldId id="346" r:id="rId36"/>
    <p:sldId id="347" r:id="rId37"/>
    <p:sldId id="348" r:id="rId38"/>
    <p:sldId id="349" r:id="rId39"/>
    <p:sldId id="350" r:id="rId40"/>
    <p:sldId id="351" r:id="rId41"/>
    <p:sldId id="352" r:id="rId42"/>
    <p:sldId id="353" r:id="rId43"/>
    <p:sldId id="354" r:id="rId44"/>
    <p:sldId id="355" r:id="rId45"/>
    <p:sldId id="356" r:id="rId46"/>
    <p:sldId id="357" r:id="rId47"/>
    <p:sldId id="358" r:id="rId48"/>
    <p:sldId id="359" r:id="rId49"/>
    <p:sldId id="360" r:id="rId50"/>
    <p:sldId id="334" r:id="rId51"/>
    <p:sldId id="338" r:id="rId52"/>
    <p:sldId id="382" r:id="rId53"/>
    <p:sldId id="381" r:id="rId54"/>
    <p:sldId id="383" r:id="rId55"/>
    <p:sldId id="307" r:id="rId56"/>
    <p:sldId id="298" r:id="rId57"/>
    <p:sldId id="384" r:id="rId58"/>
    <p:sldId id="308" r:id="rId5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0049DA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284AC19-1135-4A5B-90A0-293080DA6787}" v="1" dt="2023-01-20T20:57:10.813"/>
    <p1510:client id="{8AC25087-E326-4531-AC9E-56E01A6B481A}" v="11" dt="2023-01-20T22:36:31.023"/>
    <p1510:client id="{F11430BB-26C8-401E-8758-513CD73F8E96}" v="136" dt="2023-01-20T20:42:02.64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9044" autoAdjust="0"/>
    <p:restoredTop sz="94660"/>
  </p:normalViewPr>
  <p:slideViewPr>
    <p:cSldViewPr snapToGrid="0">
      <p:cViewPr varScale="1">
        <p:scale>
          <a:sx n="53" d="100"/>
          <a:sy n="53" d="100"/>
        </p:scale>
        <p:origin x="84" y="10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microsoft.com/office/2016/11/relationships/changesInfo" Target="changesInfos/changesInfo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65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iam Grey" userId="37b73424-c081-4fc2-b1af-363f4f3fd4f3" providerId="ADAL" clId="{8AC25087-E326-4531-AC9E-56E01A6B481A}"/>
    <pc:docChg chg="undo custSel addSld modSld">
      <pc:chgData name="William Grey" userId="37b73424-c081-4fc2-b1af-363f4f3fd4f3" providerId="ADAL" clId="{8AC25087-E326-4531-AC9E-56E01A6B481A}" dt="2023-01-20T22:36:33.217" v="489" actId="20577"/>
      <pc:docMkLst>
        <pc:docMk/>
      </pc:docMkLst>
      <pc:sldChg chg="addSp modSp mod">
        <pc:chgData name="William Grey" userId="37b73424-c081-4fc2-b1af-363f4f3fd4f3" providerId="ADAL" clId="{8AC25087-E326-4531-AC9E-56E01A6B481A}" dt="2023-01-20T22:36:24.808" v="486" actId="20577"/>
        <pc:sldMkLst>
          <pc:docMk/>
          <pc:sldMk cId="94061243" sldId="334"/>
        </pc:sldMkLst>
        <pc:spChg chg="add mod">
          <ac:chgData name="William Grey" userId="37b73424-c081-4fc2-b1af-363f4f3fd4f3" providerId="ADAL" clId="{8AC25087-E326-4531-AC9E-56E01A6B481A}" dt="2023-01-20T22:36:24.808" v="486" actId="20577"/>
          <ac:spMkLst>
            <pc:docMk/>
            <pc:sldMk cId="94061243" sldId="334"/>
            <ac:spMk id="10" creationId="{8D1A94A9-F9A5-4EDC-8F64-9D71C09BCD4A}"/>
          </ac:spMkLst>
        </pc:spChg>
      </pc:sldChg>
      <pc:sldChg chg="addSp delSp modSp mod">
        <pc:chgData name="William Grey" userId="37b73424-c081-4fc2-b1af-363f4f3fd4f3" providerId="ADAL" clId="{8AC25087-E326-4531-AC9E-56E01A6B481A}" dt="2023-01-20T22:25:34.725" v="185" actId="478"/>
        <pc:sldMkLst>
          <pc:docMk/>
          <pc:sldMk cId="3575960678" sldId="335"/>
        </pc:sldMkLst>
        <pc:spChg chg="del">
          <ac:chgData name="William Grey" userId="37b73424-c081-4fc2-b1af-363f4f3fd4f3" providerId="ADAL" clId="{8AC25087-E326-4531-AC9E-56E01A6B481A}" dt="2023-01-20T22:25:31.779" v="184" actId="478"/>
          <ac:spMkLst>
            <pc:docMk/>
            <pc:sldMk cId="3575960678" sldId="335"/>
            <ac:spMk id="3" creationId="{00000000-0000-0000-0000-000000000000}"/>
          </ac:spMkLst>
        </pc:spChg>
        <pc:spChg chg="add mod">
          <ac:chgData name="William Grey" userId="37b73424-c081-4fc2-b1af-363f4f3fd4f3" providerId="ADAL" clId="{8AC25087-E326-4531-AC9E-56E01A6B481A}" dt="2023-01-20T22:25:26.681" v="183" actId="255"/>
          <ac:spMkLst>
            <pc:docMk/>
            <pc:sldMk cId="3575960678" sldId="335"/>
            <ac:spMk id="8" creationId="{31A4CFB7-3A36-488B-96EF-A4CA781EAC9C}"/>
          </ac:spMkLst>
        </pc:spChg>
        <pc:spChg chg="add del mod">
          <ac:chgData name="William Grey" userId="37b73424-c081-4fc2-b1af-363f4f3fd4f3" providerId="ADAL" clId="{8AC25087-E326-4531-AC9E-56E01A6B481A}" dt="2023-01-20T22:25:34.725" v="185" actId="478"/>
          <ac:spMkLst>
            <pc:docMk/>
            <pc:sldMk cId="3575960678" sldId="335"/>
            <ac:spMk id="9" creationId="{5707F5E3-8E8D-48DE-8170-A5E3645C4823}"/>
          </ac:spMkLst>
        </pc:spChg>
      </pc:sldChg>
      <pc:sldChg chg="addSp delSp modSp mod">
        <pc:chgData name="William Grey" userId="37b73424-c081-4fc2-b1af-363f4f3fd4f3" providerId="ADAL" clId="{8AC25087-E326-4531-AC9E-56E01A6B481A}" dt="2023-01-20T22:34:42.246" v="449" actId="1076"/>
        <pc:sldMkLst>
          <pc:docMk/>
          <pc:sldMk cId="962030505" sldId="336"/>
        </pc:sldMkLst>
        <pc:spChg chg="add del mod">
          <ac:chgData name="William Grey" userId="37b73424-c081-4fc2-b1af-363f4f3fd4f3" providerId="ADAL" clId="{8AC25087-E326-4531-AC9E-56E01A6B481A}" dt="2023-01-20T22:34:42.246" v="449" actId="1076"/>
          <ac:spMkLst>
            <pc:docMk/>
            <pc:sldMk cId="962030505" sldId="336"/>
            <ac:spMk id="5" creationId="{09A7EA59-B2CF-46D3-A7BE-848EC4BB7172}"/>
          </ac:spMkLst>
        </pc:spChg>
      </pc:sldChg>
      <pc:sldChg chg="addSp modSp mod">
        <pc:chgData name="William Grey" userId="37b73424-c081-4fc2-b1af-363f4f3fd4f3" providerId="ADAL" clId="{8AC25087-E326-4531-AC9E-56E01A6B481A}" dt="2023-01-20T22:36:33.217" v="489" actId="20577"/>
        <pc:sldMkLst>
          <pc:docMk/>
          <pc:sldMk cId="1006102405" sldId="338"/>
        </pc:sldMkLst>
        <pc:spChg chg="add mod">
          <ac:chgData name="William Grey" userId="37b73424-c081-4fc2-b1af-363f4f3fd4f3" providerId="ADAL" clId="{8AC25087-E326-4531-AC9E-56E01A6B481A}" dt="2023-01-20T22:36:33.217" v="489" actId="20577"/>
          <ac:spMkLst>
            <pc:docMk/>
            <pc:sldMk cId="1006102405" sldId="338"/>
            <ac:spMk id="9" creationId="{7F1DD13D-E31E-4B7C-9EBF-352570FC0993}"/>
          </ac:spMkLst>
        </pc:spChg>
      </pc:sldChg>
      <pc:sldChg chg="addSp modSp mod">
        <pc:chgData name="William Grey" userId="37b73424-c081-4fc2-b1af-363f4f3fd4f3" providerId="ADAL" clId="{8AC25087-E326-4531-AC9E-56E01A6B481A}" dt="2023-01-20T22:35:02.841" v="452" actId="20577"/>
        <pc:sldMkLst>
          <pc:docMk/>
          <pc:sldMk cId="3747842586" sldId="341"/>
        </pc:sldMkLst>
        <pc:spChg chg="add mod">
          <ac:chgData name="William Grey" userId="37b73424-c081-4fc2-b1af-363f4f3fd4f3" providerId="ADAL" clId="{8AC25087-E326-4531-AC9E-56E01A6B481A}" dt="2023-01-20T22:35:02.841" v="452" actId="20577"/>
          <ac:spMkLst>
            <pc:docMk/>
            <pc:sldMk cId="3747842586" sldId="341"/>
            <ac:spMk id="9" creationId="{5778E4F8-9EC9-4720-99E3-18282C09540C}"/>
          </ac:spMkLst>
        </pc:spChg>
      </pc:sldChg>
      <pc:sldChg chg="addSp modSp mod">
        <pc:chgData name="William Grey" userId="37b73424-c081-4fc2-b1af-363f4f3fd4f3" providerId="ADAL" clId="{8AC25087-E326-4531-AC9E-56E01A6B481A}" dt="2023-01-20T22:35:14.198" v="455" actId="20577"/>
        <pc:sldMkLst>
          <pc:docMk/>
          <pc:sldMk cId="3124723240" sldId="346"/>
        </pc:sldMkLst>
        <pc:spChg chg="add mod">
          <ac:chgData name="William Grey" userId="37b73424-c081-4fc2-b1af-363f4f3fd4f3" providerId="ADAL" clId="{8AC25087-E326-4531-AC9E-56E01A6B481A}" dt="2023-01-20T22:35:14.198" v="455" actId="20577"/>
          <ac:spMkLst>
            <pc:docMk/>
            <pc:sldMk cId="3124723240" sldId="346"/>
            <ac:spMk id="11" creationId="{2B7A0365-7638-45C6-BD7C-D7BFE4972AB2}"/>
          </ac:spMkLst>
        </pc:spChg>
      </pc:sldChg>
      <pc:sldChg chg="addSp modSp mod">
        <pc:chgData name="William Grey" userId="37b73424-c081-4fc2-b1af-363f4f3fd4f3" providerId="ADAL" clId="{8AC25087-E326-4531-AC9E-56E01A6B481A}" dt="2023-01-20T22:35:27.042" v="458" actId="20577"/>
        <pc:sldMkLst>
          <pc:docMk/>
          <pc:sldMk cId="3730183181" sldId="350"/>
        </pc:sldMkLst>
        <pc:spChg chg="add mod">
          <ac:chgData name="William Grey" userId="37b73424-c081-4fc2-b1af-363f4f3fd4f3" providerId="ADAL" clId="{8AC25087-E326-4531-AC9E-56E01A6B481A}" dt="2023-01-20T22:35:27.042" v="458" actId="20577"/>
          <ac:spMkLst>
            <pc:docMk/>
            <pc:sldMk cId="3730183181" sldId="350"/>
            <ac:spMk id="11" creationId="{3E655B25-C346-414D-8BEF-C2DE5A35B52A}"/>
          </ac:spMkLst>
        </pc:spChg>
      </pc:sldChg>
      <pc:sldChg chg="addSp modSp mod">
        <pc:chgData name="William Grey" userId="37b73424-c081-4fc2-b1af-363f4f3fd4f3" providerId="ADAL" clId="{8AC25087-E326-4531-AC9E-56E01A6B481A}" dt="2023-01-20T22:35:37.710" v="461" actId="20577"/>
        <pc:sldMkLst>
          <pc:docMk/>
          <pc:sldMk cId="1938396114" sldId="354"/>
        </pc:sldMkLst>
        <pc:spChg chg="add mod">
          <ac:chgData name="William Grey" userId="37b73424-c081-4fc2-b1af-363f4f3fd4f3" providerId="ADAL" clId="{8AC25087-E326-4531-AC9E-56E01A6B481A}" dt="2023-01-20T22:35:37.710" v="461" actId="20577"/>
          <ac:spMkLst>
            <pc:docMk/>
            <pc:sldMk cId="1938396114" sldId="354"/>
            <ac:spMk id="11" creationId="{1F115ACF-EE62-4390-88E2-7152C4ADD80E}"/>
          </ac:spMkLst>
        </pc:spChg>
      </pc:sldChg>
      <pc:sldChg chg="addSp modSp mod">
        <pc:chgData name="William Grey" userId="37b73424-c081-4fc2-b1af-363f4f3fd4f3" providerId="ADAL" clId="{8AC25087-E326-4531-AC9E-56E01A6B481A}" dt="2023-01-20T22:35:55.441" v="477" actId="20577"/>
        <pc:sldMkLst>
          <pc:docMk/>
          <pc:sldMk cId="2729959077" sldId="358"/>
        </pc:sldMkLst>
        <pc:spChg chg="add mod">
          <ac:chgData name="William Grey" userId="37b73424-c081-4fc2-b1af-363f4f3fd4f3" providerId="ADAL" clId="{8AC25087-E326-4531-AC9E-56E01A6B481A}" dt="2023-01-20T22:35:55.441" v="477" actId="20577"/>
          <ac:spMkLst>
            <pc:docMk/>
            <pc:sldMk cId="2729959077" sldId="358"/>
            <ac:spMk id="11" creationId="{F233D818-B197-4B0A-9597-E70A021A5010}"/>
          </ac:spMkLst>
        </pc:spChg>
      </pc:sldChg>
      <pc:sldChg chg="addSp modSp mod">
        <pc:chgData name="William Grey" userId="37b73424-c081-4fc2-b1af-363f4f3fd4f3" providerId="ADAL" clId="{8AC25087-E326-4531-AC9E-56E01A6B481A}" dt="2023-01-20T22:36:09.771" v="480" actId="20577"/>
        <pc:sldMkLst>
          <pc:docMk/>
          <pc:sldMk cId="1802828745" sldId="359"/>
        </pc:sldMkLst>
        <pc:spChg chg="add mod">
          <ac:chgData name="William Grey" userId="37b73424-c081-4fc2-b1af-363f4f3fd4f3" providerId="ADAL" clId="{8AC25087-E326-4531-AC9E-56E01A6B481A}" dt="2023-01-20T22:36:09.771" v="480" actId="20577"/>
          <ac:spMkLst>
            <pc:docMk/>
            <pc:sldMk cId="1802828745" sldId="359"/>
            <ac:spMk id="11" creationId="{D32B733D-6AFE-406D-852D-F39EE54F3961}"/>
          </ac:spMkLst>
        </pc:spChg>
      </pc:sldChg>
      <pc:sldChg chg="addSp modSp mod">
        <pc:chgData name="William Grey" userId="37b73424-c081-4fc2-b1af-363f4f3fd4f3" providerId="ADAL" clId="{8AC25087-E326-4531-AC9E-56E01A6B481A}" dt="2023-01-20T22:36:18.236" v="483" actId="20577"/>
        <pc:sldMkLst>
          <pc:docMk/>
          <pc:sldMk cId="2981798" sldId="360"/>
        </pc:sldMkLst>
        <pc:spChg chg="add mod">
          <ac:chgData name="William Grey" userId="37b73424-c081-4fc2-b1af-363f4f3fd4f3" providerId="ADAL" clId="{8AC25087-E326-4531-AC9E-56E01A6B481A}" dt="2023-01-20T22:36:18.236" v="483" actId="20577"/>
          <ac:spMkLst>
            <pc:docMk/>
            <pc:sldMk cId="2981798" sldId="360"/>
            <ac:spMk id="9" creationId="{421E8D5B-7B10-4D56-866D-B5CA229E155F}"/>
          </ac:spMkLst>
        </pc:spChg>
      </pc:sldChg>
      <pc:sldChg chg="modSp new mod">
        <pc:chgData name="William Grey" userId="37b73424-c081-4fc2-b1af-363f4f3fd4f3" providerId="ADAL" clId="{8AC25087-E326-4531-AC9E-56E01A6B481A}" dt="2023-01-20T22:30:18.429" v="392" actId="20577"/>
        <pc:sldMkLst>
          <pc:docMk/>
          <pc:sldMk cId="2813480060" sldId="385"/>
        </pc:sldMkLst>
        <pc:spChg chg="mod">
          <ac:chgData name="William Grey" userId="37b73424-c081-4fc2-b1af-363f4f3fd4f3" providerId="ADAL" clId="{8AC25087-E326-4531-AC9E-56E01A6B481A}" dt="2023-01-20T22:29:04.048" v="206" actId="20577"/>
          <ac:spMkLst>
            <pc:docMk/>
            <pc:sldMk cId="2813480060" sldId="385"/>
            <ac:spMk id="2" creationId="{86951BB5-3D98-4770-985B-E66D98004A78}"/>
          </ac:spMkLst>
        </pc:spChg>
        <pc:spChg chg="mod">
          <ac:chgData name="William Grey" userId="37b73424-c081-4fc2-b1af-363f4f3fd4f3" providerId="ADAL" clId="{8AC25087-E326-4531-AC9E-56E01A6B481A}" dt="2023-01-20T22:30:18.429" v="392" actId="20577"/>
          <ac:spMkLst>
            <pc:docMk/>
            <pc:sldMk cId="2813480060" sldId="385"/>
            <ac:spMk id="3" creationId="{2E3F45B5-84D4-4946-BCA4-F43A53287A82}"/>
          </ac:spMkLst>
        </pc:spChg>
      </pc:sldChg>
    </pc:docChg>
  </pc:docChgLst>
  <pc:docChgLst>
    <pc:chgData name="William Grey" userId="37b73424-c081-4fc2-b1af-363f4f3fd4f3" providerId="ADAL" clId="{F61E37B8-BEAC-44E3-9C62-D9ECADD7DAE0}"/>
    <pc:docChg chg="addSld modSld">
      <pc:chgData name="William Grey" userId="37b73424-c081-4fc2-b1af-363f4f3fd4f3" providerId="ADAL" clId="{F61E37B8-BEAC-44E3-9C62-D9ECADD7DAE0}" dt="2020-03-17T14:43:36.158" v="2" actId="14100"/>
      <pc:docMkLst>
        <pc:docMk/>
      </pc:docMkLst>
      <pc:sldChg chg="addSp modSp add mod">
        <pc:chgData name="William Grey" userId="37b73424-c081-4fc2-b1af-363f4f3fd4f3" providerId="ADAL" clId="{F61E37B8-BEAC-44E3-9C62-D9ECADD7DAE0}" dt="2020-03-17T14:43:36.158" v="2" actId="14100"/>
        <pc:sldMkLst>
          <pc:docMk/>
          <pc:sldMk cId="3933187511" sldId="308"/>
        </pc:sldMkLst>
        <pc:spChg chg="add mod">
          <ac:chgData name="William Grey" userId="37b73424-c081-4fc2-b1af-363f4f3fd4f3" providerId="ADAL" clId="{F61E37B8-BEAC-44E3-9C62-D9ECADD7DAE0}" dt="2020-03-17T14:43:36.158" v="2" actId="14100"/>
          <ac:spMkLst>
            <pc:docMk/>
            <pc:sldMk cId="3933187511" sldId="308"/>
            <ac:spMk id="4" creationId="{D8F67611-C02A-4D28-9D1D-BE20B03B3C10}"/>
          </ac:spMkLst>
        </pc:spChg>
      </pc:sldChg>
    </pc:docChg>
  </pc:docChgLst>
  <pc:docChgLst>
    <pc:chgData name="William" userId="37b73424-c081-4fc2-b1af-363f4f3fd4f3" providerId="ADAL" clId="{F61E37B8-BEAC-44E3-9C62-D9ECADD7DAE0}"/>
    <pc:docChg chg="modSld">
      <pc:chgData name="William" userId="37b73424-c081-4fc2-b1af-363f4f3fd4f3" providerId="ADAL" clId="{F61E37B8-BEAC-44E3-9C62-D9ECADD7DAE0}" dt="2020-03-06T11:55:26.791" v="0" actId="1076"/>
      <pc:docMkLst>
        <pc:docMk/>
      </pc:docMkLst>
      <pc:sldChg chg="modSp mod">
        <pc:chgData name="William" userId="37b73424-c081-4fc2-b1af-363f4f3fd4f3" providerId="ADAL" clId="{F61E37B8-BEAC-44E3-9C62-D9ECADD7DAE0}" dt="2020-03-06T11:55:26.791" v="0" actId="1076"/>
        <pc:sldMkLst>
          <pc:docMk/>
          <pc:sldMk cId="3342204590" sldId="300"/>
        </pc:sldMkLst>
        <pc:spChg chg="mod">
          <ac:chgData name="William" userId="37b73424-c081-4fc2-b1af-363f4f3fd4f3" providerId="ADAL" clId="{F61E37B8-BEAC-44E3-9C62-D9ECADD7DAE0}" dt="2020-03-06T11:55:26.791" v="0" actId="1076"/>
          <ac:spMkLst>
            <pc:docMk/>
            <pc:sldMk cId="3342204590" sldId="300"/>
            <ac:spMk id="2" creationId="{54C7517D-A1AF-46AF-8D81-2F08A0EE4D5A}"/>
          </ac:spMkLst>
        </pc:spChg>
      </pc:sldChg>
    </pc:docChg>
  </pc:docChgLst>
  <pc:docChgLst>
    <pc:chgData name="William Grey" userId="37b73424-c081-4fc2-b1af-363f4f3fd4f3" providerId="ADAL" clId="{86F47AE2-F148-4A4A-A581-46781332DFE9}"/>
    <pc:docChg chg="custSel modSld">
      <pc:chgData name="William Grey" userId="37b73424-c081-4fc2-b1af-363f4f3fd4f3" providerId="ADAL" clId="{86F47AE2-F148-4A4A-A581-46781332DFE9}" dt="2019-02-11T12:48:52.812" v="102" actId="20577"/>
      <pc:docMkLst>
        <pc:docMk/>
      </pc:docMkLst>
      <pc:sldChg chg="modSp">
        <pc:chgData name="William Grey" userId="37b73424-c081-4fc2-b1af-363f4f3fd4f3" providerId="ADAL" clId="{86F47AE2-F148-4A4A-A581-46781332DFE9}" dt="2019-02-11T11:31:19.788" v="48" actId="20577"/>
        <pc:sldMkLst>
          <pc:docMk/>
          <pc:sldMk cId="3342204590" sldId="300"/>
        </pc:sldMkLst>
        <pc:spChg chg="mod">
          <ac:chgData name="William Grey" userId="37b73424-c081-4fc2-b1af-363f4f3fd4f3" providerId="ADAL" clId="{86F47AE2-F148-4A4A-A581-46781332DFE9}" dt="2019-02-11T11:31:19.788" v="48" actId="20577"/>
          <ac:spMkLst>
            <pc:docMk/>
            <pc:sldMk cId="3342204590" sldId="300"/>
            <ac:spMk id="3" creationId="{78DBA66A-EE2A-4D14-937D-4E5996991910}"/>
          </ac:spMkLst>
        </pc:spChg>
      </pc:sldChg>
      <pc:sldChg chg="addSp modSp">
        <pc:chgData name="William Grey" userId="37b73424-c081-4fc2-b1af-363f4f3fd4f3" providerId="ADAL" clId="{86F47AE2-F148-4A4A-A581-46781332DFE9}" dt="2019-02-11T12:48:52.812" v="102" actId="20577"/>
        <pc:sldMkLst>
          <pc:docMk/>
          <pc:sldMk cId="4128713356" sldId="304"/>
        </pc:sldMkLst>
        <pc:spChg chg="add mod">
          <ac:chgData name="William Grey" userId="37b73424-c081-4fc2-b1af-363f4f3fd4f3" providerId="ADAL" clId="{86F47AE2-F148-4A4A-A581-46781332DFE9}" dt="2019-02-11T12:48:52.812" v="102" actId="20577"/>
          <ac:spMkLst>
            <pc:docMk/>
            <pc:sldMk cId="4128713356" sldId="304"/>
            <ac:spMk id="5" creationId="{F4DE410A-9FA6-4A51-9AF6-31FF9C762EE3}"/>
          </ac:spMkLst>
        </pc:spChg>
        <pc:graphicFrameChg chg="mod modGraphic">
          <ac:chgData name="William Grey" userId="37b73424-c081-4fc2-b1af-363f4f3fd4f3" providerId="ADAL" clId="{86F47AE2-F148-4A4A-A581-46781332DFE9}" dt="2019-02-11T11:40:28.720" v="96" actId="20577"/>
          <ac:graphicFrameMkLst>
            <pc:docMk/>
            <pc:sldMk cId="4128713356" sldId="304"/>
            <ac:graphicFrameMk id="4" creationId="{81A1AB86-BF8D-4858-BB2E-3645F1581849}"/>
          </ac:graphicFrameMkLst>
        </pc:graphicFrameChg>
      </pc:sldChg>
    </pc:docChg>
  </pc:docChgLst>
  <pc:docChgLst>
    <pc:chgData name="William Grey" userId="37b73424-c081-4fc2-b1af-363f4f3fd4f3" providerId="ADAL" clId="{F11430BB-26C8-401E-8758-513CD73F8E96}"/>
    <pc:docChg chg="undo redo custSel addSld delSld modSld sldOrd">
      <pc:chgData name="William Grey" userId="37b73424-c081-4fc2-b1af-363f4f3fd4f3" providerId="ADAL" clId="{F11430BB-26C8-401E-8758-513CD73F8E96}" dt="2023-01-20T20:45:50.570" v="2886" actId="1036"/>
      <pc:docMkLst>
        <pc:docMk/>
      </pc:docMkLst>
      <pc:sldChg chg="modSp del">
        <pc:chgData name="William Grey" userId="37b73424-c081-4fc2-b1af-363f4f3fd4f3" providerId="ADAL" clId="{F11430BB-26C8-401E-8758-513CD73F8E96}" dt="2023-01-20T18:09:24.297" v="1422" actId="2696"/>
        <pc:sldMkLst>
          <pc:docMk/>
          <pc:sldMk cId="222047521" sldId="280"/>
        </pc:sldMkLst>
        <pc:spChg chg="mod">
          <ac:chgData name="William Grey" userId="37b73424-c081-4fc2-b1af-363f4f3fd4f3" providerId="ADAL" clId="{F11430BB-26C8-401E-8758-513CD73F8E96}" dt="2023-01-16T21:01:58.831" v="0"/>
          <ac:spMkLst>
            <pc:docMk/>
            <pc:sldMk cId="222047521" sldId="280"/>
            <ac:spMk id="2" creationId="{00000000-0000-0000-0000-000000000000}"/>
          </ac:spMkLst>
        </pc:spChg>
        <pc:spChg chg="mod">
          <ac:chgData name="William Grey" userId="37b73424-c081-4fc2-b1af-363f4f3fd4f3" providerId="ADAL" clId="{F11430BB-26C8-401E-8758-513CD73F8E96}" dt="2023-01-16T21:01:58.831" v="0"/>
          <ac:spMkLst>
            <pc:docMk/>
            <pc:sldMk cId="222047521" sldId="280"/>
            <ac:spMk id="3" creationId="{00000000-0000-0000-0000-000000000000}"/>
          </ac:spMkLst>
        </pc:spChg>
      </pc:sldChg>
      <pc:sldChg chg="add">
        <pc:chgData name="William Grey" userId="37b73424-c081-4fc2-b1af-363f4f3fd4f3" providerId="ADAL" clId="{F11430BB-26C8-401E-8758-513CD73F8E96}" dt="2023-01-20T18:09:34.303" v="1423"/>
        <pc:sldMkLst>
          <pc:docMk/>
          <pc:sldMk cId="961836208" sldId="280"/>
        </pc:sldMkLst>
      </pc:sldChg>
      <pc:sldChg chg="addSp delSp modSp del mod">
        <pc:chgData name="William Grey" userId="37b73424-c081-4fc2-b1af-363f4f3fd4f3" providerId="ADAL" clId="{F11430BB-26C8-401E-8758-513CD73F8E96}" dt="2023-01-20T14:41:43.442" v="414" actId="47"/>
        <pc:sldMkLst>
          <pc:docMk/>
          <pc:sldMk cId="2433329042" sldId="297"/>
        </pc:sldMkLst>
        <pc:spChg chg="mod">
          <ac:chgData name="William Grey" userId="37b73424-c081-4fc2-b1af-363f4f3fd4f3" providerId="ADAL" clId="{F11430BB-26C8-401E-8758-513CD73F8E96}" dt="2023-01-20T14:30:46.869" v="182" actId="20577"/>
          <ac:spMkLst>
            <pc:docMk/>
            <pc:sldMk cId="2433329042" sldId="297"/>
            <ac:spMk id="2" creationId="{00000000-0000-0000-0000-000000000000}"/>
          </ac:spMkLst>
        </pc:spChg>
        <pc:spChg chg="mod">
          <ac:chgData name="William Grey" userId="37b73424-c081-4fc2-b1af-363f4f3fd4f3" providerId="ADAL" clId="{F11430BB-26C8-401E-8758-513CD73F8E96}" dt="2023-01-20T14:30:41.698" v="178" actId="21"/>
          <ac:spMkLst>
            <pc:docMk/>
            <pc:sldMk cId="2433329042" sldId="297"/>
            <ac:spMk id="3" creationId="{00000000-0000-0000-0000-000000000000}"/>
          </ac:spMkLst>
        </pc:spChg>
        <pc:spChg chg="add mod ord">
          <ac:chgData name="William Grey" userId="37b73424-c081-4fc2-b1af-363f4f3fd4f3" providerId="ADAL" clId="{F11430BB-26C8-401E-8758-513CD73F8E96}" dt="2023-01-20T14:39:20.137" v="397" actId="208"/>
          <ac:spMkLst>
            <pc:docMk/>
            <pc:sldMk cId="2433329042" sldId="297"/>
            <ac:spMk id="8" creationId="{A79545A6-6875-45EB-B72E-A3F535B936E3}"/>
          </ac:spMkLst>
        </pc:spChg>
        <pc:graphicFrameChg chg="add mod modGraphic">
          <ac:chgData name="William Grey" userId="37b73424-c081-4fc2-b1af-363f4f3fd4f3" providerId="ADAL" clId="{F11430BB-26C8-401E-8758-513CD73F8E96}" dt="2023-01-20T14:38:18.092" v="387" actId="255"/>
          <ac:graphicFrameMkLst>
            <pc:docMk/>
            <pc:sldMk cId="2433329042" sldId="297"/>
            <ac:graphicFrameMk id="4" creationId="{8BDA70B8-F0A5-4E22-B3CC-402578FAEDF5}"/>
          </ac:graphicFrameMkLst>
        </pc:graphicFrameChg>
        <pc:graphicFrameChg chg="add del mod">
          <ac:chgData name="William Grey" userId="37b73424-c081-4fc2-b1af-363f4f3fd4f3" providerId="ADAL" clId="{F11430BB-26C8-401E-8758-513CD73F8E96}" dt="2023-01-20T14:27:36.892" v="91" actId="478"/>
          <ac:graphicFrameMkLst>
            <pc:docMk/>
            <pc:sldMk cId="2433329042" sldId="297"/>
            <ac:graphicFrameMk id="5" creationId="{761F9973-9C36-4FDA-8F66-BD1908982D35}"/>
          </ac:graphicFrameMkLst>
        </pc:graphicFrameChg>
        <pc:graphicFrameChg chg="add mod modGraphic">
          <ac:chgData name="William Grey" userId="37b73424-c081-4fc2-b1af-363f4f3fd4f3" providerId="ADAL" clId="{F11430BB-26C8-401E-8758-513CD73F8E96}" dt="2023-01-20T14:38:27.663" v="390" actId="1076"/>
          <ac:graphicFrameMkLst>
            <pc:docMk/>
            <pc:sldMk cId="2433329042" sldId="297"/>
            <ac:graphicFrameMk id="6" creationId="{5CF82CCD-DDB4-4C96-B317-2291A355980E}"/>
          </ac:graphicFrameMkLst>
        </pc:graphicFrameChg>
        <pc:graphicFrameChg chg="add del mod modGraphic">
          <ac:chgData name="William Grey" userId="37b73424-c081-4fc2-b1af-363f4f3fd4f3" providerId="ADAL" clId="{F11430BB-26C8-401E-8758-513CD73F8E96}" dt="2023-01-20T14:39:39.083" v="400" actId="20577"/>
          <ac:graphicFrameMkLst>
            <pc:docMk/>
            <pc:sldMk cId="2433329042" sldId="297"/>
            <ac:graphicFrameMk id="7" creationId="{04EA50CB-0923-466F-8BE1-7502585B29EE}"/>
          </ac:graphicFrameMkLst>
        </pc:graphicFrameChg>
      </pc:sldChg>
      <pc:sldChg chg="addSp delSp modSp mod">
        <pc:chgData name="William Grey" userId="37b73424-c081-4fc2-b1af-363f4f3fd4f3" providerId="ADAL" clId="{F11430BB-26C8-401E-8758-513CD73F8E96}" dt="2023-01-20T20:12:58.499" v="2551" actId="20577"/>
        <pc:sldMkLst>
          <pc:docMk/>
          <pc:sldMk cId="2642692544" sldId="298"/>
        </pc:sldMkLst>
        <pc:spChg chg="mod">
          <ac:chgData name="William Grey" userId="37b73424-c081-4fc2-b1af-363f4f3fd4f3" providerId="ADAL" clId="{F11430BB-26C8-401E-8758-513CD73F8E96}" dt="2023-01-20T20:12:58.499" v="2551" actId="20577"/>
          <ac:spMkLst>
            <pc:docMk/>
            <pc:sldMk cId="2642692544" sldId="298"/>
            <ac:spMk id="2" creationId="{D03A947E-BFA0-42A7-8B62-83726F8CDC00}"/>
          </ac:spMkLst>
        </pc:spChg>
        <pc:spChg chg="del">
          <ac:chgData name="William Grey" userId="37b73424-c081-4fc2-b1af-363f4f3fd4f3" providerId="ADAL" clId="{F11430BB-26C8-401E-8758-513CD73F8E96}" dt="2023-01-20T20:04:51.927" v="2266" actId="478"/>
          <ac:spMkLst>
            <pc:docMk/>
            <pc:sldMk cId="2642692544" sldId="298"/>
            <ac:spMk id="3" creationId="{F4F733B2-8B93-4C53-B926-4E33044E4A09}"/>
          </ac:spMkLst>
        </pc:spChg>
        <pc:spChg chg="mod">
          <ac:chgData name="William Grey" userId="37b73424-c081-4fc2-b1af-363f4f3fd4f3" providerId="ADAL" clId="{F11430BB-26C8-401E-8758-513CD73F8E96}" dt="2023-01-20T20:12:17.561" v="2549" actId="20577"/>
          <ac:spMkLst>
            <pc:docMk/>
            <pc:sldMk cId="2642692544" sldId="298"/>
            <ac:spMk id="6" creationId="{40E3CF1C-C6C0-441C-AE40-DFE38CAEF45A}"/>
          </ac:spMkLst>
        </pc:spChg>
        <pc:spChg chg="add del mod">
          <ac:chgData name="William Grey" userId="37b73424-c081-4fc2-b1af-363f4f3fd4f3" providerId="ADAL" clId="{F11430BB-26C8-401E-8758-513CD73F8E96}" dt="2023-01-20T20:04:56.134" v="2267" actId="478"/>
          <ac:spMkLst>
            <pc:docMk/>
            <pc:sldMk cId="2642692544" sldId="298"/>
            <ac:spMk id="8" creationId="{2845F315-213F-4C42-B539-4ABA851C7223}"/>
          </ac:spMkLst>
        </pc:spChg>
        <pc:graphicFrameChg chg="del">
          <ac:chgData name="William Grey" userId="37b73424-c081-4fc2-b1af-363f4f3fd4f3" providerId="ADAL" clId="{F11430BB-26C8-401E-8758-513CD73F8E96}" dt="2023-01-20T20:04:59.366" v="2268" actId="478"/>
          <ac:graphicFrameMkLst>
            <pc:docMk/>
            <pc:sldMk cId="2642692544" sldId="298"/>
            <ac:graphicFrameMk id="4" creationId="{8AA56A5D-5D56-4E65-936D-7ED6AC867AC8}"/>
          </ac:graphicFrameMkLst>
        </pc:graphicFrameChg>
        <pc:graphicFrameChg chg="add mod modGraphic">
          <ac:chgData name="William Grey" userId="37b73424-c081-4fc2-b1af-363f4f3fd4f3" providerId="ADAL" clId="{F11430BB-26C8-401E-8758-513CD73F8E96}" dt="2023-01-20T20:12:27.598" v="2550" actId="1076"/>
          <ac:graphicFrameMkLst>
            <pc:docMk/>
            <pc:sldMk cId="2642692544" sldId="298"/>
            <ac:graphicFrameMk id="7" creationId="{AA756440-2E34-4CBE-8500-F6063E0A67B7}"/>
          </ac:graphicFrameMkLst>
        </pc:graphicFrameChg>
        <pc:graphicFrameChg chg="add mod modGraphic">
          <ac:chgData name="William Grey" userId="37b73424-c081-4fc2-b1af-363f4f3fd4f3" providerId="ADAL" clId="{F11430BB-26C8-401E-8758-513CD73F8E96}" dt="2023-01-20T20:12:00.460" v="2545" actId="1076"/>
          <ac:graphicFrameMkLst>
            <pc:docMk/>
            <pc:sldMk cId="2642692544" sldId="298"/>
            <ac:graphicFrameMk id="9" creationId="{6E04142E-9699-4966-841C-0CE5571B3E80}"/>
          </ac:graphicFrameMkLst>
        </pc:graphicFrameChg>
      </pc:sldChg>
      <pc:sldChg chg="modSp del mod">
        <pc:chgData name="William Grey" userId="37b73424-c081-4fc2-b1af-363f4f3fd4f3" providerId="ADAL" clId="{F11430BB-26C8-401E-8758-513CD73F8E96}" dt="2023-01-20T18:09:24.297" v="1422" actId="2696"/>
        <pc:sldMkLst>
          <pc:docMk/>
          <pc:sldMk cId="749688099" sldId="299"/>
        </pc:sldMkLst>
        <pc:spChg chg="mod">
          <ac:chgData name="William Grey" userId="37b73424-c081-4fc2-b1af-363f4f3fd4f3" providerId="ADAL" clId="{F11430BB-26C8-401E-8758-513CD73F8E96}" dt="2023-01-16T21:01:58.877" v="1" actId="27636"/>
          <ac:spMkLst>
            <pc:docMk/>
            <pc:sldMk cId="749688099" sldId="299"/>
            <ac:spMk id="2" creationId="{54ABA017-3EFC-4DAD-AC4F-6DDCE9FD2162}"/>
          </ac:spMkLst>
        </pc:spChg>
        <pc:spChg chg="mod">
          <ac:chgData name="William Grey" userId="37b73424-c081-4fc2-b1af-363f4f3fd4f3" providerId="ADAL" clId="{F11430BB-26C8-401E-8758-513CD73F8E96}" dt="2023-01-20T14:37:43.899" v="382" actId="20577"/>
          <ac:spMkLst>
            <pc:docMk/>
            <pc:sldMk cId="749688099" sldId="299"/>
            <ac:spMk id="3" creationId="{3669D64C-DBAC-49B8-A3B0-C9AEE4F3BB8A}"/>
          </ac:spMkLst>
        </pc:spChg>
      </pc:sldChg>
      <pc:sldChg chg="add">
        <pc:chgData name="William Grey" userId="37b73424-c081-4fc2-b1af-363f4f3fd4f3" providerId="ADAL" clId="{F11430BB-26C8-401E-8758-513CD73F8E96}" dt="2023-01-20T18:09:34.303" v="1423"/>
        <pc:sldMkLst>
          <pc:docMk/>
          <pc:sldMk cId="1522280204" sldId="299"/>
        </pc:sldMkLst>
      </pc:sldChg>
      <pc:sldChg chg="add">
        <pc:chgData name="William Grey" userId="37b73424-c081-4fc2-b1af-363f4f3fd4f3" providerId="ADAL" clId="{F11430BB-26C8-401E-8758-513CD73F8E96}" dt="2023-01-20T18:09:34.303" v="1423"/>
        <pc:sldMkLst>
          <pc:docMk/>
          <pc:sldMk cId="2663166333" sldId="300"/>
        </pc:sldMkLst>
      </pc:sldChg>
      <pc:sldChg chg="modSp del mod">
        <pc:chgData name="William Grey" userId="37b73424-c081-4fc2-b1af-363f4f3fd4f3" providerId="ADAL" clId="{F11430BB-26C8-401E-8758-513CD73F8E96}" dt="2023-01-20T18:09:24.297" v="1422" actId="2696"/>
        <pc:sldMkLst>
          <pc:docMk/>
          <pc:sldMk cId="3342204590" sldId="300"/>
        </pc:sldMkLst>
        <pc:spChg chg="mod">
          <ac:chgData name="William Grey" userId="37b73424-c081-4fc2-b1af-363f4f3fd4f3" providerId="ADAL" clId="{F11430BB-26C8-401E-8758-513CD73F8E96}" dt="2023-01-20T16:43:59.153" v="1051" actId="14100"/>
          <ac:spMkLst>
            <pc:docMk/>
            <pc:sldMk cId="3342204590" sldId="300"/>
            <ac:spMk id="2" creationId="{54C7517D-A1AF-46AF-8D81-2F08A0EE4D5A}"/>
          </ac:spMkLst>
        </pc:spChg>
        <pc:spChg chg="mod">
          <ac:chgData name="William Grey" userId="37b73424-c081-4fc2-b1af-363f4f3fd4f3" providerId="ADAL" clId="{F11430BB-26C8-401E-8758-513CD73F8E96}" dt="2023-01-20T16:44:52.332" v="1075" actId="1076"/>
          <ac:spMkLst>
            <pc:docMk/>
            <pc:sldMk cId="3342204590" sldId="300"/>
            <ac:spMk id="3" creationId="{78DBA66A-EE2A-4D14-937D-4E5996991910}"/>
          </ac:spMkLst>
        </pc:spChg>
      </pc:sldChg>
      <pc:sldChg chg="delSp modSp del mod">
        <pc:chgData name="William Grey" userId="37b73424-c081-4fc2-b1af-363f4f3fd4f3" providerId="ADAL" clId="{F11430BB-26C8-401E-8758-513CD73F8E96}" dt="2023-01-20T16:56:50.109" v="1274" actId="47"/>
        <pc:sldMkLst>
          <pc:docMk/>
          <pc:sldMk cId="1646290453" sldId="301"/>
        </pc:sldMkLst>
        <pc:spChg chg="mod">
          <ac:chgData name="William Grey" userId="37b73424-c081-4fc2-b1af-363f4f3fd4f3" providerId="ADAL" clId="{F11430BB-26C8-401E-8758-513CD73F8E96}" dt="2023-01-16T21:01:58.899" v="3" actId="27636"/>
          <ac:spMkLst>
            <pc:docMk/>
            <pc:sldMk cId="1646290453" sldId="301"/>
            <ac:spMk id="2" creationId="{7B00EA41-A809-444B-9768-3EF178B38CAD}"/>
          </ac:spMkLst>
        </pc:spChg>
        <pc:spChg chg="del">
          <ac:chgData name="William Grey" userId="37b73424-c081-4fc2-b1af-363f4f3fd4f3" providerId="ADAL" clId="{F11430BB-26C8-401E-8758-513CD73F8E96}" dt="2023-01-20T16:46:58.674" v="1121" actId="21"/>
          <ac:spMkLst>
            <pc:docMk/>
            <pc:sldMk cId="1646290453" sldId="301"/>
            <ac:spMk id="6" creationId="{85343259-FE0A-45BA-8E9F-8DC03B4C9D5E}"/>
          </ac:spMkLst>
        </pc:spChg>
      </pc:sldChg>
      <pc:sldChg chg="modSp del mod">
        <pc:chgData name="William Grey" userId="37b73424-c081-4fc2-b1af-363f4f3fd4f3" providerId="ADAL" clId="{F11430BB-26C8-401E-8758-513CD73F8E96}" dt="2023-01-20T16:47:45.105" v="1127" actId="2696"/>
        <pc:sldMkLst>
          <pc:docMk/>
          <pc:sldMk cId="1549111607" sldId="302"/>
        </pc:sldMkLst>
        <pc:spChg chg="mod">
          <ac:chgData name="William Grey" userId="37b73424-c081-4fc2-b1af-363f4f3fd4f3" providerId="ADAL" clId="{F11430BB-26C8-401E-8758-513CD73F8E96}" dt="2023-01-16T21:01:58.919" v="6" actId="27636"/>
          <ac:spMkLst>
            <pc:docMk/>
            <pc:sldMk cId="1549111607" sldId="302"/>
            <ac:spMk id="2" creationId="{00000000-0000-0000-0000-000000000000}"/>
          </ac:spMkLst>
        </pc:spChg>
        <pc:spChg chg="mod">
          <ac:chgData name="William Grey" userId="37b73424-c081-4fc2-b1af-363f4f3fd4f3" providerId="ADAL" clId="{F11430BB-26C8-401E-8758-513CD73F8E96}" dt="2023-01-16T21:01:58.831" v="0"/>
          <ac:spMkLst>
            <pc:docMk/>
            <pc:sldMk cId="1549111607" sldId="302"/>
            <ac:spMk id="3" creationId="{00000000-0000-0000-0000-000000000000}"/>
          </ac:spMkLst>
        </pc:spChg>
      </pc:sldChg>
      <pc:sldChg chg="addSp modSp add mod modAnim">
        <pc:chgData name="William Grey" userId="37b73424-c081-4fc2-b1af-363f4f3fd4f3" providerId="ADAL" clId="{F11430BB-26C8-401E-8758-513CD73F8E96}" dt="2023-01-20T16:51:37.703" v="1162" actId="1076"/>
        <pc:sldMkLst>
          <pc:docMk/>
          <pc:sldMk cId="3314665826" sldId="302"/>
        </pc:sldMkLst>
        <pc:spChg chg="mod">
          <ac:chgData name="William Grey" userId="37b73424-c081-4fc2-b1af-363f4f3fd4f3" providerId="ADAL" clId="{F11430BB-26C8-401E-8758-513CD73F8E96}" dt="2023-01-20T16:50:55.698" v="1153" actId="14100"/>
          <ac:spMkLst>
            <pc:docMk/>
            <pc:sldMk cId="3314665826" sldId="302"/>
            <ac:spMk id="3" creationId="{00000000-0000-0000-0000-000000000000}"/>
          </ac:spMkLst>
        </pc:spChg>
        <pc:graphicFrameChg chg="add mod modGraphic">
          <ac:chgData name="William Grey" userId="37b73424-c081-4fc2-b1af-363f4f3fd4f3" providerId="ADAL" clId="{F11430BB-26C8-401E-8758-513CD73F8E96}" dt="2023-01-20T16:50:49.114" v="1151" actId="1076"/>
          <ac:graphicFrameMkLst>
            <pc:docMk/>
            <pc:sldMk cId="3314665826" sldId="302"/>
            <ac:graphicFrameMk id="4" creationId="{CD1AF5AE-4665-4A4E-BF87-0F13D29BF102}"/>
          </ac:graphicFrameMkLst>
        </pc:graphicFrameChg>
        <pc:picChg chg="add mod">
          <ac:chgData name="William Grey" userId="37b73424-c081-4fc2-b1af-363f4f3fd4f3" providerId="ADAL" clId="{F11430BB-26C8-401E-8758-513CD73F8E96}" dt="2023-01-20T16:51:37.703" v="1162" actId="1076"/>
          <ac:picMkLst>
            <pc:docMk/>
            <pc:sldMk cId="3314665826" sldId="302"/>
            <ac:picMk id="6" creationId="{600FC417-044E-406B-AC68-BF983864E0C8}"/>
          </ac:picMkLst>
        </pc:picChg>
      </pc:sldChg>
      <pc:sldChg chg="modSp del mod">
        <pc:chgData name="William Grey" userId="37b73424-c081-4fc2-b1af-363f4f3fd4f3" providerId="ADAL" clId="{F11430BB-26C8-401E-8758-513CD73F8E96}" dt="2023-01-20T18:09:24.297" v="1422" actId="2696"/>
        <pc:sldMkLst>
          <pc:docMk/>
          <pc:sldMk cId="2674999042" sldId="303"/>
        </pc:sldMkLst>
        <pc:spChg chg="mod">
          <ac:chgData name="William Grey" userId="37b73424-c081-4fc2-b1af-363f4f3fd4f3" providerId="ADAL" clId="{F11430BB-26C8-401E-8758-513CD73F8E96}" dt="2023-01-16T21:01:58.895" v="2" actId="27636"/>
          <ac:spMkLst>
            <pc:docMk/>
            <pc:sldMk cId="2674999042" sldId="303"/>
            <ac:spMk id="2" creationId="{2CF52373-8144-4D2E-A6C7-7E997C60989C}"/>
          </ac:spMkLst>
        </pc:spChg>
        <pc:spChg chg="mod">
          <ac:chgData name="William Grey" userId="37b73424-c081-4fc2-b1af-363f4f3fd4f3" providerId="ADAL" clId="{F11430BB-26C8-401E-8758-513CD73F8E96}" dt="2023-01-20T16:45:09.401" v="1077" actId="1076"/>
          <ac:spMkLst>
            <pc:docMk/>
            <pc:sldMk cId="2674999042" sldId="303"/>
            <ac:spMk id="3" creationId="{E0C6D95B-7436-40BD-95C0-38A44DFD2AB5}"/>
          </ac:spMkLst>
        </pc:spChg>
      </pc:sldChg>
      <pc:sldChg chg="add">
        <pc:chgData name="William Grey" userId="37b73424-c081-4fc2-b1af-363f4f3fd4f3" providerId="ADAL" clId="{F11430BB-26C8-401E-8758-513CD73F8E96}" dt="2023-01-20T18:09:34.303" v="1423"/>
        <pc:sldMkLst>
          <pc:docMk/>
          <pc:sldMk cId="4265799753" sldId="303"/>
        </pc:sldMkLst>
      </pc:sldChg>
      <pc:sldChg chg="modSp del mod">
        <pc:chgData name="William Grey" userId="37b73424-c081-4fc2-b1af-363f4f3fd4f3" providerId="ADAL" clId="{F11430BB-26C8-401E-8758-513CD73F8E96}" dt="2023-01-20T16:47:42.862" v="1126" actId="47"/>
        <pc:sldMkLst>
          <pc:docMk/>
          <pc:sldMk cId="4128713356" sldId="304"/>
        </pc:sldMkLst>
        <pc:spChg chg="mod">
          <ac:chgData name="William Grey" userId="37b73424-c081-4fc2-b1af-363f4f3fd4f3" providerId="ADAL" clId="{F11430BB-26C8-401E-8758-513CD73F8E96}" dt="2023-01-16T21:01:58.913" v="5" actId="27636"/>
          <ac:spMkLst>
            <pc:docMk/>
            <pc:sldMk cId="4128713356" sldId="304"/>
            <ac:spMk id="2" creationId="{CBB7C3E9-4818-4F88-9AAA-74E7BB7FA32E}"/>
          </ac:spMkLst>
        </pc:spChg>
      </pc:sldChg>
      <pc:sldChg chg="modSp del mod">
        <pc:chgData name="William Grey" userId="37b73424-c081-4fc2-b1af-363f4f3fd4f3" providerId="ADAL" clId="{F11430BB-26C8-401E-8758-513CD73F8E96}" dt="2023-01-20T20:30:11.214" v="2670" actId="47"/>
        <pc:sldMkLst>
          <pc:docMk/>
          <pc:sldMk cId="1012105081" sldId="305"/>
        </pc:sldMkLst>
        <pc:spChg chg="mod">
          <ac:chgData name="William Grey" userId="37b73424-c081-4fc2-b1af-363f4f3fd4f3" providerId="ADAL" clId="{F11430BB-26C8-401E-8758-513CD73F8E96}" dt="2023-01-16T21:01:58.928" v="8" actId="27636"/>
          <ac:spMkLst>
            <pc:docMk/>
            <pc:sldMk cId="1012105081" sldId="305"/>
            <ac:spMk id="2" creationId="{D03A947E-BFA0-42A7-8B62-83726F8CDC00}"/>
          </ac:spMkLst>
        </pc:spChg>
      </pc:sldChg>
      <pc:sldChg chg="modSp del mod">
        <pc:chgData name="William Grey" userId="37b73424-c081-4fc2-b1af-363f4f3fd4f3" providerId="ADAL" clId="{F11430BB-26C8-401E-8758-513CD73F8E96}" dt="2023-01-20T18:33:46.501" v="1656" actId="2696"/>
        <pc:sldMkLst>
          <pc:docMk/>
          <pc:sldMk cId="2329781660" sldId="306"/>
        </pc:sldMkLst>
        <pc:spChg chg="mod">
          <ac:chgData name="William Grey" userId="37b73424-c081-4fc2-b1af-363f4f3fd4f3" providerId="ADAL" clId="{F11430BB-26C8-401E-8758-513CD73F8E96}" dt="2023-01-16T21:01:58.936" v="10" actId="27636"/>
          <ac:spMkLst>
            <pc:docMk/>
            <pc:sldMk cId="2329781660" sldId="306"/>
            <ac:spMk id="2" creationId="{D03A947E-BFA0-42A7-8B62-83726F8CDC00}"/>
          </ac:spMkLst>
        </pc:spChg>
      </pc:sldChg>
      <pc:sldChg chg="add del">
        <pc:chgData name="William Grey" userId="37b73424-c081-4fc2-b1af-363f4f3fd4f3" providerId="ADAL" clId="{F11430BB-26C8-401E-8758-513CD73F8E96}" dt="2023-01-20T20:30:08.031" v="2669" actId="47"/>
        <pc:sldMkLst>
          <pc:docMk/>
          <pc:sldMk cId="2736951220" sldId="306"/>
        </pc:sldMkLst>
      </pc:sldChg>
      <pc:sldChg chg="addSp delSp modSp add mod">
        <pc:chgData name="William Grey" userId="37b73424-c081-4fc2-b1af-363f4f3fd4f3" providerId="ADAL" clId="{F11430BB-26C8-401E-8758-513CD73F8E96}" dt="2023-01-20T20:18:32.435" v="2570" actId="20577"/>
        <pc:sldMkLst>
          <pc:docMk/>
          <pc:sldMk cId="107606727" sldId="307"/>
        </pc:sldMkLst>
        <pc:spChg chg="mod">
          <ac:chgData name="William Grey" userId="37b73424-c081-4fc2-b1af-363f4f3fd4f3" providerId="ADAL" clId="{F11430BB-26C8-401E-8758-513CD73F8E96}" dt="2023-01-20T20:18:32.435" v="2570" actId="20577"/>
          <ac:spMkLst>
            <pc:docMk/>
            <pc:sldMk cId="107606727" sldId="307"/>
            <ac:spMk id="2" creationId="{D03A947E-BFA0-42A7-8B62-83726F8CDC00}"/>
          </ac:spMkLst>
        </pc:spChg>
        <pc:spChg chg="del mod">
          <ac:chgData name="William Grey" userId="37b73424-c081-4fc2-b1af-363f4f3fd4f3" providerId="ADAL" clId="{F11430BB-26C8-401E-8758-513CD73F8E96}" dt="2023-01-20T18:59:37.951" v="1877" actId="478"/>
          <ac:spMkLst>
            <pc:docMk/>
            <pc:sldMk cId="107606727" sldId="307"/>
            <ac:spMk id="3" creationId="{F4F733B2-8B93-4C53-B926-4E33044E4A09}"/>
          </ac:spMkLst>
        </pc:spChg>
        <pc:spChg chg="del mod">
          <ac:chgData name="William Grey" userId="37b73424-c081-4fc2-b1af-363f4f3fd4f3" providerId="ADAL" clId="{F11430BB-26C8-401E-8758-513CD73F8E96}" dt="2023-01-20T19:00:31.172" v="1903" actId="478"/>
          <ac:spMkLst>
            <pc:docMk/>
            <pc:sldMk cId="107606727" sldId="307"/>
            <ac:spMk id="5" creationId="{AF123E84-ABB7-40D0-9732-8D53AC3C12EF}"/>
          </ac:spMkLst>
        </pc:spChg>
        <pc:spChg chg="add mod">
          <ac:chgData name="William Grey" userId="37b73424-c081-4fc2-b1af-363f4f3fd4f3" providerId="ADAL" clId="{F11430BB-26C8-401E-8758-513CD73F8E96}" dt="2023-01-20T20:04:06.514" v="2259" actId="1076"/>
          <ac:spMkLst>
            <pc:docMk/>
            <pc:sldMk cId="107606727" sldId="307"/>
            <ac:spMk id="7" creationId="{0BBDBC99-F30E-4B48-A3AD-ED5F06F4E899}"/>
          </ac:spMkLst>
        </pc:spChg>
        <pc:graphicFrameChg chg="mod modGraphic">
          <ac:chgData name="William Grey" userId="37b73424-c081-4fc2-b1af-363f4f3fd4f3" providerId="ADAL" clId="{F11430BB-26C8-401E-8758-513CD73F8E96}" dt="2023-01-20T20:02:32.918" v="2215" actId="2166"/>
          <ac:graphicFrameMkLst>
            <pc:docMk/>
            <pc:sldMk cId="107606727" sldId="307"/>
            <ac:graphicFrameMk id="4" creationId="{8AA56A5D-5D56-4E65-936D-7ED6AC867AC8}"/>
          </ac:graphicFrameMkLst>
        </pc:graphicFrameChg>
        <pc:graphicFrameChg chg="add mod modGraphic">
          <ac:chgData name="William Grey" userId="37b73424-c081-4fc2-b1af-363f4f3fd4f3" providerId="ADAL" clId="{F11430BB-26C8-401E-8758-513CD73F8E96}" dt="2023-01-20T19:57:26.085" v="2192" actId="20577"/>
          <ac:graphicFrameMkLst>
            <pc:docMk/>
            <pc:sldMk cId="107606727" sldId="307"/>
            <ac:graphicFrameMk id="6" creationId="{0AB9457F-5717-4E30-8173-3563DC5F4496}"/>
          </ac:graphicFrameMkLst>
        </pc:graphicFrameChg>
      </pc:sldChg>
      <pc:sldChg chg="modSp del mod">
        <pc:chgData name="William Grey" userId="37b73424-c081-4fc2-b1af-363f4f3fd4f3" providerId="ADAL" clId="{F11430BB-26C8-401E-8758-513CD73F8E96}" dt="2023-01-20T18:33:46.501" v="1656" actId="2696"/>
        <pc:sldMkLst>
          <pc:docMk/>
          <pc:sldMk cId="2762961123" sldId="307"/>
        </pc:sldMkLst>
        <pc:spChg chg="mod">
          <ac:chgData name="William Grey" userId="37b73424-c081-4fc2-b1af-363f4f3fd4f3" providerId="ADAL" clId="{F11430BB-26C8-401E-8758-513CD73F8E96}" dt="2023-01-16T21:01:58.942" v="11" actId="27636"/>
          <ac:spMkLst>
            <pc:docMk/>
            <pc:sldMk cId="2762961123" sldId="307"/>
            <ac:spMk id="2" creationId="{D03A947E-BFA0-42A7-8B62-83726F8CDC00}"/>
          </ac:spMkLst>
        </pc:spChg>
      </pc:sldChg>
      <pc:sldChg chg="add del">
        <pc:chgData name="William Grey" userId="37b73424-c081-4fc2-b1af-363f4f3fd4f3" providerId="ADAL" clId="{F11430BB-26C8-401E-8758-513CD73F8E96}" dt="2023-01-20T18:35:58.327" v="1658" actId="2696"/>
        <pc:sldMkLst>
          <pc:docMk/>
          <pc:sldMk cId="3255304490" sldId="307"/>
        </pc:sldMkLst>
      </pc:sldChg>
      <pc:sldChg chg="addSp modSp mod">
        <pc:chgData name="William Grey" userId="37b73424-c081-4fc2-b1af-363f4f3fd4f3" providerId="ADAL" clId="{F11430BB-26C8-401E-8758-513CD73F8E96}" dt="2023-01-20T20:45:50.570" v="2886" actId="1036"/>
        <pc:sldMkLst>
          <pc:docMk/>
          <pc:sldMk cId="3933187511" sldId="308"/>
        </pc:sldMkLst>
        <pc:spChg chg="mod">
          <ac:chgData name="William Grey" userId="37b73424-c081-4fc2-b1af-363f4f3fd4f3" providerId="ADAL" clId="{F11430BB-26C8-401E-8758-513CD73F8E96}" dt="2023-01-20T18:31:51.498" v="1599" actId="255"/>
          <ac:spMkLst>
            <pc:docMk/>
            <pc:sldMk cId="3933187511" sldId="308"/>
            <ac:spMk id="2" creationId="{10E4D215-5B30-4023-B025-5A64718BEC01}"/>
          </ac:spMkLst>
        </pc:spChg>
        <pc:spChg chg="mod">
          <ac:chgData name="William Grey" userId="37b73424-c081-4fc2-b1af-363f4f3fd4f3" providerId="ADAL" clId="{F11430BB-26C8-401E-8758-513CD73F8E96}" dt="2023-01-20T20:45:43.214" v="2881" actId="20577"/>
          <ac:spMkLst>
            <pc:docMk/>
            <pc:sldMk cId="3933187511" sldId="308"/>
            <ac:spMk id="3" creationId="{6B09A319-9FE6-415B-9779-D236919C0B6E}"/>
          </ac:spMkLst>
        </pc:spChg>
        <pc:spChg chg="mod">
          <ac:chgData name="William Grey" userId="37b73424-c081-4fc2-b1af-363f4f3fd4f3" providerId="ADAL" clId="{F11430BB-26C8-401E-8758-513CD73F8E96}" dt="2023-01-20T18:30:07.739" v="1480" actId="1076"/>
          <ac:spMkLst>
            <pc:docMk/>
            <pc:sldMk cId="3933187511" sldId="308"/>
            <ac:spMk id="4" creationId="{D8F67611-C02A-4D28-9D1D-BE20B03B3C10}"/>
          </ac:spMkLst>
        </pc:spChg>
        <pc:picChg chg="add mod">
          <ac:chgData name="William Grey" userId="37b73424-c081-4fc2-b1af-363f4f3fd4f3" providerId="ADAL" clId="{F11430BB-26C8-401E-8758-513CD73F8E96}" dt="2023-01-20T20:45:50.570" v="2886" actId="1036"/>
          <ac:picMkLst>
            <pc:docMk/>
            <pc:sldMk cId="3933187511" sldId="308"/>
            <ac:picMk id="6" creationId="{16751E80-E9D8-4847-A9BF-8DA664A873D0}"/>
          </ac:picMkLst>
        </pc:picChg>
      </pc:sldChg>
      <pc:sldChg chg="modSp add del mod">
        <pc:chgData name="William Grey" userId="37b73424-c081-4fc2-b1af-363f4f3fd4f3" providerId="ADAL" clId="{F11430BB-26C8-401E-8758-513CD73F8E96}" dt="2023-01-20T16:23:45.415" v="808" actId="47"/>
        <pc:sldMkLst>
          <pc:docMk/>
          <pc:sldMk cId="415133601" sldId="309"/>
        </pc:sldMkLst>
        <pc:spChg chg="mod">
          <ac:chgData name="William Grey" userId="37b73424-c081-4fc2-b1af-363f4f3fd4f3" providerId="ADAL" clId="{F11430BB-26C8-401E-8758-513CD73F8E96}" dt="2023-01-20T14:44:26.125" v="472" actId="20577"/>
          <ac:spMkLst>
            <pc:docMk/>
            <pc:sldMk cId="415133601" sldId="309"/>
            <ac:spMk id="2" creationId="{00000000-0000-0000-0000-000000000000}"/>
          </ac:spMkLst>
        </pc:spChg>
        <pc:spChg chg="mod">
          <ac:chgData name="William Grey" userId="37b73424-c081-4fc2-b1af-363f4f3fd4f3" providerId="ADAL" clId="{F11430BB-26C8-401E-8758-513CD73F8E96}" dt="2023-01-20T14:42:01.912" v="418" actId="1035"/>
          <ac:spMkLst>
            <pc:docMk/>
            <pc:sldMk cId="415133601" sldId="309"/>
            <ac:spMk id="8" creationId="{A79545A6-6875-45EB-B72E-A3F535B936E3}"/>
          </ac:spMkLst>
        </pc:spChg>
        <pc:graphicFrameChg chg="modGraphic">
          <ac:chgData name="William Grey" userId="37b73424-c081-4fc2-b1af-363f4f3fd4f3" providerId="ADAL" clId="{F11430BB-26C8-401E-8758-513CD73F8E96}" dt="2023-01-20T14:46:58.869" v="517" actId="20577"/>
          <ac:graphicFrameMkLst>
            <pc:docMk/>
            <pc:sldMk cId="415133601" sldId="309"/>
            <ac:graphicFrameMk id="4" creationId="{8BDA70B8-F0A5-4E22-B3CC-402578FAEDF5}"/>
          </ac:graphicFrameMkLst>
        </pc:graphicFrameChg>
        <pc:graphicFrameChg chg="modGraphic">
          <ac:chgData name="William Grey" userId="37b73424-c081-4fc2-b1af-363f4f3fd4f3" providerId="ADAL" clId="{F11430BB-26C8-401E-8758-513CD73F8E96}" dt="2023-01-20T14:46:53.388" v="515" actId="20577"/>
          <ac:graphicFrameMkLst>
            <pc:docMk/>
            <pc:sldMk cId="415133601" sldId="309"/>
            <ac:graphicFrameMk id="6" creationId="{5CF82CCD-DDB4-4C96-B317-2291A355980E}"/>
          </ac:graphicFrameMkLst>
        </pc:graphicFrameChg>
        <pc:graphicFrameChg chg="modGraphic">
          <ac:chgData name="William Grey" userId="37b73424-c081-4fc2-b1af-363f4f3fd4f3" providerId="ADAL" clId="{F11430BB-26C8-401E-8758-513CD73F8E96}" dt="2023-01-20T14:42:04.004" v="419" actId="20577"/>
          <ac:graphicFrameMkLst>
            <pc:docMk/>
            <pc:sldMk cId="415133601" sldId="309"/>
            <ac:graphicFrameMk id="7" creationId="{04EA50CB-0923-466F-8BE1-7502585B29EE}"/>
          </ac:graphicFrameMkLst>
        </pc:graphicFrameChg>
      </pc:sldChg>
      <pc:sldChg chg="modSp add del mod">
        <pc:chgData name="William Grey" userId="37b73424-c081-4fc2-b1af-363f4f3fd4f3" providerId="ADAL" clId="{F11430BB-26C8-401E-8758-513CD73F8E96}" dt="2023-01-20T16:25:53.878" v="824" actId="47"/>
        <pc:sldMkLst>
          <pc:docMk/>
          <pc:sldMk cId="1623663592" sldId="310"/>
        </pc:sldMkLst>
        <pc:spChg chg="mod">
          <ac:chgData name="William Grey" userId="37b73424-c081-4fc2-b1af-363f4f3fd4f3" providerId="ADAL" clId="{F11430BB-26C8-401E-8758-513CD73F8E96}" dt="2023-01-20T14:44:33.255" v="474" actId="20577"/>
          <ac:spMkLst>
            <pc:docMk/>
            <pc:sldMk cId="1623663592" sldId="310"/>
            <ac:spMk id="2" creationId="{00000000-0000-0000-0000-000000000000}"/>
          </ac:spMkLst>
        </pc:spChg>
        <pc:spChg chg="mod">
          <ac:chgData name="William Grey" userId="37b73424-c081-4fc2-b1af-363f4f3fd4f3" providerId="ADAL" clId="{F11430BB-26C8-401E-8758-513CD73F8E96}" dt="2023-01-20T14:40:39.235" v="402" actId="14100"/>
          <ac:spMkLst>
            <pc:docMk/>
            <pc:sldMk cId="1623663592" sldId="310"/>
            <ac:spMk id="8" creationId="{A79545A6-6875-45EB-B72E-A3F535B936E3}"/>
          </ac:spMkLst>
        </pc:spChg>
        <pc:graphicFrameChg chg="modGraphic">
          <ac:chgData name="William Grey" userId="37b73424-c081-4fc2-b1af-363f4f3fd4f3" providerId="ADAL" clId="{F11430BB-26C8-401E-8758-513CD73F8E96}" dt="2023-01-20T14:47:16.081" v="521" actId="20577"/>
          <ac:graphicFrameMkLst>
            <pc:docMk/>
            <pc:sldMk cId="1623663592" sldId="310"/>
            <ac:graphicFrameMk id="4" creationId="{8BDA70B8-F0A5-4E22-B3CC-402578FAEDF5}"/>
          </ac:graphicFrameMkLst>
        </pc:graphicFrameChg>
        <pc:graphicFrameChg chg="modGraphic">
          <ac:chgData name="William Grey" userId="37b73424-c081-4fc2-b1af-363f4f3fd4f3" providerId="ADAL" clId="{F11430BB-26C8-401E-8758-513CD73F8E96}" dt="2023-01-20T14:46:47.451" v="513" actId="20577"/>
          <ac:graphicFrameMkLst>
            <pc:docMk/>
            <pc:sldMk cId="1623663592" sldId="310"/>
            <ac:graphicFrameMk id="6" creationId="{5CF82CCD-DDB4-4C96-B317-2291A355980E}"/>
          </ac:graphicFrameMkLst>
        </pc:graphicFrameChg>
        <pc:graphicFrameChg chg="modGraphic">
          <ac:chgData name="William Grey" userId="37b73424-c081-4fc2-b1af-363f4f3fd4f3" providerId="ADAL" clId="{F11430BB-26C8-401E-8758-513CD73F8E96}" dt="2023-01-20T14:46:45.287" v="511" actId="20577"/>
          <ac:graphicFrameMkLst>
            <pc:docMk/>
            <pc:sldMk cId="1623663592" sldId="310"/>
            <ac:graphicFrameMk id="7" creationId="{04EA50CB-0923-466F-8BE1-7502585B29EE}"/>
          </ac:graphicFrameMkLst>
        </pc:graphicFrameChg>
      </pc:sldChg>
      <pc:sldChg chg="delSp modSp add del mod">
        <pc:chgData name="William Grey" userId="37b73424-c081-4fc2-b1af-363f4f3fd4f3" providerId="ADAL" clId="{F11430BB-26C8-401E-8758-513CD73F8E96}" dt="2023-01-20T16:20:15.811" v="796" actId="47"/>
        <pc:sldMkLst>
          <pc:docMk/>
          <pc:sldMk cId="1058525964" sldId="311"/>
        </pc:sldMkLst>
        <pc:spChg chg="mod">
          <ac:chgData name="William Grey" userId="37b73424-c081-4fc2-b1af-363f4f3fd4f3" providerId="ADAL" clId="{F11430BB-26C8-401E-8758-513CD73F8E96}" dt="2023-01-20T16:19:31.484" v="794" actId="20577"/>
          <ac:spMkLst>
            <pc:docMk/>
            <pc:sldMk cId="1058525964" sldId="311"/>
            <ac:spMk id="2" creationId="{00000000-0000-0000-0000-000000000000}"/>
          </ac:spMkLst>
        </pc:spChg>
        <pc:spChg chg="del">
          <ac:chgData name="William Grey" userId="37b73424-c081-4fc2-b1af-363f4f3fd4f3" providerId="ADAL" clId="{F11430BB-26C8-401E-8758-513CD73F8E96}" dt="2023-01-20T14:41:01.579" v="405" actId="478"/>
          <ac:spMkLst>
            <pc:docMk/>
            <pc:sldMk cId="1058525964" sldId="311"/>
            <ac:spMk id="8" creationId="{A79545A6-6875-45EB-B72E-A3F535B936E3}"/>
          </ac:spMkLst>
        </pc:spChg>
        <pc:graphicFrameChg chg="modGraphic">
          <ac:chgData name="William Grey" userId="37b73424-c081-4fc2-b1af-363f4f3fd4f3" providerId="ADAL" clId="{F11430BB-26C8-401E-8758-513CD73F8E96}" dt="2023-01-20T14:47:03.201" v="519" actId="20577"/>
          <ac:graphicFrameMkLst>
            <pc:docMk/>
            <pc:sldMk cId="1058525964" sldId="311"/>
            <ac:graphicFrameMk id="4" creationId="{8BDA70B8-F0A5-4E22-B3CC-402578FAEDF5}"/>
          </ac:graphicFrameMkLst>
        </pc:graphicFrameChg>
        <pc:graphicFrameChg chg="modGraphic">
          <ac:chgData name="William Grey" userId="37b73424-c081-4fc2-b1af-363f4f3fd4f3" providerId="ADAL" clId="{F11430BB-26C8-401E-8758-513CD73F8E96}" dt="2023-01-20T14:41:10.573" v="411" actId="20577"/>
          <ac:graphicFrameMkLst>
            <pc:docMk/>
            <pc:sldMk cId="1058525964" sldId="311"/>
            <ac:graphicFrameMk id="6" creationId="{5CF82CCD-DDB4-4C96-B317-2291A355980E}"/>
          </ac:graphicFrameMkLst>
        </pc:graphicFrameChg>
        <pc:graphicFrameChg chg="modGraphic">
          <ac:chgData name="William Grey" userId="37b73424-c081-4fc2-b1af-363f4f3fd4f3" providerId="ADAL" clId="{F11430BB-26C8-401E-8758-513CD73F8E96}" dt="2023-01-20T14:41:05.636" v="407" actId="20577"/>
          <ac:graphicFrameMkLst>
            <pc:docMk/>
            <pc:sldMk cId="1058525964" sldId="311"/>
            <ac:graphicFrameMk id="7" creationId="{04EA50CB-0923-466F-8BE1-7502585B29EE}"/>
          </ac:graphicFrameMkLst>
        </pc:graphicFrameChg>
      </pc:sldChg>
      <pc:sldChg chg="modSp add del mod">
        <pc:chgData name="William Grey" userId="37b73424-c081-4fc2-b1af-363f4f3fd4f3" providerId="ADAL" clId="{F11430BB-26C8-401E-8758-513CD73F8E96}" dt="2023-01-20T16:25:54.158" v="825" actId="47"/>
        <pc:sldMkLst>
          <pc:docMk/>
          <pc:sldMk cId="4063706267" sldId="312"/>
        </pc:sldMkLst>
        <pc:spChg chg="mod">
          <ac:chgData name="William Grey" userId="37b73424-c081-4fc2-b1af-363f4f3fd4f3" providerId="ADAL" clId="{F11430BB-26C8-401E-8758-513CD73F8E96}" dt="2023-01-20T14:44:39.299" v="476" actId="20577"/>
          <ac:spMkLst>
            <pc:docMk/>
            <pc:sldMk cId="4063706267" sldId="312"/>
            <ac:spMk id="2" creationId="{00000000-0000-0000-0000-000000000000}"/>
          </ac:spMkLst>
        </pc:spChg>
        <pc:spChg chg="mod">
          <ac:chgData name="William Grey" userId="37b73424-c081-4fc2-b1af-363f4f3fd4f3" providerId="ADAL" clId="{F11430BB-26C8-401E-8758-513CD73F8E96}" dt="2023-01-20T14:42:14.171" v="421" actId="1076"/>
          <ac:spMkLst>
            <pc:docMk/>
            <pc:sldMk cId="4063706267" sldId="312"/>
            <ac:spMk id="8" creationId="{A79545A6-6875-45EB-B72E-A3F535B936E3}"/>
          </ac:spMkLst>
        </pc:spChg>
        <pc:graphicFrameChg chg="modGraphic">
          <ac:chgData name="William Grey" userId="37b73424-c081-4fc2-b1af-363f4f3fd4f3" providerId="ADAL" clId="{F11430BB-26C8-401E-8758-513CD73F8E96}" dt="2023-01-20T14:43:30.126" v="452" actId="20577"/>
          <ac:graphicFrameMkLst>
            <pc:docMk/>
            <pc:sldMk cId="4063706267" sldId="312"/>
            <ac:graphicFrameMk id="4" creationId="{8BDA70B8-F0A5-4E22-B3CC-402578FAEDF5}"/>
          </ac:graphicFrameMkLst>
        </pc:graphicFrameChg>
      </pc:sldChg>
      <pc:sldChg chg="addSp delSp modSp add del mod">
        <pc:chgData name="William Grey" userId="37b73424-c081-4fc2-b1af-363f4f3fd4f3" providerId="ADAL" clId="{F11430BB-26C8-401E-8758-513CD73F8E96}" dt="2023-01-20T16:57:44.113" v="1277" actId="47"/>
        <pc:sldMkLst>
          <pc:docMk/>
          <pc:sldMk cId="14586186" sldId="313"/>
        </pc:sldMkLst>
        <pc:spChg chg="mod">
          <ac:chgData name="William Grey" userId="37b73424-c081-4fc2-b1af-363f4f3fd4f3" providerId="ADAL" clId="{F11430BB-26C8-401E-8758-513CD73F8E96}" dt="2023-01-20T16:46:45.356" v="1120" actId="20577"/>
          <ac:spMkLst>
            <pc:docMk/>
            <pc:sldMk cId="14586186" sldId="313"/>
            <ac:spMk id="2" creationId="{00000000-0000-0000-0000-000000000000}"/>
          </ac:spMkLst>
        </pc:spChg>
        <pc:spChg chg="del">
          <ac:chgData name="William Grey" userId="37b73424-c081-4fc2-b1af-363f4f3fd4f3" providerId="ADAL" clId="{F11430BB-26C8-401E-8758-513CD73F8E96}" dt="2023-01-20T14:42:43.527" v="428" actId="478"/>
          <ac:spMkLst>
            <pc:docMk/>
            <pc:sldMk cId="14586186" sldId="313"/>
            <ac:spMk id="8" creationId="{A79545A6-6875-45EB-B72E-A3F535B936E3}"/>
          </ac:spMkLst>
        </pc:spChg>
        <pc:spChg chg="add mod">
          <ac:chgData name="William Grey" userId="37b73424-c081-4fc2-b1af-363f4f3fd4f3" providerId="ADAL" clId="{F11430BB-26C8-401E-8758-513CD73F8E96}" dt="2023-01-20T16:47:18.474" v="1125" actId="255"/>
          <ac:spMkLst>
            <pc:docMk/>
            <pc:sldMk cId="14586186" sldId="313"/>
            <ac:spMk id="9" creationId="{74A42EA9-AFC7-4043-B09E-D15AC6B86D02}"/>
          </ac:spMkLst>
        </pc:spChg>
        <pc:graphicFrameChg chg="mod modGraphic">
          <ac:chgData name="William Grey" userId="37b73424-c081-4fc2-b1af-363f4f3fd4f3" providerId="ADAL" clId="{F11430BB-26C8-401E-8758-513CD73F8E96}" dt="2023-01-20T16:46:32.826" v="1098" actId="20577"/>
          <ac:graphicFrameMkLst>
            <pc:docMk/>
            <pc:sldMk cId="14586186" sldId="313"/>
            <ac:graphicFrameMk id="4" creationId="{8BDA70B8-F0A5-4E22-B3CC-402578FAEDF5}"/>
          </ac:graphicFrameMkLst>
        </pc:graphicFrameChg>
        <pc:graphicFrameChg chg="del">
          <ac:chgData name="William Grey" userId="37b73424-c081-4fc2-b1af-363f4f3fd4f3" providerId="ADAL" clId="{F11430BB-26C8-401E-8758-513CD73F8E96}" dt="2023-01-20T14:42:48.397" v="430" actId="478"/>
          <ac:graphicFrameMkLst>
            <pc:docMk/>
            <pc:sldMk cId="14586186" sldId="313"/>
            <ac:graphicFrameMk id="6" creationId="{5CF82CCD-DDB4-4C96-B317-2291A355980E}"/>
          </ac:graphicFrameMkLst>
        </pc:graphicFrameChg>
        <pc:graphicFrameChg chg="del">
          <ac:chgData name="William Grey" userId="37b73424-c081-4fc2-b1af-363f4f3fd4f3" providerId="ADAL" clId="{F11430BB-26C8-401E-8758-513CD73F8E96}" dt="2023-01-20T14:42:46.083" v="429" actId="478"/>
          <ac:graphicFrameMkLst>
            <pc:docMk/>
            <pc:sldMk cId="14586186" sldId="313"/>
            <ac:graphicFrameMk id="7" creationId="{04EA50CB-0923-466F-8BE1-7502585B29EE}"/>
          </ac:graphicFrameMkLst>
        </pc:graphicFrameChg>
      </pc:sldChg>
      <pc:sldChg chg="modSp add del mod">
        <pc:chgData name="William Grey" userId="37b73424-c081-4fc2-b1af-363f4f3fd4f3" providerId="ADAL" clId="{F11430BB-26C8-401E-8758-513CD73F8E96}" dt="2023-01-20T16:25:54.351" v="826" actId="47"/>
        <pc:sldMkLst>
          <pc:docMk/>
          <pc:sldMk cId="3653564963" sldId="314"/>
        </pc:sldMkLst>
        <pc:spChg chg="mod">
          <ac:chgData name="William Grey" userId="37b73424-c081-4fc2-b1af-363f4f3fd4f3" providerId="ADAL" clId="{F11430BB-26C8-401E-8758-513CD73F8E96}" dt="2023-01-20T14:44:44.567" v="478" actId="20577"/>
          <ac:spMkLst>
            <pc:docMk/>
            <pc:sldMk cId="3653564963" sldId="314"/>
            <ac:spMk id="2" creationId="{00000000-0000-0000-0000-000000000000}"/>
          </ac:spMkLst>
        </pc:spChg>
        <pc:spChg chg="mod">
          <ac:chgData name="William Grey" userId="37b73424-c081-4fc2-b1af-363f4f3fd4f3" providerId="ADAL" clId="{F11430BB-26C8-401E-8758-513CD73F8E96}" dt="2023-01-20T14:43:45.805" v="463" actId="1035"/>
          <ac:spMkLst>
            <pc:docMk/>
            <pc:sldMk cId="3653564963" sldId="314"/>
            <ac:spMk id="8" creationId="{A79545A6-6875-45EB-B72E-A3F535B936E3}"/>
          </ac:spMkLst>
        </pc:spChg>
        <pc:graphicFrameChg chg="modGraphic">
          <ac:chgData name="William Grey" userId="37b73424-c081-4fc2-b1af-363f4f3fd4f3" providerId="ADAL" clId="{F11430BB-26C8-401E-8758-513CD73F8E96}" dt="2023-01-20T14:47:21.903" v="523" actId="20577"/>
          <ac:graphicFrameMkLst>
            <pc:docMk/>
            <pc:sldMk cId="3653564963" sldId="314"/>
            <ac:graphicFrameMk id="4" creationId="{8BDA70B8-F0A5-4E22-B3CC-402578FAEDF5}"/>
          </ac:graphicFrameMkLst>
        </pc:graphicFrameChg>
        <pc:graphicFrameChg chg="modGraphic">
          <ac:chgData name="William Grey" userId="37b73424-c081-4fc2-b1af-363f4f3fd4f3" providerId="ADAL" clId="{F11430BB-26C8-401E-8758-513CD73F8E96}" dt="2023-01-20T14:46:39.090" v="509" actId="20577"/>
          <ac:graphicFrameMkLst>
            <pc:docMk/>
            <pc:sldMk cId="3653564963" sldId="314"/>
            <ac:graphicFrameMk id="6" creationId="{5CF82CCD-DDB4-4C96-B317-2291A355980E}"/>
          </ac:graphicFrameMkLst>
        </pc:graphicFrameChg>
        <pc:graphicFrameChg chg="modGraphic">
          <ac:chgData name="William Grey" userId="37b73424-c081-4fc2-b1af-363f4f3fd4f3" providerId="ADAL" clId="{F11430BB-26C8-401E-8758-513CD73F8E96}" dt="2023-01-20T14:46:36.674" v="507" actId="20577"/>
          <ac:graphicFrameMkLst>
            <pc:docMk/>
            <pc:sldMk cId="3653564963" sldId="314"/>
            <ac:graphicFrameMk id="7" creationId="{04EA50CB-0923-466F-8BE1-7502585B29EE}"/>
          </ac:graphicFrameMkLst>
        </pc:graphicFrameChg>
      </pc:sldChg>
      <pc:sldChg chg="modSp add del mod">
        <pc:chgData name="William Grey" userId="37b73424-c081-4fc2-b1af-363f4f3fd4f3" providerId="ADAL" clId="{F11430BB-26C8-401E-8758-513CD73F8E96}" dt="2023-01-20T16:25:54.585" v="827" actId="47"/>
        <pc:sldMkLst>
          <pc:docMk/>
          <pc:sldMk cId="2953607037" sldId="315"/>
        </pc:sldMkLst>
        <pc:spChg chg="mod">
          <ac:chgData name="William Grey" userId="37b73424-c081-4fc2-b1af-363f4f3fd4f3" providerId="ADAL" clId="{F11430BB-26C8-401E-8758-513CD73F8E96}" dt="2023-01-20T14:44:14.201" v="468" actId="20577"/>
          <ac:spMkLst>
            <pc:docMk/>
            <pc:sldMk cId="2953607037" sldId="315"/>
            <ac:spMk id="2" creationId="{00000000-0000-0000-0000-000000000000}"/>
          </ac:spMkLst>
        </pc:spChg>
        <pc:spChg chg="mod">
          <ac:chgData name="William Grey" userId="37b73424-c081-4fc2-b1af-363f4f3fd4f3" providerId="ADAL" clId="{F11430BB-26C8-401E-8758-513CD73F8E96}" dt="2023-01-20T14:44:01.690" v="465" actId="1076"/>
          <ac:spMkLst>
            <pc:docMk/>
            <pc:sldMk cId="2953607037" sldId="315"/>
            <ac:spMk id="8" creationId="{A79545A6-6875-45EB-B72E-A3F535B936E3}"/>
          </ac:spMkLst>
        </pc:spChg>
        <pc:graphicFrameChg chg="modGraphic">
          <ac:chgData name="William Grey" userId="37b73424-c081-4fc2-b1af-363f4f3fd4f3" providerId="ADAL" clId="{F11430BB-26C8-401E-8758-513CD73F8E96}" dt="2023-01-20T14:47:26.923" v="525" actId="20577"/>
          <ac:graphicFrameMkLst>
            <pc:docMk/>
            <pc:sldMk cId="2953607037" sldId="315"/>
            <ac:graphicFrameMk id="4" creationId="{8BDA70B8-F0A5-4E22-B3CC-402578FAEDF5}"/>
          </ac:graphicFrameMkLst>
        </pc:graphicFrameChg>
        <pc:graphicFrameChg chg="mod modGraphic">
          <ac:chgData name="William Grey" userId="37b73424-c081-4fc2-b1af-363f4f3fd4f3" providerId="ADAL" clId="{F11430BB-26C8-401E-8758-513CD73F8E96}" dt="2023-01-20T14:46:28.004" v="503" actId="20577"/>
          <ac:graphicFrameMkLst>
            <pc:docMk/>
            <pc:sldMk cId="2953607037" sldId="315"/>
            <ac:graphicFrameMk id="6" creationId="{5CF82CCD-DDB4-4C96-B317-2291A355980E}"/>
          </ac:graphicFrameMkLst>
        </pc:graphicFrameChg>
        <pc:graphicFrameChg chg="modGraphic">
          <ac:chgData name="William Grey" userId="37b73424-c081-4fc2-b1af-363f4f3fd4f3" providerId="ADAL" clId="{F11430BB-26C8-401E-8758-513CD73F8E96}" dt="2023-01-20T14:46:30.904" v="505" actId="20577"/>
          <ac:graphicFrameMkLst>
            <pc:docMk/>
            <pc:sldMk cId="2953607037" sldId="315"/>
            <ac:graphicFrameMk id="7" creationId="{04EA50CB-0923-466F-8BE1-7502585B29EE}"/>
          </ac:graphicFrameMkLst>
        </pc:graphicFrameChg>
      </pc:sldChg>
      <pc:sldChg chg="modSp add del mod">
        <pc:chgData name="William Grey" userId="37b73424-c081-4fc2-b1af-363f4f3fd4f3" providerId="ADAL" clId="{F11430BB-26C8-401E-8758-513CD73F8E96}" dt="2023-01-20T16:25:54.827" v="828" actId="47"/>
        <pc:sldMkLst>
          <pc:docMk/>
          <pc:sldMk cId="652282329" sldId="316"/>
        </pc:sldMkLst>
        <pc:spChg chg="mod">
          <ac:chgData name="William Grey" userId="37b73424-c081-4fc2-b1af-363f4f3fd4f3" providerId="ADAL" clId="{F11430BB-26C8-401E-8758-513CD73F8E96}" dt="2023-01-20T14:46:08.765" v="492" actId="1076"/>
          <ac:spMkLst>
            <pc:docMk/>
            <pc:sldMk cId="652282329" sldId="316"/>
            <ac:spMk id="8" creationId="{A79545A6-6875-45EB-B72E-A3F535B936E3}"/>
          </ac:spMkLst>
        </pc:spChg>
        <pc:graphicFrameChg chg="modGraphic">
          <ac:chgData name="William Grey" userId="37b73424-c081-4fc2-b1af-363f4f3fd4f3" providerId="ADAL" clId="{F11430BB-26C8-401E-8758-513CD73F8E96}" dt="2023-01-20T14:47:32.369" v="527" actId="20577"/>
          <ac:graphicFrameMkLst>
            <pc:docMk/>
            <pc:sldMk cId="652282329" sldId="316"/>
            <ac:graphicFrameMk id="4" creationId="{8BDA70B8-F0A5-4E22-B3CC-402578FAEDF5}"/>
          </ac:graphicFrameMkLst>
        </pc:graphicFrameChg>
        <pc:graphicFrameChg chg="modGraphic">
          <ac:chgData name="William Grey" userId="37b73424-c081-4fc2-b1af-363f4f3fd4f3" providerId="ADAL" clId="{F11430BB-26C8-401E-8758-513CD73F8E96}" dt="2023-01-20T14:48:48.758" v="549" actId="20577"/>
          <ac:graphicFrameMkLst>
            <pc:docMk/>
            <pc:sldMk cId="652282329" sldId="316"/>
            <ac:graphicFrameMk id="6" creationId="{5CF82CCD-DDB4-4C96-B317-2291A355980E}"/>
          </ac:graphicFrameMkLst>
        </pc:graphicFrameChg>
        <pc:graphicFrameChg chg="modGraphic">
          <ac:chgData name="William Grey" userId="37b73424-c081-4fc2-b1af-363f4f3fd4f3" providerId="ADAL" clId="{F11430BB-26C8-401E-8758-513CD73F8E96}" dt="2023-01-20T14:46:14.507" v="495" actId="20577"/>
          <ac:graphicFrameMkLst>
            <pc:docMk/>
            <pc:sldMk cId="652282329" sldId="316"/>
            <ac:graphicFrameMk id="7" creationId="{04EA50CB-0923-466F-8BE1-7502585B29EE}"/>
          </ac:graphicFrameMkLst>
        </pc:graphicFrameChg>
      </pc:sldChg>
      <pc:sldChg chg="modSp add del mod">
        <pc:chgData name="William Grey" userId="37b73424-c081-4fc2-b1af-363f4f3fd4f3" providerId="ADAL" clId="{F11430BB-26C8-401E-8758-513CD73F8E96}" dt="2023-01-20T16:25:55.122" v="829" actId="47"/>
        <pc:sldMkLst>
          <pc:docMk/>
          <pc:sldMk cId="4147342132" sldId="317"/>
        </pc:sldMkLst>
        <pc:spChg chg="mod">
          <ac:chgData name="William Grey" userId="37b73424-c081-4fc2-b1af-363f4f3fd4f3" providerId="ADAL" clId="{F11430BB-26C8-401E-8758-513CD73F8E96}" dt="2023-01-20T14:48:01.955" v="529" actId="1076"/>
          <ac:spMkLst>
            <pc:docMk/>
            <pc:sldMk cId="4147342132" sldId="317"/>
            <ac:spMk id="8" creationId="{A79545A6-6875-45EB-B72E-A3F535B936E3}"/>
          </ac:spMkLst>
        </pc:spChg>
        <pc:graphicFrameChg chg="modGraphic">
          <ac:chgData name="William Grey" userId="37b73424-c081-4fc2-b1af-363f4f3fd4f3" providerId="ADAL" clId="{F11430BB-26C8-401E-8758-513CD73F8E96}" dt="2023-01-20T14:50:22.081" v="591" actId="20577"/>
          <ac:graphicFrameMkLst>
            <pc:docMk/>
            <pc:sldMk cId="4147342132" sldId="317"/>
            <ac:graphicFrameMk id="4" creationId="{8BDA70B8-F0A5-4E22-B3CC-402578FAEDF5}"/>
          </ac:graphicFrameMkLst>
        </pc:graphicFrameChg>
        <pc:graphicFrameChg chg="modGraphic">
          <ac:chgData name="William Grey" userId="37b73424-c081-4fc2-b1af-363f4f3fd4f3" providerId="ADAL" clId="{F11430BB-26C8-401E-8758-513CD73F8E96}" dt="2023-01-20T14:48:41.717" v="547" actId="20577"/>
          <ac:graphicFrameMkLst>
            <pc:docMk/>
            <pc:sldMk cId="4147342132" sldId="317"/>
            <ac:graphicFrameMk id="6" creationId="{5CF82CCD-DDB4-4C96-B317-2291A355980E}"/>
          </ac:graphicFrameMkLst>
        </pc:graphicFrameChg>
      </pc:sldChg>
      <pc:sldChg chg="modSp add del mod">
        <pc:chgData name="William Grey" userId="37b73424-c081-4fc2-b1af-363f4f3fd4f3" providerId="ADAL" clId="{F11430BB-26C8-401E-8758-513CD73F8E96}" dt="2023-01-20T16:25:55.415" v="830" actId="47"/>
        <pc:sldMkLst>
          <pc:docMk/>
          <pc:sldMk cId="385288864" sldId="318"/>
        </pc:sldMkLst>
        <pc:spChg chg="mod">
          <ac:chgData name="William Grey" userId="37b73424-c081-4fc2-b1af-363f4f3fd4f3" providerId="ADAL" clId="{F11430BB-26C8-401E-8758-513CD73F8E96}" dt="2023-01-20T14:48:18.946" v="540" actId="1035"/>
          <ac:spMkLst>
            <pc:docMk/>
            <pc:sldMk cId="385288864" sldId="318"/>
            <ac:spMk id="8" creationId="{A79545A6-6875-45EB-B72E-A3F535B936E3}"/>
          </ac:spMkLst>
        </pc:spChg>
        <pc:graphicFrameChg chg="modGraphic">
          <ac:chgData name="William Grey" userId="37b73424-c081-4fc2-b1af-363f4f3fd4f3" providerId="ADAL" clId="{F11430BB-26C8-401E-8758-513CD73F8E96}" dt="2023-01-20T14:50:16.453" v="585" actId="20577"/>
          <ac:graphicFrameMkLst>
            <pc:docMk/>
            <pc:sldMk cId="385288864" sldId="318"/>
            <ac:graphicFrameMk id="4" creationId="{8BDA70B8-F0A5-4E22-B3CC-402578FAEDF5}"/>
          </ac:graphicFrameMkLst>
        </pc:graphicFrameChg>
        <pc:graphicFrameChg chg="modGraphic">
          <ac:chgData name="William Grey" userId="37b73424-c081-4fc2-b1af-363f4f3fd4f3" providerId="ADAL" clId="{F11430BB-26C8-401E-8758-513CD73F8E96}" dt="2023-01-20T14:48:34.841" v="545" actId="20577"/>
          <ac:graphicFrameMkLst>
            <pc:docMk/>
            <pc:sldMk cId="385288864" sldId="318"/>
            <ac:graphicFrameMk id="6" creationId="{5CF82CCD-DDB4-4C96-B317-2291A355980E}"/>
          </ac:graphicFrameMkLst>
        </pc:graphicFrameChg>
      </pc:sldChg>
      <pc:sldChg chg="modSp add del mod">
        <pc:chgData name="William Grey" userId="37b73424-c081-4fc2-b1af-363f4f3fd4f3" providerId="ADAL" clId="{F11430BB-26C8-401E-8758-513CD73F8E96}" dt="2023-01-20T16:25:55.570" v="831" actId="47"/>
        <pc:sldMkLst>
          <pc:docMk/>
          <pc:sldMk cId="1011105074" sldId="319"/>
        </pc:sldMkLst>
        <pc:spChg chg="mod">
          <ac:chgData name="William Grey" userId="37b73424-c081-4fc2-b1af-363f4f3fd4f3" providerId="ADAL" clId="{F11430BB-26C8-401E-8758-513CD73F8E96}" dt="2023-01-20T14:48:27.165" v="542" actId="1076"/>
          <ac:spMkLst>
            <pc:docMk/>
            <pc:sldMk cId="1011105074" sldId="319"/>
            <ac:spMk id="8" creationId="{A79545A6-6875-45EB-B72E-A3F535B936E3}"/>
          </ac:spMkLst>
        </pc:spChg>
        <pc:graphicFrameChg chg="modGraphic">
          <ac:chgData name="William Grey" userId="37b73424-c081-4fc2-b1af-363f4f3fd4f3" providerId="ADAL" clId="{F11430BB-26C8-401E-8758-513CD73F8E96}" dt="2023-01-20T14:50:09.604" v="579" actId="20577"/>
          <ac:graphicFrameMkLst>
            <pc:docMk/>
            <pc:sldMk cId="1011105074" sldId="319"/>
            <ac:graphicFrameMk id="4" creationId="{8BDA70B8-F0A5-4E22-B3CC-402578FAEDF5}"/>
          </ac:graphicFrameMkLst>
        </pc:graphicFrameChg>
        <pc:graphicFrameChg chg="mod modGraphic">
          <ac:chgData name="William Grey" userId="37b73424-c081-4fc2-b1af-363f4f3fd4f3" providerId="ADAL" clId="{F11430BB-26C8-401E-8758-513CD73F8E96}" dt="2023-01-20T14:49:17.180" v="557" actId="20577"/>
          <ac:graphicFrameMkLst>
            <pc:docMk/>
            <pc:sldMk cId="1011105074" sldId="319"/>
            <ac:graphicFrameMk id="6" creationId="{5CF82CCD-DDB4-4C96-B317-2291A355980E}"/>
          </ac:graphicFrameMkLst>
        </pc:graphicFrameChg>
        <pc:graphicFrameChg chg="modGraphic">
          <ac:chgData name="William Grey" userId="37b73424-c081-4fc2-b1af-363f4f3fd4f3" providerId="ADAL" clId="{F11430BB-26C8-401E-8758-513CD73F8E96}" dt="2023-01-20T14:49:26.045" v="558" actId="20577"/>
          <ac:graphicFrameMkLst>
            <pc:docMk/>
            <pc:sldMk cId="1011105074" sldId="319"/>
            <ac:graphicFrameMk id="7" creationId="{04EA50CB-0923-466F-8BE1-7502585B29EE}"/>
          </ac:graphicFrameMkLst>
        </pc:graphicFrameChg>
      </pc:sldChg>
      <pc:sldChg chg="modSp add del mod">
        <pc:chgData name="William Grey" userId="37b73424-c081-4fc2-b1af-363f4f3fd4f3" providerId="ADAL" clId="{F11430BB-26C8-401E-8758-513CD73F8E96}" dt="2023-01-20T16:25:55.837" v="832" actId="47"/>
        <pc:sldMkLst>
          <pc:docMk/>
          <pc:sldMk cId="2549764120" sldId="320"/>
        </pc:sldMkLst>
        <pc:spChg chg="mod">
          <ac:chgData name="William Grey" userId="37b73424-c081-4fc2-b1af-363f4f3fd4f3" providerId="ADAL" clId="{F11430BB-26C8-401E-8758-513CD73F8E96}" dt="2023-01-20T14:49:36.315" v="562" actId="1036"/>
          <ac:spMkLst>
            <pc:docMk/>
            <pc:sldMk cId="2549764120" sldId="320"/>
            <ac:spMk id="8" creationId="{A79545A6-6875-45EB-B72E-A3F535B936E3}"/>
          </ac:spMkLst>
        </pc:spChg>
        <pc:graphicFrameChg chg="modGraphic">
          <ac:chgData name="William Grey" userId="37b73424-c081-4fc2-b1af-363f4f3fd4f3" providerId="ADAL" clId="{F11430BB-26C8-401E-8758-513CD73F8E96}" dt="2023-01-20T14:50:03.239" v="572" actId="20577"/>
          <ac:graphicFrameMkLst>
            <pc:docMk/>
            <pc:sldMk cId="2549764120" sldId="320"/>
            <ac:graphicFrameMk id="4" creationId="{8BDA70B8-F0A5-4E22-B3CC-402578FAEDF5}"/>
          </ac:graphicFrameMkLst>
        </pc:graphicFrameChg>
        <pc:graphicFrameChg chg="modGraphic">
          <ac:chgData name="William Grey" userId="37b73424-c081-4fc2-b1af-363f4f3fd4f3" providerId="ADAL" clId="{F11430BB-26C8-401E-8758-513CD73F8E96}" dt="2023-01-20T14:49:45.767" v="563" actId="20577"/>
          <ac:graphicFrameMkLst>
            <pc:docMk/>
            <pc:sldMk cId="2549764120" sldId="320"/>
            <ac:graphicFrameMk id="7" creationId="{04EA50CB-0923-466F-8BE1-7502585B29EE}"/>
          </ac:graphicFrameMkLst>
        </pc:graphicFrameChg>
      </pc:sldChg>
      <pc:sldChg chg="modSp add del mod">
        <pc:chgData name="William Grey" userId="37b73424-c081-4fc2-b1af-363f4f3fd4f3" providerId="ADAL" clId="{F11430BB-26C8-401E-8758-513CD73F8E96}" dt="2023-01-20T16:25:56.095" v="833" actId="47"/>
        <pc:sldMkLst>
          <pc:docMk/>
          <pc:sldMk cId="2813748401" sldId="321"/>
        </pc:sldMkLst>
        <pc:spChg chg="mod">
          <ac:chgData name="William Grey" userId="37b73424-c081-4fc2-b1af-363f4f3fd4f3" providerId="ADAL" clId="{F11430BB-26C8-401E-8758-513CD73F8E96}" dt="2023-01-20T14:49:58.638" v="566" actId="1035"/>
          <ac:spMkLst>
            <pc:docMk/>
            <pc:sldMk cId="2813748401" sldId="321"/>
            <ac:spMk id="8" creationId="{A79545A6-6875-45EB-B72E-A3F535B936E3}"/>
          </ac:spMkLst>
        </pc:spChg>
      </pc:sldChg>
      <pc:sldChg chg="modSp add del mod">
        <pc:chgData name="William Grey" userId="37b73424-c081-4fc2-b1af-363f4f3fd4f3" providerId="ADAL" clId="{F11430BB-26C8-401E-8758-513CD73F8E96}" dt="2023-01-20T16:25:56.305" v="834" actId="47"/>
        <pc:sldMkLst>
          <pc:docMk/>
          <pc:sldMk cId="3639931912" sldId="322"/>
        </pc:sldMkLst>
        <pc:spChg chg="mod">
          <ac:chgData name="William Grey" userId="37b73424-c081-4fc2-b1af-363f4f3fd4f3" providerId="ADAL" clId="{F11430BB-26C8-401E-8758-513CD73F8E96}" dt="2023-01-20T14:50:51.572" v="594" actId="1035"/>
          <ac:spMkLst>
            <pc:docMk/>
            <pc:sldMk cId="3639931912" sldId="322"/>
            <ac:spMk id="8" creationId="{A79545A6-6875-45EB-B72E-A3F535B936E3}"/>
          </ac:spMkLst>
        </pc:spChg>
        <pc:graphicFrameChg chg="modGraphic">
          <ac:chgData name="William Grey" userId="37b73424-c081-4fc2-b1af-363f4f3fd4f3" providerId="ADAL" clId="{F11430BB-26C8-401E-8758-513CD73F8E96}" dt="2023-01-20T14:51:41.172" v="623" actId="20577"/>
          <ac:graphicFrameMkLst>
            <pc:docMk/>
            <pc:sldMk cId="3639931912" sldId="322"/>
            <ac:graphicFrameMk id="4" creationId="{8BDA70B8-F0A5-4E22-B3CC-402578FAEDF5}"/>
          </ac:graphicFrameMkLst>
        </pc:graphicFrameChg>
      </pc:sldChg>
      <pc:sldChg chg="modSp add del mod">
        <pc:chgData name="William Grey" userId="37b73424-c081-4fc2-b1af-363f4f3fd4f3" providerId="ADAL" clId="{F11430BB-26C8-401E-8758-513CD73F8E96}" dt="2023-01-20T16:25:56.593" v="835" actId="47"/>
        <pc:sldMkLst>
          <pc:docMk/>
          <pc:sldMk cId="2575164413" sldId="323"/>
        </pc:sldMkLst>
        <pc:spChg chg="mod">
          <ac:chgData name="William Grey" userId="37b73424-c081-4fc2-b1af-363f4f3fd4f3" providerId="ADAL" clId="{F11430BB-26C8-401E-8758-513CD73F8E96}" dt="2023-01-20T14:51:03.161" v="596" actId="1076"/>
          <ac:spMkLst>
            <pc:docMk/>
            <pc:sldMk cId="2575164413" sldId="323"/>
            <ac:spMk id="8" creationId="{A79545A6-6875-45EB-B72E-A3F535B936E3}"/>
          </ac:spMkLst>
        </pc:spChg>
        <pc:graphicFrameChg chg="modGraphic">
          <ac:chgData name="William Grey" userId="37b73424-c081-4fc2-b1af-363f4f3fd4f3" providerId="ADAL" clId="{F11430BB-26C8-401E-8758-513CD73F8E96}" dt="2023-01-20T14:51:36.468" v="616" actId="20577"/>
          <ac:graphicFrameMkLst>
            <pc:docMk/>
            <pc:sldMk cId="2575164413" sldId="323"/>
            <ac:graphicFrameMk id="4" creationId="{8BDA70B8-F0A5-4E22-B3CC-402578FAEDF5}"/>
          </ac:graphicFrameMkLst>
        </pc:graphicFrameChg>
        <pc:graphicFrameChg chg="mod modGraphic">
          <ac:chgData name="William Grey" userId="37b73424-c081-4fc2-b1af-363f4f3fd4f3" providerId="ADAL" clId="{F11430BB-26C8-401E-8758-513CD73F8E96}" dt="2023-01-20T14:51:28.586" v="609" actId="20577"/>
          <ac:graphicFrameMkLst>
            <pc:docMk/>
            <pc:sldMk cId="2575164413" sldId="323"/>
            <ac:graphicFrameMk id="6" creationId="{5CF82CCD-DDB4-4C96-B317-2291A355980E}"/>
          </ac:graphicFrameMkLst>
        </pc:graphicFrameChg>
        <pc:graphicFrameChg chg="modGraphic">
          <ac:chgData name="William Grey" userId="37b73424-c081-4fc2-b1af-363f4f3fd4f3" providerId="ADAL" clId="{F11430BB-26C8-401E-8758-513CD73F8E96}" dt="2023-01-20T14:51:05.973" v="597" actId="20577"/>
          <ac:graphicFrameMkLst>
            <pc:docMk/>
            <pc:sldMk cId="2575164413" sldId="323"/>
            <ac:graphicFrameMk id="7" creationId="{04EA50CB-0923-466F-8BE1-7502585B29EE}"/>
          </ac:graphicFrameMkLst>
        </pc:graphicFrameChg>
      </pc:sldChg>
      <pc:sldChg chg="modSp add del mod">
        <pc:chgData name="William Grey" userId="37b73424-c081-4fc2-b1af-363f4f3fd4f3" providerId="ADAL" clId="{F11430BB-26C8-401E-8758-513CD73F8E96}" dt="2023-01-20T16:25:56.847" v="836" actId="47"/>
        <pc:sldMkLst>
          <pc:docMk/>
          <pc:sldMk cId="2260558123" sldId="324"/>
        </pc:sldMkLst>
        <pc:spChg chg="mod">
          <ac:chgData name="William Grey" userId="37b73424-c081-4fc2-b1af-363f4f3fd4f3" providerId="ADAL" clId="{F11430BB-26C8-401E-8758-513CD73F8E96}" dt="2023-01-20T14:51:54.606" v="627" actId="1036"/>
          <ac:spMkLst>
            <pc:docMk/>
            <pc:sldMk cId="2260558123" sldId="324"/>
            <ac:spMk id="8" creationId="{A79545A6-6875-45EB-B72E-A3F535B936E3}"/>
          </ac:spMkLst>
        </pc:spChg>
        <pc:graphicFrameChg chg="modGraphic">
          <ac:chgData name="William Grey" userId="37b73424-c081-4fc2-b1af-363f4f3fd4f3" providerId="ADAL" clId="{F11430BB-26C8-401E-8758-513CD73F8E96}" dt="2023-01-20T14:52:00.512" v="628" actId="20577"/>
          <ac:graphicFrameMkLst>
            <pc:docMk/>
            <pc:sldMk cId="2260558123" sldId="324"/>
            <ac:graphicFrameMk id="7" creationId="{04EA50CB-0923-466F-8BE1-7502585B29EE}"/>
          </ac:graphicFrameMkLst>
        </pc:graphicFrameChg>
      </pc:sldChg>
      <pc:sldChg chg="modSp add del mod">
        <pc:chgData name="William Grey" userId="37b73424-c081-4fc2-b1af-363f4f3fd4f3" providerId="ADAL" clId="{F11430BB-26C8-401E-8758-513CD73F8E96}" dt="2023-01-20T16:25:57.102" v="837" actId="47"/>
        <pc:sldMkLst>
          <pc:docMk/>
          <pc:sldMk cId="4212426600" sldId="325"/>
        </pc:sldMkLst>
        <pc:spChg chg="mod">
          <ac:chgData name="William Grey" userId="37b73424-c081-4fc2-b1af-363f4f3fd4f3" providerId="ADAL" clId="{F11430BB-26C8-401E-8758-513CD73F8E96}" dt="2023-01-20T14:52:12.596" v="631" actId="1035"/>
          <ac:spMkLst>
            <pc:docMk/>
            <pc:sldMk cId="4212426600" sldId="325"/>
            <ac:spMk id="8" creationId="{A79545A6-6875-45EB-B72E-A3F535B936E3}"/>
          </ac:spMkLst>
        </pc:spChg>
        <pc:graphicFrameChg chg="modGraphic">
          <ac:chgData name="William Grey" userId="37b73424-c081-4fc2-b1af-363f4f3fd4f3" providerId="ADAL" clId="{F11430BB-26C8-401E-8758-513CD73F8E96}" dt="2023-01-20T14:52:31.509" v="640" actId="20577"/>
          <ac:graphicFrameMkLst>
            <pc:docMk/>
            <pc:sldMk cId="4212426600" sldId="325"/>
            <ac:graphicFrameMk id="4" creationId="{8BDA70B8-F0A5-4E22-B3CC-402578FAEDF5}"/>
          </ac:graphicFrameMkLst>
        </pc:graphicFrameChg>
        <pc:graphicFrameChg chg="modGraphic">
          <ac:chgData name="William Grey" userId="37b73424-c081-4fc2-b1af-363f4f3fd4f3" providerId="ADAL" clId="{F11430BB-26C8-401E-8758-513CD73F8E96}" dt="2023-01-20T14:52:27.716" v="633" actId="20577"/>
          <ac:graphicFrameMkLst>
            <pc:docMk/>
            <pc:sldMk cId="4212426600" sldId="325"/>
            <ac:graphicFrameMk id="7" creationId="{04EA50CB-0923-466F-8BE1-7502585B29EE}"/>
          </ac:graphicFrameMkLst>
        </pc:graphicFrameChg>
      </pc:sldChg>
      <pc:sldChg chg="modSp add del mod">
        <pc:chgData name="William Grey" userId="37b73424-c081-4fc2-b1af-363f4f3fd4f3" providerId="ADAL" clId="{F11430BB-26C8-401E-8758-513CD73F8E96}" dt="2023-01-20T16:25:57.374" v="838" actId="47"/>
        <pc:sldMkLst>
          <pc:docMk/>
          <pc:sldMk cId="2820248203" sldId="326"/>
        </pc:sldMkLst>
        <pc:spChg chg="mod">
          <ac:chgData name="William Grey" userId="37b73424-c081-4fc2-b1af-363f4f3fd4f3" providerId="ADAL" clId="{F11430BB-26C8-401E-8758-513CD73F8E96}" dt="2023-01-20T14:52:44.108" v="644" actId="1035"/>
          <ac:spMkLst>
            <pc:docMk/>
            <pc:sldMk cId="2820248203" sldId="326"/>
            <ac:spMk id="8" creationId="{A79545A6-6875-45EB-B72E-A3F535B936E3}"/>
          </ac:spMkLst>
        </pc:spChg>
        <pc:graphicFrameChg chg="modGraphic">
          <ac:chgData name="William Grey" userId="37b73424-c081-4fc2-b1af-363f4f3fd4f3" providerId="ADAL" clId="{F11430BB-26C8-401E-8758-513CD73F8E96}" dt="2023-01-20T14:52:47.076" v="651" actId="20577"/>
          <ac:graphicFrameMkLst>
            <pc:docMk/>
            <pc:sldMk cId="2820248203" sldId="326"/>
            <ac:graphicFrameMk id="4" creationId="{8BDA70B8-F0A5-4E22-B3CC-402578FAEDF5}"/>
          </ac:graphicFrameMkLst>
        </pc:graphicFrameChg>
      </pc:sldChg>
      <pc:sldChg chg="modSp add del mod">
        <pc:chgData name="William Grey" userId="37b73424-c081-4fc2-b1af-363f4f3fd4f3" providerId="ADAL" clId="{F11430BB-26C8-401E-8758-513CD73F8E96}" dt="2023-01-20T16:25:57.684" v="839" actId="47"/>
        <pc:sldMkLst>
          <pc:docMk/>
          <pc:sldMk cId="1909362344" sldId="327"/>
        </pc:sldMkLst>
        <pc:spChg chg="mod">
          <ac:chgData name="William Grey" userId="37b73424-c081-4fc2-b1af-363f4f3fd4f3" providerId="ADAL" clId="{F11430BB-26C8-401E-8758-513CD73F8E96}" dt="2023-01-20T14:52:59.122" v="653" actId="1076"/>
          <ac:spMkLst>
            <pc:docMk/>
            <pc:sldMk cId="1909362344" sldId="327"/>
            <ac:spMk id="8" creationId="{A79545A6-6875-45EB-B72E-A3F535B936E3}"/>
          </ac:spMkLst>
        </pc:spChg>
        <pc:graphicFrameChg chg="mod modGraphic">
          <ac:chgData name="William Grey" userId="37b73424-c081-4fc2-b1af-363f4f3fd4f3" providerId="ADAL" clId="{F11430BB-26C8-401E-8758-513CD73F8E96}" dt="2023-01-20T14:53:25.136" v="661" actId="20577"/>
          <ac:graphicFrameMkLst>
            <pc:docMk/>
            <pc:sldMk cId="1909362344" sldId="327"/>
            <ac:graphicFrameMk id="6" creationId="{5CF82CCD-DDB4-4C96-B317-2291A355980E}"/>
          </ac:graphicFrameMkLst>
        </pc:graphicFrameChg>
        <pc:graphicFrameChg chg="modGraphic">
          <ac:chgData name="William Grey" userId="37b73424-c081-4fc2-b1af-363f4f3fd4f3" providerId="ADAL" clId="{F11430BB-26C8-401E-8758-513CD73F8E96}" dt="2023-01-20T14:54:26.641" v="662" actId="20577"/>
          <ac:graphicFrameMkLst>
            <pc:docMk/>
            <pc:sldMk cId="1909362344" sldId="327"/>
            <ac:graphicFrameMk id="7" creationId="{04EA50CB-0923-466F-8BE1-7502585B29EE}"/>
          </ac:graphicFrameMkLst>
        </pc:graphicFrameChg>
      </pc:sldChg>
      <pc:sldChg chg="modSp add del mod">
        <pc:chgData name="William Grey" userId="37b73424-c081-4fc2-b1af-363f4f3fd4f3" providerId="ADAL" clId="{F11430BB-26C8-401E-8758-513CD73F8E96}" dt="2023-01-20T16:25:58.022" v="840" actId="47"/>
        <pc:sldMkLst>
          <pc:docMk/>
          <pc:sldMk cId="2121718812" sldId="328"/>
        </pc:sldMkLst>
        <pc:spChg chg="mod">
          <ac:chgData name="William Grey" userId="37b73424-c081-4fc2-b1af-363f4f3fd4f3" providerId="ADAL" clId="{F11430BB-26C8-401E-8758-513CD73F8E96}" dt="2023-01-20T14:54:42.161" v="664" actId="1076"/>
          <ac:spMkLst>
            <pc:docMk/>
            <pc:sldMk cId="2121718812" sldId="328"/>
            <ac:spMk id="8" creationId="{A79545A6-6875-45EB-B72E-A3F535B936E3}"/>
          </ac:spMkLst>
        </pc:spChg>
        <pc:graphicFrameChg chg="modGraphic">
          <ac:chgData name="William Grey" userId="37b73424-c081-4fc2-b1af-363f4f3fd4f3" providerId="ADAL" clId="{F11430BB-26C8-401E-8758-513CD73F8E96}" dt="2023-01-20T14:54:44.675" v="665" actId="20577"/>
          <ac:graphicFrameMkLst>
            <pc:docMk/>
            <pc:sldMk cId="2121718812" sldId="328"/>
            <ac:graphicFrameMk id="7" creationId="{04EA50CB-0923-466F-8BE1-7502585B29EE}"/>
          </ac:graphicFrameMkLst>
        </pc:graphicFrameChg>
      </pc:sldChg>
      <pc:sldChg chg="modSp add del mod">
        <pc:chgData name="William Grey" userId="37b73424-c081-4fc2-b1af-363f4f3fd4f3" providerId="ADAL" clId="{F11430BB-26C8-401E-8758-513CD73F8E96}" dt="2023-01-20T16:25:58.465" v="841" actId="47"/>
        <pc:sldMkLst>
          <pc:docMk/>
          <pc:sldMk cId="2347412988" sldId="329"/>
        </pc:sldMkLst>
        <pc:spChg chg="mod">
          <ac:chgData name="William Grey" userId="37b73424-c081-4fc2-b1af-363f4f3fd4f3" providerId="ADAL" clId="{F11430BB-26C8-401E-8758-513CD73F8E96}" dt="2023-01-20T14:54:54.964" v="668" actId="1035"/>
          <ac:spMkLst>
            <pc:docMk/>
            <pc:sldMk cId="2347412988" sldId="329"/>
            <ac:spMk id="8" creationId="{A79545A6-6875-45EB-B72E-A3F535B936E3}"/>
          </ac:spMkLst>
        </pc:spChg>
        <pc:graphicFrameChg chg="modGraphic">
          <ac:chgData name="William Grey" userId="37b73424-c081-4fc2-b1af-363f4f3fd4f3" providerId="ADAL" clId="{F11430BB-26C8-401E-8758-513CD73F8E96}" dt="2023-01-20T14:55:01.038" v="674" actId="20577"/>
          <ac:graphicFrameMkLst>
            <pc:docMk/>
            <pc:sldMk cId="2347412988" sldId="329"/>
            <ac:graphicFrameMk id="4" creationId="{8BDA70B8-F0A5-4E22-B3CC-402578FAEDF5}"/>
          </ac:graphicFrameMkLst>
        </pc:graphicFrameChg>
      </pc:sldChg>
      <pc:sldChg chg="modSp add del mod">
        <pc:chgData name="William Grey" userId="37b73424-c081-4fc2-b1af-363f4f3fd4f3" providerId="ADAL" clId="{F11430BB-26C8-401E-8758-513CD73F8E96}" dt="2023-01-20T16:25:58.862" v="842" actId="47"/>
        <pc:sldMkLst>
          <pc:docMk/>
          <pc:sldMk cId="3179538917" sldId="330"/>
        </pc:sldMkLst>
        <pc:spChg chg="mod">
          <ac:chgData name="William Grey" userId="37b73424-c081-4fc2-b1af-363f4f3fd4f3" providerId="ADAL" clId="{F11430BB-26C8-401E-8758-513CD73F8E96}" dt="2023-01-20T14:55:21.672" v="677" actId="1036"/>
          <ac:spMkLst>
            <pc:docMk/>
            <pc:sldMk cId="3179538917" sldId="330"/>
            <ac:spMk id="8" creationId="{A79545A6-6875-45EB-B72E-A3F535B936E3}"/>
          </ac:spMkLst>
        </pc:spChg>
        <pc:graphicFrameChg chg="modGraphic">
          <ac:chgData name="William Grey" userId="37b73424-c081-4fc2-b1af-363f4f3fd4f3" providerId="ADAL" clId="{F11430BB-26C8-401E-8758-513CD73F8E96}" dt="2023-01-20T14:55:35.605" v="683" actId="20577"/>
          <ac:graphicFrameMkLst>
            <pc:docMk/>
            <pc:sldMk cId="3179538917" sldId="330"/>
            <ac:graphicFrameMk id="4" creationId="{8BDA70B8-F0A5-4E22-B3CC-402578FAEDF5}"/>
          </ac:graphicFrameMkLst>
        </pc:graphicFrameChg>
        <pc:graphicFrameChg chg="modGraphic">
          <ac:chgData name="William Grey" userId="37b73424-c081-4fc2-b1af-363f4f3fd4f3" providerId="ADAL" clId="{F11430BB-26C8-401E-8758-513CD73F8E96}" dt="2023-01-20T14:56:11.522" v="688" actId="20577"/>
          <ac:graphicFrameMkLst>
            <pc:docMk/>
            <pc:sldMk cId="3179538917" sldId="330"/>
            <ac:graphicFrameMk id="6" creationId="{5CF82CCD-DDB4-4C96-B317-2291A355980E}"/>
          </ac:graphicFrameMkLst>
        </pc:graphicFrameChg>
        <pc:graphicFrameChg chg="modGraphic">
          <ac:chgData name="William Grey" userId="37b73424-c081-4fc2-b1af-363f4f3fd4f3" providerId="ADAL" clId="{F11430BB-26C8-401E-8758-513CD73F8E96}" dt="2023-01-20T14:55:38.569" v="684" actId="20577"/>
          <ac:graphicFrameMkLst>
            <pc:docMk/>
            <pc:sldMk cId="3179538917" sldId="330"/>
            <ac:graphicFrameMk id="7" creationId="{04EA50CB-0923-466F-8BE1-7502585B29EE}"/>
          </ac:graphicFrameMkLst>
        </pc:graphicFrameChg>
      </pc:sldChg>
      <pc:sldChg chg="modSp add del mod">
        <pc:chgData name="William Grey" userId="37b73424-c081-4fc2-b1af-363f4f3fd4f3" providerId="ADAL" clId="{F11430BB-26C8-401E-8758-513CD73F8E96}" dt="2023-01-20T16:25:59.379" v="843" actId="47"/>
        <pc:sldMkLst>
          <pc:docMk/>
          <pc:sldMk cId="3345682892" sldId="331"/>
        </pc:sldMkLst>
        <pc:spChg chg="mod">
          <ac:chgData name="William Grey" userId="37b73424-c081-4fc2-b1af-363f4f3fd4f3" providerId="ADAL" clId="{F11430BB-26C8-401E-8758-513CD73F8E96}" dt="2023-01-20T14:56:24.943" v="693" actId="1036"/>
          <ac:spMkLst>
            <pc:docMk/>
            <pc:sldMk cId="3345682892" sldId="331"/>
            <ac:spMk id="8" creationId="{A79545A6-6875-45EB-B72E-A3F535B936E3}"/>
          </ac:spMkLst>
        </pc:spChg>
        <pc:graphicFrameChg chg="modGraphic">
          <ac:chgData name="William Grey" userId="37b73424-c081-4fc2-b1af-363f4f3fd4f3" providerId="ADAL" clId="{F11430BB-26C8-401E-8758-513CD73F8E96}" dt="2023-01-20T14:57:45.478" v="709" actId="20577"/>
          <ac:graphicFrameMkLst>
            <pc:docMk/>
            <pc:sldMk cId="3345682892" sldId="331"/>
            <ac:graphicFrameMk id="6" creationId="{5CF82CCD-DDB4-4C96-B317-2291A355980E}"/>
          </ac:graphicFrameMkLst>
        </pc:graphicFrameChg>
        <pc:graphicFrameChg chg="modGraphic">
          <ac:chgData name="William Grey" userId="37b73424-c081-4fc2-b1af-363f4f3fd4f3" providerId="ADAL" clId="{F11430BB-26C8-401E-8758-513CD73F8E96}" dt="2023-01-20T14:57:39.972" v="705" actId="20577"/>
          <ac:graphicFrameMkLst>
            <pc:docMk/>
            <pc:sldMk cId="3345682892" sldId="331"/>
            <ac:graphicFrameMk id="7" creationId="{04EA50CB-0923-466F-8BE1-7502585B29EE}"/>
          </ac:graphicFrameMkLst>
        </pc:graphicFrameChg>
      </pc:sldChg>
      <pc:sldChg chg="modSp add del mod">
        <pc:chgData name="William Grey" userId="37b73424-c081-4fc2-b1af-363f4f3fd4f3" providerId="ADAL" clId="{F11430BB-26C8-401E-8758-513CD73F8E96}" dt="2023-01-20T16:26:00.457" v="844" actId="47"/>
        <pc:sldMkLst>
          <pc:docMk/>
          <pc:sldMk cId="530490148" sldId="332"/>
        </pc:sldMkLst>
        <pc:graphicFrameChg chg="modGraphic">
          <ac:chgData name="William Grey" userId="37b73424-c081-4fc2-b1af-363f4f3fd4f3" providerId="ADAL" clId="{F11430BB-26C8-401E-8758-513CD73F8E96}" dt="2023-01-20T16:14:54.292" v="717" actId="20577"/>
          <ac:graphicFrameMkLst>
            <pc:docMk/>
            <pc:sldMk cId="530490148" sldId="332"/>
            <ac:graphicFrameMk id="6" creationId="{5CF82CCD-DDB4-4C96-B317-2291A355980E}"/>
          </ac:graphicFrameMkLst>
        </pc:graphicFrameChg>
        <pc:graphicFrameChg chg="modGraphic">
          <ac:chgData name="William Grey" userId="37b73424-c081-4fc2-b1af-363f4f3fd4f3" providerId="ADAL" clId="{F11430BB-26C8-401E-8758-513CD73F8E96}" dt="2023-01-20T16:14:48.985" v="713" actId="20577"/>
          <ac:graphicFrameMkLst>
            <pc:docMk/>
            <pc:sldMk cId="530490148" sldId="332"/>
            <ac:graphicFrameMk id="7" creationId="{04EA50CB-0923-466F-8BE1-7502585B29EE}"/>
          </ac:graphicFrameMkLst>
        </pc:graphicFrameChg>
      </pc:sldChg>
      <pc:sldChg chg="modSp add del mod">
        <pc:chgData name="William Grey" userId="37b73424-c081-4fc2-b1af-363f4f3fd4f3" providerId="ADAL" clId="{F11430BB-26C8-401E-8758-513CD73F8E96}" dt="2023-01-20T16:26:01.063" v="845" actId="47"/>
        <pc:sldMkLst>
          <pc:docMk/>
          <pc:sldMk cId="2206176852" sldId="333"/>
        </pc:sldMkLst>
        <pc:graphicFrameChg chg="modGraphic">
          <ac:chgData name="William Grey" userId="37b73424-c081-4fc2-b1af-363f4f3fd4f3" providerId="ADAL" clId="{F11430BB-26C8-401E-8758-513CD73F8E96}" dt="2023-01-20T16:15:24.732" v="727" actId="20577"/>
          <ac:graphicFrameMkLst>
            <pc:docMk/>
            <pc:sldMk cId="2206176852" sldId="333"/>
            <ac:graphicFrameMk id="6" creationId="{5CF82CCD-DDB4-4C96-B317-2291A355980E}"/>
          </ac:graphicFrameMkLst>
        </pc:graphicFrameChg>
        <pc:graphicFrameChg chg="modGraphic">
          <ac:chgData name="William Grey" userId="37b73424-c081-4fc2-b1af-363f4f3fd4f3" providerId="ADAL" clId="{F11430BB-26C8-401E-8758-513CD73F8E96}" dt="2023-01-20T16:15:16.290" v="723" actId="2161"/>
          <ac:graphicFrameMkLst>
            <pc:docMk/>
            <pc:sldMk cId="2206176852" sldId="333"/>
            <ac:graphicFrameMk id="7" creationId="{04EA50CB-0923-466F-8BE1-7502585B29EE}"/>
          </ac:graphicFrameMkLst>
        </pc:graphicFrameChg>
      </pc:sldChg>
      <pc:sldChg chg="addSp delSp modSp add mod">
        <pc:chgData name="William Grey" userId="37b73424-c081-4fc2-b1af-363f4f3fd4f3" providerId="ADAL" clId="{F11430BB-26C8-401E-8758-513CD73F8E96}" dt="2023-01-20T16:40:53.954" v="1032"/>
        <pc:sldMkLst>
          <pc:docMk/>
          <pc:sldMk cId="94061243" sldId="334"/>
        </pc:sldMkLst>
        <pc:spChg chg="mod">
          <ac:chgData name="William Grey" userId="37b73424-c081-4fc2-b1af-363f4f3fd4f3" providerId="ADAL" clId="{F11430BB-26C8-401E-8758-513CD73F8E96}" dt="2023-01-20T16:27:21.962" v="862" actId="20577"/>
          <ac:spMkLst>
            <pc:docMk/>
            <pc:sldMk cId="94061243" sldId="334"/>
            <ac:spMk id="2" creationId="{00000000-0000-0000-0000-000000000000}"/>
          </ac:spMkLst>
        </pc:spChg>
        <pc:spChg chg="mod">
          <ac:chgData name="William Grey" userId="37b73424-c081-4fc2-b1af-363f4f3fd4f3" providerId="ADAL" clId="{F11430BB-26C8-401E-8758-513CD73F8E96}" dt="2023-01-20T16:18:58.784" v="788" actId="1035"/>
          <ac:spMkLst>
            <pc:docMk/>
            <pc:sldMk cId="94061243" sldId="334"/>
            <ac:spMk id="8" creationId="{A79545A6-6875-45EB-B72E-A3F535B936E3}"/>
          </ac:spMkLst>
        </pc:spChg>
        <pc:graphicFrameChg chg="mod modGraphic">
          <ac:chgData name="William Grey" userId="37b73424-c081-4fc2-b1af-363f4f3fd4f3" providerId="ADAL" clId="{F11430BB-26C8-401E-8758-513CD73F8E96}" dt="2023-01-20T16:18:50.566" v="784" actId="20577"/>
          <ac:graphicFrameMkLst>
            <pc:docMk/>
            <pc:sldMk cId="94061243" sldId="334"/>
            <ac:graphicFrameMk id="4" creationId="{8BDA70B8-F0A5-4E22-B3CC-402578FAEDF5}"/>
          </ac:graphicFrameMkLst>
        </pc:graphicFrameChg>
        <pc:graphicFrameChg chg="del mod modGraphic">
          <ac:chgData name="William Grey" userId="37b73424-c081-4fc2-b1af-363f4f3fd4f3" providerId="ADAL" clId="{F11430BB-26C8-401E-8758-513CD73F8E96}" dt="2023-01-20T16:40:53.543" v="1031" actId="478"/>
          <ac:graphicFrameMkLst>
            <pc:docMk/>
            <pc:sldMk cId="94061243" sldId="334"/>
            <ac:graphicFrameMk id="6" creationId="{5CF82CCD-DDB4-4C96-B317-2291A355980E}"/>
          </ac:graphicFrameMkLst>
        </pc:graphicFrameChg>
        <pc:graphicFrameChg chg="mod modGraphic">
          <ac:chgData name="William Grey" userId="37b73424-c081-4fc2-b1af-363f4f3fd4f3" providerId="ADAL" clId="{F11430BB-26C8-401E-8758-513CD73F8E96}" dt="2023-01-20T16:17:56.807" v="765" actId="1076"/>
          <ac:graphicFrameMkLst>
            <pc:docMk/>
            <pc:sldMk cId="94061243" sldId="334"/>
            <ac:graphicFrameMk id="7" creationId="{04EA50CB-0923-466F-8BE1-7502585B29EE}"/>
          </ac:graphicFrameMkLst>
        </pc:graphicFrameChg>
        <pc:graphicFrameChg chg="add mod">
          <ac:chgData name="William Grey" userId="37b73424-c081-4fc2-b1af-363f4f3fd4f3" providerId="ADAL" clId="{F11430BB-26C8-401E-8758-513CD73F8E96}" dt="2023-01-20T16:40:53.954" v="1032"/>
          <ac:graphicFrameMkLst>
            <pc:docMk/>
            <pc:sldMk cId="94061243" sldId="334"/>
            <ac:graphicFrameMk id="9" creationId="{82CC58B6-AFFD-402E-80CE-FDC82B0DE72E}"/>
          </ac:graphicFrameMkLst>
        </pc:graphicFrameChg>
      </pc:sldChg>
      <pc:sldChg chg="delSp modSp add mod">
        <pc:chgData name="William Grey" userId="37b73424-c081-4fc2-b1af-363f4f3fd4f3" providerId="ADAL" clId="{F11430BB-26C8-401E-8758-513CD73F8E96}" dt="2023-01-20T16:24:35.877" v="814" actId="20577"/>
        <pc:sldMkLst>
          <pc:docMk/>
          <pc:sldMk cId="3575960678" sldId="335"/>
        </pc:sldMkLst>
        <pc:spChg chg="mod">
          <ac:chgData name="William Grey" userId="37b73424-c081-4fc2-b1af-363f4f3fd4f3" providerId="ADAL" clId="{F11430BB-26C8-401E-8758-513CD73F8E96}" dt="2023-01-20T16:24:35.877" v="814" actId="20577"/>
          <ac:spMkLst>
            <pc:docMk/>
            <pc:sldMk cId="3575960678" sldId="335"/>
            <ac:spMk id="2" creationId="{00000000-0000-0000-0000-000000000000}"/>
          </ac:spMkLst>
        </pc:spChg>
        <pc:spChg chg="del">
          <ac:chgData name="William Grey" userId="37b73424-c081-4fc2-b1af-363f4f3fd4f3" providerId="ADAL" clId="{F11430BB-26C8-401E-8758-513CD73F8E96}" dt="2023-01-20T16:20:57.212" v="800" actId="478"/>
          <ac:spMkLst>
            <pc:docMk/>
            <pc:sldMk cId="3575960678" sldId="335"/>
            <ac:spMk id="8" creationId="{A79545A6-6875-45EB-B72E-A3F535B936E3}"/>
          </ac:spMkLst>
        </pc:spChg>
        <pc:graphicFrameChg chg="modGraphic">
          <ac:chgData name="William Grey" userId="37b73424-c081-4fc2-b1af-363f4f3fd4f3" providerId="ADAL" clId="{F11430BB-26C8-401E-8758-513CD73F8E96}" dt="2023-01-20T16:23:28.113" v="807" actId="20577"/>
          <ac:graphicFrameMkLst>
            <pc:docMk/>
            <pc:sldMk cId="3575960678" sldId="335"/>
            <ac:graphicFrameMk id="4" creationId="{8BDA70B8-F0A5-4E22-B3CC-402578FAEDF5}"/>
          </ac:graphicFrameMkLst>
        </pc:graphicFrameChg>
        <pc:graphicFrameChg chg="modGraphic">
          <ac:chgData name="William Grey" userId="37b73424-c081-4fc2-b1af-363f4f3fd4f3" providerId="ADAL" clId="{F11430BB-26C8-401E-8758-513CD73F8E96}" dt="2023-01-20T16:20:25.973" v="797" actId="6549"/>
          <ac:graphicFrameMkLst>
            <pc:docMk/>
            <pc:sldMk cId="3575960678" sldId="335"/>
            <ac:graphicFrameMk id="7" creationId="{04EA50CB-0923-466F-8BE1-7502585B29EE}"/>
          </ac:graphicFrameMkLst>
        </pc:graphicFrameChg>
      </pc:sldChg>
      <pc:sldChg chg="modSp add mod">
        <pc:chgData name="William Grey" userId="37b73424-c081-4fc2-b1af-363f4f3fd4f3" providerId="ADAL" clId="{F11430BB-26C8-401E-8758-513CD73F8E96}" dt="2023-01-20T16:24:41.299" v="820" actId="20577"/>
        <pc:sldMkLst>
          <pc:docMk/>
          <pc:sldMk cId="962030505" sldId="336"/>
        </pc:sldMkLst>
        <pc:spChg chg="mod">
          <ac:chgData name="William Grey" userId="37b73424-c081-4fc2-b1af-363f4f3fd4f3" providerId="ADAL" clId="{F11430BB-26C8-401E-8758-513CD73F8E96}" dt="2023-01-20T16:24:41.299" v="820" actId="20577"/>
          <ac:spMkLst>
            <pc:docMk/>
            <pc:sldMk cId="962030505" sldId="336"/>
            <ac:spMk id="2" creationId="{00000000-0000-0000-0000-000000000000}"/>
          </ac:spMkLst>
        </pc:spChg>
        <pc:spChg chg="mod">
          <ac:chgData name="William Grey" userId="37b73424-c081-4fc2-b1af-363f4f3fd4f3" providerId="ADAL" clId="{F11430BB-26C8-401E-8758-513CD73F8E96}" dt="2023-01-20T16:20:47.924" v="799" actId="1076"/>
          <ac:spMkLst>
            <pc:docMk/>
            <pc:sldMk cId="962030505" sldId="336"/>
            <ac:spMk id="8" creationId="{A79545A6-6875-45EB-B72E-A3F535B936E3}"/>
          </ac:spMkLst>
        </pc:spChg>
        <pc:graphicFrameChg chg="mod modGraphic">
          <ac:chgData name="William Grey" userId="37b73424-c081-4fc2-b1af-363f4f3fd4f3" providerId="ADAL" clId="{F11430BB-26C8-401E-8758-513CD73F8E96}" dt="2023-01-20T16:21:12.608" v="804" actId="20577"/>
          <ac:graphicFrameMkLst>
            <pc:docMk/>
            <pc:sldMk cId="962030505" sldId="336"/>
            <ac:graphicFrameMk id="6" creationId="{5CF82CCD-DDB4-4C96-B317-2291A355980E}"/>
          </ac:graphicFrameMkLst>
        </pc:graphicFrameChg>
        <pc:graphicFrameChg chg="modGraphic">
          <ac:chgData name="William Grey" userId="37b73424-c081-4fc2-b1af-363f4f3fd4f3" providerId="ADAL" clId="{F11430BB-26C8-401E-8758-513CD73F8E96}" dt="2023-01-20T16:21:20.256" v="805" actId="20577"/>
          <ac:graphicFrameMkLst>
            <pc:docMk/>
            <pc:sldMk cId="962030505" sldId="336"/>
            <ac:graphicFrameMk id="7" creationId="{04EA50CB-0923-466F-8BE1-7502585B29EE}"/>
          </ac:graphicFrameMkLst>
        </pc:graphicFrameChg>
      </pc:sldChg>
      <pc:sldChg chg="modSp add mod">
        <pc:chgData name="William Grey" userId="37b73424-c081-4fc2-b1af-363f4f3fd4f3" providerId="ADAL" clId="{F11430BB-26C8-401E-8758-513CD73F8E96}" dt="2023-01-20T16:25:39.254" v="823" actId="20577"/>
        <pc:sldMkLst>
          <pc:docMk/>
          <pc:sldMk cId="2680444328" sldId="337"/>
        </pc:sldMkLst>
        <pc:spChg chg="mod">
          <ac:chgData name="William Grey" userId="37b73424-c081-4fc2-b1af-363f4f3fd4f3" providerId="ADAL" clId="{F11430BB-26C8-401E-8758-513CD73F8E96}" dt="2023-01-20T16:25:36.254" v="822" actId="1076"/>
          <ac:spMkLst>
            <pc:docMk/>
            <pc:sldMk cId="2680444328" sldId="337"/>
            <ac:spMk id="8" creationId="{A79545A6-6875-45EB-B72E-A3F535B936E3}"/>
          </ac:spMkLst>
        </pc:spChg>
        <pc:graphicFrameChg chg="modGraphic">
          <ac:chgData name="William Grey" userId="37b73424-c081-4fc2-b1af-363f4f3fd4f3" providerId="ADAL" clId="{F11430BB-26C8-401E-8758-513CD73F8E96}" dt="2023-01-20T16:25:39.254" v="823" actId="20577"/>
          <ac:graphicFrameMkLst>
            <pc:docMk/>
            <pc:sldMk cId="2680444328" sldId="337"/>
            <ac:graphicFrameMk id="7" creationId="{04EA50CB-0923-466F-8BE1-7502585B29EE}"/>
          </ac:graphicFrameMkLst>
        </pc:graphicFrameChg>
      </pc:sldChg>
      <pc:sldChg chg="modSp add mod">
        <pc:chgData name="William Grey" userId="37b73424-c081-4fc2-b1af-363f4f3fd4f3" providerId="ADAL" clId="{F11430BB-26C8-401E-8758-513CD73F8E96}" dt="2023-01-20T16:28:31.949" v="895" actId="20577"/>
        <pc:sldMkLst>
          <pc:docMk/>
          <pc:sldMk cId="1006102405" sldId="338"/>
        </pc:sldMkLst>
        <pc:spChg chg="mod">
          <ac:chgData name="William Grey" userId="37b73424-c081-4fc2-b1af-363f4f3fd4f3" providerId="ADAL" clId="{F11430BB-26C8-401E-8758-513CD73F8E96}" dt="2023-01-20T16:28:31.949" v="895" actId="20577"/>
          <ac:spMkLst>
            <pc:docMk/>
            <pc:sldMk cId="1006102405" sldId="338"/>
            <ac:spMk id="2" creationId="{00000000-0000-0000-0000-000000000000}"/>
          </ac:spMkLst>
        </pc:spChg>
        <pc:spChg chg="mod">
          <ac:chgData name="William Grey" userId="37b73424-c081-4fc2-b1af-363f4f3fd4f3" providerId="ADAL" clId="{F11430BB-26C8-401E-8758-513CD73F8E96}" dt="2023-01-20T16:26:28.227" v="847" actId="1076"/>
          <ac:spMkLst>
            <pc:docMk/>
            <pc:sldMk cId="1006102405" sldId="338"/>
            <ac:spMk id="8" creationId="{A79545A6-6875-45EB-B72E-A3F535B936E3}"/>
          </ac:spMkLst>
        </pc:spChg>
      </pc:sldChg>
      <pc:sldChg chg="modSp add mod">
        <pc:chgData name="William Grey" userId="37b73424-c081-4fc2-b1af-363f4f3fd4f3" providerId="ADAL" clId="{F11430BB-26C8-401E-8758-513CD73F8E96}" dt="2023-01-20T16:26:48.195" v="856" actId="20577"/>
        <pc:sldMkLst>
          <pc:docMk/>
          <pc:sldMk cId="2683347629" sldId="339"/>
        </pc:sldMkLst>
        <pc:spChg chg="mod">
          <ac:chgData name="William Grey" userId="37b73424-c081-4fc2-b1af-363f4f3fd4f3" providerId="ADAL" clId="{F11430BB-26C8-401E-8758-513CD73F8E96}" dt="2023-01-20T16:26:42.931" v="849" actId="1076"/>
          <ac:spMkLst>
            <pc:docMk/>
            <pc:sldMk cId="2683347629" sldId="339"/>
            <ac:spMk id="8" creationId="{A79545A6-6875-45EB-B72E-A3F535B936E3}"/>
          </ac:spMkLst>
        </pc:spChg>
        <pc:graphicFrameChg chg="modGraphic">
          <ac:chgData name="William Grey" userId="37b73424-c081-4fc2-b1af-363f4f3fd4f3" providerId="ADAL" clId="{F11430BB-26C8-401E-8758-513CD73F8E96}" dt="2023-01-20T16:26:48.195" v="856" actId="20577"/>
          <ac:graphicFrameMkLst>
            <pc:docMk/>
            <pc:sldMk cId="2683347629" sldId="339"/>
            <ac:graphicFrameMk id="4" creationId="{8BDA70B8-F0A5-4E22-B3CC-402578FAEDF5}"/>
          </ac:graphicFrameMkLst>
        </pc:graphicFrameChg>
      </pc:sldChg>
      <pc:sldChg chg="modSp add mod">
        <pc:chgData name="William Grey" userId="37b73424-c081-4fc2-b1af-363f4f3fd4f3" providerId="ADAL" clId="{F11430BB-26C8-401E-8758-513CD73F8E96}" dt="2023-01-20T16:27:32.826" v="871" actId="20577"/>
        <pc:sldMkLst>
          <pc:docMk/>
          <pc:sldMk cId="2720450373" sldId="340"/>
        </pc:sldMkLst>
        <pc:spChg chg="mod">
          <ac:chgData name="William Grey" userId="37b73424-c081-4fc2-b1af-363f4f3fd4f3" providerId="ADAL" clId="{F11430BB-26C8-401E-8758-513CD73F8E96}" dt="2023-01-20T16:27:30.168" v="864" actId="1076"/>
          <ac:spMkLst>
            <pc:docMk/>
            <pc:sldMk cId="2720450373" sldId="340"/>
            <ac:spMk id="8" creationId="{A79545A6-6875-45EB-B72E-A3F535B936E3}"/>
          </ac:spMkLst>
        </pc:spChg>
        <pc:graphicFrameChg chg="modGraphic">
          <ac:chgData name="William Grey" userId="37b73424-c081-4fc2-b1af-363f4f3fd4f3" providerId="ADAL" clId="{F11430BB-26C8-401E-8758-513CD73F8E96}" dt="2023-01-20T16:27:32.826" v="871" actId="20577"/>
          <ac:graphicFrameMkLst>
            <pc:docMk/>
            <pc:sldMk cId="2720450373" sldId="340"/>
            <ac:graphicFrameMk id="4" creationId="{8BDA70B8-F0A5-4E22-B3CC-402578FAEDF5}"/>
          </ac:graphicFrameMkLst>
        </pc:graphicFrameChg>
      </pc:sldChg>
      <pc:sldChg chg="addSp delSp modSp add mod">
        <pc:chgData name="William Grey" userId="37b73424-c081-4fc2-b1af-363f4f3fd4f3" providerId="ADAL" clId="{F11430BB-26C8-401E-8758-513CD73F8E96}" dt="2023-01-20T16:28:13.844" v="888" actId="20577"/>
        <pc:sldMkLst>
          <pc:docMk/>
          <pc:sldMk cId="3747842586" sldId="341"/>
        </pc:sldMkLst>
        <pc:spChg chg="mod">
          <ac:chgData name="William Grey" userId="37b73424-c081-4fc2-b1af-363f4f3fd4f3" providerId="ADAL" clId="{F11430BB-26C8-401E-8758-513CD73F8E96}" dt="2023-01-20T16:27:46.216" v="875" actId="1035"/>
          <ac:spMkLst>
            <pc:docMk/>
            <pc:sldMk cId="3747842586" sldId="341"/>
            <ac:spMk id="8" creationId="{A79545A6-6875-45EB-B72E-A3F535B936E3}"/>
          </ac:spMkLst>
        </pc:spChg>
        <pc:spChg chg="add del">
          <ac:chgData name="William Grey" userId="37b73424-c081-4fc2-b1af-363f4f3fd4f3" providerId="ADAL" clId="{F11430BB-26C8-401E-8758-513CD73F8E96}" dt="2023-01-20T16:27:58.765" v="878" actId="22"/>
          <ac:spMkLst>
            <pc:docMk/>
            <pc:sldMk cId="3747842586" sldId="341"/>
            <ac:spMk id="9" creationId="{859F6FC5-AB0E-4B76-BC82-49E932CBD554}"/>
          </ac:spMkLst>
        </pc:spChg>
        <pc:graphicFrameChg chg="mod modGraphic">
          <ac:chgData name="William Grey" userId="37b73424-c081-4fc2-b1af-363f4f3fd4f3" providerId="ADAL" clId="{F11430BB-26C8-401E-8758-513CD73F8E96}" dt="2023-01-20T16:28:13.844" v="888" actId="20577"/>
          <ac:graphicFrameMkLst>
            <pc:docMk/>
            <pc:sldMk cId="3747842586" sldId="341"/>
            <ac:graphicFrameMk id="6" creationId="{5CF82CCD-DDB4-4C96-B317-2291A355980E}"/>
          </ac:graphicFrameMkLst>
        </pc:graphicFrameChg>
        <pc:graphicFrameChg chg="modGraphic">
          <ac:chgData name="William Grey" userId="37b73424-c081-4fc2-b1af-363f4f3fd4f3" providerId="ADAL" clId="{F11430BB-26C8-401E-8758-513CD73F8E96}" dt="2023-01-20T16:27:48.412" v="876" actId="20577"/>
          <ac:graphicFrameMkLst>
            <pc:docMk/>
            <pc:sldMk cId="3747842586" sldId="341"/>
            <ac:graphicFrameMk id="7" creationId="{04EA50CB-0923-466F-8BE1-7502585B29EE}"/>
          </ac:graphicFrameMkLst>
        </pc:graphicFrameChg>
      </pc:sldChg>
      <pc:sldChg chg="add del">
        <pc:chgData name="William Grey" userId="37b73424-c081-4fc2-b1af-363f4f3fd4f3" providerId="ADAL" clId="{F11430BB-26C8-401E-8758-513CD73F8E96}" dt="2023-01-20T16:29:35.893" v="899" actId="47"/>
        <pc:sldMkLst>
          <pc:docMk/>
          <pc:sldMk cId="101632131" sldId="342"/>
        </pc:sldMkLst>
      </pc:sldChg>
      <pc:sldChg chg="modSp add mod">
        <pc:chgData name="William Grey" userId="37b73424-c081-4fc2-b1af-363f4f3fd4f3" providerId="ADAL" clId="{F11430BB-26C8-401E-8758-513CD73F8E96}" dt="2023-01-20T16:28:50.906" v="898" actId="20577"/>
        <pc:sldMkLst>
          <pc:docMk/>
          <pc:sldMk cId="2254330815" sldId="343"/>
        </pc:sldMkLst>
        <pc:spChg chg="mod">
          <ac:chgData name="William Grey" userId="37b73424-c081-4fc2-b1af-363f4f3fd4f3" providerId="ADAL" clId="{F11430BB-26C8-401E-8758-513CD73F8E96}" dt="2023-01-20T16:28:46.405" v="897" actId="1076"/>
          <ac:spMkLst>
            <pc:docMk/>
            <pc:sldMk cId="2254330815" sldId="343"/>
            <ac:spMk id="8" creationId="{A79545A6-6875-45EB-B72E-A3F535B936E3}"/>
          </ac:spMkLst>
        </pc:spChg>
        <pc:graphicFrameChg chg="modGraphic">
          <ac:chgData name="William Grey" userId="37b73424-c081-4fc2-b1af-363f4f3fd4f3" providerId="ADAL" clId="{F11430BB-26C8-401E-8758-513CD73F8E96}" dt="2023-01-20T16:28:50.906" v="898" actId="20577"/>
          <ac:graphicFrameMkLst>
            <pc:docMk/>
            <pc:sldMk cId="2254330815" sldId="343"/>
            <ac:graphicFrameMk id="7" creationId="{04EA50CB-0923-466F-8BE1-7502585B29EE}"/>
          </ac:graphicFrameMkLst>
        </pc:graphicFrameChg>
      </pc:sldChg>
      <pc:sldChg chg="addSp delSp modSp add mod">
        <pc:chgData name="William Grey" userId="37b73424-c081-4fc2-b1af-363f4f3fd4f3" providerId="ADAL" clId="{F11430BB-26C8-401E-8758-513CD73F8E96}" dt="2023-01-20T16:31:09.251" v="903"/>
        <pc:sldMkLst>
          <pc:docMk/>
          <pc:sldMk cId="2472745040" sldId="344"/>
        </pc:sldMkLst>
        <pc:graphicFrameChg chg="del">
          <ac:chgData name="William Grey" userId="37b73424-c081-4fc2-b1af-363f4f3fd4f3" providerId="ADAL" clId="{F11430BB-26C8-401E-8758-513CD73F8E96}" dt="2023-01-20T16:31:08.470" v="902" actId="478"/>
          <ac:graphicFrameMkLst>
            <pc:docMk/>
            <pc:sldMk cId="2472745040" sldId="344"/>
            <ac:graphicFrameMk id="6" creationId="{5CF82CCD-DDB4-4C96-B317-2291A355980E}"/>
          </ac:graphicFrameMkLst>
        </pc:graphicFrameChg>
        <pc:graphicFrameChg chg="del">
          <ac:chgData name="William Grey" userId="37b73424-c081-4fc2-b1af-363f4f3fd4f3" providerId="ADAL" clId="{F11430BB-26C8-401E-8758-513CD73F8E96}" dt="2023-01-20T16:31:08.470" v="902" actId="478"/>
          <ac:graphicFrameMkLst>
            <pc:docMk/>
            <pc:sldMk cId="2472745040" sldId="344"/>
            <ac:graphicFrameMk id="7" creationId="{04EA50CB-0923-466F-8BE1-7502585B29EE}"/>
          </ac:graphicFrameMkLst>
        </pc:graphicFrameChg>
        <pc:graphicFrameChg chg="add mod">
          <ac:chgData name="William Grey" userId="37b73424-c081-4fc2-b1af-363f4f3fd4f3" providerId="ADAL" clId="{F11430BB-26C8-401E-8758-513CD73F8E96}" dt="2023-01-20T16:31:09.251" v="903"/>
          <ac:graphicFrameMkLst>
            <pc:docMk/>
            <pc:sldMk cId="2472745040" sldId="344"/>
            <ac:graphicFrameMk id="9" creationId="{63F98817-5FAB-4D32-AE08-F08B74A9C0D7}"/>
          </ac:graphicFrameMkLst>
        </pc:graphicFrameChg>
        <pc:graphicFrameChg chg="add mod">
          <ac:chgData name="William Grey" userId="37b73424-c081-4fc2-b1af-363f4f3fd4f3" providerId="ADAL" clId="{F11430BB-26C8-401E-8758-513CD73F8E96}" dt="2023-01-20T16:31:09.251" v="903"/>
          <ac:graphicFrameMkLst>
            <pc:docMk/>
            <pc:sldMk cId="2472745040" sldId="344"/>
            <ac:graphicFrameMk id="10" creationId="{777CD7F3-B320-4758-B96B-7E01D82BBD8E}"/>
          </ac:graphicFrameMkLst>
        </pc:graphicFrameChg>
      </pc:sldChg>
      <pc:sldChg chg="addSp delSp modSp add mod">
        <pc:chgData name="William Grey" userId="37b73424-c081-4fc2-b1af-363f4f3fd4f3" providerId="ADAL" clId="{F11430BB-26C8-401E-8758-513CD73F8E96}" dt="2023-01-20T16:31:17.642" v="905"/>
        <pc:sldMkLst>
          <pc:docMk/>
          <pc:sldMk cId="182349139" sldId="345"/>
        </pc:sldMkLst>
        <pc:graphicFrameChg chg="del">
          <ac:chgData name="William Grey" userId="37b73424-c081-4fc2-b1af-363f4f3fd4f3" providerId="ADAL" clId="{F11430BB-26C8-401E-8758-513CD73F8E96}" dt="2023-01-20T16:31:17.095" v="904" actId="478"/>
          <ac:graphicFrameMkLst>
            <pc:docMk/>
            <pc:sldMk cId="182349139" sldId="345"/>
            <ac:graphicFrameMk id="6" creationId="{5CF82CCD-DDB4-4C96-B317-2291A355980E}"/>
          </ac:graphicFrameMkLst>
        </pc:graphicFrameChg>
        <pc:graphicFrameChg chg="del">
          <ac:chgData name="William Grey" userId="37b73424-c081-4fc2-b1af-363f4f3fd4f3" providerId="ADAL" clId="{F11430BB-26C8-401E-8758-513CD73F8E96}" dt="2023-01-20T16:31:17.095" v="904" actId="478"/>
          <ac:graphicFrameMkLst>
            <pc:docMk/>
            <pc:sldMk cId="182349139" sldId="345"/>
            <ac:graphicFrameMk id="7" creationId="{04EA50CB-0923-466F-8BE1-7502585B29EE}"/>
          </ac:graphicFrameMkLst>
        </pc:graphicFrameChg>
        <pc:graphicFrameChg chg="add mod">
          <ac:chgData name="William Grey" userId="37b73424-c081-4fc2-b1af-363f4f3fd4f3" providerId="ADAL" clId="{F11430BB-26C8-401E-8758-513CD73F8E96}" dt="2023-01-20T16:31:17.642" v="905"/>
          <ac:graphicFrameMkLst>
            <pc:docMk/>
            <pc:sldMk cId="182349139" sldId="345"/>
            <ac:graphicFrameMk id="9" creationId="{A6B7DE3C-4C18-4DBD-B595-88438D53107F}"/>
          </ac:graphicFrameMkLst>
        </pc:graphicFrameChg>
        <pc:graphicFrameChg chg="add mod">
          <ac:chgData name="William Grey" userId="37b73424-c081-4fc2-b1af-363f4f3fd4f3" providerId="ADAL" clId="{F11430BB-26C8-401E-8758-513CD73F8E96}" dt="2023-01-20T16:31:17.642" v="905"/>
          <ac:graphicFrameMkLst>
            <pc:docMk/>
            <pc:sldMk cId="182349139" sldId="345"/>
            <ac:graphicFrameMk id="10" creationId="{CF134E31-799D-4F9A-A371-C8AC98354B7C}"/>
          </ac:graphicFrameMkLst>
        </pc:graphicFrameChg>
      </pc:sldChg>
      <pc:sldChg chg="addSp delSp modSp add mod">
        <pc:chgData name="William Grey" userId="37b73424-c081-4fc2-b1af-363f4f3fd4f3" providerId="ADAL" clId="{F11430BB-26C8-401E-8758-513CD73F8E96}" dt="2023-01-20T16:33:33.202" v="937" actId="20577"/>
        <pc:sldMkLst>
          <pc:docMk/>
          <pc:sldMk cId="3124723240" sldId="346"/>
        </pc:sldMkLst>
        <pc:graphicFrameChg chg="del">
          <ac:chgData name="William Grey" userId="37b73424-c081-4fc2-b1af-363f4f3fd4f3" providerId="ADAL" clId="{F11430BB-26C8-401E-8758-513CD73F8E96}" dt="2023-01-20T16:31:31.597" v="906" actId="478"/>
          <ac:graphicFrameMkLst>
            <pc:docMk/>
            <pc:sldMk cId="3124723240" sldId="346"/>
            <ac:graphicFrameMk id="6" creationId="{5CF82CCD-DDB4-4C96-B317-2291A355980E}"/>
          </ac:graphicFrameMkLst>
        </pc:graphicFrameChg>
        <pc:graphicFrameChg chg="del">
          <ac:chgData name="William Grey" userId="37b73424-c081-4fc2-b1af-363f4f3fd4f3" providerId="ADAL" clId="{F11430BB-26C8-401E-8758-513CD73F8E96}" dt="2023-01-20T16:31:31.597" v="906" actId="478"/>
          <ac:graphicFrameMkLst>
            <pc:docMk/>
            <pc:sldMk cId="3124723240" sldId="346"/>
            <ac:graphicFrameMk id="7" creationId="{04EA50CB-0923-466F-8BE1-7502585B29EE}"/>
          </ac:graphicFrameMkLst>
        </pc:graphicFrameChg>
        <pc:graphicFrameChg chg="add mod modGraphic">
          <ac:chgData name="William Grey" userId="37b73424-c081-4fc2-b1af-363f4f3fd4f3" providerId="ADAL" clId="{F11430BB-26C8-401E-8758-513CD73F8E96}" dt="2023-01-20T16:33:33.202" v="937" actId="20577"/>
          <ac:graphicFrameMkLst>
            <pc:docMk/>
            <pc:sldMk cId="3124723240" sldId="346"/>
            <ac:graphicFrameMk id="9" creationId="{0D646C42-41BA-4FE8-A58F-8F58A7D199A4}"/>
          </ac:graphicFrameMkLst>
        </pc:graphicFrameChg>
        <pc:graphicFrameChg chg="add mod modGraphic">
          <ac:chgData name="William Grey" userId="37b73424-c081-4fc2-b1af-363f4f3fd4f3" providerId="ADAL" clId="{F11430BB-26C8-401E-8758-513CD73F8E96}" dt="2023-01-20T16:31:39.976" v="908" actId="20577"/>
          <ac:graphicFrameMkLst>
            <pc:docMk/>
            <pc:sldMk cId="3124723240" sldId="346"/>
            <ac:graphicFrameMk id="10" creationId="{DAF6DEE4-C361-4020-B2EF-DE11D623F638}"/>
          </ac:graphicFrameMkLst>
        </pc:graphicFrameChg>
      </pc:sldChg>
      <pc:sldChg chg="addSp delSp modSp add mod">
        <pc:chgData name="William Grey" userId="37b73424-c081-4fc2-b1af-363f4f3fd4f3" providerId="ADAL" clId="{F11430BB-26C8-401E-8758-513CD73F8E96}" dt="2023-01-20T16:43:04.256" v="1049" actId="20577"/>
        <pc:sldMkLst>
          <pc:docMk/>
          <pc:sldMk cId="1241547497" sldId="347"/>
        </pc:sldMkLst>
        <pc:graphicFrameChg chg="del">
          <ac:chgData name="William Grey" userId="37b73424-c081-4fc2-b1af-363f4f3fd4f3" providerId="ADAL" clId="{F11430BB-26C8-401E-8758-513CD73F8E96}" dt="2023-01-20T16:32:22.591" v="915" actId="478"/>
          <ac:graphicFrameMkLst>
            <pc:docMk/>
            <pc:sldMk cId="1241547497" sldId="347"/>
            <ac:graphicFrameMk id="6" creationId="{5CF82CCD-DDB4-4C96-B317-2291A355980E}"/>
          </ac:graphicFrameMkLst>
        </pc:graphicFrameChg>
        <pc:graphicFrameChg chg="del">
          <ac:chgData name="William Grey" userId="37b73424-c081-4fc2-b1af-363f4f3fd4f3" providerId="ADAL" clId="{F11430BB-26C8-401E-8758-513CD73F8E96}" dt="2023-01-20T16:32:22.591" v="915" actId="478"/>
          <ac:graphicFrameMkLst>
            <pc:docMk/>
            <pc:sldMk cId="1241547497" sldId="347"/>
            <ac:graphicFrameMk id="7" creationId="{04EA50CB-0923-466F-8BE1-7502585B29EE}"/>
          </ac:graphicFrameMkLst>
        </pc:graphicFrameChg>
        <pc:graphicFrameChg chg="add mod modGraphic">
          <ac:chgData name="William Grey" userId="37b73424-c081-4fc2-b1af-363f4f3fd4f3" providerId="ADAL" clId="{F11430BB-26C8-401E-8758-513CD73F8E96}" dt="2023-01-20T16:43:04.256" v="1049" actId="20577"/>
          <ac:graphicFrameMkLst>
            <pc:docMk/>
            <pc:sldMk cId="1241547497" sldId="347"/>
            <ac:graphicFrameMk id="9" creationId="{F9E3F68D-C4A2-4EBB-819C-F780978AB30B}"/>
          </ac:graphicFrameMkLst>
        </pc:graphicFrameChg>
        <pc:graphicFrameChg chg="add mod modGraphic">
          <ac:chgData name="William Grey" userId="37b73424-c081-4fc2-b1af-363f4f3fd4f3" providerId="ADAL" clId="{F11430BB-26C8-401E-8758-513CD73F8E96}" dt="2023-01-20T16:32:27.461" v="917" actId="20577"/>
          <ac:graphicFrameMkLst>
            <pc:docMk/>
            <pc:sldMk cId="1241547497" sldId="347"/>
            <ac:graphicFrameMk id="10" creationId="{9CD82C75-DF0E-4A67-BAF0-12B7019C3D52}"/>
          </ac:graphicFrameMkLst>
        </pc:graphicFrameChg>
      </pc:sldChg>
      <pc:sldChg chg="addSp delSp modSp add mod">
        <pc:chgData name="William Grey" userId="37b73424-c081-4fc2-b1af-363f4f3fd4f3" providerId="ADAL" clId="{F11430BB-26C8-401E-8758-513CD73F8E96}" dt="2023-01-20T16:33:28.630" v="935" actId="20577"/>
        <pc:sldMkLst>
          <pc:docMk/>
          <pc:sldMk cId="2447283175" sldId="348"/>
        </pc:sldMkLst>
        <pc:graphicFrameChg chg="del">
          <ac:chgData name="William Grey" userId="37b73424-c081-4fc2-b1af-363f4f3fd4f3" providerId="ADAL" clId="{F11430BB-26C8-401E-8758-513CD73F8E96}" dt="2023-01-20T16:32:34.936" v="918" actId="478"/>
          <ac:graphicFrameMkLst>
            <pc:docMk/>
            <pc:sldMk cId="2447283175" sldId="348"/>
            <ac:graphicFrameMk id="6" creationId="{5CF82CCD-DDB4-4C96-B317-2291A355980E}"/>
          </ac:graphicFrameMkLst>
        </pc:graphicFrameChg>
        <pc:graphicFrameChg chg="del">
          <ac:chgData name="William Grey" userId="37b73424-c081-4fc2-b1af-363f4f3fd4f3" providerId="ADAL" clId="{F11430BB-26C8-401E-8758-513CD73F8E96}" dt="2023-01-20T16:32:34.936" v="918" actId="478"/>
          <ac:graphicFrameMkLst>
            <pc:docMk/>
            <pc:sldMk cId="2447283175" sldId="348"/>
            <ac:graphicFrameMk id="7" creationId="{04EA50CB-0923-466F-8BE1-7502585B29EE}"/>
          </ac:graphicFrameMkLst>
        </pc:graphicFrameChg>
        <pc:graphicFrameChg chg="add mod modGraphic">
          <ac:chgData name="William Grey" userId="37b73424-c081-4fc2-b1af-363f4f3fd4f3" providerId="ADAL" clId="{F11430BB-26C8-401E-8758-513CD73F8E96}" dt="2023-01-20T16:33:28.630" v="935" actId="20577"/>
          <ac:graphicFrameMkLst>
            <pc:docMk/>
            <pc:sldMk cId="2447283175" sldId="348"/>
            <ac:graphicFrameMk id="9" creationId="{E5FA7774-C5CE-4C13-9887-F15672D32E81}"/>
          </ac:graphicFrameMkLst>
        </pc:graphicFrameChg>
        <pc:graphicFrameChg chg="add mod modGraphic">
          <ac:chgData name="William Grey" userId="37b73424-c081-4fc2-b1af-363f4f3fd4f3" providerId="ADAL" clId="{F11430BB-26C8-401E-8758-513CD73F8E96}" dt="2023-01-20T16:32:39.727" v="920" actId="20577"/>
          <ac:graphicFrameMkLst>
            <pc:docMk/>
            <pc:sldMk cId="2447283175" sldId="348"/>
            <ac:graphicFrameMk id="10" creationId="{0848A9E2-76DD-428E-837F-C87CD05C27EA}"/>
          </ac:graphicFrameMkLst>
        </pc:graphicFrameChg>
      </pc:sldChg>
      <pc:sldChg chg="addSp delSp modSp add mod">
        <pc:chgData name="William Grey" userId="37b73424-c081-4fc2-b1af-363f4f3fd4f3" providerId="ADAL" clId="{F11430BB-26C8-401E-8758-513CD73F8E96}" dt="2023-01-20T16:33:16.565" v="931" actId="20577"/>
        <pc:sldMkLst>
          <pc:docMk/>
          <pc:sldMk cId="2669202313" sldId="349"/>
        </pc:sldMkLst>
        <pc:graphicFrameChg chg="del">
          <ac:chgData name="William Grey" userId="37b73424-c081-4fc2-b1af-363f4f3fd4f3" providerId="ADAL" clId="{F11430BB-26C8-401E-8758-513CD73F8E96}" dt="2023-01-20T16:32:45.383" v="921" actId="478"/>
          <ac:graphicFrameMkLst>
            <pc:docMk/>
            <pc:sldMk cId="2669202313" sldId="349"/>
            <ac:graphicFrameMk id="6" creationId="{5CF82CCD-DDB4-4C96-B317-2291A355980E}"/>
          </ac:graphicFrameMkLst>
        </pc:graphicFrameChg>
        <pc:graphicFrameChg chg="del">
          <ac:chgData name="William Grey" userId="37b73424-c081-4fc2-b1af-363f4f3fd4f3" providerId="ADAL" clId="{F11430BB-26C8-401E-8758-513CD73F8E96}" dt="2023-01-20T16:32:45.383" v="921" actId="478"/>
          <ac:graphicFrameMkLst>
            <pc:docMk/>
            <pc:sldMk cId="2669202313" sldId="349"/>
            <ac:graphicFrameMk id="7" creationId="{04EA50CB-0923-466F-8BE1-7502585B29EE}"/>
          </ac:graphicFrameMkLst>
        </pc:graphicFrameChg>
        <pc:graphicFrameChg chg="add mod modGraphic">
          <ac:chgData name="William Grey" userId="37b73424-c081-4fc2-b1af-363f4f3fd4f3" providerId="ADAL" clId="{F11430BB-26C8-401E-8758-513CD73F8E96}" dt="2023-01-20T16:33:16.565" v="931" actId="20577"/>
          <ac:graphicFrameMkLst>
            <pc:docMk/>
            <pc:sldMk cId="2669202313" sldId="349"/>
            <ac:graphicFrameMk id="9" creationId="{C34508AE-068C-4966-ABC4-429CFC857C75}"/>
          </ac:graphicFrameMkLst>
        </pc:graphicFrameChg>
        <pc:graphicFrameChg chg="add mod modGraphic">
          <ac:chgData name="William Grey" userId="37b73424-c081-4fc2-b1af-363f4f3fd4f3" providerId="ADAL" clId="{F11430BB-26C8-401E-8758-513CD73F8E96}" dt="2023-01-20T16:32:49.851" v="923" actId="20577"/>
          <ac:graphicFrameMkLst>
            <pc:docMk/>
            <pc:sldMk cId="2669202313" sldId="349"/>
            <ac:graphicFrameMk id="10" creationId="{81C31946-6E2E-45F8-997B-C26623E09F29}"/>
          </ac:graphicFrameMkLst>
        </pc:graphicFrameChg>
      </pc:sldChg>
      <pc:sldChg chg="addSp delSp modSp add mod">
        <pc:chgData name="William Grey" userId="37b73424-c081-4fc2-b1af-363f4f3fd4f3" providerId="ADAL" clId="{F11430BB-26C8-401E-8758-513CD73F8E96}" dt="2023-01-20T16:34:09.708" v="947" actId="20577"/>
        <pc:sldMkLst>
          <pc:docMk/>
          <pc:sldMk cId="3730183181" sldId="350"/>
        </pc:sldMkLst>
        <pc:graphicFrameChg chg="del">
          <ac:chgData name="William Grey" userId="37b73424-c081-4fc2-b1af-363f4f3fd4f3" providerId="ADAL" clId="{F11430BB-26C8-401E-8758-513CD73F8E96}" dt="2023-01-20T16:33:01.315" v="924" actId="478"/>
          <ac:graphicFrameMkLst>
            <pc:docMk/>
            <pc:sldMk cId="3730183181" sldId="350"/>
            <ac:graphicFrameMk id="6" creationId="{5CF82CCD-DDB4-4C96-B317-2291A355980E}"/>
          </ac:graphicFrameMkLst>
        </pc:graphicFrameChg>
        <pc:graphicFrameChg chg="del">
          <ac:chgData name="William Grey" userId="37b73424-c081-4fc2-b1af-363f4f3fd4f3" providerId="ADAL" clId="{F11430BB-26C8-401E-8758-513CD73F8E96}" dt="2023-01-20T16:33:01.315" v="924" actId="478"/>
          <ac:graphicFrameMkLst>
            <pc:docMk/>
            <pc:sldMk cId="3730183181" sldId="350"/>
            <ac:graphicFrameMk id="7" creationId="{04EA50CB-0923-466F-8BE1-7502585B29EE}"/>
          </ac:graphicFrameMkLst>
        </pc:graphicFrameChg>
        <pc:graphicFrameChg chg="add mod modGraphic">
          <ac:chgData name="William Grey" userId="37b73424-c081-4fc2-b1af-363f4f3fd4f3" providerId="ADAL" clId="{F11430BB-26C8-401E-8758-513CD73F8E96}" dt="2023-01-20T16:34:09.708" v="947" actId="20577"/>
          <ac:graphicFrameMkLst>
            <pc:docMk/>
            <pc:sldMk cId="3730183181" sldId="350"/>
            <ac:graphicFrameMk id="9" creationId="{CBBD70C4-F916-40AC-A7FC-71DC3FC3E2A6}"/>
          </ac:graphicFrameMkLst>
        </pc:graphicFrameChg>
        <pc:graphicFrameChg chg="add mod modGraphic">
          <ac:chgData name="William Grey" userId="37b73424-c081-4fc2-b1af-363f4f3fd4f3" providerId="ADAL" clId="{F11430BB-26C8-401E-8758-513CD73F8E96}" dt="2023-01-20T16:33:09.186" v="927" actId="20577"/>
          <ac:graphicFrameMkLst>
            <pc:docMk/>
            <pc:sldMk cId="3730183181" sldId="350"/>
            <ac:graphicFrameMk id="10" creationId="{BC0C20FB-E02C-463F-B19C-196E72EF3C29}"/>
          </ac:graphicFrameMkLst>
        </pc:graphicFrameChg>
      </pc:sldChg>
      <pc:sldChg chg="addSp delSp modSp add mod">
        <pc:chgData name="William Grey" userId="37b73424-c081-4fc2-b1af-363f4f3fd4f3" providerId="ADAL" clId="{F11430BB-26C8-401E-8758-513CD73F8E96}" dt="2023-01-20T16:34:57.858" v="951" actId="20577"/>
        <pc:sldMkLst>
          <pc:docMk/>
          <pc:sldMk cId="435422526" sldId="351"/>
        </pc:sldMkLst>
        <pc:graphicFrameChg chg="del">
          <ac:chgData name="William Grey" userId="37b73424-c081-4fc2-b1af-363f4f3fd4f3" providerId="ADAL" clId="{F11430BB-26C8-401E-8758-513CD73F8E96}" dt="2023-01-20T16:34:53.001" v="949" actId="478"/>
          <ac:graphicFrameMkLst>
            <pc:docMk/>
            <pc:sldMk cId="435422526" sldId="351"/>
            <ac:graphicFrameMk id="9" creationId="{F9E3F68D-C4A2-4EBB-819C-F780978AB30B}"/>
          </ac:graphicFrameMkLst>
        </pc:graphicFrameChg>
        <pc:graphicFrameChg chg="del">
          <ac:chgData name="William Grey" userId="37b73424-c081-4fc2-b1af-363f4f3fd4f3" providerId="ADAL" clId="{F11430BB-26C8-401E-8758-513CD73F8E96}" dt="2023-01-20T16:34:53.001" v="949" actId="478"/>
          <ac:graphicFrameMkLst>
            <pc:docMk/>
            <pc:sldMk cId="435422526" sldId="351"/>
            <ac:graphicFrameMk id="10" creationId="{9CD82C75-DF0E-4A67-BAF0-12B7019C3D52}"/>
          </ac:graphicFrameMkLst>
        </pc:graphicFrameChg>
        <pc:graphicFrameChg chg="add mod">
          <ac:chgData name="William Grey" userId="37b73424-c081-4fc2-b1af-363f4f3fd4f3" providerId="ADAL" clId="{F11430BB-26C8-401E-8758-513CD73F8E96}" dt="2023-01-20T16:34:53.506" v="950"/>
          <ac:graphicFrameMkLst>
            <pc:docMk/>
            <pc:sldMk cId="435422526" sldId="351"/>
            <ac:graphicFrameMk id="11" creationId="{1A1863A0-387D-44A8-B607-5B7B8B8FE32B}"/>
          </ac:graphicFrameMkLst>
        </pc:graphicFrameChg>
        <pc:graphicFrameChg chg="add mod modGraphic">
          <ac:chgData name="William Grey" userId="37b73424-c081-4fc2-b1af-363f4f3fd4f3" providerId="ADAL" clId="{F11430BB-26C8-401E-8758-513CD73F8E96}" dt="2023-01-20T16:34:57.858" v="951" actId="20577"/>
          <ac:graphicFrameMkLst>
            <pc:docMk/>
            <pc:sldMk cId="435422526" sldId="351"/>
            <ac:graphicFrameMk id="12" creationId="{A4501CDE-83BD-44AF-B823-B3905034C989}"/>
          </ac:graphicFrameMkLst>
        </pc:graphicFrameChg>
      </pc:sldChg>
      <pc:sldChg chg="addSp delSp modSp add mod">
        <pc:chgData name="William Grey" userId="37b73424-c081-4fc2-b1af-363f4f3fd4f3" providerId="ADAL" clId="{F11430BB-26C8-401E-8758-513CD73F8E96}" dt="2023-01-20T16:35:10.925" v="954" actId="20577"/>
        <pc:sldMkLst>
          <pc:docMk/>
          <pc:sldMk cId="1348442004" sldId="352"/>
        </pc:sldMkLst>
        <pc:graphicFrameChg chg="del">
          <ac:chgData name="William Grey" userId="37b73424-c081-4fc2-b1af-363f4f3fd4f3" providerId="ADAL" clId="{F11430BB-26C8-401E-8758-513CD73F8E96}" dt="2023-01-20T16:35:06.344" v="952" actId="478"/>
          <ac:graphicFrameMkLst>
            <pc:docMk/>
            <pc:sldMk cId="1348442004" sldId="352"/>
            <ac:graphicFrameMk id="9" creationId="{E5FA7774-C5CE-4C13-9887-F15672D32E81}"/>
          </ac:graphicFrameMkLst>
        </pc:graphicFrameChg>
        <pc:graphicFrameChg chg="del">
          <ac:chgData name="William Grey" userId="37b73424-c081-4fc2-b1af-363f4f3fd4f3" providerId="ADAL" clId="{F11430BB-26C8-401E-8758-513CD73F8E96}" dt="2023-01-20T16:35:06.344" v="952" actId="478"/>
          <ac:graphicFrameMkLst>
            <pc:docMk/>
            <pc:sldMk cId="1348442004" sldId="352"/>
            <ac:graphicFrameMk id="10" creationId="{0848A9E2-76DD-428E-837F-C87CD05C27EA}"/>
          </ac:graphicFrameMkLst>
        </pc:graphicFrameChg>
        <pc:graphicFrameChg chg="add mod">
          <ac:chgData name="William Grey" userId="37b73424-c081-4fc2-b1af-363f4f3fd4f3" providerId="ADAL" clId="{F11430BB-26C8-401E-8758-513CD73F8E96}" dt="2023-01-20T16:35:07.033" v="953"/>
          <ac:graphicFrameMkLst>
            <pc:docMk/>
            <pc:sldMk cId="1348442004" sldId="352"/>
            <ac:graphicFrameMk id="11" creationId="{186C3CA3-C95C-4EC1-9A61-7E4AB238F050}"/>
          </ac:graphicFrameMkLst>
        </pc:graphicFrameChg>
        <pc:graphicFrameChg chg="add mod modGraphic">
          <ac:chgData name="William Grey" userId="37b73424-c081-4fc2-b1af-363f4f3fd4f3" providerId="ADAL" clId="{F11430BB-26C8-401E-8758-513CD73F8E96}" dt="2023-01-20T16:35:10.925" v="954" actId="20577"/>
          <ac:graphicFrameMkLst>
            <pc:docMk/>
            <pc:sldMk cId="1348442004" sldId="352"/>
            <ac:graphicFrameMk id="12" creationId="{9A10AB81-FE2F-4521-9DDC-7DEC7DC5009E}"/>
          </ac:graphicFrameMkLst>
        </pc:graphicFrameChg>
      </pc:sldChg>
      <pc:sldChg chg="addSp delSp modSp add mod">
        <pc:chgData name="William Grey" userId="37b73424-c081-4fc2-b1af-363f4f3fd4f3" providerId="ADAL" clId="{F11430BB-26C8-401E-8758-513CD73F8E96}" dt="2023-01-20T16:35:21.968" v="957" actId="20577"/>
        <pc:sldMkLst>
          <pc:docMk/>
          <pc:sldMk cId="3722415603" sldId="353"/>
        </pc:sldMkLst>
        <pc:graphicFrameChg chg="del">
          <ac:chgData name="William Grey" userId="37b73424-c081-4fc2-b1af-363f4f3fd4f3" providerId="ADAL" clId="{F11430BB-26C8-401E-8758-513CD73F8E96}" dt="2023-01-20T16:35:16.412" v="955" actId="478"/>
          <ac:graphicFrameMkLst>
            <pc:docMk/>
            <pc:sldMk cId="3722415603" sldId="353"/>
            <ac:graphicFrameMk id="9" creationId="{C34508AE-068C-4966-ABC4-429CFC857C75}"/>
          </ac:graphicFrameMkLst>
        </pc:graphicFrameChg>
        <pc:graphicFrameChg chg="del">
          <ac:chgData name="William Grey" userId="37b73424-c081-4fc2-b1af-363f4f3fd4f3" providerId="ADAL" clId="{F11430BB-26C8-401E-8758-513CD73F8E96}" dt="2023-01-20T16:35:16.412" v="955" actId="478"/>
          <ac:graphicFrameMkLst>
            <pc:docMk/>
            <pc:sldMk cId="3722415603" sldId="353"/>
            <ac:graphicFrameMk id="10" creationId="{81C31946-6E2E-45F8-997B-C26623E09F29}"/>
          </ac:graphicFrameMkLst>
        </pc:graphicFrameChg>
        <pc:graphicFrameChg chg="add mod">
          <ac:chgData name="William Grey" userId="37b73424-c081-4fc2-b1af-363f4f3fd4f3" providerId="ADAL" clId="{F11430BB-26C8-401E-8758-513CD73F8E96}" dt="2023-01-20T16:35:16.785" v="956"/>
          <ac:graphicFrameMkLst>
            <pc:docMk/>
            <pc:sldMk cId="3722415603" sldId="353"/>
            <ac:graphicFrameMk id="11" creationId="{3E2504B5-F56A-4B6C-A564-383B2C50444D}"/>
          </ac:graphicFrameMkLst>
        </pc:graphicFrameChg>
        <pc:graphicFrameChg chg="add mod modGraphic">
          <ac:chgData name="William Grey" userId="37b73424-c081-4fc2-b1af-363f4f3fd4f3" providerId="ADAL" clId="{F11430BB-26C8-401E-8758-513CD73F8E96}" dt="2023-01-20T16:35:21.968" v="957" actId="20577"/>
          <ac:graphicFrameMkLst>
            <pc:docMk/>
            <pc:sldMk cId="3722415603" sldId="353"/>
            <ac:graphicFrameMk id="12" creationId="{91323CBD-26D9-4E34-BB89-955C47BD554B}"/>
          </ac:graphicFrameMkLst>
        </pc:graphicFrameChg>
      </pc:sldChg>
      <pc:sldChg chg="addSp delSp modSp add mod">
        <pc:chgData name="William Grey" userId="37b73424-c081-4fc2-b1af-363f4f3fd4f3" providerId="ADAL" clId="{F11430BB-26C8-401E-8758-513CD73F8E96}" dt="2023-01-20T16:36:31.967" v="972" actId="20577"/>
        <pc:sldMkLst>
          <pc:docMk/>
          <pc:sldMk cId="1938396114" sldId="354"/>
        </pc:sldMkLst>
        <pc:graphicFrameChg chg="del">
          <ac:chgData name="William Grey" userId="37b73424-c081-4fc2-b1af-363f4f3fd4f3" providerId="ADAL" clId="{F11430BB-26C8-401E-8758-513CD73F8E96}" dt="2023-01-20T16:35:57.545" v="960" actId="478"/>
          <ac:graphicFrameMkLst>
            <pc:docMk/>
            <pc:sldMk cId="1938396114" sldId="354"/>
            <ac:graphicFrameMk id="6" creationId="{5CF82CCD-DDB4-4C96-B317-2291A355980E}"/>
          </ac:graphicFrameMkLst>
        </pc:graphicFrameChg>
        <pc:graphicFrameChg chg="del">
          <ac:chgData name="William Grey" userId="37b73424-c081-4fc2-b1af-363f4f3fd4f3" providerId="ADAL" clId="{F11430BB-26C8-401E-8758-513CD73F8E96}" dt="2023-01-20T16:35:55.475" v="959" actId="478"/>
          <ac:graphicFrameMkLst>
            <pc:docMk/>
            <pc:sldMk cId="1938396114" sldId="354"/>
            <ac:graphicFrameMk id="7" creationId="{04EA50CB-0923-466F-8BE1-7502585B29EE}"/>
          </ac:graphicFrameMkLst>
        </pc:graphicFrameChg>
        <pc:graphicFrameChg chg="add mod modGraphic">
          <ac:chgData name="William Grey" userId="37b73424-c081-4fc2-b1af-363f4f3fd4f3" providerId="ADAL" clId="{F11430BB-26C8-401E-8758-513CD73F8E96}" dt="2023-01-20T16:36:19.965" v="970" actId="20577"/>
          <ac:graphicFrameMkLst>
            <pc:docMk/>
            <pc:sldMk cId="1938396114" sldId="354"/>
            <ac:graphicFrameMk id="9" creationId="{F77F8AD4-AC0C-4D92-BB65-C861B92DAFAD}"/>
          </ac:graphicFrameMkLst>
        </pc:graphicFrameChg>
        <pc:graphicFrameChg chg="add mod modGraphic">
          <ac:chgData name="William Grey" userId="37b73424-c081-4fc2-b1af-363f4f3fd4f3" providerId="ADAL" clId="{F11430BB-26C8-401E-8758-513CD73F8E96}" dt="2023-01-20T16:36:31.967" v="972" actId="20577"/>
          <ac:graphicFrameMkLst>
            <pc:docMk/>
            <pc:sldMk cId="1938396114" sldId="354"/>
            <ac:graphicFrameMk id="10" creationId="{4639F564-75AB-401B-A0F6-35810CE5424A}"/>
          </ac:graphicFrameMkLst>
        </pc:graphicFrameChg>
      </pc:sldChg>
      <pc:sldChg chg="modSp add mod">
        <pc:chgData name="William Grey" userId="37b73424-c081-4fc2-b1af-363f4f3fd4f3" providerId="ADAL" clId="{F11430BB-26C8-401E-8758-513CD73F8E96}" dt="2023-01-20T16:37:07.489" v="975" actId="20577"/>
        <pc:sldMkLst>
          <pc:docMk/>
          <pc:sldMk cId="1773297449" sldId="355"/>
        </pc:sldMkLst>
        <pc:spChg chg="mod">
          <ac:chgData name="William Grey" userId="37b73424-c081-4fc2-b1af-363f4f3fd4f3" providerId="ADAL" clId="{F11430BB-26C8-401E-8758-513CD73F8E96}" dt="2023-01-20T16:36:39.426" v="974" actId="1076"/>
          <ac:spMkLst>
            <pc:docMk/>
            <pc:sldMk cId="1773297449" sldId="355"/>
            <ac:spMk id="8" creationId="{A79545A6-6875-45EB-B72E-A3F535B936E3}"/>
          </ac:spMkLst>
        </pc:spChg>
        <pc:graphicFrameChg chg="modGraphic">
          <ac:chgData name="William Grey" userId="37b73424-c081-4fc2-b1af-363f4f3fd4f3" providerId="ADAL" clId="{F11430BB-26C8-401E-8758-513CD73F8E96}" dt="2023-01-20T16:37:07.489" v="975" actId="20577"/>
          <ac:graphicFrameMkLst>
            <pc:docMk/>
            <pc:sldMk cId="1773297449" sldId="355"/>
            <ac:graphicFrameMk id="10" creationId="{4639F564-75AB-401B-A0F6-35810CE5424A}"/>
          </ac:graphicFrameMkLst>
        </pc:graphicFrameChg>
      </pc:sldChg>
      <pc:sldChg chg="modSp add mod">
        <pc:chgData name="William Grey" userId="37b73424-c081-4fc2-b1af-363f4f3fd4f3" providerId="ADAL" clId="{F11430BB-26C8-401E-8758-513CD73F8E96}" dt="2023-01-20T16:37:26.288" v="983" actId="20577"/>
        <pc:sldMkLst>
          <pc:docMk/>
          <pc:sldMk cId="330872599" sldId="356"/>
        </pc:sldMkLst>
        <pc:spChg chg="mod">
          <ac:chgData name="William Grey" userId="37b73424-c081-4fc2-b1af-363f4f3fd4f3" providerId="ADAL" clId="{F11430BB-26C8-401E-8758-513CD73F8E96}" dt="2023-01-20T16:37:21.926" v="977" actId="1076"/>
          <ac:spMkLst>
            <pc:docMk/>
            <pc:sldMk cId="330872599" sldId="356"/>
            <ac:spMk id="8" creationId="{A79545A6-6875-45EB-B72E-A3F535B936E3}"/>
          </ac:spMkLst>
        </pc:spChg>
        <pc:graphicFrameChg chg="modGraphic">
          <ac:chgData name="William Grey" userId="37b73424-c081-4fc2-b1af-363f4f3fd4f3" providerId="ADAL" clId="{F11430BB-26C8-401E-8758-513CD73F8E96}" dt="2023-01-20T16:37:26.288" v="983" actId="20577"/>
          <ac:graphicFrameMkLst>
            <pc:docMk/>
            <pc:sldMk cId="330872599" sldId="356"/>
            <ac:graphicFrameMk id="4" creationId="{8BDA70B8-F0A5-4E22-B3CC-402578FAEDF5}"/>
          </ac:graphicFrameMkLst>
        </pc:graphicFrameChg>
      </pc:sldChg>
      <pc:sldChg chg="modSp add mod">
        <pc:chgData name="William Grey" userId="37b73424-c081-4fc2-b1af-363f4f3fd4f3" providerId="ADAL" clId="{F11430BB-26C8-401E-8758-513CD73F8E96}" dt="2023-01-20T16:42:14.152" v="1047" actId="20577"/>
        <pc:sldMkLst>
          <pc:docMk/>
          <pc:sldMk cId="2598233560" sldId="357"/>
        </pc:sldMkLst>
        <pc:spChg chg="mod">
          <ac:chgData name="William Grey" userId="37b73424-c081-4fc2-b1af-363f4f3fd4f3" providerId="ADAL" clId="{F11430BB-26C8-401E-8758-513CD73F8E96}" dt="2023-01-20T16:37:36.023" v="989" actId="1036"/>
          <ac:spMkLst>
            <pc:docMk/>
            <pc:sldMk cId="2598233560" sldId="357"/>
            <ac:spMk id="8" creationId="{A79545A6-6875-45EB-B72E-A3F535B936E3}"/>
          </ac:spMkLst>
        </pc:spChg>
        <pc:graphicFrameChg chg="modGraphic">
          <ac:chgData name="William Grey" userId="37b73424-c081-4fc2-b1af-363f4f3fd4f3" providerId="ADAL" clId="{F11430BB-26C8-401E-8758-513CD73F8E96}" dt="2023-01-20T16:37:38.639" v="995" actId="20577"/>
          <ac:graphicFrameMkLst>
            <pc:docMk/>
            <pc:sldMk cId="2598233560" sldId="357"/>
            <ac:graphicFrameMk id="4" creationId="{8BDA70B8-F0A5-4E22-B3CC-402578FAEDF5}"/>
          </ac:graphicFrameMkLst>
        </pc:graphicFrameChg>
        <pc:graphicFrameChg chg="mod modGraphic">
          <ac:chgData name="William Grey" userId="37b73424-c081-4fc2-b1af-363f4f3fd4f3" providerId="ADAL" clId="{F11430BB-26C8-401E-8758-513CD73F8E96}" dt="2023-01-20T16:42:14.152" v="1047" actId="20577"/>
          <ac:graphicFrameMkLst>
            <pc:docMk/>
            <pc:sldMk cId="2598233560" sldId="357"/>
            <ac:graphicFrameMk id="9" creationId="{F77F8AD4-AC0C-4D92-BB65-C861B92DAFAD}"/>
          </ac:graphicFrameMkLst>
        </pc:graphicFrameChg>
        <pc:graphicFrameChg chg="modGraphic">
          <ac:chgData name="William Grey" userId="37b73424-c081-4fc2-b1af-363f4f3fd4f3" providerId="ADAL" clId="{F11430BB-26C8-401E-8758-513CD73F8E96}" dt="2023-01-20T16:37:41.884" v="996" actId="20577"/>
          <ac:graphicFrameMkLst>
            <pc:docMk/>
            <pc:sldMk cId="2598233560" sldId="357"/>
            <ac:graphicFrameMk id="10" creationId="{4639F564-75AB-401B-A0F6-35810CE5424A}"/>
          </ac:graphicFrameMkLst>
        </pc:graphicFrameChg>
      </pc:sldChg>
      <pc:sldChg chg="modSp add mod">
        <pc:chgData name="William Grey" userId="37b73424-c081-4fc2-b1af-363f4f3fd4f3" providerId="ADAL" clId="{F11430BB-26C8-401E-8758-513CD73F8E96}" dt="2023-01-20T16:41:43.334" v="1043" actId="20577"/>
        <pc:sldMkLst>
          <pc:docMk/>
          <pc:sldMk cId="2729959077" sldId="358"/>
        </pc:sldMkLst>
        <pc:spChg chg="mod">
          <ac:chgData name="William Grey" userId="37b73424-c081-4fc2-b1af-363f4f3fd4f3" providerId="ADAL" clId="{F11430BB-26C8-401E-8758-513CD73F8E96}" dt="2023-01-20T16:38:43.026" v="1001" actId="1076"/>
          <ac:spMkLst>
            <pc:docMk/>
            <pc:sldMk cId="2729959077" sldId="358"/>
            <ac:spMk id="8" creationId="{A79545A6-6875-45EB-B72E-A3F535B936E3}"/>
          </ac:spMkLst>
        </pc:spChg>
        <pc:graphicFrameChg chg="mod modGraphic">
          <ac:chgData name="William Grey" userId="37b73424-c081-4fc2-b1af-363f4f3fd4f3" providerId="ADAL" clId="{F11430BB-26C8-401E-8758-513CD73F8E96}" dt="2023-01-20T16:41:43.334" v="1043" actId="20577"/>
          <ac:graphicFrameMkLst>
            <pc:docMk/>
            <pc:sldMk cId="2729959077" sldId="358"/>
            <ac:graphicFrameMk id="9" creationId="{F77F8AD4-AC0C-4D92-BB65-C861B92DAFAD}"/>
          </ac:graphicFrameMkLst>
        </pc:graphicFrameChg>
        <pc:graphicFrameChg chg="modGraphic">
          <ac:chgData name="William Grey" userId="37b73424-c081-4fc2-b1af-363f4f3fd4f3" providerId="ADAL" clId="{F11430BB-26C8-401E-8758-513CD73F8E96}" dt="2023-01-20T16:38:57.312" v="1004" actId="20577"/>
          <ac:graphicFrameMkLst>
            <pc:docMk/>
            <pc:sldMk cId="2729959077" sldId="358"/>
            <ac:graphicFrameMk id="10" creationId="{4639F564-75AB-401B-A0F6-35810CE5424A}"/>
          </ac:graphicFrameMkLst>
        </pc:graphicFrameChg>
      </pc:sldChg>
      <pc:sldChg chg="modSp add mod">
        <pc:chgData name="William Grey" userId="37b73424-c081-4fc2-b1af-363f4f3fd4f3" providerId="ADAL" clId="{F11430BB-26C8-401E-8758-513CD73F8E96}" dt="2023-01-20T16:41:30.247" v="1039" actId="20577"/>
        <pc:sldMkLst>
          <pc:docMk/>
          <pc:sldMk cId="1802828745" sldId="359"/>
        </pc:sldMkLst>
        <pc:graphicFrameChg chg="mod modGraphic">
          <ac:chgData name="William Grey" userId="37b73424-c081-4fc2-b1af-363f4f3fd4f3" providerId="ADAL" clId="{F11430BB-26C8-401E-8758-513CD73F8E96}" dt="2023-01-20T16:41:30.247" v="1039" actId="20577"/>
          <ac:graphicFrameMkLst>
            <pc:docMk/>
            <pc:sldMk cId="1802828745" sldId="359"/>
            <ac:graphicFrameMk id="9" creationId="{F77F8AD4-AC0C-4D92-BB65-C861B92DAFAD}"/>
          </ac:graphicFrameMkLst>
        </pc:graphicFrameChg>
        <pc:graphicFrameChg chg="modGraphic">
          <ac:chgData name="William Grey" userId="37b73424-c081-4fc2-b1af-363f4f3fd4f3" providerId="ADAL" clId="{F11430BB-26C8-401E-8758-513CD73F8E96}" dt="2023-01-20T16:39:36.210" v="1017" actId="20577"/>
          <ac:graphicFrameMkLst>
            <pc:docMk/>
            <pc:sldMk cId="1802828745" sldId="359"/>
            <ac:graphicFrameMk id="10" creationId="{4639F564-75AB-401B-A0F6-35810CE5424A}"/>
          </ac:graphicFrameMkLst>
        </pc:graphicFrameChg>
      </pc:sldChg>
      <pc:sldChg chg="addSp delSp modSp add mod">
        <pc:chgData name="William Grey" userId="37b73424-c081-4fc2-b1af-363f4f3fd4f3" providerId="ADAL" clId="{F11430BB-26C8-401E-8758-513CD73F8E96}" dt="2023-01-20T16:41:14.867" v="1035"/>
        <pc:sldMkLst>
          <pc:docMk/>
          <pc:sldMk cId="2981798" sldId="360"/>
        </pc:sldMkLst>
        <pc:graphicFrameChg chg="del modGraphic">
          <ac:chgData name="William Grey" userId="37b73424-c081-4fc2-b1af-363f4f3fd4f3" providerId="ADAL" clId="{F11430BB-26C8-401E-8758-513CD73F8E96}" dt="2023-01-20T16:41:14.475" v="1034" actId="478"/>
          <ac:graphicFrameMkLst>
            <pc:docMk/>
            <pc:sldMk cId="2981798" sldId="360"/>
            <ac:graphicFrameMk id="9" creationId="{F77F8AD4-AC0C-4D92-BB65-C861B92DAFAD}"/>
          </ac:graphicFrameMkLst>
        </pc:graphicFrameChg>
        <pc:graphicFrameChg chg="modGraphic">
          <ac:chgData name="William Grey" userId="37b73424-c081-4fc2-b1af-363f4f3fd4f3" providerId="ADAL" clId="{F11430BB-26C8-401E-8758-513CD73F8E96}" dt="2023-01-20T16:39:53.805" v="1026" actId="20577"/>
          <ac:graphicFrameMkLst>
            <pc:docMk/>
            <pc:sldMk cId="2981798" sldId="360"/>
            <ac:graphicFrameMk id="10" creationId="{4639F564-75AB-401B-A0F6-35810CE5424A}"/>
          </ac:graphicFrameMkLst>
        </pc:graphicFrameChg>
        <pc:graphicFrameChg chg="add mod">
          <ac:chgData name="William Grey" userId="37b73424-c081-4fc2-b1af-363f4f3fd4f3" providerId="ADAL" clId="{F11430BB-26C8-401E-8758-513CD73F8E96}" dt="2023-01-20T16:41:14.867" v="1035"/>
          <ac:graphicFrameMkLst>
            <pc:docMk/>
            <pc:sldMk cId="2981798" sldId="360"/>
            <ac:graphicFrameMk id="11" creationId="{E16EBDBA-9D16-4D81-86C9-6336D9E6243E}"/>
          </ac:graphicFrameMkLst>
        </pc:graphicFrameChg>
      </pc:sldChg>
      <pc:sldChg chg="delSp modSp add del mod">
        <pc:chgData name="William Grey" userId="37b73424-c081-4fc2-b1af-363f4f3fd4f3" providerId="ADAL" clId="{F11430BB-26C8-401E-8758-513CD73F8E96}" dt="2023-01-20T18:08:34.126" v="1417" actId="47"/>
        <pc:sldMkLst>
          <pc:docMk/>
          <pc:sldMk cId="3681758879" sldId="361"/>
        </pc:sldMkLst>
        <pc:spChg chg="mod">
          <ac:chgData name="William Grey" userId="37b73424-c081-4fc2-b1af-363f4f3fd4f3" providerId="ADAL" clId="{F11430BB-26C8-401E-8758-513CD73F8E96}" dt="2023-01-20T16:54:37.025" v="1182" actId="20577"/>
          <ac:spMkLst>
            <pc:docMk/>
            <pc:sldMk cId="3681758879" sldId="361"/>
            <ac:spMk id="2" creationId="{00000000-0000-0000-0000-000000000000}"/>
          </ac:spMkLst>
        </pc:spChg>
        <pc:spChg chg="del">
          <ac:chgData name="William Grey" userId="37b73424-c081-4fc2-b1af-363f4f3fd4f3" providerId="ADAL" clId="{F11430BB-26C8-401E-8758-513CD73F8E96}" dt="2023-01-20T16:54:49.740" v="1184" actId="478"/>
          <ac:spMkLst>
            <pc:docMk/>
            <pc:sldMk cId="3681758879" sldId="361"/>
            <ac:spMk id="9" creationId="{74A42EA9-AFC7-4043-B09E-D15AC6B86D02}"/>
          </ac:spMkLst>
        </pc:spChg>
        <pc:graphicFrameChg chg="mod modGraphic">
          <ac:chgData name="William Grey" userId="37b73424-c081-4fc2-b1af-363f4f3fd4f3" providerId="ADAL" clId="{F11430BB-26C8-401E-8758-513CD73F8E96}" dt="2023-01-20T16:57:52.233" v="1279" actId="1076"/>
          <ac:graphicFrameMkLst>
            <pc:docMk/>
            <pc:sldMk cId="3681758879" sldId="361"/>
            <ac:graphicFrameMk id="4" creationId="{8BDA70B8-F0A5-4E22-B3CC-402578FAEDF5}"/>
          </ac:graphicFrameMkLst>
        </pc:graphicFrameChg>
      </pc:sldChg>
      <pc:sldChg chg="add del">
        <pc:chgData name="William Grey" userId="37b73424-c081-4fc2-b1af-363f4f3fd4f3" providerId="ADAL" clId="{F11430BB-26C8-401E-8758-513CD73F8E96}" dt="2023-01-20T16:57:44.801" v="1278" actId="47"/>
        <pc:sldMkLst>
          <pc:docMk/>
          <pc:sldMk cId="4001809486" sldId="362"/>
        </pc:sldMkLst>
      </pc:sldChg>
      <pc:sldChg chg="add">
        <pc:chgData name="William Grey" userId="37b73424-c081-4fc2-b1af-363f4f3fd4f3" providerId="ADAL" clId="{F11430BB-26C8-401E-8758-513CD73F8E96}" dt="2023-01-20T16:57:36.674" v="1276"/>
        <pc:sldMkLst>
          <pc:docMk/>
          <pc:sldMk cId="2110325513" sldId="363"/>
        </pc:sldMkLst>
      </pc:sldChg>
      <pc:sldChg chg="addSp modSp add mod">
        <pc:chgData name="William Grey" userId="37b73424-c081-4fc2-b1af-363f4f3fd4f3" providerId="ADAL" clId="{F11430BB-26C8-401E-8758-513CD73F8E96}" dt="2023-01-20T17:30:52.930" v="1340" actId="20577"/>
        <pc:sldMkLst>
          <pc:docMk/>
          <pc:sldMk cId="2664752864" sldId="364"/>
        </pc:sldMkLst>
        <pc:spChg chg="mod">
          <ac:chgData name="William Grey" userId="37b73424-c081-4fc2-b1af-363f4f3fd4f3" providerId="ADAL" clId="{F11430BB-26C8-401E-8758-513CD73F8E96}" dt="2023-01-20T16:58:04.898" v="1305" actId="20577"/>
          <ac:spMkLst>
            <pc:docMk/>
            <pc:sldMk cId="2664752864" sldId="364"/>
            <ac:spMk id="2" creationId="{00000000-0000-0000-0000-000000000000}"/>
          </ac:spMkLst>
        </pc:spChg>
        <pc:spChg chg="add mod ord">
          <ac:chgData name="William Grey" userId="37b73424-c081-4fc2-b1af-363f4f3fd4f3" providerId="ADAL" clId="{F11430BB-26C8-401E-8758-513CD73F8E96}" dt="2023-01-20T17:29:44.064" v="1325" actId="14100"/>
          <ac:spMkLst>
            <pc:docMk/>
            <pc:sldMk cId="2664752864" sldId="364"/>
            <ac:spMk id="6" creationId="{9E540F12-4F4A-4E90-AD2D-4042726FCFD6}"/>
          </ac:spMkLst>
        </pc:spChg>
        <pc:graphicFrameChg chg="add mod modGraphic">
          <ac:chgData name="William Grey" userId="37b73424-c081-4fc2-b1af-363f4f3fd4f3" providerId="ADAL" clId="{F11430BB-26C8-401E-8758-513CD73F8E96}" dt="2023-01-20T17:30:52.930" v="1340" actId="20577"/>
          <ac:graphicFrameMkLst>
            <pc:docMk/>
            <pc:sldMk cId="2664752864" sldId="364"/>
            <ac:graphicFrameMk id="5" creationId="{5797893D-539A-4F59-929E-753F0EB77A28}"/>
          </ac:graphicFrameMkLst>
        </pc:graphicFrameChg>
      </pc:sldChg>
      <pc:sldChg chg="delSp modSp add mod">
        <pc:chgData name="William Grey" userId="37b73424-c081-4fc2-b1af-363f4f3fd4f3" providerId="ADAL" clId="{F11430BB-26C8-401E-8758-513CD73F8E96}" dt="2023-01-20T18:09:47.510" v="1434" actId="20577"/>
        <pc:sldMkLst>
          <pc:docMk/>
          <pc:sldMk cId="768632226" sldId="365"/>
        </pc:sldMkLst>
        <pc:spChg chg="mod">
          <ac:chgData name="William Grey" userId="37b73424-c081-4fc2-b1af-363f4f3fd4f3" providerId="ADAL" clId="{F11430BB-26C8-401E-8758-513CD73F8E96}" dt="2023-01-20T18:09:47.510" v="1434" actId="20577"/>
          <ac:spMkLst>
            <pc:docMk/>
            <pc:sldMk cId="768632226" sldId="365"/>
            <ac:spMk id="2" creationId="{00000000-0000-0000-0000-000000000000}"/>
          </ac:spMkLst>
        </pc:spChg>
        <pc:spChg chg="del">
          <ac:chgData name="William Grey" userId="37b73424-c081-4fc2-b1af-363f4f3fd4f3" providerId="ADAL" clId="{F11430BB-26C8-401E-8758-513CD73F8E96}" dt="2023-01-20T17:30:15.297" v="1331" actId="478"/>
          <ac:spMkLst>
            <pc:docMk/>
            <pc:sldMk cId="768632226" sldId="365"/>
            <ac:spMk id="6" creationId="{9E540F12-4F4A-4E90-AD2D-4042726FCFD6}"/>
          </ac:spMkLst>
        </pc:spChg>
      </pc:sldChg>
      <pc:sldChg chg="modSp add mod">
        <pc:chgData name="William Grey" userId="37b73424-c081-4fc2-b1af-363f4f3fd4f3" providerId="ADAL" clId="{F11430BB-26C8-401E-8758-513CD73F8E96}" dt="2023-01-20T17:30:45.149" v="1339" actId="1035"/>
        <pc:sldMkLst>
          <pc:docMk/>
          <pc:sldMk cId="1858968843" sldId="366"/>
        </pc:sldMkLst>
        <pc:spChg chg="mod">
          <ac:chgData name="William Grey" userId="37b73424-c081-4fc2-b1af-363f4f3fd4f3" providerId="ADAL" clId="{F11430BB-26C8-401E-8758-513CD73F8E96}" dt="2023-01-20T17:30:45.149" v="1339" actId="1035"/>
          <ac:spMkLst>
            <pc:docMk/>
            <pc:sldMk cId="1858968843" sldId="366"/>
            <ac:spMk id="6" creationId="{9E540F12-4F4A-4E90-AD2D-4042726FCFD6}"/>
          </ac:spMkLst>
        </pc:spChg>
      </pc:sldChg>
      <pc:sldChg chg="modSp add mod">
        <pc:chgData name="William Grey" userId="37b73424-c081-4fc2-b1af-363f4f3fd4f3" providerId="ADAL" clId="{F11430BB-26C8-401E-8758-513CD73F8E96}" dt="2023-01-20T17:31:06.416" v="1343" actId="20577"/>
        <pc:sldMkLst>
          <pc:docMk/>
          <pc:sldMk cId="3866552476" sldId="367"/>
        </pc:sldMkLst>
        <pc:spChg chg="mod">
          <ac:chgData name="William Grey" userId="37b73424-c081-4fc2-b1af-363f4f3fd4f3" providerId="ADAL" clId="{F11430BB-26C8-401E-8758-513CD73F8E96}" dt="2023-01-20T17:31:03.661" v="1342" actId="1076"/>
          <ac:spMkLst>
            <pc:docMk/>
            <pc:sldMk cId="3866552476" sldId="367"/>
            <ac:spMk id="6" creationId="{9E540F12-4F4A-4E90-AD2D-4042726FCFD6}"/>
          </ac:spMkLst>
        </pc:spChg>
        <pc:graphicFrameChg chg="modGraphic">
          <ac:chgData name="William Grey" userId="37b73424-c081-4fc2-b1af-363f4f3fd4f3" providerId="ADAL" clId="{F11430BB-26C8-401E-8758-513CD73F8E96}" dt="2023-01-20T17:31:06.416" v="1343" actId="20577"/>
          <ac:graphicFrameMkLst>
            <pc:docMk/>
            <pc:sldMk cId="3866552476" sldId="367"/>
            <ac:graphicFrameMk id="5" creationId="{5797893D-539A-4F59-929E-753F0EB77A28}"/>
          </ac:graphicFrameMkLst>
        </pc:graphicFrameChg>
      </pc:sldChg>
      <pc:sldChg chg="modSp add mod">
        <pc:chgData name="William Grey" userId="37b73424-c081-4fc2-b1af-363f4f3fd4f3" providerId="ADAL" clId="{F11430BB-26C8-401E-8758-513CD73F8E96}" dt="2023-01-20T17:31:24.047" v="1348" actId="20577"/>
        <pc:sldMkLst>
          <pc:docMk/>
          <pc:sldMk cId="2243762151" sldId="368"/>
        </pc:sldMkLst>
        <pc:spChg chg="mod">
          <ac:chgData name="William Grey" userId="37b73424-c081-4fc2-b1af-363f4f3fd4f3" providerId="ADAL" clId="{F11430BB-26C8-401E-8758-513CD73F8E96}" dt="2023-01-20T17:31:19.888" v="1347" actId="1035"/>
          <ac:spMkLst>
            <pc:docMk/>
            <pc:sldMk cId="2243762151" sldId="368"/>
            <ac:spMk id="6" creationId="{9E540F12-4F4A-4E90-AD2D-4042726FCFD6}"/>
          </ac:spMkLst>
        </pc:spChg>
        <pc:graphicFrameChg chg="modGraphic">
          <ac:chgData name="William Grey" userId="37b73424-c081-4fc2-b1af-363f4f3fd4f3" providerId="ADAL" clId="{F11430BB-26C8-401E-8758-513CD73F8E96}" dt="2023-01-20T17:31:24.047" v="1348" actId="20577"/>
          <ac:graphicFrameMkLst>
            <pc:docMk/>
            <pc:sldMk cId="2243762151" sldId="368"/>
            <ac:graphicFrameMk id="5" creationId="{5797893D-539A-4F59-929E-753F0EB77A28}"/>
          </ac:graphicFrameMkLst>
        </pc:graphicFrameChg>
      </pc:sldChg>
      <pc:sldChg chg="modSp add mod">
        <pc:chgData name="William Grey" userId="37b73424-c081-4fc2-b1af-363f4f3fd4f3" providerId="ADAL" clId="{F11430BB-26C8-401E-8758-513CD73F8E96}" dt="2023-01-20T17:31:42.062" v="1351" actId="20577"/>
        <pc:sldMkLst>
          <pc:docMk/>
          <pc:sldMk cId="1828205876" sldId="369"/>
        </pc:sldMkLst>
        <pc:spChg chg="mod">
          <ac:chgData name="William Grey" userId="37b73424-c081-4fc2-b1af-363f4f3fd4f3" providerId="ADAL" clId="{F11430BB-26C8-401E-8758-513CD73F8E96}" dt="2023-01-20T17:31:35.571" v="1350" actId="1076"/>
          <ac:spMkLst>
            <pc:docMk/>
            <pc:sldMk cId="1828205876" sldId="369"/>
            <ac:spMk id="6" creationId="{9E540F12-4F4A-4E90-AD2D-4042726FCFD6}"/>
          </ac:spMkLst>
        </pc:spChg>
        <pc:graphicFrameChg chg="modGraphic">
          <ac:chgData name="William Grey" userId="37b73424-c081-4fc2-b1af-363f4f3fd4f3" providerId="ADAL" clId="{F11430BB-26C8-401E-8758-513CD73F8E96}" dt="2023-01-20T17:31:42.062" v="1351" actId="20577"/>
          <ac:graphicFrameMkLst>
            <pc:docMk/>
            <pc:sldMk cId="1828205876" sldId="369"/>
            <ac:graphicFrameMk id="5" creationId="{5797893D-539A-4F59-929E-753F0EB77A28}"/>
          </ac:graphicFrameMkLst>
        </pc:graphicFrameChg>
      </pc:sldChg>
      <pc:sldChg chg="modSp add mod">
        <pc:chgData name="William Grey" userId="37b73424-c081-4fc2-b1af-363f4f3fd4f3" providerId="ADAL" clId="{F11430BB-26C8-401E-8758-513CD73F8E96}" dt="2023-01-20T17:31:52.339" v="1354" actId="20577"/>
        <pc:sldMkLst>
          <pc:docMk/>
          <pc:sldMk cId="53736064" sldId="370"/>
        </pc:sldMkLst>
        <pc:spChg chg="mod">
          <ac:chgData name="William Grey" userId="37b73424-c081-4fc2-b1af-363f4f3fd4f3" providerId="ADAL" clId="{F11430BB-26C8-401E-8758-513CD73F8E96}" dt="2023-01-20T17:31:50.212" v="1353" actId="1076"/>
          <ac:spMkLst>
            <pc:docMk/>
            <pc:sldMk cId="53736064" sldId="370"/>
            <ac:spMk id="6" creationId="{9E540F12-4F4A-4E90-AD2D-4042726FCFD6}"/>
          </ac:spMkLst>
        </pc:spChg>
        <pc:graphicFrameChg chg="modGraphic">
          <ac:chgData name="William Grey" userId="37b73424-c081-4fc2-b1af-363f4f3fd4f3" providerId="ADAL" clId="{F11430BB-26C8-401E-8758-513CD73F8E96}" dt="2023-01-20T17:31:52.339" v="1354" actId="20577"/>
          <ac:graphicFrameMkLst>
            <pc:docMk/>
            <pc:sldMk cId="53736064" sldId="370"/>
            <ac:graphicFrameMk id="5" creationId="{5797893D-539A-4F59-929E-753F0EB77A28}"/>
          </ac:graphicFrameMkLst>
        </pc:graphicFrameChg>
      </pc:sldChg>
      <pc:sldChg chg="modSp add mod">
        <pc:chgData name="William Grey" userId="37b73424-c081-4fc2-b1af-363f4f3fd4f3" providerId="ADAL" clId="{F11430BB-26C8-401E-8758-513CD73F8E96}" dt="2023-01-20T17:32:08.500" v="1357" actId="20577"/>
        <pc:sldMkLst>
          <pc:docMk/>
          <pc:sldMk cId="1244247000" sldId="371"/>
        </pc:sldMkLst>
        <pc:spChg chg="mod">
          <ac:chgData name="William Grey" userId="37b73424-c081-4fc2-b1af-363f4f3fd4f3" providerId="ADAL" clId="{F11430BB-26C8-401E-8758-513CD73F8E96}" dt="2023-01-20T17:32:05.701" v="1356" actId="1076"/>
          <ac:spMkLst>
            <pc:docMk/>
            <pc:sldMk cId="1244247000" sldId="371"/>
            <ac:spMk id="6" creationId="{9E540F12-4F4A-4E90-AD2D-4042726FCFD6}"/>
          </ac:spMkLst>
        </pc:spChg>
        <pc:graphicFrameChg chg="modGraphic">
          <ac:chgData name="William Grey" userId="37b73424-c081-4fc2-b1af-363f4f3fd4f3" providerId="ADAL" clId="{F11430BB-26C8-401E-8758-513CD73F8E96}" dt="2023-01-20T17:32:08.500" v="1357" actId="20577"/>
          <ac:graphicFrameMkLst>
            <pc:docMk/>
            <pc:sldMk cId="1244247000" sldId="371"/>
            <ac:graphicFrameMk id="5" creationId="{5797893D-539A-4F59-929E-753F0EB77A28}"/>
          </ac:graphicFrameMkLst>
        </pc:graphicFrameChg>
      </pc:sldChg>
      <pc:sldChg chg="modSp add mod">
        <pc:chgData name="William Grey" userId="37b73424-c081-4fc2-b1af-363f4f3fd4f3" providerId="ADAL" clId="{F11430BB-26C8-401E-8758-513CD73F8E96}" dt="2023-01-20T17:32:19.008" v="1362" actId="20577"/>
        <pc:sldMkLst>
          <pc:docMk/>
          <pc:sldMk cId="2645300504" sldId="372"/>
        </pc:sldMkLst>
        <pc:spChg chg="mod">
          <ac:chgData name="William Grey" userId="37b73424-c081-4fc2-b1af-363f4f3fd4f3" providerId="ADAL" clId="{F11430BB-26C8-401E-8758-513CD73F8E96}" dt="2023-01-20T17:32:16.698" v="1361" actId="1035"/>
          <ac:spMkLst>
            <pc:docMk/>
            <pc:sldMk cId="2645300504" sldId="372"/>
            <ac:spMk id="6" creationId="{9E540F12-4F4A-4E90-AD2D-4042726FCFD6}"/>
          </ac:spMkLst>
        </pc:spChg>
        <pc:graphicFrameChg chg="modGraphic">
          <ac:chgData name="William Grey" userId="37b73424-c081-4fc2-b1af-363f4f3fd4f3" providerId="ADAL" clId="{F11430BB-26C8-401E-8758-513CD73F8E96}" dt="2023-01-20T17:32:19.008" v="1362" actId="20577"/>
          <ac:graphicFrameMkLst>
            <pc:docMk/>
            <pc:sldMk cId="2645300504" sldId="372"/>
            <ac:graphicFrameMk id="5" creationId="{5797893D-539A-4F59-929E-753F0EB77A28}"/>
          </ac:graphicFrameMkLst>
        </pc:graphicFrameChg>
      </pc:sldChg>
      <pc:sldChg chg="modSp add mod">
        <pc:chgData name="William Grey" userId="37b73424-c081-4fc2-b1af-363f4f3fd4f3" providerId="ADAL" clId="{F11430BB-26C8-401E-8758-513CD73F8E96}" dt="2023-01-20T17:32:34.402" v="1366" actId="20577"/>
        <pc:sldMkLst>
          <pc:docMk/>
          <pc:sldMk cId="4020073907" sldId="373"/>
        </pc:sldMkLst>
        <pc:spChg chg="mod">
          <ac:chgData name="William Grey" userId="37b73424-c081-4fc2-b1af-363f4f3fd4f3" providerId="ADAL" clId="{F11430BB-26C8-401E-8758-513CD73F8E96}" dt="2023-01-20T17:32:31.014" v="1365" actId="1036"/>
          <ac:spMkLst>
            <pc:docMk/>
            <pc:sldMk cId="4020073907" sldId="373"/>
            <ac:spMk id="6" creationId="{9E540F12-4F4A-4E90-AD2D-4042726FCFD6}"/>
          </ac:spMkLst>
        </pc:spChg>
        <pc:graphicFrameChg chg="modGraphic">
          <ac:chgData name="William Grey" userId="37b73424-c081-4fc2-b1af-363f4f3fd4f3" providerId="ADAL" clId="{F11430BB-26C8-401E-8758-513CD73F8E96}" dt="2023-01-20T17:32:34.402" v="1366" actId="20577"/>
          <ac:graphicFrameMkLst>
            <pc:docMk/>
            <pc:sldMk cId="4020073907" sldId="373"/>
            <ac:graphicFrameMk id="5" creationId="{5797893D-539A-4F59-929E-753F0EB77A28}"/>
          </ac:graphicFrameMkLst>
        </pc:graphicFrameChg>
      </pc:sldChg>
      <pc:sldChg chg="modSp add mod">
        <pc:chgData name="William Grey" userId="37b73424-c081-4fc2-b1af-363f4f3fd4f3" providerId="ADAL" clId="{F11430BB-26C8-401E-8758-513CD73F8E96}" dt="2023-01-20T17:32:47.953" v="1371" actId="20577"/>
        <pc:sldMkLst>
          <pc:docMk/>
          <pc:sldMk cId="1159831684" sldId="374"/>
        </pc:sldMkLst>
        <pc:spChg chg="mod">
          <ac:chgData name="William Grey" userId="37b73424-c081-4fc2-b1af-363f4f3fd4f3" providerId="ADAL" clId="{F11430BB-26C8-401E-8758-513CD73F8E96}" dt="2023-01-20T17:32:45.662" v="1370" actId="1035"/>
          <ac:spMkLst>
            <pc:docMk/>
            <pc:sldMk cId="1159831684" sldId="374"/>
            <ac:spMk id="6" creationId="{9E540F12-4F4A-4E90-AD2D-4042726FCFD6}"/>
          </ac:spMkLst>
        </pc:spChg>
        <pc:graphicFrameChg chg="modGraphic">
          <ac:chgData name="William Grey" userId="37b73424-c081-4fc2-b1af-363f4f3fd4f3" providerId="ADAL" clId="{F11430BB-26C8-401E-8758-513CD73F8E96}" dt="2023-01-20T17:32:47.953" v="1371" actId="20577"/>
          <ac:graphicFrameMkLst>
            <pc:docMk/>
            <pc:sldMk cId="1159831684" sldId="374"/>
            <ac:graphicFrameMk id="5" creationId="{5797893D-539A-4F59-929E-753F0EB77A28}"/>
          </ac:graphicFrameMkLst>
        </pc:graphicFrameChg>
      </pc:sldChg>
      <pc:sldChg chg="modSp add mod">
        <pc:chgData name="William Grey" userId="37b73424-c081-4fc2-b1af-363f4f3fd4f3" providerId="ADAL" clId="{F11430BB-26C8-401E-8758-513CD73F8E96}" dt="2023-01-20T17:33:04.284" v="1386" actId="1035"/>
        <pc:sldMkLst>
          <pc:docMk/>
          <pc:sldMk cId="708648890" sldId="375"/>
        </pc:sldMkLst>
        <pc:spChg chg="mod">
          <ac:chgData name="William Grey" userId="37b73424-c081-4fc2-b1af-363f4f3fd4f3" providerId="ADAL" clId="{F11430BB-26C8-401E-8758-513CD73F8E96}" dt="2023-01-20T17:33:04.284" v="1386" actId="1035"/>
          <ac:spMkLst>
            <pc:docMk/>
            <pc:sldMk cId="708648890" sldId="375"/>
            <ac:spMk id="6" creationId="{9E540F12-4F4A-4E90-AD2D-4042726FCFD6}"/>
          </ac:spMkLst>
        </pc:spChg>
        <pc:graphicFrameChg chg="modGraphic">
          <ac:chgData name="William Grey" userId="37b73424-c081-4fc2-b1af-363f4f3fd4f3" providerId="ADAL" clId="{F11430BB-26C8-401E-8758-513CD73F8E96}" dt="2023-01-20T17:32:57.319" v="1378" actId="20577"/>
          <ac:graphicFrameMkLst>
            <pc:docMk/>
            <pc:sldMk cId="708648890" sldId="375"/>
            <ac:graphicFrameMk id="5" creationId="{5797893D-539A-4F59-929E-753F0EB77A28}"/>
          </ac:graphicFrameMkLst>
        </pc:graphicFrameChg>
      </pc:sldChg>
      <pc:sldChg chg="modSp add mod">
        <pc:chgData name="William Grey" userId="37b73424-c081-4fc2-b1af-363f4f3fd4f3" providerId="ADAL" clId="{F11430BB-26C8-401E-8758-513CD73F8E96}" dt="2023-01-20T17:33:19.553" v="1390" actId="20577"/>
        <pc:sldMkLst>
          <pc:docMk/>
          <pc:sldMk cId="3692510128" sldId="376"/>
        </pc:sldMkLst>
        <pc:spChg chg="mod">
          <ac:chgData name="William Grey" userId="37b73424-c081-4fc2-b1af-363f4f3fd4f3" providerId="ADAL" clId="{F11430BB-26C8-401E-8758-513CD73F8E96}" dt="2023-01-20T17:33:14.330" v="1389" actId="1035"/>
          <ac:spMkLst>
            <pc:docMk/>
            <pc:sldMk cId="3692510128" sldId="376"/>
            <ac:spMk id="6" creationId="{9E540F12-4F4A-4E90-AD2D-4042726FCFD6}"/>
          </ac:spMkLst>
        </pc:spChg>
        <pc:graphicFrameChg chg="modGraphic">
          <ac:chgData name="William Grey" userId="37b73424-c081-4fc2-b1af-363f4f3fd4f3" providerId="ADAL" clId="{F11430BB-26C8-401E-8758-513CD73F8E96}" dt="2023-01-20T17:33:19.553" v="1390" actId="20577"/>
          <ac:graphicFrameMkLst>
            <pc:docMk/>
            <pc:sldMk cId="3692510128" sldId="376"/>
            <ac:graphicFrameMk id="5" creationId="{5797893D-539A-4F59-929E-753F0EB77A28}"/>
          </ac:graphicFrameMkLst>
        </pc:graphicFrameChg>
      </pc:sldChg>
      <pc:sldChg chg="modSp add mod">
        <pc:chgData name="William Grey" userId="37b73424-c081-4fc2-b1af-363f4f3fd4f3" providerId="ADAL" clId="{F11430BB-26C8-401E-8758-513CD73F8E96}" dt="2023-01-20T17:33:32.334" v="1395" actId="1076"/>
        <pc:sldMkLst>
          <pc:docMk/>
          <pc:sldMk cId="532220392" sldId="377"/>
        </pc:sldMkLst>
        <pc:spChg chg="mod">
          <ac:chgData name="William Grey" userId="37b73424-c081-4fc2-b1af-363f4f3fd4f3" providerId="ADAL" clId="{F11430BB-26C8-401E-8758-513CD73F8E96}" dt="2023-01-20T17:33:32.334" v="1395" actId="1076"/>
          <ac:spMkLst>
            <pc:docMk/>
            <pc:sldMk cId="532220392" sldId="377"/>
            <ac:spMk id="6" creationId="{9E540F12-4F4A-4E90-AD2D-4042726FCFD6}"/>
          </ac:spMkLst>
        </pc:spChg>
        <pc:graphicFrameChg chg="modGraphic">
          <ac:chgData name="William Grey" userId="37b73424-c081-4fc2-b1af-363f4f3fd4f3" providerId="ADAL" clId="{F11430BB-26C8-401E-8758-513CD73F8E96}" dt="2023-01-20T17:33:27.766" v="1394" actId="20577"/>
          <ac:graphicFrameMkLst>
            <pc:docMk/>
            <pc:sldMk cId="532220392" sldId="377"/>
            <ac:graphicFrameMk id="5" creationId="{5797893D-539A-4F59-929E-753F0EB77A28}"/>
          </ac:graphicFrameMkLst>
        </pc:graphicFrameChg>
      </pc:sldChg>
      <pc:sldChg chg="add">
        <pc:chgData name="William Grey" userId="37b73424-c081-4fc2-b1af-363f4f3fd4f3" providerId="ADAL" clId="{F11430BB-26C8-401E-8758-513CD73F8E96}" dt="2023-01-20T17:33:37.029" v="1396"/>
        <pc:sldMkLst>
          <pc:docMk/>
          <pc:sldMk cId="735456667" sldId="378"/>
        </pc:sldMkLst>
      </pc:sldChg>
      <pc:sldChg chg="modSp add mod">
        <pc:chgData name="William Grey" userId="37b73424-c081-4fc2-b1af-363f4f3fd4f3" providerId="ADAL" clId="{F11430BB-26C8-401E-8758-513CD73F8E96}" dt="2023-01-20T18:06:53.227" v="1400" actId="1035"/>
        <pc:sldMkLst>
          <pc:docMk/>
          <pc:sldMk cId="3149352229" sldId="379"/>
        </pc:sldMkLst>
        <pc:spChg chg="mod">
          <ac:chgData name="William Grey" userId="37b73424-c081-4fc2-b1af-363f4f3fd4f3" providerId="ADAL" clId="{F11430BB-26C8-401E-8758-513CD73F8E96}" dt="2023-01-20T18:06:53.227" v="1400" actId="1035"/>
          <ac:spMkLst>
            <pc:docMk/>
            <pc:sldMk cId="3149352229" sldId="379"/>
            <ac:spMk id="6" creationId="{9E540F12-4F4A-4E90-AD2D-4042726FCFD6}"/>
          </ac:spMkLst>
        </pc:spChg>
      </pc:sldChg>
      <pc:sldChg chg="addSp modSp add mod">
        <pc:chgData name="William Grey" userId="37b73424-c081-4fc2-b1af-363f4f3fd4f3" providerId="ADAL" clId="{F11430BB-26C8-401E-8758-513CD73F8E96}" dt="2023-01-20T18:08:40.306" v="1421" actId="1076"/>
        <pc:sldMkLst>
          <pc:docMk/>
          <pc:sldMk cId="2681291071" sldId="380"/>
        </pc:sldMkLst>
        <pc:spChg chg="mod">
          <ac:chgData name="William Grey" userId="37b73424-c081-4fc2-b1af-363f4f3fd4f3" providerId="ADAL" clId="{F11430BB-26C8-401E-8758-513CD73F8E96}" dt="2023-01-20T18:07:03.430" v="1402" actId="1076"/>
          <ac:spMkLst>
            <pc:docMk/>
            <pc:sldMk cId="2681291071" sldId="380"/>
            <ac:spMk id="6" creationId="{9E540F12-4F4A-4E90-AD2D-4042726FCFD6}"/>
          </ac:spMkLst>
        </pc:spChg>
        <pc:spChg chg="add mod">
          <ac:chgData name="William Grey" userId="37b73424-c081-4fc2-b1af-363f4f3fd4f3" providerId="ADAL" clId="{F11430BB-26C8-401E-8758-513CD73F8E96}" dt="2023-01-20T18:08:40.306" v="1421" actId="1076"/>
          <ac:spMkLst>
            <pc:docMk/>
            <pc:sldMk cId="2681291071" sldId="380"/>
            <ac:spMk id="7" creationId="{3B2829D4-3612-4512-B0FE-0B26B54F973D}"/>
          </ac:spMkLst>
        </pc:spChg>
      </pc:sldChg>
      <pc:sldChg chg="addSp delSp modSp add mod ord modAnim">
        <pc:chgData name="William Grey" userId="37b73424-c081-4fc2-b1af-363f4f3fd4f3" providerId="ADAL" clId="{F11430BB-26C8-401E-8758-513CD73F8E96}" dt="2023-01-20T19:58:57.427" v="2194" actId="20577"/>
        <pc:sldMkLst>
          <pc:docMk/>
          <pc:sldMk cId="2997993731" sldId="381"/>
        </pc:sldMkLst>
        <pc:spChg chg="mod">
          <ac:chgData name="William Grey" userId="37b73424-c081-4fc2-b1af-363f4f3fd4f3" providerId="ADAL" clId="{F11430BB-26C8-401E-8758-513CD73F8E96}" dt="2023-01-20T18:37:25.892" v="1799" actId="20577"/>
          <ac:spMkLst>
            <pc:docMk/>
            <pc:sldMk cId="2997993731" sldId="381"/>
            <ac:spMk id="2" creationId="{D03A947E-BFA0-42A7-8B62-83726F8CDC00}"/>
          </ac:spMkLst>
        </pc:spChg>
        <pc:spChg chg="del">
          <ac:chgData name="William Grey" userId="37b73424-c081-4fc2-b1af-363f4f3fd4f3" providerId="ADAL" clId="{F11430BB-26C8-401E-8758-513CD73F8E96}" dt="2023-01-20T19:01:03.039" v="1912" actId="478"/>
          <ac:spMkLst>
            <pc:docMk/>
            <pc:sldMk cId="2997993731" sldId="381"/>
            <ac:spMk id="3" creationId="{F4F733B2-8B93-4C53-B926-4E33044E4A09}"/>
          </ac:spMkLst>
        </pc:spChg>
        <pc:spChg chg="mod">
          <ac:chgData name="William Grey" userId="37b73424-c081-4fc2-b1af-363f4f3fd4f3" providerId="ADAL" clId="{F11430BB-26C8-401E-8758-513CD73F8E96}" dt="2023-01-20T19:01:40.842" v="1982" actId="20577"/>
          <ac:spMkLst>
            <pc:docMk/>
            <pc:sldMk cId="2997993731" sldId="381"/>
            <ac:spMk id="5" creationId="{AF123E84-ABB7-40D0-9732-8D53AC3C12EF}"/>
          </ac:spMkLst>
        </pc:spChg>
        <pc:spChg chg="add del mod">
          <ac:chgData name="William Grey" userId="37b73424-c081-4fc2-b1af-363f4f3fd4f3" providerId="ADAL" clId="{F11430BB-26C8-401E-8758-513CD73F8E96}" dt="2023-01-20T19:01:04.959" v="1913" actId="478"/>
          <ac:spMkLst>
            <pc:docMk/>
            <pc:sldMk cId="2997993731" sldId="381"/>
            <ac:spMk id="7" creationId="{D6507BD0-9CDE-4FAD-8E0B-F817F5062877}"/>
          </ac:spMkLst>
        </pc:spChg>
        <pc:graphicFrameChg chg="del mod">
          <ac:chgData name="William Grey" userId="37b73424-c081-4fc2-b1af-363f4f3fd4f3" providerId="ADAL" clId="{F11430BB-26C8-401E-8758-513CD73F8E96}" dt="2023-01-20T19:00:45.955" v="1909" actId="478"/>
          <ac:graphicFrameMkLst>
            <pc:docMk/>
            <pc:sldMk cId="2997993731" sldId="381"/>
            <ac:graphicFrameMk id="4" creationId="{8AA56A5D-5D56-4E65-936D-7ED6AC867AC8}"/>
          </ac:graphicFrameMkLst>
        </pc:graphicFrameChg>
        <pc:graphicFrameChg chg="add mod modGraphic">
          <ac:chgData name="William Grey" userId="37b73424-c081-4fc2-b1af-363f4f3fd4f3" providerId="ADAL" clId="{F11430BB-26C8-401E-8758-513CD73F8E96}" dt="2023-01-20T19:58:57.427" v="2194" actId="20577"/>
          <ac:graphicFrameMkLst>
            <pc:docMk/>
            <pc:sldMk cId="2997993731" sldId="381"/>
            <ac:graphicFrameMk id="8" creationId="{9D8036B6-3640-487C-B134-F230E071C705}"/>
          </ac:graphicFrameMkLst>
        </pc:graphicFrameChg>
      </pc:sldChg>
      <pc:sldChg chg="modSp add mod">
        <pc:chgData name="William Grey" userId="37b73424-c081-4fc2-b1af-363f4f3fd4f3" providerId="ADAL" clId="{F11430BB-26C8-401E-8758-513CD73F8E96}" dt="2023-01-20T20:16:07.372" v="2558" actId="20577"/>
        <pc:sldMkLst>
          <pc:docMk/>
          <pc:sldMk cId="734906150" sldId="382"/>
        </pc:sldMkLst>
        <pc:spChg chg="mod">
          <ac:chgData name="William Grey" userId="37b73424-c081-4fc2-b1af-363f4f3fd4f3" providerId="ADAL" clId="{F11430BB-26C8-401E-8758-513CD73F8E96}" dt="2023-01-20T20:16:07.372" v="2558" actId="20577"/>
          <ac:spMkLst>
            <pc:docMk/>
            <pc:sldMk cId="734906150" sldId="382"/>
            <ac:spMk id="5" creationId="{AF123E84-ABB7-40D0-9732-8D53AC3C12EF}"/>
          </ac:spMkLst>
        </pc:spChg>
        <pc:graphicFrameChg chg="modGraphic">
          <ac:chgData name="William Grey" userId="37b73424-c081-4fc2-b1af-363f4f3fd4f3" providerId="ADAL" clId="{F11430BB-26C8-401E-8758-513CD73F8E96}" dt="2023-01-20T19:59:03.602" v="2196" actId="20577"/>
          <ac:graphicFrameMkLst>
            <pc:docMk/>
            <pc:sldMk cId="734906150" sldId="382"/>
            <ac:graphicFrameMk id="8" creationId="{9D8036B6-3640-487C-B134-F230E071C705}"/>
          </ac:graphicFrameMkLst>
        </pc:graphicFrameChg>
      </pc:sldChg>
      <pc:sldChg chg="modSp add mod">
        <pc:chgData name="William Grey" userId="37b73424-c081-4fc2-b1af-363f4f3fd4f3" providerId="ADAL" clId="{F11430BB-26C8-401E-8758-513CD73F8E96}" dt="2023-01-20T20:18:26.607" v="2563" actId="20577"/>
        <pc:sldMkLst>
          <pc:docMk/>
          <pc:sldMk cId="2525112842" sldId="383"/>
        </pc:sldMkLst>
        <pc:spChg chg="mod">
          <ac:chgData name="William Grey" userId="37b73424-c081-4fc2-b1af-363f4f3fd4f3" providerId="ADAL" clId="{F11430BB-26C8-401E-8758-513CD73F8E96}" dt="2023-01-20T20:18:26.607" v="2563" actId="20577"/>
          <ac:spMkLst>
            <pc:docMk/>
            <pc:sldMk cId="2525112842" sldId="383"/>
            <ac:spMk id="2" creationId="{D03A947E-BFA0-42A7-8B62-83726F8CDC00}"/>
          </ac:spMkLst>
        </pc:spChg>
        <pc:graphicFrameChg chg="modGraphic">
          <ac:chgData name="William Grey" userId="37b73424-c081-4fc2-b1af-363f4f3fd4f3" providerId="ADAL" clId="{F11430BB-26C8-401E-8758-513CD73F8E96}" dt="2023-01-20T20:03:03.317" v="2231" actId="6549"/>
          <ac:graphicFrameMkLst>
            <pc:docMk/>
            <pc:sldMk cId="2525112842" sldId="383"/>
            <ac:graphicFrameMk id="4" creationId="{8AA56A5D-5D56-4E65-936D-7ED6AC867AC8}"/>
          </ac:graphicFrameMkLst>
        </pc:graphicFrameChg>
      </pc:sldChg>
      <pc:sldChg chg="addSp delSp modSp add mod">
        <pc:chgData name="William Grey" userId="37b73424-c081-4fc2-b1af-363f4f3fd4f3" providerId="ADAL" clId="{F11430BB-26C8-401E-8758-513CD73F8E96}" dt="2023-01-20T20:44:51.173" v="2778" actId="1076"/>
        <pc:sldMkLst>
          <pc:docMk/>
          <pc:sldMk cId="4134588007" sldId="384"/>
        </pc:sldMkLst>
        <pc:spChg chg="mod">
          <ac:chgData name="William Grey" userId="37b73424-c081-4fc2-b1af-363f4f3fd4f3" providerId="ADAL" clId="{F11430BB-26C8-401E-8758-513CD73F8E96}" dt="2023-01-20T20:36:08.752" v="2690" actId="20577"/>
          <ac:spMkLst>
            <pc:docMk/>
            <pc:sldMk cId="4134588007" sldId="384"/>
            <ac:spMk id="2" creationId="{D03A947E-BFA0-42A7-8B62-83726F8CDC00}"/>
          </ac:spMkLst>
        </pc:spChg>
        <pc:spChg chg="mod">
          <ac:chgData name="William Grey" userId="37b73424-c081-4fc2-b1af-363f4f3fd4f3" providerId="ADAL" clId="{F11430BB-26C8-401E-8758-513CD73F8E96}" dt="2023-01-20T20:44:51.173" v="2778" actId="1076"/>
          <ac:spMkLst>
            <pc:docMk/>
            <pc:sldMk cId="4134588007" sldId="384"/>
            <ac:spMk id="7" creationId="{0BBDBC99-F30E-4B48-A3AD-ED5F06F4E899}"/>
          </ac:spMkLst>
        </pc:spChg>
        <pc:graphicFrameChg chg="mod modGraphic">
          <ac:chgData name="William Grey" userId="37b73424-c081-4fc2-b1af-363f4f3fd4f3" providerId="ADAL" clId="{F11430BB-26C8-401E-8758-513CD73F8E96}" dt="2023-01-20T20:44:07.864" v="2731" actId="1076"/>
          <ac:graphicFrameMkLst>
            <pc:docMk/>
            <pc:sldMk cId="4134588007" sldId="384"/>
            <ac:graphicFrameMk id="4" creationId="{8AA56A5D-5D56-4E65-936D-7ED6AC867AC8}"/>
          </ac:graphicFrameMkLst>
        </pc:graphicFrameChg>
        <pc:graphicFrameChg chg="del">
          <ac:chgData name="William Grey" userId="37b73424-c081-4fc2-b1af-363f4f3fd4f3" providerId="ADAL" clId="{F11430BB-26C8-401E-8758-513CD73F8E96}" dt="2023-01-20T20:19:24.701" v="2589" actId="478"/>
          <ac:graphicFrameMkLst>
            <pc:docMk/>
            <pc:sldMk cId="4134588007" sldId="384"/>
            <ac:graphicFrameMk id="6" creationId="{0AB9457F-5717-4E30-8173-3563DC5F4496}"/>
          </ac:graphicFrameMkLst>
        </pc:graphicFrameChg>
        <pc:graphicFrameChg chg="add mod modGraphic">
          <ac:chgData name="William Grey" userId="37b73424-c081-4fc2-b1af-363f4f3fd4f3" providerId="ADAL" clId="{F11430BB-26C8-401E-8758-513CD73F8E96}" dt="2023-01-20T20:36:05.181" v="2688" actId="20577"/>
          <ac:graphicFrameMkLst>
            <pc:docMk/>
            <pc:sldMk cId="4134588007" sldId="384"/>
            <ac:graphicFrameMk id="8" creationId="{4B3CD0C6-AEDE-4D85-B728-F625CC13AB07}"/>
          </ac:graphicFrameMkLst>
        </pc:graphicFrameChg>
      </pc:sldChg>
    </pc:docChg>
  </pc:docChgLst>
  <pc:docChgLst>
    <pc:chgData name="William Grey" userId="37b73424-c081-4fc2-b1af-363f4f3fd4f3" providerId="ADAL" clId="{45F4FD55-6AAA-4962-97A6-90961F31EA80}"/>
    <pc:docChg chg="undo custSel addSld delSld modSld">
      <pc:chgData name="William Grey" userId="37b73424-c081-4fc2-b1af-363f4f3fd4f3" providerId="ADAL" clId="{45F4FD55-6AAA-4962-97A6-90961F31EA80}" dt="2019-02-28T11:44:08.655" v="835" actId="20577"/>
      <pc:docMkLst>
        <pc:docMk/>
      </pc:docMkLst>
      <pc:sldChg chg="addSp delSp modSp">
        <pc:chgData name="William Grey" userId="37b73424-c081-4fc2-b1af-363f4f3fd4f3" providerId="ADAL" clId="{45F4FD55-6AAA-4962-97A6-90961F31EA80}" dt="2019-02-28T11:36:48" v="707" actId="20577"/>
        <pc:sldMkLst>
          <pc:docMk/>
          <pc:sldMk cId="2642692544" sldId="298"/>
        </pc:sldMkLst>
        <pc:spChg chg="mod">
          <ac:chgData name="William Grey" userId="37b73424-c081-4fc2-b1af-363f4f3fd4f3" providerId="ADAL" clId="{45F4FD55-6AAA-4962-97A6-90961F31EA80}" dt="2019-02-28T11:12:01.012" v="41" actId="20577"/>
          <ac:spMkLst>
            <pc:docMk/>
            <pc:sldMk cId="2642692544" sldId="298"/>
            <ac:spMk id="2" creationId="{D03A947E-BFA0-42A7-8B62-83726F8CDC00}"/>
          </ac:spMkLst>
        </pc:spChg>
        <pc:spChg chg="mod">
          <ac:chgData name="William Grey" userId="37b73424-c081-4fc2-b1af-363f4f3fd4f3" providerId="ADAL" clId="{45F4FD55-6AAA-4962-97A6-90961F31EA80}" dt="2019-02-28T11:11:53.137" v="39" actId="1076"/>
          <ac:spMkLst>
            <pc:docMk/>
            <pc:sldMk cId="2642692544" sldId="298"/>
            <ac:spMk id="3" creationId="{F4F733B2-8B93-4C53-B926-4E33044E4A09}"/>
          </ac:spMkLst>
        </pc:spChg>
        <pc:spChg chg="add del">
          <ac:chgData name="William Grey" userId="37b73424-c081-4fc2-b1af-363f4f3fd4f3" providerId="ADAL" clId="{45F4FD55-6AAA-4962-97A6-90961F31EA80}" dt="2019-02-28T11:23:48.387" v="185"/>
          <ac:spMkLst>
            <pc:docMk/>
            <pc:sldMk cId="2642692544" sldId="298"/>
            <ac:spMk id="5" creationId="{213E9220-02F7-45B9-8A65-D6E4D1AB58E7}"/>
          </ac:spMkLst>
        </pc:spChg>
        <pc:spChg chg="add mod">
          <ac:chgData name="William Grey" userId="37b73424-c081-4fc2-b1af-363f4f3fd4f3" providerId="ADAL" clId="{45F4FD55-6AAA-4962-97A6-90961F31EA80}" dt="2019-02-28T11:36:48" v="707" actId="20577"/>
          <ac:spMkLst>
            <pc:docMk/>
            <pc:sldMk cId="2642692544" sldId="298"/>
            <ac:spMk id="6" creationId="{40E3CF1C-C6C0-441C-AE40-DFE38CAEF45A}"/>
          </ac:spMkLst>
        </pc:spChg>
        <pc:graphicFrameChg chg="add mod modGraphic">
          <ac:chgData name="William Grey" userId="37b73424-c081-4fc2-b1af-363f4f3fd4f3" providerId="ADAL" clId="{45F4FD55-6AAA-4962-97A6-90961F31EA80}" dt="2019-02-28T11:16:11.547" v="140" actId="20577"/>
          <ac:graphicFrameMkLst>
            <pc:docMk/>
            <pc:sldMk cId="2642692544" sldId="298"/>
            <ac:graphicFrameMk id="4" creationId="{8AA56A5D-5D56-4E65-936D-7ED6AC867AC8}"/>
          </ac:graphicFrameMkLst>
        </pc:graphicFrameChg>
      </pc:sldChg>
      <pc:sldChg chg="addSp modSp">
        <pc:chgData name="William Grey" userId="37b73424-c081-4fc2-b1af-363f4f3fd4f3" providerId="ADAL" clId="{45F4FD55-6AAA-4962-97A6-90961F31EA80}" dt="2019-02-28T11:35:52.633" v="633" actId="20577"/>
        <pc:sldMkLst>
          <pc:docMk/>
          <pc:sldMk cId="1646290453" sldId="301"/>
        </pc:sldMkLst>
        <pc:spChg chg="add mod">
          <ac:chgData name="William Grey" userId="37b73424-c081-4fc2-b1af-363f4f3fd4f3" providerId="ADAL" clId="{45F4FD55-6AAA-4962-97A6-90961F31EA80}" dt="2019-02-28T11:35:52.633" v="633" actId="20577"/>
          <ac:spMkLst>
            <pc:docMk/>
            <pc:sldMk cId="1646290453" sldId="301"/>
            <ac:spMk id="6" creationId="{85343259-FE0A-45BA-8E9F-8DC03B4C9D5E}"/>
          </ac:spMkLst>
        </pc:spChg>
      </pc:sldChg>
      <pc:sldChg chg="modSp add del">
        <pc:chgData name="William Grey" userId="37b73424-c081-4fc2-b1af-363f4f3fd4f3" providerId="ADAL" clId="{45F4FD55-6AAA-4962-97A6-90961F31EA80}" dt="2019-02-28T11:23:45.127" v="183" actId="2696"/>
        <pc:sldMkLst>
          <pc:docMk/>
          <pc:sldMk cId="772630535" sldId="305"/>
        </pc:sldMkLst>
        <pc:spChg chg="mod">
          <ac:chgData name="William Grey" userId="37b73424-c081-4fc2-b1af-363f4f3fd4f3" providerId="ADAL" clId="{45F4FD55-6AAA-4962-97A6-90961F31EA80}" dt="2019-02-28T11:23:17.617" v="157" actId="20577"/>
          <ac:spMkLst>
            <pc:docMk/>
            <pc:sldMk cId="772630535" sldId="305"/>
            <ac:spMk id="2" creationId="{418245DD-33B5-4930-9067-B20F1F635BC0}"/>
          </ac:spMkLst>
        </pc:spChg>
        <pc:spChg chg="mod">
          <ac:chgData name="William Grey" userId="37b73424-c081-4fc2-b1af-363f4f3fd4f3" providerId="ADAL" clId="{45F4FD55-6AAA-4962-97A6-90961F31EA80}" dt="2019-02-28T11:23:41.097" v="182"/>
          <ac:spMkLst>
            <pc:docMk/>
            <pc:sldMk cId="772630535" sldId="305"/>
            <ac:spMk id="3" creationId="{B2F4C944-1D48-4948-8721-71CDEB6BA624}"/>
          </ac:spMkLst>
        </pc:spChg>
      </pc:sldChg>
      <pc:sldChg chg="add">
        <pc:chgData name="William Grey" userId="37b73424-c081-4fc2-b1af-363f4f3fd4f3" providerId="ADAL" clId="{45F4FD55-6AAA-4962-97A6-90961F31EA80}" dt="2019-02-28T11:23:50.509" v="186"/>
        <pc:sldMkLst>
          <pc:docMk/>
          <pc:sldMk cId="1012105081" sldId="305"/>
        </pc:sldMkLst>
      </pc:sldChg>
      <pc:sldChg chg="addSp modSp add">
        <pc:chgData name="William Grey" userId="37b73424-c081-4fc2-b1af-363f4f3fd4f3" providerId="ADAL" clId="{45F4FD55-6AAA-4962-97A6-90961F31EA80}" dt="2019-02-28T11:44:08.655" v="835" actId="20577"/>
        <pc:sldMkLst>
          <pc:docMk/>
          <pc:sldMk cId="2329781660" sldId="306"/>
        </pc:sldMkLst>
        <pc:spChg chg="mod">
          <ac:chgData name="William Grey" userId="37b73424-c081-4fc2-b1af-363f4f3fd4f3" providerId="ADAL" clId="{45F4FD55-6AAA-4962-97A6-90961F31EA80}" dt="2019-02-28T11:40:37.212" v="792" actId="20577"/>
          <ac:spMkLst>
            <pc:docMk/>
            <pc:sldMk cId="2329781660" sldId="306"/>
            <ac:spMk id="2" creationId="{D03A947E-BFA0-42A7-8B62-83726F8CDC00}"/>
          </ac:spMkLst>
        </pc:spChg>
        <pc:spChg chg="mod">
          <ac:chgData name="William Grey" userId="37b73424-c081-4fc2-b1af-363f4f3fd4f3" providerId="ADAL" clId="{45F4FD55-6AAA-4962-97A6-90961F31EA80}" dt="2019-02-28T11:24:56.104" v="238" actId="20577"/>
          <ac:spMkLst>
            <pc:docMk/>
            <pc:sldMk cId="2329781660" sldId="306"/>
            <ac:spMk id="3" creationId="{F4F733B2-8B93-4C53-B926-4E33044E4A09}"/>
          </ac:spMkLst>
        </pc:spChg>
        <pc:spChg chg="add mod">
          <ac:chgData name="William Grey" userId="37b73424-c081-4fc2-b1af-363f4f3fd4f3" providerId="ADAL" clId="{45F4FD55-6AAA-4962-97A6-90961F31EA80}" dt="2019-02-28T11:37:02.354" v="733" actId="20577"/>
          <ac:spMkLst>
            <pc:docMk/>
            <pc:sldMk cId="2329781660" sldId="306"/>
            <ac:spMk id="5" creationId="{3A8476D5-2EBF-4CC8-BC58-C3179526F4C5}"/>
          </ac:spMkLst>
        </pc:spChg>
        <pc:graphicFrameChg chg="mod modGraphic">
          <ac:chgData name="William Grey" userId="37b73424-c081-4fc2-b1af-363f4f3fd4f3" providerId="ADAL" clId="{45F4FD55-6AAA-4962-97A6-90961F31EA80}" dt="2019-02-28T11:44:08.655" v="835" actId="20577"/>
          <ac:graphicFrameMkLst>
            <pc:docMk/>
            <pc:sldMk cId="2329781660" sldId="306"/>
            <ac:graphicFrameMk id="4" creationId="{8AA56A5D-5D56-4E65-936D-7ED6AC867AC8}"/>
          </ac:graphicFrameMkLst>
        </pc:graphicFrameChg>
      </pc:sldChg>
      <pc:sldChg chg="addSp modSp add">
        <pc:chgData name="William Grey" userId="37b73424-c081-4fc2-b1af-363f4f3fd4f3" providerId="ADAL" clId="{45F4FD55-6AAA-4962-97A6-90961F31EA80}" dt="2019-02-28T11:39:48.100" v="769" actId="20577"/>
        <pc:sldMkLst>
          <pc:docMk/>
          <pc:sldMk cId="2762961123" sldId="307"/>
        </pc:sldMkLst>
        <pc:spChg chg="mod">
          <ac:chgData name="William Grey" userId="37b73424-c081-4fc2-b1af-363f4f3fd4f3" providerId="ADAL" clId="{45F4FD55-6AAA-4962-97A6-90961F31EA80}" dt="2019-02-28T11:31:53.326" v="388" actId="20577"/>
          <ac:spMkLst>
            <pc:docMk/>
            <pc:sldMk cId="2762961123" sldId="307"/>
            <ac:spMk id="2" creationId="{D03A947E-BFA0-42A7-8B62-83726F8CDC00}"/>
          </ac:spMkLst>
        </pc:spChg>
        <pc:spChg chg="mod">
          <ac:chgData name="William Grey" userId="37b73424-c081-4fc2-b1af-363f4f3fd4f3" providerId="ADAL" clId="{45F4FD55-6AAA-4962-97A6-90961F31EA80}" dt="2019-02-28T11:29:05.971" v="354"/>
          <ac:spMkLst>
            <pc:docMk/>
            <pc:sldMk cId="2762961123" sldId="307"/>
            <ac:spMk id="3" creationId="{F4F733B2-8B93-4C53-B926-4E33044E4A09}"/>
          </ac:spMkLst>
        </pc:spChg>
        <pc:spChg chg="add mod">
          <ac:chgData name="William Grey" userId="37b73424-c081-4fc2-b1af-363f4f3fd4f3" providerId="ADAL" clId="{45F4FD55-6AAA-4962-97A6-90961F31EA80}" dt="2019-02-28T11:33:07.248" v="506" actId="20577"/>
          <ac:spMkLst>
            <pc:docMk/>
            <pc:sldMk cId="2762961123" sldId="307"/>
            <ac:spMk id="5" creationId="{AF123E84-ABB7-40D0-9732-8D53AC3C12EF}"/>
          </ac:spMkLst>
        </pc:spChg>
        <pc:graphicFrameChg chg="mod modGraphic">
          <ac:chgData name="William Grey" userId="37b73424-c081-4fc2-b1af-363f4f3fd4f3" providerId="ADAL" clId="{45F4FD55-6AAA-4962-97A6-90961F31EA80}" dt="2019-02-28T11:39:48.100" v="769" actId="20577"/>
          <ac:graphicFrameMkLst>
            <pc:docMk/>
            <pc:sldMk cId="2762961123" sldId="307"/>
            <ac:graphicFrameMk id="4" creationId="{8AA56A5D-5D56-4E65-936D-7ED6AC867AC8}"/>
          </ac:graphicFrameMkLst>
        </pc:graphicFrameChg>
      </pc:sldChg>
    </pc:docChg>
  </pc:docChgLst>
  <pc:docChgLst>
    <pc:chgData name="William Grey" userId="37b73424-c081-4fc2-b1af-363f4f3fd4f3" providerId="ADAL" clId="{5284AC19-1135-4A5B-90A0-293080DA6787}"/>
    <pc:docChg chg="modSld">
      <pc:chgData name="William Grey" userId="37b73424-c081-4fc2-b1af-363f4f3fd4f3" providerId="ADAL" clId="{5284AC19-1135-4A5B-90A0-293080DA6787}" dt="2023-01-20T20:57:18.501" v="29" actId="1076"/>
      <pc:docMkLst>
        <pc:docMk/>
      </pc:docMkLst>
      <pc:sldChg chg="addSp modSp mod">
        <pc:chgData name="William Grey" userId="37b73424-c081-4fc2-b1af-363f4f3fd4f3" providerId="ADAL" clId="{5284AC19-1135-4A5B-90A0-293080DA6787}" dt="2023-01-20T20:57:18.501" v="29" actId="1076"/>
        <pc:sldMkLst>
          <pc:docMk/>
          <pc:sldMk cId="1006102405" sldId="338"/>
        </pc:sldMkLst>
        <pc:spChg chg="add mod">
          <ac:chgData name="William Grey" userId="37b73424-c081-4fc2-b1af-363f4f3fd4f3" providerId="ADAL" clId="{5284AC19-1135-4A5B-90A0-293080DA6787}" dt="2023-01-20T20:57:18.501" v="29" actId="1076"/>
          <ac:spMkLst>
            <pc:docMk/>
            <pc:sldMk cId="1006102405" sldId="338"/>
            <ac:spMk id="5" creationId="{DB29AD4F-A981-4EA3-9FD8-BF56994CA940}"/>
          </ac:spMkLst>
        </pc:spChg>
      </pc:sldChg>
      <pc:sldChg chg="modSp mod">
        <pc:chgData name="William Grey" userId="37b73424-c081-4fc2-b1af-363f4f3fd4f3" providerId="ADAL" clId="{5284AC19-1135-4A5B-90A0-293080DA6787}" dt="2023-01-20T20:56:08.968" v="15" actId="2165"/>
        <pc:sldMkLst>
          <pc:docMk/>
          <pc:sldMk cId="2664752864" sldId="364"/>
        </pc:sldMkLst>
        <pc:graphicFrameChg chg="modGraphic">
          <ac:chgData name="William Grey" userId="37b73424-c081-4fc2-b1af-363f4f3fd4f3" providerId="ADAL" clId="{5284AC19-1135-4A5B-90A0-293080DA6787}" dt="2023-01-20T20:56:08.968" v="15" actId="2165"/>
          <ac:graphicFrameMkLst>
            <pc:docMk/>
            <pc:sldMk cId="2664752864" sldId="364"/>
            <ac:graphicFrameMk id="5" creationId="{5797893D-539A-4F59-929E-753F0EB77A28}"/>
          </ac:graphicFrameMkLst>
        </pc:graphicFrameChg>
      </pc:sldChg>
      <pc:sldChg chg="modSp mod">
        <pc:chgData name="William Grey" userId="37b73424-c081-4fc2-b1af-363f4f3fd4f3" providerId="ADAL" clId="{5284AC19-1135-4A5B-90A0-293080DA6787}" dt="2023-01-20T20:56:15.921" v="16" actId="2165"/>
        <pc:sldMkLst>
          <pc:docMk/>
          <pc:sldMk cId="768632226" sldId="365"/>
        </pc:sldMkLst>
        <pc:graphicFrameChg chg="modGraphic">
          <ac:chgData name="William Grey" userId="37b73424-c081-4fc2-b1af-363f4f3fd4f3" providerId="ADAL" clId="{5284AC19-1135-4A5B-90A0-293080DA6787}" dt="2023-01-20T20:56:15.921" v="16" actId="2165"/>
          <ac:graphicFrameMkLst>
            <pc:docMk/>
            <pc:sldMk cId="768632226" sldId="365"/>
            <ac:graphicFrameMk id="5" creationId="{5797893D-539A-4F59-929E-753F0EB77A28}"/>
          </ac:graphicFrameMkLst>
        </pc:graphicFrameChg>
      </pc:sldChg>
      <pc:sldChg chg="modSp mod">
        <pc:chgData name="William Grey" userId="37b73424-c081-4fc2-b1af-363f4f3fd4f3" providerId="ADAL" clId="{5284AC19-1135-4A5B-90A0-293080DA6787}" dt="2023-01-20T20:55:59.395" v="14" actId="2165"/>
        <pc:sldMkLst>
          <pc:docMk/>
          <pc:sldMk cId="1858968843" sldId="366"/>
        </pc:sldMkLst>
        <pc:graphicFrameChg chg="modGraphic">
          <ac:chgData name="William Grey" userId="37b73424-c081-4fc2-b1af-363f4f3fd4f3" providerId="ADAL" clId="{5284AC19-1135-4A5B-90A0-293080DA6787}" dt="2023-01-20T20:55:59.395" v="14" actId="2165"/>
          <ac:graphicFrameMkLst>
            <pc:docMk/>
            <pc:sldMk cId="1858968843" sldId="366"/>
            <ac:graphicFrameMk id="5" creationId="{5797893D-539A-4F59-929E-753F0EB77A28}"/>
          </ac:graphicFrameMkLst>
        </pc:graphicFrameChg>
      </pc:sldChg>
      <pc:sldChg chg="modSp mod">
        <pc:chgData name="William Grey" userId="37b73424-c081-4fc2-b1af-363f4f3fd4f3" providerId="ADAL" clId="{5284AC19-1135-4A5B-90A0-293080DA6787}" dt="2023-01-20T20:55:51.715" v="13" actId="2165"/>
        <pc:sldMkLst>
          <pc:docMk/>
          <pc:sldMk cId="3866552476" sldId="367"/>
        </pc:sldMkLst>
        <pc:graphicFrameChg chg="modGraphic">
          <ac:chgData name="William Grey" userId="37b73424-c081-4fc2-b1af-363f4f3fd4f3" providerId="ADAL" clId="{5284AC19-1135-4A5B-90A0-293080DA6787}" dt="2023-01-20T20:55:51.715" v="13" actId="2165"/>
          <ac:graphicFrameMkLst>
            <pc:docMk/>
            <pc:sldMk cId="3866552476" sldId="367"/>
            <ac:graphicFrameMk id="5" creationId="{5797893D-539A-4F59-929E-753F0EB77A28}"/>
          </ac:graphicFrameMkLst>
        </pc:graphicFrameChg>
      </pc:sldChg>
      <pc:sldChg chg="modSp mod">
        <pc:chgData name="William Grey" userId="37b73424-c081-4fc2-b1af-363f4f3fd4f3" providerId="ADAL" clId="{5284AC19-1135-4A5B-90A0-293080DA6787}" dt="2023-01-20T20:55:40.537" v="12" actId="2165"/>
        <pc:sldMkLst>
          <pc:docMk/>
          <pc:sldMk cId="2243762151" sldId="368"/>
        </pc:sldMkLst>
        <pc:graphicFrameChg chg="modGraphic">
          <ac:chgData name="William Grey" userId="37b73424-c081-4fc2-b1af-363f4f3fd4f3" providerId="ADAL" clId="{5284AC19-1135-4A5B-90A0-293080DA6787}" dt="2023-01-20T20:55:40.537" v="12" actId="2165"/>
          <ac:graphicFrameMkLst>
            <pc:docMk/>
            <pc:sldMk cId="2243762151" sldId="368"/>
            <ac:graphicFrameMk id="5" creationId="{5797893D-539A-4F59-929E-753F0EB77A28}"/>
          </ac:graphicFrameMkLst>
        </pc:graphicFrameChg>
      </pc:sldChg>
      <pc:sldChg chg="modSp mod">
        <pc:chgData name="William Grey" userId="37b73424-c081-4fc2-b1af-363f4f3fd4f3" providerId="ADAL" clId="{5284AC19-1135-4A5B-90A0-293080DA6787}" dt="2023-01-20T20:55:26.023" v="11" actId="2165"/>
        <pc:sldMkLst>
          <pc:docMk/>
          <pc:sldMk cId="1828205876" sldId="369"/>
        </pc:sldMkLst>
        <pc:graphicFrameChg chg="modGraphic">
          <ac:chgData name="William Grey" userId="37b73424-c081-4fc2-b1af-363f4f3fd4f3" providerId="ADAL" clId="{5284AC19-1135-4A5B-90A0-293080DA6787}" dt="2023-01-20T20:55:26.023" v="11" actId="2165"/>
          <ac:graphicFrameMkLst>
            <pc:docMk/>
            <pc:sldMk cId="1828205876" sldId="369"/>
            <ac:graphicFrameMk id="5" creationId="{5797893D-539A-4F59-929E-753F0EB77A28}"/>
          </ac:graphicFrameMkLst>
        </pc:graphicFrameChg>
      </pc:sldChg>
      <pc:sldChg chg="modSp mod">
        <pc:chgData name="William Grey" userId="37b73424-c081-4fc2-b1af-363f4f3fd4f3" providerId="ADAL" clId="{5284AC19-1135-4A5B-90A0-293080DA6787}" dt="2023-01-20T20:55:11.752" v="10" actId="2165"/>
        <pc:sldMkLst>
          <pc:docMk/>
          <pc:sldMk cId="53736064" sldId="370"/>
        </pc:sldMkLst>
        <pc:graphicFrameChg chg="modGraphic">
          <ac:chgData name="William Grey" userId="37b73424-c081-4fc2-b1af-363f4f3fd4f3" providerId="ADAL" clId="{5284AC19-1135-4A5B-90A0-293080DA6787}" dt="2023-01-20T20:55:11.752" v="10" actId="2165"/>
          <ac:graphicFrameMkLst>
            <pc:docMk/>
            <pc:sldMk cId="53736064" sldId="370"/>
            <ac:graphicFrameMk id="5" creationId="{5797893D-539A-4F59-929E-753F0EB77A28}"/>
          </ac:graphicFrameMkLst>
        </pc:graphicFrameChg>
      </pc:sldChg>
      <pc:sldChg chg="modSp mod">
        <pc:chgData name="William Grey" userId="37b73424-c081-4fc2-b1af-363f4f3fd4f3" providerId="ADAL" clId="{5284AC19-1135-4A5B-90A0-293080DA6787}" dt="2023-01-20T20:55:04.424" v="9" actId="2165"/>
        <pc:sldMkLst>
          <pc:docMk/>
          <pc:sldMk cId="1244247000" sldId="371"/>
        </pc:sldMkLst>
        <pc:graphicFrameChg chg="modGraphic">
          <ac:chgData name="William Grey" userId="37b73424-c081-4fc2-b1af-363f4f3fd4f3" providerId="ADAL" clId="{5284AC19-1135-4A5B-90A0-293080DA6787}" dt="2023-01-20T20:55:04.424" v="9" actId="2165"/>
          <ac:graphicFrameMkLst>
            <pc:docMk/>
            <pc:sldMk cId="1244247000" sldId="371"/>
            <ac:graphicFrameMk id="5" creationId="{5797893D-539A-4F59-929E-753F0EB77A28}"/>
          </ac:graphicFrameMkLst>
        </pc:graphicFrameChg>
      </pc:sldChg>
      <pc:sldChg chg="modSp mod">
        <pc:chgData name="William Grey" userId="37b73424-c081-4fc2-b1af-363f4f3fd4f3" providerId="ADAL" clId="{5284AC19-1135-4A5B-90A0-293080DA6787}" dt="2023-01-20T20:54:49.607" v="8" actId="2165"/>
        <pc:sldMkLst>
          <pc:docMk/>
          <pc:sldMk cId="2645300504" sldId="372"/>
        </pc:sldMkLst>
        <pc:graphicFrameChg chg="modGraphic">
          <ac:chgData name="William Grey" userId="37b73424-c081-4fc2-b1af-363f4f3fd4f3" providerId="ADAL" clId="{5284AC19-1135-4A5B-90A0-293080DA6787}" dt="2023-01-20T20:54:49.607" v="8" actId="2165"/>
          <ac:graphicFrameMkLst>
            <pc:docMk/>
            <pc:sldMk cId="2645300504" sldId="372"/>
            <ac:graphicFrameMk id="5" creationId="{5797893D-539A-4F59-929E-753F0EB77A28}"/>
          </ac:graphicFrameMkLst>
        </pc:graphicFrameChg>
      </pc:sldChg>
      <pc:sldChg chg="modSp mod">
        <pc:chgData name="William Grey" userId="37b73424-c081-4fc2-b1af-363f4f3fd4f3" providerId="ADAL" clId="{5284AC19-1135-4A5B-90A0-293080DA6787}" dt="2023-01-20T20:54:38.580" v="7" actId="2165"/>
        <pc:sldMkLst>
          <pc:docMk/>
          <pc:sldMk cId="4020073907" sldId="373"/>
        </pc:sldMkLst>
        <pc:graphicFrameChg chg="modGraphic">
          <ac:chgData name="William Grey" userId="37b73424-c081-4fc2-b1af-363f4f3fd4f3" providerId="ADAL" clId="{5284AC19-1135-4A5B-90A0-293080DA6787}" dt="2023-01-20T20:54:38.580" v="7" actId="2165"/>
          <ac:graphicFrameMkLst>
            <pc:docMk/>
            <pc:sldMk cId="4020073907" sldId="373"/>
            <ac:graphicFrameMk id="5" creationId="{5797893D-539A-4F59-929E-753F0EB77A28}"/>
          </ac:graphicFrameMkLst>
        </pc:graphicFrameChg>
      </pc:sldChg>
      <pc:sldChg chg="modSp mod">
        <pc:chgData name="William Grey" userId="37b73424-c081-4fc2-b1af-363f4f3fd4f3" providerId="ADAL" clId="{5284AC19-1135-4A5B-90A0-293080DA6787}" dt="2023-01-20T20:54:27.020" v="6" actId="2165"/>
        <pc:sldMkLst>
          <pc:docMk/>
          <pc:sldMk cId="1159831684" sldId="374"/>
        </pc:sldMkLst>
        <pc:graphicFrameChg chg="modGraphic">
          <ac:chgData name="William Grey" userId="37b73424-c081-4fc2-b1af-363f4f3fd4f3" providerId="ADAL" clId="{5284AC19-1135-4A5B-90A0-293080DA6787}" dt="2023-01-20T20:54:27.020" v="6" actId="2165"/>
          <ac:graphicFrameMkLst>
            <pc:docMk/>
            <pc:sldMk cId="1159831684" sldId="374"/>
            <ac:graphicFrameMk id="5" creationId="{5797893D-539A-4F59-929E-753F0EB77A28}"/>
          </ac:graphicFrameMkLst>
        </pc:graphicFrameChg>
      </pc:sldChg>
      <pc:sldChg chg="modSp mod">
        <pc:chgData name="William Grey" userId="37b73424-c081-4fc2-b1af-363f4f3fd4f3" providerId="ADAL" clId="{5284AC19-1135-4A5B-90A0-293080DA6787}" dt="2023-01-20T20:54:19.195" v="5" actId="2165"/>
        <pc:sldMkLst>
          <pc:docMk/>
          <pc:sldMk cId="708648890" sldId="375"/>
        </pc:sldMkLst>
        <pc:graphicFrameChg chg="modGraphic">
          <ac:chgData name="William Grey" userId="37b73424-c081-4fc2-b1af-363f4f3fd4f3" providerId="ADAL" clId="{5284AC19-1135-4A5B-90A0-293080DA6787}" dt="2023-01-20T20:54:19.195" v="5" actId="2165"/>
          <ac:graphicFrameMkLst>
            <pc:docMk/>
            <pc:sldMk cId="708648890" sldId="375"/>
            <ac:graphicFrameMk id="5" creationId="{5797893D-539A-4F59-929E-753F0EB77A28}"/>
          </ac:graphicFrameMkLst>
        </pc:graphicFrameChg>
      </pc:sldChg>
      <pc:sldChg chg="modSp mod">
        <pc:chgData name="William Grey" userId="37b73424-c081-4fc2-b1af-363f4f3fd4f3" providerId="ADAL" clId="{5284AC19-1135-4A5B-90A0-293080DA6787}" dt="2023-01-20T20:54:07.073" v="4" actId="2165"/>
        <pc:sldMkLst>
          <pc:docMk/>
          <pc:sldMk cId="3692510128" sldId="376"/>
        </pc:sldMkLst>
        <pc:graphicFrameChg chg="modGraphic">
          <ac:chgData name="William Grey" userId="37b73424-c081-4fc2-b1af-363f4f3fd4f3" providerId="ADAL" clId="{5284AC19-1135-4A5B-90A0-293080DA6787}" dt="2023-01-20T20:54:07.073" v="4" actId="2165"/>
          <ac:graphicFrameMkLst>
            <pc:docMk/>
            <pc:sldMk cId="3692510128" sldId="376"/>
            <ac:graphicFrameMk id="5" creationId="{5797893D-539A-4F59-929E-753F0EB77A28}"/>
          </ac:graphicFrameMkLst>
        </pc:graphicFrameChg>
      </pc:sldChg>
      <pc:sldChg chg="modSp mod">
        <pc:chgData name="William Grey" userId="37b73424-c081-4fc2-b1af-363f4f3fd4f3" providerId="ADAL" clId="{5284AC19-1135-4A5B-90A0-293080DA6787}" dt="2023-01-20T20:53:59.778" v="3" actId="2165"/>
        <pc:sldMkLst>
          <pc:docMk/>
          <pc:sldMk cId="532220392" sldId="377"/>
        </pc:sldMkLst>
        <pc:graphicFrameChg chg="modGraphic">
          <ac:chgData name="William Grey" userId="37b73424-c081-4fc2-b1af-363f4f3fd4f3" providerId="ADAL" clId="{5284AC19-1135-4A5B-90A0-293080DA6787}" dt="2023-01-20T20:53:59.778" v="3" actId="2165"/>
          <ac:graphicFrameMkLst>
            <pc:docMk/>
            <pc:sldMk cId="532220392" sldId="377"/>
            <ac:graphicFrameMk id="5" creationId="{5797893D-539A-4F59-929E-753F0EB77A28}"/>
          </ac:graphicFrameMkLst>
        </pc:graphicFrameChg>
      </pc:sldChg>
      <pc:sldChg chg="modSp mod">
        <pc:chgData name="William Grey" userId="37b73424-c081-4fc2-b1af-363f4f3fd4f3" providerId="ADAL" clId="{5284AC19-1135-4A5B-90A0-293080DA6787}" dt="2023-01-20T20:53:50.308" v="2" actId="2165"/>
        <pc:sldMkLst>
          <pc:docMk/>
          <pc:sldMk cId="735456667" sldId="378"/>
        </pc:sldMkLst>
        <pc:graphicFrameChg chg="modGraphic">
          <ac:chgData name="William Grey" userId="37b73424-c081-4fc2-b1af-363f4f3fd4f3" providerId="ADAL" clId="{5284AC19-1135-4A5B-90A0-293080DA6787}" dt="2023-01-20T20:53:50.308" v="2" actId="2165"/>
          <ac:graphicFrameMkLst>
            <pc:docMk/>
            <pc:sldMk cId="735456667" sldId="378"/>
            <ac:graphicFrameMk id="5" creationId="{5797893D-539A-4F59-929E-753F0EB77A28}"/>
          </ac:graphicFrameMkLst>
        </pc:graphicFrameChg>
      </pc:sldChg>
      <pc:sldChg chg="modSp mod">
        <pc:chgData name="William Grey" userId="37b73424-c081-4fc2-b1af-363f4f3fd4f3" providerId="ADAL" clId="{5284AC19-1135-4A5B-90A0-293080DA6787}" dt="2023-01-20T20:51:19.482" v="1" actId="2165"/>
        <pc:sldMkLst>
          <pc:docMk/>
          <pc:sldMk cId="3149352229" sldId="379"/>
        </pc:sldMkLst>
        <pc:graphicFrameChg chg="modGraphic">
          <ac:chgData name="William Grey" userId="37b73424-c081-4fc2-b1af-363f4f3fd4f3" providerId="ADAL" clId="{5284AC19-1135-4A5B-90A0-293080DA6787}" dt="2023-01-20T20:51:19.482" v="1" actId="2165"/>
          <ac:graphicFrameMkLst>
            <pc:docMk/>
            <pc:sldMk cId="3149352229" sldId="379"/>
            <ac:graphicFrameMk id="5" creationId="{5797893D-539A-4F59-929E-753F0EB77A28}"/>
          </ac:graphicFrameMkLst>
        </pc:graphicFrameChg>
      </pc:sldChg>
      <pc:sldChg chg="modSp mod">
        <pc:chgData name="William Grey" userId="37b73424-c081-4fc2-b1af-363f4f3fd4f3" providerId="ADAL" clId="{5284AC19-1135-4A5B-90A0-293080DA6787}" dt="2023-01-20T20:51:12.168" v="0" actId="2165"/>
        <pc:sldMkLst>
          <pc:docMk/>
          <pc:sldMk cId="2681291071" sldId="380"/>
        </pc:sldMkLst>
        <pc:graphicFrameChg chg="modGraphic">
          <ac:chgData name="William Grey" userId="37b73424-c081-4fc2-b1af-363f4f3fd4f3" providerId="ADAL" clId="{5284AC19-1135-4A5B-90A0-293080DA6787}" dt="2023-01-20T20:51:12.168" v="0" actId="2165"/>
          <ac:graphicFrameMkLst>
            <pc:docMk/>
            <pc:sldMk cId="2681291071" sldId="380"/>
            <ac:graphicFrameMk id="5" creationId="{5797893D-539A-4F59-929E-753F0EB77A28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2C0E1A9-697F-4782-9B16-760053D04580}"/>
              </a:ext>
            </a:extLst>
          </p:cNvPr>
          <p:cNvSpPr/>
          <p:nvPr userDrawn="1"/>
        </p:nvSpPr>
        <p:spPr>
          <a:xfrm>
            <a:off x="-1" y="307976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9062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5750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8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672" y="71528"/>
            <a:ext cx="10515600" cy="6627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3135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D71B5E4-40D2-4804-9D37-D881D05E5EF4}"/>
              </a:ext>
            </a:extLst>
          </p:cNvPr>
          <p:cNvSpPr/>
          <p:nvPr userDrawn="1"/>
        </p:nvSpPr>
        <p:spPr>
          <a:xfrm>
            <a:off x="0" y="734309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5958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5154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err="1"/>
              <a:t>Clickto</a:t>
            </a:r>
            <a:r>
              <a:rPr lang="en-US" dirty="0"/>
              <a:t>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9656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9056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2569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0019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6182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5943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exampaperspractice.co.uk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60C5A07-ECA1-4401-BA23-B8332B2C7288}"/>
              </a:ext>
            </a:extLst>
          </p:cNvPr>
          <p:cNvSpPr/>
          <p:nvPr userDrawn="1"/>
        </p:nvSpPr>
        <p:spPr>
          <a:xfrm>
            <a:off x="0" y="6550024"/>
            <a:ext cx="12192000" cy="307977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BDC9B4DA-3E9D-A657-CFB2-0820EE1AEE1C}"/>
              </a:ext>
            </a:extLst>
          </p:cNvPr>
          <p:cNvSpPr txBox="1">
            <a:spLocks/>
          </p:cNvSpPr>
          <p:nvPr userDrawn="1"/>
        </p:nvSpPr>
        <p:spPr>
          <a:xfrm>
            <a:off x="3969982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3F80AAC-183A-12B5-A949-0EE9EC915885}"/>
              </a:ext>
            </a:extLst>
          </p:cNvPr>
          <p:cNvSpPr txBox="1"/>
          <p:nvPr userDrawn="1"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9E27BDF-754B-EA1B-34BC-810936488AD3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2786" y="1561449"/>
            <a:ext cx="7695738" cy="309835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163BB8D-2259-D9DD-294E-898D838D74A7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9582" y="232481"/>
            <a:ext cx="933411" cy="37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491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koch-snowflake.py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Factorial – Iteration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8672" y="4682331"/>
            <a:ext cx="786847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BDA70B8-F0A5-4E22-B3CC-402578FAED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9110519"/>
              </p:ext>
            </p:extLst>
          </p:nvPr>
        </p:nvGraphicFramePr>
        <p:xfrm>
          <a:off x="1458029" y="1244703"/>
          <a:ext cx="6201728" cy="32537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32539">
                  <a:extLst>
                    <a:ext uri="{9D8B030D-6E8A-4147-A177-3AD203B41FA5}">
                      <a16:colId xmlns:a16="http://schemas.microsoft.com/office/drawing/2014/main" val="4062399355"/>
                    </a:ext>
                  </a:extLst>
                </a:gridCol>
                <a:gridCol w="5669189">
                  <a:extLst>
                    <a:ext uri="{9D8B030D-6E8A-4147-A177-3AD203B41FA5}">
                      <a16:colId xmlns:a16="http://schemas.microsoft.com/office/drawing/2014/main" val="30461122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20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def factorial(n):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product=1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for </a:t>
                      </a:r>
                      <a:r>
                        <a:rPr lang="en-GB" sz="20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i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in range(1,n+1):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 product = </a:t>
                      </a:r>
                      <a:r>
                        <a:rPr lang="en-GB" sz="20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i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* product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return product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</a:endParaRP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print(factorial(5))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17340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17588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9E540F12-4F4A-4E90-AD2D-4042726FCFD6}"/>
              </a:ext>
            </a:extLst>
          </p:cNvPr>
          <p:cNvSpPr/>
          <p:nvPr/>
        </p:nvSpPr>
        <p:spPr>
          <a:xfrm flipV="1">
            <a:off x="1170218" y="2292618"/>
            <a:ext cx="6777350" cy="38919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Factorial – Trace this code where n=5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8672" y="4682331"/>
            <a:ext cx="786847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BDA70B8-F0A5-4E22-B3CC-402578FAEDF5}"/>
              </a:ext>
            </a:extLst>
          </p:cNvPr>
          <p:cNvGraphicFramePr>
            <a:graphicFrameLocks noGrp="1"/>
          </p:cNvGraphicFramePr>
          <p:nvPr/>
        </p:nvGraphicFramePr>
        <p:xfrm>
          <a:off x="1458029" y="1244703"/>
          <a:ext cx="6201728" cy="32537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32539">
                  <a:extLst>
                    <a:ext uri="{9D8B030D-6E8A-4147-A177-3AD203B41FA5}">
                      <a16:colId xmlns:a16="http://schemas.microsoft.com/office/drawing/2014/main" val="4062399355"/>
                    </a:ext>
                  </a:extLst>
                </a:gridCol>
                <a:gridCol w="5669189">
                  <a:extLst>
                    <a:ext uri="{9D8B030D-6E8A-4147-A177-3AD203B41FA5}">
                      <a16:colId xmlns:a16="http://schemas.microsoft.com/office/drawing/2014/main" val="30461122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20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def factorial(n):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product=1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for </a:t>
                      </a:r>
                      <a:r>
                        <a:rPr lang="en-GB" sz="20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i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in range(1,n+1):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 product = </a:t>
                      </a:r>
                      <a:r>
                        <a:rPr lang="en-GB" sz="20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i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* product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return product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</a:endParaRP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print(factorial(5))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1734051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797893D-539A-4F59-929E-753F0EB77A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6870988"/>
              </p:ext>
            </p:extLst>
          </p:nvPr>
        </p:nvGraphicFramePr>
        <p:xfrm>
          <a:off x="8677150" y="1467817"/>
          <a:ext cx="2256451" cy="2595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6937">
                  <a:extLst>
                    <a:ext uri="{9D8B030D-6E8A-4147-A177-3AD203B41FA5}">
                      <a16:colId xmlns:a16="http://schemas.microsoft.com/office/drawing/2014/main" val="4057050060"/>
                    </a:ext>
                  </a:extLst>
                </a:gridCol>
                <a:gridCol w="576937">
                  <a:extLst>
                    <a:ext uri="{9D8B030D-6E8A-4147-A177-3AD203B41FA5}">
                      <a16:colId xmlns:a16="http://schemas.microsoft.com/office/drawing/2014/main" val="1546495585"/>
                    </a:ext>
                  </a:extLst>
                </a:gridCol>
                <a:gridCol w="1102577">
                  <a:extLst>
                    <a:ext uri="{9D8B030D-6E8A-4147-A177-3AD203B41FA5}">
                      <a16:colId xmlns:a16="http://schemas.microsoft.com/office/drawing/2014/main" val="26079882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i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product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6231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34771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82552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78045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0161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9509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98877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53005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9E540F12-4F4A-4E90-AD2D-4042726FCFD6}"/>
              </a:ext>
            </a:extLst>
          </p:cNvPr>
          <p:cNvSpPr/>
          <p:nvPr/>
        </p:nvSpPr>
        <p:spPr>
          <a:xfrm flipV="1">
            <a:off x="1170218" y="2699128"/>
            <a:ext cx="6777350" cy="38919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Factorial – Trace this code where n=5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8672" y="4682331"/>
            <a:ext cx="786847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BDA70B8-F0A5-4E22-B3CC-402578FAEDF5}"/>
              </a:ext>
            </a:extLst>
          </p:cNvPr>
          <p:cNvGraphicFramePr>
            <a:graphicFrameLocks noGrp="1"/>
          </p:cNvGraphicFramePr>
          <p:nvPr/>
        </p:nvGraphicFramePr>
        <p:xfrm>
          <a:off x="1458029" y="1244703"/>
          <a:ext cx="6201728" cy="32537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32539">
                  <a:extLst>
                    <a:ext uri="{9D8B030D-6E8A-4147-A177-3AD203B41FA5}">
                      <a16:colId xmlns:a16="http://schemas.microsoft.com/office/drawing/2014/main" val="4062399355"/>
                    </a:ext>
                  </a:extLst>
                </a:gridCol>
                <a:gridCol w="5669189">
                  <a:extLst>
                    <a:ext uri="{9D8B030D-6E8A-4147-A177-3AD203B41FA5}">
                      <a16:colId xmlns:a16="http://schemas.microsoft.com/office/drawing/2014/main" val="30461122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20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def factorial(n):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product=1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for </a:t>
                      </a:r>
                      <a:r>
                        <a:rPr lang="en-GB" sz="20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i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in range(1,n+1):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 product = </a:t>
                      </a:r>
                      <a:r>
                        <a:rPr lang="en-GB" sz="20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i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* product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return product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</a:endParaRP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print(factorial(5))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1734051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797893D-539A-4F59-929E-753F0EB77A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5156082"/>
              </p:ext>
            </p:extLst>
          </p:nvPr>
        </p:nvGraphicFramePr>
        <p:xfrm>
          <a:off x="8677150" y="1467817"/>
          <a:ext cx="2256451" cy="2595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6937">
                  <a:extLst>
                    <a:ext uri="{9D8B030D-6E8A-4147-A177-3AD203B41FA5}">
                      <a16:colId xmlns:a16="http://schemas.microsoft.com/office/drawing/2014/main" val="4057050060"/>
                    </a:ext>
                  </a:extLst>
                </a:gridCol>
                <a:gridCol w="576937">
                  <a:extLst>
                    <a:ext uri="{9D8B030D-6E8A-4147-A177-3AD203B41FA5}">
                      <a16:colId xmlns:a16="http://schemas.microsoft.com/office/drawing/2014/main" val="1546495585"/>
                    </a:ext>
                  </a:extLst>
                </a:gridCol>
                <a:gridCol w="1102577">
                  <a:extLst>
                    <a:ext uri="{9D8B030D-6E8A-4147-A177-3AD203B41FA5}">
                      <a16:colId xmlns:a16="http://schemas.microsoft.com/office/drawing/2014/main" val="26079882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i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product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6231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34771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82552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78045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0161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9509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98877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00739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9E540F12-4F4A-4E90-AD2D-4042726FCFD6}"/>
              </a:ext>
            </a:extLst>
          </p:cNvPr>
          <p:cNvSpPr/>
          <p:nvPr/>
        </p:nvSpPr>
        <p:spPr>
          <a:xfrm flipV="1">
            <a:off x="1170218" y="2292618"/>
            <a:ext cx="6777350" cy="38919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Factorial – Trace this code where n=5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8672" y="4682331"/>
            <a:ext cx="786847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BDA70B8-F0A5-4E22-B3CC-402578FAEDF5}"/>
              </a:ext>
            </a:extLst>
          </p:cNvPr>
          <p:cNvGraphicFramePr>
            <a:graphicFrameLocks noGrp="1"/>
          </p:cNvGraphicFramePr>
          <p:nvPr/>
        </p:nvGraphicFramePr>
        <p:xfrm>
          <a:off x="1458029" y="1244703"/>
          <a:ext cx="6201728" cy="32537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32539">
                  <a:extLst>
                    <a:ext uri="{9D8B030D-6E8A-4147-A177-3AD203B41FA5}">
                      <a16:colId xmlns:a16="http://schemas.microsoft.com/office/drawing/2014/main" val="4062399355"/>
                    </a:ext>
                  </a:extLst>
                </a:gridCol>
                <a:gridCol w="5669189">
                  <a:extLst>
                    <a:ext uri="{9D8B030D-6E8A-4147-A177-3AD203B41FA5}">
                      <a16:colId xmlns:a16="http://schemas.microsoft.com/office/drawing/2014/main" val="30461122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20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def factorial(n):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product=1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for </a:t>
                      </a:r>
                      <a:r>
                        <a:rPr lang="en-GB" sz="20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i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in range(1,n+1):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 product = </a:t>
                      </a:r>
                      <a:r>
                        <a:rPr lang="en-GB" sz="20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i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* product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return product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</a:endParaRP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print(factorial(5))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1734051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797893D-539A-4F59-929E-753F0EB77A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6361656"/>
              </p:ext>
            </p:extLst>
          </p:nvPr>
        </p:nvGraphicFramePr>
        <p:xfrm>
          <a:off x="8677150" y="1467817"/>
          <a:ext cx="2256451" cy="2595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6937">
                  <a:extLst>
                    <a:ext uri="{9D8B030D-6E8A-4147-A177-3AD203B41FA5}">
                      <a16:colId xmlns:a16="http://schemas.microsoft.com/office/drawing/2014/main" val="4057050060"/>
                    </a:ext>
                  </a:extLst>
                </a:gridCol>
                <a:gridCol w="576937">
                  <a:extLst>
                    <a:ext uri="{9D8B030D-6E8A-4147-A177-3AD203B41FA5}">
                      <a16:colId xmlns:a16="http://schemas.microsoft.com/office/drawing/2014/main" val="1546495585"/>
                    </a:ext>
                  </a:extLst>
                </a:gridCol>
                <a:gridCol w="1102577">
                  <a:extLst>
                    <a:ext uri="{9D8B030D-6E8A-4147-A177-3AD203B41FA5}">
                      <a16:colId xmlns:a16="http://schemas.microsoft.com/office/drawing/2014/main" val="26079882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i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product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6231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34771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82552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78045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0161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9509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98877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98316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9E540F12-4F4A-4E90-AD2D-4042726FCFD6}"/>
              </a:ext>
            </a:extLst>
          </p:cNvPr>
          <p:cNvSpPr/>
          <p:nvPr/>
        </p:nvSpPr>
        <p:spPr>
          <a:xfrm flipV="1">
            <a:off x="1170218" y="2752296"/>
            <a:ext cx="6777350" cy="38919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Factorial – Trace this code where n=5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8672" y="4682331"/>
            <a:ext cx="786847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BDA70B8-F0A5-4E22-B3CC-402578FAEDF5}"/>
              </a:ext>
            </a:extLst>
          </p:cNvPr>
          <p:cNvGraphicFramePr>
            <a:graphicFrameLocks noGrp="1"/>
          </p:cNvGraphicFramePr>
          <p:nvPr/>
        </p:nvGraphicFramePr>
        <p:xfrm>
          <a:off x="1458029" y="1244703"/>
          <a:ext cx="6201728" cy="32537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32539">
                  <a:extLst>
                    <a:ext uri="{9D8B030D-6E8A-4147-A177-3AD203B41FA5}">
                      <a16:colId xmlns:a16="http://schemas.microsoft.com/office/drawing/2014/main" val="4062399355"/>
                    </a:ext>
                  </a:extLst>
                </a:gridCol>
                <a:gridCol w="5669189">
                  <a:extLst>
                    <a:ext uri="{9D8B030D-6E8A-4147-A177-3AD203B41FA5}">
                      <a16:colId xmlns:a16="http://schemas.microsoft.com/office/drawing/2014/main" val="30461122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20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def factorial(n):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product=1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for </a:t>
                      </a:r>
                      <a:r>
                        <a:rPr lang="en-GB" sz="20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i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in range(1,n+1):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 product = </a:t>
                      </a:r>
                      <a:r>
                        <a:rPr lang="en-GB" sz="20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i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* product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return product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</a:endParaRP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print(factorial(5))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1734051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797893D-539A-4F59-929E-753F0EB77A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9298510"/>
              </p:ext>
            </p:extLst>
          </p:nvPr>
        </p:nvGraphicFramePr>
        <p:xfrm>
          <a:off x="8677150" y="1467817"/>
          <a:ext cx="2256451" cy="2595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6937">
                  <a:extLst>
                    <a:ext uri="{9D8B030D-6E8A-4147-A177-3AD203B41FA5}">
                      <a16:colId xmlns:a16="http://schemas.microsoft.com/office/drawing/2014/main" val="4057050060"/>
                    </a:ext>
                  </a:extLst>
                </a:gridCol>
                <a:gridCol w="576937">
                  <a:extLst>
                    <a:ext uri="{9D8B030D-6E8A-4147-A177-3AD203B41FA5}">
                      <a16:colId xmlns:a16="http://schemas.microsoft.com/office/drawing/2014/main" val="1546495585"/>
                    </a:ext>
                  </a:extLst>
                </a:gridCol>
                <a:gridCol w="1102577">
                  <a:extLst>
                    <a:ext uri="{9D8B030D-6E8A-4147-A177-3AD203B41FA5}">
                      <a16:colId xmlns:a16="http://schemas.microsoft.com/office/drawing/2014/main" val="26079882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i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product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6231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34771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82552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78045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0161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24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9509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98877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86488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9E540F12-4F4A-4E90-AD2D-4042726FCFD6}"/>
              </a:ext>
            </a:extLst>
          </p:cNvPr>
          <p:cNvSpPr/>
          <p:nvPr/>
        </p:nvSpPr>
        <p:spPr>
          <a:xfrm flipV="1">
            <a:off x="1170218" y="2305870"/>
            <a:ext cx="6777350" cy="38919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Factorial – Trace this code where n=5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8672" y="4682331"/>
            <a:ext cx="786847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BDA70B8-F0A5-4E22-B3CC-402578FAEDF5}"/>
              </a:ext>
            </a:extLst>
          </p:cNvPr>
          <p:cNvGraphicFramePr>
            <a:graphicFrameLocks noGrp="1"/>
          </p:cNvGraphicFramePr>
          <p:nvPr/>
        </p:nvGraphicFramePr>
        <p:xfrm>
          <a:off x="1458029" y="1244703"/>
          <a:ext cx="6201728" cy="32537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32539">
                  <a:extLst>
                    <a:ext uri="{9D8B030D-6E8A-4147-A177-3AD203B41FA5}">
                      <a16:colId xmlns:a16="http://schemas.microsoft.com/office/drawing/2014/main" val="4062399355"/>
                    </a:ext>
                  </a:extLst>
                </a:gridCol>
                <a:gridCol w="5669189">
                  <a:extLst>
                    <a:ext uri="{9D8B030D-6E8A-4147-A177-3AD203B41FA5}">
                      <a16:colId xmlns:a16="http://schemas.microsoft.com/office/drawing/2014/main" val="30461122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20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def factorial(n):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product=1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for </a:t>
                      </a:r>
                      <a:r>
                        <a:rPr lang="en-GB" sz="20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i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in range(1,n+1):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 product = </a:t>
                      </a:r>
                      <a:r>
                        <a:rPr lang="en-GB" sz="20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i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* product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return product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</a:endParaRP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print(factorial(5))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1734051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797893D-539A-4F59-929E-753F0EB77A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1549083"/>
              </p:ext>
            </p:extLst>
          </p:nvPr>
        </p:nvGraphicFramePr>
        <p:xfrm>
          <a:off x="8677150" y="1467817"/>
          <a:ext cx="2256451" cy="2595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6937">
                  <a:extLst>
                    <a:ext uri="{9D8B030D-6E8A-4147-A177-3AD203B41FA5}">
                      <a16:colId xmlns:a16="http://schemas.microsoft.com/office/drawing/2014/main" val="4057050060"/>
                    </a:ext>
                  </a:extLst>
                </a:gridCol>
                <a:gridCol w="576937">
                  <a:extLst>
                    <a:ext uri="{9D8B030D-6E8A-4147-A177-3AD203B41FA5}">
                      <a16:colId xmlns:a16="http://schemas.microsoft.com/office/drawing/2014/main" val="1546495585"/>
                    </a:ext>
                  </a:extLst>
                </a:gridCol>
                <a:gridCol w="1102577">
                  <a:extLst>
                    <a:ext uri="{9D8B030D-6E8A-4147-A177-3AD203B41FA5}">
                      <a16:colId xmlns:a16="http://schemas.microsoft.com/office/drawing/2014/main" val="26079882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i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product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6231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34771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82552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78045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0161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24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9509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98877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25101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9E540F12-4F4A-4E90-AD2D-4042726FCFD6}"/>
              </a:ext>
            </a:extLst>
          </p:cNvPr>
          <p:cNvSpPr/>
          <p:nvPr/>
        </p:nvSpPr>
        <p:spPr>
          <a:xfrm flipV="1">
            <a:off x="1170218" y="2685876"/>
            <a:ext cx="6777350" cy="38919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Factorial – Trace this code where n=5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8672" y="4682331"/>
            <a:ext cx="786847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BDA70B8-F0A5-4E22-B3CC-402578FAEDF5}"/>
              </a:ext>
            </a:extLst>
          </p:cNvPr>
          <p:cNvGraphicFramePr>
            <a:graphicFrameLocks noGrp="1"/>
          </p:cNvGraphicFramePr>
          <p:nvPr/>
        </p:nvGraphicFramePr>
        <p:xfrm>
          <a:off x="1458029" y="1244703"/>
          <a:ext cx="6201728" cy="32537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32539">
                  <a:extLst>
                    <a:ext uri="{9D8B030D-6E8A-4147-A177-3AD203B41FA5}">
                      <a16:colId xmlns:a16="http://schemas.microsoft.com/office/drawing/2014/main" val="4062399355"/>
                    </a:ext>
                  </a:extLst>
                </a:gridCol>
                <a:gridCol w="5669189">
                  <a:extLst>
                    <a:ext uri="{9D8B030D-6E8A-4147-A177-3AD203B41FA5}">
                      <a16:colId xmlns:a16="http://schemas.microsoft.com/office/drawing/2014/main" val="30461122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20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def factorial(n):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product=1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for </a:t>
                      </a:r>
                      <a:r>
                        <a:rPr lang="en-GB" sz="20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i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in range(1,n+1):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 product = </a:t>
                      </a:r>
                      <a:r>
                        <a:rPr lang="en-GB" sz="20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i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* product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return product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</a:endParaRP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print(factorial(5))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1734051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797893D-539A-4F59-929E-753F0EB77A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2854847"/>
              </p:ext>
            </p:extLst>
          </p:nvPr>
        </p:nvGraphicFramePr>
        <p:xfrm>
          <a:off x="8677150" y="1467817"/>
          <a:ext cx="2256451" cy="2595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6937">
                  <a:extLst>
                    <a:ext uri="{9D8B030D-6E8A-4147-A177-3AD203B41FA5}">
                      <a16:colId xmlns:a16="http://schemas.microsoft.com/office/drawing/2014/main" val="4057050060"/>
                    </a:ext>
                  </a:extLst>
                </a:gridCol>
                <a:gridCol w="576937">
                  <a:extLst>
                    <a:ext uri="{9D8B030D-6E8A-4147-A177-3AD203B41FA5}">
                      <a16:colId xmlns:a16="http://schemas.microsoft.com/office/drawing/2014/main" val="1546495585"/>
                    </a:ext>
                  </a:extLst>
                </a:gridCol>
                <a:gridCol w="1102577">
                  <a:extLst>
                    <a:ext uri="{9D8B030D-6E8A-4147-A177-3AD203B41FA5}">
                      <a16:colId xmlns:a16="http://schemas.microsoft.com/office/drawing/2014/main" val="26079882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i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product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6231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34771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82552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78045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0161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24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9509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120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98877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22203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9E540F12-4F4A-4E90-AD2D-4042726FCFD6}"/>
              </a:ext>
            </a:extLst>
          </p:cNvPr>
          <p:cNvSpPr/>
          <p:nvPr/>
        </p:nvSpPr>
        <p:spPr>
          <a:xfrm flipV="1">
            <a:off x="1170218" y="2685876"/>
            <a:ext cx="6777350" cy="38919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Factorial – Trace this code where n=5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8672" y="4682331"/>
            <a:ext cx="786847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BDA70B8-F0A5-4E22-B3CC-402578FAEDF5}"/>
              </a:ext>
            </a:extLst>
          </p:cNvPr>
          <p:cNvGraphicFramePr>
            <a:graphicFrameLocks noGrp="1"/>
          </p:cNvGraphicFramePr>
          <p:nvPr/>
        </p:nvGraphicFramePr>
        <p:xfrm>
          <a:off x="1458029" y="1244703"/>
          <a:ext cx="6201728" cy="32537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32539">
                  <a:extLst>
                    <a:ext uri="{9D8B030D-6E8A-4147-A177-3AD203B41FA5}">
                      <a16:colId xmlns:a16="http://schemas.microsoft.com/office/drawing/2014/main" val="4062399355"/>
                    </a:ext>
                  </a:extLst>
                </a:gridCol>
                <a:gridCol w="5669189">
                  <a:extLst>
                    <a:ext uri="{9D8B030D-6E8A-4147-A177-3AD203B41FA5}">
                      <a16:colId xmlns:a16="http://schemas.microsoft.com/office/drawing/2014/main" val="30461122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20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def factorial(n):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product=1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for </a:t>
                      </a:r>
                      <a:r>
                        <a:rPr lang="en-GB" sz="20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i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in range(1,n+1):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 product = </a:t>
                      </a:r>
                      <a:r>
                        <a:rPr lang="en-GB" sz="20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i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* product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return product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</a:endParaRP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print(factorial(5))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1734051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797893D-539A-4F59-929E-753F0EB77A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0785947"/>
              </p:ext>
            </p:extLst>
          </p:nvPr>
        </p:nvGraphicFramePr>
        <p:xfrm>
          <a:off x="8677150" y="1467817"/>
          <a:ext cx="2256451" cy="2595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6937">
                  <a:extLst>
                    <a:ext uri="{9D8B030D-6E8A-4147-A177-3AD203B41FA5}">
                      <a16:colId xmlns:a16="http://schemas.microsoft.com/office/drawing/2014/main" val="4057050060"/>
                    </a:ext>
                  </a:extLst>
                </a:gridCol>
                <a:gridCol w="576937">
                  <a:extLst>
                    <a:ext uri="{9D8B030D-6E8A-4147-A177-3AD203B41FA5}">
                      <a16:colId xmlns:a16="http://schemas.microsoft.com/office/drawing/2014/main" val="1546495585"/>
                    </a:ext>
                  </a:extLst>
                </a:gridCol>
                <a:gridCol w="1102577">
                  <a:extLst>
                    <a:ext uri="{9D8B030D-6E8A-4147-A177-3AD203B41FA5}">
                      <a16:colId xmlns:a16="http://schemas.microsoft.com/office/drawing/2014/main" val="26079882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i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product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6231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34771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82552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78045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0161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24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9509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120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98877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54566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9E540F12-4F4A-4E90-AD2D-4042726FCFD6}"/>
              </a:ext>
            </a:extLst>
          </p:cNvPr>
          <p:cNvSpPr/>
          <p:nvPr/>
        </p:nvSpPr>
        <p:spPr>
          <a:xfrm flipV="1">
            <a:off x="1170218" y="3207897"/>
            <a:ext cx="6777350" cy="38919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Factorial – Trace this code where n=5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8672" y="4682331"/>
            <a:ext cx="786847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BDA70B8-F0A5-4E22-B3CC-402578FAEDF5}"/>
              </a:ext>
            </a:extLst>
          </p:cNvPr>
          <p:cNvGraphicFramePr>
            <a:graphicFrameLocks noGrp="1"/>
          </p:cNvGraphicFramePr>
          <p:nvPr/>
        </p:nvGraphicFramePr>
        <p:xfrm>
          <a:off x="1458029" y="1244703"/>
          <a:ext cx="6201728" cy="32537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32539">
                  <a:extLst>
                    <a:ext uri="{9D8B030D-6E8A-4147-A177-3AD203B41FA5}">
                      <a16:colId xmlns:a16="http://schemas.microsoft.com/office/drawing/2014/main" val="4062399355"/>
                    </a:ext>
                  </a:extLst>
                </a:gridCol>
                <a:gridCol w="5669189">
                  <a:extLst>
                    <a:ext uri="{9D8B030D-6E8A-4147-A177-3AD203B41FA5}">
                      <a16:colId xmlns:a16="http://schemas.microsoft.com/office/drawing/2014/main" val="30461122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20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def factorial(n):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product=1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for </a:t>
                      </a:r>
                      <a:r>
                        <a:rPr lang="en-GB" sz="20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i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in range(1,n+1):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 product = </a:t>
                      </a:r>
                      <a:r>
                        <a:rPr lang="en-GB" sz="20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i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* product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return product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</a:endParaRP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print(factorial(5))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1734051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797893D-539A-4F59-929E-753F0EB77A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2149681"/>
              </p:ext>
            </p:extLst>
          </p:nvPr>
        </p:nvGraphicFramePr>
        <p:xfrm>
          <a:off x="8677150" y="1467817"/>
          <a:ext cx="2256451" cy="2595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6937">
                  <a:extLst>
                    <a:ext uri="{9D8B030D-6E8A-4147-A177-3AD203B41FA5}">
                      <a16:colId xmlns:a16="http://schemas.microsoft.com/office/drawing/2014/main" val="4057050060"/>
                    </a:ext>
                  </a:extLst>
                </a:gridCol>
                <a:gridCol w="576937">
                  <a:extLst>
                    <a:ext uri="{9D8B030D-6E8A-4147-A177-3AD203B41FA5}">
                      <a16:colId xmlns:a16="http://schemas.microsoft.com/office/drawing/2014/main" val="1546495585"/>
                    </a:ext>
                  </a:extLst>
                </a:gridCol>
                <a:gridCol w="1102577">
                  <a:extLst>
                    <a:ext uri="{9D8B030D-6E8A-4147-A177-3AD203B41FA5}">
                      <a16:colId xmlns:a16="http://schemas.microsoft.com/office/drawing/2014/main" val="26079882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i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product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6231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34771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82552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78045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0161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24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9509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120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98877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93522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9E540F12-4F4A-4E90-AD2D-4042726FCFD6}"/>
              </a:ext>
            </a:extLst>
          </p:cNvPr>
          <p:cNvSpPr/>
          <p:nvPr/>
        </p:nvSpPr>
        <p:spPr>
          <a:xfrm flipV="1">
            <a:off x="1170218" y="4109245"/>
            <a:ext cx="6777350" cy="38919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Factorial – Trace this code where n=5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8672" y="4682331"/>
            <a:ext cx="786847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BDA70B8-F0A5-4E22-B3CC-402578FAEDF5}"/>
              </a:ext>
            </a:extLst>
          </p:cNvPr>
          <p:cNvGraphicFramePr>
            <a:graphicFrameLocks noGrp="1"/>
          </p:cNvGraphicFramePr>
          <p:nvPr/>
        </p:nvGraphicFramePr>
        <p:xfrm>
          <a:off x="1458029" y="1244703"/>
          <a:ext cx="6201728" cy="32537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32539">
                  <a:extLst>
                    <a:ext uri="{9D8B030D-6E8A-4147-A177-3AD203B41FA5}">
                      <a16:colId xmlns:a16="http://schemas.microsoft.com/office/drawing/2014/main" val="4062399355"/>
                    </a:ext>
                  </a:extLst>
                </a:gridCol>
                <a:gridCol w="5669189">
                  <a:extLst>
                    <a:ext uri="{9D8B030D-6E8A-4147-A177-3AD203B41FA5}">
                      <a16:colId xmlns:a16="http://schemas.microsoft.com/office/drawing/2014/main" val="30461122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20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def factorial(n):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product=1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for </a:t>
                      </a:r>
                      <a:r>
                        <a:rPr lang="en-GB" sz="20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i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in range(1,n+1):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 product = </a:t>
                      </a:r>
                      <a:r>
                        <a:rPr lang="en-GB" sz="20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i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* product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return product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</a:endParaRP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print(factorial(5))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1734051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797893D-539A-4F59-929E-753F0EB77A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3483001"/>
              </p:ext>
            </p:extLst>
          </p:nvPr>
        </p:nvGraphicFramePr>
        <p:xfrm>
          <a:off x="8677150" y="1467817"/>
          <a:ext cx="2256451" cy="2595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6937">
                  <a:extLst>
                    <a:ext uri="{9D8B030D-6E8A-4147-A177-3AD203B41FA5}">
                      <a16:colId xmlns:a16="http://schemas.microsoft.com/office/drawing/2014/main" val="4057050060"/>
                    </a:ext>
                  </a:extLst>
                </a:gridCol>
                <a:gridCol w="576937">
                  <a:extLst>
                    <a:ext uri="{9D8B030D-6E8A-4147-A177-3AD203B41FA5}">
                      <a16:colId xmlns:a16="http://schemas.microsoft.com/office/drawing/2014/main" val="1546495585"/>
                    </a:ext>
                  </a:extLst>
                </a:gridCol>
                <a:gridCol w="1102577">
                  <a:extLst>
                    <a:ext uri="{9D8B030D-6E8A-4147-A177-3AD203B41FA5}">
                      <a16:colId xmlns:a16="http://schemas.microsoft.com/office/drawing/2014/main" val="26079882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i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product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6231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34771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82552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78045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0161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24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9509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120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9887711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3B2829D4-3612-4512-B0FE-0B26B54F973D}"/>
              </a:ext>
            </a:extLst>
          </p:cNvPr>
          <p:cNvSpPr txBox="1"/>
          <p:nvPr/>
        </p:nvSpPr>
        <p:spPr>
          <a:xfrm>
            <a:off x="3220278" y="4824171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Output: 120</a:t>
            </a:r>
          </a:p>
        </p:txBody>
      </p:sp>
    </p:spTree>
    <p:extLst>
      <p:ext uri="{BB962C8B-B14F-4D97-AF65-F5344CB8AC3E}">
        <p14:creationId xmlns:p14="http://schemas.microsoft.com/office/powerpoint/2010/main" val="26812910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Recursion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1836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Starter: Factorial – Trace this code where n=5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8672" y="4682331"/>
            <a:ext cx="786847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BDA70B8-F0A5-4E22-B3CC-402578FAEDF5}"/>
              </a:ext>
            </a:extLst>
          </p:cNvPr>
          <p:cNvGraphicFramePr>
            <a:graphicFrameLocks noGrp="1"/>
          </p:cNvGraphicFramePr>
          <p:nvPr/>
        </p:nvGraphicFramePr>
        <p:xfrm>
          <a:off x="1458029" y="1244703"/>
          <a:ext cx="6201728" cy="32537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32539">
                  <a:extLst>
                    <a:ext uri="{9D8B030D-6E8A-4147-A177-3AD203B41FA5}">
                      <a16:colId xmlns:a16="http://schemas.microsoft.com/office/drawing/2014/main" val="4062399355"/>
                    </a:ext>
                  </a:extLst>
                </a:gridCol>
                <a:gridCol w="5669189">
                  <a:extLst>
                    <a:ext uri="{9D8B030D-6E8A-4147-A177-3AD203B41FA5}">
                      <a16:colId xmlns:a16="http://schemas.microsoft.com/office/drawing/2014/main" val="30461122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20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def factorial(n):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product=1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for </a:t>
                      </a:r>
                      <a:r>
                        <a:rPr lang="en-GB" sz="20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i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in range(1,n+1):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 product = </a:t>
                      </a:r>
                      <a:r>
                        <a:rPr lang="en-GB" sz="20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i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* product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return product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</a:endParaRP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print(factorial(5))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1734051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797893D-539A-4F59-929E-753F0EB77A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0374577"/>
              </p:ext>
            </p:extLst>
          </p:nvPr>
        </p:nvGraphicFramePr>
        <p:xfrm>
          <a:off x="8677150" y="1467817"/>
          <a:ext cx="2256451" cy="2595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6937">
                  <a:extLst>
                    <a:ext uri="{9D8B030D-6E8A-4147-A177-3AD203B41FA5}">
                      <a16:colId xmlns:a16="http://schemas.microsoft.com/office/drawing/2014/main" val="4057050060"/>
                    </a:ext>
                  </a:extLst>
                </a:gridCol>
                <a:gridCol w="576937">
                  <a:extLst>
                    <a:ext uri="{9D8B030D-6E8A-4147-A177-3AD203B41FA5}">
                      <a16:colId xmlns:a16="http://schemas.microsoft.com/office/drawing/2014/main" val="1546495585"/>
                    </a:ext>
                  </a:extLst>
                </a:gridCol>
                <a:gridCol w="1102577">
                  <a:extLst>
                    <a:ext uri="{9D8B030D-6E8A-4147-A177-3AD203B41FA5}">
                      <a16:colId xmlns:a16="http://schemas.microsoft.com/office/drawing/2014/main" val="26079882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i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product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6231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34771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82552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78045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0161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9509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98877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86322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51BB5-3D98-4770-985B-E66D98004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3F45B5-84D4-4946-BCA4-F43A53287A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Explain what a recursive function is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Know that recursive functions require base and general cases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Trace a range of recursive algorithms using the </a:t>
            </a:r>
            <a:r>
              <a:rPr lang="en-GB"/>
              <a:t>stack heap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34800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ABA017-3EFC-4DAD-AC4F-6DDCE9FD21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Recursive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69D64C-DBAC-49B8-A3B0-C9AEE4F3BB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2318"/>
            <a:ext cx="10515600" cy="4351338"/>
          </a:xfrm>
        </p:spPr>
        <p:txBody>
          <a:bodyPr>
            <a:normAutofit fontScale="92500"/>
          </a:bodyPr>
          <a:lstStyle/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en-GB" dirty="0"/>
              <a:t>A recursive function is a function that calls itself.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en-GB" dirty="0"/>
              <a:t>Recursion can be used instead of iteration but is generally less efficient.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en-GB" dirty="0"/>
              <a:t>A recursive function must contain a </a:t>
            </a:r>
            <a:r>
              <a:rPr lang="en-GB" b="1" dirty="0"/>
              <a:t>general case </a:t>
            </a:r>
            <a:r>
              <a:rPr lang="en-GB" dirty="0"/>
              <a:t>and at least one </a:t>
            </a:r>
            <a:r>
              <a:rPr lang="en-GB" b="1" dirty="0"/>
              <a:t>base case</a:t>
            </a:r>
            <a:r>
              <a:rPr lang="en-GB" dirty="0"/>
              <a:t>.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en-GB" dirty="0"/>
              <a:t>A base case is used to determine the condition for the recursion to stop. 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en-GB" dirty="0"/>
              <a:t>A recursive function must have a base case.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en-GB" dirty="0"/>
              <a:t>Without a base case the recursion would be stuck in an </a:t>
            </a:r>
            <a:r>
              <a:rPr lang="en-GB" dirty="0" err="1"/>
              <a:t>infinitecseries</a:t>
            </a:r>
            <a:r>
              <a:rPr lang="en-GB" dirty="0"/>
              <a:t> of recursive calls, although in practice the code would return an error</a:t>
            </a:r>
          </a:p>
        </p:txBody>
      </p:sp>
    </p:spTree>
    <p:extLst>
      <p:ext uri="{BB962C8B-B14F-4D97-AF65-F5344CB8AC3E}">
        <p14:creationId xmlns:p14="http://schemas.microsoft.com/office/powerpoint/2010/main" val="15222802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C7517D-A1AF-46AF-8D81-2F08A0EE4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54" y="-281815"/>
            <a:ext cx="10515600" cy="1196216"/>
          </a:xfrm>
        </p:spPr>
        <p:txBody>
          <a:bodyPr/>
          <a:lstStyle/>
          <a:p>
            <a:r>
              <a:rPr lang="en-GB" dirty="0"/>
              <a:t>General form for recursive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DBA66A-EE2A-4D14-937D-4E59969919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5278" y="1614596"/>
            <a:ext cx="8451574" cy="3156187"/>
          </a:xfrm>
          <a:ln>
            <a:solidFill>
              <a:srgbClr val="92D05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if some condition is met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return base case statements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else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general case statements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functions calls itself</a:t>
            </a:r>
          </a:p>
        </p:txBody>
      </p:sp>
    </p:spTree>
    <p:extLst>
      <p:ext uri="{BB962C8B-B14F-4D97-AF65-F5344CB8AC3E}">
        <p14:creationId xmlns:p14="http://schemas.microsoft.com/office/powerpoint/2010/main" val="26631663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F52373-8144-4D2E-A6C7-7E997C609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Factorial using recursion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0C6D95B-7436-40BD-95C0-38A44DFD2AB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08672" y="1253331"/>
                <a:ext cx="10515600" cy="4351338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GB" dirty="0"/>
                  <a:t>Factorial is the product of all non zero integers up to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dirty="0"/>
                  <a:t>. </a:t>
                </a:r>
              </a:p>
              <a:p>
                <a:pPr marL="0" indent="0">
                  <a:buNone/>
                </a:pPr>
                <a:r>
                  <a:rPr lang="en-GB" dirty="0"/>
                  <a:t>The factorial for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dirty="0"/>
                  <a:t> is:</a:t>
                </a:r>
              </a:p>
              <a:p>
                <a:pPr marL="0" indent="0">
                  <a:buNone/>
                </a:pPr>
                <a:endParaRPr lang="en-GB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 ∗ (</m:t>
                      </m:r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−1) ∗ (</m:t>
                      </m:r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−2) ∗ (</m:t>
                      </m:r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 −3) ….. ∗ 1</m:t>
                      </m:r>
                    </m:oMath>
                  </m:oMathPara>
                </a14:m>
                <a:endParaRPr lang="en-GB" dirty="0"/>
              </a:p>
              <a:p>
                <a:pPr marL="0" indent="0">
                  <a:buNone/>
                </a:pPr>
                <a:endParaRPr lang="en-GB" dirty="0"/>
              </a:p>
              <a:p>
                <a:pPr marL="0" indent="0">
                  <a:buNone/>
                </a:pPr>
                <a:r>
                  <a:rPr lang="en-GB" dirty="0"/>
                  <a:t>The factorial lends itself to recursion because we can do:</a:t>
                </a:r>
              </a:p>
              <a:p>
                <a:pPr marL="0" indent="0">
                  <a:buNone/>
                </a:pPr>
                <a:r>
                  <a:rPr lang="en-GB" dirty="0"/>
                  <a:t>	((((</a:t>
                </a:r>
                <a14:m>
                  <m:oMath xmlns:m="http://schemas.openxmlformats.org/officeDocument/2006/math">
                    <m:r>
                      <a:rPr lang="en-GB" i="1" dirty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i="1" dirty="0">
                        <a:latin typeface="Cambria Math" panose="02040503050406030204" pitchFamily="18" charset="0"/>
                      </a:rPr>
                      <m:t> ∗ (</m:t>
                    </m:r>
                    <m:r>
                      <a:rPr lang="en-GB" i="1" dirty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i="1" dirty="0">
                        <a:latin typeface="Cambria Math" panose="02040503050406030204" pitchFamily="18" charset="0"/>
                      </a:rPr>
                      <m:t>−1)) ∗ (</m:t>
                    </m:r>
                    <m:r>
                      <a:rPr lang="en-GB" i="1" dirty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i="1" dirty="0">
                        <a:latin typeface="Cambria Math" panose="02040503050406030204" pitchFamily="18" charset="0"/>
                      </a:rPr>
                      <m:t>−2)) ∗ (</m:t>
                    </m:r>
                    <m:r>
                      <a:rPr lang="en-GB" i="1" dirty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i="1" dirty="0">
                        <a:latin typeface="Cambria Math" panose="02040503050406030204" pitchFamily="18" charset="0"/>
                      </a:rPr>
                      <m:t> −3)) ….. ∗ 1)</m:t>
                    </m:r>
                  </m:oMath>
                </a14:m>
                <a:endParaRPr lang="en-GB" dirty="0"/>
              </a:p>
              <a:p>
                <a:pPr marL="0" indent="0">
                  <a:buNone/>
                </a:pPr>
                <a:endParaRPr lang="en-GB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0C6D95B-7436-40BD-95C0-38A44DFD2AB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08672" y="1253331"/>
                <a:ext cx="10515600" cy="4351338"/>
              </a:xfrm>
              <a:blipFill>
                <a:blip r:embed="rId2"/>
                <a:stretch>
                  <a:fillRect l="-1217" t="-238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657997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Factorial – Recursion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8672" y="4682331"/>
            <a:ext cx="786847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BDA70B8-F0A5-4E22-B3CC-402578FAEDF5}"/>
              </a:ext>
            </a:extLst>
          </p:cNvPr>
          <p:cNvGraphicFramePr>
            <a:graphicFrameLocks noGrp="1"/>
          </p:cNvGraphicFramePr>
          <p:nvPr/>
        </p:nvGraphicFramePr>
        <p:xfrm>
          <a:off x="570133" y="1032669"/>
          <a:ext cx="6201728" cy="3242882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32539">
                  <a:extLst>
                    <a:ext uri="{9D8B030D-6E8A-4147-A177-3AD203B41FA5}">
                      <a16:colId xmlns:a16="http://schemas.microsoft.com/office/drawing/2014/main" val="4062399355"/>
                    </a:ext>
                  </a:extLst>
                </a:gridCol>
                <a:gridCol w="5669189">
                  <a:extLst>
                    <a:ext uri="{9D8B030D-6E8A-4147-A177-3AD203B41FA5}">
                      <a16:colId xmlns:a16="http://schemas.microsoft.com/office/drawing/2014/main" val="30461122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20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def factorial(n):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if n == 1: # base case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 return 1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else: # general case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 return n * factorial(n-1)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print(factorial(5))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1734051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74A42EA9-AFC7-4043-B09E-D15AC6B86D02}"/>
              </a:ext>
            </a:extLst>
          </p:cNvPr>
          <p:cNvSpPr txBox="1"/>
          <p:nvPr/>
        </p:nvSpPr>
        <p:spPr>
          <a:xfrm>
            <a:off x="7340843" y="1845876"/>
            <a:ext cx="428102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Factorial is an example of an Augmenting  recursive function that has pending operations that get performed on return from each recursive call</a:t>
            </a:r>
          </a:p>
        </p:txBody>
      </p:sp>
    </p:spTree>
    <p:extLst>
      <p:ext uri="{BB962C8B-B14F-4D97-AF65-F5344CB8AC3E}">
        <p14:creationId xmlns:p14="http://schemas.microsoft.com/office/powerpoint/2010/main" val="21103255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What happens where we have no base case?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261" y="3839314"/>
            <a:ext cx="5648739" cy="8238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Run this function to find out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CD1AF5AE-4665-4A4E-BF87-0F13D29BF1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2533662"/>
              </p:ext>
            </p:extLst>
          </p:nvPr>
        </p:nvGraphicFramePr>
        <p:xfrm>
          <a:off x="341270" y="1214294"/>
          <a:ext cx="5363791" cy="2227263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60587">
                  <a:extLst>
                    <a:ext uri="{9D8B030D-6E8A-4147-A177-3AD203B41FA5}">
                      <a16:colId xmlns:a16="http://schemas.microsoft.com/office/drawing/2014/main" val="4062399355"/>
                    </a:ext>
                  </a:extLst>
                </a:gridCol>
                <a:gridCol w="4903204">
                  <a:extLst>
                    <a:ext uri="{9D8B030D-6E8A-4147-A177-3AD203B41FA5}">
                      <a16:colId xmlns:a16="http://schemas.microsoft.com/office/drawing/2014/main" val="30461122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24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def factorial(n):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return n * factorial(n-1)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endParaRPr lang="en-GB" sz="24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print(factorial(5))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1734051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600FC417-044E-406B-AC68-BF983864E0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74115" y="3623143"/>
            <a:ext cx="6788940" cy="3067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4665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Factorial: Trace this code where n=5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BDA70B8-F0A5-4E22-B3CC-402578FAED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0166015"/>
              </p:ext>
            </p:extLst>
          </p:nvPr>
        </p:nvGraphicFramePr>
        <p:xfrm>
          <a:off x="188870" y="1047858"/>
          <a:ext cx="4542597" cy="3242882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390071">
                  <a:extLst>
                    <a:ext uri="{9D8B030D-6E8A-4147-A177-3AD203B41FA5}">
                      <a16:colId xmlns:a16="http://schemas.microsoft.com/office/drawing/2014/main" val="4062399355"/>
                    </a:ext>
                  </a:extLst>
                </a:gridCol>
                <a:gridCol w="4152526">
                  <a:extLst>
                    <a:ext uri="{9D8B030D-6E8A-4147-A177-3AD203B41FA5}">
                      <a16:colId xmlns:a16="http://schemas.microsoft.com/office/drawing/2014/main" val="30461122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20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def factorial(n):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if n == 1: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 return 1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else: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 return n * factorial(n-1)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print(factorial(5))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1734051"/>
                  </a:ext>
                </a:extLst>
              </a:tr>
            </a:tbl>
          </a:graphicData>
        </a:graphic>
      </p:graphicFrame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5CF82CCD-DDB4-4C96-B317-2291A355980E}"/>
              </a:ext>
            </a:extLst>
          </p:cNvPr>
          <p:cNvGraphicFramePr>
            <a:graphicFrameLocks noGrp="1"/>
          </p:cNvGraphicFramePr>
          <p:nvPr/>
        </p:nvGraphicFramePr>
        <p:xfrm>
          <a:off x="9765480" y="1047858"/>
          <a:ext cx="2182191" cy="475488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2182191">
                  <a:extLst>
                    <a:ext uri="{9D8B030D-6E8A-4147-A177-3AD203B41FA5}">
                      <a16:colId xmlns:a16="http://schemas.microsoft.com/office/drawing/2014/main" val="3241094069"/>
                    </a:ext>
                  </a:extLst>
                </a:gridCol>
              </a:tblGrid>
              <a:tr h="3640299">
                <a:tc>
                  <a:txBody>
                    <a:bodyPr/>
                    <a:lstStyle/>
                    <a:p>
                      <a:r>
                        <a:rPr lang="en-GB" dirty="0"/>
                        <a:t>Stack Frame</a:t>
                      </a:r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4957088"/>
                  </a:ext>
                </a:extLst>
              </a:tr>
            </a:tbl>
          </a:graphicData>
        </a:graphic>
      </p:graphicFrame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id="{04EA50CB-0923-466F-8BE1-7502585B29E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1834702"/>
              </p:ext>
            </p:extLst>
          </p:nvPr>
        </p:nvGraphicFramePr>
        <p:xfrm>
          <a:off x="5569248" y="1185603"/>
          <a:ext cx="3664627" cy="3708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5123">
                  <a:extLst>
                    <a:ext uri="{9D8B030D-6E8A-4147-A177-3AD203B41FA5}">
                      <a16:colId xmlns:a16="http://schemas.microsoft.com/office/drawing/2014/main" val="4091683011"/>
                    </a:ext>
                  </a:extLst>
                </a:gridCol>
                <a:gridCol w="1481328">
                  <a:extLst>
                    <a:ext uri="{9D8B030D-6E8A-4147-A177-3AD203B41FA5}">
                      <a16:colId xmlns:a16="http://schemas.microsoft.com/office/drawing/2014/main" val="4271693446"/>
                    </a:ext>
                  </a:extLst>
                </a:gridCol>
                <a:gridCol w="1408176">
                  <a:extLst>
                    <a:ext uri="{9D8B030D-6E8A-4147-A177-3AD203B41FA5}">
                      <a16:colId xmlns:a16="http://schemas.microsoft.com/office/drawing/2014/main" val="10053299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1" dirty="0"/>
                        <a:t>Call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return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2937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1316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89338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4523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05722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8015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84962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046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46038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1100556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31A4CFB7-3A36-488B-96EF-A4CA781EAC9C}"/>
              </a:ext>
            </a:extLst>
          </p:cNvPr>
          <p:cNvSpPr txBox="1"/>
          <p:nvPr/>
        </p:nvSpPr>
        <p:spPr>
          <a:xfrm>
            <a:off x="319656" y="4604289"/>
            <a:ext cx="42810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When tracing recursive functions it is necessary to keep track of the stack frames on the stack heap.</a:t>
            </a:r>
          </a:p>
        </p:txBody>
      </p:sp>
    </p:spTree>
    <p:extLst>
      <p:ext uri="{BB962C8B-B14F-4D97-AF65-F5344CB8AC3E}">
        <p14:creationId xmlns:p14="http://schemas.microsoft.com/office/powerpoint/2010/main" val="35759606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79545A6-6875-45EB-B72E-A3F535B936E3}"/>
              </a:ext>
            </a:extLst>
          </p:cNvPr>
          <p:cNvSpPr/>
          <p:nvPr/>
        </p:nvSpPr>
        <p:spPr>
          <a:xfrm flipV="1">
            <a:off x="52360" y="3901542"/>
            <a:ext cx="4985283" cy="38919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Factorial: Trace this code where n=5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8672" y="4682331"/>
            <a:ext cx="786847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BDA70B8-F0A5-4E22-B3CC-402578FAEDF5}"/>
              </a:ext>
            </a:extLst>
          </p:cNvPr>
          <p:cNvGraphicFramePr>
            <a:graphicFrameLocks noGrp="1"/>
          </p:cNvGraphicFramePr>
          <p:nvPr/>
        </p:nvGraphicFramePr>
        <p:xfrm>
          <a:off x="188870" y="1047858"/>
          <a:ext cx="4542597" cy="3242882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390071">
                  <a:extLst>
                    <a:ext uri="{9D8B030D-6E8A-4147-A177-3AD203B41FA5}">
                      <a16:colId xmlns:a16="http://schemas.microsoft.com/office/drawing/2014/main" val="4062399355"/>
                    </a:ext>
                  </a:extLst>
                </a:gridCol>
                <a:gridCol w="4152526">
                  <a:extLst>
                    <a:ext uri="{9D8B030D-6E8A-4147-A177-3AD203B41FA5}">
                      <a16:colId xmlns:a16="http://schemas.microsoft.com/office/drawing/2014/main" val="30461122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20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def factorial(n):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if n == 1: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 return 1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else: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 return n * factorial(n-1)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print(factorial(5))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1734051"/>
                  </a:ext>
                </a:extLst>
              </a:tr>
            </a:tbl>
          </a:graphicData>
        </a:graphic>
      </p:graphicFrame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5CF82CCD-DDB4-4C96-B317-2291A35598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8758287"/>
              </p:ext>
            </p:extLst>
          </p:nvPr>
        </p:nvGraphicFramePr>
        <p:xfrm>
          <a:off x="9765480" y="1047858"/>
          <a:ext cx="2182191" cy="475488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2182191">
                  <a:extLst>
                    <a:ext uri="{9D8B030D-6E8A-4147-A177-3AD203B41FA5}">
                      <a16:colId xmlns:a16="http://schemas.microsoft.com/office/drawing/2014/main" val="3241094069"/>
                    </a:ext>
                  </a:extLst>
                </a:gridCol>
              </a:tblGrid>
              <a:tr h="3640299">
                <a:tc>
                  <a:txBody>
                    <a:bodyPr/>
                    <a:lstStyle/>
                    <a:p>
                      <a:r>
                        <a:rPr lang="en-GB" dirty="0"/>
                        <a:t>Stack Frame</a:t>
                      </a:r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r>
                        <a:rPr lang="en-GB" b="0" dirty="0"/>
                        <a:t>n: 5</a:t>
                      </a:r>
                    </a:p>
                    <a:p>
                      <a:r>
                        <a:rPr lang="en-GB" b="0" dirty="0"/>
                        <a:t>line: 6</a:t>
                      </a:r>
                    </a:p>
                    <a:p>
                      <a:r>
                        <a:rPr lang="en-GB" b="0" dirty="0"/>
                        <a:t>call 1: factorial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4957088"/>
                  </a:ext>
                </a:extLst>
              </a:tr>
            </a:tbl>
          </a:graphicData>
        </a:graphic>
      </p:graphicFrame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id="{04EA50CB-0923-466F-8BE1-7502585B29E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7444652"/>
              </p:ext>
            </p:extLst>
          </p:nvPr>
        </p:nvGraphicFramePr>
        <p:xfrm>
          <a:off x="5569248" y="1185603"/>
          <a:ext cx="3664627" cy="3708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5123">
                  <a:extLst>
                    <a:ext uri="{9D8B030D-6E8A-4147-A177-3AD203B41FA5}">
                      <a16:colId xmlns:a16="http://schemas.microsoft.com/office/drawing/2014/main" val="4091683011"/>
                    </a:ext>
                  </a:extLst>
                </a:gridCol>
                <a:gridCol w="1481328">
                  <a:extLst>
                    <a:ext uri="{9D8B030D-6E8A-4147-A177-3AD203B41FA5}">
                      <a16:colId xmlns:a16="http://schemas.microsoft.com/office/drawing/2014/main" val="4271693446"/>
                    </a:ext>
                  </a:extLst>
                </a:gridCol>
                <a:gridCol w="1408176">
                  <a:extLst>
                    <a:ext uri="{9D8B030D-6E8A-4147-A177-3AD203B41FA5}">
                      <a16:colId xmlns:a16="http://schemas.microsoft.com/office/drawing/2014/main" val="10053299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1" dirty="0"/>
                        <a:t>Call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return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2937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1316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89338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4523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05722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8015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84962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046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46038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110055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9A7EA59-B2CF-46D3-A7BE-848EC4BB7172}"/>
              </a:ext>
            </a:extLst>
          </p:cNvPr>
          <p:cNvSpPr txBox="1"/>
          <p:nvPr/>
        </p:nvSpPr>
        <p:spPr>
          <a:xfrm>
            <a:off x="8677150" y="5884700"/>
            <a:ext cx="33457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Push call 1 to factorial onto stack</a:t>
            </a:r>
          </a:p>
        </p:txBody>
      </p:sp>
    </p:spTree>
    <p:extLst>
      <p:ext uri="{BB962C8B-B14F-4D97-AF65-F5344CB8AC3E}">
        <p14:creationId xmlns:p14="http://schemas.microsoft.com/office/powerpoint/2010/main" val="96203050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79545A6-6875-45EB-B72E-A3F535B936E3}"/>
              </a:ext>
            </a:extLst>
          </p:cNvPr>
          <p:cNvSpPr/>
          <p:nvPr/>
        </p:nvSpPr>
        <p:spPr>
          <a:xfrm flipV="1">
            <a:off x="80681" y="1125900"/>
            <a:ext cx="4985283" cy="38919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Factorial: Trace this code where n=5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8672" y="4682331"/>
            <a:ext cx="786847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BDA70B8-F0A5-4E22-B3CC-402578FAEDF5}"/>
              </a:ext>
            </a:extLst>
          </p:cNvPr>
          <p:cNvGraphicFramePr>
            <a:graphicFrameLocks noGrp="1"/>
          </p:cNvGraphicFramePr>
          <p:nvPr/>
        </p:nvGraphicFramePr>
        <p:xfrm>
          <a:off x="188870" y="1047858"/>
          <a:ext cx="4542597" cy="3242882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390071">
                  <a:extLst>
                    <a:ext uri="{9D8B030D-6E8A-4147-A177-3AD203B41FA5}">
                      <a16:colId xmlns:a16="http://schemas.microsoft.com/office/drawing/2014/main" val="4062399355"/>
                    </a:ext>
                  </a:extLst>
                </a:gridCol>
                <a:gridCol w="4152526">
                  <a:extLst>
                    <a:ext uri="{9D8B030D-6E8A-4147-A177-3AD203B41FA5}">
                      <a16:colId xmlns:a16="http://schemas.microsoft.com/office/drawing/2014/main" val="30461122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20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def factorial(n):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if n == 1: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 return 1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else: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 return n * factorial(n-1)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print(factorial(5))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1734051"/>
                  </a:ext>
                </a:extLst>
              </a:tr>
            </a:tbl>
          </a:graphicData>
        </a:graphic>
      </p:graphicFrame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5CF82CCD-DDB4-4C96-B317-2291A355980E}"/>
              </a:ext>
            </a:extLst>
          </p:cNvPr>
          <p:cNvGraphicFramePr>
            <a:graphicFrameLocks noGrp="1"/>
          </p:cNvGraphicFramePr>
          <p:nvPr/>
        </p:nvGraphicFramePr>
        <p:xfrm>
          <a:off x="9765480" y="1047858"/>
          <a:ext cx="2182191" cy="475488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2182191">
                  <a:extLst>
                    <a:ext uri="{9D8B030D-6E8A-4147-A177-3AD203B41FA5}">
                      <a16:colId xmlns:a16="http://schemas.microsoft.com/office/drawing/2014/main" val="3241094069"/>
                    </a:ext>
                  </a:extLst>
                </a:gridCol>
              </a:tblGrid>
              <a:tr h="3640299">
                <a:tc>
                  <a:txBody>
                    <a:bodyPr/>
                    <a:lstStyle/>
                    <a:p>
                      <a:r>
                        <a:rPr lang="en-GB" dirty="0"/>
                        <a:t>Stack Frame</a:t>
                      </a:r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r>
                        <a:rPr lang="en-GB" b="0" dirty="0"/>
                        <a:t>n: 5</a:t>
                      </a:r>
                    </a:p>
                    <a:p>
                      <a:r>
                        <a:rPr lang="en-GB" b="0" dirty="0"/>
                        <a:t>line: 6</a:t>
                      </a:r>
                    </a:p>
                    <a:p>
                      <a:r>
                        <a:rPr lang="en-GB" b="0" dirty="0"/>
                        <a:t>call 1: factorial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4957088"/>
                  </a:ext>
                </a:extLst>
              </a:tr>
            </a:tbl>
          </a:graphicData>
        </a:graphic>
      </p:graphicFrame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id="{04EA50CB-0923-466F-8BE1-7502585B29E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6790455"/>
              </p:ext>
            </p:extLst>
          </p:nvPr>
        </p:nvGraphicFramePr>
        <p:xfrm>
          <a:off x="5569248" y="1185603"/>
          <a:ext cx="3664627" cy="3708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5123">
                  <a:extLst>
                    <a:ext uri="{9D8B030D-6E8A-4147-A177-3AD203B41FA5}">
                      <a16:colId xmlns:a16="http://schemas.microsoft.com/office/drawing/2014/main" val="4091683011"/>
                    </a:ext>
                  </a:extLst>
                </a:gridCol>
                <a:gridCol w="1481328">
                  <a:extLst>
                    <a:ext uri="{9D8B030D-6E8A-4147-A177-3AD203B41FA5}">
                      <a16:colId xmlns:a16="http://schemas.microsoft.com/office/drawing/2014/main" val="4271693446"/>
                    </a:ext>
                  </a:extLst>
                </a:gridCol>
                <a:gridCol w="1408176">
                  <a:extLst>
                    <a:ext uri="{9D8B030D-6E8A-4147-A177-3AD203B41FA5}">
                      <a16:colId xmlns:a16="http://schemas.microsoft.com/office/drawing/2014/main" val="10053299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1" dirty="0"/>
                        <a:t>Call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return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2937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1316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89338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4523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05722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8015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84962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046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46038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11005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04443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79545A6-6875-45EB-B72E-A3F535B936E3}"/>
              </a:ext>
            </a:extLst>
          </p:cNvPr>
          <p:cNvSpPr/>
          <p:nvPr/>
        </p:nvSpPr>
        <p:spPr>
          <a:xfrm flipV="1">
            <a:off x="52360" y="1602978"/>
            <a:ext cx="4985283" cy="38919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Factorial: Trace this code where n=5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8672" y="4682331"/>
            <a:ext cx="786847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BDA70B8-F0A5-4E22-B3CC-402578FAED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7956174"/>
              </p:ext>
            </p:extLst>
          </p:nvPr>
        </p:nvGraphicFramePr>
        <p:xfrm>
          <a:off x="188870" y="1047858"/>
          <a:ext cx="4542597" cy="3242882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390071">
                  <a:extLst>
                    <a:ext uri="{9D8B030D-6E8A-4147-A177-3AD203B41FA5}">
                      <a16:colId xmlns:a16="http://schemas.microsoft.com/office/drawing/2014/main" val="4062399355"/>
                    </a:ext>
                  </a:extLst>
                </a:gridCol>
                <a:gridCol w="4152526">
                  <a:extLst>
                    <a:ext uri="{9D8B030D-6E8A-4147-A177-3AD203B41FA5}">
                      <a16:colId xmlns:a16="http://schemas.microsoft.com/office/drawing/2014/main" val="30461122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20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def factorial(n):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if n == 1: #False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 return 1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else: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 return n * factorial(n-1)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print(factorial(5))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1734051"/>
                  </a:ext>
                </a:extLst>
              </a:tr>
            </a:tbl>
          </a:graphicData>
        </a:graphic>
      </p:graphicFrame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5CF82CCD-DDB4-4C96-B317-2291A355980E}"/>
              </a:ext>
            </a:extLst>
          </p:cNvPr>
          <p:cNvGraphicFramePr>
            <a:graphicFrameLocks noGrp="1"/>
          </p:cNvGraphicFramePr>
          <p:nvPr/>
        </p:nvGraphicFramePr>
        <p:xfrm>
          <a:off x="9765480" y="1047858"/>
          <a:ext cx="2182191" cy="475488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2182191">
                  <a:extLst>
                    <a:ext uri="{9D8B030D-6E8A-4147-A177-3AD203B41FA5}">
                      <a16:colId xmlns:a16="http://schemas.microsoft.com/office/drawing/2014/main" val="3241094069"/>
                    </a:ext>
                  </a:extLst>
                </a:gridCol>
              </a:tblGrid>
              <a:tr h="3640299">
                <a:tc>
                  <a:txBody>
                    <a:bodyPr/>
                    <a:lstStyle/>
                    <a:p>
                      <a:r>
                        <a:rPr lang="en-GB" dirty="0"/>
                        <a:t>Stack Frame</a:t>
                      </a:r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r>
                        <a:rPr lang="en-GB" b="0" dirty="0"/>
                        <a:t>n: 5</a:t>
                      </a:r>
                    </a:p>
                    <a:p>
                      <a:r>
                        <a:rPr lang="en-GB" b="0" dirty="0"/>
                        <a:t>line: 6</a:t>
                      </a:r>
                    </a:p>
                    <a:p>
                      <a:r>
                        <a:rPr lang="en-GB" b="0" dirty="0"/>
                        <a:t>call 1: factorial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4957088"/>
                  </a:ext>
                </a:extLst>
              </a:tr>
            </a:tbl>
          </a:graphicData>
        </a:graphic>
      </p:graphicFrame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id="{04EA50CB-0923-466F-8BE1-7502585B29EE}"/>
              </a:ext>
            </a:extLst>
          </p:cNvPr>
          <p:cNvGraphicFramePr>
            <a:graphicFrameLocks/>
          </p:cNvGraphicFramePr>
          <p:nvPr/>
        </p:nvGraphicFramePr>
        <p:xfrm>
          <a:off x="5569248" y="1185603"/>
          <a:ext cx="3664627" cy="3708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5123">
                  <a:extLst>
                    <a:ext uri="{9D8B030D-6E8A-4147-A177-3AD203B41FA5}">
                      <a16:colId xmlns:a16="http://schemas.microsoft.com/office/drawing/2014/main" val="4091683011"/>
                    </a:ext>
                  </a:extLst>
                </a:gridCol>
                <a:gridCol w="1481328">
                  <a:extLst>
                    <a:ext uri="{9D8B030D-6E8A-4147-A177-3AD203B41FA5}">
                      <a16:colId xmlns:a16="http://schemas.microsoft.com/office/drawing/2014/main" val="4271693446"/>
                    </a:ext>
                  </a:extLst>
                </a:gridCol>
                <a:gridCol w="1408176">
                  <a:extLst>
                    <a:ext uri="{9D8B030D-6E8A-4147-A177-3AD203B41FA5}">
                      <a16:colId xmlns:a16="http://schemas.microsoft.com/office/drawing/2014/main" val="10053299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1" dirty="0"/>
                        <a:t>Call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return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2937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1316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89338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4523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05722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8015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84962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046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46038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11005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3347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9E540F12-4F4A-4E90-AD2D-4042726FCFD6}"/>
              </a:ext>
            </a:extLst>
          </p:cNvPr>
          <p:cNvSpPr/>
          <p:nvPr/>
        </p:nvSpPr>
        <p:spPr>
          <a:xfrm flipV="1">
            <a:off x="1081189" y="4109245"/>
            <a:ext cx="6777350" cy="38919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Factorial – Trace this code where n=5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8672" y="4682331"/>
            <a:ext cx="786847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BDA70B8-F0A5-4E22-B3CC-402578FAEDF5}"/>
              </a:ext>
            </a:extLst>
          </p:cNvPr>
          <p:cNvGraphicFramePr>
            <a:graphicFrameLocks noGrp="1"/>
          </p:cNvGraphicFramePr>
          <p:nvPr/>
        </p:nvGraphicFramePr>
        <p:xfrm>
          <a:off x="1458029" y="1244703"/>
          <a:ext cx="6201728" cy="32537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32539">
                  <a:extLst>
                    <a:ext uri="{9D8B030D-6E8A-4147-A177-3AD203B41FA5}">
                      <a16:colId xmlns:a16="http://schemas.microsoft.com/office/drawing/2014/main" val="4062399355"/>
                    </a:ext>
                  </a:extLst>
                </a:gridCol>
                <a:gridCol w="5669189">
                  <a:extLst>
                    <a:ext uri="{9D8B030D-6E8A-4147-A177-3AD203B41FA5}">
                      <a16:colId xmlns:a16="http://schemas.microsoft.com/office/drawing/2014/main" val="30461122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20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def factorial(n):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product=1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for </a:t>
                      </a:r>
                      <a:r>
                        <a:rPr lang="en-GB" sz="20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i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in range(1,n+1):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 product = </a:t>
                      </a:r>
                      <a:r>
                        <a:rPr lang="en-GB" sz="20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i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* product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return product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</a:endParaRP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print(factorial(5))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1734051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797893D-539A-4F59-929E-753F0EB77A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4076473"/>
              </p:ext>
            </p:extLst>
          </p:nvPr>
        </p:nvGraphicFramePr>
        <p:xfrm>
          <a:off x="8677150" y="1467817"/>
          <a:ext cx="2256451" cy="2595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6937">
                  <a:extLst>
                    <a:ext uri="{9D8B030D-6E8A-4147-A177-3AD203B41FA5}">
                      <a16:colId xmlns:a16="http://schemas.microsoft.com/office/drawing/2014/main" val="4057050060"/>
                    </a:ext>
                  </a:extLst>
                </a:gridCol>
                <a:gridCol w="576937">
                  <a:extLst>
                    <a:ext uri="{9D8B030D-6E8A-4147-A177-3AD203B41FA5}">
                      <a16:colId xmlns:a16="http://schemas.microsoft.com/office/drawing/2014/main" val="1546495585"/>
                    </a:ext>
                  </a:extLst>
                </a:gridCol>
                <a:gridCol w="1102577">
                  <a:extLst>
                    <a:ext uri="{9D8B030D-6E8A-4147-A177-3AD203B41FA5}">
                      <a16:colId xmlns:a16="http://schemas.microsoft.com/office/drawing/2014/main" val="26079882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i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product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6231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34771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82552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78045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0161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9509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98877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475286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79545A6-6875-45EB-B72E-A3F535B936E3}"/>
              </a:ext>
            </a:extLst>
          </p:cNvPr>
          <p:cNvSpPr/>
          <p:nvPr/>
        </p:nvSpPr>
        <p:spPr>
          <a:xfrm flipV="1">
            <a:off x="52360" y="2544769"/>
            <a:ext cx="4985283" cy="38919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Factorial: Trace this code where n=5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8672" y="4682331"/>
            <a:ext cx="786847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BDA70B8-F0A5-4E22-B3CC-402578FAED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7076714"/>
              </p:ext>
            </p:extLst>
          </p:nvPr>
        </p:nvGraphicFramePr>
        <p:xfrm>
          <a:off x="188870" y="1047858"/>
          <a:ext cx="4542597" cy="3242882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390071">
                  <a:extLst>
                    <a:ext uri="{9D8B030D-6E8A-4147-A177-3AD203B41FA5}">
                      <a16:colId xmlns:a16="http://schemas.microsoft.com/office/drawing/2014/main" val="4062399355"/>
                    </a:ext>
                  </a:extLst>
                </a:gridCol>
                <a:gridCol w="4152526">
                  <a:extLst>
                    <a:ext uri="{9D8B030D-6E8A-4147-A177-3AD203B41FA5}">
                      <a16:colId xmlns:a16="http://schemas.microsoft.com/office/drawing/2014/main" val="30461122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20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def factorial(n):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if n == 1: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 return 1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else: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 return n * factorial(n-1)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print(factorial(5))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1734051"/>
                  </a:ext>
                </a:extLst>
              </a:tr>
            </a:tbl>
          </a:graphicData>
        </a:graphic>
      </p:graphicFrame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5CF82CCD-DDB4-4C96-B317-2291A355980E}"/>
              </a:ext>
            </a:extLst>
          </p:cNvPr>
          <p:cNvGraphicFramePr>
            <a:graphicFrameLocks noGrp="1"/>
          </p:cNvGraphicFramePr>
          <p:nvPr/>
        </p:nvGraphicFramePr>
        <p:xfrm>
          <a:off x="9765480" y="1047858"/>
          <a:ext cx="2182191" cy="475488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2182191">
                  <a:extLst>
                    <a:ext uri="{9D8B030D-6E8A-4147-A177-3AD203B41FA5}">
                      <a16:colId xmlns:a16="http://schemas.microsoft.com/office/drawing/2014/main" val="3241094069"/>
                    </a:ext>
                  </a:extLst>
                </a:gridCol>
              </a:tblGrid>
              <a:tr h="3640299">
                <a:tc>
                  <a:txBody>
                    <a:bodyPr/>
                    <a:lstStyle/>
                    <a:p>
                      <a:r>
                        <a:rPr lang="en-GB" dirty="0"/>
                        <a:t>Stack Frame</a:t>
                      </a:r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r>
                        <a:rPr lang="en-GB" b="0" dirty="0"/>
                        <a:t>n: 5</a:t>
                      </a:r>
                    </a:p>
                    <a:p>
                      <a:r>
                        <a:rPr lang="en-GB" b="0" dirty="0"/>
                        <a:t>line: 6</a:t>
                      </a:r>
                    </a:p>
                    <a:p>
                      <a:r>
                        <a:rPr lang="en-GB" b="0" dirty="0"/>
                        <a:t>call 1: factorial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4957088"/>
                  </a:ext>
                </a:extLst>
              </a:tr>
            </a:tbl>
          </a:graphicData>
        </a:graphic>
      </p:graphicFrame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id="{04EA50CB-0923-466F-8BE1-7502585B29EE}"/>
              </a:ext>
            </a:extLst>
          </p:cNvPr>
          <p:cNvGraphicFramePr>
            <a:graphicFrameLocks/>
          </p:cNvGraphicFramePr>
          <p:nvPr/>
        </p:nvGraphicFramePr>
        <p:xfrm>
          <a:off x="5569248" y="1185603"/>
          <a:ext cx="3664627" cy="3708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5123">
                  <a:extLst>
                    <a:ext uri="{9D8B030D-6E8A-4147-A177-3AD203B41FA5}">
                      <a16:colId xmlns:a16="http://schemas.microsoft.com/office/drawing/2014/main" val="4091683011"/>
                    </a:ext>
                  </a:extLst>
                </a:gridCol>
                <a:gridCol w="1481328">
                  <a:extLst>
                    <a:ext uri="{9D8B030D-6E8A-4147-A177-3AD203B41FA5}">
                      <a16:colId xmlns:a16="http://schemas.microsoft.com/office/drawing/2014/main" val="4271693446"/>
                    </a:ext>
                  </a:extLst>
                </a:gridCol>
                <a:gridCol w="1408176">
                  <a:extLst>
                    <a:ext uri="{9D8B030D-6E8A-4147-A177-3AD203B41FA5}">
                      <a16:colId xmlns:a16="http://schemas.microsoft.com/office/drawing/2014/main" val="10053299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1" dirty="0"/>
                        <a:t>Call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return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2937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1316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89338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4523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05722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8015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84962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046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46038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11005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045037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79545A6-6875-45EB-B72E-A3F535B936E3}"/>
              </a:ext>
            </a:extLst>
          </p:cNvPr>
          <p:cNvSpPr/>
          <p:nvPr/>
        </p:nvSpPr>
        <p:spPr>
          <a:xfrm flipV="1">
            <a:off x="52360" y="3009596"/>
            <a:ext cx="4985283" cy="38919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Factorial: Trace this code where n=5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8672" y="4682331"/>
            <a:ext cx="786847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BDA70B8-F0A5-4E22-B3CC-402578FAEDF5}"/>
              </a:ext>
            </a:extLst>
          </p:cNvPr>
          <p:cNvGraphicFramePr>
            <a:graphicFrameLocks noGrp="1"/>
          </p:cNvGraphicFramePr>
          <p:nvPr/>
        </p:nvGraphicFramePr>
        <p:xfrm>
          <a:off x="188870" y="1047858"/>
          <a:ext cx="4542597" cy="3242882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390071">
                  <a:extLst>
                    <a:ext uri="{9D8B030D-6E8A-4147-A177-3AD203B41FA5}">
                      <a16:colId xmlns:a16="http://schemas.microsoft.com/office/drawing/2014/main" val="4062399355"/>
                    </a:ext>
                  </a:extLst>
                </a:gridCol>
                <a:gridCol w="4152526">
                  <a:extLst>
                    <a:ext uri="{9D8B030D-6E8A-4147-A177-3AD203B41FA5}">
                      <a16:colId xmlns:a16="http://schemas.microsoft.com/office/drawing/2014/main" val="30461122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20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def factorial(n):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if n == 1: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 return 1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else: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 return n * factorial(n-1)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print(factorial(5))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1734051"/>
                  </a:ext>
                </a:extLst>
              </a:tr>
            </a:tbl>
          </a:graphicData>
        </a:graphic>
      </p:graphicFrame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5CF82CCD-DDB4-4C96-B317-2291A35598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1478629"/>
              </p:ext>
            </p:extLst>
          </p:nvPr>
        </p:nvGraphicFramePr>
        <p:xfrm>
          <a:off x="9765480" y="1047858"/>
          <a:ext cx="2182191" cy="475488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2182191">
                  <a:extLst>
                    <a:ext uri="{9D8B030D-6E8A-4147-A177-3AD203B41FA5}">
                      <a16:colId xmlns:a16="http://schemas.microsoft.com/office/drawing/2014/main" val="3241094069"/>
                    </a:ext>
                  </a:extLst>
                </a:gridCol>
              </a:tblGrid>
              <a:tr h="3640299">
                <a:tc>
                  <a:txBody>
                    <a:bodyPr/>
                    <a:lstStyle/>
                    <a:p>
                      <a:r>
                        <a:rPr lang="en-GB" dirty="0"/>
                        <a:t>Stack Frame</a:t>
                      </a:r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r>
                        <a:rPr lang="en-GB" b="0" dirty="0"/>
                        <a:t>n: 4</a:t>
                      </a:r>
                    </a:p>
                    <a:p>
                      <a:r>
                        <a:rPr lang="en-GB" b="0" dirty="0"/>
                        <a:t>line: 5</a:t>
                      </a:r>
                    </a:p>
                    <a:p>
                      <a:r>
                        <a:rPr lang="en-GB" b="0" dirty="0"/>
                        <a:t>call 2: factorial</a:t>
                      </a:r>
                    </a:p>
                    <a:p>
                      <a:r>
                        <a:rPr lang="en-GB" b="0" dirty="0"/>
                        <a:t>n: 5</a:t>
                      </a:r>
                    </a:p>
                    <a:p>
                      <a:r>
                        <a:rPr lang="en-GB" b="0" dirty="0"/>
                        <a:t>line: 6</a:t>
                      </a:r>
                    </a:p>
                    <a:p>
                      <a:r>
                        <a:rPr lang="en-GB" b="0" dirty="0"/>
                        <a:t>call 1: factorial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4957088"/>
                  </a:ext>
                </a:extLst>
              </a:tr>
            </a:tbl>
          </a:graphicData>
        </a:graphic>
      </p:graphicFrame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id="{04EA50CB-0923-466F-8BE1-7502585B29E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1004822"/>
              </p:ext>
            </p:extLst>
          </p:nvPr>
        </p:nvGraphicFramePr>
        <p:xfrm>
          <a:off x="5569248" y="1185603"/>
          <a:ext cx="3664627" cy="3708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5123">
                  <a:extLst>
                    <a:ext uri="{9D8B030D-6E8A-4147-A177-3AD203B41FA5}">
                      <a16:colId xmlns:a16="http://schemas.microsoft.com/office/drawing/2014/main" val="4091683011"/>
                    </a:ext>
                  </a:extLst>
                </a:gridCol>
                <a:gridCol w="1481328">
                  <a:extLst>
                    <a:ext uri="{9D8B030D-6E8A-4147-A177-3AD203B41FA5}">
                      <a16:colId xmlns:a16="http://schemas.microsoft.com/office/drawing/2014/main" val="4271693446"/>
                    </a:ext>
                  </a:extLst>
                </a:gridCol>
                <a:gridCol w="1408176">
                  <a:extLst>
                    <a:ext uri="{9D8B030D-6E8A-4147-A177-3AD203B41FA5}">
                      <a16:colId xmlns:a16="http://schemas.microsoft.com/office/drawing/2014/main" val="10053299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1" dirty="0"/>
                        <a:t>Call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return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2937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1316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89338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4523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05722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8015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84962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046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46038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1100556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5778E4F8-9EC9-4720-99E3-18282C09540C}"/>
              </a:ext>
            </a:extLst>
          </p:cNvPr>
          <p:cNvSpPr txBox="1"/>
          <p:nvPr/>
        </p:nvSpPr>
        <p:spPr>
          <a:xfrm>
            <a:off x="8677150" y="5884700"/>
            <a:ext cx="33457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Push call 2 to factorial onto stack</a:t>
            </a:r>
          </a:p>
        </p:txBody>
      </p:sp>
    </p:spTree>
    <p:extLst>
      <p:ext uri="{BB962C8B-B14F-4D97-AF65-F5344CB8AC3E}">
        <p14:creationId xmlns:p14="http://schemas.microsoft.com/office/powerpoint/2010/main" val="374784258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79545A6-6875-45EB-B72E-A3F535B936E3}"/>
              </a:ext>
            </a:extLst>
          </p:cNvPr>
          <p:cNvSpPr/>
          <p:nvPr/>
        </p:nvSpPr>
        <p:spPr>
          <a:xfrm flipV="1">
            <a:off x="52360" y="1185603"/>
            <a:ext cx="4985283" cy="38919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Factorial: Trace this code where n=5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8672" y="4682331"/>
            <a:ext cx="786847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BDA70B8-F0A5-4E22-B3CC-402578FAEDF5}"/>
              </a:ext>
            </a:extLst>
          </p:cNvPr>
          <p:cNvGraphicFramePr>
            <a:graphicFrameLocks noGrp="1"/>
          </p:cNvGraphicFramePr>
          <p:nvPr/>
        </p:nvGraphicFramePr>
        <p:xfrm>
          <a:off x="188870" y="1047858"/>
          <a:ext cx="4542597" cy="3242882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390071">
                  <a:extLst>
                    <a:ext uri="{9D8B030D-6E8A-4147-A177-3AD203B41FA5}">
                      <a16:colId xmlns:a16="http://schemas.microsoft.com/office/drawing/2014/main" val="4062399355"/>
                    </a:ext>
                  </a:extLst>
                </a:gridCol>
                <a:gridCol w="4152526">
                  <a:extLst>
                    <a:ext uri="{9D8B030D-6E8A-4147-A177-3AD203B41FA5}">
                      <a16:colId xmlns:a16="http://schemas.microsoft.com/office/drawing/2014/main" val="30461122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20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def factorial(n):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if n == 1: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 return 1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else: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 return n * factorial(n-1)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print(factorial(5))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1734051"/>
                  </a:ext>
                </a:extLst>
              </a:tr>
            </a:tbl>
          </a:graphicData>
        </a:graphic>
      </p:graphicFrame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5CF82CCD-DDB4-4C96-B317-2291A355980E}"/>
              </a:ext>
            </a:extLst>
          </p:cNvPr>
          <p:cNvGraphicFramePr>
            <a:graphicFrameLocks noGrp="1"/>
          </p:cNvGraphicFramePr>
          <p:nvPr/>
        </p:nvGraphicFramePr>
        <p:xfrm>
          <a:off x="9765480" y="1047858"/>
          <a:ext cx="2182191" cy="475488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2182191">
                  <a:extLst>
                    <a:ext uri="{9D8B030D-6E8A-4147-A177-3AD203B41FA5}">
                      <a16:colId xmlns:a16="http://schemas.microsoft.com/office/drawing/2014/main" val="3241094069"/>
                    </a:ext>
                  </a:extLst>
                </a:gridCol>
              </a:tblGrid>
              <a:tr h="3640299">
                <a:tc>
                  <a:txBody>
                    <a:bodyPr/>
                    <a:lstStyle/>
                    <a:p>
                      <a:r>
                        <a:rPr lang="en-GB" dirty="0"/>
                        <a:t>Stack Frame</a:t>
                      </a:r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r>
                        <a:rPr lang="en-GB" b="0" dirty="0"/>
                        <a:t>n: 4</a:t>
                      </a:r>
                    </a:p>
                    <a:p>
                      <a:r>
                        <a:rPr lang="en-GB" b="0" dirty="0"/>
                        <a:t>line: 5</a:t>
                      </a:r>
                    </a:p>
                    <a:p>
                      <a:r>
                        <a:rPr lang="en-GB" b="0" dirty="0"/>
                        <a:t>call 2: factorial</a:t>
                      </a:r>
                    </a:p>
                    <a:p>
                      <a:r>
                        <a:rPr lang="en-GB" b="0" dirty="0"/>
                        <a:t>n: 5</a:t>
                      </a:r>
                    </a:p>
                    <a:p>
                      <a:r>
                        <a:rPr lang="en-GB" b="0" dirty="0"/>
                        <a:t>line: 6</a:t>
                      </a:r>
                    </a:p>
                    <a:p>
                      <a:r>
                        <a:rPr lang="en-GB" b="0" dirty="0"/>
                        <a:t>call 1: factorial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4957088"/>
                  </a:ext>
                </a:extLst>
              </a:tr>
            </a:tbl>
          </a:graphicData>
        </a:graphic>
      </p:graphicFrame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id="{04EA50CB-0923-466F-8BE1-7502585B29E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8536034"/>
              </p:ext>
            </p:extLst>
          </p:nvPr>
        </p:nvGraphicFramePr>
        <p:xfrm>
          <a:off x="5569248" y="1185603"/>
          <a:ext cx="3664627" cy="3708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5123">
                  <a:extLst>
                    <a:ext uri="{9D8B030D-6E8A-4147-A177-3AD203B41FA5}">
                      <a16:colId xmlns:a16="http://schemas.microsoft.com/office/drawing/2014/main" val="4091683011"/>
                    </a:ext>
                  </a:extLst>
                </a:gridCol>
                <a:gridCol w="1481328">
                  <a:extLst>
                    <a:ext uri="{9D8B030D-6E8A-4147-A177-3AD203B41FA5}">
                      <a16:colId xmlns:a16="http://schemas.microsoft.com/office/drawing/2014/main" val="4271693446"/>
                    </a:ext>
                  </a:extLst>
                </a:gridCol>
                <a:gridCol w="1408176">
                  <a:extLst>
                    <a:ext uri="{9D8B030D-6E8A-4147-A177-3AD203B41FA5}">
                      <a16:colId xmlns:a16="http://schemas.microsoft.com/office/drawing/2014/main" val="10053299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1" dirty="0"/>
                        <a:t>Call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return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2937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1316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89338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4523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05722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8015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84962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046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46038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11005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433081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79545A6-6875-45EB-B72E-A3F535B936E3}"/>
              </a:ext>
            </a:extLst>
          </p:cNvPr>
          <p:cNvSpPr/>
          <p:nvPr/>
        </p:nvSpPr>
        <p:spPr>
          <a:xfrm flipV="1">
            <a:off x="52360" y="1602978"/>
            <a:ext cx="4985283" cy="38919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Factorial: Trace this code where n=5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8672" y="4682331"/>
            <a:ext cx="786847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BDA70B8-F0A5-4E22-B3CC-402578FAEDF5}"/>
              </a:ext>
            </a:extLst>
          </p:cNvPr>
          <p:cNvGraphicFramePr>
            <a:graphicFrameLocks noGrp="1"/>
          </p:cNvGraphicFramePr>
          <p:nvPr/>
        </p:nvGraphicFramePr>
        <p:xfrm>
          <a:off x="188870" y="1047858"/>
          <a:ext cx="4542597" cy="3242882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390071">
                  <a:extLst>
                    <a:ext uri="{9D8B030D-6E8A-4147-A177-3AD203B41FA5}">
                      <a16:colId xmlns:a16="http://schemas.microsoft.com/office/drawing/2014/main" val="4062399355"/>
                    </a:ext>
                  </a:extLst>
                </a:gridCol>
                <a:gridCol w="4152526">
                  <a:extLst>
                    <a:ext uri="{9D8B030D-6E8A-4147-A177-3AD203B41FA5}">
                      <a16:colId xmlns:a16="http://schemas.microsoft.com/office/drawing/2014/main" val="30461122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20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def factorial(n):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if n == 1: #False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 return 1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else: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 return n * factorial(n-1)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print(factorial(5))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1734051"/>
                  </a:ext>
                </a:extLst>
              </a:tr>
            </a:tbl>
          </a:graphicData>
        </a:graphic>
      </p:graphicFrame>
      <p:graphicFrame>
        <p:nvGraphicFramePr>
          <p:cNvPr id="9" name="Table 6">
            <a:extLst>
              <a:ext uri="{FF2B5EF4-FFF2-40B4-BE49-F238E27FC236}">
                <a16:creationId xmlns:a16="http://schemas.microsoft.com/office/drawing/2014/main" id="{63F98817-5FAB-4D32-AE08-F08B74A9C0D7}"/>
              </a:ext>
            </a:extLst>
          </p:cNvPr>
          <p:cNvGraphicFramePr>
            <a:graphicFrameLocks noGrp="1"/>
          </p:cNvGraphicFramePr>
          <p:nvPr/>
        </p:nvGraphicFramePr>
        <p:xfrm>
          <a:off x="9765480" y="1047858"/>
          <a:ext cx="2182191" cy="475488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2182191">
                  <a:extLst>
                    <a:ext uri="{9D8B030D-6E8A-4147-A177-3AD203B41FA5}">
                      <a16:colId xmlns:a16="http://schemas.microsoft.com/office/drawing/2014/main" val="3241094069"/>
                    </a:ext>
                  </a:extLst>
                </a:gridCol>
              </a:tblGrid>
              <a:tr h="3640299">
                <a:tc>
                  <a:txBody>
                    <a:bodyPr/>
                    <a:lstStyle/>
                    <a:p>
                      <a:r>
                        <a:rPr lang="en-GB" dirty="0"/>
                        <a:t>Stack Frame</a:t>
                      </a:r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r>
                        <a:rPr lang="en-GB" b="0" dirty="0"/>
                        <a:t>n: 4</a:t>
                      </a:r>
                    </a:p>
                    <a:p>
                      <a:r>
                        <a:rPr lang="en-GB" b="0" dirty="0"/>
                        <a:t>line: 5</a:t>
                      </a:r>
                    </a:p>
                    <a:p>
                      <a:r>
                        <a:rPr lang="en-GB" b="0" dirty="0"/>
                        <a:t>call 2: factorial</a:t>
                      </a:r>
                    </a:p>
                    <a:p>
                      <a:r>
                        <a:rPr lang="en-GB" b="0" dirty="0"/>
                        <a:t>n: 5</a:t>
                      </a:r>
                    </a:p>
                    <a:p>
                      <a:r>
                        <a:rPr lang="en-GB" b="0" dirty="0"/>
                        <a:t>line: 6</a:t>
                      </a:r>
                    </a:p>
                    <a:p>
                      <a:r>
                        <a:rPr lang="en-GB" b="0" dirty="0"/>
                        <a:t>call 1: factorial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4957088"/>
                  </a:ext>
                </a:extLst>
              </a:tr>
            </a:tbl>
          </a:graphicData>
        </a:graphic>
      </p:graphicFrame>
      <p:graphicFrame>
        <p:nvGraphicFramePr>
          <p:cNvPr id="10" name="Content Placeholder 3">
            <a:extLst>
              <a:ext uri="{FF2B5EF4-FFF2-40B4-BE49-F238E27FC236}">
                <a16:creationId xmlns:a16="http://schemas.microsoft.com/office/drawing/2014/main" id="{777CD7F3-B320-4758-B96B-7E01D82BBD8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8989926"/>
              </p:ext>
            </p:extLst>
          </p:nvPr>
        </p:nvGraphicFramePr>
        <p:xfrm>
          <a:off x="5569248" y="1185603"/>
          <a:ext cx="3664627" cy="3708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5123">
                  <a:extLst>
                    <a:ext uri="{9D8B030D-6E8A-4147-A177-3AD203B41FA5}">
                      <a16:colId xmlns:a16="http://schemas.microsoft.com/office/drawing/2014/main" val="4091683011"/>
                    </a:ext>
                  </a:extLst>
                </a:gridCol>
                <a:gridCol w="1481328">
                  <a:extLst>
                    <a:ext uri="{9D8B030D-6E8A-4147-A177-3AD203B41FA5}">
                      <a16:colId xmlns:a16="http://schemas.microsoft.com/office/drawing/2014/main" val="4271693446"/>
                    </a:ext>
                  </a:extLst>
                </a:gridCol>
                <a:gridCol w="1408176">
                  <a:extLst>
                    <a:ext uri="{9D8B030D-6E8A-4147-A177-3AD203B41FA5}">
                      <a16:colId xmlns:a16="http://schemas.microsoft.com/office/drawing/2014/main" val="10053299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1" dirty="0"/>
                        <a:t>Call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return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2937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1316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89338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4523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05722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8015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84962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046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46038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11005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274504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79545A6-6875-45EB-B72E-A3F535B936E3}"/>
              </a:ext>
            </a:extLst>
          </p:cNvPr>
          <p:cNvSpPr/>
          <p:nvPr/>
        </p:nvSpPr>
        <p:spPr>
          <a:xfrm flipV="1">
            <a:off x="52360" y="2544769"/>
            <a:ext cx="4985283" cy="38919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Factorial: Trace this code where n=5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8672" y="4682331"/>
            <a:ext cx="786847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BDA70B8-F0A5-4E22-B3CC-402578FAEDF5}"/>
              </a:ext>
            </a:extLst>
          </p:cNvPr>
          <p:cNvGraphicFramePr>
            <a:graphicFrameLocks noGrp="1"/>
          </p:cNvGraphicFramePr>
          <p:nvPr/>
        </p:nvGraphicFramePr>
        <p:xfrm>
          <a:off x="188870" y="1047858"/>
          <a:ext cx="4542597" cy="3242882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390071">
                  <a:extLst>
                    <a:ext uri="{9D8B030D-6E8A-4147-A177-3AD203B41FA5}">
                      <a16:colId xmlns:a16="http://schemas.microsoft.com/office/drawing/2014/main" val="4062399355"/>
                    </a:ext>
                  </a:extLst>
                </a:gridCol>
                <a:gridCol w="4152526">
                  <a:extLst>
                    <a:ext uri="{9D8B030D-6E8A-4147-A177-3AD203B41FA5}">
                      <a16:colId xmlns:a16="http://schemas.microsoft.com/office/drawing/2014/main" val="30461122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20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def factorial(n):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if n == 1: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 return 1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else: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 return n * factorial(n-1)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print(factorial(5))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1734051"/>
                  </a:ext>
                </a:extLst>
              </a:tr>
            </a:tbl>
          </a:graphicData>
        </a:graphic>
      </p:graphicFrame>
      <p:graphicFrame>
        <p:nvGraphicFramePr>
          <p:cNvPr id="9" name="Table 6">
            <a:extLst>
              <a:ext uri="{FF2B5EF4-FFF2-40B4-BE49-F238E27FC236}">
                <a16:creationId xmlns:a16="http://schemas.microsoft.com/office/drawing/2014/main" id="{A6B7DE3C-4C18-4DBD-B595-88438D53107F}"/>
              </a:ext>
            </a:extLst>
          </p:cNvPr>
          <p:cNvGraphicFramePr>
            <a:graphicFrameLocks noGrp="1"/>
          </p:cNvGraphicFramePr>
          <p:nvPr/>
        </p:nvGraphicFramePr>
        <p:xfrm>
          <a:off x="9765480" y="1047858"/>
          <a:ext cx="2182191" cy="475488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2182191">
                  <a:extLst>
                    <a:ext uri="{9D8B030D-6E8A-4147-A177-3AD203B41FA5}">
                      <a16:colId xmlns:a16="http://schemas.microsoft.com/office/drawing/2014/main" val="3241094069"/>
                    </a:ext>
                  </a:extLst>
                </a:gridCol>
              </a:tblGrid>
              <a:tr h="3640299">
                <a:tc>
                  <a:txBody>
                    <a:bodyPr/>
                    <a:lstStyle/>
                    <a:p>
                      <a:r>
                        <a:rPr lang="en-GB" dirty="0"/>
                        <a:t>Stack Frame</a:t>
                      </a:r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r>
                        <a:rPr lang="en-GB" b="0" dirty="0"/>
                        <a:t>n: 4</a:t>
                      </a:r>
                    </a:p>
                    <a:p>
                      <a:r>
                        <a:rPr lang="en-GB" b="0" dirty="0"/>
                        <a:t>line: 5</a:t>
                      </a:r>
                    </a:p>
                    <a:p>
                      <a:r>
                        <a:rPr lang="en-GB" b="0" dirty="0"/>
                        <a:t>call 2: factorial</a:t>
                      </a:r>
                    </a:p>
                    <a:p>
                      <a:r>
                        <a:rPr lang="en-GB" b="0" dirty="0"/>
                        <a:t>n: 5</a:t>
                      </a:r>
                    </a:p>
                    <a:p>
                      <a:r>
                        <a:rPr lang="en-GB" b="0" dirty="0"/>
                        <a:t>line: 6</a:t>
                      </a:r>
                    </a:p>
                    <a:p>
                      <a:r>
                        <a:rPr lang="en-GB" b="0" dirty="0"/>
                        <a:t>call 1: factorial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4957088"/>
                  </a:ext>
                </a:extLst>
              </a:tr>
            </a:tbl>
          </a:graphicData>
        </a:graphic>
      </p:graphicFrame>
      <p:graphicFrame>
        <p:nvGraphicFramePr>
          <p:cNvPr id="10" name="Content Placeholder 3">
            <a:extLst>
              <a:ext uri="{FF2B5EF4-FFF2-40B4-BE49-F238E27FC236}">
                <a16:creationId xmlns:a16="http://schemas.microsoft.com/office/drawing/2014/main" id="{CF134E31-799D-4F9A-A371-C8AC98354B7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8989926"/>
              </p:ext>
            </p:extLst>
          </p:nvPr>
        </p:nvGraphicFramePr>
        <p:xfrm>
          <a:off x="5569248" y="1185603"/>
          <a:ext cx="3664627" cy="3708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5123">
                  <a:extLst>
                    <a:ext uri="{9D8B030D-6E8A-4147-A177-3AD203B41FA5}">
                      <a16:colId xmlns:a16="http://schemas.microsoft.com/office/drawing/2014/main" val="4091683011"/>
                    </a:ext>
                  </a:extLst>
                </a:gridCol>
                <a:gridCol w="1481328">
                  <a:extLst>
                    <a:ext uri="{9D8B030D-6E8A-4147-A177-3AD203B41FA5}">
                      <a16:colId xmlns:a16="http://schemas.microsoft.com/office/drawing/2014/main" val="4271693446"/>
                    </a:ext>
                  </a:extLst>
                </a:gridCol>
                <a:gridCol w="1408176">
                  <a:extLst>
                    <a:ext uri="{9D8B030D-6E8A-4147-A177-3AD203B41FA5}">
                      <a16:colId xmlns:a16="http://schemas.microsoft.com/office/drawing/2014/main" val="10053299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1" dirty="0"/>
                        <a:t>Call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return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2937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1316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89338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4523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05722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8015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84962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046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46038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11005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34913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79545A6-6875-45EB-B72E-A3F535B936E3}"/>
              </a:ext>
            </a:extLst>
          </p:cNvPr>
          <p:cNvSpPr/>
          <p:nvPr/>
        </p:nvSpPr>
        <p:spPr>
          <a:xfrm flipV="1">
            <a:off x="52360" y="3009596"/>
            <a:ext cx="4985283" cy="38919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Factorial: Trace this code where n=5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8672" y="4682331"/>
            <a:ext cx="786847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BDA70B8-F0A5-4E22-B3CC-402578FAEDF5}"/>
              </a:ext>
            </a:extLst>
          </p:cNvPr>
          <p:cNvGraphicFramePr>
            <a:graphicFrameLocks noGrp="1"/>
          </p:cNvGraphicFramePr>
          <p:nvPr/>
        </p:nvGraphicFramePr>
        <p:xfrm>
          <a:off x="188870" y="1047858"/>
          <a:ext cx="4542597" cy="3242882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390071">
                  <a:extLst>
                    <a:ext uri="{9D8B030D-6E8A-4147-A177-3AD203B41FA5}">
                      <a16:colId xmlns:a16="http://schemas.microsoft.com/office/drawing/2014/main" val="4062399355"/>
                    </a:ext>
                  </a:extLst>
                </a:gridCol>
                <a:gridCol w="4152526">
                  <a:extLst>
                    <a:ext uri="{9D8B030D-6E8A-4147-A177-3AD203B41FA5}">
                      <a16:colId xmlns:a16="http://schemas.microsoft.com/office/drawing/2014/main" val="30461122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20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def factorial(n):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if n == 1: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 return 1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else: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 return n * factorial(n-1)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print(factorial(5))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1734051"/>
                  </a:ext>
                </a:extLst>
              </a:tr>
            </a:tbl>
          </a:graphicData>
        </a:graphic>
      </p:graphicFrame>
      <p:graphicFrame>
        <p:nvGraphicFramePr>
          <p:cNvPr id="9" name="Table 6">
            <a:extLst>
              <a:ext uri="{FF2B5EF4-FFF2-40B4-BE49-F238E27FC236}">
                <a16:creationId xmlns:a16="http://schemas.microsoft.com/office/drawing/2014/main" id="{0D646C42-41BA-4FE8-A58F-8F58A7D199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8087802"/>
              </p:ext>
            </p:extLst>
          </p:nvPr>
        </p:nvGraphicFramePr>
        <p:xfrm>
          <a:off x="9765480" y="1047858"/>
          <a:ext cx="2182191" cy="475488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2182191">
                  <a:extLst>
                    <a:ext uri="{9D8B030D-6E8A-4147-A177-3AD203B41FA5}">
                      <a16:colId xmlns:a16="http://schemas.microsoft.com/office/drawing/2014/main" val="3241094069"/>
                    </a:ext>
                  </a:extLst>
                </a:gridCol>
              </a:tblGrid>
              <a:tr h="3640299">
                <a:tc>
                  <a:txBody>
                    <a:bodyPr/>
                    <a:lstStyle/>
                    <a:p>
                      <a:r>
                        <a:rPr lang="en-GB" dirty="0"/>
                        <a:t>Stack Frame</a:t>
                      </a:r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r>
                        <a:rPr lang="en-GB" b="0" dirty="0"/>
                        <a:t>n: 3</a:t>
                      </a:r>
                    </a:p>
                    <a:p>
                      <a:r>
                        <a:rPr lang="en-GB" b="0" dirty="0"/>
                        <a:t>line: 5</a:t>
                      </a:r>
                    </a:p>
                    <a:p>
                      <a:r>
                        <a:rPr lang="en-GB" b="0" dirty="0"/>
                        <a:t>call 3: factorial</a:t>
                      </a:r>
                    </a:p>
                    <a:p>
                      <a:r>
                        <a:rPr lang="en-GB" b="0" dirty="0"/>
                        <a:t>n: 4</a:t>
                      </a:r>
                    </a:p>
                    <a:p>
                      <a:r>
                        <a:rPr lang="en-GB" b="0" dirty="0"/>
                        <a:t>line: 5</a:t>
                      </a:r>
                    </a:p>
                    <a:p>
                      <a:r>
                        <a:rPr lang="en-GB" b="0" dirty="0"/>
                        <a:t>call 2: factorial</a:t>
                      </a:r>
                    </a:p>
                    <a:p>
                      <a:r>
                        <a:rPr lang="en-GB" b="0" dirty="0"/>
                        <a:t>n: 5</a:t>
                      </a:r>
                    </a:p>
                    <a:p>
                      <a:r>
                        <a:rPr lang="en-GB" b="0" dirty="0"/>
                        <a:t>line: 6</a:t>
                      </a:r>
                    </a:p>
                    <a:p>
                      <a:r>
                        <a:rPr lang="en-GB" b="0" dirty="0"/>
                        <a:t>call 1: factorial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4957088"/>
                  </a:ext>
                </a:extLst>
              </a:tr>
            </a:tbl>
          </a:graphicData>
        </a:graphic>
      </p:graphicFrame>
      <p:graphicFrame>
        <p:nvGraphicFramePr>
          <p:cNvPr id="10" name="Content Placeholder 3">
            <a:extLst>
              <a:ext uri="{FF2B5EF4-FFF2-40B4-BE49-F238E27FC236}">
                <a16:creationId xmlns:a16="http://schemas.microsoft.com/office/drawing/2014/main" id="{DAF6DEE4-C361-4020-B2EF-DE11D623F63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8007128"/>
              </p:ext>
            </p:extLst>
          </p:nvPr>
        </p:nvGraphicFramePr>
        <p:xfrm>
          <a:off x="5569248" y="1185603"/>
          <a:ext cx="3664627" cy="3708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5123">
                  <a:extLst>
                    <a:ext uri="{9D8B030D-6E8A-4147-A177-3AD203B41FA5}">
                      <a16:colId xmlns:a16="http://schemas.microsoft.com/office/drawing/2014/main" val="4091683011"/>
                    </a:ext>
                  </a:extLst>
                </a:gridCol>
                <a:gridCol w="1481328">
                  <a:extLst>
                    <a:ext uri="{9D8B030D-6E8A-4147-A177-3AD203B41FA5}">
                      <a16:colId xmlns:a16="http://schemas.microsoft.com/office/drawing/2014/main" val="4271693446"/>
                    </a:ext>
                  </a:extLst>
                </a:gridCol>
                <a:gridCol w="1408176">
                  <a:extLst>
                    <a:ext uri="{9D8B030D-6E8A-4147-A177-3AD203B41FA5}">
                      <a16:colId xmlns:a16="http://schemas.microsoft.com/office/drawing/2014/main" val="10053299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1" dirty="0"/>
                        <a:t>Call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return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2937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1316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89338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4523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05722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8015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84962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046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46038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1100556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2B7A0365-7638-45C6-BD7C-D7BFE4972AB2}"/>
              </a:ext>
            </a:extLst>
          </p:cNvPr>
          <p:cNvSpPr txBox="1"/>
          <p:nvPr/>
        </p:nvSpPr>
        <p:spPr>
          <a:xfrm>
            <a:off x="8677150" y="5884700"/>
            <a:ext cx="33457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Push call 3 to factorial onto stack</a:t>
            </a:r>
          </a:p>
        </p:txBody>
      </p:sp>
    </p:spTree>
    <p:extLst>
      <p:ext uri="{BB962C8B-B14F-4D97-AF65-F5344CB8AC3E}">
        <p14:creationId xmlns:p14="http://schemas.microsoft.com/office/powerpoint/2010/main" val="312472324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79545A6-6875-45EB-B72E-A3F535B936E3}"/>
              </a:ext>
            </a:extLst>
          </p:cNvPr>
          <p:cNvSpPr/>
          <p:nvPr/>
        </p:nvSpPr>
        <p:spPr>
          <a:xfrm flipV="1">
            <a:off x="52360" y="1185603"/>
            <a:ext cx="4985283" cy="38919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Factorial: Trace this code where n=5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8672" y="4682331"/>
            <a:ext cx="786847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BDA70B8-F0A5-4E22-B3CC-402578FAEDF5}"/>
              </a:ext>
            </a:extLst>
          </p:cNvPr>
          <p:cNvGraphicFramePr>
            <a:graphicFrameLocks noGrp="1"/>
          </p:cNvGraphicFramePr>
          <p:nvPr/>
        </p:nvGraphicFramePr>
        <p:xfrm>
          <a:off x="188870" y="1047858"/>
          <a:ext cx="4542597" cy="3242882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390071">
                  <a:extLst>
                    <a:ext uri="{9D8B030D-6E8A-4147-A177-3AD203B41FA5}">
                      <a16:colId xmlns:a16="http://schemas.microsoft.com/office/drawing/2014/main" val="4062399355"/>
                    </a:ext>
                  </a:extLst>
                </a:gridCol>
                <a:gridCol w="4152526">
                  <a:extLst>
                    <a:ext uri="{9D8B030D-6E8A-4147-A177-3AD203B41FA5}">
                      <a16:colId xmlns:a16="http://schemas.microsoft.com/office/drawing/2014/main" val="30461122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20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def factorial(n):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if n == 1: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 return 1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else: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 return n * factorial(n-1)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print(factorial(5))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1734051"/>
                  </a:ext>
                </a:extLst>
              </a:tr>
            </a:tbl>
          </a:graphicData>
        </a:graphic>
      </p:graphicFrame>
      <p:graphicFrame>
        <p:nvGraphicFramePr>
          <p:cNvPr id="9" name="Table 6">
            <a:extLst>
              <a:ext uri="{FF2B5EF4-FFF2-40B4-BE49-F238E27FC236}">
                <a16:creationId xmlns:a16="http://schemas.microsoft.com/office/drawing/2014/main" id="{F9E3F68D-C4A2-4EBB-819C-F780978AB3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3452847"/>
              </p:ext>
            </p:extLst>
          </p:nvPr>
        </p:nvGraphicFramePr>
        <p:xfrm>
          <a:off x="9765480" y="1047858"/>
          <a:ext cx="2182191" cy="475488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2182191">
                  <a:extLst>
                    <a:ext uri="{9D8B030D-6E8A-4147-A177-3AD203B41FA5}">
                      <a16:colId xmlns:a16="http://schemas.microsoft.com/office/drawing/2014/main" val="3241094069"/>
                    </a:ext>
                  </a:extLst>
                </a:gridCol>
              </a:tblGrid>
              <a:tr h="3640299">
                <a:tc>
                  <a:txBody>
                    <a:bodyPr/>
                    <a:lstStyle/>
                    <a:p>
                      <a:r>
                        <a:rPr lang="en-GB" dirty="0"/>
                        <a:t>Stack Frame</a:t>
                      </a:r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r>
                        <a:rPr lang="en-GB" b="0" dirty="0"/>
                        <a:t>n: 3</a:t>
                      </a:r>
                    </a:p>
                    <a:p>
                      <a:r>
                        <a:rPr lang="en-GB" b="0" dirty="0"/>
                        <a:t>line: 5</a:t>
                      </a:r>
                    </a:p>
                    <a:p>
                      <a:r>
                        <a:rPr lang="en-GB" b="0" dirty="0"/>
                        <a:t>call 3: factorial</a:t>
                      </a:r>
                    </a:p>
                    <a:p>
                      <a:r>
                        <a:rPr lang="en-GB" b="0" dirty="0"/>
                        <a:t>n: 4</a:t>
                      </a:r>
                    </a:p>
                    <a:p>
                      <a:r>
                        <a:rPr lang="en-GB" b="0" dirty="0"/>
                        <a:t>line: 5</a:t>
                      </a:r>
                    </a:p>
                    <a:p>
                      <a:r>
                        <a:rPr lang="en-GB" b="0" dirty="0"/>
                        <a:t>call 2: factorial</a:t>
                      </a:r>
                    </a:p>
                    <a:p>
                      <a:r>
                        <a:rPr lang="en-GB" b="0" dirty="0"/>
                        <a:t>n: 5</a:t>
                      </a:r>
                    </a:p>
                    <a:p>
                      <a:r>
                        <a:rPr lang="en-GB" b="0" dirty="0"/>
                        <a:t>line: 6</a:t>
                      </a:r>
                    </a:p>
                    <a:p>
                      <a:r>
                        <a:rPr lang="en-GB" b="0" dirty="0"/>
                        <a:t>call 1: factorial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4957088"/>
                  </a:ext>
                </a:extLst>
              </a:tr>
            </a:tbl>
          </a:graphicData>
        </a:graphic>
      </p:graphicFrame>
      <p:graphicFrame>
        <p:nvGraphicFramePr>
          <p:cNvPr id="10" name="Content Placeholder 3">
            <a:extLst>
              <a:ext uri="{FF2B5EF4-FFF2-40B4-BE49-F238E27FC236}">
                <a16:creationId xmlns:a16="http://schemas.microsoft.com/office/drawing/2014/main" id="{9CD82C75-DF0E-4A67-BAF0-12B7019C3D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3719652"/>
              </p:ext>
            </p:extLst>
          </p:nvPr>
        </p:nvGraphicFramePr>
        <p:xfrm>
          <a:off x="5569248" y="1185603"/>
          <a:ext cx="3664627" cy="3708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5123">
                  <a:extLst>
                    <a:ext uri="{9D8B030D-6E8A-4147-A177-3AD203B41FA5}">
                      <a16:colId xmlns:a16="http://schemas.microsoft.com/office/drawing/2014/main" val="4091683011"/>
                    </a:ext>
                  </a:extLst>
                </a:gridCol>
                <a:gridCol w="1481328">
                  <a:extLst>
                    <a:ext uri="{9D8B030D-6E8A-4147-A177-3AD203B41FA5}">
                      <a16:colId xmlns:a16="http://schemas.microsoft.com/office/drawing/2014/main" val="4271693446"/>
                    </a:ext>
                  </a:extLst>
                </a:gridCol>
                <a:gridCol w="1408176">
                  <a:extLst>
                    <a:ext uri="{9D8B030D-6E8A-4147-A177-3AD203B41FA5}">
                      <a16:colId xmlns:a16="http://schemas.microsoft.com/office/drawing/2014/main" val="10053299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1" dirty="0"/>
                        <a:t>Call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return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2937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1316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89338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4523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05722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8015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84962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046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46038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11005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154749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79545A6-6875-45EB-B72E-A3F535B936E3}"/>
              </a:ext>
            </a:extLst>
          </p:cNvPr>
          <p:cNvSpPr/>
          <p:nvPr/>
        </p:nvSpPr>
        <p:spPr>
          <a:xfrm flipV="1">
            <a:off x="52360" y="1602978"/>
            <a:ext cx="4985283" cy="38919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Factorial: Trace this code where n=5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8672" y="4682331"/>
            <a:ext cx="786847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BDA70B8-F0A5-4E22-B3CC-402578FAEDF5}"/>
              </a:ext>
            </a:extLst>
          </p:cNvPr>
          <p:cNvGraphicFramePr>
            <a:graphicFrameLocks noGrp="1"/>
          </p:cNvGraphicFramePr>
          <p:nvPr/>
        </p:nvGraphicFramePr>
        <p:xfrm>
          <a:off x="188870" y="1047858"/>
          <a:ext cx="4542597" cy="3242882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390071">
                  <a:extLst>
                    <a:ext uri="{9D8B030D-6E8A-4147-A177-3AD203B41FA5}">
                      <a16:colId xmlns:a16="http://schemas.microsoft.com/office/drawing/2014/main" val="4062399355"/>
                    </a:ext>
                  </a:extLst>
                </a:gridCol>
                <a:gridCol w="4152526">
                  <a:extLst>
                    <a:ext uri="{9D8B030D-6E8A-4147-A177-3AD203B41FA5}">
                      <a16:colId xmlns:a16="http://schemas.microsoft.com/office/drawing/2014/main" val="30461122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20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def factorial(n):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if n == 1: #False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 return 1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else: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 return n * factorial(n-1)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print(factorial(5))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1734051"/>
                  </a:ext>
                </a:extLst>
              </a:tr>
            </a:tbl>
          </a:graphicData>
        </a:graphic>
      </p:graphicFrame>
      <p:graphicFrame>
        <p:nvGraphicFramePr>
          <p:cNvPr id="9" name="Table 6">
            <a:extLst>
              <a:ext uri="{FF2B5EF4-FFF2-40B4-BE49-F238E27FC236}">
                <a16:creationId xmlns:a16="http://schemas.microsoft.com/office/drawing/2014/main" id="{E5FA7774-C5CE-4C13-9887-F15672D32E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6903677"/>
              </p:ext>
            </p:extLst>
          </p:nvPr>
        </p:nvGraphicFramePr>
        <p:xfrm>
          <a:off x="9765480" y="1047858"/>
          <a:ext cx="2182191" cy="475488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2182191">
                  <a:extLst>
                    <a:ext uri="{9D8B030D-6E8A-4147-A177-3AD203B41FA5}">
                      <a16:colId xmlns:a16="http://schemas.microsoft.com/office/drawing/2014/main" val="3241094069"/>
                    </a:ext>
                  </a:extLst>
                </a:gridCol>
              </a:tblGrid>
              <a:tr h="3640299">
                <a:tc>
                  <a:txBody>
                    <a:bodyPr/>
                    <a:lstStyle/>
                    <a:p>
                      <a:r>
                        <a:rPr lang="en-GB" dirty="0"/>
                        <a:t>Stack Frame</a:t>
                      </a:r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r>
                        <a:rPr lang="en-GB" b="0" dirty="0"/>
                        <a:t>n: 3</a:t>
                      </a:r>
                    </a:p>
                    <a:p>
                      <a:r>
                        <a:rPr lang="en-GB" b="0" dirty="0"/>
                        <a:t>line: 5</a:t>
                      </a:r>
                    </a:p>
                    <a:p>
                      <a:r>
                        <a:rPr lang="en-GB" b="0" dirty="0"/>
                        <a:t>call 3: factorial</a:t>
                      </a:r>
                    </a:p>
                    <a:p>
                      <a:r>
                        <a:rPr lang="en-GB" b="0" dirty="0"/>
                        <a:t>n: 4</a:t>
                      </a:r>
                    </a:p>
                    <a:p>
                      <a:r>
                        <a:rPr lang="en-GB" b="0" dirty="0"/>
                        <a:t>line: 5</a:t>
                      </a:r>
                    </a:p>
                    <a:p>
                      <a:r>
                        <a:rPr lang="en-GB" b="0" dirty="0"/>
                        <a:t>call 2: factorial</a:t>
                      </a:r>
                    </a:p>
                    <a:p>
                      <a:r>
                        <a:rPr lang="en-GB" b="0" dirty="0"/>
                        <a:t>n: 5</a:t>
                      </a:r>
                    </a:p>
                    <a:p>
                      <a:r>
                        <a:rPr lang="en-GB" b="0" dirty="0"/>
                        <a:t>line: 6</a:t>
                      </a:r>
                    </a:p>
                    <a:p>
                      <a:r>
                        <a:rPr lang="en-GB" b="0" dirty="0"/>
                        <a:t>call 1: factorial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4957088"/>
                  </a:ext>
                </a:extLst>
              </a:tr>
            </a:tbl>
          </a:graphicData>
        </a:graphic>
      </p:graphicFrame>
      <p:graphicFrame>
        <p:nvGraphicFramePr>
          <p:cNvPr id="10" name="Content Placeholder 3">
            <a:extLst>
              <a:ext uri="{FF2B5EF4-FFF2-40B4-BE49-F238E27FC236}">
                <a16:creationId xmlns:a16="http://schemas.microsoft.com/office/drawing/2014/main" id="{0848A9E2-76DD-428E-837F-C87CD05C27E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157015"/>
              </p:ext>
            </p:extLst>
          </p:nvPr>
        </p:nvGraphicFramePr>
        <p:xfrm>
          <a:off x="5569248" y="1185603"/>
          <a:ext cx="3664627" cy="3708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5123">
                  <a:extLst>
                    <a:ext uri="{9D8B030D-6E8A-4147-A177-3AD203B41FA5}">
                      <a16:colId xmlns:a16="http://schemas.microsoft.com/office/drawing/2014/main" val="4091683011"/>
                    </a:ext>
                  </a:extLst>
                </a:gridCol>
                <a:gridCol w="1481328">
                  <a:extLst>
                    <a:ext uri="{9D8B030D-6E8A-4147-A177-3AD203B41FA5}">
                      <a16:colId xmlns:a16="http://schemas.microsoft.com/office/drawing/2014/main" val="4271693446"/>
                    </a:ext>
                  </a:extLst>
                </a:gridCol>
                <a:gridCol w="1408176">
                  <a:extLst>
                    <a:ext uri="{9D8B030D-6E8A-4147-A177-3AD203B41FA5}">
                      <a16:colId xmlns:a16="http://schemas.microsoft.com/office/drawing/2014/main" val="10053299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1" dirty="0"/>
                        <a:t>Call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return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2937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1316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89338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4523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05722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8015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84962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046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46038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11005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728317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79545A6-6875-45EB-B72E-A3F535B936E3}"/>
              </a:ext>
            </a:extLst>
          </p:cNvPr>
          <p:cNvSpPr/>
          <p:nvPr/>
        </p:nvSpPr>
        <p:spPr>
          <a:xfrm flipV="1">
            <a:off x="52360" y="2544769"/>
            <a:ext cx="4985283" cy="38919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Factorial: Trace this code where n=5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8672" y="4682331"/>
            <a:ext cx="786847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BDA70B8-F0A5-4E22-B3CC-402578FAEDF5}"/>
              </a:ext>
            </a:extLst>
          </p:cNvPr>
          <p:cNvGraphicFramePr>
            <a:graphicFrameLocks noGrp="1"/>
          </p:cNvGraphicFramePr>
          <p:nvPr/>
        </p:nvGraphicFramePr>
        <p:xfrm>
          <a:off x="188870" y="1047858"/>
          <a:ext cx="4542597" cy="3242882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390071">
                  <a:extLst>
                    <a:ext uri="{9D8B030D-6E8A-4147-A177-3AD203B41FA5}">
                      <a16:colId xmlns:a16="http://schemas.microsoft.com/office/drawing/2014/main" val="4062399355"/>
                    </a:ext>
                  </a:extLst>
                </a:gridCol>
                <a:gridCol w="4152526">
                  <a:extLst>
                    <a:ext uri="{9D8B030D-6E8A-4147-A177-3AD203B41FA5}">
                      <a16:colId xmlns:a16="http://schemas.microsoft.com/office/drawing/2014/main" val="30461122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20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def factorial(n):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if n == 1: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 return 1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else: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 return n * factorial(n-1)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print(factorial(5))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1734051"/>
                  </a:ext>
                </a:extLst>
              </a:tr>
            </a:tbl>
          </a:graphicData>
        </a:graphic>
      </p:graphicFrame>
      <p:graphicFrame>
        <p:nvGraphicFramePr>
          <p:cNvPr id="9" name="Table 6">
            <a:extLst>
              <a:ext uri="{FF2B5EF4-FFF2-40B4-BE49-F238E27FC236}">
                <a16:creationId xmlns:a16="http://schemas.microsoft.com/office/drawing/2014/main" id="{C34508AE-068C-4966-ABC4-429CFC857C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2403067"/>
              </p:ext>
            </p:extLst>
          </p:nvPr>
        </p:nvGraphicFramePr>
        <p:xfrm>
          <a:off x="9765480" y="1047858"/>
          <a:ext cx="2182191" cy="475488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2182191">
                  <a:extLst>
                    <a:ext uri="{9D8B030D-6E8A-4147-A177-3AD203B41FA5}">
                      <a16:colId xmlns:a16="http://schemas.microsoft.com/office/drawing/2014/main" val="3241094069"/>
                    </a:ext>
                  </a:extLst>
                </a:gridCol>
              </a:tblGrid>
              <a:tr h="3640299">
                <a:tc>
                  <a:txBody>
                    <a:bodyPr/>
                    <a:lstStyle/>
                    <a:p>
                      <a:r>
                        <a:rPr lang="en-GB" dirty="0"/>
                        <a:t>Stack Frame</a:t>
                      </a:r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r>
                        <a:rPr lang="en-GB" b="0" dirty="0"/>
                        <a:t>n: 3</a:t>
                      </a:r>
                    </a:p>
                    <a:p>
                      <a:r>
                        <a:rPr lang="en-GB" b="0" dirty="0"/>
                        <a:t>line: 5</a:t>
                      </a:r>
                    </a:p>
                    <a:p>
                      <a:r>
                        <a:rPr lang="en-GB" b="0" dirty="0"/>
                        <a:t>call 3: factorial</a:t>
                      </a:r>
                    </a:p>
                    <a:p>
                      <a:r>
                        <a:rPr lang="en-GB" b="0" dirty="0"/>
                        <a:t>n: 4</a:t>
                      </a:r>
                    </a:p>
                    <a:p>
                      <a:r>
                        <a:rPr lang="en-GB" b="0" dirty="0"/>
                        <a:t>line: 5</a:t>
                      </a:r>
                    </a:p>
                    <a:p>
                      <a:r>
                        <a:rPr lang="en-GB" b="0" dirty="0"/>
                        <a:t>call 2: factorial</a:t>
                      </a:r>
                    </a:p>
                    <a:p>
                      <a:r>
                        <a:rPr lang="en-GB" b="0" dirty="0"/>
                        <a:t>n: 5</a:t>
                      </a:r>
                    </a:p>
                    <a:p>
                      <a:r>
                        <a:rPr lang="en-GB" b="0" dirty="0"/>
                        <a:t>line: 6</a:t>
                      </a:r>
                    </a:p>
                    <a:p>
                      <a:r>
                        <a:rPr lang="en-GB" b="0" dirty="0"/>
                        <a:t>call 1: factorial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4957088"/>
                  </a:ext>
                </a:extLst>
              </a:tr>
            </a:tbl>
          </a:graphicData>
        </a:graphic>
      </p:graphicFrame>
      <p:graphicFrame>
        <p:nvGraphicFramePr>
          <p:cNvPr id="10" name="Content Placeholder 3">
            <a:extLst>
              <a:ext uri="{FF2B5EF4-FFF2-40B4-BE49-F238E27FC236}">
                <a16:creationId xmlns:a16="http://schemas.microsoft.com/office/drawing/2014/main" id="{81C31946-6E2E-45F8-997B-C26623E09F2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9087999"/>
              </p:ext>
            </p:extLst>
          </p:nvPr>
        </p:nvGraphicFramePr>
        <p:xfrm>
          <a:off x="5569248" y="1185603"/>
          <a:ext cx="3664627" cy="3708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5123">
                  <a:extLst>
                    <a:ext uri="{9D8B030D-6E8A-4147-A177-3AD203B41FA5}">
                      <a16:colId xmlns:a16="http://schemas.microsoft.com/office/drawing/2014/main" val="4091683011"/>
                    </a:ext>
                  </a:extLst>
                </a:gridCol>
                <a:gridCol w="1481328">
                  <a:extLst>
                    <a:ext uri="{9D8B030D-6E8A-4147-A177-3AD203B41FA5}">
                      <a16:colId xmlns:a16="http://schemas.microsoft.com/office/drawing/2014/main" val="4271693446"/>
                    </a:ext>
                  </a:extLst>
                </a:gridCol>
                <a:gridCol w="1408176">
                  <a:extLst>
                    <a:ext uri="{9D8B030D-6E8A-4147-A177-3AD203B41FA5}">
                      <a16:colId xmlns:a16="http://schemas.microsoft.com/office/drawing/2014/main" val="10053299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1" dirty="0"/>
                        <a:t>Call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return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2937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1316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89338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4523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05722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8015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84962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046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46038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11005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920231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79545A6-6875-45EB-B72E-A3F535B936E3}"/>
              </a:ext>
            </a:extLst>
          </p:cNvPr>
          <p:cNvSpPr/>
          <p:nvPr/>
        </p:nvSpPr>
        <p:spPr>
          <a:xfrm flipV="1">
            <a:off x="52360" y="3009596"/>
            <a:ext cx="4985283" cy="38919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Factorial: Trace this code where n=5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8672" y="4682331"/>
            <a:ext cx="786847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BDA70B8-F0A5-4E22-B3CC-402578FAEDF5}"/>
              </a:ext>
            </a:extLst>
          </p:cNvPr>
          <p:cNvGraphicFramePr>
            <a:graphicFrameLocks noGrp="1"/>
          </p:cNvGraphicFramePr>
          <p:nvPr/>
        </p:nvGraphicFramePr>
        <p:xfrm>
          <a:off x="188870" y="1047858"/>
          <a:ext cx="4542597" cy="3242882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390071">
                  <a:extLst>
                    <a:ext uri="{9D8B030D-6E8A-4147-A177-3AD203B41FA5}">
                      <a16:colId xmlns:a16="http://schemas.microsoft.com/office/drawing/2014/main" val="4062399355"/>
                    </a:ext>
                  </a:extLst>
                </a:gridCol>
                <a:gridCol w="4152526">
                  <a:extLst>
                    <a:ext uri="{9D8B030D-6E8A-4147-A177-3AD203B41FA5}">
                      <a16:colId xmlns:a16="http://schemas.microsoft.com/office/drawing/2014/main" val="30461122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20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def factorial(n):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if n == 1: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 return 1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else: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 return n * factorial(n-1)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print(factorial(5))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1734051"/>
                  </a:ext>
                </a:extLst>
              </a:tr>
            </a:tbl>
          </a:graphicData>
        </a:graphic>
      </p:graphicFrame>
      <p:graphicFrame>
        <p:nvGraphicFramePr>
          <p:cNvPr id="9" name="Table 6">
            <a:extLst>
              <a:ext uri="{FF2B5EF4-FFF2-40B4-BE49-F238E27FC236}">
                <a16:creationId xmlns:a16="http://schemas.microsoft.com/office/drawing/2014/main" id="{CBBD70C4-F916-40AC-A7FC-71DC3FC3E2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450923"/>
              </p:ext>
            </p:extLst>
          </p:nvPr>
        </p:nvGraphicFramePr>
        <p:xfrm>
          <a:off x="9765480" y="1047858"/>
          <a:ext cx="2182191" cy="475488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2182191">
                  <a:extLst>
                    <a:ext uri="{9D8B030D-6E8A-4147-A177-3AD203B41FA5}">
                      <a16:colId xmlns:a16="http://schemas.microsoft.com/office/drawing/2014/main" val="3241094069"/>
                    </a:ext>
                  </a:extLst>
                </a:gridCol>
              </a:tblGrid>
              <a:tr h="3640299">
                <a:tc>
                  <a:txBody>
                    <a:bodyPr/>
                    <a:lstStyle/>
                    <a:p>
                      <a:r>
                        <a:rPr lang="en-GB" dirty="0"/>
                        <a:t>Stack Frame</a:t>
                      </a:r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r>
                        <a:rPr lang="en-GB" b="0" dirty="0"/>
                        <a:t>n: 2</a:t>
                      </a:r>
                    </a:p>
                    <a:p>
                      <a:r>
                        <a:rPr lang="en-GB" b="0" dirty="0"/>
                        <a:t>line: 5</a:t>
                      </a:r>
                    </a:p>
                    <a:p>
                      <a:r>
                        <a:rPr lang="en-GB" b="0" dirty="0"/>
                        <a:t>call 4: factorial</a:t>
                      </a:r>
                    </a:p>
                    <a:p>
                      <a:r>
                        <a:rPr lang="en-GB" b="0" dirty="0"/>
                        <a:t>n: 3</a:t>
                      </a:r>
                    </a:p>
                    <a:p>
                      <a:r>
                        <a:rPr lang="en-GB" b="0" dirty="0"/>
                        <a:t>line: 5</a:t>
                      </a:r>
                    </a:p>
                    <a:p>
                      <a:r>
                        <a:rPr lang="en-GB" b="0" dirty="0"/>
                        <a:t>call 3: factorial</a:t>
                      </a:r>
                    </a:p>
                    <a:p>
                      <a:r>
                        <a:rPr lang="en-GB" b="0" dirty="0"/>
                        <a:t>n: 4</a:t>
                      </a:r>
                    </a:p>
                    <a:p>
                      <a:r>
                        <a:rPr lang="en-GB" b="0" dirty="0"/>
                        <a:t>line: 5</a:t>
                      </a:r>
                    </a:p>
                    <a:p>
                      <a:r>
                        <a:rPr lang="en-GB" b="0" dirty="0"/>
                        <a:t>call 2: factorial</a:t>
                      </a:r>
                    </a:p>
                    <a:p>
                      <a:r>
                        <a:rPr lang="en-GB" b="0" dirty="0"/>
                        <a:t>n: 5</a:t>
                      </a:r>
                    </a:p>
                    <a:p>
                      <a:r>
                        <a:rPr lang="en-GB" b="0" dirty="0"/>
                        <a:t>line: 6</a:t>
                      </a:r>
                    </a:p>
                    <a:p>
                      <a:r>
                        <a:rPr lang="en-GB" b="0" dirty="0"/>
                        <a:t>call 1: factorial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4957088"/>
                  </a:ext>
                </a:extLst>
              </a:tr>
            </a:tbl>
          </a:graphicData>
        </a:graphic>
      </p:graphicFrame>
      <p:graphicFrame>
        <p:nvGraphicFramePr>
          <p:cNvPr id="10" name="Content Placeholder 3">
            <a:extLst>
              <a:ext uri="{FF2B5EF4-FFF2-40B4-BE49-F238E27FC236}">
                <a16:creationId xmlns:a16="http://schemas.microsoft.com/office/drawing/2014/main" id="{BC0C20FB-E02C-463F-B19C-196E72EF3C2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6093134"/>
              </p:ext>
            </p:extLst>
          </p:nvPr>
        </p:nvGraphicFramePr>
        <p:xfrm>
          <a:off x="5569248" y="1185603"/>
          <a:ext cx="3664627" cy="3708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5123">
                  <a:extLst>
                    <a:ext uri="{9D8B030D-6E8A-4147-A177-3AD203B41FA5}">
                      <a16:colId xmlns:a16="http://schemas.microsoft.com/office/drawing/2014/main" val="4091683011"/>
                    </a:ext>
                  </a:extLst>
                </a:gridCol>
                <a:gridCol w="1481328">
                  <a:extLst>
                    <a:ext uri="{9D8B030D-6E8A-4147-A177-3AD203B41FA5}">
                      <a16:colId xmlns:a16="http://schemas.microsoft.com/office/drawing/2014/main" val="4271693446"/>
                    </a:ext>
                  </a:extLst>
                </a:gridCol>
                <a:gridCol w="1408176">
                  <a:extLst>
                    <a:ext uri="{9D8B030D-6E8A-4147-A177-3AD203B41FA5}">
                      <a16:colId xmlns:a16="http://schemas.microsoft.com/office/drawing/2014/main" val="10053299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1" dirty="0"/>
                        <a:t>Call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return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2937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1316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89338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4523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05722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8015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84962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046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46038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1100556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3E655B25-C346-414D-8BEF-C2DE5A35B52A}"/>
              </a:ext>
            </a:extLst>
          </p:cNvPr>
          <p:cNvSpPr txBox="1"/>
          <p:nvPr/>
        </p:nvSpPr>
        <p:spPr>
          <a:xfrm>
            <a:off x="8677150" y="5884700"/>
            <a:ext cx="33457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Push call 4 to factorial onto stack</a:t>
            </a:r>
          </a:p>
        </p:txBody>
      </p:sp>
    </p:spTree>
    <p:extLst>
      <p:ext uri="{BB962C8B-B14F-4D97-AF65-F5344CB8AC3E}">
        <p14:creationId xmlns:p14="http://schemas.microsoft.com/office/powerpoint/2010/main" val="3730183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9E540F12-4F4A-4E90-AD2D-4042726FCFD6}"/>
              </a:ext>
            </a:extLst>
          </p:cNvPr>
          <p:cNvSpPr/>
          <p:nvPr/>
        </p:nvSpPr>
        <p:spPr>
          <a:xfrm flipV="1">
            <a:off x="1170218" y="1401557"/>
            <a:ext cx="6777350" cy="38919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Factorial – Trace this code where n=5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8672" y="4682331"/>
            <a:ext cx="786847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BDA70B8-F0A5-4E22-B3CC-402578FAEDF5}"/>
              </a:ext>
            </a:extLst>
          </p:cNvPr>
          <p:cNvGraphicFramePr>
            <a:graphicFrameLocks noGrp="1"/>
          </p:cNvGraphicFramePr>
          <p:nvPr/>
        </p:nvGraphicFramePr>
        <p:xfrm>
          <a:off x="1458029" y="1244703"/>
          <a:ext cx="6201728" cy="32537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32539">
                  <a:extLst>
                    <a:ext uri="{9D8B030D-6E8A-4147-A177-3AD203B41FA5}">
                      <a16:colId xmlns:a16="http://schemas.microsoft.com/office/drawing/2014/main" val="4062399355"/>
                    </a:ext>
                  </a:extLst>
                </a:gridCol>
                <a:gridCol w="5669189">
                  <a:extLst>
                    <a:ext uri="{9D8B030D-6E8A-4147-A177-3AD203B41FA5}">
                      <a16:colId xmlns:a16="http://schemas.microsoft.com/office/drawing/2014/main" val="30461122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20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def factorial(n):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product=1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for </a:t>
                      </a:r>
                      <a:r>
                        <a:rPr lang="en-GB" sz="20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i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in range(1,n+1):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 product = </a:t>
                      </a:r>
                      <a:r>
                        <a:rPr lang="en-GB" sz="20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i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* product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return product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</a:endParaRP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print(factorial(5))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1734051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797893D-539A-4F59-929E-753F0EB77A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3313859"/>
              </p:ext>
            </p:extLst>
          </p:nvPr>
        </p:nvGraphicFramePr>
        <p:xfrm>
          <a:off x="8677150" y="1467817"/>
          <a:ext cx="2256451" cy="2595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6937">
                  <a:extLst>
                    <a:ext uri="{9D8B030D-6E8A-4147-A177-3AD203B41FA5}">
                      <a16:colId xmlns:a16="http://schemas.microsoft.com/office/drawing/2014/main" val="4057050060"/>
                    </a:ext>
                  </a:extLst>
                </a:gridCol>
                <a:gridCol w="576937">
                  <a:extLst>
                    <a:ext uri="{9D8B030D-6E8A-4147-A177-3AD203B41FA5}">
                      <a16:colId xmlns:a16="http://schemas.microsoft.com/office/drawing/2014/main" val="1546495585"/>
                    </a:ext>
                  </a:extLst>
                </a:gridCol>
                <a:gridCol w="1102577">
                  <a:extLst>
                    <a:ext uri="{9D8B030D-6E8A-4147-A177-3AD203B41FA5}">
                      <a16:colId xmlns:a16="http://schemas.microsoft.com/office/drawing/2014/main" val="26079882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i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product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6231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34771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82552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78045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0161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9509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98877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896884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79545A6-6875-45EB-B72E-A3F535B936E3}"/>
              </a:ext>
            </a:extLst>
          </p:cNvPr>
          <p:cNvSpPr/>
          <p:nvPr/>
        </p:nvSpPr>
        <p:spPr>
          <a:xfrm flipV="1">
            <a:off x="52360" y="1185603"/>
            <a:ext cx="4985283" cy="38919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Factorial: Trace this code where n=5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8672" y="4682331"/>
            <a:ext cx="786847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BDA70B8-F0A5-4E22-B3CC-402578FAEDF5}"/>
              </a:ext>
            </a:extLst>
          </p:cNvPr>
          <p:cNvGraphicFramePr>
            <a:graphicFrameLocks noGrp="1"/>
          </p:cNvGraphicFramePr>
          <p:nvPr/>
        </p:nvGraphicFramePr>
        <p:xfrm>
          <a:off x="188870" y="1047858"/>
          <a:ext cx="4542597" cy="3242882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390071">
                  <a:extLst>
                    <a:ext uri="{9D8B030D-6E8A-4147-A177-3AD203B41FA5}">
                      <a16:colId xmlns:a16="http://schemas.microsoft.com/office/drawing/2014/main" val="4062399355"/>
                    </a:ext>
                  </a:extLst>
                </a:gridCol>
                <a:gridCol w="4152526">
                  <a:extLst>
                    <a:ext uri="{9D8B030D-6E8A-4147-A177-3AD203B41FA5}">
                      <a16:colId xmlns:a16="http://schemas.microsoft.com/office/drawing/2014/main" val="30461122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20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def factorial(n):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if n == 1: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 return 1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else: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 return n * factorial(n-1)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print(factorial(5))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1734051"/>
                  </a:ext>
                </a:extLst>
              </a:tr>
            </a:tbl>
          </a:graphicData>
        </a:graphic>
      </p:graphicFrame>
      <p:graphicFrame>
        <p:nvGraphicFramePr>
          <p:cNvPr id="11" name="Table 6">
            <a:extLst>
              <a:ext uri="{FF2B5EF4-FFF2-40B4-BE49-F238E27FC236}">
                <a16:creationId xmlns:a16="http://schemas.microsoft.com/office/drawing/2014/main" id="{1A1863A0-387D-44A8-B607-5B7B8B8FE3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7760961"/>
              </p:ext>
            </p:extLst>
          </p:nvPr>
        </p:nvGraphicFramePr>
        <p:xfrm>
          <a:off x="9765480" y="1047858"/>
          <a:ext cx="2182191" cy="475488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2182191">
                  <a:extLst>
                    <a:ext uri="{9D8B030D-6E8A-4147-A177-3AD203B41FA5}">
                      <a16:colId xmlns:a16="http://schemas.microsoft.com/office/drawing/2014/main" val="3241094069"/>
                    </a:ext>
                  </a:extLst>
                </a:gridCol>
              </a:tblGrid>
              <a:tr h="3640299">
                <a:tc>
                  <a:txBody>
                    <a:bodyPr/>
                    <a:lstStyle/>
                    <a:p>
                      <a:r>
                        <a:rPr lang="en-GB" dirty="0"/>
                        <a:t>Stack Frame</a:t>
                      </a:r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r>
                        <a:rPr lang="en-GB" b="0" dirty="0"/>
                        <a:t>n: 2</a:t>
                      </a:r>
                    </a:p>
                    <a:p>
                      <a:r>
                        <a:rPr lang="en-GB" b="0" dirty="0"/>
                        <a:t>line: 5</a:t>
                      </a:r>
                    </a:p>
                    <a:p>
                      <a:r>
                        <a:rPr lang="en-GB" b="0" dirty="0"/>
                        <a:t>call 4: factorial</a:t>
                      </a:r>
                    </a:p>
                    <a:p>
                      <a:r>
                        <a:rPr lang="en-GB" b="0" dirty="0"/>
                        <a:t>n: 3</a:t>
                      </a:r>
                    </a:p>
                    <a:p>
                      <a:r>
                        <a:rPr lang="en-GB" b="0" dirty="0"/>
                        <a:t>line: 5</a:t>
                      </a:r>
                    </a:p>
                    <a:p>
                      <a:r>
                        <a:rPr lang="en-GB" b="0" dirty="0"/>
                        <a:t>call 3: factorial</a:t>
                      </a:r>
                    </a:p>
                    <a:p>
                      <a:r>
                        <a:rPr lang="en-GB" b="0" dirty="0"/>
                        <a:t>n: 4</a:t>
                      </a:r>
                    </a:p>
                    <a:p>
                      <a:r>
                        <a:rPr lang="en-GB" b="0" dirty="0"/>
                        <a:t>line: 5</a:t>
                      </a:r>
                    </a:p>
                    <a:p>
                      <a:r>
                        <a:rPr lang="en-GB" b="0" dirty="0"/>
                        <a:t>call 2: factorial</a:t>
                      </a:r>
                    </a:p>
                    <a:p>
                      <a:r>
                        <a:rPr lang="en-GB" b="0" dirty="0"/>
                        <a:t>n: 5</a:t>
                      </a:r>
                    </a:p>
                    <a:p>
                      <a:r>
                        <a:rPr lang="en-GB" b="0" dirty="0"/>
                        <a:t>line: 6</a:t>
                      </a:r>
                    </a:p>
                    <a:p>
                      <a:r>
                        <a:rPr lang="en-GB" b="0" dirty="0"/>
                        <a:t>call 1: factorial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4957088"/>
                  </a:ext>
                </a:extLst>
              </a:tr>
            </a:tbl>
          </a:graphicData>
        </a:graphic>
      </p:graphicFrame>
      <p:graphicFrame>
        <p:nvGraphicFramePr>
          <p:cNvPr id="12" name="Content Placeholder 3">
            <a:extLst>
              <a:ext uri="{FF2B5EF4-FFF2-40B4-BE49-F238E27FC236}">
                <a16:creationId xmlns:a16="http://schemas.microsoft.com/office/drawing/2014/main" id="{A4501CDE-83BD-44AF-B823-B3905034C9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4667023"/>
              </p:ext>
            </p:extLst>
          </p:nvPr>
        </p:nvGraphicFramePr>
        <p:xfrm>
          <a:off x="5569248" y="1185603"/>
          <a:ext cx="3664627" cy="3708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5123">
                  <a:extLst>
                    <a:ext uri="{9D8B030D-6E8A-4147-A177-3AD203B41FA5}">
                      <a16:colId xmlns:a16="http://schemas.microsoft.com/office/drawing/2014/main" val="4091683011"/>
                    </a:ext>
                  </a:extLst>
                </a:gridCol>
                <a:gridCol w="1481328">
                  <a:extLst>
                    <a:ext uri="{9D8B030D-6E8A-4147-A177-3AD203B41FA5}">
                      <a16:colId xmlns:a16="http://schemas.microsoft.com/office/drawing/2014/main" val="4271693446"/>
                    </a:ext>
                  </a:extLst>
                </a:gridCol>
                <a:gridCol w="1408176">
                  <a:extLst>
                    <a:ext uri="{9D8B030D-6E8A-4147-A177-3AD203B41FA5}">
                      <a16:colId xmlns:a16="http://schemas.microsoft.com/office/drawing/2014/main" val="10053299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1" dirty="0"/>
                        <a:t>Call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return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2937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1316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89338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4523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05722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8015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84962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046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46038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11005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542252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79545A6-6875-45EB-B72E-A3F535B936E3}"/>
              </a:ext>
            </a:extLst>
          </p:cNvPr>
          <p:cNvSpPr/>
          <p:nvPr/>
        </p:nvSpPr>
        <p:spPr>
          <a:xfrm flipV="1">
            <a:off x="52360" y="1602978"/>
            <a:ext cx="4985283" cy="38919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Factorial: Trace this code where n=5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8672" y="4682331"/>
            <a:ext cx="786847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BDA70B8-F0A5-4E22-B3CC-402578FAEDF5}"/>
              </a:ext>
            </a:extLst>
          </p:cNvPr>
          <p:cNvGraphicFramePr>
            <a:graphicFrameLocks noGrp="1"/>
          </p:cNvGraphicFramePr>
          <p:nvPr/>
        </p:nvGraphicFramePr>
        <p:xfrm>
          <a:off x="188870" y="1047858"/>
          <a:ext cx="4542597" cy="3242882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390071">
                  <a:extLst>
                    <a:ext uri="{9D8B030D-6E8A-4147-A177-3AD203B41FA5}">
                      <a16:colId xmlns:a16="http://schemas.microsoft.com/office/drawing/2014/main" val="4062399355"/>
                    </a:ext>
                  </a:extLst>
                </a:gridCol>
                <a:gridCol w="4152526">
                  <a:extLst>
                    <a:ext uri="{9D8B030D-6E8A-4147-A177-3AD203B41FA5}">
                      <a16:colId xmlns:a16="http://schemas.microsoft.com/office/drawing/2014/main" val="30461122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20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def factorial(n):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if n == 1: #False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 return 1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else: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 return n * factorial(n-1)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print(factorial(5))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1734051"/>
                  </a:ext>
                </a:extLst>
              </a:tr>
            </a:tbl>
          </a:graphicData>
        </a:graphic>
      </p:graphicFrame>
      <p:graphicFrame>
        <p:nvGraphicFramePr>
          <p:cNvPr id="11" name="Table 6">
            <a:extLst>
              <a:ext uri="{FF2B5EF4-FFF2-40B4-BE49-F238E27FC236}">
                <a16:creationId xmlns:a16="http://schemas.microsoft.com/office/drawing/2014/main" id="{186C3CA3-C95C-4EC1-9A61-7E4AB238F0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7760961"/>
              </p:ext>
            </p:extLst>
          </p:nvPr>
        </p:nvGraphicFramePr>
        <p:xfrm>
          <a:off x="9765480" y="1047858"/>
          <a:ext cx="2182191" cy="475488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2182191">
                  <a:extLst>
                    <a:ext uri="{9D8B030D-6E8A-4147-A177-3AD203B41FA5}">
                      <a16:colId xmlns:a16="http://schemas.microsoft.com/office/drawing/2014/main" val="3241094069"/>
                    </a:ext>
                  </a:extLst>
                </a:gridCol>
              </a:tblGrid>
              <a:tr h="3640299">
                <a:tc>
                  <a:txBody>
                    <a:bodyPr/>
                    <a:lstStyle/>
                    <a:p>
                      <a:r>
                        <a:rPr lang="en-GB" dirty="0"/>
                        <a:t>Stack Frame</a:t>
                      </a:r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r>
                        <a:rPr lang="en-GB" b="0" dirty="0"/>
                        <a:t>n: 2</a:t>
                      </a:r>
                    </a:p>
                    <a:p>
                      <a:r>
                        <a:rPr lang="en-GB" b="0" dirty="0"/>
                        <a:t>line: 5</a:t>
                      </a:r>
                    </a:p>
                    <a:p>
                      <a:r>
                        <a:rPr lang="en-GB" b="0" dirty="0"/>
                        <a:t>call 4: factorial</a:t>
                      </a:r>
                    </a:p>
                    <a:p>
                      <a:r>
                        <a:rPr lang="en-GB" b="0" dirty="0"/>
                        <a:t>n: 3</a:t>
                      </a:r>
                    </a:p>
                    <a:p>
                      <a:r>
                        <a:rPr lang="en-GB" b="0" dirty="0"/>
                        <a:t>line: 5</a:t>
                      </a:r>
                    </a:p>
                    <a:p>
                      <a:r>
                        <a:rPr lang="en-GB" b="0" dirty="0"/>
                        <a:t>call 3: factorial</a:t>
                      </a:r>
                    </a:p>
                    <a:p>
                      <a:r>
                        <a:rPr lang="en-GB" b="0" dirty="0"/>
                        <a:t>n: 4</a:t>
                      </a:r>
                    </a:p>
                    <a:p>
                      <a:r>
                        <a:rPr lang="en-GB" b="0" dirty="0"/>
                        <a:t>line: 5</a:t>
                      </a:r>
                    </a:p>
                    <a:p>
                      <a:r>
                        <a:rPr lang="en-GB" b="0" dirty="0"/>
                        <a:t>call 2: factorial</a:t>
                      </a:r>
                    </a:p>
                    <a:p>
                      <a:r>
                        <a:rPr lang="en-GB" b="0" dirty="0"/>
                        <a:t>n: 5</a:t>
                      </a:r>
                    </a:p>
                    <a:p>
                      <a:r>
                        <a:rPr lang="en-GB" b="0" dirty="0"/>
                        <a:t>line: 6</a:t>
                      </a:r>
                    </a:p>
                    <a:p>
                      <a:r>
                        <a:rPr lang="en-GB" b="0" dirty="0"/>
                        <a:t>call 1: factorial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4957088"/>
                  </a:ext>
                </a:extLst>
              </a:tr>
            </a:tbl>
          </a:graphicData>
        </a:graphic>
      </p:graphicFrame>
      <p:graphicFrame>
        <p:nvGraphicFramePr>
          <p:cNvPr id="12" name="Content Placeholder 3">
            <a:extLst>
              <a:ext uri="{FF2B5EF4-FFF2-40B4-BE49-F238E27FC236}">
                <a16:creationId xmlns:a16="http://schemas.microsoft.com/office/drawing/2014/main" id="{9A10AB81-FE2F-4521-9DDC-7DEC7DC5009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4356682"/>
              </p:ext>
            </p:extLst>
          </p:nvPr>
        </p:nvGraphicFramePr>
        <p:xfrm>
          <a:off x="5569248" y="1185603"/>
          <a:ext cx="3664627" cy="3708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5123">
                  <a:extLst>
                    <a:ext uri="{9D8B030D-6E8A-4147-A177-3AD203B41FA5}">
                      <a16:colId xmlns:a16="http://schemas.microsoft.com/office/drawing/2014/main" val="4091683011"/>
                    </a:ext>
                  </a:extLst>
                </a:gridCol>
                <a:gridCol w="1481328">
                  <a:extLst>
                    <a:ext uri="{9D8B030D-6E8A-4147-A177-3AD203B41FA5}">
                      <a16:colId xmlns:a16="http://schemas.microsoft.com/office/drawing/2014/main" val="4271693446"/>
                    </a:ext>
                  </a:extLst>
                </a:gridCol>
                <a:gridCol w="1408176">
                  <a:extLst>
                    <a:ext uri="{9D8B030D-6E8A-4147-A177-3AD203B41FA5}">
                      <a16:colId xmlns:a16="http://schemas.microsoft.com/office/drawing/2014/main" val="10053299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1" dirty="0"/>
                        <a:t>Call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return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2937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1316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89338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4523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05722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8015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84962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046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46038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11005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844200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79545A6-6875-45EB-B72E-A3F535B936E3}"/>
              </a:ext>
            </a:extLst>
          </p:cNvPr>
          <p:cNvSpPr/>
          <p:nvPr/>
        </p:nvSpPr>
        <p:spPr>
          <a:xfrm flipV="1">
            <a:off x="52360" y="2544769"/>
            <a:ext cx="4985283" cy="38919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Factorial: Trace this code where n=5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8672" y="4682331"/>
            <a:ext cx="786847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BDA70B8-F0A5-4E22-B3CC-402578FAEDF5}"/>
              </a:ext>
            </a:extLst>
          </p:cNvPr>
          <p:cNvGraphicFramePr>
            <a:graphicFrameLocks noGrp="1"/>
          </p:cNvGraphicFramePr>
          <p:nvPr/>
        </p:nvGraphicFramePr>
        <p:xfrm>
          <a:off x="188870" y="1047858"/>
          <a:ext cx="4542597" cy="3242882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390071">
                  <a:extLst>
                    <a:ext uri="{9D8B030D-6E8A-4147-A177-3AD203B41FA5}">
                      <a16:colId xmlns:a16="http://schemas.microsoft.com/office/drawing/2014/main" val="4062399355"/>
                    </a:ext>
                  </a:extLst>
                </a:gridCol>
                <a:gridCol w="4152526">
                  <a:extLst>
                    <a:ext uri="{9D8B030D-6E8A-4147-A177-3AD203B41FA5}">
                      <a16:colId xmlns:a16="http://schemas.microsoft.com/office/drawing/2014/main" val="30461122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20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def factorial(n):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if n == 1: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 return 1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else: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 return n * factorial(n-1)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print(factorial(5))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1734051"/>
                  </a:ext>
                </a:extLst>
              </a:tr>
            </a:tbl>
          </a:graphicData>
        </a:graphic>
      </p:graphicFrame>
      <p:graphicFrame>
        <p:nvGraphicFramePr>
          <p:cNvPr id="11" name="Table 6">
            <a:extLst>
              <a:ext uri="{FF2B5EF4-FFF2-40B4-BE49-F238E27FC236}">
                <a16:creationId xmlns:a16="http://schemas.microsoft.com/office/drawing/2014/main" id="{3E2504B5-F56A-4B6C-A564-383B2C5044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7760961"/>
              </p:ext>
            </p:extLst>
          </p:nvPr>
        </p:nvGraphicFramePr>
        <p:xfrm>
          <a:off x="9765480" y="1047858"/>
          <a:ext cx="2182191" cy="475488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2182191">
                  <a:extLst>
                    <a:ext uri="{9D8B030D-6E8A-4147-A177-3AD203B41FA5}">
                      <a16:colId xmlns:a16="http://schemas.microsoft.com/office/drawing/2014/main" val="3241094069"/>
                    </a:ext>
                  </a:extLst>
                </a:gridCol>
              </a:tblGrid>
              <a:tr h="3640299">
                <a:tc>
                  <a:txBody>
                    <a:bodyPr/>
                    <a:lstStyle/>
                    <a:p>
                      <a:r>
                        <a:rPr lang="en-GB" dirty="0"/>
                        <a:t>Stack Frame</a:t>
                      </a:r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r>
                        <a:rPr lang="en-GB" b="0" dirty="0"/>
                        <a:t>n: 2</a:t>
                      </a:r>
                    </a:p>
                    <a:p>
                      <a:r>
                        <a:rPr lang="en-GB" b="0" dirty="0"/>
                        <a:t>line: 5</a:t>
                      </a:r>
                    </a:p>
                    <a:p>
                      <a:r>
                        <a:rPr lang="en-GB" b="0" dirty="0"/>
                        <a:t>call 4: factorial</a:t>
                      </a:r>
                    </a:p>
                    <a:p>
                      <a:r>
                        <a:rPr lang="en-GB" b="0" dirty="0"/>
                        <a:t>n: 3</a:t>
                      </a:r>
                    </a:p>
                    <a:p>
                      <a:r>
                        <a:rPr lang="en-GB" b="0" dirty="0"/>
                        <a:t>line: 5</a:t>
                      </a:r>
                    </a:p>
                    <a:p>
                      <a:r>
                        <a:rPr lang="en-GB" b="0" dirty="0"/>
                        <a:t>call 3: factorial</a:t>
                      </a:r>
                    </a:p>
                    <a:p>
                      <a:r>
                        <a:rPr lang="en-GB" b="0" dirty="0"/>
                        <a:t>n: 4</a:t>
                      </a:r>
                    </a:p>
                    <a:p>
                      <a:r>
                        <a:rPr lang="en-GB" b="0" dirty="0"/>
                        <a:t>line: 5</a:t>
                      </a:r>
                    </a:p>
                    <a:p>
                      <a:r>
                        <a:rPr lang="en-GB" b="0" dirty="0"/>
                        <a:t>call 2: factorial</a:t>
                      </a:r>
                    </a:p>
                    <a:p>
                      <a:r>
                        <a:rPr lang="en-GB" b="0" dirty="0"/>
                        <a:t>n: 5</a:t>
                      </a:r>
                    </a:p>
                    <a:p>
                      <a:r>
                        <a:rPr lang="en-GB" b="0" dirty="0"/>
                        <a:t>line: 6</a:t>
                      </a:r>
                    </a:p>
                    <a:p>
                      <a:r>
                        <a:rPr lang="en-GB" b="0" dirty="0"/>
                        <a:t>call 1: factorial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4957088"/>
                  </a:ext>
                </a:extLst>
              </a:tr>
            </a:tbl>
          </a:graphicData>
        </a:graphic>
      </p:graphicFrame>
      <p:graphicFrame>
        <p:nvGraphicFramePr>
          <p:cNvPr id="12" name="Content Placeholder 3">
            <a:extLst>
              <a:ext uri="{FF2B5EF4-FFF2-40B4-BE49-F238E27FC236}">
                <a16:creationId xmlns:a16="http://schemas.microsoft.com/office/drawing/2014/main" id="{91323CBD-26D9-4E34-BB89-955C47BD554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1024396"/>
              </p:ext>
            </p:extLst>
          </p:nvPr>
        </p:nvGraphicFramePr>
        <p:xfrm>
          <a:off x="5569248" y="1185603"/>
          <a:ext cx="3664627" cy="3708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5123">
                  <a:extLst>
                    <a:ext uri="{9D8B030D-6E8A-4147-A177-3AD203B41FA5}">
                      <a16:colId xmlns:a16="http://schemas.microsoft.com/office/drawing/2014/main" val="4091683011"/>
                    </a:ext>
                  </a:extLst>
                </a:gridCol>
                <a:gridCol w="1481328">
                  <a:extLst>
                    <a:ext uri="{9D8B030D-6E8A-4147-A177-3AD203B41FA5}">
                      <a16:colId xmlns:a16="http://schemas.microsoft.com/office/drawing/2014/main" val="4271693446"/>
                    </a:ext>
                  </a:extLst>
                </a:gridCol>
                <a:gridCol w="1408176">
                  <a:extLst>
                    <a:ext uri="{9D8B030D-6E8A-4147-A177-3AD203B41FA5}">
                      <a16:colId xmlns:a16="http://schemas.microsoft.com/office/drawing/2014/main" val="10053299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1" dirty="0"/>
                        <a:t>Call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return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2937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1316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89338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4523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05722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8015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84962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046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46038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11005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241560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79545A6-6875-45EB-B72E-A3F535B936E3}"/>
              </a:ext>
            </a:extLst>
          </p:cNvPr>
          <p:cNvSpPr/>
          <p:nvPr/>
        </p:nvSpPr>
        <p:spPr>
          <a:xfrm flipV="1">
            <a:off x="52360" y="2998858"/>
            <a:ext cx="4985283" cy="38919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Factorial: Trace this code where n=5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8672" y="4682331"/>
            <a:ext cx="786847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BDA70B8-F0A5-4E22-B3CC-402578FAEDF5}"/>
              </a:ext>
            </a:extLst>
          </p:cNvPr>
          <p:cNvGraphicFramePr>
            <a:graphicFrameLocks noGrp="1"/>
          </p:cNvGraphicFramePr>
          <p:nvPr/>
        </p:nvGraphicFramePr>
        <p:xfrm>
          <a:off x="188870" y="1047858"/>
          <a:ext cx="4542597" cy="3242882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390071">
                  <a:extLst>
                    <a:ext uri="{9D8B030D-6E8A-4147-A177-3AD203B41FA5}">
                      <a16:colId xmlns:a16="http://schemas.microsoft.com/office/drawing/2014/main" val="4062399355"/>
                    </a:ext>
                  </a:extLst>
                </a:gridCol>
                <a:gridCol w="4152526">
                  <a:extLst>
                    <a:ext uri="{9D8B030D-6E8A-4147-A177-3AD203B41FA5}">
                      <a16:colId xmlns:a16="http://schemas.microsoft.com/office/drawing/2014/main" val="30461122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20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def factorial(n):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if n == 1: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 return 1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else: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 return n * factorial(n-1)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print(factorial(5))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1734051"/>
                  </a:ext>
                </a:extLst>
              </a:tr>
            </a:tbl>
          </a:graphicData>
        </a:graphic>
      </p:graphicFrame>
      <p:graphicFrame>
        <p:nvGraphicFramePr>
          <p:cNvPr id="9" name="Table 6">
            <a:extLst>
              <a:ext uri="{FF2B5EF4-FFF2-40B4-BE49-F238E27FC236}">
                <a16:creationId xmlns:a16="http://schemas.microsoft.com/office/drawing/2014/main" id="{F77F8AD4-AC0C-4D92-BB65-C861B92DAF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6630374"/>
              </p:ext>
            </p:extLst>
          </p:nvPr>
        </p:nvGraphicFramePr>
        <p:xfrm>
          <a:off x="9765480" y="1047858"/>
          <a:ext cx="2182191" cy="475488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2182191">
                  <a:extLst>
                    <a:ext uri="{9D8B030D-6E8A-4147-A177-3AD203B41FA5}">
                      <a16:colId xmlns:a16="http://schemas.microsoft.com/office/drawing/2014/main" val="3241094069"/>
                    </a:ext>
                  </a:extLst>
                </a:gridCol>
              </a:tblGrid>
              <a:tr h="3640299">
                <a:tc>
                  <a:txBody>
                    <a:bodyPr/>
                    <a:lstStyle/>
                    <a:p>
                      <a:r>
                        <a:rPr lang="en-GB" dirty="0"/>
                        <a:t>Stack Frame</a:t>
                      </a:r>
                      <a:endParaRPr lang="en-GB" b="0" dirty="0"/>
                    </a:p>
                    <a:p>
                      <a:endParaRPr lang="en-GB" b="0" dirty="0"/>
                    </a:p>
                    <a:p>
                      <a:r>
                        <a:rPr lang="en-GB" b="0" dirty="0"/>
                        <a:t>n: 1</a:t>
                      </a:r>
                    </a:p>
                    <a:p>
                      <a:r>
                        <a:rPr lang="en-GB" b="0" dirty="0"/>
                        <a:t>line: 5</a:t>
                      </a:r>
                    </a:p>
                    <a:p>
                      <a:r>
                        <a:rPr lang="en-GB" b="0" dirty="0"/>
                        <a:t>call 5: factorial</a:t>
                      </a:r>
                    </a:p>
                    <a:p>
                      <a:r>
                        <a:rPr lang="en-GB" b="0" dirty="0"/>
                        <a:t>n: 2</a:t>
                      </a:r>
                    </a:p>
                    <a:p>
                      <a:r>
                        <a:rPr lang="en-GB" b="0" dirty="0"/>
                        <a:t>line: 5</a:t>
                      </a:r>
                    </a:p>
                    <a:p>
                      <a:r>
                        <a:rPr lang="en-GB" b="0" dirty="0"/>
                        <a:t>call 4: factorial</a:t>
                      </a:r>
                    </a:p>
                    <a:p>
                      <a:r>
                        <a:rPr lang="en-GB" b="0" dirty="0"/>
                        <a:t>n: 3</a:t>
                      </a:r>
                    </a:p>
                    <a:p>
                      <a:r>
                        <a:rPr lang="en-GB" b="0" dirty="0"/>
                        <a:t>line: 5</a:t>
                      </a:r>
                    </a:p>
                    <a:p>
                      <a:r>
                        <a:rPr lang="en-GB" b="0" dirty="0"/>
                        <a:t>call 3: factorial</a:t>
                      </a:r>
                    </a:p>
                    <a:p>
                      <a:r>
                        <a:rPr lang="en-GB" b="0" dirty="0"/>
                        <a:t>n: 4</a:t>
                      </a:r>
                    </a:p>
                    <a:p>
                      <a:r>
                        <a:rPr lang="en-GB" b="0" dirty="0"/>
                        <a:t>line: 5</a:t>
                      </a:r>
                    </a:p>
                    <a:p>
                      <a:r>
                        <a:rPr lang="en-GB" b="0" dirty="0"/>
                        <a:t>call 2: factorial</a:t>
                      </a:r>
                    </a:p>
                    <a:p>
                      <a:r>
                        <a:rPr lang="en-GB" b="0" dirty="0"/>
                        <a:t>n: 5</a:t>
                      </a:r>
                    </a:p>
                    <a:p>
                      <a:r>
                        <a:rPr lang="en-GB" b="0" dirty="0"/>
                        <a:t>line: 6</a:t>
                      </a:r>
                    </a:p>
                    <a:p>
                      <a:r>
                        <a:rPr lang="en-GB" b="0" dirty="0"/>
                        <a:t>call 1: factorial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4957088"/>
                  </a:ext>
                </a:extLst>
              </a:tr>
            </a:tbl>
          </a:graphicData>
        </a:graphic>
      </p:graphicFrame>
      <p:graphicFrame>
        <p:nvGraphicFramePr>
          <p:cNvPr id="10" name="Content Placeholder 3">
            <a:extLst>
              <a:ext uri="{FF2B5EF4-FFF2-40B4-BE49-F238E27FC236}">
                <a16:creationId xmlns:a16="http://schemas.microsoft.com/office/drawing/2014/main" id="{4639F564-75AB-401B-A0F6-35810CE5424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2135766"/>
              </p:ext>
            </p:extLst>
          </p:nvPr>
        </p:nvGraphicFramePr>
        <p:xfrm>
          <a:off x="5569248" y="1185603"/>
          <a:ext cx="3664627" cy="3708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5123">
                  <a:extLst>
                    <a:ext uri="{9D8B030D-6E8A-4147-A177-3AD203B41FA5}">
                      <a16:colId xmlns:a16="http://schemas.microsoft.com/office/drawing/2014/main" val="4091683011"/>
                    </a:ext>
                  </a:extLst>
                </a:gridCol>
                <a:gridCol w="1481328">
                  <a:extLst>
                    <a:ext uri="{9D8B030D-6E8A-4147-A177-3AD203B41FA5}">
                      <a16:colId xmlns:a16="http://schemas.microsoft.com/office/drawing/2014/main" val="4271693446"/>
                    </a:ext>
                  </a:extLst>
                </a:gridCol>
                <a:gridCol w="1408176">
                  <a:extLst>
                    <a:ext uri="{9D8B030D-6E8A-4147-A177-3AD203B41FA5}">
                      <a16:colId xmlns:a16="http://schemas.microsoft.com/office/drawing/2014/main" val="10053299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1" dirty="0"/>
                        <a:t>Call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return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2937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1316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89338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4523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05722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8015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84962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046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46038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1100556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1F115ACF-EE62-4390-88E2-7152C4ADD80E}"/>
              </a:ext>
            </a:extLst>
          </p:cNvPr>
          <p:cNvSpPr txBox="1"/>
          <p:nvPr/>
        </p:nvSpPr>
        <p:spPr>
          <a:xfrm>
            <a:off x="8677150" y="5884700"/>
            <a:ext cx="33457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Push call 5 to factorial onto stack</a:t>
            </a:r>
          </a:p>
        </p:txBody>
      </p:sp>
    </p:spTree>
    <p:extLst>
      <p:ext uri="{BB962C8B-B14F-4D97-AF65-F5344CB8AC3E}">
        <p14:creationId xmlns:p14="http://schemas.microsoft.com/office/powerpoint/2010/main" val="193839611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79545A6-6875-45EB-B72E-A3F535B936E3}"/>
              </a:ext>
            </a:extLst>
          </p:cNvPr>
          <p:cNvSpPr/>
          <p:nvPr/>
        </p:nvSpPr>
        <p:spPr>
          <a:xfrm flipV="1">
            <a:off x="81330" y="1125900"/>
            <a:ext cx="4985283" cy="38919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Factorial: Trace this code where n=5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8672" y="4682331"/>
            <a:ext cx="786847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BDA70B8-F0A5-4E22-B3CC-402578FAEDF5}"/>
              </a:ext>
            </a:extLst>
          </p:cNvPr>
          <p:cNvGraphicFramePr>
            <a:graphicFrameLocks noGrp="1"/>
          </p:cNvGraphicFramePr>
          <p:nvPr/>
        </p:nvGraphicFramePr>
        <p:xfrm>
          <a:off x="188870" y="1047858"/>
          <a:ext cx="4542597" cy="3242882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390071">
                  <a:extLst>
                    <a:ext uri="{9D8B030D-6E8A-4147-A177-3AD203B41FA5}">
                      <a16:colId xmlns:a16="http://schemas.microsoft.com/office/drawing/2014/main" val="4062399355"/>
                    </a:ext>
                  </a:extLst>
                </a:gridCol>
                <a:gridCol w="4152526">
                  <a:extLst>
                    <a:ext uri="{9D8B030D-6E8A-4147-A177-3AD203B41FA5}">
                      <a16:colId xmlns:a16="http://schemas.microsoft.com/office/drawing/2014/main" val="30461122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20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def factorial(n):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if n == 1: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 return 1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else: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 return n * factorial(n-1)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print(factorial(5))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1734051"/>
                  </a:ext>
                </a:extLst>
              </a:tr>
            </a:tbl>
          </a:graphicData>
        </a:graphic>
      </p:graphicFrame>
      <p:graphicFrame>
        <p:nvGraphicFramePr>
          <p:cNvPr id="9" name="Table 6">
            <a:extLst>
              <a:ext uri="{FF2B5EF4-FFF2-40B4-BE49-F238E27FC236}">
                <a16:creationId xmlns:a16="http://schemas.microsoft.com/office/drawing/2014/main" id="{F77F8AD4-AC0C-4D92-BB65-C861B92DAFAD}"/>
              </a:ext>
            </a:extLst>
          </p:cNvPr>
          <p:cNvGraphicFramePr>
            <a:graphicFrameLocks noGrp="1"/>
          </p:cNvGraphicFramePr>
          <p:nvPr/>
        </p:nvGraphicFramePr>
        <p:xfrm>
          <a:off x="9765480" y="1047858"/>
          <a:ext cx="2182191" cy="475488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2182191">
                  <a:extLst>
                    <a:ext uri="{9D8B030D-6E8A-4147-A177-3AD203B41FA5}">
                      <a16:colId xmlns:a16="http://schemas.microsoft.com/office/drawing/2014/main" val="3241094069"/>
                    </a:ext>
                  </a:extLst>
                </a:gridCol>
              </a:tblGrid>
              <a:tr h="3640299">
                <a:tc>
                  <a:txBody>
                    <a:bodyPr/>
                    <a:lstStyle/>
                    <a:p>
                      <a:r>
                        <a:rPr lang="en-GB" dirty="0"/>
                        <a:t>Stack Frame</a:t>
                      </a:r>
                      <a:endParaRPr lang="en-GB" b="0" dirty="0"/>
                    </a:p>
                    <a:p>
                      <a:endParaRPr lang="en-GB" b="0" dirty="0"/>
                    </a:p>
                    <a:p>
                      <a:r>
                        <a:rPr lang="en-GB" b="0" dirty="0"/>
                        <a:t>n: 1</a:t>
                      </a:r>
                    </a:p>
                    <a:p>
                      <a:r>
                        <a:rPr lang="en-GB" b="0" dirty="0"/>
                        <a:t>line: 5</a:t>
                      </a:r>
                    </a:p>
                    <a:p>
                      <a:r>
                        <a:rPr lang="en-GB" b="0" dirty="0"/>
                        <a:t>call 5: factorial</a:t>
                      </a:r>
                    </a:p>
                    <a:p>
                      <a:r>
                        <a:rPr lang="en-GB" b="0" dirty="0"/>
                        <a:t>n: 2</a:t>
                      </a:r>
                    </a:p>
                    <a:p>
                      <a:r>
                        <a:rPr lang="en-GB" b="0" dirty="0"/>
                        <a:t>line: 5</a:t>
                      </a:r>
                    </a:p>
                    <a:p>
                      <a:r>
                        <a:rPr lang="en-GB" b="0" dirty="0"/>
                        <a:t>call 4: factorial</a:t>
                      </a:r>
                    </a:p>
                    <a:p>
                      <a:r>
                        <a:rPr lang="en-GB" b="0" dirty="0"/>
                        <a:t>n: 3</a:t>
                      </a:r>
                    </a:p>
                    <a:p>
                      <a:r>
                        <a:rPr lang="en-GB" b="0" dirty="0"/>
                        <a:t>line: 5</a:t>
                      </a:r>
                    </a:p>
                    <a:p>
                      <a:r>
                        <a:rPr lang="en-GB" b="0" dirty="0"/>
                        <a:t>call 3: factorial</a:t>
                      </a:r>
                    </a:p>
                    <a:p>
                      <a:r>
                        <a:rPr lang="en-GB" b="0" dirty="0"/>
                        <a:t>n: 4</a:t>
                      </a:r>
                    </a:p>
                    <a:p>
                      <a:r>
                        <a:rPr lang="en-GB" b="0" dirty="0"/>
                        <a:t>line: 5</a:t>
                      </a:r>
                    </a:p>
                    <a:p>
                      <a:r>
                        <a:rPr lang="en-GB" b="0" dirty="0"/>
                        <a:t>call 2: factorial</a:t>
                      </a:r>
                    </a:p>
                    <a:p>
                      <a:r>
                        <a:rPr lang="en-GB" b="0" dirty="0"/>
                        <a:t>n: 5</a:t>
                      </a:r>
                    </a:p>
                    <a:p>
                      <a:r>
                        <a:rPr lang="en-GB" b="0" dirty="0"/>
                        <a:t>line: 6</a:t>
                      </a:r>
                    </a:p>
                    <a:p>
                      <a:r>
                        <a:rPr lang="en-GB" b="0" dirty="0"/>
                        <a:t>call 1: factorial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4957088"/>
                  </a:ext>
                </a:extLst>
              </a:tr>
            </a:tbl>
          </a:graphicData>
        </a:graphic>
      </p:graphicFrame>
      <p:graphicFrame>
        <p:nvGraphicFramePr>
          <p:cNvPr id="10" name="Content Placeholder 3">
            <a:extLst>
              <a:ext uri="{FF2B5EF4-FFF2-40B4-BE49-F238E27FC236}">
                <a16:creationId xmlns:a16="http://schemas.microsoft.com/office/drawing/2014/main" id="{4639F564-75AB-401B-A0F6-35810CE5424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9293835"/>
              </p:ext>
            </p:extLst>
          </p:nvPr>
        </p:nvGraphicFramePr>
        <p:xfrm>
          <a:off x="5569248" y="1185603"/>
          <a:ext cx="3664627" cy="3708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5123">
                  <a:extLst>
                    <a:ext uri="{9D8B030D-6E8A-4147-A177-3AD203B41FA5}">
                      <a16:colId xmlns:a16="http://schemas.microsoft.com/office/drawing/2014/main" val="4091683011"/>
                    </a:ext>
                  </a:extLst>
                </a:gridCol>
                <a:gridCol w="1481328">
                  <a:extLst>
                    <a:ext uri="{9D8B030D-6E8A-4147-A177-3AD203B41FA5}">
                      <a16:colId xmlns:a16="http://schemas.microsoft.com/office/drawing/2014/main" val="4271693446"/>
                    </a:ext>
                  </a:extLst>
                </a:gridCol>
                <a:gridCol w="1408176">
                  <a:extLst>
                    <a:ext uri="{9D8B030D-6E8A-4147-A177-3AD203B41FA5}">
                      <a16:colId xmlns:a16="http://schemas.microsoft.com/office/drawing/2014/main" val="10053299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1" dirty="0"/>
                        <a:t>Call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return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2937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1316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89338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4523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05722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8015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84962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046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46038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11005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329744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79545A6-6875-45EB-B72E-A3F535B936E3}"/>
              </a:ext>
            </a:extLst>
          </p:cNvPr>
          <p:cNvSpPr/>
          <p:nvPr/>
        </p:nvSpPr>
        <p:spPr>
          <a:xfrm flipV="1">
            <a:off x="83147" y="1602979"/>
            <a:ext cx="4985283" cy="38919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Factorial: Trace this code where n=5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8672" y="4682331"/>
            <a:ext cx="786847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BDA70B8-F0A5-4E22-B3CC-402578FAED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3216532"/>
              </p:ext>
            </p:extLst>
          </p:nvPr>
        </p:nvGraphicFramePr>
        <p:xfrm>
          <a:off x="188870" y="1047858"/>
          <a:ext cx="4542597" cy="3242882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390071">
                  <a:extLst>
                    <a:ext uri="{9D8B030D-6E8A-4147-A177-3AD203B41FA5}">
                      <a16:colId xmlns:a16="http://schemas.microsoft.com/office/drawing/2014/main" val="4062399355"/>
                    </a:ext>
                  </a:extLst>
                </a:gridCol>
                <a:gridCol w="4152526">
                  <a:extLst>
                    <a:ext uri="{9D8B030D-6E8A-4147-A177-3AD203B41FA5}">
                      <a16:colId xmlns:a16="http://schemas.microsoft.com/office/drawing/2014/main" val="30461122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20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def factorial(n):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if n == 1: #True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 return 1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else: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 return n * factorial(n-1)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print(factorial(5))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1734051"/>
                  </a:ext>
                </a:extLst>
              </a:tr>
            </a:tbl>
          </a:graphicData>
        </a:graphic>
      </p:graphicFrame>
      <p:graphicFrame>
        <p:nvGraphicFramePr>
          <p:cNvPr id="9" name="Table 6">
            <a:extLst>
              <a:ext uri="{FF2B5EF4-FFF2-40B4-BE49-F238E27FC236}">
                <a16:creationId xmlns:a16="http://schemas.microsoft.com/office/drawing/2014/main" id="{F77F8AD4-AC0C-4D92-BB65-C861B92DAFAD}"/>
              </a:ext>
            </a:extLst>
          </p:cNvPr>
          <p:cNvGraphicFramePr>
            <a:graphicFrameLocks noGrp="1"/>
          </p:cNvGraphicFramePr>
          <p:nvPr/>
        </p:nvGraphicFramePr>
        <p:xfrm>
          <a:off x="9765480" y="1047858"/>
          <a:ext cx="2182191" cy="475488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2182191">
                  <a:extLst>
                    <a:ext uri="{9D8B030D-6E8A-4147-A177-3AD203B41FA5}">
                      <a16:colId xmlns:a16="http://schemas.microsoft.com/office/drawing/2014/main" val="3241094069"/>
                    </a:ext>
                  </a:extLst>
                </a:gridCol>
              </a:tblGrid>
              <a:tr h="3640299">
                <a:tc>
                  <a:txBody>
                    <a:bodyPr/>
                    <a:lstStyle/>
                    <a:p>
                      <a:r>
                        <a:rPr lang="en-GB" dirty="0"/>
                        <a:t>Stack Frame</a:t>
                      </a:r>
                      <a:endParaRPr lang="en-GB" b="0" dirty="0"/>
                    </a:p>
                    <a:p>
                      <a:endParaRPr lang="en-GB" b="0" dirty="0"/>
                    </a:p>
                    <a:p>
                      <a:r>
                        <a:rPr lang="en-GB" b="0" dirty="0"/>
                        <a:t>n: 1</a:t>
                      </a:r>
                    </a:p>
                    <a:p>
                      <a:r>
                        <a:rPr lang="en-GB" b="0" dirty="0"/>
                        <a:t>line: 5</a:t>
                      </a:r>
                    </a:p>
                    <a:p>
                      <a:r>
                        <a:rPr lang="en-GB" b="0" dirty="0"/>
                        <a:t>call 5: factorial</a:t>
                      </a:r>
                    </a:p>
                    <a:p>
                      <a:r>
                        <a:rPr lang="en-GB" b="0" dirty="0"/>
                        <a:t>n: 2</a:t>
                      </a:r>
                    </a:p>
                    <a:p>
                      <a:r>
                        <a:rPr lang="en-GB" b="0" dirty="0"/>
                        <a:t>line: 5</a:t>
                      </a:r>
                    </a:p>
                    <a:p>
                      <a:r>
                        <a:rPr lang="en-GB" b="0" dirty="0"/>
                        <a:t>call 4: factorial</a:t>
                      </a:r>
                    </a:p>
                    <a:p>
                      <a:r>
                        <a:rPr lang="en-GB" b="0" dirty="0"/>
                        <a:t>n: 3</a:t>
                      </a:r>
                    </a:p>
                    <a:p>
                      <a:r>
                        <a:rPr lang="en-GB" b="0" dirty="0"/>
                        <a:t>line: 5</a:t>
                      </a:r>
                    </a:p>
                    <a:p>
                      <a:r>
                        <a:rPr lang="en-GB" b="0" dirty="0"/>
                        <a:t>call 3: factorial</a:t>
                      </a:r>
                    </a:p>
                    <a:p>
                      <a:r>
                        <a:rPr lang="en-GB" b="0" dirty="0"/>
                        <a:t>n: 4</a:t>
                      </a:r>
                    </a:p>
                    <a:p>
                      <a:r>
                        <a:rPr lang="en-GB" b="0" dirty="0"/>
                        <a:t>line: 5</a:t>
                      </a:r>
                    </a:p>
                    <a:p>
                      <a:r>
                        <a:rPr lang="en-GB" b="0" dirty="0"/>
                        <a:t>call 2: factorial</a:t>
                      </a:r>
                    </a:p>
                    <a:p>
                      <a:r>
                        <a:rPr lang="en-GB" b="0" dirty="0"/>
                        <a:t>n: 5</a:t>
                      </a:r>
                    </a:p>
                    <a:p>
                      <a:r>
                        <a:rPr lang="en-GB" b="0" dirty="0"/>
                        <a:t>line: 6</a:t>
                      </a:r>
                    </a:p>
                    <a:p>
                      <a:r>
                        <a:rPr lang="en-GB" b="0" dirty="0"/>
                        <a:t>call 1: factorial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4957088"/>
                  </a:ext>
                </a:extLst>
              </a:tr>
            </a:tbl>
          </a:graphicData>
        </a:graphic>
      </p:graphicFrame>
      <p:graphicFrame>
        <p:nvGraphicFramePr>
          <p:cNvPr id="10" name="Content Placeholder 3">
            <a:extLst>
              <a:ext uri="{FF2B5EF4-FFF2-40B4-BE49-F238E27FC236}">
                <a16:creationId xmlns:a16="http://schemas.microsoft.com/office/drawing/2014/main" id="{4639F564-75AB-401B-A0F6-35810CE5424A}"/>
              </a:ext>
            </a:extLst>
          </p:cNvPr>
          <p:cNvGraphicFramePr>
            <a:graphicFrameLocks/>
          </p:cNvGraphicFramePr>
          <p:nvPr/>
        </p:nvGraphicFramePr>
        <p:xfrm>
          <a:off x="5569248" y="1185603"/>
          <a:ext cx="3664627" cy="3708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5123">
                  <a:extLst>
                    <a:ext uri="{9D8B030D-6E8A-4147-A177-3AD203B41FA5}">
                      <a16:colId xmlns:a16="http://schemas.microsoft.com/office/drawing/2014/main" val="4091683011"/>
                    </a:ext>
                  </a:extLst>
                </a:gridCol>
                <a:gridCol w="1481328">
                  <a:extLst>
                    <a:ext uri="{9D8B030D-6E8A-4147-A177-3AD203B41FA5}">
                      <a16:colId xmlns:a16="http://schemas.microsoft.com/office/drawing/2014/main" val="4271693446"/>
                    </a:ext>
                  </a:extLst>
                </a:gridCol>
                <a:gridCol w="1408176">
                  <a:extLst>
                    <a:ext uri="{9D8B030D-6E8A-4147-A177-3AD203B41FA5}">
                      <a16:colId xmlns:a16="http://schemas.microsoft.com/office/drawing/2014/main" val="10053299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1" dirty="0"/>
                        <a:t>Call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return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2937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1316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89338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4523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05722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8015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84962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046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46038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11005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87259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79545A6-6875-45EB-B72E-A3F535B936E3}"/>
              </a:ext>
            </a:extLst>
          </p:cNvPr>
          <p:cNvSpPr/>
          <p:nvPr/>
        </p:nvSpPr>
        <p:spPr>
          <a:xfrm flipV="1">
            <a:off x="52360" y="2034078"/>
            <a:ext cx="4985283" cy="38919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Factorial: Trace this code where n=5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8672" y="4682331"/>
            <a:ext cx="786847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BDA70B8-F0A5-4E22-B3CC-402578FAED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9326984"/>
              </p:ext>
            </p:extLst>
          </p:nvPr>
        </p:nvGraphicFramePr>
        <p:xfrm>
          <a:off x="188870" y="1047858"/>
          <a:ext cx="4542597" cy="3242882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390071">
                  <a:extLst>
                    <a:ext uri="{9D8B030D-6E8A-4147-A177-3AD203B41FA5}">
                      <a16:colId xmlns:a16="http://schemas.microsoft.com/office/drawing/2014/main" val="4062399355"/>
                    </a:ext>
                  </a:extLst>
                </a:gridCol>
                <a:gridCol w="4152526">
                  <a:extLst>
                    <a:ext uri="{9D8B030D-6E8A-4147-A177-3AD203B41FA5}">
                      <a16:colId xmlns:a16="http://schemas.microsoft.com/office/drawing/2014/main" val="30461122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20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def factorial(n):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if n == 1: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 return 1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else: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 return n * factorial(n-1)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print(factorial(5))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1734051"/>
                  </a:ext>
                </a:extLst>
              </a:tr>
            </a:tbl>
          </a:graphicData>
        </a:graphic>
      </p:graphicFrame>
      <p:graphicFrame>
        <p:nvGraphicFramePr>
          <p:cNvPr id="9" name="Table 6">
            <a:extLst>
              <a:ext uri="{FF2B5EF4-FFF2-40B4-BE49-F238E27FC236}">
                <a16:creationId xmlns:a16="http://schemas.microsoft.com/office/drawing/2014/main" id="{F77F8AD4-AC0C-4D92-BB65-C861B92DAF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5275611"/>
              </p:ext>
            </p:extLst>
          </p:nvPr>
        </p:nvGraphicFramePr>
        <p:xfrm>
          <a:off x="9765480" y="1047858"/>
          <a:ext cx="2182191" cy="475488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2182191">
                  <a:extLst>
                    <a:ext uri="{9D8B030D-6E8A-4147-A177-3AD203B41FA5}">
                      <a16:colId xmlns:a16="http://schemas.microsoft.com/office/drawing/2014/main" val="3241094069"/>
                    </a:ext>
                  </a:extLst>
                </a:gridCol>
              </a:tblGrid>
              <a:tr h="3640299">
                <a:tc>
                  <a:txBody>
                    <a:bodyPr/>
                    <a:lstStyle/>
                    <a:p>
                      <a:r>
                        <a:rPr lang="en-GB" dirty="0"/>
                        <a:t>Stack Frame</a:t>
                      </a:r>
                      <a:endParaRPr lang="en-GB" b="0" dirty="0"/>
                    </a:p>
                    <a:p>
                      <a:endParaRPr lang="en-GB" b="0" dirty="0"/>
                    </a:p>
                    <a:p>
                      <a:r>
                        <a:rPr lang="en-GB" b="0" dirty="0"/>
                        <a:t>n: 1</a:t>
                      </a:r>
                    </a:p>
                    <a:p>
                      <a:r>
                        <a:rPr lang="en-GB" b="0" dirty="0"/>
                        <a:t>line: 5</a:t>
                      </a:r>
                    </a:p>
                    <a:p>
                      <a:r>
                        <a:rPr lang="en-GB" b="0" dirty="0"/>
                        <a:t>call 5: factorial</a:t>
                      </a:r>
                    </a:p>
                    <a:p>
                      <a:r>
                        <a:rPr lang="en-GB" b="0" dirty="0"/>
                        <a:t>n: 2</a:t>
                      </a:r>
                    </a:p>
                    <a:p>
                      <a:r>
                        <a:rPr lang="en-GB" b="0" dirty="0"/>
                        <a:t>line: 5</a:t>
                      </a:r>
                    </a:p>
                    <a:p>
                      <a:r>
                        <a:rPr lang="en-GB" b="0" dirty="0"/>
                        <a:t>call 4: factorial</a:t>
                      </a:r>
                    </a:p>
                    <a:p>
                      <a:r>
                        <a:rPr lang="en-GB" b="0" dirty="0"/>
                        <a:t>n: 3</a:t>
                      </a:r>
                    </a:p>
                    <a:p>
                      <a:r>
                        <a:rPr lang="en-GB" b="0" dirty="0"/>
                        <a:t>line: 5</a:t>
                      </a:r>
                    </a:p>
                    <a:p>
                      <a:r>
                        <a:rPr lang="en-GB" b="0" dirty="0"/>
                        <a:t>call 3: factorial</a:t>
                      </a:r>
                    </a:p>
                    <a:p>
                      <a:r>
                        <a:rPr lang="en-GB" b="0" dirty="0"/>
                        <a:t>n: 4</a:t>
                      </a:r>
                    </a:p>
                    <a:p>
                      <a:r>
                        <a:rPr lang="en-GB" b="0" dirty="0"/>
                        <a:t>line: 5</a:t>
                      </a:r>
                    </a:p>
                    <a:p>
                      <a:r>
                        <a:rPr lang="en-GB" b="0" dirty="0"/>
                        <a:t>call 2: factorial</a:t>
                      </a:r>
                    </a:p>
                    <a:p>
                      <a:r>
                        <a:rPr lang="en-GB" b="0" dirty="0"/>
                        <a:t>n: 5</a:t>
                      </a:r>
                    </a:p>
                    <a:p>
                      <a:r>
                        <a:rPr lang="en-GB" b="0" dirty="0"/>
                        <a:t>line: 6</a:t>
                      </a:r>
                    </a:p>
                    <a:p>
                      <a:r>
                        <a:rPr lang="en-GB" b="0" dirty="0"/>
                        <a:t>call 1: factorial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4957088"/>
                  </a:ext>
                </a:extLst>
              </a:tr>
            </a:tbl>
          </a:graphicData>
        </a:graphic>
      </p:graphicFrame>
      <p:graphicFrame>
        <p:nvGraphicFramePr>
          <p:cNvPr id="10" name="Content Placeholder 3">
            <a:extLst>
              <a:ext uri="{FF2B5EF4-FFF2-40B4-BE49-F238E27FC236}">
                <a16:creationId xmlns:a16="http://schemas.microsoft.com/office/drawing/2014/main" id="{4639F564-75AB-401B-A0F6-35810CE5424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8751171"/>
              </p:ext>
            </p:extLst>
          </p:nvPr>
        </p:nvGraphicFramePr>
        <p:xfrm>
          <a:off x="5569248" y="1185603"/>
          <a:ext cx="3664627" cy="3708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5123">
                  <a:extLst>
                    <a:ext uri="{9D8B030D-6E8A-4147-A177-3AD203B41FA5}">
                      <a16:colId xmlns:a16="http://schemas.microsoft.com/office/drawing/2014/main" val="4091683011"/>
                    </a:ext>
                  </a:extLst>
                </a:gridCol>
                <a:gridCol w="1481328">
                  <a:extLst>
                    <a:ext uri="{9D8B030D-6E8A-4147-A177-3AD203B41FA5}">
                      <a16:colId xmlns:a16="http://schemas.microsoft.com/office/drawing/2014/main" val="4271693446"/>
                    </a:ext>
                  </a:extLst>
                </a:gridCol>
                <a:gridCol w="1408176">
                  <a:extLst>
                    <a:ext uri="{9D8B030D-6E8A-4147-A177-3AD203B41FA5}">
                      <a16:colId xmlns:a16="http://schemas.microsoft.com/office/drawing/2014/main" val="10053299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1" dirty="0"/>
                        <a:t>Call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return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2937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1316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89338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4523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05722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8015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84962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046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46038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11005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823356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79545A6-6875-45EB-B72E-A3F535B936E3}"/>
              </a:ext>
            </a:extLst>
          </p:cNvPr>
          <p:cNvSpPr/>
          <p:nvPr/>
        </p:nvSpPr>
        <p:spPr>
          <a:xfrm flipV="1">
            <a:off x="52360" y="2950077"/>
            <a:ext cx="4985283" cy="38919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Factorial: Trace this code where n=5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8672" y="4682331"/>
            <a:ext cx="786847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BDA70B8-F0A5-4E22-B3CC-402578FAEDF5}"/>
              </a:ext>
            </a:extLst>
          </p:cNvPr>
          <p:cNvGraphicFramePr>
            <a:graphicFrameLocks noGrp="1"/>
          </p:cNvGraphicFramePr>
          <p:nvPr/>
        </p:nvGraphicFramePr>
        <p:xfrm>
          <a:off x="188870" y="1047858"/>
          <a:ext cx="4542597" cy="3242882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390071">
                  <a:extLst>
                    <a:ext uri="{9D8B030D-6E8A-4147-A177-3AD203B41FA5}">
                      <a16:colId xmlns:a16="http://schemas.microsoft.com/office/drawing/2014/main" val="4062399355"/>
                    </a:ext>
                  </a:extLst>
                </a:gridCol>
                <a:gridCol w="4152526">
                  <a:extLst>
                    <a:ext uri="{9D8B030D-6E8A-4147-A177-3AD203B41FA5}">
                      <a16:colId xmlns:a16="http://schemas.microsoft.com/office/drawing/2014/main" val="30461122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20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def factorial(n):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if n == 1: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 return 1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else: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 return n * factorial(n-1)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print(factorial(5))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1734051"/>
                  </a:ext>
                </a:extLst>
              </a:tr>
            </a:tbl>
          </a:graphicData>
        </a:graphic>
      </p:graphicFrame>
      <p:graphicFrame>
        <p:nvGraphicFramePr>
          <p:cNvPr id="9" name="Table 6">
            <a:extLst>
              <a:ext uri="{FF2B5EF4-FFF2-40B4-BE49-F238E27FC236}">
                <a16:creationId xmlns:a16="http://schemas.microsoft.com/office/drawing/2014/main" id="{F77F8AD4-AC0C-4D92-BB65-C861B92DAF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0601736"/>
              </p:ext>
            </p:extLst>
          </p:nvPr>
        </p:nvGraphicFramePr>
        <p:xfrm>
          <a:off x="9765480" y="1047858"/>
          <a:ext cx="2182191" cy="475488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2182191">
                  <a:extLst>
                    <a:ext uri="{9D8B030D-6E8A-4147-A177-3AD203B41FA5}">
                      <a16:colId xmlns:a16="http://schemas.microsoft.com/office/drawing/2014/main" val="3241094069"/>
                    </a:ext>
                  </a:extLst>
                </a:gridCol>
              </a:tblGrid>
              <a:tr h="3640299">
                <a:tc>
                  <a:txBody>
                    <a:bodyPr/>
                    <a:lstStyle/>
                    <a:p>
                      <a:r>
                        <a:rPr lang="en-GB" dirty="0"/>
                        <a:t>Stack Frame</a:t>
                      </a:r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r>
                        <a:rPr lang="en-GB" b="0" dirty="0"/>
                        <a:t>n: 2</a:t>
                      </a:r>
                    </a:p>
                    <a:p>
                      <a:r>
                        <a:rPr lang="en-GB" b="0" dirty="0"/>
                        <a:t>line: 5</a:t>
                      </a:r>
                    </a:p>
                    <a:p>
                      <a:r>
                        <a:rPr lang="en-GB" b="0" dirty="0"/>
                        <a:t>call 4: factorial</a:t>
                      </a:r>
                    </a:p>
                    <a:p>
                      <a:r>
                        <a:rPr lang="en-GB" b="0" dirty="0"/>
                        <a:t>n: 3</a:t>
                      </a:r>
                    </a:p>
                    <a:p>
                      <a:r>
                        <a:rPr lang="en-GB" b="0" dirty="0"/>
                        <a:t>line: 5</a:t>
                      </a:r>
                    </a:p>
                    <a:p>
                      <a:r>
                        <a:rPr lang="en-GB" b="0" dirty="0"/>
                        <a:t>call 3: factorial</a:t>
                      </a:r>
                    </a:p>
                    <a:p>
                      <a:r>
                        <a:rPr lang="en-GB" b="0" dirty="0"/>
                        <a:t>n: 4</a:t>
                      </a:r>
                    </a:p>
                    <a:p>
                      <a:r>
                        <a:rPr lang="en-GB" b="0" dirty="0"/>
                        <a:t>line: 5</a:t>
                      </a:r>
                    </a:p>
                    <a:p>
                      <a:r>
                        <a:rPr lang="en-GB" b="0" dirty="0"/>
                        <a:t>call 2: factorial</a:t>
                      </a:r>
                    </a:p>
                    <a:p>
                      <a:r>
                        <a:rPr lang="en-GB" b="0" dirty="0"/>
                        <a:t>n: 5</a:t>
                      </a:r>
                    </a:p>
                    <a:p>
                      <a:r>
                        <a:rPr lang="en-GB" b="0" dirty="0"/>
                        <a:t>line: 6</a:t>
                      </a:r>
                    </a:p>
                    <a:p>
                      <a:r>
                        <a:rPr lang="en-GB" b="0" dirty="0"/>
                        <a:t>call 1: factorial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4957088"/>
                  </a:ext>
                </a:extLst>
              </a:tr>
            </a:tbl>
          </a:graphicData>
        </a:graphic>
      </p:graphicFrame>
      <p:graphicFrame>
        <p:nvGraphicFramePr>
          <p:cNvPr id="10" name="Content Placeholder 3">
            <a:extLst>
              <a:ext uri="{FF2B5EF4-FFF2-40B4-BE49-F238E27FC236}">
                <a16:creationId xmlns:a16="http://schemas.microsoft.com/office/drawing/2014/main" id="{4639F564-75AB-401B-A0F6-35810CE5424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131825"/>
              </p:ext>
            </p:extLst>
          </p:nvPr>
        </p:nvGraphicFramePr>
        <p:xfrm>
          <a:off x="5569248" y="1185603"/>
          <a:ext cx="3664627" cy="3708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5123">
                  <a:extLst>
                    <a:ext uri="{9D8B030D-6E8A-4147-A177-3AD203B41FA5}">
                      <a16:colId xmlns:a16="http://schemas.microsoft.com/office/drawing/2014/main" val="4091683011"/>
                    </a:ext>
                  </a:extLst>
                </a:gridCol>
                <a:gridCol w="1481328">
                  <a:extLst>
                    <a:ext uri="{9D8B030D-6E8A-4147-A177-3AD203B41FA5}">
                      <a16:colId xmlns:a16="http://schemas.microsoft.com/office/drawing/2014/main" val="4271693446"/>
                    </a:ext>
                  </a:extLst>
                </a:gridCol>
                <a:gridCol w="1408176">
                  <a:extLst>
                    <a:ext uri="{9D8B030D-6E8A-4147-A177-3AD203B41FA5}">
                      <a16:colId xmlns:a16="http://schemas.microsoft.com/office/drawing/2014/main" val="10053299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1" dirty="0"/>
                        <a:t>Call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return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2937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1316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89338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4523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05722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8015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84962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046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46038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1100556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F233D818-B197-4B0A-9597-E70A021A5010}"/>
              </a:ext>
            </a:extLst>
          </p:cNvPr>
          <p:cNvSpPr txBox="1"/>
          <p:nvPr/>
        </p:nvSpPr>
        <p:spPr>
          <a:xfrm>
            <a:off x="8677150" y="5884700"/>
            <a:ext cx="33457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Pop call 5 to factorial from stack</a:t>
            </a:r>
          </a:p>
        </p:txBody>
      </p:sp>
    </p:spTree>
    <p:extLst>
      <p:ext uri="{BB962C8B-B14F-4D97-AF65-F5344CB8AC3E}">
        <p14:creationId xmlns:p14="http://schemas.microsoft.com/office/powerpoint/2010/main" val="272995907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79545A6-6875-45EB-B72E-A3F535B936E3}"/>
              </a:ext>
            </a:extLst>
          </p:cNvPr>
          <p:cNvSpPr/>
          <p:nvPr/>
        </p:nvSpPr>
        <p:spPr>
          <a:xfrm flipV="1">
            <a:off x="52360" y="2950077"/>
            <a:ext cx="4985283" cy="38919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Factorial: Trace this code where n=5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8672" y="4682331"/>
            <a:ext cx="786847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BDA70B8-F0A5-4E22-B3CC-402578FAEDF5}"/>
              </a:ext>
            </a:extLst>
          </p:cNvPr>
          <p:cNvGraphicFramePr>
            <a:graphicFrameLocks noGrp="1"/>
          </p:cNvGraphicFramePr>
          <p:nvPr/>
        </p:nvGraphicFramePr>
        <p:xfrm>
          <a:off x="188870" y="1047858"/>
          <a:ext cx="4542597" cy="3242882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390071">
                  <a:extLst>
                    <a:ext uri="{9D8B030D-6E8A-4147-A177-3AD203B41FA5}">
                      <a16:colId xmlns:a16="http://schemas.microsoft.com/office/drawing/2014/main" val="4062399355"/>
                    </a:ext>
                  </a:extLst>
                </a:gridCol>
                <a:gridCol w="4152526">
                  <a:extLst>
                    <a:ext uri="{9D8B030D-6E8A-4147-A177-3AD203B41FA5}">
                      <a16:colId xmlns:a16="http://schemas.microsoft.com/office/drawing/2014/main" val="30461122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20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def factorial(n):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if n == 1: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 return 1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else: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 return n * factorial(n-1)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print(factorial(5))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1734051"/>
                  </a:ext>
                </a:extLst>
              </a:tr>
            </a:tbl>
          </a:graphicData>
        </a:graphic>
      </p:graphicFrame>
      <p:graphicFrame>
        <p:nvGraphicFramePr>
          <p:cNvPr id="9" name="Table 6">
            <a:extLst>
              <a:ext uri="{FF2B5EF4-FFF2-40B4-BE49-F238E27FC236}">
                <a16:creationId xmlns:a16="http://schemas.microsoft.com/office/drawing/2014/main" id="{F77F8AD4-AC0C-4D92-BB65-C861B92DAF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3169507"/>
              </p:ext>
            </p:extLst>
          </p:nvPr>
        </p:nvGraphicFramePr>
        <p:xfrm>
          <a:off x="9765480" y="1047858"/>
          <a:ext cx="2182191" cy="475488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2182191">
                  <a:extLst>
                    <a:ext uri="{9D8B030D-6E8A-4147-A177-3AD203B41FA5}">
                      <a16:colId xmlns:a16="http://schemas.microsoft.com/office/drawing/2014/main" val="3241094069"/>
                    </a:ext>
                  </a:extLst>
                </a:gridCol>
              </a:tblGrid>
              <a:tr h="3640299">
                <a:tc>
                  <a:txBody>
                    <a:bodyPr/>
                    <a:lstStyle/>
                    <a:p>
                      <a:r>
                        <a:rPr lang="en-GB" dirty="0"/>
                        <a:t>Stack Frame</a:t>
                      </a:r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r>
                        <a:rPr lang="en-GB" b="0" dirty="0"/>
                        <a:t>n: 3</a:t>
                      </a:r>
                    </a:p>
                    <a:p>
                      <a:r>
                        <a:rPr lang="en-GB" b="0" dirty="0"/>
                        <a:t>line: 5</a:t>
                      </a:r>
                    </a:p>
                    <a:p>
                      <a:r>
                        <a:rPr lang="en-GB" b="0" dirty="0"/>
                        <a:t>call 3: factorial</a:t>
                      </a:r>
                    </a:p>
                    <a:p>
                      <a:r>
                        <a:rPr lang="en-GB" b="0" dirty="0"/>
                        <a:t>n: 4</a:t>
                      </a:r>
                    </a:p>
                    <a:p>
                      <a:r>
                        <a:rPr lang="en-GB" b="0" dirty="0"/>
                        <a:t>line: 5</a:t>
                      </a:r>
                    </a:p>
                    <a:p>
                      <a:r>
                        <a:rPr lang="en-GB" b="0" dirty="0"/>
                        <a:t>call 2: factorial</a:t>
                      </a:r>
                    </a:p>
                    <a:p>
                      <a:r>
                        <a:rPr lang="en-GB" b="0" dirty="0"/>
                        <a:t>n: 5</a:t>
                      </a:r>
                    </a:p>
                    <a:p>
                      <a:r>
                        <a:rPr lang="en-GB" b="0" dirty="0"/>
                        <a:t>line: 6</a:t>
                      </a:r>
                    </a:p>
                    <a:p>
                      <a:r>
                        <a:rPr lang="en-GB" b="0" dirty="0"/>
                        <a:t>call 1: factorial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4957088"/>
                  </a:ext>
                </a:extLst>
              </a:tr>
            </a:tbl>
          </a:graphicData>
        </a:graphic>
      </p:graphicFrame>
      <p:graphicFrame>
        <p:nvGraphicFramePr>
          <p:cNvPr id="10" name="Content Placeholder 3">
            <a:extLst>
              <a:ext uri="{FF2B5EF4-FFF2-40B4-BE49-F238E27FC236}">
                <a16:creationId xmlns:a16="http://schemas.microsoft.com/office/drawing/2014/main" id="{4639F564-75AB-401B-A0F6-35810CE5424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523001"/>
              </p:ext>
            </p:extLst>
          </p:nvPr>
        </p:nvGraphicFramePr>
        <p:xfrm>
          <a:off x="5569248" y="1185603"/>
          <a:ext cx="3664627" cy="3708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5123">
                  <a:extLst>
                    <a:ext uri="{9D8B030D-6E8A-4147-A177-3AD203B41FA5}">
                      <a16:colId xmlns:a16="http://schemas.microsoft.com/office/drawing/2014/main" val="4091683011"/>
                    </a:ext>
                  </a:extLst>
                </a:gridCol>
                <a:gridCol w="1481328">
                  <a:extLst>
                    <a:ext uri="{9D8B030D-6E8A-4147-A177-3AD203B41FA5}">
                      <a16:colId xmlns:a16="http://schemas.microsoft.com/office/drawing/2014/main" val="4271693446"/>
                    </a:ext>
                  </a:extLst>
                </a:gridCol>
                <a:gridCol w="1408176">
                  <a:extLst>
                    <a:ext uri="{9D8B030D-6E8A-4147-A177-3AD203B41FA5}">
                      <a16:colId xmlns:a16="http://schemas.microsoft.com/office/drawing/2014/main" val="10053299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1" dirty="0"/>
                        <a:t>Call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return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2937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1316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89338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4523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05722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8015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84962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046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46038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1100556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D32B733D-6AFE-406D-852D-F39EE54F3961}"/>
              </a:ext>
            </a:extLst>
          </p:cNvPr>
          <p:cNvSpPr txBox="1"/>
          <p:nvPr/>
        </p:nvSpPr>
        <p:spPr>
          <a:xfrm>
            <a:off x="8677150" y="5884700"/>
            <a:ext cx="33457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Pop call 4 to factorial from stack</a:t>
            </a:r>
          </a:p>
        </p:txBody>
      </p:sp>
    </p:spTree>
    <p:extLst>
      <p:ext uri="{BB962C8B-B14F-4D97-AF65-F5344CB8AC3E}">
        <p14:creationId xmlns:p14="http://schemas.microsoft.com/office/powerpoint/2010/main" val="180282874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79545A6-6875-45EB-B72E-A3F535B936E3}"/>
              </a:ext>
            </a:extLst>
          </p:cNvPr>
          <p:cNvSpPr/>
          <p:nvPr/>
        </p:nvSpPr>
        <p:spPr>
          <a:xfrm flipV="1">
            <a:off x="52360" y="2950077"/>
            <a:ext cx="4985283" cy="38919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Factorial: Trace this code where n=5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8672" y="4682331"/>
            <a:ext cx="786847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BDA70B8-F0A5-4E22-B3CC-402578FAEDF5}"/>
              </a:ext>
            </a:extLst>
          </p:cNvPr>
          <p:cNvGraphicFramePr>
            <a:graphicFrameLocks noGrp="1"/>
          </p:cNvGraphicFramePr>
          <p:nvPr/>
        </p:nvGraphicFramePr>
        <p:xfrm>
          <a:off x="188870" y="1047858"/>
          <a:ext cx="4542597" cy="3242882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390071">
                  <a:extLst>
                    <a:ext uri="{9D8B030D-6E8A-4147-A177-3AD203B41FA5}">
                      <a16:colId xmlns:a16="http://schemas.microsoft.com/office/drawing/2014/main" val="4062399355"/>
                    </a:ext>
                  </a:extLst>
                </a:gridCol>
                <a:gridCol w="4152526">
                  <a:extLst>
                    <a:ext uri="{9D8B030D-6E8A-4147-A177-3AD203B41FA5}">
                      <a16:colId xmlns:a16="http://schemas.microsoft.com/office/drawing/2014/main" val="30461122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20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def factorial(n):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if n == 1: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 return 1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else: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 return n * factorial(n-1)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print(factorial(5))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1734051"/>
                  </a:ext>
                </a:extLst>
              </a:tr>
            </a:tbl>
          </a:graphicData>
        </a:graphic>
      </p:graphicFrame>
      <p:graphicFrame>
        <p:nvGraphicFramePr>
          <p:cNvPr id="10" name="Content Placeholder 3">
            <a:extLst>
              <a:ext uri="{FF2B5EF4-FFF2-40B4-BE49-F238E27FC236}">
                <a16:creationId xmlns:a16="http://schemas.microsoft.com/office/drawing/2014/main" id="{4639F564-75AB-401B-A0F6-35810CE5424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3357599"/>
              </p:ext>
            </p:extLst>
          </p:nvPr>
        </p:nvGraphicFramePr>
        <p:xfrm>
          <a:off x="5569248" y="1185603"/>
          <a:ext cx="3664627" cy="3708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5123">
                  <a:extLst>
                    <a:ext uri="{9D8B030D-6E8A-4147-A177-3AD203B41FA5}">
                      <a16:colId xmlns:a16="http://schemas.microsoft.com/office/drawing/2014/main" val="4091683011"/>
                    </a:ext>
                  </a:extLst>
                </a:gridCol>
                <a:gridCol w="1481328">
                  <a:extLst>
                    <a:ext uri="{9D8B030D-6E8A-4147-A177-3AD203B41FA5}">
                      <a16:colId xmlns:a16="http://schemas.microsoft.com/office/drawing/2014/main" val="4271693446"/>
                    </a:ext>
                  </a:extLst>
                </a:gridCol>
                <a:gridCol w="1408176">
                  <a:extLst>
                    <a:ext uri="{9D8B030D-6E8A-4147-A177-3AD203B41FA5}">
                      <a16:colId xmlns:a16="http://schemas.microsoft.com/office/drawing/2014/main" val="10053299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1" dirty="0"/>
                        <a:t>Call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return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2937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1316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89338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4523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05722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8015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84962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046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24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46038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1100556"/>
                  </a:ext>
                </a:extLst>
              </a:tr>
            </a:tbl>
          </a:graphicData>
        </a:graphic>
      </p:graphicFrame>
      <p:graphicFrame>
        <p:nvGraphicFramePr>
          <p:cNvPr id="11" name="Table 6">
            <a:extLst>
              <a:ext uri="{FF2B5EF4-FFF2-40B4-BE49-F238E27FC236}">
                <a16:creationId xmlns:a16="http://schemas.microsoft.com/office/drawing/2014/main" id="{E16EBDBA-9D16-4D81-86C9-6336D9E624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2742944"/>
              </p:ext>
            </p:extLst>
          </p:nvPr>
        </p:nvGraphicFramePr>
        <p:xfrm>
          <a:off x="9765480" y="1047858"/>
          <a:ext cx="2182191" cy="475488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2182191">
                  <a:extLst>
                    <a:ext uri="{9D8B030D-6E8A-4147-A177-3AD203B41FA5}">
                      <a16:colId xmlns:a16="http://schemas.microsoft.com/office/drawing/2014/main" val="3241094069"/>
                    </a:ext>
                  </a:extLst>
                </a:gridCol>
              </a:tblGrid>
              <a:tr h="3640299">
                <a:tc>
                  <a:txBody>
                    <a:bodyPr/>
                    <a:lstStyle/>
                    <a:p>
                      <a:r>
                        <a:rPr lang="en-GB" dirty="0"/>
                        <a:t>Stack Frame</a:t>
                      </a:r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r>
                        <a:rPr lang="en-GB" b="0" dirty="0"/>
                        <a:t>n: 4</a:t>
                      </a:r>
                    </a:p>
                    <a:p>
                      <a:r>
                        <a:rPr lang="en-GB" b="0" dirty="0"/>
                        <a:t>line: 5</a:t>
                      </a:r>
                    </a:p>
                    <a:p>
                      <a:r>
                        <a:rPr lang="en-GB" b="0" dirty="0"/>
                        <a:t>call 2: factorial</a:t>
                      </a:r>
                    </a:p>
                    <a:p>
                      <a:r>
                        <a:rPr lang="en-GB" b="0" dirty="0"/>
                        <a:t>n: 5</a:t>
                      </a:r>
                    </a:p>
                    <a:p>
                      <a:r>
                        <a:rPr lang="en-GB" b="0" dirty="0"/>
                        <a:t>line: 6</a:t>
                      </a:r>
                    </a:p>
                    <a:p>
                      <a:r>
                        <a:rPr lang="en-GB" b="0" dirty="0"/>
                        <a:t>call 1: factorial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4957088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421E8D5B-7B10-4D56-866D-B5CA229E155F}"/>
              </a:ext>
            </a:extLst>
          </p:cNvPr>
          <p:cNvSpPr txBox="1"/>
          <p:nvPr/>
        </p:nvSpPr>
        <p:spPr>
          <a:xfrm>
            <a:off x="8677150" y="5884700"/>
            <a:ext cx="33457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Pop call 3 to factorial from stack</a:t>
            </a:r>
          </a:p>
        </p:txBody>
      </p:sp>
    </p:spTree>
    <p:extLst>
      <p:ext uri="{BB962C8B-B14F-4D97-AF65-F5344CB8AC3E}">
        <p14:creationId xmlns:p14="http://schemas.microsoft.com/office/powerpoint/2010/main" val="2981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9E540F12-4F4A-4E90-AD2D-4042726FCFD6}"/>
              </a:ext>
            </a:extLst>
          </p:cNvPr>
          <p:cNvSpPr/>
          <p:nvPr/>
        </p:nvSpPr>
        <p:spPr>
          <a:xfrm flipV="1">
            <a:off x="1170218" y="1786471"/>
            <a:ext cx="6777350" cy="38919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Factorial – Trace this code where n=5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8672" y="4682331"/>
            <a:ext cx="786847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BDA70B8-F0A5-4E22-B3CC-402578FAEDF5}"/>
              </a:ext>
            </a:extLst>
          </p:cNvPr>
          <p:cNvGraphicFramePr>
            <a:graphicFrameLocks noGrp="1"/>
          </p:cNvGraphicFramePr>
          <p:nvPr/>
        </p:nvGraphicFramePr>
        <p:xfrm>
          <a:off x="1458029" y="1244703"/>
          <a:ext cx="6201728" cy="32537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32539">
                  <a:extLst>
                    <a:ext uri="{9D8B030D-6E8A-4147-A177-3AD203B41FA5}">
                      <a16:colId xmlns:a16="http://schemas.microsoft.com/office/drawing/2014/main" val="4062399355"/>
                    </a:ext>
                  </a:extLst>
                </a:gridCol>
                <a:gridCol w="5669189">
                  <a:extLst>
                    <a:ext uri="{9D8B030D-6E8A-4147-A177-3AD203B41FA5}">
                      <a16:colId xmlns:a16="http://schemas.microsoft.com/office/drawing/2014/main" val="30461122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20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def factorial(n):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product=1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for </a:t>
                      </a:r>
                      <a:r>
                        <a:rPr lang="en-GB" sz="20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i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in range(1,n+1):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 product = </a:t>
                      </a:r>
                      <a:r>
                        <a:rPr lang="en-GB" sz="20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i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* product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return product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</a:endParaRP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print(factorial(5))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1734051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797893D-539A-4F59-929E-753F0EB77A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2225612"/>
              </p:ext>
            </p:extLst>
          </p:nvPr>
        </p:nvGraphicFramePr>
        <p:xfrm>
          <a:off x="8677150" y="1467817"/>
          <a:ext cx="2256451" cy="2595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6937">
                  <a:extLst>
                    <a:ext uri="{9D8B030D-6E8A-4147-A177-3AD203B41FA5}">
                      <a16:colId xmlns:a16="http://schemas.microsoft.com/office/drawing/2014/main" val="4057050060"/>
                    </a:ext>
                  </a:extLst>
                </a:gridCol>
                <a:gridCol w="576937">
                  <a:extLst>
                    <a:ext uri="{9D8B030D-6E8A-4147-A177-3AD203B41FA5}">
                      <a16:colId xmlns:a16="http://schemas.microsoft.com/office/drawing/2014/main" val="1546495585"/>
                    </a:ext>
                  </a:extLst>
                </a:gridCol>
                <a:gridCol w="1102577">
                  <a:extLst>
                    <a:ext uri="{9D8B030D-6E8A-4147-A177-3AD203B41FA5}">
                      <a16:colId xmlns:a16="http://schemas.microsoft.com/office/drawing/2014/main" val="26079882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i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product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6231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34771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82552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78045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0161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9509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98877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655247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79545A6-6875-45EB-B72E-A3F535B936E3}"/>
              </a:ext>
            </a:extLst>
          </p:cNvPr>
          <p:cNvSpPr/>
          <p:nvPr/>
        </p:nvSpPr>
        <p:spPr>
          <a:xfrm flipV="1">
            <a:off x="52360" y="2998858"/>
            <a:ext cx="4985283" cy="38919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Factorial: Trace this code where n=5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8672" y="4682331"/>
            <a:ext cx="786847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BDA70B8-F0A5-4E22-B3CC-402578FAED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3348162"/>
              </p:ext>
            </p:extLst>
          </p:nvPr>
        </p:nvGraphicFramePr>
        <p:xfrm>
          <a:off x="188870" y="1047858"/>
          <a:ext cx="4542597" cy="3242882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390071">
                  <a:extLst>
                    <a:ext uri="{9D8B030D-6E8A-4147-A177-3AD203B41FA5}">
                      <a16:colId xmlns:a16="http://schemas.microsoft.com/office/drawing/2014/main" val="4062399355"/>
                    </a:ext>
                  </a:extLst>
                </a:gridCol>
                <a:gridCol w="4152526">
                  <a:extLst>
                    <a:ext uri="{9D8B030D-6E8A-4147-A177-3AD203B41FA5}">
                      <a16:colId xmlns:a16="http://schemas.microsoft.com/office/drawing/2014/main" val="30461122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20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def factorial(n):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if n == 1: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 return 1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else: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 return n * factorial(n-1)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print(factorial(5))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1734051"/>
                  </a:ext>
                </a:extLst>
              </a:tr>
            </a:tbl>
          </a:graphicData>
        </a:graphic>
      </p:graphicFrame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id="{04EA50CB-0923-466F-8BE1-7502585B29E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4786397"/>
              </p:ext>
            </p:extLst>
          </p:nvPr>
        </p:nvGraphicFramePr>
        <p:xfrm>
          <a:off x="5569248" y="1185603"/>
          <a:ext cx="3664627" cy="3708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5123">
                  <a:extLst>
                    <a:ext uri="{9D8B030D-6E8A-4147-A177-3AD203B41FA5}">
                      <a16:colId xmlns:a16="http://schemas.microsoft.com/office/drawing/2014/main" val="4091683011"/>
                    </a:ext>
                  </a:extLst>
                </a:gridCol>
                <a:gridCol w="1481328">
                  <a:extLst>
                    <a:ext uri="{9D8B030D-6E8A-4147-A177-3AD203B41FA5}">
                      <a16:colId xmlns:a16="http://schemas.microsoft.com/office/drawing/2014/main" val="4271693446"/>
                    </a:ext>
                  </a:extLst>
                </a:gridCol>
                <a:gridCol w="1408176">
                  <a:extLst>
                    <a:ext uri="{9D8B030D-6E8A-4147-A177-3AD203B41FA5}">
                      <a16:colId xmlns:a16="http://schemas.microsoft.com/office/drawing/2014/main" val="10053299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1" dirty="0"/>
                        <a:t>Call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return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2937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1316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89338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4523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05722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8015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84962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046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24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46038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120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1100556"/>
                  </a:ext>
                </a:extLst>
              </a:tr>
            </a:tbl>
          </a:graphicData>
        </a:graphic>
      </p:graphicFrame>
      <p:graphicFrame>
        <p:nvGraphicFramePr>
          <p:cNvPr id="9" name="Table 6">
            <a:extLst>
              <a:ext uri="{FF2B5EF4-FFF2-40B4-BE49-F238E27FC236}">
                <a16:creationId xmlns:a16="http://schemas.microsoft.com/office/drawing/2014/main" id="{82CC58B6-AFFD-402E-80CE-FDC82B0DE7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7729340"/>
              </p:ext>
            </p:extLst>
          </p:nvPr>
        </p:nvGraphicFramePr>
        <p:xfrm>
          <a:off x="9765480" y="1047858"/>
          <a:ext cx="2182191" cy="475488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2182191">
                  <a:extLst>
                    <a:ext uri="{9D8B030D-6E8A-4147-A177-3AD203B41FA5}">
                      <a16:colId xmlns:a16="http://schemas.microsoft.com/office/drawing/2014/main" val="3241094069"/>
                    </a:ext>
                  </a:extLst>
                </a:gridCol>
              </a:tblGrid>
              <a:tr h="3640299">
                <a:tc>
                  <a:txBody>
                    <a:bodyPr/>
                    <a:lstStyle/>
                    <a:p>
                      <a:r>
                        <a:rPr lang="en-GB" dirty="0"/>
                        <a:t>Stack Frame</a:t>
                      </a:r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r>
                        <a:rPr lang="en-GB" b="0" dirty="0"/>
                        <a:t>n: 5</a:t>
                      </a:r>
                    </a:p>
                    <a:p>
                      <a:r>
                        <a:rPr lang="en-GB" b="0" dirty="0"/>
                        <a:t>line: 6</a:t>
                      </a:r>
                    </a:p>
                    <a:p>
                      <a:r>
                        <a:rPr lang="en-GB" b="0" dirty="0"/>
                        <a:t>call 1: factorial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4957088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8D1A94A9-F9A5-4EDC-8F64-9D71C09BCD4A}"/>
              </a:ext>
            </a:extLst>
          </p:cNvPr>
          <p:cNvSpPr txBox="1"/>
          <p:nvPr/>
        </p:nvSpPr>
        <p:spPr>
          <a:xfrm>
            <a:off x="8677150" y="5884700"/>
            <a:ext cx="33457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Pop call 2 to factorial from stack</a:t>
            </a:r>
          </a:p>
        </p:txBody>
      </p:sp>
    </p:spTree>
    <p:extLst>
      <p:ext uri="{BB962C8B-B14F-4D97-AF65-F5344CB8AC3E}">
        <p14:creationId xmlns:p14="http://schemas.microsoft.com/office/powerpoint/2010/main" val="9406124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79545A6-6875-45EB-B72E-A3F535B936E3}"/>
              </a:ext>
            </a:extLst>
          </p:cNvPr>
          <p:cNvSpPr/>
          <p:nvPr/>
        </p:nvSpPr>
        <p:spPr>
          <a:xfrm flipV="1">
            <a:off x="68078" y="3901542"/>
            <a:ext cx="4985283" cy="38919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Factorial: Trace this code where n=5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8672" y="4682331"/>
            <a:ext cx="786847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BDA70B8-F0A5-4E22-B3CC-402578FAEDF5}"/>
              </a:ext>
            </a:extLst>
          </p:cNvPr>
          <p:cNvGraphicFramePr>
            <a:graphicFrameLocks noGrp="1"/>
          </p:cNvGraphicFramePr>
          <p:nvPr/>
        </p:nvGraphicFramePr>
        <p:xfrm>
          <a:off x="188870" y="1047858"/>
          <a:ext cx="4542597" cy="3242882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390071">
                  <a:extLst>
                    <a:ext uri="{9D8B030D-6E8A-4147-A177-3AD203B41FA5}">
                      <a16:colId xmlns:a16="http://schemas.microsoft.com/office/drawing/2014/main" val="4062399355"/>
                    </a:ext>
                  </a:extLst>
                </a:gridCol>
                <a:gridCol w="4152526">
                  <a:extLst>
                    <a:ext uri="{9D8B030D-6E8A-4147-A177-3AD203B41FA5}">
                      <a16:colId xmlns:a16="http://schemas.microsoft.com/office/drawing/2014/main" val="30461122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20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def factorial(n):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if n == 1: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 return 1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else: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 return n * factorial(n-1)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print(factorial(5))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1734051"/>
                  </a:ext>
                </a:extLst>
              </a:tr>
            </a:tbl>
          </a:graphicData>
        </a:graphic>
      </p:graphicFrame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5CF82CCD-DDB4-4C96-B317-2291A355980E}"/>
              </a:ext>
            </a:extLst>
          </p:cNvPr>
          <p:cNvGraphicFramePr>
            <a:graphicFrameLocks noGrp="1"/>
          </p:cNvGraphicFramePr>
          <p:nvPr/>
        </p:nvGraphicFramePr>
        <p:xfrm>
          <a:off x="9765480" y="1047858"/>
          <a:ext cx="2182191" cy="475488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2182191">
                  <a:extLst>
                    <a:ext uri="{9D8B030D-6E8A-4147-A177-3AD203B41FA5}">
                      <a16:colId xmlns:a16="http://schemas.microsoft.com/office/drawing/2014/main" val="3241094069"/>
                    </a:ext>
                  </a:extLst>
                </a:gridCol>
              </a:tblGrid>
              <a:tr h="3640299">
                <a:tc>
                  <a:txBody>
                    <a:bodyPr/>
                    <a:lstStyle/>
                    <a:p>
                      <a:r>
                        <a:rPr lang="en-GB" dirty="0"/>
                        <a:t>Stack Frame</a:t>
                      </a:r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4957088"/>
                  </a:ext>
                </a:extLst>
              </a:tr>
            </a:tbl>
          </a:graphicData>
        </a:graphic>
      </p:graphicFrame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id="{04EA50CB-0923-466F-8BE1-7502585B29EE}"/>
              </a:ext>
            </a:extLst>
          </p:cNvPr>
          <p:cNvGraphicFramePr>
            <a:graphicFrameLocks/>
          </p:cNvGraphicFramePr>
          <p:nvPr/>
        </p:nvGraphicFramePr>
        <p:xfrm>
          <a:off x="5569248" y="1185603"/>
          <a:ext cx="3664627" cy="3708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5123">
                  <a:extLst>
                    <a:ext uri="{9D8B030D-6E8A-4147-A177-3AD203B41FA5}">
                      <a16:colId xmlns:a16="http://schemas.microsoft.com/office/drawing/2014/main" val="4091683011"/>
                    </a:ext>
                  </a:extLst>
                </a:gridCol>
                <a:gridCol w="1481328">
                  <a:extLst>
                    <a:ext uri="{9D8B030D-6E8A-4147-A177-3AD203B41FA5}">
                      <a16:colId xmlns:a16="http://schemas.microsoft.com/office/drawing/2014/main" val="4271693446"/>
                    </a:ext>
                  </a:extLst>
                </a:gridCol>
                <a:gridCol w="1408176">
                  <a:extLst>
                    <a:ext uri="{9D8B030D-6E8A-4147-A177-3AD203B41FA5}">
                      <a16:colId xmlns:a16="http://schemas.microsoft.com/office/drawing/2014/main" val="10053299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1" dirty="0"/>
                        <a:t>Call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return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2937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1316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89338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4523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05722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8015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84962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046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24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46038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120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110055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B29AD4F-A981-4EA3-9FD8-BF56994CA940}"/>
              </a:ext>
            </a:extLst>
          </p:cNvPr>
          <p:cNvSpPr txBox="1"/>
          <p:nvPr/>
        </p:nvSpPr>
        <p:spPr>
          <a:xfrm>
            <a:off x="6347792" y="5100928"/>
            <a:ext cx="13227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Output: 120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F1DD13D-E31E-4B7C-9EBF-352570FC0993}"/>
              </a:ext>
            </a:extLst>
          </p:cNvPr>
          <p:cNvSpPr txBox="1"/>
          <p:nvPr/>
        </p:nvSpPr>
        <p:spPr>
          <a:xfrm>
            <a:off x="8677150" y="5884700"/>
            <a:ext cx="33457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Pop call 1 to factorial from stack</a:t>
            </a:r>
          </a:p>
        </p:txBody>
      </p:sp>
    </p:spTree>
    <p:extLst>
      <p:ext uri="{BB962C8B-B14F-4D97-AF65-F5344CB8AC3E}">
        <p14:creationId xmlns:p14="http://schemas.microsoft.com/office/powerpoint/2010/main" val="100610240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A947E-BFA0-42A7-8B62-83726F8CDC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Greatest Common Divisor of 2 numbers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F123E84-ABB7-40D0-9732-8D53AC3C12EF}"/>
              </a:ext>
            </a:extLst>
          </p:cNvPr>
          <p:cNvSpPr txBox="1"/>
          <p:nvPr/>
        </p:nvSpPr>
        <p:spPr>
          <a:xfrm>
            <a:off x="7361998" y="1499409"/>
            <a:ext cx="428666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n-GB" sz="2400" dirty="0"/>
              <a:t>This function finds the greatest common divisor of two numbers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n-GB" sz="240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GB" sz="2400" dirty="0"/>
              <a:t>Identify the general case and the base case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n-GB" sz="240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GB" sz="2400" dirty="0"/>
              <a:t>This is a tail recursive function that has no pending operations that get performed on return from each recursive call</a:t>
            </a:r>
          </a:p>
        </p:txBody>
      </p:sp>
      <p:graphicFrame>
        <p:nvGraphicFramePr>
          <p:cNvPr id="8" name="Table 4">
            <a:extLst>
              <a:ext uri="{FF2B5EF4-FFF2-40B4-BE49-F238E27FC236}">
                <a16:creationId xmlns:a16="http://schemas.microsoft.com/office/drawing/2014/main" id="{9D8036B6-3640-487C-B134-F230E071C7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5357553"/>
              </p:ext>
            </p:extLst>
          </p:nvPr>
        </p:nvGraphicFramePr>
        <p:xfrm>
          <a:off x="543338" y="1270656"/>
          <a:ext cx="6427305" cy="3791673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51910">
                  <a:extLst>
                    <a:ext uri="{9D8B030D-6E8A-4147-A177-3AD203B41FA5}">
                      <a16:colId xmlns:a16="http://schemas.microsoft.com/office/drawing/2014/main" val="4062399355"/>
                    </a:ext>
                  </a:extLst>
                </a:gridCol>
                <a:gridCol w="5875395">
                  <a:extLst>
                    <a:ext uri="{9D8B030D-6E8A-4147-A177-3AD203B41FA5}">
                      <a16:colId xmlns:a16="http://schemas.microsoft.com/office/drawing/2014/main" val="3046112258"/>
                    </a:ext>
                  </a:extLst>
                </a:gridCol>
              </a:tblGrid>
              <a:tr h="379167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def </a:t>
                      </a:r>
                      <a:r>
                        <a:rPr lang="en-GB" sz="2400" b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gcd</a:t>
                      </a: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(</a:t>
                      </a:r>
                      <a:r>
                        <a:rPr lang="en-GB" sz="2400" b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x,y</a:t>
                      </a: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):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if y == 0: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 return x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else: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 return </a:t>
                      </a:r>
                      <a:r>
                        <a:rPr lang="en-GB" sz="2400" b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gcd</a:t>
                      </a: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(y, x % y)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print(</a:t>
                      </a:r>
                      <a:r>
                        <a:rPr lang="en-GB" sz="2400" b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gcd</a:t>
                      </a: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(8,12))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17340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490615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A947E-BFA0-42A7-8B62-83726F8CDC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Greatest Common Divisor of 2 numbers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F123E84-ABB7-40D0-9732-8D53AC3C12EF}"/>
              </a:ext>
            </a:extLst>
          </p:cNvPr>
          <p:cNvSpPr txBox="1"/>
          <p:nvPr/>
        </p:nvSpPr>
        <p:spPr>
          <a:xfrm>
            <a:off x="7361998" y="1499409"/>
            <a:ext cx="428666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n-GB" sz="2400" dirty="0"/>
              <a:t>This function finds the greatest common divisor of two numbers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n-GB" sz="240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GB" sz="2400" dirty="0"/>
              <a:t>Identify the general case and the base case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n-GB" sz="240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GB" sz="2400" dirty="0"/>
              <a:t>This is a tail recursive function has no pending operations that get performed on return from each recursive call</a:t>
            </a:r>
          </a:p>
        </p:txBody>
      </p:sp>
      <p:graphicFrame>
        <p:nvGraphicFramePr>
          <p:cNvPr id="8" name="Table 4">
            <a:extLst>
              <a:ext uri="{FF2B5EF4-FFF2-40B4-BE49-F238E27FC236}">
                <a16:creationId xmlns:a16="http://schemas.microsoft.com/office/drawing/2014/main" id="{9D8036B6-3640-487C-B134-F230E071C7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4773517"/>
              </p:ext>
            </p:extLst>
          </p:nvPr>
        </p:nvGraphicFramePr>
        <p:xfrm>
          <a:off x="543338" y="1270656"/>
          <a:ext cx="6427305" cy="3791673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51910">
                  <a:extLst>
                    <a:ext uri="{9D8B030D-6E8A-4147-A177-3AD203B41FA5}">
                      <a16:colId xmlns:a16="http://schemas.microsoft.com/office/drawing/2014/main" val="4062399355"/>
                    </a:ext>
                  </a:extLst>
                </a:gridCol>
                <a:gridCol w="5875395">
                  <a:extLst>
                    <a:ext uri="{9D8B030D-6E8A-4147-A177-3AD203B41FA5}">
                      <a16:colId xmlns:a16="http://schemas.microsoft.com/office/drawing/2014/main" val="3046112258"/>
                    </a:ext>
                  </a:extLst>
                </a:gridCol>
              </a:tblGrid>
              <a:tr h="379167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def </a:t>
                      </a:r>
                      <a:r>
                        <a:rPr lang="en-GB" sz="2400" b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gcd</a:t>
                      </a: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(</a:t>
                      </a:r>
                      <a:r>
                        <a:rPr lang="en-GB" sz="2400" b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x,y</a:t>
                      </a: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):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if y == 0: # base case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 return x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else: # general case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 return </a:t>
                      </a:r>
                      <a:r>
                        <a:rPr lang="en-GB" sz="2400" b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gcd</a:t>
                      </a: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(y, x % y)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print(</a:t>
                      </a:r>
                      <a:r>
                        <a:rPr lang="en-GB" sz="2400" b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gcd</a:t>
                      </a: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(8,12))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17340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799373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A947E-BFA0-42A7-8B62-83726F8CDC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Trace Greatest Common Divisor for 8 and 12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AA56A5D-5D56-4E65-936D-7ED6AC867AC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6743505"/>
              </p:ext>
            </p:extLst>
          </p:nvPr>
        </p:nvGraphicFramePr>
        <p:xfrm>
          <a:off x="7454113" y="1209934"/>
          <a:ext cx="2631327" cy="27217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04118">
                  <a:extLst>
                    <a:ext uri="{9D8B030D-6E8A-4147-A177-3AD203B41FA5}">
                      <a16:colId xmlns:a16="http://schemas.microsoft.com/office/drawing/2014/main" val="386014621"/>
                    </a:ext>
                  </a:extLst>
                </a:gridCol>
                <a:gridCol w="847979">
                  <a:extLst>
                    <a:ext uri="{9D8B030D-6E8A-4147-A177-3AD203B41FA5}">
                      <a16:colId xmlns:a16="http://schemas.microsoft.com/office/drawing/2014/main" val="1114183750"/>
                    </a:ext>
                  </a:extLst>
                </a:gridCol>
                <a:gridCol w="979230">
                  <a:extLst>
                    <a:ext uri="{9D8B030D-6E8A-4147-A177-3AD203B41FA5}">
                      <a16:colId xmlns:a16="http://schemas.microsoft.com/office/drawing/2014/main" val="4091683011"/>
                    </a:ext>
                  </a:extLst>
                </a:gridCol>
              </a:tblGrid>
              <a:tr h="814167">
                <a:tc>
                  <a:txBody>
                    <a:bodyPr/>
                    <a:lstStyle/>
                    <a:p>
                      <a:r>
                        <a:rPr lang="en-GB" sz="2400" b="1" dirty="0"/>
                        <a:t>call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/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2937610"/>
                  </a:ext>
                </a:extLst>
              </a:tr>
              <a:tr h="4769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4523284"/>
                  </a:ext>
                </a:extLst>
              </a:tr>
              <a:tr h="4769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0572222"/>
                  </a:ext>
                </a:extLst>
              </a:tr>
              <a:tr h="4769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2801591"/>
                  </a:ext>
                </a:extLst>
              </a:tr>
              <a:tr h="4769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8496235"/>
                  </a:ext>
                </a:extLst>
              </a:tr>
            </a:tbl>
          </a:graphicData>
        </a:graphic>
      </p:graphicFrame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0AB9457F-5717-4E30-8173-3563DC5F4496}"/>
              </a:ext>
            </a:extLst>
          </p:cNvPr>
          <p:cNvGraphicFramePr>
            <a:graphicFrameLocks noGrp="1"/>
          </p:cNvGraphicFramePr>
          <p:nvPr/>
        </p:nvGraphicFramePr>
        <p:xfrm>
          <a:off x="543338" y="1270656"/>
          <a:ext cx="6427305" cy="3791673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51910">
                  <a:extLst>
                    <a:ext uri="{9D8B030D-6E8A-4147-A177-3AD203B41FA5}">
                      <a16:colId xmlns:a16="http://schemas.microsoft.com/office/drawing/2014/main" val="4062399355"/>
                    </a:ext>
                  </a:extLst>
                </a:gridCol>
                <a:gridCol w="5875395">
                  <a:extLst>
                    <a:ext uri="{9D8B030D-6E8A-4147-A177-3AD203B41FA5}">
                      <a16:colId xmlns:a16="http://schemas.microsoft.com/office/drawing/2014/main" val="3046112258"/>
                    </a:ext>
                  </a:extLst>
                </a:gridCol>
              </a:tblGrid>
              <a:tr h="379167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def </a:t>
                      </a:r>
                      <a:r>
                        <a:rPr lang="en-GB" sz="2400" b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gcd</a:t>
                      </a: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(</a:t>
                      </a:r>
                      <a:r>
                        <a:rPr lang="en-GB" sz="2400" b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x,y</a:t>
                      </a: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):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if y == 0: # base case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 return x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else: # general case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 return </a:t>
                      </a:r>
                      <a:r>
                        <a:rPr lang="en-GB" sz="2400" b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gcd</a:t>
                      </a: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(y, x % y)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print(</a:t>
                      </a:r>
                      <a:r>
                        <a:rPr lang="en-GB" sz="2400" b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gcd</a:t>
                      </a: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(8,12))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17340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511284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A947E-BFA0-42A7-8B62-83726F8CDC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Trace Greatest Common Divisor for 8 and 12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AA56A5D-5D56-4E65-936D-7ED6AC867AC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1206142"/>
              </p:ext>
            </p:extLst>
          </p:nvPr>
        </p:nvGraphicFramePr>
        <p:xfrm>
          <a:off x="7454113" y="1209934"/>
          <a:ext cx="2631327" cy="27217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04118">
                  <a:extLst>
                    <a:ext uri="{9D8B030D-6E8A-4147-A177-3AD203B41FA5}">
                      <a16:colId xmlns:a16="http://schemas.microsoft.com/office/drawing/2014/main" val="386014621"/>
                    </a:ext>
                  </a:extLst>
                </a:gridCol>
                <a:gridCol w="847979">
                  <a:extLst>
                    <a:ext uri="{9D8B030D-6E8A-4147-A177-3AD203B41FA5}">
                      <a16:colId xmlns:a16="http://schemas.microsoft.com/office/drawing/2014/main" val="1114183750"/>
                    </a:ext>
                  </a:extLst>
                </a:gridCol>
                <a:gridCol w="979230">
                  <a:extLst>
                    <a:ext uri="{9D8B030D-6E8A-4147-A177-3AD203B41FA5}">
                      <a16:colId xmlns:a16="http://schemas.microsoft.com/office/drawing/2014/main" val="4091683011"/>
                    </a:ext>
                  </a:extLst>
                </a:gridCol>
              </a:tblGrid>
              <a:tr h="814167">
                <a:tc>
                  <a:txBody>
                    <a:bodyPr/>
                    <a:lstStyle/>
                    <a:p>
                      <a:r>
                        <a:rPr lang="en-GB" sz="2400" b="1" dirty="0"/>
                        <a:t>call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/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2937610"/>
                  </a:ext>
                </a:extLst>
              </a:tr>
              <a:tr h="4769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4523284"/>
                  </a:ext>
                </a:extLst>
              </a:tr>
              <a:tr h="4769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0572222"/>
                  </a:ext>
                </a:extLst>
              </a:tr>
              <a:tr h="4769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2801591"/>
                  </a:ext>
                </a:extLst>
              </a:tr>
              <a:tr h="4769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8496235"/>
                  </a:ext>
                </a:extLst>
              </a:tr>
            </a:tbl>
          </a:graphicData>
        </a:graphic>
      </p:graphicFrame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0AB9457F-5717-4E30-8173-3563DC5F44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9804108"/>
              </p:ext>
            </p:extLst>
          </p:nvPr>
        </p:nvGraphicFramePr>
        <p:xfrm>
          <a:off x="543338" y="1270656"/>
          <a:ext cx="6427305" cy="3791673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51910">
                  <a:extLst>
                    <a:ext uri="{9D8B030D-6E8A-4147-A177-3AD203B41FA5}">
                      <a16:colId xmlns:a16="http://schemas.microsoft.com/office/drawing/2014/main" val="4062399355"/>
                    </a:ext>
                  </a:extLst>
                </a:gridCol>
                <a:gridCol w="5875395">
                  <a:extLst>
                    <a:ext uri="{9D8B030D-6E8A-4147-A177-3AD203B41FA5}">
                      <a16:colId xmlns:a16="http://schemas.microsoft.com/office/drawing/2014/main" val="3046112258"/>
                    </a:ext>
                  </a:extLst>
                </a:gridCol>
              </a:tblGrid>
              <a:tr h="379167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def </a:t>
                      </a:r>
                      <a:r>
                        <a:rPr lang="en-GB" sz="2400" b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gcd</a:t>
                      </a: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(</a:t>
                      </a:r>
                      <a:r>
                        <a:rPr lang="en-GB" sz="2400" b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x,y</a:t>
                      </a: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):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if y == 0: # base case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 return x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else: # general case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 return </a:t>
                      </a:r>
                      <a:r>
                        <a:rPr lang="en-GB" sz="2400" b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gcd</a:t>
                      </a: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(y, x % y)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print(</a:t>
                      </a:r>
                      <a:r>
                        <a:rPr lang="en-GB" sz="2400" b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gcd</a:t>
                      </a: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(8,12))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1734051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0BBDBC99-F30E-4B48-A3AD-ED5F06F4E899}"/>
              </a:ext>
            </a:extLst>
          </p:cNvPr>
          <p:cNvSpPr txBox="1"/>
          <p:nvPr/>
        </p:nvSpPr>
        <p:spPr>
          <a:xfrm>
            <a:off x="7454113" y="4176505"/>
            <a:ext cx="24704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Output: 4</a:t>
            </a:r>
          </a:p>
        </p:txBody>
      </p:sp>
    </p:spTree>
    <p:extLst>
      <p:ext uri="{BB962C8B-B14F-4D97-AF65-F5344CB8AC3E}">
        <p14:creationId xmlns:p14="http://schemas.microsoft.com/office/powerpoint/2010/main" val="10760672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A947E-BFA0-42A7-8B62-83726F8CDC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Fibonacci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0E3CF1C-C6C0-441C-AE40-DFE38CAEF45A}"/>
              </a:ext>
            </a:extLst>
          </p:cNvPr>
          <p:cNvSpPr txBox="1"/>
          <p:nvPr/>
        </p:nvSpPr>
        <p:spPr>
          <a:xfrm>
            <a:off x="7956885" y="1364074"/>
            <a:ext cx="391427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en-GB" sz="2400" dirty="0"/>
              <a:t>The Fibonacci sequence is the sum of the two previous numbers </a:t>
            </a:r>
          </a:p>
          <a:p>
            <a:endParaRPr lang="en-GB" sz="2400" dirty="0"/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GB" sz="2400" dirty="0"/>
              <a:t>the Fibonacci sequence for the first 7 integers is: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en-GB" sz="2400" dirty="0"/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en-GB" sz="2400" dirty="0"/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en-GB" sz="2400" dirty="0"/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GB" sz="2400" dirty="0"/>
              <a:t>The Fibonacci recursive function is an example of tree recursion.  </a:t>
            </a:r>
          </a:p>
        </p:txBody>
      </p:sp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id="{AA756440-2E34-4CBE-8500-F6063E0A67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9886829"/>
              </p:ext>
            </p:extLst>
          </p:nvPr>
        </p:nvGraphicFramePr>
        <p:xfrm>
          <a:off x="803321" y="1533162"/>
          <a:ext cx="5711042" cy="4421823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90405">
                  <a:extLst>
                    <a:ext uri="{9D8B030D-6E8A-4147-A177-3AD203B41FA5}">
                      <a16:colId xmlns:a16="http://schemas.microsoft.com/office/drawing/2014/main" val="4062399355"/>
                    </a:ext>
                  </a:extLst>
                </a:gridCol>
                <a:gridCol w="5220637">
                  <a:extLst>
                    <a:ext uri="{9D8B030D-6E8A-4147-A177-3AD203B41FA5}">
                      <a16:colId xmlns:a16="http://schemas.microsoft.com/office/drawing/2014/main" val="3046112258"/>
                    </a:ext>
                  </a:extLst>
                </a:gridCol>
              </a:tblGrid>
              <a:tr h="379167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24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def fib(n):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if n &lt;= 1: # base case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 return n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else: # general case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 return fib(n-1) + fib(n-2)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endParaRPr lang="en-GB" sz="24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print(fib(7))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endParaRPr lang="en-GB" sz="24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1734051"/>
                  </a:ext>
                </a:extLst>
              </a:tr>
            </a:tbl>
          </a:graphicData>
        </a:graphic>
      </p:graphicFrame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6E04142E-9699-4966-841C-0CE5571B3E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414742"/>
              </p:ext>
            </p:extLst>
          </p:nvPr>
        </p:nvGraphicFramePr>
        <p:xfrm>
          <a:off x="7801815" y="3744074"/>
          <a:ext cx="4069344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668">
                  <a:extLst>
                    <a:ext uri="{9D8B030D-6E8A-4147-A177-3AD203B41FA5}">
                      <a16:colId xmlns:a16="http://schemas.microsoft.com/office/drawing/2014/main" val="642870727"/>
                    </a:ext>
                  </a:extLst>
                </a:gridCol>
                <a:gridCol w="508668">
                  <a:extLst>
                    <a:ext uri="{9D8B030D-6E8A-4147-A177-3AD203B41FA5}">
                      <a16:colId xmlns:a16="http://schemas.microsoft.com/office/drawing/2014/main" val="4217824797"/>
                    </a:ext>
                  </a:extLst>
                </a:gridCol>
                <a:gridCol w="508668">
                  <a:extLst>
                    <a:ext uri="{9D8B030D-6E8A-4147-A177-3AD203B41FA5}">
                      <a16:colId xmlns:a16="http://schemas.microsoft.com/office/drawing/2014/main" val="1328412155"/>
                    </a:ext>
                  </a:extLst>
                </a:gridCol>
                <a:gridCol w="508668">
                  <a:extLst>
                    <a:ext uri="{9D8B030D-6E8A-4147-A177-3AD203B41FA5}">
                      <a16:colId xmlns:a16="http://schemas.microsoft.com/office/drawing/2014/main" val="3343676191"/>
                    </a:ext>
                  </a:extLst>
                </a:gridCol>
                <a:gridCol w="508668">
                  <a:extLst>
                    <a:ext uri="{9D8B030D-6E8A-4147-A177-3AD203B41FA5}">
                      <a16:colId xmlns:a16="http://schemas.microsoft.com/office/drawing/2014/main" val="4203087876"/>
                    </a:ext>
                  </a:extLst>
                </a:gridCol>
                <a:gridCol w="508668">
                  <a:extLst>
                    <a:ext uri="{9D8B030D-6E8A-4147-A177-3AD203B41FA5}">
                      <a16:colId xmlns:a16="http://schemas.microsoft.com/office/drawing/2014/main" val="527699394"/>
                    </a:ext>
                  </a:extLst>
                </a:gridCol>
                <a:gridCol w="508668">
                  <a:extLst>
                    <a:ext uri="{9D8B030D-6E8A-4147-A177-3AD203B41FA5}">
                      <a16:colId xmlns:a16="http://schemas.microsoft.com/office/drawing/2014/main" val="1531951803"/>
                    </a:ext>
                  </a:extLst>
                </a:gridCol>
                <a:gridCol w="508668">
                  <a:extLst>
                    <a:ext uri="{9D8B030D-6E8A-4147-A177-3AD203B41FA5}">
                      <a16:colId xmlns:a16="http://schemas.microsoft.com/office/drawing/2014/main" val="2726967284"/>
                    </a:ext>
                  </a:extLst>
                </a:gridCol>
              </a:tblGrid>
              <a:tr h="331391">
                <a:tc>
                  <a:txBody>
                    <a:bodyPr/>
                    <a:lstStyle/>
                    <a:p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8660698"/>
                  </a:ext>
                </a:extLst>
              </a:tr>
              <a:tr h="331391">
                <a:tc>
                  <a:txBody>
                    <a:bodyPr/>
                    <a:lstStyle/>
                    <a:p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39077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269254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A947E-BFA0-42A7-8B62-83726F8CDC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Trace Fibonacci for n=3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AA56A5D-5D56-4E65-936D-7ED6AC867AC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4437486"/>
              </p:ext>
            </p:extLst>
          </p:nvPr>
        </p:nvGraphicFramePr>
        <p:xfrm>
          <a:off x="8021296" y="1076685"/>
          <a:ext cx="3550772" cy="37993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5095">
                  <a:extLst>
                    <a:ext uri="{9D8B030D-6E8A-4147-A177-3AD203B41FA5}">
                      <a16:colId xmlns:a16="http://schemas.microsoft.com/office/drawing/2014/main" val="386014621"/>
                    </a:ext>
                  </a:extLst>
                </a:gridCol>
                <a:gridCol w="1144282">
                  <a:extLst>
                    <a:ext uri="{9D8B030D-6E8A-4147-A177-3AD203B41FA5}">
                      <a16:colId xmlns:a16="http://schemas.microsoft.com/office/drawing/2014/main" val="1114183750"/>
                    </a:ext>
                  </a:extLst>
                </a:gridCol>
                <a:gridCol w="1321395">
                  <a:extLst>
                    <a:ext uri="{9D8B030D-6E8A-4147-A177-3AD203B41FA5}">
                      <a16:colId xmlns:a16="http://schemas.microsoft.com/office/drawing/2014/main" val="4091683011"/>
                    </a:ext>
                  </a:extLst>
                </a:gridCol>
              </a:tblGrid>
              <a:tr h="485686">
                <a:tc>
                  <a:txBody>
                    <a:bodyPr/>
                    <a:lstStyle/>
                    <a:p>
                      <a:r>
                        <a:rPr lang="en-GB" sz="1800" b="1" dirty="0"/>
                        <a:t>call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1" dirty="0"/>
                        <a:t>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1" dirty="0"/>
                        <a:t>return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2937610"/>
                  </a:ext>
                </a:extLst>
              </a:tr>
              <a:tr h="3681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4523284"/>
                  </a:ext>
                </a:extLst>
              </a:tr>
              <a:tr h="3681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/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4665831"/>
                  </a:ext>
                </a:extLst>
              </a:tr>
              <a:tr h="3681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/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6018681"/>
                  </a:ext>
                </a:extLst>
              </a:tr>
              <a:tr h="3681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/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738107"/>
                  </a:ext>
                </a:extLst>
              </a:tr>
              <a:tr h="3681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/>
                        <a:t>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8531705"/>
                  </a:ext>
                </a:extLst>
              </a:tr>
              <a:tr h="3681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/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3330113"/>
                  </a:ext>
                </a:extLst>
              </a:tr>
              <a:tr h="3681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81739"/>
                  </a:ext>
                </a:extLst>
              </a:tr>
              <a:tr h="3681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/>
                        <a:t>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1272223"/>
                  </a:ext>
                </a:extLst>
              </a:tr>
              <a:tr h="3681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3020825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0BBDBC99-F30E-4B48-A3AD-ED5F06F4E899}"/>
              </a:ext>
            </a:extLst>
          </p:cNvPr>
          <p:cNvSpPr txBox="1"/>
          <p:nvPr/>
        </p:nvSpPr>
        <p:spPr>
          <a:xfrm>
            <a:off x="7982708" y="4996485"/>
            <a:ext cx="340597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Output: 2</a:t>
            </a:r>
          </a:p>
          <a:p>
            <a:endParaRPr lang="en-GB" sz="2400" dirty="0"/>
          </a:p>
          <a:p>
            <a:r>
              <a:rPr lang="en-GB" sz="2400" dirty="0"/>
              <a:t>Extension Trace the algorithm for n=4</a:t>
            </a:r>
          </a:p>
        </p:txBody>
      </p:sp>
      <p:graphicFrame>
        <p:nvGraphicFramePr>
          <p:cNvPr id="8" name="Table 4">
            <a:extLst>
              <a:ext uri="{FF2B5EF4-FFF2-40B4-BE49-F238E27FC236}">
                <a16:creationId xmlns:a16="http://schemas.microsoft.com/office/drawing/2014/main" id="{4B3CD0C6-AEDE-4D85-B728-F625CC13AB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4266727"/>
              </p:ext>
            </p:extLst>
          </p:nvPr>
        </p:nvGraphicFramePr>
        <p:xfrm>
          <a:off x="803321" y="1533162"/>
          <a:ext cx="5711042" cy="4421823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90405">
                  <a:extLst>
                    <a:ext uri="{9D8B030D-6E8A-4147-A177-3AD203B41FA5}">
                      <a16:colId xmlns:a16="http://schemas.microsoft.com/office/drawing/2014/main" val="4062399355"/>
                    </a:ext>
                  </a:extLst>
                </a:gridCol>
                <a:gridCol w="5220637">
                  <a:extLst>
                    <a:ext uri="{9D8B030D-6E8A-4147-A177-3AD203B41FA5}">
                      <a16:colId xmlns:a16="http://schemas.microsoft.com/office/drawing/2014/main" val="3046112258"/>
                    </a:ext>
                  </a:extLst>
                </a:gridCol>
              </a:tblGrid>
              <a:tr h="379167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24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def fib(n):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if n &lt;= 1: # base case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 return n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else: # general case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 return fib(n-1) + fib(n-2)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endParaRPr lang="en-GB" sz="24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print(fib(3))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endParaRPr lang="en-GB" sz="24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17340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458800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E4D215-5B30-4023-B025-5A64718BE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Extension: Koch Snowflake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09A319-9FE6-415B-9779-D236919C0B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577" y="940277"/>
            <a:ext cx="5272958" cy="43513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sz="2000" dirty="0"/>
              <a:t>The Koch snowflake is a great application of recursive functions.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2000" dirty="0"/>
              <a:t>Experiment with the Koch snowflake changing parameters of depth and length.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2000" dirty="0"/>
              <a:t>A Koch snowflake is an example of a fractal which has the same properties at different scales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2000" dirty="0"/>
              <a:t>Download code from: </a:t>
            </a:r>
            <a:r>
              <a:rPr lang="en-GB" sz="2000" dirty="0">
                <a:hlinkClick r:id="rId2"/>
              </a:rPr>
              <a:t>koch-snowflake.py</a:t>
            </a:r>
            <a:endParaRPr lang="en-GB" sz="2000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8F67611-C02A-4D28-9D1D-BE20B03B3C10}"/>
              </a:ext>
            </a:extLst>
          </p:cNvPr>
          <p:cNvSpPr/>
          <p:nvPr/>
        </p:nvSpPr>
        <p:spPr>
          <a:xfrm>
            <a:off x="5498535" y="204049"/>
            <a:ext cx="6467888" cy="6247864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r>
              <a:rPr lang="en-GB" sz="1600" dirty="0">
                <a:latin typeface="Consolas" panose="020B0609020204030204" pitchFamily="49" charset="0"/>
              </a:rPr>
              <a:t>from turtle import *</a:t>
            </a:r>
          </a:p>
          <a:p>
            <a:endParaRPr lang="en-GB" sz="1600" dirty="0">
              <a:latin typeface="Consolas" panose="020B0609020204030204" pitchFamily="49" charset="0"/>
            </a:endParaRPr>
          </a:p>
          <a:p>
            <a:r>
              <a:rPr lang="en-GB" sz="1600" dirty="0">
                <a:latin typeface="Consolas" panose="020B0609020204030204" pitchFamily="49" charset="0"/>
              </a:rPr>
              <a:t>speed(0)</a:t>
            </a:r>
          </a:p>
          <a:p>
            <a:r>
              <a:rPr lang="en-GB" sz="1600" dirty="0" err="1">
                <a:latin typeface="Consolas" panose="020B0609020204030204" pitchFamily="49" charset="0"/>
              </a:rPr>
              <a:t>pencolor</a:t>
            </a:r>
            <a:r>
              <a:rPr lang="en-GB" sz="1600" dirty="0">
                <a:latin typeface="Consolas" panose="020B0609020204030204" pitchFamily="49" charset="0"/>
              </a:rPr>
              <a:t>("blue")</a:t>
            </a:r>
          </a:p>
          <a:p>
            <a:endParaRPr lang="en-GB" sz="1600" dirty="0">
              <a:latin typeface="Consolas" panose="020B0609020204030204" pitchFamily="49" charset="0"/>
            </a:endParaRPr>
          </a:p>
          <a:p>
            <a:r>
              <a:rPr lang="en-GB" sz="1600" dirty="0">
                <a:latin typeface="Consolas" panose="020B0609020204030204" pitchFamily="49" charset="0"/>
              </a:rPr>
              <a:t>def snowflake(</a:t>
            </a:r>
            <a:r>
              <a:rPr lang="en-GB" sz="1600" dirty="0" err="1">
                <a:latin typeface="Consolas" panose="020B0609020204030204" pitchFamily="49" charset="0"/>
              </a:rPr>
              <a:t>depth,length</a:t>
            </a:r>
            <a:r>
              <a:rPr lang="en-GB" sz="1600" dirty="0">
                <a:latin typeface="Consolas" panose="020B0609020204030204" pitchFamily="49" charset="0"/>
              </a:rPr>
              <a:t>):</a:t>
            </a:r>
          </a:p>
          <a:p>
            <a:r>
              <a:rPr lang="en-GB" sz="1600" dirty="0">
                <a:latin typeface="Consolas" panose="020B0609020204030204" pitchFamily="49" charset="0"/>
              </a:rPr>
              <a:t>    </a:t>
            </a:r>
          </a:p>
          <a:p>
            <a:r>
              <a:rPr lang="en-GB" sz="1600" dirty="0">
                <a:latin typeface="Consolas" panose="020B0609020204030204" pitchFamily="49" charset="0"/>
              </a:rPr>
              <a:t>    if depth==0:</a:t>
            </a:r>
          </a:p>
          <a:p>
            <a:r>
              <a:rPr lang="en-GB" sz="1600" dirty="0">
                <a:latin typeface="Consolas" panose="020B0609020204030204" pitchFamily="49" charset="0"/>
              </a:rPr>
              <a:t>        forward(length)</a:t>
            </a:r>
          </a:p>
          <a:p>
            <a:r>
              <a:rPr lang="en-GB" sz="1600" dirty="0">
                <a:latin typeface="Consolas" panose="020B0609020204030204" pitchFamily="49" charset="0"/>
              </a:rPr>
              <a:t>    else:</a:t>
            </a:r>
          </a:p>
          <a:p>
            <a:r>
              <a:rPr lang="en-GB" sz="1600" dirty="0">
                <a:latin typeface="Consolas" panose="020B0609020204030204" pitchFamily="49" charset="0"/>
              </a:rPr>
              <a:t>        snowflake(depth-1,length/3)</a:t>
            </a:r>
          </a:p>
          <a:p>
            <a:r>
              <a:rPr lang="en-GB" sz="1600" dirty="0">
                <a:latin typeface="Consolas" panose="020B0609020204030204" pitchFamily="49" charset="0"/>
              </a:rPr>
              <a:t>        left(60)</a:t>
            </a:r>
          </a:p>
          <a:p>
            <a:r>
              <a:rPr lang="en-GB" sz="1600" dirty="0">
                <a:latin typeface="Consolas" panose="020B0609020204030204" pitchFamily="49" charset="0"/>
              </a:rPr>
              <a:t>        snowflake(depth-1,length/3)</a:t>
            </a:r>
          </a:p>
          <a:p>
            <a:r>
              <a:rPr lang="en-GB" sz="1600" dirty="0">
                <a:latin typeface="Consolas" panose="020B0609020204030204" pitchFamily="49" charset="0"/>
              </a:rPr>
              <a:t>        right(120)</a:t>
            </a:r>
          </a:p>
          <a:p>
            <a:r>
              <a:rPr lang="en-GB" sz="1600" dirty="0">
                <a:latin typeface="Consolas" panose="020B0609020204030204" pitchFamily="49" charset="0"/>
              </a:rPr>
              <a:t>        snowflake(depth-1,length/3)</a:t>
            </a:r>
          </a:p>
          <a:p>
            <a:r>
              <a:rPr lang="en-GB" sz="1600" dirty="0">
                <a:latin typeface="Consolas" panose="020B0609020204030204" pitchFamily="49" charset="0"/>
              </a:rPr>
              <a:t>        left(60)</a:t>
            </a:r>
          </a:p>
          <a:p>
            <a:r>
              <a:rPr lang="en-GB" sz="1600" dirty="0">
                <a:latin typeface="Consolas" panose="020B0609020204030204" pitchFamily="49" charset="0"/>
              </a:rPr>
              <a:t>        snowflake(depth-1,length/3)</a:t>
            </a:r>
          </a:p>
          <a:p>
            <a:endParaRPr lang="en-GB" sz="1600" dirty="0">
              <a:latin typeface="Consolas" panose="020B0609020204030204" pitchFamily="49" charset="0"/>
            </a:endParaRPr>
          </a:p>
          <a:p>
            <a:r>
              <a:rPr lang="en-GB" sz="1600" dirty="0" err="1">
                <a:latin typeface="Consolas" panose="020B0609020204030204" pitchFamily="49" charset="0"/>
              </a:rPr>
              <a:t>begin_fill</a:t>
            </a:r>
            <a:r>
              <a:rPr lang="en-GB" sz="1600" dirty="0">
                <a:latin typeface="Consolas" panose="020B0609020204030204" pitchFamily="49" charset="0"/>
              </a:rPr>
              <a:t>()</a:t>
            </a:r>
          </a:p>
          <a:p>
            <a:r>
              <a:rPr lang="en-GB" sz="1600" dirty="0" err="1">
                <a:latin typeface="Consolas" panose="020B0609020204030204" pitchFamily="49" charset="0"/>
              </a:rPr>
              <a:t>fillcolor</a:t>
            </a:r>
            <a:r>
              <a:rPr lang="en-GB" sz="1600" dirty="0">
                <a:latin typeface="Consolas" panose="020B0609020204030204" pitchFamily="49" charset="0"/>
              </a:rPr>
              <a:t>("yellow")</a:t>
            </a:r>
          </a:p>
          <a:p>
            <a:r>
              <a:rPr lang="en-GB" sz="1600" dirty="0">
                <a:latin typeface="Consolas" panose="020B0609020204030204" pitchFamily="49" charset="0"/>
              </a:rPr>
              <a:t>for </a:t>
            </a:r>
            <a:r>
              <a:rPr lang="en-GB" sz="1600" dirty="0" err="1">
                <a:latin typeface="Consolas" panose="020B0609020204030204" pitchFamily="49" charset="0"/>
              </a:rPr>
              <a:t>i</a:t>
            </a:r>
            <a:r>
              <a:rPr lang="en-GB" sz="1600" dirty="0">
                <a:latin typeface="Consolas" panose="020B0609020204030204" pitchFamily="49" charset="0"/>
              </a:rPr>
              <a:t> in range(4):</a:t>
            </a:r>
          </a:p>
          <a:p>
            <a:r>
              <a:rPr lang="en-GB" sz="1600" dirty="0">
                <a:latin typeface="Consolas" panose="020B0609020204030204" pitchFamily="49" charset="0"/>
              </a:rPr>
              <a:t>    snowflake(2,200)</a:t>
            </a:r>
          </a:p>
          <a:p>
            <a:r>
              <a:rPr lang="en-GB" sz="1600" dirty="0">
                <a:latin typeface="Consolas" panose="020B0609020204030204" pitchFamily="49" charset="0"/>
              </a:rPr>
              <a:t>    right(90)</a:t>
            </a:r>
          </a:p>
          <a:p>
            <a:endParaRPr lang="en-GB" sz="1600" dirty="0">
              <a:latin typeface="Consolas" panose="020B0609020204030204" pitchFamily="49" charset="0"/>
            </a:endParaRPr>
          </a:p>
          <a:p>
            <a:r>
              <a:rPr lang="en-GB" sz="1600" dirty="0" err="1">
                <a:latin typeface="Consolas" panose="020B0609020204030204" pitchFamily="49" charset="0"/>
              </a:rPr>
              <a:t>end_fill</a:t>
            </a:r>
            <a:r>
              <a:rPr lang="en-GB" sz="1600" dirty="0">
                <a:latin typeface="Consolas" panose="020B0609020204030204" pitchFamily="49" charset="0"/>
              </a:rPr>
              <a:t>()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6751E80-E9D8-4847-A9BF-8DA664A873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8672" y="3809978"/>
            <a:ext cx="3139678" cy="2706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3187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9E540F12-4F4A-4E90-AD2D-4042726FCFD6}"/>
              </a:ext>
            </a:extLst>
          </p:cNvPr>
          <p:cNvSpPr/>
          <p:nvPr/>
        </p:nvSpPr>
        <p:spPr>
          <a:xfrm flipV="1">
            <a:off x="1258399" y="2292618"/>
            <a:ext cx="6777350" cy="38919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Factorial – Trace this code where n=5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8672" y="4682331"/>
            <a:ext cx="786847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BDA70B8-F0A5-4E22-B3CC-402578FAEDF5}"/>
              </a:ext>
            </a:extLst>
          </p:cNvPr>
          <p:cNvGraphicFramePr>
            <a:graphicFrameLocks noGrp="1"/>
          </p:cNvGraphicFramePr>
          <p:nvPr/>
        </p:nvGraphicFramePr>
        <p:xfrm>
          <a:off x="1458029" y="1244703"/>
          <a:ext cx="6201728" cy="32537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32539">
                  <a:extLst>
                    <a:ext uri="{9D8B030D-6E8A-4147-A177-3AD203B41FA5}">
                      <a16:colId xmlns:a16="http://schemas.microsoft.com/office/drawing/2014/main" val="4062399355"/>
                    </a:ext>
                  </a:extLst>
                </a:gridCol>
                <a:gridCol w="5669189">
                  <a:extLst>
                    <a:ext uri="{9D8B030D-6E8A-4147-A177-3AD203B41FA5}">
                      <a16:colId xmlns:a16="http://schemas.microsoft.com/office/drawing/2014/main" val="30461122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20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def factorial(n):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product=1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for </a:t>
                      </a:r>
                      <a:r>
                        <a:rPr lang="en-GB" sz="20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i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in range(1,n+1):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 product = </a:t>
                      </a:r>
                      <a:r>
                        <a:rPr lang="en-GB" sz="20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i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* product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return product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</a:endParaRP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print(factorial(5))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1734051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797893D-539A-4F59-929E-753F0EB77A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8434425"/>
              </p:ext>
            </p:extLst>
          </p:nvPr>
        </p:nvGraphicFramePr>
        <p:xfrm>
          <a:off x="8677150" y="1467817"/>
          <a:ext cx="2256451" cy="2595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6937">
                  <a:extLst>
                    <a:ext uri="{9D8B030D-6E8A-4147-A177-3AD203B41FA5}">
                      <a16:colId xmlns:a16="http://schemas.microsoft.com/office/drawing/2014/main" val="4057050060"/>
                    </a:ext>
                  </a:extLst>
                </a:gridCol>
                <a:gridCol w="576937">
                  <a:extLst>
                    <a:ext uri="{9D8B030D-6E8A-4147-A177-3AD203B41FA5}">
                      <a16:colId xmlns:a16="http://schemas.microsoft.com/office/drawing/2014/main" val="1546495585"/>
                    </a:ext>
                  </a:extLst>
                </a:gridCol>
                <a:gridCol w="1102577">
                  <a:extLst>
                    <a:ext uri="{9D8B030D-6E8A-4147-A177-3AD203B41FA5}">
                      <a16:colId xmlns:a16="http://schemas.microsoft.com/office/drawing/2014/main" val="26079882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i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product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6231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34771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82552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78045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0161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9509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98877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37621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9E540F12-4F4A-4E90-AD2D-4042726FCFD6}"/>
              </a:ext>
            </a:extLst>
          </p:cNvPr>
          <p:cNvSpPr/>
          <p:nvPr/>
        </p:nvSpPr>
        <p:spPr>
          <a:xfrm flipV="1">
            <a:off x="1170218" y="2685876"/>
            <a:ext cx="6777350" cy="38919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Factorial – Trace this code where n=5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8672" y="4682331"/>
            <a:ext cx="786847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BDA70B8-F0A5-4E22-B3CC-402578FAEDF5}"/>
              </a:ext>
            </a:extLst>
          </p:cNvPr>
          <p:cNvGraphicFramePr>
            <a:graphicFrameLocks noGrp="1"/>
          </p:cNvGraphicFramePr>
          <p:nvPr/>
        </p:nvGraphicFramePr>
        <p:xfrm>
          <a:off x="1458029" y="1244703"/>
          <a:ext cx="6201728" cy="32537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32539">
                  <a:extLst>
                    <a:ext uri="{9D8B030D-6E8A-4147-A177-3AD203B41FA5}">
                      <a16:colId xmlns:a16="http://schemas.microsoft.com/office/drawing/2014/main" val="4062399355"/>
                    </a:ext>
                  </a:extLst>
                </a:gridCol>
                <a:gridCol w="5669189">
                  <a:extLst>
                    <a:ext uri="{9D8B030D-6E8A-4147-A177-3AD203B41FA5}">
                      <a16:colId xmlns:a16="http://schemas.microsoft.com/office/drawing/2014/main" val="30461122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20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def factorial(n):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product=1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for </a:t>
                      </a:r>
                      <a:r>
                        <a:rPr lang="en-GB" sz="20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i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in range(1,n+1):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 product = </a:t>
                      </a:r>
                      <a:r>
                        <a:rPr lang="en-GB" sz="20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i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* product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return product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</a:endParaRP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print(factorial(5))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1734051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797893D-539A-4F59-929E-753F0EB77A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5600637"/>
              </p:ext>
            </p:extLst>
          </p:nvPr>
        </p:nvGraphicFramePr>
        <p:xfrm>
          <a:off x="8677150" y="1467817"/>
          <a:ext cx="2256451" cy="2595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6937">
                  <a:extLst>
                    <a:ext uri="{9D8B030D-6E8A-4147-A177-3AD203B41FA5}">
                      <a16:colId xmlns:a16="http://schemas.microsoft.com/office/drawing/2014/main" val="4057050060"/>
                    </a:ext>
                  </a:extLst>
                </a:gridCol>
                <a:gridCol w="576937">
                  <a:extLst>
                    <a:ext uri="{9D8B030D-6E8A-4147-A177-3AD203B41FA5}">
                      <a16:colId xmlns:a16="http://schemas.microsoft.com/office/drawing/2014/main" val="1546495585"/>
                    </a:ext>
                  </a:extLst>
                </a:gridCol>
                <a:gridCol w="1102577">
                  <a:extLst>
                    <a:ext uri="{9D8B030D-6E8A-4147-A177-3AD203B41FA5}">
                      <a16:colId xmlns:a16="http://schemas.microsoft.com/office/drawing/2014/main" val="26079882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i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product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6231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34771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82552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78045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0161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9509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98877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82058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9E540F12-4F4A-4E90-AD2D-4042726FCFD6}"/>
              </a:ext>
            </a:extLst>
          </p:cNvPr>
          <p:cNvSpPr/>
          <p:nvPr/>
        </p:nvSpPr>
        <p:spPr>
          <a:xfrm flipV="1">
            <a:off x="1170218" y="2255752"/>
            <a:ext cx="6777350" cy="38919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Factorial – Trace this code where n=5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8672" y="4682331"/>
            <a:ext cx="786847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BDA70B8-F0A5-4E22-B3CC-402578FAEDF5}"/>
              </a:ext>
            </a:extLst>
          </p:cNvPr>
          <p:cNvGraphicFramePr>
            <a:graphicFrameLocks noGrp="1"/>
          </p:cNvGraphicFramePr>
          <p:nvPr/>
        </p:nvGraphicFramePr>
        <p:xfrm>
          <a:off x="1458029" y="1244703"/>
          <a:ext cx="6201728" cy="32537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32539">
                  <a:extLst>
                    <a:ext uri="{9D8B030D-6E8A-4147-A177-3AD203B41FA5}">
                      <a16:colId xmlns:a16="http://schemas.microsoft.com/office/drawing/2014/main" val="4062399355"/>
                    </a:ext>
                  </a:extLst>
                </a:gridCol>
                <a:gridCol w="5669189">
                  <a:extLst>
                    <a:ext uri="{9D8B030D-6E8A-4147-A177-3AD203B41FA5}">
                      <a16:colId xmlns:a16="http://schemas.microsoft.com/office/drawing/2014/main" val="30461122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20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def factorial(n):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product=1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for </a:t>
                      </a:r>
                      <a:r>
                        <a:rPr lang="en-GB" sz="20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i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in range(1,n+1):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 product = </a:t>
                      </a:r>
                      <a:r>
                        <a:rPr lang="en-GB" sz="20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i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* product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return product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</a:endParaRP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print(factorial(5))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1734051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797893D-539A-4F59-929E-753F0EB77A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5227513"/>
              </p:ext>
            </p:extLst>
          </p:nvPr>
        </p:nvGraphicFramePr>
        <p:xfrm>
          <a:off x="8677150" y="1467817"/>
          <a:ext cx="2256451" cy="2595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6937">
                  <a:extLst>
                    <a:ext uri="{9D8B030D-6E8A-4147-A177-3AD203B41FA5}">
                      <a16:colId xmlns:a16="http://schemas.microsoft.com/office/drawing/2014/main" val="4057050060"/>
                    </a:ext>
                  </a:extLst>
                </a:gridCol>
                <a:gridCol w="576937">
                  <a:extLst>
                    <a:ext uri="{9D8B030D-6E8A-4147-A177-3AD203B41FA5}">
                      <a16:colId xmlns:a16="http://schemas.microsoft.com/office/drawing/2014/main" val="1546495585"/>
                    </a:ext>
                  </a:extLst>
                </a:gridCol>
                <a:gridCol w="1102577">
                  <a:extLst>
                    <a:ext uri="{9D8B030D-6E8A-4147-A177-3AD203B41FA5}">
                      <a16:colId xmlns:a16="http://schemas.microsoft.com/office/drawing/2014/main" val="26079882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i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product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6231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34771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82552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78045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0161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9509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98877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7360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9E540F12-4F4A-4E90-AD2D-4042726FCFD6}"/>
              </a:ext>
            </a:extLst>
          </p:cNvPr>
          <p:cNvSpPr/>
          <p:nvPr/>
        </p:nvSpPr>
        <p:spPr>
          <a:xfrm flipV="1">
            <a:off x="1170218" y="2685876"/>
            <a:ext cx="6777350" cy="38919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Factorial – Trace this code where n=5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8672" y="4682331"/>
            <a:ext cx="786847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BDA70B8-F0A5-4E22-B3CC-402578FAEDF5}"/>
              </a:ext>
            </a:extLst>
          </p:cNvPr>
          <p:cNvGraphicFramePr>
            <a:graphicFrameLocks noGrp="1"/>
          </p:cNvGraphicFramePr>
          <p:nvPr/>
        </p:nvGraphicFramePr>
        <p:xfrm>
          <a:off x="1458029" y="1244703"/>
          <a:ext cx="6201728" cy="32537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32539">
                  <a:extLst>
                    <a:ext uri="{9D8B030D-6E8A-4147-A177-3AD203B41FA5}">
                      <a16:colId xmlns:a16="http://schemas.microsoft.com/office/drawing/2014/main" val="4062399355"/>
                    </a:ext>
                  </a:extLst>
                </a:gridCol>
                <a:gridCol w="5669189">
                  <a:extLst>
                    <a:ext uri="{9D8B030D-6E8A-4147-A177-3AD203B41FA5}">
                      <a16:colId xmlns:a16="http://schemas.microsoft.com/office/drawing/2014/main" val="30461122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20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def factorial(n):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product=1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for </a:t>
                      </a:r>
                      <a:r>
                        <a:rPr lang="en-GB" sz="20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i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in range(1,n+1):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 product = </a:t>
                      </a:r>
                      <a:r>
                        <a:rPr lang="en-GB" sz="20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i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* product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 return product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endParaRPr lang="en-GB" sz="20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</a:endParaRP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</a:rPr>
                        <a:t>print(factorial(5))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1734051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797893D-539A-4F59-929E-753F0EB77A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792594"/>
              </p:ext>
            </p:extLst>
          </p:nvPr>
        </p:nvGraphicFramePr>
        <p:xfrm>
          <a:off x="8677150" y="1467817"/>
          <a:ext cx="2256451" cy="2595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6937">
                  <a:extLst>
                    <a:ext uri="{9D8B030D-6E8A-4147-A177-3AD203B41FA5}">
                      <a16:colId xmlns:a16="http://schemas.microsoft.com/office/drawing/2014/main" val="4057050060"/>
                    </a:ext>
                  </a:extLst>
                </a:gridCol>
                <a:gridCol w="576937">
                  <a:extLst>
                    <a:ext uri="{9D8B030D-6E8A-4147-A177-3AD203B41FA5}">
                      <a16:colId xmlns:a16="http://schemas.microsoft.com/office/drawing/2014/main" val="1546495585"/>
                    </a:ext>
                  </a:extLst>
                </a:gridCol>
                <a:gridCol w="1102577">
                  <a:extLst>
                    <a:ext uri="{9D8B030D-6E8A-4147-A177-3AD203B41FA5}">
                      <a16:colId xmlns:a16="http://schemas.microsoft.com/office/drawing/2014/main" val="26079882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i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product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6231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34771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82552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78045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0161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9509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98877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424700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5144</TotalTime>
  <Words>4409</Words>
  <Application>Microsoft Office PowerPoint</Application>
  <PresentationFormat>Widescreen</PresentationFormat>
  <Paragraphs>1813</Paragraphs>
  <Slides>58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68" baseType="lpstr">
      <vt:lpstr>Arial</vt:lpstr>
      <vt:lpstr>Calibri</vt:lpstr>
      <vt:lpstr>Calibri Light</vt:lpstr>
      <vt:lpstr>Cambria Math</vt:lpstr>
      <vt:lpstr>Consolas</vt:lpstr>
      <vt:lpstr>Courier New</vt:lpstr>
      <vt:lpstr>gg sans</vt:lpstr>
      <vt:lpstr>Times New Roman</vt:lpstr>
      <vt:lpstr>Wingdings</vt:lpstr>
      <vt:lpstr>1_Office Theme</vt:lpstr>
      <vt:lpstr>Factorial – Iteration code</vt:lpstr>
      <vt:lpstr>Starter: Factorial – Trace this code where n=5</vt:lpstr>
      <vt:lpstr>Factorial – Trace this code where n=5</vt:lpstr>
      <vt:lpstr>Factorial – Trace this code where n=5</vt:lpstr>
      <vt:lpstr>Factorial – Trace this code where n=5</vt:lpstr>
      <vt:lpstr>Factorial – Trace this code where n=5</vt:lpstr>
      <vt:lpstr>Factorial – Trace this code where n=5</vt:lpstr>
      <vt:lpstr>Factorial – Trace this code where n=5</vt:lpstr>
      <vt:lpstr>Factorial – Trace this code where n=5</vt:lpstr>
      <vt:lpstr>Factorial – Trace this code where n=5</vt:lpstr>
      <vt:lpstr>Factorial – Trace this code where n=5</vt:lpstr>
      <vt:lpstr>Factorial – Trace this code where n=5</vt:lpstr>
      <vt:lpstr>Factorial – Trace this code where n=5</vt:lpstr>
      <vt:lpstr>Factorial – Trace this code where n=5</vt:lpstr>
      <vt:lpstr>Factorial – Trace this code where n=5</vt:lpstr>
      <vt:lpstr>Factorial – Trace this code where n=5</vt:lpstr>
      <vt:lpstr>Factorial – Trace this code where n=5</vt:lpstr>
      <vt:lpstr>Factorial – Trace this code where n=5</vt:lpstr>
      <vt:lpstr>Recursion</vt:lpstr>
      <vt:lpstr>Learning objectives</vt:lpstr>
      <vt:lpstr>Recursive function</vt:lpstr>
      <vt:lpstr>General form for recursive functions</vt:lpstr>
      <vt:lpstr>Factorial using recursion</vt:lpstr>
      <vt:lpstr>Factorial – Recursion code</vt:lpstr>
      <vt:lpstr>What happens where we have no base case?</vt:lpstr>
      <vt:lpstr>Factorial: Trace this code where n=5</vt:lpstr>
      <vt:lpstr>Factorial: Trace this code where n=5</vt:lpstr>
      <vt:lpstr>Factorial: Trace this code where n=5</vt:lpstr>
      <vt:lpstr>Factorial: Trace this code where n=5</vt:lpstr>
      <vt:lpstr>Factorial: Trace this code where n=5</vt:lpstr>
      <vt:lpstr>Factorial: Trace this code where n=5</vt:lpstr>
      <vt:lpstr>Factorial: Trace this code where n=5</vt:lpstr>
      <vt:lpstr>Factorial: Trace this code where n=5</vt:lpstr>
      <vt:lpstr>Factorial: Trace this code where n=5</vt:lpstr>
      <vt:lpstr>Factorial: Trace this code where n=5</vt:lpstr>
      <vt:lpstr>Factorial: Trace this code where n=5</vt:lpstr>
      <vt:lpstr>Factorial: Trace this code where n=5</vt:lpstr>
      <vt:lpstr>Factorial: Trace this code where n=5</vt:lpstr>
      <vt:lpstr>Factorial: Trace this code where n=5</vt:lpstr>
      <vt:lpstr>Factorial: Trace this code where n=5</vt:lpstr>
      <vt:lpstr>Factorial: Trace this code where n=5</vt:lpstr>
      <vt:lpstr>Factorial: Trace this code where n=5</vt:lpstr>
      <vt:lpstr>Factorial: Trace this code where n=5</vt:lpstr>
      <vt:lpstr>Factorial: Trace this code where n=5</vt:lpstr>
      <vt:lpstr>Factorial: Trace this code where n=5</vt:lpstr>
      <vt:lpstr>Factorial: Trace this code where n=5</vt:lpstr>
      <vt:lpstr>Factorial: Trace this code where n=5</vt:lpstr>
      <vt:lpstr>Factorial: Trace this code where n=5</vt:lpstr>
      <vt:lpstr>Factorial: Trace this code where n=5</vt:lpstr>
      <vt:lpstr>Factorial: Trace this code where n=5</vt:lpstr>
      <vt:lpstr>Factorial: Trace this code where n=5</vt:lpstr>
      <vt:lpstr>Greatest Common Divisor of 2 numbers</vt:lpstr>
      <vt:lpstr>Greatest Common Divisor of 2 numbers</vt:lpstr>
      <vt:lpstr>Trace Greatest Common Divisor for 8 and 12</vt:lpstr>
      <vt:lpstr>Trace Greatest Common Divisor for 8 and 12</vt:lpstr>
      <vt:lpstr>Fibonacci</vt:lpstr>
      <vt:lpstr>Trace Fibonacci for n=3</vt:lpstr>
      <vt:lpstr>Extension: Koch Snowflake</vt:lpstr>
    </vt:vector>
  </TitlesOfParts>
  <Company>RM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objective</dc:title>
  <dc:creator>Grey William</dc:creator>
  <cp:lastModifiedBy>Chezka Mae Madrona</cp:lastModifiedBy>
  <cp:revision>131</cp:revision>
  <cp:lastPrinted>2016-09-16T11:32:46Z</cp:lastPrinted>
  <dcterms:created xsi:type="dcterms:W3CDTF">2016-09-09T07:37:57Z</dcterms:created>
  <dcterms:modified xsi:type="dcterms:W3CDTF">2025-03-25T10:02:38Z</dcterms:modified>
</cp:coreProperties>
</file>