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84" r:id="rId2"/>
    <p:sldId id="285" r:id="rId3"/>
    <p:sldId id="345" r:id="rId4"/>
    <p:sldId id="346" r:id="rId5"/>
    <p:sldId id="353" r:id="rId6"/>
    <p:sldId id="338" r:id="rId7"/>
    <p:sldId id="348" r:id="rId8"/>
    <p:sldId id="339" r:id="rId9"/>
    <p:sldId id="343" r:id="rId10"/>
    <p:sldId id="350" r:id="rId11"/>
    <p:sldId id="349" r:id="rId12"/>
    <p:sldId id="351" r:id="rId13"/>
    <p:sldId id="352" r:id="rId14"/>
    <p:sldId id="342" r:id="rId15"/>
    <p:sldId id="354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12087A9-5674-4A80-A7A5-FF8CD42EE351}" v="11" dt="2022-03-13T15:31:57.00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84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3" d="100"/>
          <a:sy n="73" d="100"/>
        </p:scale>
        <p:origin x="1404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iam Grey" userId="37b73424-c081-4fc2-b1af-363f4f3fd4f3" providerId="ADAL" clId="{2DA74419-685D-429D-BE40-3A7A53DBEDAB}"/>
    <pc:docChg chg="modSld sldOrd">
      <pc:chgData name="William Grey" userId="37b73424-c081-4fc2-b1af-363f4f3fd4f3" providerId="ADAL" clId="{2DA74419-685D-429D-BE40-3A7A53DBEDAB}" dt="2021-02-05T21:00:32.707" v="1"/>
      <pc:docMkLst>
        <pc:docMk/>
      </pc:docMkLst>
      <pc:sldChg chg="ord">
        <pc:chgData name="William Grey" userId="37b73424-c081-4fc2-b1af-363f4f3fd4f3" providerId="ADAL" clId="{2DA74419-685D-429D-BE40-3A7A53DBEDAB}" dt="2021-02-05T21:00:32.707" v="1"/>
        <pc:sldMkLst>
          <pc:docMk/>
          <pc:sldMk cId="4018339099" sldId="341"/>
        </pc:sldMkLst>
      </pc:sldChg>
    </pc:docChg>
  </pc:docChgLst>
  <pc:docChgLst>
    <pc:chgData name="William Grey" userId="37b73424-c081-4fc2-b1af-363f4f3fd4f3" providerId="ADAL" clId="{82DB3E38-80D9-4D01-907F-1D98EAA2F1B2}"/>
    <pc:docChg chg="custSel addSld modSld">
      <pc:chgData name="William Grey" userId="37b73424-c081-4fc2-b1af-363f4f3fd4f3" providerId="ADAL" clId="{82DB3E38-80D9-4D01-907F-1D98EAA2F1B2}" dt="2022-01-27T13:41:51.140" v="373" actId="1076"/>
      <pc:docMkLst>
        <pc:docMk/>
      </pc:docMkLst>
      <pc:sldChg chg="addSp delSp modSp new mod">
        <pc:chgData name="William Grey" userId="37b73424-c081-4fc2-b1af-363f4f3fd4f3" providerId="ADAL" clId="{82DB3E38-80D9-4D01-907F-1D98EAA2F1B2}" dt="2022-01-27T10:05:37.271" v="88"/>
        <pc:sldMkLst>
          <pc:docMk/>
          <pc:sldMk cId="1587649550" sldId="351"/>
        </pc:sldMkLst>
        <pc:spChg chg="mod">
          <ac:chgData name="William Grey" userId="37b73424-c081-4fc2-b1af-363f4f3fd4f3" providerId="ADAL" clId="{82DB3E38-80D9-4D01-907F-1D98EAA2F1B2}" dt="2022-01-27T10:01:52.326" v="2" actId="27636"/>
          <ac:spMkLst>
            <pc:docMk/>
            <pc:sldMk cId="1587649550" sldId="351"/>
            <ac:spMk id="2" creationId="{585DDA2E-7B8E-4682-A0EA-BE7D53BE7151}"/>
          </ac:spMkLst>
        </pc:spChg>
        <pc:spChg chg="del mod">
          <ac:chgData name="William Grey" userId="37b73424-c081-4fc2-b1af-363f4f3fd4f3" providerId="ADAL" clId="{82DB3E38-80D9-4D01-907F-1D98EAA2F1B2}" dt="2022-01-27T10:01:54.991" v="4" actId="478"/>
          <ac:spMkLst>
            <pc:docMk/>
            <pc:sldMk cId="1587649550" sldId="351"/>
            <ac:spMk id="3" creationId="{318CCFA8-F5F0-47E7-8D04-6028DD722508}"/>
          </ac:spMkLst>
        </pc:spChg>
        <pc:graphicFrameChg chg="add mod modGraphic">
          <ac:chgData name="William Grey" userId="37b73424-c081-4fc2-b1af-363f4f3fd4f3" providerId="ADAL" clId="{82DB3E38-80D9-4D01-907F-1D98EAA2F1B2}" dt="2022-01-27T10:04:28.133" v="86" actId="20577"/>
          <ac:graphicFrameMkLst>
            <pc:docMk/>
            <pc:sldMk cId="1587649550" sldId="351"/>
            <ac:graphicFrameMk id="4" creationId="{9454E374-A965-4F25-9CC9-4BDD62A6950F}"/>
          </ac:graphicFrameMkLst>
        </pc:graphicFrameChg>
        <pc:graphicFrameChg chg="add del mod">
          <ac:chgData name="William Grey" userId="37b73424-c081-4fc2-b1af-363f4f3fd4f3" providerId="ADAL" clId="{82DB3E38-80D9-4D01-907F-1D98EAA2F1B2}" dt="2022-01-27T10:05:37.271" v="88"/>
          <ac:graphicFrameMkLst>
            <pc:docMk/>
            <pc:sldMk cId="1587649550" sldId="351"/>
            <ac:graphicFrameMk id="5" creationId="{BF4C3B2D-0005-40E6-855A-F5AD5EAFF6AF}"/>
          </ac:graphicFrameMkLst>
        </pc:graphicFrameChg>
      </pc:sldChg>
      <pc:sldChg chg="modSp add mod">
        <pc:chgData name="William Grey" userId="37b73424-c081-4fc2-b1af-363f4f3fd4f3" providerId="ADAL" clId="{82DB3E38-80D9-4D01-907F-1D98EAA2F1B2}" dt="2022-01-27T13:41:51.140" v="373" actId="1076"/>
        <pc:sldMkLst>
          <pc:docMk/>
          <pc:sldMk cId="4016234946" sldId="352"/>
        </pc:sldMkLst>
        <pc:spChg chg="mod">
          <ac:chgData name="William Grey" userId="37b73424-c081-4fc2-b1af-363f4f3fd4f3" providerId="ADAL" clId="{82DB3E38-80D9-4D01-907F-1D98EAA2F1B2}" dt="2022-01-27T10:12:47.724" v="210" actId="20577"/>
          <ac:spMkLst>
            <pc:docMk/>
            <pc:sldMk cId="4016234946" sldId="352"/>
            <ac:spMk id="2" creationId="{C7E2CF15-1813-405B-B1AD-1E287D36288A}"/>
          </ac:spMkLst>
        </pc:spChg>
        <pc:graphicFrameChg chg="mod modGraphic">
          <ac:chgData name="William Grey" userId="37b73424-c081-4fc2-b1af-363f4f3fd4f3" providerId="ADAL" clId="{82DB3E38-80D9-4D01-907F-1D98EAA2F1B2}" dt="2022-01-27T13:41:51.140" v="373" actId="1076"/>
          <ac:graphicFrameMkLst>
            <pc:docMk/>
            <pc:sldMk cId="4016234946" sldId="352"/>
            <ac:graphicFrameMk id="4" creationId="{A75C9388-0D85-4DA7-8C9C-535B041B1062}"/>
          </ac:graphicFrameMkLst>
        </pc:graphicFrameChg>
      </pc:sldChg>
    </pc:docChg>
  </pc:docChgLst>
  <pc:docChgLst>
    <pc:chgData name="William Grey" userId="37b73424-c081-4fc2-b1af-363f4f3fd4f3" providerId="ADAL" clId="{706A286C-C06E-42D8-9A5A-46C12230C172}"/>
    <pc:docChg chg="modSld">
      <pc:chgData name="William Grey" userId="37b73424-c081-4fc2-b1af-363f4f3fd4f3" providerId="ADAL" clId="{706A286C-C06E-42D8-9A5A-46C12230C172}" dt="2022-03-09T14:15:55.013" v="6" actId="20577"/>
      <pc:docMkLst>
        <pc:docMk/>
      </pc:docMkLst>
      <pc:sldChg chg="modSp mod">
        <pc:chgData name="William Grey" userId="37b73424-c081-4fc2-b1af-363f4f3fd4f3" providerId="ADAL" clId="{706A286C-C06E-42D8-9A5A-46C12230C172}" dt="2022-03-09T14:15:55.013" v="6" actId="20577"/>
        <pc:sldMkLst>
          <pc:docMk/>
          <pc:sldMk cId="4015140892" sldId="285"/>
        </pc:sldMkLst>
        <pc:spChg chg="mod">
          <ac:chgData name="William Grey" userId="37b73424-c081-4fc2-b1af-363f4f3fd4f3" providerId="ADAL" clId="{706A286C-C06E-42D8-9A5A-46C12230C172}" dt="2022-03-09T14:15:55.013" v="6" actId="20577"/>
          <ac:spMkLst>
            <pc:docMk/>
            <pc:sldMk cId="4015140892" sldId="285"/>
            <ac:spMk id="3" creationId="{5ACA029D-6A5B-4292-A799-178FB61C6A71}"/>
          </ac:spMkLst>
        </pc:spChg>
      </pc:sldChg>
      <pc:sldChg chg="modSp mod">
        <pc:chgData name="William Grey" userId="37b73424-c081-4fc2-b1af-363f4f3fd4f3" providerId="ADAL" clId="{706A286C-C06E-42D8-9A5A-46C12230C172}" dt="2022-03-09T14:15:33.753" v="3" actId="14100"/>
        <pc:sldMkLst>
          <pc:docMk/>
          <pc:sldMk cId="2721237575" sldId="353"/>
        </pc:sldMkLst>
        <pc:picChg chg="mod">
          <ac:chgData name="William Grey" userId="37b73424-c081-4fc2-b1af-363f4f3fd4f3" providerId="ADAL" clId="{706A286C-C06E-42D8-9A5A-46C12230C172}" dt="2022-03-09T14:15:33.753" v="3" actId="14100"/>
          <ac:picMkLst>
            <pc:docMk/>
            <pc:sldMk cId="2721237575" sldId="353"/>
            <ac:picMk id="5" creationId="{741F67F4-E865-4D0A-B8F9-098A546AA4A0}"/>
          </ac:picMkLst>
        </pc:picChg>
      </pc:sldChg>
    </pc:docChg>
  </pc:docChgLst>
  <pc:docChgLst>
    <pc:chgData name="William Grey" userId="37b73424-c081-4fc2-b1af-363f4f3fd4f3" providerId="ADAL" clId="{EF5050D1-8550-4728-8041-F1C4583B58A3}"/>
    <pc:docChg chg="undo custSel addSld delSld modSld">
      <pc:chgData name="William Grey" userId="37b73424-c081-4fc2-b1af-363f4f3fd4f3" providerId="ADAL" clId="{EF5050D1-8550-4728-8041-F1C4583B58A3}" dt="2020-08-18T20:07:21.361" v="810" actId="2711"/>
      <pc:docMkLst>
        <pc:docMk/>
      </pc:docMkLst>
      <pc:sldChg chg="modSp add del mod">
        <pc:chgData name="William Grey" userId="37b73424-c081-4fc2-b1af-363f4f3fd4f3" providerId="ADAL" clId="{EF5050D1-8550-4728-8041-F1C4583B58A3}" dt="2020-08-18T18:39:21.573" v="112" actId="113"/>
        <pc:sldMkLst>
          <pc:docMk/>
          <pc:sldMk cId="2547731327" sldId="332"/>
        </pc:sldMkLst>
        <pc:spChg chg="mod">
          <ac:chgData name="William Grey" userId="37b73424-c081-4fc2-b1af-363f4f3fd4f3" providerId="ADAL" clId="{EF5050D1-8550-4728-8041-F1C4583B58A3}" dt="2020-08-18T18:37:05.866" v="38" actId="20577"/>
          <ac:spMkLst>
            <pc:docMk/>
            <pc:sldMk cId="2547731327" sldId="332"/>
            <ac:spMk id="2" creationId="{00000000-0000-0000-0000-000000000000}"/>
          </ac:spMkLst>
        </pc:spChg>
        <pc:spChg chg="mod">
          <ac:chgData name="William Grey" userId="37b73424-c081-4fc2-b1af-363f4f3fd4f3" providerId="ADAL" clId="{EF5050D1-8550-4728-8041-F1C4583B58A3}" dt="2020-08-18T18:39:21.573" v="112" actId="113"/>
          <ac:spMkLst>
            <pc:docMk/>
            <pc:sldMk cId="2547731327" sldId="332"/>
            <ac:spMk id="3" creationId="{00000000-0000-0000-0000-000000000000}"/>
          </ac:spMkLst>
        </pc:spChg>
      </pc:sldChg>
      <pc:sldChg chg="del">
        <pc:chgData name="William Grey" userId="37b73424-c081-4fc2-b1af-363f4f3fd4f3" providerId="ADAL" clId="{EF5050D1-8550-4728-8041-F1C4583B58A3}" dt="2020-08-18T18:38:24.867" v="88" actId="47"/>
        <pc:sldMkLst>
          <pc:docMk/>
          <pc:sldMk cId="4255487480" sldId="333"/>
        </pc:sldMkLst>
      </pc:sldChg>
      <pc:sldChg chg="modSp mod">
        <pc:chgData name="William Grey" userId="37b73424-c081-4fc2-b1af-363f4f3fd4f3" providerId="ADAL" clId="{EF5050D1-8550-4728-8041-F1C4583B58A3}" dt="2020-08-18T18:44:36.538" v="294" actId="14100"/>
        <pc:sldMkLst>
          <pc:docMk/>
          <pc:sldMk cId="2920054410" sldId="335"/>
        </pc:sldMkLst>
        <pc:spChg chg="mod">
          <ac:chgData name="William Grey" userId="37b73424-c081-4fc2-b1af-363f4f3fd4f3" providerId="ADAL" clId="{EF5050D1-8550-4728-8041-F1C4583B58A3}" dt="2020-08-18T18:44:36.538" v="294" actId="14100"/>
          <ac:spMkLst>
            <pc:docMk/>
            <pc:sldMk cId="2920054410" sldId="335"/>
            <ac:spMk id="3" creationId="{00000000-0000-0000-0000-000000000000}"/>
          </ac:spMkLst>
        </pc:spChg>
        <pc:graphicFrameChg chg="modGraphic">
          <ac:chgData name="William Grey" userId="37b73424-c081-4fc2-b1af-363f4f3fd4f3" providerId="ADAL" clId="{EF5050D1-8550-4728-8041-F1C4583B58A3}" dt="2020-08-18T18:44:25.717" v="277" actId="20577"/>
          <ac:graphicFrameMkLst>
            <pc:docMk/>
            <pc:sldMk cId="2920054410" sldId="335"/>
            <ac:graphicFrameMk id="4" creationId="{00000000-0000-0000-0000-000000000000}"/>
          </ac:graphicFrameMkLst>
        </pc:graphicFrameChg>
      </pc:sldChg>
      <pc:sldChg chg="modSp mod">
        <pc:chgData name="William Grey" userId="37b73424-c081-4fc2-b1af-363f4f3fd4f3" providerId="ADAL" clId="{EF5050D1-8550-4728-8041-F1C4583B58A3}" dt="2020-08-18T19:53:31.504" v="796" actId="20577"/>
        <pc:sldMkLst>
          <pc:docMk/>
          <pc:sldMk cId="2820562008" sldId="336"/>
        </pc:sldMkLst>
        <pc:spChg chg="mod">
          <ac:chgData name="William Grey" userId="37b73424-c081-4fc2-b1af-363f4f3fd4f3" providerId="ADAL" clId="{EF5050D1-8550-4728-8041-F1C4583B58A3}" dt="2020-08-18T19:53:31.504" v="796" actId="20577"/>
          <ac:spMkLst>
            <pc:docMk/>
            <pc:sldMk cId="2820562008" sldId="336"/>
            <ac:spMk id="2" creationId="{00000000-0000-0000-0000-000000000000}"/>
          </ac:spMkLst>
        </pc:spChg>
        <pc:spChg chg="mod">
          <ac:chgData name="William Grey" userId="37b73424-c081-4fc2-b1af-363f4f3fd4f3" providerId="ADAL" clId="{EF5050D1-8550-4728-8041-F1C4583B58A3}" dt="2020-08-18T18:43:05.053" v="217" actId="1076"/>
          <ac:spMkLst>
            <pc:docMk/>
            <pc:sldMk cId="2820562008" sldId="336"/>
            <ac:spMk id="3" creationId="{00000000-0000-0000-0000-000000000000}"/>
          </ac:spMkLst>
        </pc:spChg>
      </pc:sldChg>
      <pc:sldChg chg="add del">
        <pc:chgData name="William Grey" userId="37b73424-c081-4fc2-b1af-363f4f3fd4f3" providerId="ADAL" clId="{EF5050D1-8550-4728-8041-F1C4583B58A3}" dt="2020-08-18T18:38:35.178" v="89" actId="47"/>
        <pc:sldMkLst>
          <pc:docMk/>
          <pc:sldMk cId="917651184" sldId="337"/>
        </pc:sldMkLst>
      </pc:sldChg>
      <pc:sldChg chg="modSp add mod">
        <pc:chgData name="William Grey" userId="37b73424-c081-4fc2-b1af-363f4f3fd4f3" providerId="ADAL" clId="{EF5050D1-8550-4728-8041-F1C4583B58A3}" dt="2020-08-18T19:53:43.976" v="799" actId="20577"/>
        <pc:sldMkLst>
          <pc:docMk/>
          <pc:sldMk cId="3888359491" sldId="338"/>
        </pc:sldMkLst>
        <pc:spChg chg="mod">
          <ac:chgData name="William Grey" userId="37b73424-c081-4fc2-b1af-363f4f3fd4f3" providerId="ADAL" clId="{EF5050D1-8550-4728-8041-F1C4583B58A3}" dt="2020-08-18T19:53:43.976" v="799" actId="20577"/>
          <ac:spMkLst>
            <pc:docMk/>
            <pc:sldMk cId="3888359491" sldId="338"/>
            <ac:spMk id="3" creationId="{00000000-0000-0000-0000-000000000000}"/>
          </ac:spMkLst>
        </pc:spChg>
      </pc:sldChg>
      <pc:sldChg chg="modSp add mod">
        <pc:chgData name="William Grey" userId="37b73424-c081-4fc2-b1af-363f4f3fd4f3" providerId="ADAL" clId="{EF5050D1-8550-4728-8041-F1C4583B58A3}" dt="2020-08-18T19:46:47.418" v="492" actId="20577"/>
        <pc:sldMkLst>
          <pc:docMk/>
          <pc:sldMk cId="742130258" sldId="339"/>
        </pc:sldMkLst>
        <pc:spChg chg="mod">
          <ac:chgData name="William Grey" userId="37b73424-c081-4fc2-b1af-363f4f3fd4f3" providerId="ADAL" clId="{EF5050D1-8550-4728-8041-F1C4583B58A3}" dt="2020-08-18T19:46:47.418" v="492" actId="20577"/>
          <ac:spMkLst>
            <pc:docMk/>
            <pc:sldMk cId="742130258" sldId="339"/>
            <ac:spMk id="3" creationId="{C0EFF86F-C4C2-483D-B7F3-FDF8E09BCD9F}"/>
          </ac:spMkLst>
        </pc:spChg>
      </pc:sldChg>
      <pc:sldChg chg="add">
        <pc:chgData name="William Grey" userId="37b73424-c081-4fc2-b1af-363f4f3fd4f3" providerId="ADAL" clId="{EF5050D1-8550-4728-8041-F1C4583B58A3}" dt="2020-08-18T18:36:31.413" v="0"/>
        <pc:sldMkLst>
          <pc:docMk/>
          <pc:sldMk cId="659058985" sldId="340"/>
        </pc:sldMkLst>
      </pc:sldChg>
      <pc:sldChg chg="add del">
        <pc:chgData name="William Grey" userId="37b73424-c081-4fc2-b1af-363f4f3fd4f3" providerId="ADAL" clId="{EF5050D1-8550-4728-8041-F1C4583B58A3}" dt="2020-08-18T18:38:23.626" v="87" actId="47"/>
        <pc:sldMkLst>
          <pc:docMk/>
          <pc:sldMk cId="2690486930" sldId="341"/>
        </pc:sldMkLst>
      </pc:sldChg>
      <pc:sldChg chg="addSp modSp new mod">
        <pc:chgData name="William Grey" userId="37b73424-c081-4fc2-b1af-363f4f3fd4f3" providerId="ADAL" clId="{EF5050D1-8550-4728-8041-F1C4583B58A3}" dt="2020-08-18T19:58:39.461" v="801" actId="14734"/>
        <pc:sldMkLst>
          <pc:docMk/>
          <pc:sldMk cId="4018339099" sldId="341"/>
        </pc:sldMkLst>
        <pc:spChg chg="mod">
          <ac:chgData name="William Grey" userId="37b73424-c081-4fc2-b1af-363f4f3fd4f3" providerId="ADAL" clId="{EF5050D1-8550-4728-8041-F1C4583B58A3}" dt="2020-08-18T19:44:20.465" v="397" actId="1076"/>
          <ac:spMkLst>
            <pc:docMk/>
            <pc:sldMk cId="4018339099" sldId="341"/>
            <ac:spMk id="2" creationId="{DED50649-538C-496A-BF13-B20BA309D837}"/>
          </ac:spMkLst>
        </pc:spChg>
        <pc:spChg chg="mod">
          <ac:chgData name="William Grey" userId="37b73424-c081-4fc2-b1af-363f4f3fd4f3" providerId="ADAL" clId="{EF5050D1-8550-4728-8041-F1C4583B58A3}" dt="2020-08-18T19:45:03.735" v="428" actId="20577"/>
          <ac:spMkLst>
            <pc:docMk/>
            <pc:sldMk cId="4018339099" sldId="341"/>
            <ac:spMk id="3" creationId="{09AE1A8E-A4A1-4624-9C7E-EA9F2D34E21E}"/>
          </ac:spMkLst>
        </pc:spChg>
        <pc:spChg chg="add mod">
          <ac:chgData name="William Grey" userId="37b73424-c081-4fc2-b1af-363f4f3fd4f3" providerId="ADAL" clId="{EF5050D1-8550-4728-8041-F1C4583B58A3}" dt="2020-08-18T19:44:50.546" v="402" actId="207"/>
          <ac:spMkLst>
            <pc:docMk/>
            <pc:sldMk cId="4018339099" sldId="341"/>
            <ac:spMk id="4" creationId="{B9EF0D8D-7AD7-4BAA-8DCB-B460C84B5CB6}"/>
          </ac:spMkLst>
        </pc:spChg>
        <pc:graphicFrameChg chg="add mod modGraphic">
          <ac:chgData name="William Grey" userId="37b73424-c081-4fc2-b1af-363f4f3fd4f3" providerId="ADAL" clId="{EF5050D1-8550-4728-8041-F1C4583B58A3}" dt="2020-08-18T19:58:39.461" v="801" actId="14734"/>
          <ac:graphicFrameMkLst>
            <pc:docMk/>
            <pc:sldMk cId="4018339099" sldId="341"/>
            <ac:graphicFrameMk id="5" creationId="{635A9EA7-D898-4F6D-8D19-BC59508116FA}"/>
          </ac:graphicFrameMkLst>
        </pc:graphicFrameChg>
      </pc:sldChg>
      <pc:sldChg chg="addSp modSp new mod">
        <pc:chgData name="William Grey" userId="37b73424-c081-4fc2-b1af-363f4f3fd4f3" providerId="ADAL" clId="{EF5050D1-8550-4728-8041-F1C4583B58A3}" dt="2020-08-18T19:54:10.951" v="800" actId="11"/>
        <pc:sldMkLst>
          <pc:docMk/>
          <pc:sldMk cId="3565810735" sldId="342"/>
        </pc:sldMkLst>
        <pc:spChg chg="mod">
          <ac:chgData name="William Grey" userId="37b73424-c081-4fc2-b1af-363f4f3fd4f3" providerId="ADAL" clId="{EF5050D1-8550-4728-8041-F1C4583B58A3}" dt="2020-08-18T19:48:14.664" v="543" actId="20577"/>
          <ac:spMkLst>
            <pc:docMk/>
            <pc:sldMk cId="3565810735" sldId="342"/>
            <ac:spMk id="2" creationId="{8073D506-5F19-4E25-83B7-CD51C1E93277}"/>
          </ac:spMkLst>
        </pc:spChg>
        <pc:spChg chg="mod">
          <ac:chgData name="William Grey" userId="37b73424-c081-4fc2-b1af-363f4f3fd4f3" providerId="ADAL" clId="{EF5050D1-8550-4728-8041-F1C4583B58A3}" dt="2020-08-18T19:54:10.951" v="800" actId="11"/>
          <ac:spMkLst>
            <pc:docMk/>
            <pc:sldMk cId="3565810735" sldId="342"/>
            <ac:spMk id="3" creationId="{BA02A86A-D32F-4D1F-B92F-827FA3F5C9B7}"/>
          </ac:spMkLst>
        </pc:spChg>
        <pc:graphicFrameChg chg="add mod modGraphic">
          <ac:chgData name="William Grey" userId="37b73424-c081-4fc2-b1af-363f4f3fd4f3" providerId="ADAL" clId="{EF5050D1-8550-4728-8041-F1C4583B58A3}" dt="2020-08-18T19:52:35.116" v="715" actId="20577"/>
          <ac:graphicFrameMkLst>
            <pc:docMk/>
            <pc:sldMk cId="3565810735" sldId="342"/>
            <ac:graphicFrameMk id="4" creationId="{D6A7804F-0C3B-4175-A79B-BFB5010928CD}"/>
          </ac:graphicFrameMkLst>
        </pc:graphicFrameChg>
      </pc:sldChg>
      <pc:sldChg chg="modSp new mod">
        <pc:chgData name="William Grey" userId="37b73424-c081-4fc2-b1af-363f4f3fd4f3" providerId="ADAL" clId="{EF5050D1-8550-4728-8041-F1C4583B58A3}" dt="2020-08-18T20:07:21.361" v="810" actId="2711"/>
        <pc:sldMkLst>
          <pc:docMk/>
          <pc:sldMk cId="4147284776" sldId="343"/>
        </pc:sldMkLst>
        <pc:spChg chg="mod">
          <ac:chgData name="William Grey" userId="37b73424-c081-4fc2-b1af-363f4f3fd4f3" providerId="ADAL" clId="{EF5050D1-8550-4728-8041-F1C4583B58A3}" dt="2020-08-18T20:07:21.361" v="810" actId="2711"/>
          <ac:spMkLst>
            <pc:docMk/>
            <pc:sldMk cId="4147284776" sldId="343"/>
            <ac:spMk id="3" creationId="{5914FBA6-1E56-44EC-9B32-079A0F04AD4C}"/>
          </ac:spMkLst>
        </pc:spChg>
      </pc:sldChg>
    </pc:docChg>
  </pc:docChgLst>
  <pc:docChgLst>
    <pc:chgData name="William Grey" userId="37b73424-c081-4fc2-b1af-363f4f3fd4f3" providerId="ADAL" clId="{07F837BD-237B-43EF-B129-1E114FF24465}"/>
    <pc:docChg chg="undo custSel addSld delSld modSld sldOrd">
      <pc:chgData name="William Grey" userId="37b73424-c081-4fc2-b1af-363f4f3fd4f3" providerId="ADAL" clId="{07F837BD-237B-43EF-B129-1E114FF24465}" dt="2021-02-06T22:26:34.808" v="2613" actId="47"/>
      <pc:docMkLst>
        <pc:docMk/>
      </pc:docMkLst>
      <pc:sldChg chg="modSp add mod">
        <pc:chgData name="William Grey" userId="37b73424-c081-4fc2-b1af-363f4f3fd4f3" providerId="ADAL" clId="{07F837BD-237B-43EF-B129-1E114FF24465}" dt="2021-02-06T21:58:24.999" v="1542" actId="20577"/>
        <pc:sldMkLst>
          <pc:docMk/>
          <pc:sldMk cId="184831186" sldId="284"/>
        </pc:sldMkLst>
        <pc:graphicFrameChg chg="mod modGraphic">
          <ac:chgData name="William Grey" userId="37b73424-c081-4fc2-b1af-363f4f3fd4f3" providerId="ADAL" clId="{07F837BD-237B-43EF-B129-1E114FF24465}" dt="2021-02-06T21:58:24.999" v="1542" actId="20577"/>
          <ac:graphicFrameMkLst>
            <pc:docMk/>
            <pc:sldMk cId="184831186" sldId="284"/>
            <ac:graphicFrameMk id="5" creationId="{D338093A-79B3-4D10-925B-8DEF04179F0E}"/>
          </ac:graphicFrameMkLst>
        </pc:graphicFrameChg>
      </pc:sldChg>
      <pc:sldChg chg="addSp delSp modSp add mod">
        <pc:chgData name="William Grey" userId="37b73424-c081-4fc2-b1af-363f4f3fd4f3" providerId="ADAL" clId="{07F837BD-237B-43EF-B129-1E114FF24465}" dt="2021-02-06T22:14:25.124" v="2332" actId="20577"/>
        <pc:sldMkLst>
          <pc:docMk/>
          <pc:sldMk cId="4015140892" sldId="285"/>
        </pc:sldMkLst>
        <pc:spChg chg="mod">
          <ac:chgData name="William Grey" userId="37b73424-c081-4fc2-b1af-363f4f3fd4f3" providerId="ADAL" clId="{07F837BD-237B-43EF-B129-1E114FF24465}" dt="2021-02-06T22:14:25.124" v="2332" actId="20577"/>
          <ac:spMkLst>
            <pc:docMk/>
            <pc:sldMk cId="4015140892" sldId="285"/>
            <ac:spMk id="3" creationId="{5ACA029D-6A5B-4292-A799-178FB61C6A71}"/>
          </ac:spMkLst>
        </pc:spChg>
        <pc:spChg chg="add del">
          <ac:chgData name="William Grey" userId="37b73424-c081-4fc2-b1af-363f4f3fd4f3" providerId="ADAL" clId="{07F837BD-237B-43EF-B129-1E114FF24465}" dt="2021-02-06T21:43:12.277" v="743"/>
          <ac:spMkLst>
            <pc:docMk/>
            <pc:sldMk cId="4015140892" sldId="285"/>
            <ac:spMk id="4" creationId="{2DB1B465-0F1B-4AE8-A506-888718CA81C0}"/>
          </ac:spMkLst>
        </pc:spChg>
        <pc:graphicFrameChg chg="del modGraphic">
          <ac:chgData name="William Grey" userId="37b73424-c081-4fc2-b1af-363f4f3fd4f3" providerId="ADAL" clId="{07F837BD-237B-43EF-B129-1E114FF24465}" dt="2021-02-06T21:43:10.032" v="741" actId="478"/>
          <ac:graphicFrameMkLst>
            <pc:docMk/>
            <pc:sldMk cId="4015140892" sldId="285"/>
            <ac:graphicFrameMk id="5" creationId="{D338093A-79B3-4D10-925B-8DEF04179F0E}"/>
          </ac:graphicFrameMkLst>
        </pc:graphicFrameChg>
        <pc:graphicFrameChg chg="add del mod modGraphic">
          <ac:chgData name="William Grey" userId="37b73424-c081-4fc2-b1af-363f4f3fd4f3" providerId="ADAL" clId="{07F837BD-237B-43EF-B129-1E114FF24465}" dt="2021-02-06T21:58:39.860" v="1543" actId="478"/>
          <ac:graphicFrameMkLst>
            <pc:docMk/>
            <pc:sldMk cId="4015140892" sldId="285"/>
            <ac:graphicFrameMk id="6" creationId="{A008066B-E245-4C04-90B8-CD5433943EDD}"/>
          </ac:graphicFrameMkLst>
        </pc:graphicFrameChg>
        <pc:graphicFrameChg chg="add">
          <ac:chgData name="William Grey" userId="37b73424-c081-4fc2-b1af-363f4f3fd4f3" providerId="ADAL" clId="{07F837BD-237B-43EF-B129-1E114FF24465}" dt="2021-02-06T21:58:40.285" v="1544"/>
          <ac:graphicFrameMkLst>
            <pc:docMk/>
            <pc:sldMk cId="4015140892" sldId="285"/>
            <ac:graphicFrameMk id="7" creationId="{8178B5E9-1709-4036-B970-22100781EBBF}"/>
          </ac:graphicFrameMkLst>
        </pc:graphicFrameChg>
      </pc:sldChg>
      <pc:sldChg chg="addSp delSp modSp del mod ord">
        <pc:chgData name="William Grey" userId="37b73424-c081-4fc2-b1af-363f4f3fd4f3" providerId="ADAL" clId="{07F837BD-237B-43EF-B129-1E114FF24465}" dt="2021-02-06T22:25:48.730" v="2607" actId="47"/>
        <pc:sldMkLst>
          <pc:docMk/>
          <pc:sldMk cId="2547731327" sldId="332"/>
        </pc:sldMkLst>
        <pc:spChg chg="mod">
          <ac:chgData name="William Grey" userId="37b73424-c081-4fc2-b1af-363f4f3fd4f3" providerId="ADAL" clId="{07F837BD-237B-43EF-B129-1E114FF24465}" dt="2021-02-06T21:10:39.148" v="58" actId="20577"/>
          <ac:spMkLst>
            <pc:docMk/>
            <pc:sldMk cId="2547731327" sldId="332"/>
            <ac:spMk id="2" creationId="{00000000-0000-0000-0000-000000000000}"/>
          </ac:spMkLst>
        </pc:spChg>
        <pc:spChg chg="del">
          <ac:chgData name="William Grey" userId="37b73424-c081-4fc2-b1af-363f4f3fd4f3" providerId="ADAL" clId="{07F837BD-237B-43EF-B129-1E114FF24465}" dt="2021-02-06T21:11:23.124" v="157" actId="478"/>
          <ac:spMkLst>
            <pc:docMk/>
            <pc:sldMk cId="2547731327" sldId="332"/>
            <ac:spMk id="3" creationId="{00000000-0000-0000-0000-000000000000}"/>
          </ac:spMkLst>
        </pc:spChg>
        <pc:spChg chg="add mod">
          <ac:chgData name="William Grey" userId="37b73424-c081-4fc2-b1af-363f4f3fd4f3" providerId="ADAL" clId="{07F837BD-237B-43EF-B129-1E114FF24465}" dt="2021-02-06T21:11:23.124" v="157" actId="478"/>
          <ac:spMkLst>
            <pc:docMk/>
            <pc:sldMk cId="2547731327" sldId="332"/>
            <ac:spMk id="5" creationId="{874E2495-2852-4819-95EE-0E3B385DB4C2}"/>
          </ac:spMkLst>
        </pc:spChg>
      </pc:sldChg>
      <pc:sldChg chg="modSp del mod">
        <pc:chgData name="William Grey" userId="37b73424-c081-4fc2-b1af-363f4f3fd4f3" providerId="ADAL" clId="{07F837BD-237B-43EF-B129-1E114FF24465}" dt="2021-02-06T22:25:51.483" v="2610" actId="47"/>
        <pc:sldMkLst>
          <pc:docMk/>
          <pc:sldMk cId="2025734897" sldId="334"/>
        </pc:sldMkLst>
        <pc:spChg chg="mod">
          <ac:chgData name="William Grey" userId="37b73424-c081-4fc2-b1af-363f4f3fd4f3" providerId="ADAL" clId="{07F837BD-237B-43EF-B129-1E114FF24465}" dt="2021-02-06T21:09:56.480" v="9" actId="207"/>
          <ac:spMkLst>
            <pc:docMk/>
            <pc:sldMk cId="2025734897" sldId="334"/>
            <ac:spMk id="2" creationId="{00000000-0000-0000-0000-000000000000}"/>
          </ac:spMkLst>
        </pc:spChg>
      </pc:sldChg>
      <pc:sldChg chg="modSp del mod">
        <pc:chgData name="William Grey" userId="37b73424-c081-4fc2-b1af-363f4f3fd4f3" providerId="ADAL" clId="{07F837BD-237B-43EF-B129-1E114FF24465}" dt="2021-02-06T22:25:52.359" v="2611" actId="47"/>
        <pc:sldMkLst>
          <pc:docMk/>
          <pc:sldMk cId="2920054410" sldId="335"/>
        </pc:sldMkLst>
        <pc:spChg chg="mod">
          <ac:chgData name="William Grey" userId="37b73424-c081-4fc2-b1af-363f4f3fd4f3" providerId="ADAL" clId="{07F837BD-237B-43EF-B129-1E114FF24465}" dt="2021-02-06T21:09:28.753" v="1" actId="27636"/>
          <ac:spMkLst>
            <pc:docMk/>
            <pc:sldMk cId="2920054410" sldId="335"/>
            <ac:spMk id="2" creationId="{00000000-0000-0000-0000-000000000000}"/>
          </ac:spMkLst>
        </pc:spChg>
      </pc:sldChg>
      <pc:sldChg chg="modSp del mod">
        <pc:chgData name="William Grey" userId="37b73424-c081-4fc2-b1af-363f4f3fd4f3" providerId="ADAL" clId="{07F837BD-237B-43EF-B129-1E114FF24465}" dt="2021-02-06T22:25:53.648" v="2612" actId="47"/>
        <pc:sldMkLst>
          <pc:docMk/>
          <pc:sldMk cId="2820562008" sldId="336"/>
        </pc:sldMkLst>
        <pc:spChg chg="mod">
          <ac:chgData name="William Grey" userId="37b73424-c081-4fc2-b1af-363f4f3fd4f3" providerId="ADAL" clId="{07F837BD-237B-43EF-B129-1E114FF24465}" dt="2021-02-06T21:09:28.772" v="2" actId="27636"/>
          <ac:spMkLst>
            <pc:docMk/>
            <pc:sldMk cId="2820562008" sldId="336"/>
            <ac:spMk id="2" creationId="{00000000-0000-0000-0000-000000000000}"/>
          </ac:spMkLst>
        </pc:spChg>
      </pc:sldChg>
      <pc:sldChg chg="modSp add mod">
        <pc:chgData name="William Grey" userId="37b73424-c081-4fc2-b1af-363f4f3fd4f3" providerId="ADAL" clId="{07F837BD-237B-43EF-B129-1E114FF24465}" dt="2021-02-06T21:50:54.975" v="1209" actId="27636"/>
        <pc:sldMkLst>
          <pc:docMk/>
          <pc:sldMk cId="299773668" sldId="338"/>
        </pc:sldMkLst>
        <pc:spChg chg="mod">
          <ac:chgData name="William Grey" userId="37b73424-c081-4fc2-b1af-363f4f3fd4f3" providerId="ADAL" clId="{07F837BD-237B-43EF-B129-1E114FF24465}" dt="2021-02-06T21:50:54.975" v="1209" actId="27636"/>
          <ac:spMkLst>
            <pc:docMk/>
            <pc:sldMk cId="299773668" sldId="338"/>
            <ac:spMk id="3" creationId="{00000000-0000-0000-0000-000000000000}"/>
          </ac:spMkLst>
        </pc:spChg>
      </pc:sldChg>
      <pc:sldChg chg="modSp del mod">
        <pc:chgData name="William Grey" userId="37b73424-c081-4fc2-b1af-363f4f3fd4f3" providerId="ADAL" clId="{07F837BD-237B-43EF-B129-1E114FF24465}" dt="2021-02-06T21:45:25.057" v="774" actId="2696"/>
        <pc:sldMkLst>
          <pc:docMk/>
          <pc:sldMk cId="3888359491" sldId="338"/>
        </pc:sldMkLst>
        <pc:spChg chg="mod">
          <ac:chgData name="William Grey" userId="37b73424-c081-4fc2-b1af-363f4f3fd4f3" providerId="ADAL" clId="{07F837BD-237B-43EF-B129-1E114FF24465}" dt="2021-02-06T21:09:28.790" v="3" actId="27636"/>
          <ac:spMkLst>
            <pc:docMk/>
            <pc:sldMk cId="3888359491" sldId="338"/>
            <ac:spMk id="2" creationId="{00000000-0000-0000-0000-000000000000}"/>
          </ac:spMkLst>
        </pc:spChg>
      </pc:sldChg>
      <pc:sldChg chg="modSp del mod">
        <pc:chgData name="William Grey" userId="37b73424-c081-4fc2-b1af-363f4f3fd4f3" providerId="ADAL" clId="{07F837BD-237B-43EF-B129-1E114FF24465}" dt="2021-02-06T21:45:25.057" v="774" actId="2696"/>
        <pc:sldMkLst>
          <pc:docMk/>
          <pc:sldMk cId="742130258" sldId="339"/>
        </pc:sldMkLst>
        <pc:spChg chg="mod">
          <ac:chgData name="William Grey" userId="37b73424-c081-4fc2-b1af-363f4f3fd4f3" providerId="ADAL" clId="{07F837BD-237B-43EF-B129-1E114FF24465}" dt="2021-02-06T21:09:28.803" v="4" actId="27636"/>
          <ac:spMkLst>
            <pc:docMk/>
            <pc:sldMk cId="742130258" sldId="339"/>
            <ac:spMk id="2" creationId="{9F038350-7521-4D16-B0EB-E91A230CA960}"/>
          </ac:spMkLst>
        </pc:spChg>
      </pc:sldChg>
      <pc:sldChg chg="modSp add mod ord">
        <pc:chgData name="William Grey" userId="37b73424-c081-4fc2-b1af-363f4f3fd4f3" providerId="ADAL" clId="{07F837BD-237B-43EF-B129-1E114FF24465}" dt="2021-02-06T22:17:39.654" v="2517" actId="27636"/>
        <pc:sldMkLst>
          <pc:docMk/>
          <pc:sldMk cId="2158711528" sldId="339"/>
        </pc:sldMkLst>
        <pc:spChg chg="mod">
          <ac:chgData name="William Grey" userId="37b73424-c081-4fc2-b1af-363f4f3fd4f3" providerId="ADAL" clId="{07F837BD-237B-43EF-B129-1E114FF24465}" dt="2021-02-06T22:05:53.801" v="1818" actId="20577"/>
          <ac:spMkLst>
            <pc:docMk/>
            <pc:sldMk cId="2158711528" sldId="339"/>
            <ac:spMk id="2" creationId="{9F038350-7521-4D16-B0EB-E91A230CA960}"/>
          </ac:spMkLst>
        </pc:spChg>
        <pc:spChg chg="mod">
          <ac:chgData name="William Grey" userId="37b73424-c081-4fc2-b1af-363f4f3fd4f3" providerId="ADAL" clId="{07F837BD-237B-43EF-B129-1E114FF24465}" dt="2021-02-06T22:17:39.654" v="2517" actId="27636"/>
          <ac:spMkLst>
            <pc:docMk/>
            <pc:sldMk cId="2158711528" sldId="339"/>
            <ac:spMk id="3" creationId="{C0EFF86F-C4C2-483D-B7F3-FDF8E09BCD9F}"/>
          </ac:spMkLst>
        </pc:spChg>
      </pc:sldChg>
      <pc:sldChg chg="modSp del mod">
        <pc:chgData name="William Grey" userId="37b73424-c081-4fc2-b1af-363f4f3fd4f3" providerId="ADAL" clId="{07F837BD-237B-43EF-B129-1E114FF24465}" dt="2021-02-06T21:45:25.057" v="774" actId="2696"/>
        <pc:sldMkLst>
          <pc:docMk/>
          <pc:sldMk cId="659058985" sldId="340"/>
        </pc:sldMkLst>
        <pc:spChg chg="mod">
          <ac:chgData name="William Grey" userId="37b73424-c081-4fc2-b1af-363f4f3fd4f3" providerId="ADAL" clId="{07F837BD-237B-43EF-B129-1E114FF24465}" dt="2021-02-06T21:09:28.837" v="6" actId="27636"/>
          <ac:spMkLst>
            <pc:docMk/>
            <pc:sldMk cId="659058985" sldId="340"/>
            <ac:spMk id="2" creationId="{89E7EC4D-DE54-4840-A3F8-19EF5480DDD6}"/>
          </ac:spMkLst>
        </pc:spChg>
      </pc:sldChg>
      <pc:sldChg chg="add del">
        <pc:chgData name="William Grey" userId="37b73424-c081-4fc2-b1af-363f4f3fd4f3" providerId="ADAL" clId="{07F837BD-237B-43EF-B129-1E114FF24465}" dt="2021-02-06T22:17:52.188" v="2518" actId="47"/>
        <pc:sldMkLst>
          <pc:docMk/>
          <pc:sldMk cId="3815865766" sldId="340"/>
        </pc:sldMkLst>
      </pc:sldChg>
      <pc:sldChg chg="del">
        <pc:chgData name="William Grey" userId="37b73424-c081-4fc2-b1af-363f4f3fd4f3" providerId="ADAL" clId="{07F837BD-237B-43EF-B129-1E114FF24465}" dt="2021-02-06T22:26:34.808" v="2613" actId="47"/>
        <pc:sldMkLst>
          <pc:docMk/>
          <pc:sldMk cId="4018339099" sldId="341"/>
        </pc:sldMkLst>
      </pc:sldChg>
      <pc:sldChg chg="modSp add mod">
        <pc:chgData name="William Grey" userId="37b73424-c081-4fc2-b1af-363f4f3fd4f3" providerId="ADAL" clId="{07F837BD-237B-43EF-B129-1E114FF24465}" dt="2021-02-06T22:19:23.279" v="2583" actId="113"/>
        <pc:sldMkLst>
          <pc:docMk/>
          <pc:sldMk cId="3263345666" sldId="342"/>
        </pc:sldMkLst>
        <pc:spChg chg="mod">
          <ac:chgData name="William Grey" userId="37b73424-c081-4fc2-b1af-363f4f3fd4f3" providerId="ADAL" clId="{07F837BD-237B-43EF-B129-1E114FF24465}" dt="2021-02-06T22:17:57.888" v="2526" actId="20577"/>
          <ac:spMkLst>
            <pc:docMk/>
            <pc:sldMk cId="3263345666" sldId="342"/>
            <ac:spMk id="2" creationId="{8073D506-5F19-4E25-83B7-CD51C1E93277}"/>
          </ac:spMkLst>
        </pc:spChg>
        <pc:spChg chg="mod">
          <ac:chgData name="William Grey" userId="37b73424-c081-4fc2-b1af-363f4f3fd4f3" providerId="ADAL" clId="{07F837BD-237B-43EF-B129-1E114FF24465}" dt="2021-02-06T22:18:38.384" v="2580" actId="1076"/>
          <ac:spMkLst>
            <pc:docMk/>
            <pc:sldMk cId="3263345666" sldId="342"/>
            <ac:spMk id="3" creationId="{BA02A86A-D32F-4D1F-B92F-827FA3F5C9B7}"/>
          </ac:spMkLst>
        </pc:spChg>
        <pc:graphicFrameChg chg="mod modGraphic">
          <ac:chgData name="William Grey" userId="37b73424-c081-4fc2-b1af-363f4f3fd4f3" providerId="ADAL" clId="{07F837BD-237B-43EF-B129-1E114FF24465}" dt="2021-02-06T22:19:23.279" v="2583" actId="113"/>
          <ac:graphicFrameMkLst>
            <pc:docMk/>
            <pc:sldMk cId="3263345666" sldId="342"/>
            <ac:graphicFrameMk id="4" creationId="{D6A7804F-0C3B-4175-A79B-BFB5010928CD}"/>
          </ac:graphicFrameMkLst>
        </pc:graphicFrameChg>
      </pc:sldChg>
      <pc:sldChg chg="modSp del mod">
        <pc:chgData name="William Grey" userId="37b73424-c081-4fc2-b1af-363f4f3fd4f3" providerId="ADAL" clId="{07F837BD-237B-43EF-B129-1E114FF24465}" dt="2021-02-06T21:45:25.057" v="774" actId="2696"/>
        <pc:sldMkLst>
          <pc:docMk/>
          <pc:sldMk cId="3565810735" sldId="342"/>
        </pc:sldMkLst>
        <pc:spChg chg="mod">
          <ac:chgData name="William Grey" userId="37b73424-c081-4fc2-b1af-363f4f3fd4f3" providerId="ADAL" clId="{07F837BD-237B-43EF-B129-1E114FF24465}" dt="2021-02-06T21:09:28.853" v="7" actId="27636"/>
          <ac:spMkLst>
            <pc:docMk/>
            <pc:sldMk cId="3565810735" sldId="342"/>
            <ac:spMk id="2" creationId="{8073D506-5F19-4E25-83B7-CD51C1E93277}"/>
          </ac:spMkLst>
        </pc:spChg>
      </pc:sldChg>
      <pc:sldChg chg="modSp add mod ord">
        <pc:chgData name="William Grey" userId="37b73424-c081-4fc2-b1af-363f4f3fd4f3" providerId="ADAL" clId="{07F837BD-237B-43EF-B129-1E114FF24465}" dt="2021-02-06T22:11:50.737" v="2273" actId="20577"/>
        <pc:sldMkLst>
          <pc:docMk/>
          <pc:sldMk cId="1231511176" sldId="343"/>
        </pc:sldMkLst>
        <pc:spChg chg="mod">
          <ac:chgData name="William Grey" userId="37b73424-c081-4fc2-b1af-363f4f3fd4f3" providerId="ADAL" clId="{07F837BD-237B-43EF-B129-1E114FF24465}" dt="2021-02-06T22:11:31.135" v="2220" actId="20577"/>
          <ac:spMkLst>
            <pc:docMk/>
            <pc:sldMk cId="1231511176" sldId="343"/>
            <ac:spMk id="2" creationId="{9468040E-C108-4D78-86BF-36AE6483BC7C}"/>
          </ac:spMkLst>
        </pc:spChg>
        <pc:spChg chg="mod">
          <ac:chgData name="William Grey" userId="37b73424-c081-4fc2-b1af-363f4f3fd4f3" providerId="ADAL" clId="{07F837BD-237B-43EF-B129-1E114FF24465}" dt="2021-02-06T22:11:50.737" v="2273" actId="20577"/>
          <ac:spMkLst>
            <pc:docMk/>
            <pc:sldMk cId="1231511176" sldId="343"/>
            <ac:spMk id="3" creationId="{5914FBA6-1E56-44EC-9B32-079A0F04AD4C}"/>
          </ac:spMkLst>
        </pc:spChg>
      </pc:sldChg>
      <pc:sldChg chg="modSp del mod">
        <pc:chgData name="William Grey" userId="37b73424-c081-4fc2-b1af-363f4f3fd4f3" providerId="ADAL" clId="{07F837BD-237B-43EF-B129-1E114FF24465}" dt="2021-02-06T21:45:25.057" v="774" actId="2696"/>
        <pc:sldMkLst>
          <pc:docMk/>
          <pc:sldMk cId="4147284776" sldId="343"/>
        </pc:sldMkLst>
        <pc:spChg chg="mod">
          <ac:chgData name="William Grey" userId="37b73424-c081-4fc2-b1af-363f4f3fd4f3" providerId="ADAL" clId="{07F837BD-237B-43EF-B129-1E114FF24465}" dt="2021-02-06T21:09:28.821" v="5" actId="27636"/>
          <ac:spMkLst>
            <pc:docMk/>
            <pc:sldMk cId="4147284776" sldId="343"/>
            <ac:spMk id="2" creationId="{9468040E-C108-4D78-86BF-36AE6483BC7C}"/>
          </ac:spMkLst>
        </pc:spChg>
      </pc:sldChg>
      <pc:sldChg chg="modSp new del mod">
        <pc:chgData name="William Grey" userId="37b73424-c081-4fc2-b1af-363f4f3fd4f3" providerId="ADAL" clId="{07F837BD-237B-43EF-B129-1E114FF24465}" dt="2021-02-06T22:25:50.563" v="2609" actId="47"/>
        <pc:sldMkLst>
          <pc:docMk/>
          <pc:sldMk cId="1682334503" sldId="344"/>
        </pc:sldMkLst>
        <pc:spChg chg="mod">
          <ac:chgData name="William Grey" userId="37b73424-c081-4fc2-b1af-363f4f3fd4f3" providerId="ADAL" clId="{07F837BD-237B-43EF-B129-1E114FF24465}" dt="2021-02-06T21:10:20.767" v="30" actId="20577"/>
          <ac:spMkLst>
            <pc:docMk/>
            <pc:sldMk cId="1682334503" sldId="344"/>
            <ac:spMk id="2" creationId="{6E3C4A8D-A2C6-4546-9A58-D09924F3ADF1}"/>
          </ac:spMkLst>
        </pc:spChg>
        <pc:spChg chg="mod">
          <ac:chgData name="William Grey" userId="37b73424-c081-4fc2-b1af-363f4f3fd4f3" providerId="ADAL" clId="{07F837BD-237B-43EF-B129-1E114FF24465}" dt="2021-02-06T21:11:16.757" v="156" actId="20577"/>
          <ac:spMkLst>
            <pc:docMk/>
            <pc:sldMk cId="1682334503" sldId="344"/>
            <ac:spMk id="3" creationId="{D80E0086-6C8B-42CF-BEED-262F57E6A65F}"/>
          </ac:spMkLst>
        </pc:spChg>
      </pc:sldChg>
      <pc:sldChg chg="modSp add mod ord">
        <pc:chgData name="William Grey" userId="37b73424-c081-4fc2-b1af-363f4f3fd4f3" providerId="ADAL" clId="{07F837BD-237B-43EF-B129-1E114FF24465}" dt="2021-02-06T21:44:44.117" v="771"/>
        <pc:sldMkLst>
          <pc:docMk/>
          <pc:sldMk cId="255466227" sldId="345"/>
        </pc:sldMkLst>
        <pc:spChg chg="mod">
          <ac:chgData name="William Grey" userId="37b73424-c081-4fc2-b1af-363f4f3fd4f3" providerId="ADAL" clId="{07F837BD-237B-43EF-B129-1E114FF24465}" dt="2021-02-06T21:11:32.641" v="165" actId="20577"/>
          <ac:spMkLst>
            <pc:docMk/>
            <pc:sldMk cId="255466227" sldId="345"/>
            <ac:spMk id="2" creationId="{00000000-0000-0000-0000-000000000000}"/>
          </ac:spMkLst>
        </pc:spChg>
      </pc:sldChg>
      <pc:sldChg chg="modSp add mod ord">
        <pc:chgData name="William Grey" userId="37b73424-c081-4fc2-b1af-363f4f3fd4f3" providerId="ADAL" clId="{07F837BD-237B-43EF-B129-1E114FF24465}" dt="2021-02-06T21:59:39.701" v="1545" actId="1076"/>
        <pc:sldMkLst>
          <pc:docMk/>
          <pc:sldMk cId="959215631" sldId="346"/>
        </pc:sldMkLst>
        <pc:spChg chg="mod">
          <ac:chgData name="William Grey" userId="37b73424-c081-4fc2-b1af-363f4f3fd4f3" providerId="ADAL" clId="{07F837BD-237B-43EF-B129-1E114FF24465}" dt="2021-02-06T21:59:39.701" v="1545" actId="1076"/>
          <ac:spMkLst>
            <pc:docMk/>
            <pc:sldMk cId="959215631" sldId="346"/>
            <ac:spMk id="3" creationId="{D80E0086-6C8B-42CF-BEED-262F57E6A65F}"/>
          </ac:spMkLst>
        </pc:spChg>
      </pc:sldChg>
      <pc:sldChg chg="modSp new del mod ord">
        <pc:chgData name="William Grey" userId="37b73424-c081-4fc2-b1af-363f4f3fd4f3" providerId="ADAL" clId="{07F837BD-237B-43EF-B129-1E114FF24465}" dt="2021-02-06T22:25:49.673" v="2608" actId="47"/>
        <pc:sldMkLst>
          <pc:docMk/>
          <pc:sldMk cId="2926229005" sldId="347"/>
        </pc:sldMkLst>
        <pc:spChg chg="mod">
          <ac:chgData name="William Grey" userId="37b73424-c081-4fc2-b1af-363f4f3fd4f3" providerId="ADAL" clId="{07F837BD-237B-43EF-B129-1E114FF24465}" dt="2021-02-06T21:43:01.116" v="739" actId="27636"/>
          <ac:spMkLst>
            <pc:docMk/>
            <pc:sldMk cId="2926229005" sldId="347"/>
            <ac:spMk id="2" creationId="{3BFE1E77-4BB7-45F1-AC19-DE539D161330}"/>
          </ac:spMkLst>
        </pc:spChg>
        <pc:spChg chg="mod">
          <ac:chgData name="William Grey" userId="37b73424-c081-4fc2-b1af-363f4f3fd4f3" providerId="ADAL" clId="{07F837BD-237B-43EF-B129-1E114FF24465}" dt="2021-02-06T21:30:34.657" v="737" actId="20577"/>
          <ac:spMkLst>
            <pc:docMk/>
            <pc:sldMk cId="2926229005" sldId="347"/>
            <ac:spMk id="3" creationId="{73D04596-A247-420C-B2B0-01275E2D244D}"/>
          </ac:spMkLst>
        </pc:spChg>
      </pc:sldChg>
      <pc:sldChg chg="new del">
        <pc:chgData name="William Grey" userId="37b73424-c081-4fc2-b1af-363f4f3fd4f3" providerId="ADAL" clId="{07F837BD-237B-43EF-B129-1E114FF24465}" dt="2021-02-06T21:11:54.396" v="181" actId="47"/>
        <pc:sldMkLst>
          <pc:docMk/>
          <pc:sldMk cId="3774498128" sldId="347"/>
        </pc:sldMkLst>
      </pc:sldChg>
      <pc:sldChg chg="modSp new del mod">
        <pc:chgData name="William Grey" userId="37b73424-c081-4fc2-b1af-363f4f3fd4f3" providerId="ADAL" clId="{07F837BD-237B-43EF-B129-1E114FF24465}" dt="2021-02-06T21:50:43.415" v="1206" actId="680"/>
        <pc:sldMkLst>
          <pc:docMk/>
          <pc:sldMk cId="516244075" sldId="348"/>
        </pc:sldMkLst>
        <pc:spChg chg="mod">
          <ac:chgData name="William Grey" userId="37b73424-c081-4fc2-b1af-363f4f3fd4f3" providerId="ADAL" clId="{07F837BD-237B-43EF-B129-1E114FF24465}" dt="2021-02-06T21:50:43.415" v="1206" actId="680"/>
          <ac:spMkLst>
            <pc:docMk/>
            <pc:sldMk cId="516244075" sldId="348"/>
            <ac:spMk id="2" creationId="{1F9E193C-E1F1-4E14-B5E9-AE9255B24588}"/>
          </ac:spMkLst>
        </pc:spChg>
        <pc:spChg chg="mod">
          <ac:chgData name="William Grey" userId="37b73424-c081-4fc2-b1af-363f4f3fd4f3" providerId="ADAL" clId="{07F837BD-237B-43EF-B129-1E114FF24465}" dt="2021-02-06T21:50:42.934" v="1204"/>
          <ac:spMkLst>
            <pc:docMk/>
            <pc:sldMk cId="516244075" sldId="348"/>
            <ac:spMk id="3" creationId="{689B81AA-37CE-47D2-86CA-0206E9433B30}"/>
          </ac:spMkLst>
        </pc:spChg>
      </pc:sldChg>
      <pc:sldChg chg="addSp delSp modSp add mod">
        <pc:chgData name="William Grey" userId="37b73424-c081-4fc2-b1af-363f4f3fd4f3" providerId="ADAL" clId="{07F837BD-237B-43EF-B129-1E114FF24465}" dt="2021-02-06T22:24:13.298" v="2606" actId="5793"/>
        <pc:sldMkLst>
          <pc:docMk/>
          <pc:sldMk cId="2860404486" sldId="348"/>
        </pc:sldMkLst>
        <pc:spChg chg="mod">
          <ac:chgData name="William Grey" userId="37b73424-c081-4fc2-b1af-363f4f3fd4f3" providerId="ADAL" clId="{07F837BD-237B-43EF-B129-1E114FF24465}" dt="2021-02-06T21:51:47.016" v="1238" actId="20577"/>
          <ac:spMkLst>
            <pc:docMk/>
            <pc:sldMk cId="2860404486" sldId="348"/>
            <ac:spMk id="2" creationId="{CAEFD437-0AE5-4BAD-B947-E92B9CB8E16B}"/>
          </ac:spMkLst>
        </pc:spChg>
        <pc:spChg chg="mod">
          <ac:chgData name="William Grey" userId="37b73424-c081-4fc2-b1af-363f4f3fd4f3" providerId="ADAL" clId="{07F837BD-237B-43EF-B129-1E114FF24465}" dt="2021-02-06T22:24:13.298" v="2606" actId="5793"/>
          <ac:spMkLst>
            <pc:docMk/>
            <pc:sldMk cId="2860404486" sldId="348"/>
            <ac:spMk id="3" creationId="{5ACA029D-6A5B-4292-A799-178FB61C6A71}"/>
          </ac:spMkLst>
        </pc:spChg>
        <pc:graphicFrameChg chg="add">
          <ac:chgData name="William Grey" userId="37b73424-c081-4fc2-b1af-363f4f3fd4f3" providerId="ADAL" clId="{07F837BD-237B-43EF-B129-1E114FF24465}" dt="2021-02-06T21:59:55.443" v="1547"/>
          <ac:graphicFrameMkLst>
            <pc:docMk/>
            <pc:sldMk cId="2860404486" sldId="348"/>
            <ac:graphicFrameMk id="5" creationId="{A7B604B7-0D7D-45E4-9A86-715ED8149D5D}"/>
          </ac:graphicFrameMkLst>
        </pc:graphicFrameChg>
        <pc:graphicFrameChg chg="del">
          <ac:chgData name="William Grey" userId="37b73424-c081-4fc2-b1af-363f4f3fd4f3" providerId="ADAL" clId="{07F837BD-237B-43EF-B129-1E114FF24465}" dt="2021-02-06T21:59:54.733" v="1546" actId="478"/>
          <ac:graphicFrameMkLst>
            <pc:docMk/>
            <pc:sldMk cId="2860404486" sldId="348"/>
            <ac:graphicFrameMk id="6" creationId="{A008066B-E245-4C04-90B8-CD5433943EDD}"/>
          </ac:graphicFrameMkLst>
        </pc:graphicFrameChg>
      </pc:sldChg>
      <pc:sldChg chg="addSp delSp modSp new mod ord">
        <pc:chgData name="William Grey" userId="37b73424-c081-4fc2-b1af-363f4f3fd4f3" providerId="ADAL" clId="{07F837BD-237B-43EF-B129-1E114FF24465}" dt="2021-02-06T22:11:06.744" v="2205" actId="20577"/>
        <pc:sldMkLst>
          <pc:docMk/>
          <pc:sldMk cId="382567825" sldId="349"/>
        </pc:sldMkLst>
        <pc:spChg chg="mod">
          <ac:chgData name="William Grey" userId="37b73424-c081-4fc2-b1af-363f4f3fd4f3" providerId="ADAL" clId="{07F837BD-237B-43EF-B129-1E114FF24465}" dt="2021-02-06T22:11:06.744" v="2205" actId="20577"/>
          <ac:spMkLst>
            <pc:docMk/>
            <pc:sldMk cId="382567825" sldId="349"/>
            <ac:spMk id="2" creationId="{C7E2CF15-1813-405B-B1AD-1E287D36288A}"/>
          </ac:spMkLst>
        </pc:spChg>
        <pc:spChg chg="del">
          <ac:chgData name="William Grey" userId="37b73424-c081-4fc2-b1af-363f4f3fd4f3" providerId="ADAL" clId="{07F837BD-237B-43EF-B129-1E114FF24465}" dt="2021-02-06T22:01:41.157" v="1633" actId="478"/>
          <ac:spMkLst>
            <pc:docMk/>
            <pc:sldMk cId="382567825" sldId="349"/>
            <ac:spMk id="3" creationId="{FF4C4550-7093-4DD1-A0F6-BCD585CB22CF}"/>
          </ac:spMkLst>
        </pc:spChg>
        <pc:graphicFrameChg chg="add mod modGraphic">
          <ac:chgData name="William Grey" userId="37b73424-c081-4fc2-b1af-363f4f3fd4f3" providerId="ADAL" clId="{07F837BD-237B-43EF-B129-1E114FF24465}" dt="2021-02-06T22:10:44.553" v="2194" actId="20577"/>
          <ac:graphicFrameMkLst>
            <pc:docMk/>
            <pc:sldMk cId="382567825" sldId="349"/>
            <ac:graphicFrameMk id="4" creationId="{A75C9388-0D85-4DA7-8C9C-535B041B1062}"/>
          </ac:graphicFrameMkLst>
        </pc:graphicFrameChg>
      </pc:sldChg>
      <pc:sldChg chg="modSp add mod">
        <pc:chgData name="William Grey" userId="37b73424-c081-4fc2-b1af-363f4f3fd4f3" providerId="ADAL" clId="{07F837BD-237B-43EF-B129-1E114FF24465}" dt="2021-02-06T22:09:19.842" v="2124" actId="5793"/>
        <pc:sldMkLst>
          <pc:docMk/>
          <pc:sldMk cId="2811183498" sldId="350"/>
        </pc:sldMkLst>
        <pc:spChg chg="mod">
          <ac:chgData name="William Grey" userId="37b73424-c081-4fc2-b1af-363f4f3fd4f3" providerId="ADAL" clId="{07F837BD-237B-43EF-B129-1E114FF24465}" dt="2021-02-06T22:06:23.097" v="1831" actId="5793"/>
          <ac:spMkLst>
            <pc:docMk/>
            <pc:sldMk cId="2811183498" sldId="350"/>
            <ac:spMk id="2" creationId="{CAEFD437-0AE5-4BAD-B947-E92B9CB8E16B}"/>
          </ac:spMkLst>
        </pc:spChg>
        <pc:spChg chg="mod">
          <ac:chgData name="William Grey" userId="37b73424-c081-4fc2-b1af-363f4f3fd4f3" providerId="ADAL" clId="{07F837BD-237B-43EF-B129-1E114FF24465}" dt="2021-02-06T22:09:19.842" v="2124" actId="5793"/>
          <ac:spMkLst>
            <pc:docMk/>
            <pc:sldMk cId="2811183498" sldId="350"/>
            <ac:spMk id="3" creationId="{5ACA029D-6A5B-4292-A799-178FB61C6A71}"/>
          </ac:spMkLst>
        </pc:spChg>
      </pc:sldChg>
    </pc:docChg>
  </pc:docChgLst>
  <pc:docChgLst>
    <pc:chgData name="William Grey" userId="37b73424-c081-4fc2-b1af-363f4f3fd4f3" providerId="ADAL" clId="{712087A9-5674-4A80-A7A5-FF8CD42EE351}"/>
    <pc:docChg chg="custSel modSld sldOrd">
      <pc:chgData name="William Grey" userId="37b73424-c081-4fc2-b1af-363f4f3fd4f3" providerId="ADAL" clId="{712087A9-5674-4A80-A7A5-FF8CD42EE351}" dt="2022-03-13T15:31:59.557" v="298" actId="20577"/>
      <pc:docMkLst>
        <pc:docMk/>
      </pc:docMkLst>
      <pc:sldChg chg="ord">
        <pc:chgData name="William Grey" userId="37b73424-c081-4fc2-b1af-363f4f3fd4f3" providerId="ADAL" clId="{712087A9-5674-4A80-A7A5-FF8CD42EE351}" dt="2022-03-09T11:57:26.571" v="3"/>
        <pc:sldMkLst>
          <pc:docMk/>
          <pc:sldMk cId="299773668" sldId="338"/>
        </pc:sldMkLst>
      </pc:sldChg>
      <pc:sldChg chg="ord">
        <pc:chgData name="William Grey" userId="37b73424-c081-4fc2-b1af-363f4f3fd4f3" providerId="ADAL" clId="{712087A9-5674-4A80-A7A5-FF8CD42EE351}" dt="2022-03-09T11:58:29.254" v="18"/>
        <pc:sldMkLst>
          <pc:docMk/>
          <pc:sldMk cId="2158711528" sldId="339"/>
        </pc:sldMkLst>
      </pc:sldChg>
      <pc:sldChg chg="modSp mod">
        <pc:chgData name="William Grey" userId="37b73424-c081-4fc2-b1af-363f4f3fd4f3" providerId="ADAL" clId="{712087A9-5674-4A80-A7A5-FF8CD42EE351}" dt="2022-03-13T15:28:06.390" v="166" actId="1076"/>
        <pc:sldMkLst>
          <pc:docMk/>
          <pc:sldMk cId="3263345666" sldId="342"/>
        </pc:sldMkLst>
        <pc:graphicFrameChg chg="mod modGraphic">
          <ac:chgData name="William Grey" userId="37b73424-c081-4fc2-b1af-363f4f3fd4f3" providerId="ADAL" clId="{712087A9-5674-4A80-A7A5-FF8CD42EE351}" dt="2022-03-13T15:28:06.390" v="166" actId="1076"/>
          <ac:graphicFrameMkLst>
            <pc:docMk/>
            <pc:sldMk cId="3263345666" sldId="342"/>
            <ac:graphicFrameMk id="4" creationId="{D6A7804F-0C3B-4175-A79B-BFB5010928CD}"/>
          </ac:graphicFrameMkLst>
        </pc:graphicFrameChg>
      </pc:sldChg>
      <pc:sldChg chg="modSp mod">
        <pc:chgData name="William Grey" userId="37b73424-c081-4fc2-b1af-363f4f3fd4f3" providerId="ADAL" clId="{712087A9-5674-4A80-A7A5-FF8CD42EE351}" dt="2022-03-09T11:58:09.036" v="16" actId="20577"/>
        <pc:sldMkLst>
          <pc:docMk/>
          <pc:sldMk cId="1231511176" sldId="343"/>
        </pc:sldMkLst>
        <pc:spChg chg="mod">
          <ac:chgData name="William Grey" userId="37b73424-c081-4fc2-b1af-363f4f3fd4f3" providerId="ADAL" clId="{712087A9-5674-4A80-A7A5-FF8CD42EE351}" dt="2022-03-09T11:58:09.036" v="16" actId="20577"/>
          <ac:spMkLst>
            <pc:docMk/>
            <pc:sldMk cId="1231511176" sldId="343"/>
            <ac:spMk id="3" creationId="{5914FBA6-1E56-44EC-9B32-079A0F04AD4C}"/>
          </ac:spMkLst>
        </pc:spChg>
      </pc:sldChg>
      <pc:sldChg chg="ord">
        <pc:chgData name="William Grey" userId="37b73424-c081-4fc2-b1af-363f4f3fd4f3" providerId="ADAL" clId="{712087A9-5674-4A80-A7A5-FF8CD42EE351}" dt="2022-03-09T11:56:30.940" v="1"/>
        <pc:sldMkLst>
          <pc:docMk/>
          <pc:sldMk cId="959215631" sldId="346"/>
        </pc:sldMkLst>
      </pc:sldChg>
      <pc:sldChg chg="modSp mod">
        <pc:chgData name="William Grey" userId="37b73424-c081-4fc2-b1af-363f4f3fd4f3" providerId="ADAL" clId="{712087A9-5674-4A80-A7A5-FF8CD42EE351}" dt="2022-03-09T11:59:24.617" v="30" actId="20577"/>
        <pc:sldMkLst>
          <pc:docMk/>
          <pc:sldMk cId="4016234946" sldId="352"/>
        </pc:sldMkLst>
        <pc:spChg chg="mod">
          <ac:chgData name="William Grey" userId="37b73424-c081-4fc2-b1af-363f4f3fd4f3" providerId="ADAL" clId="{712087A9-5674-4A80-A7A5-FF8CD42EE351}" dt="2022-03-09T11:59:24.617" v="30" actId="20577"/>
          <ac:spMkLst>
            <pc:docMk/>
            <pc:sldMk cId="4016234946" sldId="352"/>
            <ac:spMk id="2" creationId="{C7E2CF15-1813-405B-B1AD-1E287D36288A}"/>
          </ac:spMkLst>
        </pc:spChg>
        <pc:spChg chg="mod">
          <ac:chgData name="William Grey" userId="37b73424-c081-4fc2-b1af-363f4f3fd4f3" providerId="ADAL" clId="{712087A9-5674-4A80-A7A5-FF8CD42EE351}" dt="2022-03-09T11:59:18.318" v="19" actId="20577"/>
          <ac:spMkLst>
            <pc:docMk/>
            <pc:sldMk cId="4016234946" sldId="352"/>
            <ac:spMk id="3" creationId="{6EFD877E-0E45-4DDC-8D1C-476ECD692862}"/>
          </ac:spMkLst>
        </pc:spChg>
      </pc:sldChg>
      <pc:sldChg chg="addSp delSp modSp mod">
        <pc:chgData name="William Grey" userId="37b73424-c081-4fc2-b1af-363f4f3fd4f3" providerId="ADAL" clId="{712087A9-5674-4A80-A7A5-FF8CD42EE351}" dt="2022-03-13T15:31:59.557" v="298" actId="20577"/>
        <pc:sldMkLst>
          <pc:docMk/>
          <pc:sldMk cId="1392828311" sldId="354"/>
        </pc:sldMkLst>
        <pc:spChg chg="mod">
          <ac:chgData name="William Grey" userId="37b73424-c081-4fc2-b1af-363f4f3fd4f3" providerId="ADAL" clId="{712087A9-5674-4A80-A7A5-FF8CD42EE351}" dt="2022-03-13T15:28:27.202" v="194" actId="20577"/>
          <ac:spMkLst>
            <pc:docMk/>
            <pc:sldMk cId="1392828311" sldId="354"/>
            <ac:spMk id="2" creationId="{C7E2CF15-1813-405B-B1AD-1E287D36288A}"/>
          </ac:spMkLst>
        </pc:spChg>
        <pc:graphicFrameChg chg="mod modGraphic">
          <ac:chgData name="William Grey" userId="37b73424-c081-4fc2-b1af-363f4f3fd4f3" providerId="ADAL" clId="{712087A9-5674-4A80-A7A5-FF8CD42EE351}" dt="2022-03-13T15:31:59.557" v="298" actId="20577"/>
          <ac:graphicFrameMkLst>
            <pc:docMk/>
            <pc:sldMk cId="1392828311" sldId="354"/>
            <ac:graphicFrameMk id="4" creationId="{A75C9388-0D85-4DA7-8C9C-535B041B1062}"/>
          </ac:graphicFrameMkLst>
        </pc:graphicFrameChg>
        <pc:graphicFrameChg chg="add del mod">
          <ac:chgData name="William Grey" userId="37b73424-c081-4fc2-b1af-363f4f3fd4f3" providerId="ADAL" clId="{712087A9-5674-4A80-A7A5-FF8CD42EE351}" dt="2022-03-13T15:31:38.798" v="296" actId="478"/>
          <ac:graphicFrameMkLst>
            <pc:docMk/>
            <pc:sldMk cId="1392828311" sldId="354"/>
            <ac:graphicFrameMk id="5" creationId="{8F5A1D54-1C23-4D7B-AA38-9C488F13BE04}"/>
          </ac:graphicFrameMkLst>
        </pc:graphicFrameChg>
      </pc:sldChg>
    </pc:docChg>
  </pc:docChgLst>
  <pc:docChgLst>
    <pc:chgData name="William Grey" userId="37b73424-c081-4fc2-b1af-363f4f3fd4f3" providerId="ADAL" clId="{2A2872A6-386D-444B-B4B9-039EE76AC40D}"/>
    <pc:docChg chg="undo custSel addSld modSld">
      <pc:chgData name="William Grey" userId="37b73424-c081-4fc2-b1af-363f4f3fd4f3" providerId="ADAL" clId="{2A2872A6-386D-444B-B4B9-039EE76AC40D}" dt="2022-01-31T23:56:30.646" v="725" actId="1076"/>
      <pc:docMkLst>
        <pc:docMk/>
      </pc:docMkLst>
      <pc:sldChg chg="addSp modSp mod">
        <pc:chgData name="William Grey" userId="37b73424-c081-4fc2-b1af-363f4f3fd4f3" providerId="ADAL" clId="{2A2872A6-386D-444B-B4B9-039EE76AC40D}" dt="2022-01-31T23:36:43.695" v="189"/>
        <pc:sldMkLst>
          <pc:docMk/>
          <pc:sldMk cId="184831186" sldId="284"/>
        </pc:sldMkLst>
        <pc:graphicFrameChg chg="add mod">
          <ac:chgData name="William Grey" userId="37b73424-c081-4fc2-b1af-363f4f3fd4f3" providerId="ADAL" clId="{2A2872A6-386D-444B-B4B9-039EE76AC40D}" dt="2022-01-31T23:25:12.548" v="67"/>
          <ac:graphicFrameMkLst>
            <pc:docMk/>
            <pc:sldMk cId="184831186" sldId="284"/>
            <ac:graphicFrameMk id="4" creationId="{A702A308-692A-42A8-AFA0-F17DB6823AD8}"/>
          </ac:graphicFrameMkLst>
        </pc:graphicFrameChg>
        <pc:graphicFrameChg chg="mod modGraphic">
          <ac:chgData name="William Grey" userId="37b73424-c081-4fc2-b1af-363f4f3fd4f3" providerId="ADAL" clId="{2A2872A6-386D-444B-B4B9-039EE76AC40D}" dt="2022-01-31T23:36:43.695" v="189"/>
          <ac:graphicFrameMkLst>
            <pc:docMk/>
            <pc:sldMk cId="184831186" sldId="284"/>
            <ac:graphicFrameMk id="5" creationId="{D338093A-79B3-4D10-925B-8DEF04179F0E}"/>
          </ac:graphicFrameMkLst>
        </pc:graphicFrameChg>
      </pc:sldChg>
      <pc:sldChg chg="addSp delSp modSp mod">
        <pc:chgData name="William Grey" userId="37b73424-c081-4fc2-b1af-363f4f3fd4f3" providerId="ADAL" clId="{2A2872A6-386D-444B-B4B9-039EE76AC40D}" dt="2022-01-31T23:36:43.695" v="189"/>
        <pc:sldMkLst>
          <pc:docMk/>
          <pc:sldMk cId="4015140892" sldId="285"/>
        </pc:sldMkLst>
        <pc:spChg chg="mod">
          <ac:chgData name="William Grey" userId="37b73424-c081-4fc2-b1af-363f4f3fd4f3" providerId="ADAL" clId="{2A2872A6-386D-444B-B4B9-039EE76AC40D}" dt="2022-01-31T23:27:55.737" v="112" actId="20577"/>
          <ac:spMkLst>
            <pc:docMk/>
            <pc:sldMk cId="4015140892" sldId="285"/>
            <ac:spMk id="2" creationId="{CAEFD437-0AE5-4BAD-B947-E92B9CB8E16B}"/>
          </ac:spMkLst>
        </pc:spChg>
        <pc:spChg chg="mod">
          <ac:chgData name="William Grey" userId="37b73424-c081-4fc2-b1af-363f4f3fd4f3" providerId="ADAL" clId="{2A2872A6-386D-444B-B4B9-039EE76AC40D}" dt="2022-01-31T23:34:22.873" v="127" actId="1076"/>
          <ac:spMkLst>
            <pc:docMk/>
            <pc:sldMk cId="4015140892" sldId="285"/>
            <ac:spMk id="3" creationId="{5ACA029D-6A5B-4292-A799-178FB61C6A71}"/>
          </ac:spMkLst>
        </pc:spChg>
        <pc:graphicFrameChg chg="add mod">
          <ac:chgData name="William Grey" userId="37b73424-c081-4fc2-b1af-363f4f3fd4f3" providerId="ADAL" clId="{2A2872A6-386D-444B-B4B9-039EE76AC40D}" dt="2022-01-31T23:36:43.695" v="189"/>
          <ac:graphicFrameMkLst>
            <pc:docMk/>
            <pc:sldMk cId="4015140892" sldId="285"/>
            <ac:graphicFrameMk id="5" creationId="{657233F5-3C9D-422A-B621-BD7EEB398F01}"/>
          </ac:graphicFrameMkLst>
        </pc:graphicFrameChg>
        <pc:graphicFrameChg chg="del">
          <ac:chgData name="William Grey" userId="37b73424-c081-4fc2-b1af-363f4f3fd4f3" providerId="ADAL" clId="{2A2872A6-386D-444B-B4B9-039EE76AC40D}" dt="2022-01-31T23:25:43.303" v="70" actId="478"/>
          <ac:graphicFrameMkLst>
            <pc:docMk/>
            <pc:sldMk cId="4015140892" sldId="285"/>
            <ac:graphicFrameMk id="7" creationId="{8178B5E9-1709-4036-B970-22100781EBBF}"/>
          </ac:graphicFrameMkLst>
        </pc:graphicFrameChg>
      </pc:sldChg>
      <pc:sldChg chg="modSp">
        <pc:chgData name="William Grey" userId="37b73424-c081-4fc2-b1af-363f4f3fd4f3" providerId="ADAL" clId="{2A2872A6-386D-444B-B4B9-039EE76AC40D}" dt="2022-01-31T23:36:43.695" v="189"/>
        <pc:sldMkLst>
          <pc:docMk/>
          <pc:sldMk cId="299773668" sldId="338"/>
        </pc:sldMkLst>
        <pc:spChg chg="mod">
          <ac:chgData name="William Grey" userId="37b73424-c081-4fc2-b1af-363f4f3fd4f3" providerId="ADAL" clId="{2A2872A6-386D-444B-B4B9-039EE76AC40D}" dt="2022-01-31T23:36:43.695" v="189"/>
          <ac:spMkLst>
            <pc:docMk/>
            <pc:sldMk cId="299773668" sldId="338"/>
            <ac:spMk id="3" creationId="{00000000-0000-0000-0000-000000000000}"/>
          </ac:spMkLst>
        </pc:spChg>
      </pc:sldChg>
      <pc:sldChg chg="modSp mod">
        <pc:chgData name="William Grey" userId="37b73424-c081-4fc2-b1af-363f4f3fd4f3" providerId="ADAL" clId="{2A2872A6-386D-444B-B4B9-039EE76AC40D}" dt="2022-01-31T23:36:45.309" v="192"/>
        <pc:sldMkLst>
          <pc:docMk/>
          <pc:sldMk cId="2158711528" sldId="339"/>
        </pc:sldMkLst>
        <pc:spChg chg="mod">
          <ac:chgData name="William Grey" userId="37b73424-c081-4fc2-b1af-363f4f3fd4f3" providerId="ADAL" clId="{2A2872A6-386D-444B-B4B9-039EE76AC40D}" dt="2022-01-31T23:36:45.309" v="192"/>
          <ac:spMkLst>
            <pc:docMk/>
            <pc:sldMk cId="2158711528" sldId="339"/>
            <ac:spMk id="3" creationId="{C0EFF86F-C4C2-483D-B7F3-FDF8E09BCD9F}"/>
          </ac:spMkLst>
        </pc:spChg>
      </pc:sldChg>
      <pc:sldChg chg="modSp mod">
        <pc:chgData name="William Grey" userId="37b73424-c081-4fc2-b1af-363f4f3fd4f3" providerId="ADAL" clId="{2A2872A6-386D-444B-B4B9-039EE76AC40D}" dt="2022-01-31T23:27:26.726" v="98" actId="20577"/>
        <pc:sldMkLst>
          <pc:docMk/>
          <pc:sldMk cId="3263345666" sldId="342"/>
        </pc:sldMkLst>
        <pc:spChg chg="mod">
          <ac:chgData name="William Grey" userId="37b73424-c081-4fc2-b1af-363f4f3fd4f3" providerId="ADAL" clId="{2A2872A6-386D-444B-B4B9-039EE76AC40D}" dt="2022-01-31T23:27:26.726" v="98" actId="20577"/>
          <ac:spMkLst>
            <pc:docMk/>
            <pc:sldMk cId="3263345666" sldId="342"/>
            <ac:spMk id="3" creationId="{BA02A86A-D32F-4D1F-B92F-827FA3F5C9B7}"/>
          </ac:spMkLst>
        </pc:spChg>
      </pc:sldChg>
      <pc:sldChg chg="addSp delSp modSp mod">
        <pc:chgData name="William Grey" userId="37b73424-c081-4fc2-b1af-363f4f3fd4f3" providerId="ADAL" clId="{2A2872A6-386D-444B-B4B9-039EE76AC40D}" dt="2022-01-31T23:44:40.655" v="640" actId="20577"/>
        <pc:sldMkLst>
          <pc:docMk/>
          <pc:sldMk cId="2860404486" sldId="348"/>
        </pc:sldMkLst>
        <pc:spChg chg="mod">
          <ac:chgData name="William Grey" userId="37b73424-c081-4fc2-b1af-363f4f3fd4f3" providerId="ADAL" clId="{2A2872A6-386D-444B-B4B9-039EE76AC40D}" dt="2022-01-31T23:44:40.655" v="640" actId="20577"/>
          <ac:spMkLst>
            <pc:docMk/>
            <pc:sldMk cId="2860404486" sldId="348"/>
            <ac:spMk id="3" creationId="{5ACA029D-6A5B-4292-A799-178FB61C6A71}"/>
          </ac:spMkLst>
        </pc:spChg>
        <pc:graphicFrameChg chg="del">
          <ac:chgData name="William Grey" userId="37b73424-c081-4fc2-b1af-363f4f3fd4f3" providerId="ADAL" clId="{2A2872A6-386D-444B-B4B9-039EE76AC40D}" dt="2022-01-31T23:25:56.291" v="73" actId="478"/>
          <ac:graphicFrameMkLst>
            <pc:docMk/>
            <pc:sldMk cId="2860404486" sldId="348"/>
            <ac:graphicFrameMk id="5" creationId="{A7B604B7-0D7D-45E4-9A86-715ED8149D5D}"/>
          </ac:graphicFrameMkLst>
        </pc:graphicFrameChg>
        <pc:graphicFrameChg chg="add mod">
          <ac:chgData name="William Grey" userId="37b73424-c081-4fc2-b1af-363f4f3fd4f3" providerId="ADAL" clId="{2A2872A6-386D-444B-B4B9-039EE76AC40D}" dt="2022-01-31T23:36:43.695" v="189"/>
          <ac:graphicFrameMkLst>
            <pc:docMk/>
            <pc:sldMk cId="2860404486" sldId="348"/>
            <ac:graphicFrameMk id="6" creationId="{53D6CD6D-8476-4E98-9C53-F4608C5FE5B3}"/>
          </ac:graphicFrameMkLst>
        </pc:graphicFrameChg>
      </pc:sldChg>
      <pc:sldChg chg="modSp mod">
        <pc:chgData name="William Grey" userId="37b73424-c081-4fc2-b1af-363f4f3fd4f3" providerId="ADAL" clId="{2A2872A6-386D-444B-B4B9-039EE76AC40D}" dt="2022-01-31T23:47:19.467" v="719" actId="20577"/>
        <pc:sldMkLst>
          <pc:docMk/>
          <pc:sldMk cId="382567825" sldId="349"/>
        </pc:sldMkLst>
        <pc:graphicFrameChg chg="mod modGraphic">
          <ac:chgData name="William Grey" userId="37b73424-c081-4fc2-b1af-363f4f3fd4f3" providerId="ADAL" clId="{2A2872A6-386D-444B-B4B9-039EE76AC40D}" dt="2022-01-31T23:47:19.467" v="719" actId="20577"/>
          <ac:graphicFrameMkLst>
            <pc:docMk/>
            <pc:sldMk cId="382567825" sldId="349"/>
            <ac:graphicFrameMk id="4" creationId="{A75C9388-0D85-4DA7-8C9C-535B041B1062}"/>
          </ac:graphicFrameMkLst>
        </pc:graphicFrameChg>
      </pc:sldChg>
      <pc:sldChg chg="addSp delSp modSp mod">
        <pc:chgData name="William Grey" userId="37b73424-c081-4fc2-b1af-363f4f3fd4f3" providerId="ADAL" clId="{2A2872A6-386D-444B-B4B9-039EE76AC40D}" dt="2022-01-31T23:47:34.215" v="721"/>
        <pc:sldMkLst>
          <pc:docMk/>
          <pc:sldMk cId="2811183498" sldId="350"/>
        </pc:sldMkLst>
        <pc:graphicFrameChg chg="del mod">
          <ac:chgData name="William Grey" userId="37b73424-c081-4fc2-b1af-363f4f3fd4f3" providerId="ADAL" clId="{2A2872A6-386D-444B-B4B9-039EE76AC40D}" dt="2022-01-31T23:47:33.805" v="720" actId="478"/>
          <ac:graphicFrameMkLst>
            <pc:docMk/>
            <pc:sldMk cId="2811183498" sldId="350"/>
            <ac:graphicFrameMk id="5" creationId="{A7B604B7-0D7D-45E4-9A86-715ED8149D5D}"/>
          </ac:graphicFrameMkLst>
        </pc:graphicFrameChg>
        <pc:graphicFrameChg chg="add">
          <ac:chgData name="William Grey" userId="37b73424-c081-4fc2-b1af-363f4f3fd4f3" providerId="ADAL" clId="{2A2872A6-386D-444B-B4B9-039EE76AC40D}" dt="2022-01-31T23:47:34.215" v="721"/>
          <ac:graphicFrameMkLst>
            <pc:docMk/>
            <pc:sldMk cId="2811183498" sldId="350"/>
            <ac:graphicFrameMk id="6" creationId="{B597859B-FF84-414A-9ABF-9B614B730E86}"/>
          </ac:graphicFrameMkLst>
        </pc:graphicFrameChg>
      </pc:sldChg>
      <pc:sldChg chg="modSp mod">
        <pc:chgData name="William Grey" userId="37b73424-c081-4fc2-b1af-363f4f3fd4f3" providerId="ADAL" clId="{2A2872A6-386D-444B-B4B9-039EE76AC40D}" dt="2022-01-31T23:36:43.695" v="189"/>
        <pc:sldMkLst>
          <pc:docMk/>
          <pc:sldMk cId="1587649550" sldId="351"/>
        </pc:sldMkLst>
        <pc:spChg chg="mod">
          <ac:chgData name="William Grey" userId="37b73424-c081-4fc2-b1af-363f4f3fd4f3" providerId="ADAL" clId="{2A2872A6-386D-444B-B4B9-039EE76AC40D}" dt="2022-01-31T23:27:09.355" v="92" actId="20577"/>
          <ac:spMkLst>
            <pc:docMk/>
            <pc:sldMk cId="1587649550" sldId="351"/>
            <ac:spMk id="2" creationId="{585DDA2E-7B8E-4682-A0EA-BE7D53BE7151}"/>
          </ac:spMkLst>
        </pc:spChg>
        <pc:graphicFrameChg chg="mod">
          <ac:chgData name="William Grey" userId="37b73424-c081-4fc2-b1af-363f4f3fd4f3" providerId="ADAL" clId="{2A2872A6-386D-444B-B4B9-039EE76AC40D}" dt="2022-01-31T23:36:43.695" v="189"/>
          <ac:graphicFrameMkLst>
            <pc:docMk/>
            <pc:sldMk cId="1587649550" sldId="351"/>
            <ac:graphicFrameMk id="4" creationId="{9454E374-A965-4F25-9CC9-4BDD62A6950F}"/>
          </ac:graphicFrameMkLst>
        </pc:graphicFrameChg>
      </pc:sldChg>
      <pc:sldChg chg="modSp">
        <pc:chgData name="William Grey" userId="37b73424-c081-4fc2-b1af-363f4f3fd4f3" providerId="ADAL" clId="{2A2872A6-386D-444B-B4B9-039EE76AC40D}" dt="2022-01-31T23:36:43.695" v="189"/>
        <pc:sldMkLst>
          <pc:docMk/>
          <pc:sldMk cId="4016234946" sldId="352"/>
        </pc:sldMkLst>
        <pc:graphicFrameChg chg="mod">
          <ac:chgData name="William Grey" userId="37b73424-c081-4fc2-b1af-363f4f3fd4f3" providerId="ADAL" clId="{2A2872A6-386D-444B-B4B9-039EE76AC40D}" dt="2022-01-31T23:36:43.695" v="189"/>
          <ac:graphicFrameMkLst>
            <pc:docMk/>
            <pc:sldMk cId="4016234946" sldId="352"/>
            <ac:graphicFrameMk id="4" creationId="{A75C9388-0D85-4DA7-8C9C-535B041B1062}"/>
          </ac:graphicFrameMkLst>
        </pc:graphicFrameChg>
      </pc:sldChg>
      <pc:sldChg chg="addSp delSp modSp new mod">
        <pc:chgData name="William Grey" userId="37b73424-c081-4fc2-b1af-363f4f3fd4f3" providerId="ADAL" clId="{2A2872A6-386D-444B-B4B9-039EE76AC40D}" dt="2022-01-31T23:56:30.646" v="725" actId="1076"/>
        <pc:sldMkLst>
          <pc:docMk/>
          <pc:sldMk cId="2721237575" sldId="353"/>
        </pc:sldMkLst>
        <pc:spChg chg="mod">
          <ac:chgData name="William Grey" userId="37b73424-c081-4fc2-b1af-363f4f3fd4f3" providerId="ADAL" clId="{2A2872A6-386D-444B-B4B9-039EE76AC40D}" dt="2022-01-31T23:33:43.354" v="120" actId="27636"/>
          <ac:spMkLst>
            <pc:docMk/>
            <pc:sldMk cId="2721237575" sldId="353"/>
            <ac:spMk id="2" creationId="{6ED3F241-7B66-4548-B9A6-3336DE806B7F}"/>
          </ac:spMkLst>
        </pc:spChg>
        <pc:spChg chg="del">
          <ac:chgData name="William Grey" userId="37b73424-c081-4fc2-b1af-363f4f3fd4f3" providerId="ADAL" clId="{2A2872A6-386D-444B-B4B9-039EE76AC40D}" dt="2022-01-31T23:33:43.162" v="119"/>
          <ac:spMkLst>
            <pc:docMk/>
            <pc:sldMk cId="2721237575" sldId="353"/>
            <ac:spMk id="3" creationId="{AD0CF472-B3A7-4A7D-B77F-D191CF73A5D0}"/>
          </ac:spMkLst>
        </pc:spChg>
        <pc:picChg chg="add mod">
          <ac:chgData name="William Grey" userId="37b73424-c081-4fc2-b1af-363f4f3fd4f3" providerId="ADAL" clId="{2A2872A6-386D-444B-B4B9-039EE76AC40D}" dt="2022-01-31T23:56:30.646" v="725" actId="1076"/>
          <ac:picMkLst>
            <pc:docMk/>
            <pc:sldMk cId="2721237575" sldId="353"/>
            <ac:picMk id="5" creationId="{741F67F4-E865-4D0A-B8F9-098A546AA4A0}"/>
          </ac:picMkLst>
        </pc:picChg>
      </pc:sldChg>
      <pc:sldChg chg="modSp add mod">
        <pc:chgData name="William Grey" userId="37b73424-c081-4fc2-b1af-363f4f3fd4f3" providerId="ADAL" clId="{2A2872A6-386D-444B-B4B9-039EE76AC40D}" dt="2022-01-31T23:42:13.949" v="570" actId="20577"/>
        <pc:sldMkLst>
          <pc:docMk/>
          <pc:sldMk cId="1392828311" sldId="354"/>
        </pc:sldMkLst>
        <pc:spChg chg="mod">
          <ac:chgData name="William Grey" userId="37b73424-c081-4fc2-b1af-363f4f3fd4f3" providerId="ADAL" clId="{2A2872A6-386D-444B-B4B9-039EE76AC40D}" dt="2022-01-31T23:42:13.949" v="570" actId="20577"/>
          <ac:spMkLst>
            <pc:docMk/>
            <pc:sldMk cId="1392828311" sldId="354"/>
            <ac:spMk id="2" creationId="{C7E2CF15-1813-405B-B1AD-1E287D36288A}"/>
          </ac:spMkLst>
        </pc:spChg>
        <pc:graphicFrameChg chg="mod modGraphic">
          <ac:chgData name="William Grey" userId="37b73424-c081-4fc2-b1af-363f4f3fd4f3" providerId="ADAL" clId="{2A2872A6-386D-444B-B4B9-039EE76AC40D}" dt="2022-01-31T23:42:09.983" v="569" actId="1076"/>
          <ac:graphicFrameMkLst>
            <pc:docMk/>
            <pc:sldMk cId="1392828311" sldId="354"/>
            <ac:graphicFrameMk id="4" creationId="{A75C9388-0D85-4DA7-8C9C-535B041B1062}"/>
          </ac:graphicFrameMkLst>
        </pc:graphicFrameChg>
      </pc:sldChg>
    </pc:docChg>
  </pc:docChgLst>
  <pc:docChgLst>
    <pc:chgData name="William Grey" userId="37b73424-c081-4fc2-b1af-363f4f3fd4f3" providerId="ADAL" clId="{C0178EDF-ADDD-4AF4-AFD0-1F23CA381012}"/>
    <pc:docChg chg="undo custSel addSld delSld modSld">
      <pc:chgData name="William Grey" userId="37b73424-c081-4fc2-b1af-363f4f3fd4f3" providerId="ADAL" clId="{C0178EDF-ADDD-4AF4-AFD0-1F23CA381012}" dt="2022-02-01T00:38:54.260" v="171" actId="47"/>
      <pc:docMkLst>
        <pc:docMk/>
      </pc:docMkLst>
      <pc:sldChg chg="modSp mod">
        <pc:chgData name="William Grey" userId="37b73424-c081-4fc2-b1af-363f4f3fd4f3" providerId="ADAL" clId="{C0178EDF-ADDD-4AF4-AFD0-1F23CA381012}" dt="2022-02-01T00:36:46.606" v="4" actId="207"/>
        <pc:sldMkLst>
          <pc:docMk/>
          <pc:sldMk cId="1587649550" sldId="351"/>
        </pc:sldMkLst>
        <pc:graphicFrameChg chg="modGraphic">
          <ac:chgData name="William Grey" userId="37b73424-c081-4fc2-b1af-363f4f3fd4f3" providerId="ADAL" clId="{C0178EDF-ADDD-4AF4-AFD0-1F23CA381012}" dt="2022-02-01T00:36:46.606" v="4" actId="207"/>
          <ac:graphicFrameMkLst>
            <pc:docMk/>
            <pc:sldMk cId="1587649550" sldId="351"/>
            <ac:graphicFrameMk id="4" creationId="{9454E374-A965-4F25-9CC9-4BDD62A6950F}"/>
          </ac:graphicFrameMkLst>
        </pc:graphicFrameChg>
      </pc:sldChg>
      <pc:sldChg chg="addSp modSp mod">
        <pc:chgData name="William Grey" userId="37b73424-c081-4fc2-b1af-363f4f3fd4f3" providerId="ADAL" clId="{C0178EDF-ADDD-4AF4-AFD0-1F23CA381012}" dt="2022-02-01T00:38:51" v="170" actId="255"/>
        <pc:sldMkLst>
          <pc:docMk/>
          <pc:sldMk cId="4016234946" sldId="352"/>
        </pc:sldMkLst>
        <pc:spChg chg="add mod">
          <ac:chgData name="William Grey" userId="37b73424-c081-4fc2-b1af-363f4f3fd4f3" providerId="ADAL" clId="{C0178EDF-ADDD-4AF4-AFD0-1F23CA381012}" dt="2022-02-01T00:38:51" v="170" actId="255"/>
          <ac:spMkLst>
            <pc:docMk/>
            <pc:sldMk cId="4016234946" sldId="352"/>
            <ac:spMk id="3" creationId="{6EFD877E-0E45-4DDC-8D1C-476ECD692862}"/>
          </ac:spMkLst>
        </pc:spChg>
        <pc:graphicFrameChg chg="mod modGraphic">
          <ac:chgData name="William Grey" userId="37b73424-c081-4fc2-b1af-363f4f3fd4f3" providerId="ADAL" clId="{C0178EDF-ADDD-4AF4-AFD0-1F23CA381012}" dt="2022-02-01T00:38:23.056" v="164" actId="1076"/>
          <ac:graphicFrameMkLst>
            <pc:docMk/>
            <pc:sldMk cId="4016234946" sldId="352"/>
            <ac:graphicFrameMk id="4" creationId="{A75C9388-0D85-4DA7-8C9C-535B041B1062}"/>
          </ac:graphicFrameMkLst>
        </pc:graphicFrameChg>
      </pc:sldChg>
      <pc:sldChg chg="modSp">
        <pc:chgData name="William Grey" userId="37b73424-c081-4fc2-b1af-363f4f3fd4f3" providerId="ADAL" clId="{C0178EDF-ADDD-4AF4-AFD0-1F23CA381012}" dt="2022-02-01T00:36:12.310" v="0"/>
        <pc:sldMkLst>
          <pc:docMk/>
          <pc:sldMk cId="2721237575" sldId="353"/>
        </pc:sldMkLst>
        <pc:picChg chg="mod">
          <ac:chgData name="William Grey" userId="37b73424-c081-4fc2-b1af-363f4f3fd4f3" providerId="ADAL" clId="{C0178EDF-ADDD-4AF4-AFD0-1F23CA381012}" dt="2022-02-01T00:36:12.310" v="0"/>
          <ac:picMkLst>
            <pc:docMk/>
            <pc:sldMk cId="2721237575" sldId="353"/>
            <ac:picMk id="5" creationId="{741F67F4-E865-4D0A-B8F9-098A546AA4A0}"/>
          </ac:picMkLst>
        </pc:picChg>
      </pc:sldChg>
      <pc:sldChg chg="modSp new del mod">
        <pc:chgData name="William Grey" userId="37b73424-c081-4fc2-b1af-363f4f3fd4f3" providerId="ADAL" clId="{C0178EDF-ADDD-4AF4-AFD0-1F23CA381012}" dt="2022-02-01T00:38:54.260" v="171" actId="47"/>
        <pc:sldMkLst>
          <pc:docMk/>
          <pc:sldMk cId="1341982031" sldId="355"/>
        </pc:sldMkLst>
        <pc:spChg chg="mod">
          <ac:chgData name="William Grey" userId="37b73424-c081-4fc2-b1af-363f4f3fd4f3" providerId="ADAL" clId="{C0178EDF-ADDD-4AF4-AFD0-1F23CA381012}" dt="2022-02-01T00:37:09.743" v="24" actId="20577"/>
          <ac:spMkLst>
            <pc:docMk/>
            <pc:sldMk cId="1341982031" sldId="355"/>
            <ac:spMk id="2" creationId="{81FA0A32-90F4-421F-AAC8-CD537C17BA17}"/>
          </ac:spMkLst>
        </pc:spChg>
        <pc:spChg chg="mod">
          <ac:chgData name="William Grey" userId="37b73424-c081-4fc2-b1af-363f4f3fd4f3" providerId="ADAL" clId="{C0178EDF-ADDD-4AF4-AFD0-1F23CA381012}" dt="2022-02-01T00:38:02.527" v="161" actId="21"/>
          <ac:spMkLst>
            <pc:docMk/>
            <pc:sldMk cId="1341982031" sldId="355"/>
            <ac:spMk id="3" creationId="{6D6B338E-C434-435D-B745-F76058A8C48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P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E9AEB2-8133-4FF9-931F-20A2A57237B0}" type="datetimeFigureOut">
              <a:rPr lang="en-PH" smtClean="0"/>
              <a:t>24/03/2025</a:t>
            </a:fld>
            <a:endParaRPr lang="en-P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P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0C4675-42BF-4F9F-9137-D8CD1499C08B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211226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0C4675-42BF-4F9F-9137-D8CD1499C08B}" type="slidenum">
              <a:rPr lang="en-PH" smtClean="0"/>
              <a:t>1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0312069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0C4675-42BF-4F9F-9137-D8CD1499C08B}" type="slidenum">
              <a:rPr lang="en-PH" smtClean="0"/>
              <a:t>5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6644158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2C0E1A9-697F-4782-9B16-760053D04580}"/>
              </a:ext>
            </a:extLst>
          </p:cNvPr>
          <p:cNvSpPr/>
          <p:nvPr userDrawn="1"/>
        </p:nvSpPr>
        <p:spPr>
          <a:xfrm>
            <a:off x="-1" y="307976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1923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2623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177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672" y="71528"/>
            <a:ext cx="10515600" cy="6627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3135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D71B5E4-40D2-4804-9D37-D881D05E5EF4}"/>
              </a:ext>
            </a:extLst>
          </p:cNvPr>
          <p:cNvSpPr/>
          <p:nvPr userDrawn="1"/>
        </p:nvSpPr>
        <p:spPr>
          <a:xfrm>
            <a:off x="0" y="734309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4728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2568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err="1"/>
              <a:t>Clickto</a:t>
            </a:r>
            <a:r>
              <a:rPr lang="en-US"/>
              <a:t>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7412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6583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4442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4404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0705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8980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exampaperspractice.co.uk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60C5A07-ECA1-4401-BA23-B8332B2C7288}"/>
              </a:ext>
            </a:extLst>
          </p:cNvPr>
          <p:cNvSpPr/>
          <p:nvPr userDrawn="1"/>
        </p:nvSpPr>
        <p:spPr>
          <a:xfrm>
            <a:off x="0" y="6550024"/>
            <a:ext cx="12192000" cy="307977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27783EF9-25A5-813A-5FFD-2357727596E2}"/>
              </a:ext>
            </a:extLst>
          </p:cNvPr>
          <p:cNvSpPr txBox="1">
            <a:spLocks/>
          </p:cNvSpPr>
          <p:nvPr userDrawn="1"/>
        </p:nvSpPr>
        <p:spPr>
          <a:xfrm>
            <a:off x="3969982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B40C7B2-D01C-1BB2-51A4-C68E9C71F4E7}"/>
              </a:ext>
            </a:extLst>
          </p:cNvPr>
          <p:cNvSpPr txBox="1"/>
          <p:nvPr userDrawn="1"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4BA86F3-F8D7-749F-61F5-8A58A84354C6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2786" y="1561449"/>
            <a:ext cx="7695738" cy="309835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E24E058-D73E-0689-232C-E47BF040CFB4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9582" y="232481"/>
            <a:ext cx="933411" cy="37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525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clouds.py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FD437-0AE5-4BAD-B947-E92B9CB8E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In pairs, predict what the following outputs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D338093A-79B3-4D10-925B-8DEF04179F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7359542"/>
              </p:ext>
            </p:extLst>
          </p:nvPr>
        </p:nvGraphicFramePr>
        <p:xfrm>
          <a:off x="468244" y="1324114"/>
          <a:ext cx="7284278" cy="448056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40788">
                  <a:extLst>
                    <a:ext uri="{9D8B030D-6E8A-4147-A177-3AD203B41FA5}">
                      <a16:colId xmlns:a16="http://schemas.microsoft.com/office/drawing/2014/main" val="1779935727"/>
                    </a:ext>
                  </a:extLst>
                </a:gridCol>
                <a:gridCol w="6843490">
                  <a:extLst>
                    <a:ext uri="{9D8B030D-6E8A-4147-A177-3AD203B41FA5}">
                      <a16:colId xmlns:a16="http://schemas.microsoft.com/office/drawing/2014/main" val="2332998241"/>
                    </a:ext>
                  </a:extLst>
                </a:gridCol>
              </a:tblGrid>
              <a:tr h="441150">
                <a:tc>
                  <a:txBody>
                    <a:bodyPr/>
                    <a:lstStyle/>
                    <a:p>
                      <a:r>
                        <a:rPr lang="en-GB" sz="1800" dirty="0"/>
                        <a:t>1</a:t>
                      </a:r>
                    </a:p>
                    <a:p>
                      <a:r>
                        <a:rPr lang="en-GB" sz="1800" dirty="0"/>
                        <a:t>2</a:t>
                      </a:r>
                    </a:p>
                    <a:p>
                      <a:r>
                        <a:rPr lang="en-GB" sz="1800" dirty="0"/>
                        <a:t>3</a:t>
                      </a:r>
                    </a:p>
                    <a:p>
                      <a:r>
                        <a:rPr lang="en-GB" sz="1800" dirty="0"/>
                        <a:t>4</a:t>
                      </a:r>
                    </a:p>
                    <a:p>
                      <a:endParaRPr lang="en-GB" sz="1800" dirty="0"/>
                    </a:p>
                    <a:p>
                      <a:r>
                        <a:rPr lang="en-GB" sz="1800" dirty="0"/>
                        <a:t>6</a:t>
                      </a:r>
                    </a:p>
                    <a:p>
                      <a:endParaRPr lang="en-GB" sz="1800" dirty="0"/>
                    </a:p>
                    <a:p>
                      <a:r>
                        <a:rPr lang="en-GB" sz="1800" dirty="0"/>
                        <a:t>7</a:t>
                      </a:r>
                    </a:p>
                    <a:p>
                      <a:r>
                        <a:rPr lang="en-GB" sz="1800" dirty="0"/>
                        <a:t>8</a:t>
                      </a:r>
                    </a:p>
                    <a:p>
                      <a:r>
                        <a:rPr lang="en-GB" sz="1800" dirty="0"/>
                        <a:t>9</a:t>
                      </a:r>
                    </a:p>
                    <a:p>
                      <a:endParaRPr lang="en-GB" sz="1800" dirty="0"/>
                    </a:p>
                    <a:p>
                      <a:r>
                        <a:rPr lang="en-GB" sz="1800" dirty="0"/>
                        <a:t>11</a:t>
                      </a:r>
                    </a:p>
                    <a:p>
                      <a:endParaRPr lang="en-GB" dirty="0"/>
                    </a:p>
                    <a:p>
                      <a:r>
                        <a:rPr lang="en-GB" dirty="0"/>
                        <a:t>12</a:t>
                      </a:r>
                    </a:p>
                    <a:p>
                      <a:r>
                        <a:rPr lang="en-GB" dirty="0"/>
                        <a:t>13</a:t>
                      </a:r>
                    </a:p>
                    <a:p>
                      <a:r>
                        <a:rPr lang="en-GB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Cloud(object):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def __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init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__(self</a:t>
                      </a:r>
                      <a:r>
                        <a:rPr lang="en-GB" sz="1800" b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name=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None, height=None):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800" b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GB" sz="1800" b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.name = name</a:t>
                      </a:r>
                      <a:endParaRPr lang="en-GB" sz="18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self.height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 height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cloud1=Cloud("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Cirrus","High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")</a:t>
                      </a:r>
                    </a:p>
                    <a:p>
                      <a:pPr marL="0" indent="0">
                        <a:buNone/>
                      </a:pPr>
                      <a:endParaRPr lang="en-GB" sz="18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cloud2=Cloud()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cloud2.name="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Nimbostratus"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cloud2.height="Medium"</a:t>
                      </a:r>
                    </a:p>
                    <a:p>
                      <a:pPr marL="0" indent="0">
                        <a:buNone/>
                      </a:pPr>
                      <a:endParaRPr lang="en-GB" sz="18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cloud3=Cloud(height="Low")</a:t>
                      </a:r>
                    </a:p>
                    <a:p>
                      <a:pPr marL="0" indent="0">
                        <a:buNone/>
                      </a:pPr>
                      <a:endParaRPr lang="en-GB" sz="18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GB" sz="1800" b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cloud1.name)</a:t>
                      </a:r>
                      <a:endParaRPr lang="en-GB" sz="18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print(cloud2.height)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GB" sz="1800" b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cloud3.name)</a:t>
                      </a:r>
                      <a:endParaRPr lang="en-GB" sz="18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13592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8311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FD437-0AE5-4BAD-B947-E92B9CB8E1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7698" y="71528"/>
            <a:ext cx="10515600" cy="662781"/>
          </a:xfrm>
        </p:spPr>
        <p:txBody>
          <a:bodyPr>
            <a:normAutofit fontScale="90000"/>
          </a:bodyPr>
          <a:lstStyle/>
          <a:p>
            <a:r>
              <a:rPr lang="en-GB"/>
              <a:t>Modify the code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ACA029D-6A5B-4292-A799-178FB61C6A71}"/>
              </a:ext>
            </a:extLst>
          </p:cNvPr>
          <p:cNvSpPr txBox="1"/>
          <p:nvPr/>
        </p:nvSpPr>
        <p:spPr>
          <a:xfrm>
            <a:off x="7914861" y="1324114"/>
            <a:ext cx="380889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/>
              <a:t>Add the description field.</a:t>
            </a:r>
          </a:p>
          <a:p>
            <a:pPr marL="342900" indent="-342900">
              <a:buFont typeface="+mj-lt"/>
              <a:buAutoNum type="arabicPeriod"/>
            </a:pPr>
            <a:r>
              <a:rPr lang="en-GB"/>
              <a:t>For Cirrus assign “</a:t>
            </a:r>
            <a:r>
              <a:rPr lang="en-GB" err="1"/>
              <a:t>whispy</a:t>
            </a:r>
            <a:r>
              <a:rPr lang="en-GB"/>
              <a:t>” to the description.  </a:t>
            </a:r>
          </a:p>
          <a:p>
            <a:pPr marL="342900" indent="-342900">
              <a:buFont typeface="+mj-lt"/>
              <a:buAutoNum type="arabicPeriod"/>
            </a:pPr>
            <a:r>
              <a:rPr lang="en-GB"/>
              <a:t>For Nimbostratus “assign rain” cloud to the description</a:t>
            </a:r>
          </a:p>
          <a:p>
            <a:pPr marL="342900" indent="-342900">
              <a:buFont typeface="+mj-lt"/>
              <a:buAutoNum type="arabicPeriod"/>
            </a:pPr>
            <a:r>
              <a:rPr lang="en-GB"/>
              <a:t>Add an additional cloud called Stratus that is low in height and can be described as lumpy. </a:t>
            </a:r>
          </a:p>
          <a:p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597859B-FF84-414A-9ABF-9B614B730E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9298030"/>
              </p:ext>
            </p:extLst>
          </p:nvPr>
        </p:nvGraphicFramePr>
        <p:xfrm>
          <a:off x="468244" y="1324114"/>
          <a:ext cx="7284278" cy="448056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40788">
                  <a:extLst>
                    <a:ext uri="{9D8B030D-6E8A-4147-A177-3AD203B41FA5}">
                      <a16:colId xmlns:a16="http://schemas.microsoft.com/office/drawing/2014/main" val="1779935727"/>
                    </a:ext>
                  </a:extLst>
                </a:gridCol>
                <a:gridCol w="6843490">
                  <a:extLst>
                    <a:ext uri="{9D8B030D-6E8A-4147-A177-3AD203B41FA5}">
                      <a16:colId xmlns:a16="http://schemas.microsoft.com/office/drawing/2014/main" val="2332998241"/>
                    </a:ext>
                  </a:extLst>
                </a:gridCol>
              </a:tblGrid>
              <a:tr h="441150">
                <a:tc>
                  <a:txBody>
                    <a:bodyPr/>
                    <a:lstStyle/>
                    <a:p>
                      <a:r>
                        <a:rPr lang="en-GB" sz="1800" dirty="0"/>
                        <a:t>1</a:t>
                      </a:r>
                    </a:p>
                    <a:p>
                      <a:r>
                        <a:rPr lang="en-GB" sz="1800" dirty="0"/>
                        <a:t>2</a:t>
                      </a:r>
                    </a:p>
                    <a:p>
                      <a:r>
                        <a:rPr lang="en-GB" sz="1800" dirty="0"/>
                        <a:t>3</a:t>
                      </a:r>
                    </a:p>
                    <a:p>
                      <a:r>
                        <a:rPr lang="en-GB" sz="1800" dirty="0"/>
                        <a:t>4</a:t>
                      </a:r>
                    </a:p>
                    <a:p>
                      <a:endParaRPr lang="en-GB" sz="1800" dirty="0"/>
                    </a:p>
                    <a:p>
                      <a:r>
                        <a:rPr lang="en-GB" sz="1800" dirty="0"/>
                        <a:t>6</a:t>
                      </a:r>
                    </a:p>
                    <a:p>
                      <a:endParaRPr lang="en-GB" sz="1800" dirty="0"/>
                    </a:p>
                    <a:p>
                      <a:r>
                        <a:rPr lang="en-GB" sz="1800" dirty="0"/>
                        <a:t>7</a:t>
                      </a:r>
                    </a:p>
                    <a:p>
                      <a:r>
                        <a:rPr lang="en-GB" sz="1800" dirty="0"/>
                        <a:t>8</a:t>
                      </a:r>
                    </a:p>
                    <a:p>
                      <a:r>
                        <a:rPr lang="en-GB" sz="1800" dirty="0"/>
                        <a:t>9</a:t>
                      </a:r>
                    </a:p>
                    <a:p>
                      <a:endParaRPr lang="en-GB" sz="1800" dirty="0"/>
                    </a:p>
                    <a:p>
                      <a:r>
                        <a:rPr lang="en-GB" sz="1800" dirty="0"/>
                        <a:t>11</a:t>
                      </a:r>
                    </a:p>
                    <a:p>
                      <a:endParaRPr lang="en-GB" dirty="0"/>
                    </a:p>
                    <a:p>
                      <a:r>
                        <a:rPr lang="en-GB" dirty="0"/>
                        <a:t>12</a:t>
                      </a:r>
                    </a:p>
                    <a:p>
                      <a:r>
                        <a:rPr lang="en-GB" dirty="0"/>
                        <a:t>13</a:t>
                      </a:r>
                    </a:p>
                    <a:p>
                      <a:r>
                        <a:rPr lang="en-GB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Cloud(object):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def __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init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__(self, name=None, height=None):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self.name = name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self.height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 height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cloud1=Cloud("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Cirrus","High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")</a:t>
                      </a:r>
                    </a:p>
                    <a:p>
                      <a:pPr marL="0" indent="0">
                        <a:buNone/>
                      </a:pPr>
                      <a:endParaRPr lang="en-GB" sz="18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cloud2=Cloud()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cloud2.name="Nimbostratus"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cloud2.height="Medium"</a:t>
                      </a:r>
                    </a:p>
                    <a:p>
                      <a:pPr marL="0" indent="0">
                        <a:buNone/>
                      </a:pPr>
                      <a:endParaRPr lang="en-GB" sz="18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cloud3=Cloud(height="Low")</a:t>
                      </a:r>
                    </a:p>
                    <a:p>
                      <a:pPr marL="0" indent="0">
                        <a:buNone/>
                      </a:pPr>
                      <a:endParaRPr lang="en-GB" sz="18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print(cloud1.name)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print(cloud2.height)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print(cloud3.name)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13592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11834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E2CF15-1813-405B-B1AD-1E287D362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Add another field and record</a:t>
            </a: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A75C9388-0D85-4DA7-8C9C-535B041B10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3139892"/>
              </p:ext>
            </p:extLst>
          </p:nvPr>
        </p:nvGraphicFramePr>
        <p:xfrm>
          <a:off x="468244" y="1324114"/>
          <a:ext cx="10856028" cy="50292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59595">
                  <a:extLst>
                    <a:ext uri="{9D8B030D-6E8A-4147-A177-3AD203B41FA5}">
                      <a16:colId xmlns:a16="http://schemas.microsoft.com/office/drawing/2014/main" val="1779935727"/>
                    </a:ext>
                  </a:extLst>
                </a:gridCol>
                <a:gridCol w="10396433">
                  <a:extLst>
                    <a:ext uri="{9D8B030D-6E8A-4147-A177-3AD203B41FA5}">
                      <a16:colId xmlns:a16="http://schemas.microsoft.com/office/drawing/2014/main" val="2332998241"/>
                    </a:ext>
                  </a:extLst>
                </a:gridCol>
              </a:tblGrid>
              <a:tr h="441150">
                <a:tc>
                  <a:txBody>
                    <a:bodyPr/>
                    <a:lstStyle/>
                    <a:p>
                      <a:r>
                        <a:rPr lang="en-GB" sz="1800" dirty="0"/>
                        <a:t>1</a:t>
                      </a:r>
                    </a:p>
                    <a:p>
                      <a:r>
                        <a:rPr lang="en-GB" sz="1800" dirty="0"/>
                        <a:t>2</a:t>
                      </a:r>
                    </a:p>
                    <a:p>
                      <a:r>
                        <a:rPr lang="en-GB" sz="1800" dirty="0"/>
                        <a:t>3</a:t>
                      </a:r>
                    </a:p>
                    <a:p>
                      <a:r>
                        <a:rPr lang="en-GB" sz="1800" dirty="0"/>
                        <a:t>4</a:t>
                      </a:r>
                    </a:p>
                    <a:p>
                      <a:r>
                        <a:rPr lang="en-GB" sz="1800" dirty="0"/>
                        <a:t>5</a:t>
                      </a:r>
                    </a:p>
                    <a:p>
                      <a:endParaRPr lang="en-GB" sz="1800" dirty="0"/>
                    </a:p>
                    <a:p>
                      <a:r>
                        <a:rPr lang="en-GB" sz="1800" dirty="0"/>
                        <a:t>6</a:t>
                      </a:r>
                    </a:p>
                    <a:p>
                      <a:endParaRPr lang="en-GB" sz="1800" dirty="0"/>
                    </a:p>
                    <a:p>
                      <a:r>
                        <a:rPr lang="en-GB" sz="1800" dirty="0"/>
                        <a:t>7</a:t>
                      </a:r>
                    </a:p>
                    <a:p>
                      <a:r>
                        <a:rPr lang="en-GB" sz="1800" dirty="0"/>
                        <a:t>8</a:t>
                      </a:r>
                    </a:p>
                    <a:p>
                      <a:r>
                        <a:rPr lang="en-GB" sz="1800" dirty="0"/>
                        <a:t>9</a:t>
                      </a:r>
                    </a:p>
                    <a:p>
                      <a:r>
                        <a:rPr lang="en-GB" sz="1800" dirty="0"/>
                        <a:t>10</a:t>
                      </a:r>
                    </a:p>
                    <a:p>
                      <a:r>
                        <a:rPr lang="en-GB" sz="1800" dirty="0"/>
                        <a:t>11</a:t>
                      </a:r>
                    </a:p>
                    <a:p>
                      <a:r>
                        <a:rPr lang="en-GB" dirty="0"/>
                        <a:t>12</a:t>
                      </a:r>
                    </a:p>
                    <a:p>
                      <a:endParaRPr lang="en-GB" dirty="0"/>
                    </a:p>
                    <a:p>
                      <a:r>
                        <a:rPr lang="en-GB" dirty="0"/>
                        <a:t>13</a:t>
                      </a:r>
                    </a:p>
                    <a:p>
                      <a:r>
                        <a:rPr lang="en-GB" dirty="0"/>
                        <a:t>14</a:t>
                      </a:r>
                    </a:p>
                    <a:p>
                      <a:r>
                        <a:rPr lang="en-GB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Cloud(object):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def __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init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__(self, name=None, height=None</a:t>
                      </a:r>
                      <a:r>
                        <a:rPr lang="en-GB" sz="1800" b="0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description=None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self.name = name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self.height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 height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800" b="0" dirty="0" err="1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self.description</a:t>
                      </a:r>
                      <a:r>
                        <a:rPr lang="en-GB" sz="1800" b="0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description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cloud1=Cloud("Cirrus","High“</a:t>
                      </a:r>
                      <a:r>
                        <a:rPr lang="en-GB" sz="1800" b="0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,"</a:t>
                      </a:r>
                      <a:r>
                        <a:rPr lang="en-GB" sz="1800" b="0" dirty="0" err="1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Whispy</a:t>
                      </a:r>
                      <a:r>
                        <a:rPr lang="en-GB" sz="1800" b="0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“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0" indent="0">
                        <a:buNone/>
                      </a:pPr>
                      <a:endParaRPr lang="en-GB" sz="18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cloud2=Cloud()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cloud2.name="Nimbostratus"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cloud2.height="Medium"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cloud2.description="Rain cloud“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cloud3=Cloud(height=”Low”)</a:t>
                      </a:r>
                      <a:endParaRPr lang="en-GB" sz="1800" b="0" dirty="0">
                        <a:solidFill>
                          <a:srgbClr val="00206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rgbClr val="00206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cloud4=Cloud(“</a:t>
                      </a:r>
                      <a:r>
                        <a:rPr lang="en-GB" sz="1800" b="0" dirty="0" err="1">
                          <a:solidFill>
                            <a:srgbClr val="00206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Stratus”,”Low”,”Lumpy</a:t>
                      </a:r>
                      <a:r>
                        <a:rPr lang="en-GB" sz="1800" b="0" dirty="0">
                          <a:solidFill>
                            <a:srgbClr val="00206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”)</a:t>
                      </a:r>
                    </a:p>
                    <a:p>
                      <a:pPr marL="0" indent="0">
                        <a:buNone/>
                      </a:pPr>
                      <a:endParaRPr lang="en-GB" sz="18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print(cloud1.name)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print(cloud2.height)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print(cloud3.name)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13592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5678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5DDA2E-7B8E-4682-A0EA-BE7D53BE7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Output all records</a:t>
            </a: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9454E374-A965-4F25-9CC9-4BDD62A695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0168950"/>
              </p:ext>
            </p:extLst>
          </p:nvPr>
        </p:nvGraphicFramePr>
        <p:xfrm>
          <a:off x="468244" y="1324114"/>
          <a:ext cx="10856028" cy="47548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59595">
                  <a:extLst>
                    <a:ext uri="{9D8B030D-6E8A-4147-A177-3AD203B41FA5}">
                      <a16:colId xmlns:a16="http://schemas.microsoft.com/office/drawing/2014/main" val="1779935727"/>
                    </a:ext>
                  </a:extLst>
                </a:gridCol>
                <a:gridCol w="10396433">
                  <a:extLst>
                    <a:ext uri="{9D8B030D-6E8A-4147-A177-3AD203B41FA5}">
                      <a16:colId xmlns:a16="http://schemas.microsoft.com/office/drawing/2014/main" val="2332998241"/>
                    </a:ext>
                  </a:extLst>
                </a:gridCol>
              </a:tblGrid>
              <a:tr h="441150">
                <a:tc>
                  <a:txBody>
                    <a:bodyPr/>
                    <a:lstStyle/>
                    <a:p>
                      <a:r>
                        <a:rPr lang="en-GB" sz="1800" dirty="0"/>
                        <a:t>1</a:t>
                      </a:r>
                    </a:p>
                    <a:p>
                      <a:r>
                        <a:rPr lang="en-GB" sz="1800" dirty="0"/>
                        <a:t>2</a:t>
                      </a:r>
                    </a:p>
                    <a:p>
                      <a:r>
                        <a:rPr lang="en-GB" sz="1800" dirty="0"/>
                        <a:t>3</a:t>
                      </a:r>
                    </a:p>
                    <a:p>
                      <a:r>
                        <a:rPr lang="en-GB" sz="1800" dirty="0"/>
                        <a:t>4</a:t>
                      </a:r>
                    </a:p>
                    <a:p>
                      <a:r>
                        <a:rPr lang="en-GB" sz="1800" dirty="0"/>
                        <a:t>5</a:t>
                      </a:r>
                    </a:p>
                    <a:p>
                      <a:endParaRPr lang="en-GB" sz="1800" dirty="0"/>
                    </a:p>
                    <a:p>
                      <a:r>
                        <a:rPr lang="en-GB" sz="1800" dirty="0"/>
                        <a:t>6</a:t>
                      </a:r>
                    </a:p>
                    <a:p>
                      <a:endParaRPr lang="en-GB" sz="1800" dirty="0"/>
                    </a:p>
                    <a:p>
                      <a:r>
                        <a:rPr lang="en-GB" sz="1800" dirty="0"/>
                        <a:t>7</a:t>
                      </a:r>
                    </a:p>
                    <a:p>
                      <a:r>
                        <a:rPr lang="en-GB" sz="1800" dirty="0"/>
                        <a:t>8</a:t>
                      </a:r>
                    </a:p>
                    <a:p>
                      <a:r>
                        <a:rPr lang="en-GB" sz="1800" dirty="0"/>
                        <a:t>9</a:t>
                      </a:r>
                    </a:p>
                    <a:p>
                      <a:r>
                        <a:rPr lang="en-GB" sz="1800" dirty="0"/>
                        <a:t>10</a:t>
                      </a:r>
                    </a:p>
                    <a:p>
                      <a:r>
                        <a:rPr lang="en-GB" sz="1800" dirty="0"/>
                        <a:t>11</a:t>
                      </a:r>
                    </a:p>
                    <a:p>
                      <a:endParaRPr lang="en-GB" dirty="0"/>
                    </a:p>
                    <a:p>
                      <a:r>
                        <a:rPr lang="en-GB" dirty="0"/>
                        <a:t>12</a:t>
                      </a:r>
                    </a:p>
                    <a:p>
                      <a:r>
                        <a:rPr lang="en-GB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Cloud(object):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def __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init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__(self, name=None, height=None, description=None):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self.name = name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self.height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 height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self.description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description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cloud1=Cloud("Cirrus","High“,"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Whispy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“)</a:t>
                      </a:r>
                    </a:p>
                    <a:p>
                      <a:pPr marL="0" indent="0">
                        <a:buNone/>
                      </a:pPr>
                      <a:endParaRPr lang="en-GB" sz="18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cloud2=Cloud()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cloud2.name="Nimbostratus"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cloud2.height="Medium"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cloud2.description="Rain cloud“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cloud3=Cloud(“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Stratus”,”Low”,”Lumpy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”)</a:t>
                      </a:r>
                    </a:p>
                    <a:p>
                      <a:pPr marL="0" indent="0">
                        <a:buNone/>
                      </a:pPr>
                      <a:endParaRPr lang="en-GB" sz="18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highlight>
                            <a:srgbClr val="C0C0C0"/>
                          </a:highlight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temp=vars(cloud1)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highlight>
                            <a:srgbClr val="C0C0C0"/>
                          </a:highlight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 </a:t>
                      </a:r>
                      <a:r>
                        <a:rPr lang="en-GB" sz="1800" b="0" dirty="0" err="1">
                          <a:highlight>
                            <a:srgbClr val="C0C0C0"/>
                          </a:highlight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</a:t>
                      </a:r>
                      <a:r>
                        <a:rPr lang="en-GB" sz="1800" b="0" dirty="0">
                          <a:highlight>
                            <a:srgbClr val="C0C0C0"/>
                          </a:highlight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in temp: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highlight>
                            <a:srgbClr val="C0C0C0"/>
                          </a:highlight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print(</a:t>
                      </a:r>
                      <a:r>
                        <a:rPr lang="en-GB" sz="1800" b="0" dirty="0" err="1">
                          <a:highlight>
                            <a:srgbClr val="C0C0C0"/>
                          </a:highlight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</a:t>
                      </a:r>
                      <a:r>
                        <a:rPr lang="en-GB" sz="1800" b="0" dirty="0">
                          <a:highlight>
                            <a:srgbClr val="C0C0C0"/>
                          </a:highlight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temp[</a:t>
                      </a:r>
                      <a:r>
                        <a:rPr lang="en-GB" sz="1800" b="0" dirty="0" err="1">
                          <a:highlight>
                            <a:srgbClr val="C0C0C0"/>
                          </a:highlight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</a:t>
                      </a:r>
                      <a:r>
                        <a:rPr lang="en-GB" sz="1800" b="0" dirty="0">
                          <a:highlight>
                            <a:srgbClr val="C0C0C0"/>
                          </a:highlight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])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13592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76495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E2CF15-1813-405B-B1AD-1E287D362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Extension: Using </a:t>
            </a:r>
            <a:r>
              <a:rPr lang="en-GB" dirty="0"/>
              <a:t>a list of objects</a:t>
            </a: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A75C9388-0D85-4DA7-8C9C-535B041B10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1884798"/>
              </p:ext>
            </p:extLst>
          </p:nvPr>
        </p:nvGraphicFramePr>
        <p:xfrm>
          <a:off x="0" y="877705"/>
          <a:ext cx="8309915" cy="569976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45010">
                  <a:extLst>
                    <a:ext uri="{9D8B030D-6E8A-4147-A177-3AD203B41FA5}">
                      <a16:colId xmlns:a16="http://schemas.microsoft.com/office/drawing/2014/main" val="1779935727"/>
                    </a:ext>
                  </a:extLst>
                </a:gridCol>
                <a:gridCol w="7764905">
                  <a:extLst>
                    <a:ext uri="{9D8B030D-6E8A-4147-A177-3AD203B41FA5}">
                      <a16:colId xmlns:a16="http://schemas.microsoft.com/office/drawing/2014/main" val="2332998241"/>
                    </a:ext>
                  </a:extLst>
                </a:gridCol>
              </a:tblGrid>
              <a:tr h="441150">
                <a:tc>
                  <a:txBody>
                    <a:bodyPr/>
                    <a:lstStyle/>
                    <a:p>
                      <a:r>
                        <a:rPr lang="en-GB" sz="1600" dirty="0"/>
                        <a:t>1</a:t>
                      </a:r>
                    </a:p>
                    <a:p>
                      <a:r>
                        <a:rPr lang="en-GB" sz="1600" dirty="0"/>
                        <a:t>2</a:t>
                      </a:r>
                    </a:p>
                    <a:p>
                      <a:r>
                        <a:rPr lang="en-GB" sz="1600" dirty="0"/>
                        <a:t>3</a:t>
                      </a:r>
                    </a:p>
                    <a:p>
                      <a:r>
                        <a:rPr lang="en-GB" sz="1600" dirty="0"/>
                        <a:t>4</a:t>
                      </a:r>
                    </a:p>
                    <a:p>
                      <a:r>
                        <a:rPr lang="en-GB" sz="1600" dirty="0"/>
                        <a:t>5</a:t>
                      </a:r>
                    </a:p>
                    <a:p>
                      <a:endParaRPr lang="en-GB" sz="1600" dirty="0"/>
                    </a:p>
                    <a:p>
                      <a:r>
                        <a:rPr lang="en-GB" sz="1600" dirty="0"/>
                        <a:t>6</a:t>
                      </a:r>
                    </a:p>
                    <a:p>
                      <a:r>
                        <a:rPr lang="en-GB" sz="1600" dirty="0"/>
                        <a:t>7</a:t>
                      </a:r>
                    </a:p>
                    <a:p>
                      <a:r>
                        <a:rPr lang="en-GB" sz="1600" dirty="0"/>
                        <a:t>8</a:t>
                      </a:r>
                    </a:p>
                    <a:p>
                      <a:r>
                        <a:rPr lang="en-GB" sz="1600" dirty="0"/>
                        <a:t>9</a:t>
                      </a:r>
                    </a:p>
                    <a:p>
                      <a:endParaRPr lang="en-GB" sz="1600" dirty="0"/>
                    </a:p>
                    <a:p>
                      <a:endParaRPr lang="en-GB" sz="1600" dirty="0"/>
                    </a:p>
                    <a:p>
                      <a:r>
                        <a:rPr lang="en-GB" sz="1600" dirty="0"/>
                        <a:t>11</a:t>
                      </a:r>
                    </a:p>
                    <a:p>
                      <a:endParaRPr lang="en-GB" sz="1600" dirty="0"/>
                    </a:p>
                    <a:p>
                      <a:endParaRPr lang="en-GB" sz="1600" dirty="0"/>
                    </a:p>
                    <a:p>
                      <a:r>
                        <a:rPr lang="en-GB" sz="1600" dirty="0"/>
                        <a:t>12</a:t>
                      </a:r>
                    </a:p>
                    <a:p>
                      <a:endParaRPr lang="en-GB" sz="1600" dirty="0"/>
                    </a:p>
                    <a:p>
                      <a:endParaRPr lang="en-GB" sz="1600" dirty="0"/>
                    </a:p>
                    <a:p>
                      <a:r>
                        <a:rPr lang="en-GB" sz="1600" dirty="0"/>
                        <a:t>13</a:t>
                      </a:r>
                    </a:p>
                    <a:p>
                      <a:r>
                        <a:rPr lang="en-GB" sz="1600" dirty="0"/>
                        <a:t>14</a:t>
                      </a:r>
                    </a:p>
                    <a:p>
                      <a:endParaRPr lang="en-GB" sz="1600" dirty="0"/>
                    </a:p>
                    <a:p>
                      <a:endParaRPr lang="en-GB" sz="1600" dirty="0"/>
                    </a:p>
                    <a:p>
                      <a:r>
                        <a:rPr lang="en-GB" sz="1600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Cloud(object):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def __</a:t>
                      </a:r>
                      <a:r>
                        <a:rPr lang="en-GB" sz="16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init</a:t>
                      </a: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__(self, name=None, height=None, description=None):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self.name = name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6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self.height</a:t>
                      </a: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 height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6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self.description</a:t>
                      </a: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description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cloud2=Cloud()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cloud2.name="Nimbostratus"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cloud2.height="Medium"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cloud2.description="Rain cloud"</a:t>
                      </a:r>
                    </a:p>
                    <a:p>
                      <a:pPr marL="0" indent="0">
                        <a:buNone/>
                      </a:pPr>
                      <a:endParaRPr lang="en-GB" sz="16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Create an empty list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6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clouds_list</a:t>
                      </a: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[]</a:t>
                      </a:r>
                    </a:p>
                    <a:p>
                      <a:pPr marL="0" indent="0">
                        <a:buNone/>
                      </a:pPr>
                      <a:endParaRPr lang="en-GB" sz="16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Append object to list as it is created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6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clouds_list.append</a:t>
                      </a: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(Cloud("Cirrus","High","</a:t>
                      </a:r>
                      <a:r>
                        <a:rPr lang="en-GB" sz="16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Whispy</a:t>
                      </a: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"))</a:t>
                      </a:r>
                    </a:p>
                    <a:p>
                      <a:pPr marL="0" indent="0">
                        <a:buNone/>
                      </a:pPr>
                      <a:endParaRPr lang="en-GB" sz="16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alternative way to add already existing object to list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6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clouds_list.append</a:t>
                      </a: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(cloud2)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6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clouds_list.append</a:t>
                      </a: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(Cloud("</a:t>
                      </a:r>
                      <a:r>
                        <a:rPr lang="en-GB" sz="16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Stratus","Low","Lumpy</a:t>
                      </a: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"))</a:t>
                      </a:r>
                    </a:p>
                    <a:p>
                      <a:pPr marL="0" indent="0">
                        <a:buNone/>
                      </a:pPr>
                      <a:endParaRPr lang="en-GB" sz="16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Retrieve value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GB" sz="16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clouds_list</a:t>
                      </a: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[1].name)</a:t>
                      </a:r>
                      <a:endParaRPr lang="en-GB" sz="1600" b="0" i="0" kern="1200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1359211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6EFD877E-0E45-4DDC-8D1C-476ECD692862}"/>
              </a:ext>
            </a:extLst>
          </p:cNvPr>
          <p:cNvSpPr/>
          <p:nvPr/>
        </p:nvSpPr>
        <p:spPr>
          <a:xfrm>
            <a:off x="8579371" y="1906621"/>
            <a:ext cx="2438399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/>
              <a:t>When creating multiple objects, it is worth considering whether to include those objects in a list.</a:t>
            </a:r>
          </a:p>
        </p:txBody>
      </p:sp>
    </p:spTree>
    <p:extLst>
      <p:ext uri="{BB962C8B-B14F-4D97-AF65-F5344CB8AC3E}">
        <p14:creationId xmlns:p14="http://schemas.microsoft.com/office/powerpoint/2010/main" val="40162349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3D506-5F19-4E25-83B7-CD51C1E932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Make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02A86A-D32F-4D1F-B92F-827FA3F5C9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672" y="1253331"/>
            <a:ext cx="10515600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Create a record with the following data: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Output the data using print statements</a:t>
            </a:r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6A7804F-0C3B-4175-A79B-BFB5010928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861218"/>
              </p:ext>
            </p:extLst>
          </p:nvPr>
        </p:nvGraphicFramePr>
        <p:xfrm>
          <a:off x="808672" y="1981735"/>
          <a:ext cx="8127999" cy="15582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831110653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564021655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7642448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1" dirty="0"/>
                        <a:t>Planet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Diameter (km)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Distance from Sun (km)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37792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Earth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12,756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 dirty="0">
                          <a:effectLst/>
                        </a:rPr>
                        <a:t>149,600,000</a:t>
                      </a:r>
                    </a:p>
                  </a:txBody>
                  <a:tcPr marL="76200" marT="85725" marB="85725"/>
                </a:tc>
                <a:extLst>
                  <a:ext uri="{0D108BD9-81ED-4DB2-BD59-A6C34878D82A}">
                    <a16:rowId xmlns:a16="http://schemas.microsoft.com/office/drawing/2014/main" val="18941386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Mars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6794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227,940,000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55689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Saturn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120,536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1,429,400,000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87346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33456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E2CF15-1813-405B-B1AD-1E287D362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Example: Planet record</a:t>
            </a: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A75C9388-0D85-4DA7-8C9C-535B041B10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6733054"/>
              </p:ext>
            </p:extLst>
          </p:nvPr>
        </p:nvGraphicFramePr>
        <p:xfrm>
          <a:off x="369390" y="1280160"/>
          <a:ext cx="11517810" cy="42976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1517810">
                  <a:extLst>
                    <a:ext uri="{9D8B030D-6E8A-4147-A177-3AD203B41FA5}">
                      <a16:colId xmlns:a16="http://schemas.microsoft.com/office/drawing/2014/main" val="2332998241"/>
                    </a:ext>
                  </a:extLst>
                </a:gridCol>
              </a:tblGrid>
              <a:tr h="44115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Planets(object):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def __</a:t>
                      </a: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init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__(self, planet=None, diameter=None, </a:t>
                      </a: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distance_from_sun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=None):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self.planet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planet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self.diameter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 diameter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self.distance_from_sun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distance_from_sun</a:t>
                      </a:r>
                      <a:endParaRPr lang="en-GB" sz="20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planet1=Planets(“Earth”,12756,149600000)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planet2=Planets(“Mars”,6794,228940000)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planet3=Planets(“Saturn”,120536,1429400000)</a:t>
                      </a:r>
                    </a:p>
                    <a:p>
                      <a:pPr marL="0" indent="0">
                        <a:buNone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print(planet1.planet,planet1.diameter,planet1.distance_from_sun)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print(planet2.planet,planet2.diameter,planet2.distance_from_sun)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print(planet3.planet,planet3.diameter,planet3.distance_from_sun)</a:t>
                      </a:r>
                    </a:p>
                    <a:p>
                      <a:pPr marL="0" indent="0">
                        <a:buNone/>
                      </a:pPr>
                      <a:endParaRPr lang="en-GB" sz="16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13592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2828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FD437-0AE5-4BAD-B947-E92B9CB8E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Download the code and run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ACA029D-6A5B-4292-A799-178FB61C6A71}"/>
              </a:ext>
            </a:extLst>
          </p:cNvPr>
          <p:cNvSpPr txBox="1"/>
          <p:nvPr/>
        </p:nvSpPr>
        <p:spPr>
          <a:xfrm>
            <a:off x="1881809" y="5755005"/>
            <a:ext cx="71826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Does the code output what you expected?</a:t>
            </a:r>
          </a:p>
          <a:p>
            <a:r>
              <a:rPr lang="en-GB" dirty="0"/>
              <a:t>Download the code </a:t>
            </a:r>
            <a:r>
              <a:rPr lang="en-GB"/>
              <a:t>from </a:t>
            </a:r>
            <a:r>
              <a:rPr lang="en-GB">
                <a:hlinkClick r:id="rId2"/>
              </a:rPr>
              <a:t>clouds</a:t>
            </a:r>
            <a:r>
              <a:rPr lang="en-GB" dirty="0">
                <a:hlinkClick r:id="rId2"/>
              </a:rPr>
              <a:t>.py</a:t>
            </a:r>
            <a:endParaRPr lang="en-GB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657233F5-3C9D-422A-B621-BD7EEB398F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335307"/>
              </p:ext>
            </p:extLst>
          </p:nvPr>
        </p:nvGraphicFramePr>
        <p:xfrm>
          <a:off x="468244" y="1004377"/>
          <a:ext cx="7284278" cy="448056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40788">
                  <a:extLst>
                    <a:ext uri="{9D8B030D-6E8A-4147-A177-3AD203B41FA5}">
                      <a16:colId xmlns:a16="http://schemas.microsoft.com/office/drawing/2014/main" val="1779935727"/>
                    </a:ext>
                  </a:extLst>
                </a:gridCol>
                <a:gridCol w="6843490">
                  <a:extLst>
                    <a:ext uri="{9D8B030D-6E8A-4147-A177-3AD203B41FA5}">
                      <a16:colId xmlns:a16="http://schemas.microsoft.com/office/drawing/2014/main" val="2332998241"/>
                    </a:ext>
                  </a:extLst>
                </a:gridCol>
              </a:tblGrid>
              <a:tr h="441150">
                <a:tc>
                  <a:txBody>
                    <a:bodyPr/>
                    <a:lstStyle/>
                    <a:p>
                      <a:r>
                        <a:rPr lang="en-GB" sz="1800" dirty="0"/>
                        <a:t>1</a:t>
                      </a:r>
                    </a:p>
                    <a:p>
                      <a:r>
                        <a:rPr lang="en-GB" sz="1800" dirty="0"/>
                        <a:t>2</a:t>
                      </a:r>
                    </a:p>
                    <a:p>
                      <a:r>
                        <a:rPr lang="en-GB" sz="1800" dirty="0"/>
                        <a:t>3</a:t>
                      </a:r>
                    </a:p>
                    <a:p>
                      <a:r>
                        <a:rPr lang="en-GB" sz="1800" dirty="0"/>
                        <a:t>4</a:t>
                      </a:r>
                    </a:p>
                    <a:p>
                      <a:endParaRPr lang="en-GB" sz="1800" dirty="0"/>
                    </a:p>
                    <a:p>
                      <a:r>
                        <a:rPr lang="en-GB" sz="1800" dirty="0"/>
                        <a:t>6</a:t>
                      </a:r>
                    </a:p>
                    <a:p>
                      <a:endParaRPr lang="en-GB" sz="1800" dirty="0"/>
                    </a:p>
                    <a:p>
                      <a:r>
                        <a:rPr lang="en-GB" sz="1800" dirty="0"/>
                        <a:t>7</a:t>
                      </a:r>
                    </a:p>
                    <a:p>
                      <a:r>
                        <a:rPr lang="en-GB" sz="1800" dirty="0"/>
                        <a:t>8</a:t>
                      </a:r>
                    </a:p>
                    <a:p>
                      <a:r>
                        <a:rPr lang="en-GB" sz="1800" dirty="0"/>
                        <a:t>9</a:t>
                      </a:r>
                    </a:p>
                    <a:p>
                      <a:endParaRPr lang="en-GB" sz="1800" dirty="0"/>
                    </a:p>
                    <a:p>
                      <a:r>
                        <a:rPr lang="en-GB" sz="1800" dirty="0"/>
                        <a:t>11</a:t>
                      </a:r>
                    </a:p>
                    <a:p>
                      <a:endParaRPr lang="en-GB" dirty="0"/>
                    </a:p>
                    <a:p>
                      <a:r>
                        <a:rPr lang="en-GB" dirty="0"/>
                        <a:t>12</a:t>
                      </a:r>
                    </a:p>
                    <a:p>
                      <a:r>
                        <a:rPr lang="en-GB" dirty="0"/>
                        <a:t>13</a:t>
                      </a:r>
                    </a:p>
                    <a:p>
                      <a:r>
                        <a:rPr lang="en-GB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Cloud(object):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def __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init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__(self</a:t>
                      </a:r>
                      <a:r>
                        <a:rPr lang="en-GB" sz="1800" b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name=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None, height=None):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800" b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GB" sz="1800" b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.name = name</a:t>
                      </a:r>
                      <a:endParaRPr lang="en-GB" sz="18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self.height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 height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cloud1=Cloud("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Cirrus","High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")</a:t>
                      </a:r>
                    </a:p>
                    <a:p>
                      <a:pPr marL="0" indent="0">
                        <a:buNone/>
                      </a:pPr>
                      <a:endParaRPr lang="en-GB" sz="18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cloud2=Cloud()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cloud2.name="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Nimbostratus"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cloud2.height="Medium"</a:t>
                      </a:r>
                    </a:p>
                    <a:p>
                      <a:pPr marL="0" indent="0">
                        <a:buNone/>
                      </a:pPr>
                      <a:endParaRPr lang="en-GB" sz="18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cloud3=Cloud(height="Low")</a:t>
                      </a:r>
                    </a:p>
                    <a:p>
                      <a:pPr marL="0" indent="0">
                        <a:buNone/>
                      </a:pPr>
                      <a:endParaRPr lang="en-GB" sz="18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GB" sz="1800" b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cloud1.name)</a:t>
                      </a:r>
                      <a:endParaRPr lang="en-GB" sz="18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print(cloud2.height)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GB" sz="1800" b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cloud3.name)</a:t>
                      </a:r>
                      <a:endParaRPr lang="en-GB" sz="18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13592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5140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Data structures: Records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874E2495-2852-4819-95EE-0E3B385DB4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466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3C4A8D-A2C6-4546-9A58-D09924F3A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0E0086-6C8B-42CF-BEED-262F57E6A6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8579"/>
            <a:ext cx="10515600" cy="43513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/>
              <a:t>Explain what a record is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/>
              <a:t>Read and write programs that use records</a:t>
            </a:r>
          </a:p>
        </p:txBody>
      </p:sp>
    </p:spTree>
    <p:extLst>
      <p:ext uri="{BB962C8B-B14F-4D97-AF65-F5344CB8AC3E}">
        <p14:creationId xmlns:p14="http://schemas.microsoft.com/office/powerpoint/2010/main" val="959215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D3F241-7B66-4548-B9A6-3336DE806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FB9C37-4725-33B1-8CA9-5DF3FEE702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PH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09102B9-BA11-0628-E41B-3D256D4B4E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322794"/>
            <a:ext cx="12192000" cy="5240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1237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Records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8672" y="1253330"/>
            <a:ext cx="10515600" cy="5134217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GB" sz="2000" dirty="0"/>
              <a:t>Records are data structures that contain different fields often with different data types.  We can retrieve and update the record using the </a:t>
            </a:r>
            <a:r>
              <a:rPr lang="en-GB" sz="2000"/>
              <a:t>field name, </a:t>
            </a:r>
            <a:r>
              <a:rPr lang="en-GB" sz="2000" dirty="0"/>
              <a:t>in contrast to lists where we have to use the index position to access and element.  </a:t>
            </a:r>
          </a:p>
          <a:p>
            <a:pPr marL="0" indent="0">
              <a:lnSpc>
                <a:spcPct val="120000"/>
              </a:lnSpc>
              <a:buNone/>
            </a:pPr>
            <a:endParaRPr lang="en-GB" sz="2000" dirty="0"/>
          </a:p>
          <a:p>
            <a:pPr marL="0" indent="0">
              <a:lnSpc>
                <a:spcPct val="120000"/>
              </a:lnSpc>
              <a:buNone/>
            </a:pPr>
            <a:r>
              <a:rPr lang="en-GB" sz="2000" dirty="0"/>
              <a:t>In Python there is not an elegant way of creating a record. We create a record using the following template: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class Record(object):</a:t>
            </a: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def __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__(self, field1=None, field2=None, field3=None):</a:t>
            </a: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self.field1 = field1</a:t>
            </a: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self.field2 =  field2</a:t>
            </a: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self.field3 = field3</a:t>
            </a:r>
          </a:p>
        </p:txBody>
      </p:sp>
    </p:spTree>
    <p:extLst>
      <p:ext uri="{BB962C8B-B14F-4D97-AF65-F5344CB8AC3E}">
        <p14:creationId xmlns:p14="http://schemas.microsoft.com/office/powerpoint/2010/main" val="299773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FD437-0AE5-4BAD-B947-E92B9CB8E1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7698" y="71528"/>
            <a:ext cx="10515600" cy="662781"/>
          </a:xfrm>
        </p:spPr>
        <p:txBody>
          <a:bodyPr>
            <a:normAutofit fontScale="90000"/>
          </a:bodyPr>
          <a:lstStyle/>
          <a:p>
            <a:r>
              <a:rPr lang="en-GB"/>
              <a:t>Investigate the code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ACA029D-6A5B-4292-A799-178FB61C6A71}"/>
              </a:ext>
            </a:extLst>
          </p:cNvPr>
          <p:cNvSpPr txBox="1"/>
          <p:nvPr/>
        </p:nvSpPr>
        <p:spPr>
          <a:xfrm>
            <a:off x="7914861" y="1324114"/>
            <a:ext cx="380889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Answer the following questions by adding comments to the code</a:t>
            </a:r>
          </a:p>
          <a:p>
            <a:endParaRPr lang="en-GB" b="1" dirty="0"/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Explain the difference between how the field values are assigned for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cloud1</a:t>
            </a:r>
            <a:r>
              <a:rPr lang="en-GB" dirty="0"/>
              <a:t> and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cloud2</a:t>
            </a:r>
          </a:p>
          <a:p>
            <a:pPr marL="342900" indent="-342900">
              <a:buFont typeface="+mj-lt"/>
              <a:buAutoNum type="arabicPeriod"/>
            </a:pPr>
            <a:endParaRPr lang="en-GB" dirty="0"/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Explain how you would add another field called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description</a:t>
            </a:r>
          </a:p>
          <a:p>
            <a:pPr marL="342900" indent="-342900">
              <a:buFont typeface="+mj-lt"/>
              <a:buAutoNum type="arabicPeriod"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How do you access the values. See lines 12 to 14?</a:t>
            </a:r>
          </a:p>
          <a:p>
            <a:pPr marL="342900" indent="-342900">
              <a:buFont typeface="+mj-lt"/>
              <a:buAutoNum type="arabicPeriod"/>
            </a:pPr>
            <a:endParaRPr lang="en-GB" dirty="0"/>
          </a:p>
          <a:p>
            <a:pPr marL="342900" indent="-342900">
              <a:buFont typeface="+mj-lt"/>
              <a:buAutoNum type="arabicPeriod"/>
            </a:pPr>
            <a:r>
              <a:rPr lang="en-GB" dirty="0" err="1"/>
              <a:t>Whas</a:t>
            </a:r>
            <a:r>
              <a:rPr lang="en-GB" dirty="0"/>
              <a:t> is going on with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cloud3.name?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3D6CD6D-8476-4E98-9C53-F4608C5FE5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3572906"/>
              </p:ext>
            </p:extLst>
          </p:nvPr>
        </p:nvGraphicFramePr>
        <p:xfrm>
          <a:off x="468244" y="1324114"/>
          <a:ext cx="7284278" cy="448056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40788">
                  <a:extLst>
                    <a:ext uri="{9D8B030D-6E8A-4147-A177-3AD203B41FA5}">
                      <a16:colId xmlns:a16="http://schemas.microsoft.com/office/drawing/2014/main" val="1779935727"/>
                    </a:ext>
                  </a:extLst>
                </a:gridCol>
                <a:gridCol w="6843490">
                  <a:extLst>
                    <a:ext uri="{9D8B030D-6E8A-4147-A177-3AD203B41FA5}">
                      <a16:colId xmlns:a16="http://schemas.microsoft.com/office/drawing/2014/main" val="2332998241"/>
                    </a:ext>
                  </a:extLst>
                </a:gridCol>
              </a:tblGrid>
              <a:tr h="441150">
                <a:tc>
                  <a:txBody>
                    <a:bodyPr/>
                    <a:lstStyle/>
                    <a:p>
                      <a:r>
                        <a:rPr lang="en-GB" sz="1800" dirty="0"/>
                        <a:t>1</a:t>
                      </a:r>
                    </a:p>
                    <a:p>
                      <a:r>
                        <a:rPr lang="en-GB" sz="1800" dirty="0"/>
                        <a:t>2</a:t>
                      </a:r>
                    </a:p>
                    <a:p>
                      <a:r>
                        <a:rPr lang="en-GB" sz="1800" dirty="0"/>
                        <a:t>3</a:t>
                      </a:r>
                    </a:p>
                    <a:p>
                      <a:r>
                        <a:rPr lang="en-GB" sz="1800" dirty="0"/>
                        <a:t>4</a:t>
                      </a:r>
                    </a:p>
                    <a:p>
                      <a:endParaRPr lang="en-GB" sz="1800" dirty="0"/>
                    </a:p>
                    <a:p>
                      <a:r>
                        <a:rPr lang="en-GB" sz="1800" dirty="0"/>
                        <a:t>6</a:t>
                      </a:r>
                    </a:p>
                    <a:p>
                      <a:endParaRPr lang="en-GB" sz="1800" dirty="0"/>
                    </a:p>
                    <a:p>
                      <a:r>
                        <a:rPr lang="en-GB" sz="1800" dirty="0"/>
                        <a:t>7</a:t>
                      </a:r>
                    </a:p>
                    <a:p>
                      <a:r>
                        <a:rPr lang="en-GB" sz="1800" dirty="0"/>
                        <a:t>8</a:t>
                      </a:r>
                    </a:p>
                    <a:p>
                      <a:r>
                        <a:rPr lang="en-GB" sz="1800" dirty="0"/>
                        <a:t>9</a:t>
                      </a:r>
                    </a:p>
                    <a:p>
                      <a:endParaRPr lang="en-GB" sz="1800" dirty="0"/>
                    </a:p>
                    <a:p>
                      <a:r>
                        <a:rPr lang="en-GB" sz="1800" dirty="0"/>
                        <a:t>11</a:t>
                      </a:r>
                    </a:p>
                    <a:p>
                      <a:endParaRPr lang="en-GB" dirty="0"/>
                    </a:p>
                    <a:p>
                      <a:r>
                        <a:rPr lang="en-GB" dirty="0"/>
                        <a:t>12</a:t>
                      </a:r>
                    </a:p>
                    <a:p>
                      <a:r>
                        <a:rPr lang="en-GB" dirty="0"/>
                        <a:t>13</a:t>
                      </a:r>
                    </a:p>
                    <a:p>
                      <a:r>
                        <a:rPr lang="en-GB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Cloud(object):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def __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init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__(self, name=None, height=None):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self.name = name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self.height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 height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cloud1=Cloud("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Cirrus","High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")</a:t>
                      </a:r>
                    </a:p>
                    <a:p>
                      <a:pPr marL="0" indent="0">
                        <a:buNone/>
                      </a:pPr>
                      <a:endParaRPr lang="en-GB" sz="18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cloud2=Cloud()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cloud2.name="Nimbostratus"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cloud2.height="Medium"</a:t>
                      </a:r>
                    </a:p>
                    <a:p>
                      <a:pPr marL="0" indent="0">
                        <a:buNone/>
                      </a:pPr>
                      <a:endParaRPr lang="en-GB" sz="18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cloud3=Cloud(height="Low")</a:t>
                      </a:r>
                    </a:p>
                    <a:p>
                      <a:pPr marL="0" indent="0">
                        <a:buNone/>
                      </a:pPr>
                      <a:endParaRPr lang="en-GB" sz="18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print(cloud1.name)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print(cloud2.height)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print(cloud3.name)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13592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04044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038350-7521-4D16-B0EB-E91A230CA9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Assigning values to records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EFF86F-C4C2-483D-B7F3-FDF8E09BCD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5861" y="1253330"/>
            <a:ext cx="9925877" cy="5200479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GB" sz="2400" dirty="0"/>
              <a:t>Add values to the record by creating an object and including the values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cloud1=Cloud("Cirrus", "High")</a:t>
            </a:r>
          </a:p>
          <a:p>
            <a:pPr marL="0" indent="0">
              <a:lnSpc>
                <a:spcPct val="120000"/>
              </a:lnSpc>
              <a:buNone/>
            </a:pPr>
            <a:endParaRPr lang="en-GB" sz="2400" dirty="0"/>
          </a:p>
          <a:p>
            <a:pPr marL="0" indent="0">
              <a:lnSpc>
                <a:spcPct val="120000"/>
              </a:lnSpc>
              <a:buNone/>
            </a:pPr>
            <a:r>
              <a:rPr lang="en-GB" sz="2400" dirty="0"/>
              <a:t>Another way to add values to the record: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cloud2=Cloud()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2400">
                <a:latin typeface="Courier New" panose="02070309020205020404" pitchFamily="49" charset="0"/>
                <a:cs typeface="Courier New" panose="02070309020205020404" pitchFamily="49" charset="0"/>
              </a:rPr>
              <a:t>cloud2.name="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Nimbostratus"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cloud2.height="Medium“</a:t>
            </a:r>
          </a:p>
          <a:p>
            <a:pPr marL="0" indent="0">
              <a:lnSpc>
                <a:spcPct val="120000"/>
              </a:lnSpc>
              <a:buNone/>
            </a:pPr>
            <a:endParaRPr lang="en-GB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GB" sz="2400" dirty="0"/>
              <a:t>To access the values, use the </a:t>
            </a:r>
            <a:r>
              <a:rPr lang="en-GB" sz="2400"/>
              <a:t>object name </a:t>
            </a:r>
            <a:r>
              <a:rPr lang="en-GB" sz="2400" dirty="0"/>
              <a:t>followed by a dot and </a:t>
            </a:r>
            <a:r>
              <a:rPr lang="en-GB" sz="2400"/>
              <a:t>the name </a:t>
            </a:r>
            <a:r>
              <a:rPr lang="en-GB" sz="2400" dirty="0"/>
              <a:t>of the field  </a:t>
            </a:r>
            <a:endParaRPr lang="en-GB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GB" sz="2400">
                <a:latin typeface="Courier New" panose="02070309020205020404" pitchFamily="49" charset="0"/>
                <a:cs typeface="Courier New" panose="02070309020205020404" pitchFamily="49" charset="0"/>
              </a:rPr>
              <a:t>cloud1.name)</a:t>
            </a:r>
            <a:endParaRPr lang="en-GB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GB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87115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8040E-C108-4D78-86BF-36AE6483B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Adding fields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14FBA6-1E56-44EC-9B32-079A0F04AD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8968" y="1612504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You should be able work out how to add other fields if needed.  For instance, you could description:</a:t>
            </a:r>
          </a:p>
          <a:p>
            <a:pPr marL="0" indent="0">
              <a:buNone/>
            </a:pPr>
            <a:r>
              <a:rPr lang="en-GB" dirty="0"/>
              <a:t> </a:t>
            </a:r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self.description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= description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151117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</TotalTime>
  <Words>1354</Words>
  <Application>Microsoft Office PowerPoint</Application>
  <PresentationFormat>Widescreen</PresentationFormat>
  <Paragraphs>330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Aptos</vt:lpstr>
      <vt:lpstr>Arial</vt:lpstr>
      <vt:lpstr>Calibri</vt:lpstr>
      <vt:lpstr>Calibri Light</vt:lpstr>
      <vt:lpstr>Courier New</vt:lpstr>
      <vt:lpstr>gg sans</vt:lpstr>
      <vt:lpstr>Times New Roman</vt:lpstr>
      <vt:lpstr>Wingdings</vt:lpstr>
      <vt:lpstr>1_Office Theme</vt:lpstr>
      <vt:lpstr>In pairs, predict what the following outputs</vt:lpstr>
      <vt:lpstr>Download the code and run</vt:lpstr>
      <vt:lpstr>Data structures: Records</vt:lpstr>
      <vt:lpstr>Learning Objectives</vt:lpstr>
      <vt:lpstr>PowerPoint Presentation</vt:lpstr>
      <vt:lpstr>Records</vt:lpstr>
      <vt:lpstr>Investigate the code</vt:lpstr>
      <vt:lpstr>Assigning values to records</vt:lpstr>
      <vt:lpstr>Adding fields</vt:lpstr>
      <vt:lpstr>Modify the code</vt:lpstr>
      <vt:lpstr>Add another field and record</vt:lpstr>
      <vt:lpstr>Output all records</vt:lpstr>
      <vt:lpstr>Extension: Using a list of objects</vt:lpstr>
      <vt:lpstr>Make</vt:lpstr>
      <vt:lpstr>Example: Planet record</vt:lpstr>
    </vt:vector>
  </TitlesOfParts>
  <Company>RM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objective</dc:title>
  <dc:creator>Grey William</dc:creator>
  <cp:lastModifiedBy>Chezka Mae Madrona</cp:lastModifiedBy>
  <cp:revision>3</cp:revision>
  <cp:lastPrinted>2016-09-16T11:32:46Z</cp:lastPrinted>
  <dcterms:created xsi:type="dcterms:W3CDTF">2016-09-09T07:37:57Z</dcterms:created>
  <dcterms:modified xsi:type="dcterms:W3CDTF">2025-03-24T09:27:16Z</dcterms:modified>
</cp:coreProperties>
</file>