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5" r:id="rId2"/>
    <p:sldId id="256" r:id="rId3"/>
    <p:sldId id="318" r:id="rId4"/>
    <p:sldId id="327" r:id="rId5"/>
    <p:sldId id="309" r:id="rId6"/>
    <p:sldId id="291" r:id="rId7"/>
    <p:sldId id="319" r:id="rId8"/>
    <p:sldId id="296" r:id="rId9"/>
    <p:sldId id="310" r:id="rId10"/>
    <p:sldId id="316" r:id="rId11"/>
    <p:sldId id="325" r:id="rId12"/>
    <p:sldId id="308" r:id="rId13"/>
    <p:sldId id="326" r:id="rId14"/>
    <p:sldId id="324" r:id="rId15"/>
    <p:sldId id="329" r:id="rId16"/>
    <p:sldId id="328" r:id="rId17"/>
    <p:sldId id="289" r:id="rId18"/>
    <p:sldId id="292" r:id="rId19"/>
    <p:sldId id="323" r:id="rId20"/>
    <p:sldId id="313" r:id="rId21"/>
    <p:sldId id="314" r:id="rId22"/>
    <p:sldId id="320" r:id="rId23"/>
    <p:sldId id="322" r:id="rId24"/>
    <p:sldId id="30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F4ACFF-1EB2-4826-AA04-5599406E16ED}" v="1" dt="2022-03-31T14:13:13.7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snapToGrid="0">
      <p:cViewPr varScale="1">
        <p:scale>
          <a:sx n="91" d="100"/>
          <a:sy n="91" d="100"/>
        </p:scale>
        <p:origin x="65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Grey" userId="37b73424-c081-4fc2-b1af-363f4f3fd4f3" providerId="ADAL" clId="{3889B038-43C7-446F-9751-A3DE2C74C028}"/>
    <pc:docChg chg="undo custSel addSld delSld modSld sldOrd">
      <pc:chgData name="William Grey" userId="37b73424-c081-4fc2-b1af-363f4f3fd4f3" providerId="ADAL" clId="{3889B038-43C7-446F-9751-A3DE2C74C028}" dt="2021-02-01T21:22:09.159" v="2041" actId="1076"/>
      <pc:docMkLst>
        <pc:docMk/>
      </pc:docMkLst>
      <pc:sldChg chg="modSp mod">
        <pc:chgData name="William Grey" userId="37b73424-c081-4fc2-b1af-363f4f3fd4f3" providerId="ADAL" clId="{3889B038-43C7-446F-9751-A3DE2C74C028}" dt="2021-02-01T20:48:58.694" v="1063" actId="27636"/>
        <pc:sldMkLst>
          <pc:docMk/>
          <pc:sldMk cId="1638695758" sldId="289"/>
        </pc:sldMkLst>
        <pc:spChg chg="mod">
          <ac:chgData name="William Grey" userId="37b73424-c081-4fc2-b1af-363f4f3fd4f3" providerId="ADAL" clId="{3889B038-43C7-446F-9751-A3DE2C74C028}" dt="2021-02-01T20:46:08.729" v="1029" actId="20577"/>
          <ac:spMkLst>
            <pc:docMk/>
            <pc:sldMk cId="1638695758" sldId="289"/>
            <ac:spMk id="2" creationId="{00000000-0000-0000-0000-000000000000}"/>
          </ac:spMkLst>
        </pc:spChg>
        <pc:spChg chg="mod">
          <ac:chgData name="William Grey" userId="37b73424-c081-4fc2-b1af-363f4f3fd4f3" providerId="ADAL" clId="{3889B038-43C7-446F-9751-A3DE2C74C028}" dt="2021-02-01T20:48:58.694" v="1063" actId="27636"/>
          <ac:spMkLst>
            <pc:docMk/>
            <pc:sldMk cId="1638695758" sldId="289"/>
            <ac:spMk id="3" creationId="{00000000-0000-0000-0000-000000000000}"/>
          </ac:spMkLst>
        </pc:spChg>
      </pc:sldChg>
      <pc:sldChg chg="modSp del mod">
        <pc:chgData name="William Grey" userId="37b73424-c081-4fc2-b1af-363f4f3fd4f3" providerId="ADAL" clId="{3889B038-43C7-446F-9751-A3DE2C74C028}" dt="2021-02-01T20:19:51.899" v="266" actId="47"/>
        <pc:sldMkLst>
          <pc:docMk/>
          <pc:sldMk cId="3192226369" sldId="290"/>
        </pc:sldMkLst>
        <pc:spChg chg="mod">
          <ac:chgData name="William Grey" userId="37b73424-c081-4fc2-b1af-363f4f3fd4f3" providerId="ADAL" clId="{3889B038-43C7-446F-9751-A3DE2C74C028}" dt="2021-02-01T19:54:14.137" v="19" actId="27636"/>
          <ac:spMkLst>
            <pc:docMk/>
            <pc:sldMk cId="3192226369" sldId="290"/>
            <ac:spMk id="2" creationId="{00000000-0000-0000-0000-000000000000}"/>
          </ac:spMkLst>
        </pc:spChg>
      </pc:sldChg>
      <pc:sldChg chg="modSp mod">
        <pc:chgData name="William Grey" userId="37b73424-c081-4fc2-b1af-363f4f3fd4f3" providerId="ADAL" clId="{3889B038-43C7-446F-9751-A3DE2C74C028}" dt="2021-02-01T19:54:52.447" v="33" actId="207"/>
        <pc:sldMkLst>
          <pc:docMk/>
          <pc:sldMk cId="43784654" sldId="291"/>
        </pc:sldMkLst>
        <pc:spChg chg="mod">
          <ac:chgData name="William Grey" userId="37b73424-c081-4fc2-b1af-363f4f3fd4f3" providerId="ADAL" clId="{3889B038-43C7-446F-9751-A3DE2C74C028}" dt="2021-02-01T19:54:13.863" v="3" actId="27636"/>
          <ac:spMkLst>
            <pc:docMk/>
            <pc:sldMk cId="43784654" sldId="291"/>
            <ac:spMk id="2" creationId="{00000000-0000-0000-0000-000000000000}"/>
          </ac:spMkLst>
        </pc:spChg>
        <pc:spChg chg="mod">
          <ac:chgData name="William Grey" userId="37b73424-c081-4fc2-b1af-363f4f3fd4f3" providerId="ADAL" clId="{3889B038-43C7-446F-9751-A3DE2C74C028}" dt="2021-02-01T19:54:52.447" v="33" actId="207"/>
          <ac:spMkLst>
            <pc:docMk/>
            <pc:sldMk cId="43784654" sldId="291"/>
            <ac:spMk id="3" creationId="{00000000-0000-0000-0000-000000000000}"/>
          </ac:spMkLst>
        </pc:spChg>
      </pc:sldChg>
      <pc:sldChg chg="modSp mod">
        <pc:chgData name="William Grey" userId="37b73424-c081-4fc2-b1af-363f4f3fd4f3" providerId="ADAL" clId="{3889B038-43C7-446F-9751-A3DE2C74C028}" dt="2021-02-01T20:46:25.576" v="1034" actId="27636"/>
        <pc:sldMkLst>
          <pc:docMk/>
          <pc:sldMk cId="3490426752" sldId="292"/>
        </pc:sldMkLst>
        <pc:spChg chg="mod">
          <ac:chgData name="William Grey" userId="37b73424-c081-4fc2-b1af-363f4f3fd4f3" providerId="ADAL" clId="{3889B038-43C7-446F-9751-A3DE2C74C028}" dt="2021-02-01T19:54:14.168" v="21" actId="27636"/>
          <ac:spMkLst>
            <pc:docMk/>
            <pc:sldMk cId="3490426752" sldId="292"/>
            <ac:spMk id="2" creationId="{00000000-0000-0000-0000-000000000000}"/>
          </ac:spMkLst>
        </pc:spChg>
        <pc:spChg chg="mod">
          <ac:chgData name="William Grey" userId="37b73424-c081-4fc2-b1af-363f4f3fd4f3" providerId="ADAL" clId="{3889B038-43C7-446F-9751-A3DE2C74C028}" dt="2021-02-01T20:46:25.576" v="1034" actId="27636"/>
          <ac:spMkLst>
            <pc:docMk/>
            <pc:sldMk cId="3490426752" sldId="292"/>
            <ac:spMk id="3" creationId="{00000000-0000-0000-0000-000000000000}"/>
          </ac:spMkLst>
        </pc:spChg>
      </pc:sldChg>
      <pc:sldChg chg="add del">
        <pc:chgData name="William Grey" userId="37b73424-c081-4fc2-b1af-363f4f3fd4f3" providerId="ADAL" clId="{3889B038-43C7-446F-9751-A3DE2C74C028}" dt="2021-02-01T20:46:33.662" v="1035" actId="47"/>
        <pc:sldMkLst>
          <pc:docMk/>
          <pc:sldMk cId="3874050838" sldId="293"/>
        </pc:sldMkLst>
      </pc:sldChg>
      <pc:sldChg chg="modSp del mod ord">
        <pc:chgData name="William Grey" userId="37b73424-c081-4fc2-b1af-363f4f3fd4f3" providerId="ADAL" clId="{3889B038-43C7-446F-9751-A3DE2C74C028}" dt="2021-02-01T20:45:13.016" v="999" actId="47"/>
        <pc:sldMkLst>
          <pc:docMk/>
          <pc:sldMk cId="1565653147" sldId="294"/>
        </pc:sldMkLst>
        <pc:spChg chg="mod">
          <ac:chgData name="William Grey" userId="37b73424-c081-4fc2-b1af-363f4f3fd4f3" providerId="ADAL" clId="{3889B038-43C7-446F-9751-A3DE2C74C028}" dt="2021-02-01T20:04:27.606" v="255" actId="20577"/>
          <ac:spMkLst>
            <pc:docMk/>
            <pc:sldMk cId="1565653147" sldId="294"/>
            <ac:spMk id="2" creationId="{00000000-0000-0000-0000-000000000000}"/>
          </ac:spMkLst>
        </pc:spChg>
        <pc:spChg chg="mod">
          <ac:chgData name="William Grey" userId="37b73424-c081-4fc2-b1af-363f4f3fd4f3" providerId="ADAL" clId="{3889B038-43C7-446F-9751-A3DE2C74C028}" dt="2021-02-01T20:04:18.536" v="249" actId="1076"/>
          <ac:spMkLst>
            <pc:docMk/>
            <pc:sldMk cId="1565653147" sldId="294"/>
            <ac:spMk id="3" creationId="{00000000-0000-0000-0000-000000000000}"/>
          </ac:spMkLst>
        </pc:spChg>
      </pc:sldChg>
      <pc:sldChg chg="modSp del mod">
        <pc:chgData name="William Grey" userId="37b73424-c081-4fc2-b1af-363f4f3fd4f3" providerId="ADAL" clId="{3889B038-43C7-446F-9751-A3DE2C74C028}" dt="2021-02-01T20:39:36.717" v="821" actId="47"/>
        <pc:sldMkLst>
          <pc:docMk/>
          <pc:sldMk cId="3068860216" sldId="295"/>
        </pc:sldMkLst>
        <pc:spChg chg="mod">
          <ac:chgData name="William Grey" userId="37b73424-c081-4fc2-b1af-363f4f3fd4f3" providerId="ADAL" clId="{3889B038-43C7-446F-9751-A3DE2C74C028}" dt="2021-02-01T19:54:14.078" v="16" actId="27636"/>
          <ac:spMkLst>
            <pc:docMk/>
            <pc:sldMk cId="3068860216" sldId="295"/>
            <ac:spMk id="2" creationId="{00000000-0000-0000-0000-000000000000}"/>
          </ac:spMkLst>
        </pc:spChg>
      </pc:sldChg>
      <pc:sldChg chg="modSp mod">
        <pc:chgData name="William Grey" userId="37b73424-c081-4fc2-b1af-363f4f3fd4f3" providerId="ADAL" clId="{3889B038-43C7-446F-9751-A3DE2C74C028}" dt="2021-02-01T19:55:45.746" v="60" actId="20577"/>
        <pc:sldMkLst>
          <pc:docMk/>
          <pc:sldMk cId="1377390454" sldId="296"/>
        </pc:sldMkLst>
        <pc:spChg chg="mod">
          <ac:chgData name="William Grey" userId="37b73424-c081-4fc2-b1af-363f4f3fd4f3" providerId="ADAL" clId="{3889B038-43C7-446F-9751-A3DE2C74C028}" dt="2021-02-01T19:54:13.895" v="5" actId="27636"/>
          <ac:spMkLst>
            <pc:docMk/>
            <pc:sldMk cId="1377390454" sldId="296"/>
            <ac:spMk id="2" creationId="{00000000-0000-0000-0000-000000000000}"/>
          </ac:spMkLst>
        </pc:spChg>
        <pc:spChg chg="mod">
          <ac:chgData name="William Grey" userId="37b73424-c081-4fc2-b1af-363f4f3fd4f3" providerId="ADAL" clId="{3889B038-43C7-446F-9751-A3DE2C74C028}" dt="2021-02-01T19:55:45.746" v="60" actId="20577"/>
          <ac:spMkLst>
            <pc:docMk/>
            <pc:sldMk cId="1377390454" sldId="296"/>
            <ac:spMk id="3" creationId="{00000000-0000-0000-0000-000000000000}"/>
          </ac:spMkLst>
        </pc:spChg>
      </pc:sldChg>
      <pc:sldChg chg="modSp del mod">
        <pc:chgData name="William Grey" userId="37b73424-c081-4fc2-b1af-363f4f3fd4f3" providerId="ADAL" clId="{3889B038-43C7-446F-9751-A3DE2C74C028}" dt="2021-02-01T19:59:47.197" v="64" actId="47"/>
        <pc:sldMkLst>
          <pc:docMk/>
          <pc:sldMk cId="149747316" sldId="297"/>
        </pc:sldMkLst>
        <pc:spChg chg="mod">
          <ac:chgData name="William Grey" userId="37b73424-c081-4fc2-b1af-363f4f3fd4f3" providerId="ADAL" clId="{3889B038-43C7-446F-9751-A3DE2C74C028}" dt="2021-02-01T19:54:14.197" v="23" actId="27636"/>
          <ac:spMkLst>
            <pc:docMk/>
            <pc:sldMk cId="149747316" sldId="297"/>
            <ac:spMk id="2" creationId="{00000000-0000-0000-0000-000000000000}"/>
          </ac:spMkLst>
        </pc:spChg>
      </pc:sldChg>
      <pc:sldChg chg="modSp del mod">
        <pc:chgData name="William Grey" userId="37b73424-c081-4fc2-b1af-363f4f3fd4f3" providerId="ADAL" clId="{3889B038-43C7-446F-9751-A3DE2C74C028}" dt="2021-02-01T19:59:48.271" v="65" actId="47"/>
        <pc:sldMkLst>
          <pc:docMk/>
          <pc:sldMk cId="1168838236" sldId="298"/>
        </pc:sldMkLst>
        <pc:spChg chg="mod">
          <ac:chgData name="William Grey" userId="37b73424-c081-4fc2-b1af-363f4f3fd4f3" providerId="ADAL" clId="{3889B038-43C7-446F-9751-A3DE2C74C028}" dt="2021-02-01T19:54:14.212" v="24" actId="27636"/>
          <ac:spMkLst>
            <pc:docMk/>
            <pc:sldMk cId="1168838236" sldId="298"/>
            <ac:spMk id="2" creationId="{00000000-0000-0000-0000-000000000000}"/>
          </ac:spMkLst>
        </pc:spChg>
      </pc:sldChg>
      <pc:sldChg chg="modSp del mod">
        <pc:chgData name="William Grey" userId="37b73424-c081-4fc2-b1af-363f4f3fd4f3" providerId="ADAL" clId="{3889B038-43C7-446F-9751-A3DE2C74C028}" dt="2021-02-01T19:59:46.660" v="63" actId="47"/>
        <pc:sldMkLst>
          <pc:docMk/>
          <pc:sldMk cId="493912932" sldId="299"/>
        </pc:sldMkLst>
        <pc:spChg chg="mod">
          <ac:chgData name="William Grey" userId="37b73424-c081-4fc2-b1af-363f4f3fd4f3" providerId="ADAL" clId="{3889B038-43C7-446F-9751-A3DE2C74C028}" dt="2021-02-01T19:54:14.183" v="22" actId="27636"/>
          <ac:spMkLst>
            <pc:docMk/>
            <pc:sldMk cId="493912932" sldId="299"/>
            <ac:spMk id="2" creationId="{DBCD1CED-D1F9-47A3-AB50-C3BB0258CCC3}"/>
          </ac:spMkLst>
        </pc:spChg>
      </pc:sldChg>
      <pc:sldChg chg="modSp del mod">
        <pc:chgData name="William Grey" userId="37b73424-c081-4fc2-b1af-363f4f3fd4f3" providerId="ADAL" clId="{3889B038-43C7-446F-9751-A3DE2C74C028}" dt="2021-02-01T20:47:08.445" v="1046" actId="2696"/>
        <pc:sldMkLst>
          <pc:docMk/>
          <pc:sldMk cId="2752966908" sldId="300"/>
        </pc:sldMkLst>
        <pc:spChg chg="mod">
          <ac:chgData name="William Grey" userId="37b73424-c081-4fc2-b1af-363f4f3fd4f3" providerId="ADAL" clId="{3889B038-43C7-446F-9751-A3DE2C74C028}" dt="2021-02-01T19:54:14.045" v="14" actId="27636"/>
          <ac:spMkLst>
            <pc:docMk/>
            <pc:sldMk cId="2752966908" sldId="300"/>
            <ac:spMk id="2" creationId="{942E4567-C895-4C75-96E8-B6D874837399}"/>
          </ac:spMkLst>
        </pc:spChg>
      </pc:sldChg>
      <pc:sldChg chg="add">
        <pc:chgData name="William Grey" userId="37b73424-c081-4fc2-b1af-363f4f3fd4f3" providerId="ADAL" clId="{3889B038-43C7-446F-9751-A3DE2C74C028}" dt="2021-02-01T20:47:11.853" v="1047"/>
        <pc:sldMkLst>
          <pc:docMk/>
          <pc:sldMk cId="4196945816" sldId="300"/>
        </pc:sldMkLst>
      </pc:sldChg>
      <pc:sldChg chg="modSp del mod">
        <pc:chgData name="William Grey" userId="37b73424-c081-4fc2-b1af-363f4f3fd4f3" providerId="ADAL" clId="{3889B038-43C7-446F-9751-A3DE2C74C028}" dt="2021-02-01T20:39:39.416" v="822" actId="47"/>
        <pc:sldMkLst>
          <pc:docMk/>
          <pc:sldMk cId="153238507" sldId="301"/>
        </pc:sldMkLst>
        <pc:spChg chg="mod">
          <ac:chgData name="William Grey" userId="37b73424-c081-4fc2-b1af-363f4f3fd4f3" providerId="ADAL" clId="{3889B038-43C7-446F-9751-A3DE2C74C028}" dt="2021-02-01T19:54:14.092" v="17" actId="27636"/>
          <ac:spMkLst>
            <pc:docMk/>
            <pc:sldMk cId="153238507" sldId="301"/>
            <ac:spMk id="2" creationId="{942E4567-C895-4C75-96E8-B6D874837399}"/>
          </ac:spMkLst>
        </pc:spChg>
      </pc:sldChg>
      <pc:sldChg chg="modSp del mod">
        <pc:chgData name="William Grey" userId="37b73424-c081-4fc2-b1af-363f4f3fd4f3" providerId="ADAL" clId="{3889B038-43C7-446F-9751-A3DE2C74C028}" dt="2021-02-01T20:38:54.069" v="820" actId="47"/>
        <pc:sldMkLst>
          <pc:docMk/>
          <pc:sldMk cId="1959222543" sldId="302"/>
        </pc:sldMkLst>
        <pc:spChg chg="mod">
          <ac:chgData name="William Grey" userId="37b73424-c081-4fc2-b1af-363f4f3fd4f3" providerId="ADAL" clId="{3889B038-43C7-446F-9751-A3DE2C74C028}" dt="2021-02-01T19:54:14.231" v="25" actId="27636"/>
          <ac:spMkLst>
            <pc:docMk/>
            <pc:sldMk cId="1959222543" sldId="302"/>
            <ac:spMk id="2" creationId="{BC48EC26-1D3C-47B9-8C2F-EC664867E855}"/>
          </ac:spMkLst>
        </pc:spChg>
      </pc:sldChg>
      <pc:sldChg chg="del">
        <pc:chgData name="William Grey" userId="37b73424-c081-4fc2-b1af-363f4f3fd4f3" providerId="ADAL" clId="{3889B038-43C7-446F-9751-A3DE2C74C028}" dt="2021-02-01T20:05:48.004" v="264" actId="47"/>
        <pc:sldMkLst>
          <pc:docMk/>
          <pc:sldMk cId="326207810" sldId="303"/>
        </pc:sldMkLst>
      </pc:sldChg>
      <pc:sldChg chg="del">
        <pc:chgData name="William Grey" userId="37b73424-c081-4fc2-b1af-363f4f3fd4f3" providerId="ADAL" clId="{3889B038-43C7-446F-9751-A3DE2C74C028}" dt="2021-02-01T20:05:50.592" v="265" actId="47"/>
        <pc:sldMkLst>
          <pc:docMk/>
          <pc:sldMk cId="472654626" sldId="304"/>
        </pc:sldMkLst>
      </pc:sldChg>
      <pc:sldChg chg="del">
        <pc:chgData name="William Grey" userId="37b73424-c081-4fc2-b1af-363f4f3fd4f3" providerId="ADAL" clId="{3889B038-43C7-446F-9751-A3DE2C74C028}" dt="2021-02-01T20:48:44.172" v="1061" actId="47"/>
        <pc:sldMkLst>
          <pc:docMk/>
          <pc:sldMk cId="2861895172" sldId="305"/>
        </pc:sldMkLst>
      </pc:sldChg>
      <pc:sldChg chg="modSp del mod">
        <pc:chgData name="William Grey" userId="37b73424-c081-4fc2-b1af-363f4f3fd4f3" providerId="ADAL" clId="{3889B038-43C7-446F-9751-A3DE2C74C028}" dt="2021-02-01T20:46:35.509" v="1036" actId="47"/>
        <pc:sldMkLst>
          <pc:docMk/>
          <pc:sldMk cId="1286271431" sldId="307"/>
        </pc:sldMkLst>
        <pc:spChg chg="mod">
          <ac:chgData name="William Grey" userId="37b73424-c081-4fc2-b1af-363f4f3fd4f3" providerId="ADAL" clId="{3889B038-43C7-446F-9751-A3DE2C74C028}" dt="2021-02-01T19:54:14.110" v="18" actId="27636"/>
          <ac:spMkLst>
            <pc:docMk/>
            <pc:sldMk cId="1286271431" sldId="307"/>
            <ac:spMk id="2" creationId="{4D773A62-C3C5-4C03-9707-91C09CF6B870}"/>
          </ac:spMkLst>
        </pc:spChg>
        <pc:spChg chg="mod">
          <ac:chgData name="William Grey" userId="37b73424-c081-4fc2-b1af-363f4f3fd4f3" providerId="ADAL" clId="{3889B038-43C7-446F-9751-A3DE2C74C028}" dt="2021-02-01T20:44:48.584" v="998" actId="20577"/>
          <ac:spMkLst>
            <pc:docMk/>
            <pc:sldMk cId="1286271431" sldId="307"/>
            <ac:spMk id="3" creationId="{D3951B3C-5393-4ACF-B103-FCABBE5740EB}"/>
          </ac:spMkLst>
        </pc:spChg>
      </pc:sldChg>
      <pc:sldChg chg="addSp delSp modSp mod">
        <pc:chgData name="William Grey" userId="37b73424-c081-4fc2-b1af-363f4f3fd4f3" providerId="ADAL" clId="{3889B038-43C7-446F-9751-A3DE2C74C028}" dt="2021-02-01T21:22:09.159" v="2041" actId="1076"/>
        <pc:sldMkLst>
          <pc:docMk/>
          <pc:sldMk cId="678526421" sldId="308"/>
        </pc:sldMkLst>
        <pc:spChg chg="mod">
          <ac:chgData name="William Grey" userId="37b73424-c081-4fc2-b1af-363f4f3fd4f3" providerId="ADAL" clId="{3889B038-43C7-446F-9751-A3DE2C74C028}" dt="2021-02-01T21:10:52.231" v="1763" actId="20577"/>
          <ac:spMkLst>
            <pc:docMk/>
            <pc:sldMk cId="678526421" sldId="308"/>
            <ac:spMk id="2" creationId="{12C276D2-8523-49BB-85DB-EF3BECB138CE}"/>
          </ac:spMkLst>
        </pc:spChg>
        <pc:spChg chg="add mod">
          <ac:chgData name="William Grey" userId="37b73424-c081-4fc2-b1af-363f4f3fd4f3" providerId="ADAL" clId="{3889B038-43C7-446F-9751-A3DE2C74C028}" dt="2021-02-01T21:13:07.666" v="2007" actId="20577"/>
          <ac:spMkLst>
            <pc:docMk/>
            <pc:sldMk cId="678526421" sldId="308"/>
            <ac:spMk id="3" creationId="{0491D0E6-7964-48C5-A699-709439B02E1F}"/>
          </ac:spMkLst>
        </pc:spChg>
        <pc:spChg chg="add mod">
          <ac:chgData name="William Grey" userId="37b73424-c081-4fc2-b1af-363f4f3fd4f3" providerId="ADAL" clId="{3889B038-43C7-446F-9751-A3DE2C74C028}" dt="2021-02-01T21:22:09.159" v="2041" actId="1076"/>
          <ac:spMkLst>
            <pc:docMk/>
            <pc:sldMk cId="678526421" sldId="308"/>
            <ac:spMk id="6" creationId="{DA84B269-4E8B-4EB9-88DE-12031E4C797A}"/>
          </ac:spMkLst>
        </pc:spChg>
        <pc:graphicFrameChg chg="del mod modGraphic">
          <ac:chgData name="William Grey" userId="37b73424-c081-4fc2-b1af-363f4f3fd4f3" providerId="ADAL" clId="{3889B038-43C7-446F-9751-A3DE2C74C028}" dt="2021-02-01T21:19:54.866" v="2033" actId="478"/>
          <ac:graphicFrameMkLst>
            <pc:docMk/>
            <pc:sldMk cId="678526421" sldId="308"/>
            <ac:graphicFrameMk id="5" creationId="{0844999C-ABAD-454B-9DED-06D766D06FC9}"/>
          </ac:graphicFrameMkLst>
        </pc:graphicFrameChg>
        <pc:picChg chg="add mod">
          <ac:chgData name="William Grey" userId="37b73424-c081-4fc2-b1af-363f4f3fd4f3" providerId="ADAL" clId="{3889B038-43C7-446F-9751-A3DE2C74C028}" dt="2021-02-01T21:21:58.243" v="2038" actId="1076"/>
          <ac:picMkLst>
            <pc:docMk/>
            <pc:sldMk cId="678526421" sldId="308"/>
            <ac:picMk id="4" creationId="{CA395DCD-6AB4-4607-B33D-85786ACFE937}"/>
          </ac:picMkLst>
        </pc:picChg>
      </pc:sldChg>
      <pc:sldChg chg="addSp delSp modSp mod">
        <pc:chgData name="William Grey" userId="37b73424-c081-4fc2-b1af-363f4f3fd4f3" providerId="ADAL" clId="{3889B038-43C7-446F-9751-A3DE2C74C028}" dt="2021-02-01T20:56:27.733" v="1343" actId="1076"/>
        <pc:sldMkLst>
          <pc:docMk/>
          <pc:sldMk cId="3063591636" sldId="309"/>
        </pc:sldMkLst>
        <pc:spChg chg="mod">
          <ac:chgData name="William Grey" userId="37b73424-c081-4fc2-b1af-363f4f3fd4f3" providerId="ADAL" clId="{3889B038-43C7-446F-9751-A3DE2C74C028}" dt="2021-02-01T19:54:38.487" v="31" actId="27636"/>
          <ac:spMkLst>
            <pc:docMk/>
            <pc:sldMk cId="3063591636" sldId="309"/>
            <ac:spMk id="2" creationId="{12C276D2-8523-49BB-85DB-EF3BECB138CE}"/>
          </ac:spMkLst>
        </pc:spChg>
        <pc:spChg chg="mod">
          <ac:chgData name="William Grey" userId="37b73424-c081-4fc2-b1af-363f4f3fd4f3" providerId="ADAL" clId="{3889B038-43C7-446F-9751-A3DE2C74C028}" dt="2021-02-01T20:54:06.597" v="1296" actId="20577"/>
          <ac:spMkLst>
            <pc:docMk/>
            <pc:sldMk cId="3063591636" sldId="309"/>
            <ac:spMk id="3" creationId="{8E092AF4-B658-420E-AC62-F64F2137FA2A}"/>
          </ac:spMkLst>
        </pc:spChg>
        <pc:spChg chg="add mod">
          <ac:chgData name="William Grey" userId="37b73424-c081-4fc2-b1af-363f4f3fd4f3" providerId="ADAL" clId="{3889B038-43C7-446F-9751-A3DE2C74C028}" dt="2021-02-01T20:56:27.733" v="1343" actId="1076"/>
          <ac:spMkLst>
            <pc:docMk/>
            <pc:sldMk cId="3063591636" sldId="309"/>
            <ac:spMk id="4" creationId="{C616DDC5-4E04-44ED-8AA7-86236035F2CE}"/>
          </ac:spMkLst>
        </pc:spChg>
        <pc:graphicFrameChg chg="del">
          <ac:chgData name="William Grey" userId="37b73424-c081-4fc2-b1af-363f4f3fd4f3" providerId="ADAL" clId="{3889B038-43C7-446F-9751-A3DE2C74C028}" dt="2021-02-01T20:22:12.558" v="327" actId="478"/>
          <ac:graphicFrameMkLst>
            <pc:docMk/>
            <pc:sldMk cId="3063591636" sldId="309"/>
            <ac:graphicFrameMk id="5" creationId="{0844999C-ABAD-454B-9DED-06D766D06FC9}"/>
          </ac:graphicFrameMkLst>
        </pc:graphicFrameChg>
        <pc:graphicFrameChg chg="add del mod modGraphic">
          <ac:chgData name="William Grey" userId="37b73424-c081-4fc2-b1af-363f4f3fd4f3" providerId="ADAL" clId="{3889B038-43C7-446F-9751-A3DE2C74C028}" dt="2021-02-01T20:33:22.949" v="780" actId="478"/>
          <ac:graphicFrameMkLst>
            <pc:docMk/>
            <pc:sldMk cId="3063591636" sldId="309"/>
            <ac:graphicFrameMk id="6" creationId="{7285DBAA-6C06-415B-BC3E-F72A3907FCD5}"/>
          </ac:graphicFrameMkLst>
        </pc:graphicFrameChg>
        <pc:graphicFrameChg chg="add del">
          <ac:chgData name="William Grey" userId="37b73424-c081-4fc2-b1af-363f4f3fd4f3" providerId="ADAL" clId="{3889B038-43C7-446F-9751-A3DE2C74C028}" dt="2021-02-01T20:52:17.326" v="1146" actId="478"/>
          <ac:graphicFrameMkLst>
            <pc:docMk/>
            <pc:sldMk cId="3063591636" sldId="309"/>
            <ac:graphicFrameMk id="7" creationId="{2DC86813-FB98-4598-B799-CC87A657A7B0}"/>
          </ac:graphicFrameMkLst>
        </pc:graphicFrameChg>
        <pc:graphicFrameChg chg="add mod modGraphic">
          <ac:chgData name="William Grey" userId="37b73424-c081-4fc2-b1af-363f4f3fd4f3" providerId="ADAL" clId="{3889B038-43C7-446F-9751-A3DE2C74C028}" dt="2021-02-01T20:52:37.415" v="1151" actId="1076"/>
          <ac:graphicFrameMkLst>
            <pc:docMk/>
            <pc:sldMk cId="3063591636" sldId="309"/>
            <ac:graphicFrameMk id="8" creationId="{C0FD0060-BB9A-4192-BE83-2BD8E6900085}"/>
          </ac:graphicFrameMkLst>
        </pc:graphicFrameChg>
      </pc:sldChg>
      <pc:sldChg chg="modSp mod">
        <pc:chgData name="William Grey" userId="37b73424-c081-4fc2-b1af-363f4f3fd4f3" providerId="ADAL" clId="{3889B038-43C7-446F-9751-A3DE2C74C028}" dt="2021-02-01T19:54:13.912" v="6" actId="27636"/>
        <pc:sldMkLst>
          <pc:docMk/>
          <pc:sldMk cId="2740091409" sldId="310"/>
        </pc:sldMkLst>
        <pc:spChg chg="mod">
          <ac:chgData name="William Grey" userId="37b73424-c081-4fc2-b1af-363f4f3fd4f3" providerId="ADAL" clId="{3889B038-43C7-446F-9751-A3DE2C74C028}" dt="2021-02-01T19:54:13.912" v="6" actId="27636"/>
          <ac:spMkLst>
            <pc:docMk/>
            <pc:sldMk cId="2740091409" sldId="310"/>
            <ac:spMk id="2" creationId="{BFF66D57-AD65-4F8C-AA02-62EA4E893BD7}"/>
          </ac:spMkLst>
        </pc:spChg>
      </pc:sldChg>
      <pc:sldChg chg="modSp del mod">
        <pc:chgData name="William Grey" userId="37b73424-c081-4fc2-b1af-363f4f3fd4f3" providerId="ADAL" clId="{3889B038-43C7-446F-9751-A3DE2C74C028}" dt="2021-02-01T20:47:08.445" v="1046" actId="2696"/>
        <pc:sldMkLst>
          <pc:docMk/>
          <pc:sldMk cId="3976298958" sldId="313"/>
        </pc:sldMkLst>
        <pc:spChg chg="mod">
          <ac:chgData name="William Grey" userId="37b73424-c081-4fc2-b1af-363f4f3fd4f3" providerId="ADAL" clId="{3889B038-43C7-446F-9751-A3DE2C74C028}" dt="2021-02-01T19:54:13.976" v="10" actId="27636"/>
          <ac:spMkLst>
            <pc:docMk/>
            <pc:sldMk cId="3976298958" sldId="313"/>
            <ac:spMk id="2" creationId="{942E4567-C895-4C75-96E8-B6D874837399}"/>
          </ac:spMkLst>
        </pc:spChg>
      </pc:sldChg>
      <pc:sldChg chg="modSp add mod">
        <pc:chgData name="William Grey" userId="37b73424-c081-4fc2-b1af-363f4f3fd4f3" providerId="ADAL" clId="{3889B038-43C7-446F-9751-A3DE2C74C028}" dt="2021-02-01T21:04:37.312" v="1534" actId="1076"/>
        <pc:sldMkLst>
          <pc:docMk/>
          <pc:sldMk cId="4237744756" sldId="313"/>
        </pc:sldMkLst>
        <pc:spChg chg="mod">
          <ac:chgData name="William Grey" userId="37b73424-c081-4fc2-b1af-363f4f3fd4f3" providerId="ADAL" clId="{3889B038-43C7-446F-9751-A3DE2C74C028}" dt="2021-02-01T21:04:23.664" v="1533" actId="1076"/>
          <ac:spMkLst>
            <pc:docMk/>
            <pc:sldMk cId="4237744756" sldId="313"/>
            <ac:spMk id="3" creationId="{145A8773-03D5-4D17-8021-F3C85ABB2EB6}"/>
          </ac:spMkLst>
        </pc:spChg>
        <pc:spChg chg="mod">
          <ac:chgData name="William Grey" userId="37b73424-c081-4fc2-b1af-363f4f3fd4f3" providerId="ADAL" clId="{3889B038-43C7-446F-9751-A3DE2C74C028}" dt="2021-02-01T21:04:37.312" v="1534" actId="1076"/>
          <ac:spMkLst>
            <pc:docMk/>
            <pc:sldMk cId="4237744756" sldId="313"/>
            <ac:spMk id="4" creationId="{7978FC1A-5DAB-4AA5-846B-4B45813839F5}"/>
          </ac:spMkLst>
        </pc:spChg>
      </pc:sldChg>
      <pc:sldChg chg="modSp del mod">
        <pc:chgData name="William Grey" userId="37b73424-c081-4fc2-b1af-363f4f3fd4f3" providerId="ADAL" clId="{3889B038-43C7-446F-9751-A3DE2C74C028}" dt="2021-02-01T20:47:08.445" v="1046" actId="2696"/>
        <pc:sldMkLst>
          <pc:docMk/>
          <pc:sldMk cId="2670434738" sldId="314"/>
        </pc:sldMkLst>
        <pc:spChg chg="mod">
          <ac:chgData name="William Grey" userId="37b73424-c081-4fc2-b1af-363f4f3fd4f3" providerId="ADAL" clId="{3889B038-43C7-446F-9751-A3DE2C74C028}" dt="2021-02-01T19:54:13.994" v="11" actId="27636"/>
          <ac:spMkLst>
            <pc:docMk/>
            <pc:sldMk cId="2670434738" sldId="314"/>
            <ac:spMk id="2" creationId="{47E39B40-E58F-4E53-82F4-6E66C6F29105}"/>
          </ac:spMkLst>
        </pc:spChg>
      </pc:sldChg>
      <pc:sldChg chg="add">
        <pc:chgData name="William Grey" userId="37b73424-c081-4fc2-b1af-363f4f3fd4f3" providerId="ADAL" clId="{3889B038-43C7-446F-9751-A3DE2C74C028}" dt="2021-02-01T20:47:11.853" v="1047"/>
        <pc:sldMkLst>
          <pc:docMk/>
          <pc:sldMk cId="3059814695" sldId="314"/>
        </pc:sldMkLst>
      </pc:sldChg>
      <pc:sldChg chg="addSp delSp modSp mod">
        <pc:chgData name="William Grey" userId="37b73424-c081-4fc2-b1af-363f4f3fd4f3" providerId="ADAL" clId="{3889B038-43C7-446F-9751-A3DE2C74C028}" dt="2021-02-01T20:51:34.775" v="1145" actId="1076"/>
        <pc:sldMkLst>
          <pc:docMk/>
          <pc:sldMk cId="809081957" sldId="315"/>
        </pc:sldMkLst>
        <pc:spChg chg="mod">
          <ac:chgData name="William Grey" userId="37b73424-c081-4fc2-b1af-363f4f3fd4f3" providerId="ADAL" clId="{3889B038-43C7-446F-9751-A3DE2C74C028}" dt="2021-02-01T19:54:21.634" v="27" actId="14100"/>
          <ac:spMkLst>
            <pc:docMk/>
            <pc:sldMk cId="809081957" sldId="315"/>
            <ac:spMk id="2" creationId="{12C276D2-8523-49BB-85DB-EF3BECB138CE}"/>
          </ac:spMkLst>
        </pc:spChg>
        <pc:graphicFrameChg chg="add mod modGraphic">
          <ac:chgData name="William Grey" userId="37b73424-c081-4fc2-b1af-363f4f3fd4f3" providerId="ADAL" clId="{3889B038-43C7-446F-9751-A3DE2C74C028}" dt="2021-02-01T20:51:34.775" v="1145" actId="1076"/>
          <ac:graphicFrameMkLst>
            <pc:docMk/>
            <pc:sldMk cId="809081957" sldId="315"/>
            <ac:graphicFrameMk id="4" creationId="{29F87BD4-D939-4B1D-9C8B-2698D4843EF2}"/>
          </ac:graphicFrameMkLst>
        </pc:graphicFrameChg>
        <pc:graphicFrameChg chg="del mod modGraphic">
          <ac:chgData name="William Grey" userId="37b73424-c081-4fc2-b1af-363f4f3fd4f3" providerId="ADAL" clId="{3889B038-43C7-446F-9751-A3DE2C74C028}" dt="2021-02-01T20:33:47.629" v="784" actId="478"/>
          <ac:graphicFrameMkLst>
            <pc:docMk/>
            <pc:sldMk cId="809081957" sldId="315"/>
            <ac:graphicFrameMk id="5" creationId="{0844999C-ABAD-454B-9DED-06D766D06FC9}"/>
          </ac:graphicFrameMkLst>
        </pc:graphicFrameChg>
      </pc:sldChg>
      <pc:sldChg chg="addSp delSp modSp mod">
        <pc:chgData name="William Grey" userId="37b73424-c081-4fc2-b1af-363f4f3fd4f3" providerId="ADAL" clId="{3889B038-43C7-446F-9751-A3DE2C74C028}" dt="2021-02-01T21:03:01.811" v="1531" actId="20577"/>
        <pc:sldMkLst>
          <pc:docMk/>
          <pc:sldMk cId="682203588" sldId="316"/>
        </pc:sldMkLst>
        <pc:spChg chg="mod">
          <ac:chgData name="William Grey" userId="37b73424-c081-4fc2-b1af-363f4f3fd4f3" providerId="ADAL" clId="{3889B038-43C7-446F-9751-A3DE2C74C028}" dt="2021-02-01T19:54:13.926" v="7" actId="27636"/>
          <ac:spMkLst>
            <pc:docMk/>
            <pc:sldMk cId="682203588" sldId="316"/>
            <ac:spMk id="2" creationId="{12C276D2-8523-49BB-85DB-EF3BECB138CE}"/>
          </ac:spMkLst>
        </pc:spChg>
        <pc:spChg chg="mod">
          <ac:chgData name="William Grey" userId="37b73424-c081-4fc2-b1af-363f4f3fd4f3" providerId="ADAL" clId="{3889B038-43C7-446F-9751-A3DE2C74C028}" dt="2021-02-01T21:03:01.811" v="1531" actId="20577"/>
          <ac:spMkLst>
            <pc:docMk/>
            <pc:sldMk cId="682203588" sldId="316"/>
            <ac:spMk id="3" creationId="{8E092AF4-B658-420E-AC62-F64F2137FA2A}"/>
          </ac:spMkLst>
        </pc:spChg>
        <pc:graphicFrameChg chg="add del">
          <ac:chgData name="William Grey" userId="37b73424-c081-4fc2-b1af-363f4f3fd4f3" providerId="ADAL" clId="{3889B038-43C7-446F-9751-A3DE2C74C028}" dt="2021-02-01T21:01:45.684" v="1413" actId="478"/>
          <ac:graphicFrameMkLst>
            <pc:docMk/>
            <pc:sldMk cId="682203588" sldId="316"/>
            <ac:graphicFrameMk id="5" creationId="{0844999C-ABAD-454B-9DED-06D766D06FC9}"/>
          </ac:graphicFrameMkLst>
        </pc:graphicFrameChg>
        <pc:graphicFrameChg chg="add del">
          <ac:chgData name="William Grey" userId="37b73424-c081-4fc2-b1af-363f4f3fd4f3" providerId="ADAL" clId="{3889B038-43C7-446F-9751-A3DE2C74C028}" dt="2021-02-01T20:32:11.772" v="773"/>
          <ac:graphicFrameMkLst>
            <pc:docMk/>
            <pc:sldMk cId="682203588" sldId="316"/>
            <ac:graphicFrameMk id="6" creationId="{A802B741-FEDD-4DE9-B20F-DEB84E8704AF}"/>
          </ac:graphicFrameMkLst>
        </pc:graphicFrameChg>
        <pc:graphicFrameChg chg="add">
          <ac:chgData name="William Grey" userId="37b73424-c081-4fc2-b1af-363f4f3fd4f3" providerId="ADAL" clId="{3889B038-43C7-446F-9751-A3DE2C74C028}" dt="2021-02-01T21:01:46.166" v="1414"/>
          <ac:graphicFrameMkLst>
            <pc:docMk/>
            <pc:sldMk cId="682203588" sldId="316"/>
            <ac:graphicFrameMk id="7" creationId="{96C0857E-6687-4EDA-A329-A93BC49F1178}"/>
          </ac:graphicFrameMkLst>
        </pc:graphicFrameChg>
      </pc:sldChg>
      <pc:sldChg chg="modSp del mod">
        <pc:chgData name="William Grey" userId="37b73424-c081-4fc2-b1af-363f4f3fd4f3" providerId="ADAL" clId="{3889B038-43C7-446F-9751-A3DE2C74C028}" dt="2021-02-01T21:03:35.164" v="1532" actId="47"/>
        <pc:sldMkLst>
          <pc:docMk/>
          <pc:sldMk cId="2493480838" sldId="317"/>
        </pc:sldMkLst>
        <pc:spChg chg="mod">
          <ac:chgData name="William Grey" userId="37b73424-c081-4fc2-b1af-363f4f3fd4f3" providerId="ADAL" clId="{3889B038-43C7-446F-9751-A3DE2C74C028}" dt="2021-02-01T19:54:13.943" v="8" actId="27636"/>
          <ac:spMkLst>
            <pc:docMk/>
            <pc:sldMk cId="2493480838" sldId="317"/>
            <ac:spMk id="2" creationId="{9158CA9B-4995-4F82-8936-457822720490}"/>
          </ac:spMkLst>
        </pc:spChg>
        <pc:graphicFrameChg chg="modGraphic">
          <ac:chgData name="William Grey" userId="37b73424-c081-4fc2-b1af-363f4f3fd4f3" providerId="ADAL" clId="{3889B038-43C7-446F-9751-A3DE2C74C028}" dt="2021-02-01T20:37:09.055" v="817" actId="20577"/>
          <ac:graphicFrameMkLst>
            <pc:docMk/>
            <pc:sldMk cId="2493480838" sldId="317"/>
            <ac:graphicFrameMk id="4" creationId="{C36CF765-9053-406B-917C-29094D7CC3BD}"/>
          </ac:graphicFrameMkLst>
        </pc:graphicFrameChg>
      </pc:sldChg>
      <pc:sldChg chg="modSp mod">
        <pc:chgData name="William Grey" userId="37b73424-c081-4fc2-b1af-363f4f3fd4f3" providerId="ADAL" clId="{3889B038-43C7-446F-9751-A3DE2C74C028}" dt="2021-02-01T19:54:13.828" v="1" actId="27636"/>
        <pc:sldMkLst>
          <pc:docMk/>
          <pc:sldMk cId="2785839246" sldId="318"/>
        </pc:sldMkLst>
        <pc:spChg chg="mod">
          <ac:chgData name="William Grey" userId="37b73424-c081-4fc2-b1af-363f4f3fd4f3" providerId="ADAL" clId="{3889B038-43C7-446F-9751-A3DE2C74C028}" dt="2021-02-01T19:54:13.828" v="1" actId="27636"/>
          <ac:spMkLst>
            <pc:docMk/>
            <pc:sldMk cId="2785839246" sldId="318"/>
            <ac:spMk id="2" creationId="{8183444E-6CD2-43D7-8CB5-5477EDC975F2}"/>
          </ac:spMkLst>
        </pc:spChg>
      </pc:sldChg>
      <pc:sldChg chg="addSp delSp modSp mod">
        <pc:chgData name="William Grey" userId="37b73424-c081-4fc2-b1af-363f4f3fd4f3" providerId="ADAL" clId="{3889B038-43C7-446F-9751-A3DE2C74C028}" dt="2021-02-01T21:00:51.975" v="1412" actId="2711"/>
        <pc:sldMkLst>
          <pc:docMk/>
          <pc:sldMk cId="1861936941" sldId="319"/>
        </pc:sldMkLst>
        <pc:spChg chg="mod">
          <ac:chgData name="William Grey" userId="37b73424-c081-4fc2-b1af-363f4f3fd4f3" providerId="ADAL" clId="{3889B038-43C7-446F-9751-A3DE2C74C028}" dt="2021-02-01T19:54:13.875" v="4" actId="27636"/>
          <ac:spMkLst>
            <pc:docMk/>
            <pc:sldMk cId="1861936941" sldId="319"/>
            <ac:spMk id="2" creationId="{12C276D2-8523-49BB-85DB-EF3BECB138CE}"/>
          </ac:spMkLst>
        </pc:spChg>
        <pc:spChg chg="mod">
          <ac:chgData name="William Grey" userId="37b73424-c081-4fc2-b1af-363f4f3fd4f3" providerId="ADAL" clId="{3889B038-43C7-446F-9751-A3DE2C74C028}" dt="2021-02-01T20:36:00.611" v="804" actId="1076"/>
          <ac:spMkLst>
            <pc:docMk/>
            <pc:sldMk cId="1861936941" sldId="319"/>
            <ac:spMk id="9" creationId="{7715DF16-979D-419B-A3B1-FAF66483A060}"/>
          </ac:spMkLst>
        </pc:spChg>
        <pc:spChg chg="mod">
          <ac:chgData name="William Grey" userId="37b73424-c081-4fc2-b1af-363f4f3fd4f3" providerId="ADAL" clId="{3889B038-43C7-446F-9751-A3DE2C74C028}" dt="2021-02-01T20:36:15.912" v="807" actId="1076"/>
          <ac:spMkLst>
            <pc:docMk/>
            <pc:sldMk cId="1861936941" sldId="319"/>
            <ac:spMk id="12" creationId="{C7658C2D-AE22-4501-814C-84D39A8A4E4A}"/>
          </ac:spMkLst>
        </pc:spChg>
        <pc:spChg chg="mod">
          <ac:chgData name="William Grey" userId="37b73424-c081-4fc2-b1af-363f4f3fd4f3" providerId="ADAL" clId="{3889B038-43C7-446F-9751-A3DE2C74C028}" dt="2021-02-01T21:00:51.975" v="1412" actId="2711"/>
          <ac:spMkLst>
            <pc:docMk/>
            <pc:sldMk cId="1861936941" sldId="319"/>
            <ac:spMk id="18" creationId="{F3340FB2-8F84-48CD-B6FA-707E9C48EAF4}"/>
          </ac:spMkLst>
        </pc:spChg>
        <pc:spChg chg="mod">
          <ac:chgData name="William Grey" userId="37b73424-c081-4fc2-b1af-363f4f3fd4f3" providerId="ADAL" clId="{3889B038-43C7-446F-9751-A3DE2C74C028}" dt="2021-02-01T20:59:13.774" v="1385" actId="1076"/>
          <ac:spMkLst>
            <pc:docMk/>
            <pc:sldMk cId="1861936941" sldId="319"/>
            <ac:spMk id="22" creationId="{A70F38B3-D77D-4045-8BCB-46CCB9D6E330}"/>
          </ac:spMkLst>
        </pc:spChg>
        <pc:spChg chg="add del mod">
          <ac:chgData name="William Grey" userId="37b73424-c081-4fc2-b1af-363f4f3fd4f3" providerId="ADAL" clId="{3889B038-43C7-446F-9751-A3DE2C74C028}" dt="2021-02-01T20:35:33.929" v="800" actId="478"/>
          <ac:spMkLst>
            <pc:docMk/>
            <pc:sldMk cId="1861936941" sldId="319"/>
            <ac:spMk id="24" creationId="{718B1B48-0EEE-4C65-B43A-B169DB526954}"/>
          </ac:spMkLst>
        </pc:spChg>
        <pc:spChg chg="mod">
          <ac:chgData name="William Grey" userId="37b73424-c081-4fc2-b1af-363f4f3fd4f3" providerId="ADAL" clId="{3889B038-43C7-446F-9751-A3DE2C74C028}" dt="2021-02-01T20:58:09.229" v="1349" actId="1076"/>
          <ac:spMkLst>
            <pc:docMk/>
            <pc:sldMk cId="1861936941" sldId="319"/>
            <ac:spMk id="25" creationId="{3B013DF0-FD8E-4749-8A5A-D5D486AA4593}"/>
          </ac:spMkLst>
        </pc:spChg>
        <pc:spChg chg="add del mod">
          <ac:chgData name="William Grey" userId="37b73424-c081-4fc2-b1af-363f4f3fd4f3" providerId="ADAL" clId="{3889B038-43C7-446F-9751-A3DE2C74C028}" dt="2021-02-01T20:35:08.244" v="795" actId="478"/>
          <ac:spMkLst>
            <pc:docMk/>
            <pc:sldMk cId="1861936941" sldId="319"/>
            <ac:spMk id="27" creationId="{8C2132CA-058F-4285-9689-4F562A1F9BBE}"/>
          </ac:spMkLst>
        </pc:spChg>
        <pc:spChg chg="add mod">
          <ac:chgData name="William Grey" userId="37b73424-c081-4fc2-b1af-363f4f3fd4f3" providerId="ADAL" clId="{3889B038-43C7-446F-9751-A3DE2C74C028}" dt="2021-02-01T20:58:48.810" v="1380" actId="20577"/>
          <ac:spMkLst>
            <pc:docMk/>
            <pc:sldMk cId="1861936941" sldId="319"/>
            <ac:spMk id="43" creationId="{81F09E4C-2095-4BC3-A816-B008B5426B53}"/>
          </ac:spMkLst>
        </pc:spChg>
        <pc:spChg chg="add mod">
          <ac:chgData name="William Grey" userId="37b73424-c081-4fc2-b1af-363f4f3fd4f3" providerId="ADAL" clId="{3889B038-43C7-446F-9751-A3DE2C74C028}" dt="2021-02-01T20:59:50.741" v="1404" actId="20577"/>
          <ac:spMkLst>
            <pc:docMk/>
            <pc:sldMk cId="1861936941" sldId="319"/>
            <ac:spMk id="49" creationId="{61850301-BCFF-499E-BB70-7992396E936D}"/>
          </ac:spMkLst>
        </pc:spChg>
        <pc:graphicFrameChg chg="del">
          <ac:chgData name="William Grey" userId="37b73424-c081-4fc2-b1af-363f4f3fd4f3" providerId="ADAL" clId="{3889B038-43C7-446F-9751-A3DE2C74C028}" dt="2021-02-01T20:25:21.180" v="549" actId="478"/>
          <ac:graphicFrameMkLst>
            <pc:docMk/>
            <pc:sldMk cId="1861936941" sldId="319"/>
            <ac:graphicFrameMk id="5" creationId="{0844999C-ABAD-454B-9DED-06D766D06FC9}"/>
          </ac:graphicFrameMkLst>
        </pc:graphicFrameChg>
        <pc:graphicFrameChg chg="add del mod">
          <ac:chgData name="William Grey" userId="37b73424-c081-4fc2-b1af-363f4f3fd4f3" providerId="ADAL" clId="{3889B038-43C7-446F-9751-A3DE2C74C028}" dt="2021-02-01T20:34:32.297" v="789" actId="478"/>
          <ac:graphicFrameMkLst>
            <pc:docMk/>
            <pc:sldMk cId="1861936941" sldId="319"/>
            <ac:graphicFrameMk id="14" creationId="{4AC7795A-359F-452F-A4A5-666516E45021}"/>
          </ac:graphicFrameMkLst>
        </pc:graphicFrameChg>
        <pc:graphicFrameChg chg="add del mod modGraphic">
          <ac:chgData name="William Grey" userId="37b73424-c081-4fc2-b1af-363f4f3fd4f3" providerId="ADAL" clId="{3889B038-43C7-446F-9751-A3DE2C74C028}" dt="2021-02-01T20:57:46.612" v="1346" actId="478"/>
          <ac:graphicFrameMkLst>
            <pc:docMk/>
            <pc:sldMk cId="1861936941" sldId="319"/>
            <ac:graphicFrameMk id="29" creationId="{E088B3AB-CD41-4A71-A046-E556668B0AEB}"/>
          </ac:graphicFrameMkLst>
        </pc:graphicFrameChg>
        <pc:graphicFrameChg chg="add mod modGraphic">
          <ac:chgData name="William Grey" userId="37b73424-c081-4fc2-b1af-363f4f3fd4f3" providerId="ADAL" clId="{3889B038-43C7-446F-9751-A3DE2C74C028}" dt="2021-02-01T20:59:18.699" v="1386" actId="14100"/>
          <ac:graphicFrameMkLst>
            <pc:docMk/>
            <pc:sldMk cId="1861936941" sldId="319"/>
            <ac:graphicFrameMk id="41" creationId="{0532866C-D5F6-4727-B5FB-AB5307B8320A}"/>
          </ac:graphicFrameMkLst>
        </pc:graphicFrameChg>
        <pc:cxnChg chg="mod">
          <ac:chgData name="William Grey" userId="37b73424-c081-4fc2-b1af-363f4f3fd4f3" providerId="ADAL" clId="{3889B038-43C7-446F-9751-A3DE2C74C028}" dt="2021-02-01T20:35:57.371" v="803" actId="14100"/>
          <ac:cxnSpMkLst>
            <pc:docMk/>
            <pc:sldMk cId="1861936941" sldId="319"/>
            <ac:cxnSpMk id="7" creationId="{27F6ADB7-C730-40EA-803D-01ABCD97A33A}"/>
          </ac:cxnSpMkLst>
        </pc:cxnChg>
        <pc:cxnChg chg="mod">
          <ac:chgData name="William Grey" userId="37b73424-c081-4fc2-b1af-363f4f3fd4f3" providerId="ADAL" clId="{3889B038-43C7-446F-9751-A3DE2C74C028}" dt="2021-02-01T20:36:11.767" v="806" actId="14100"/>
          <ac:cxnSpMkLst>
            <pc:docMk/>
            <pc:sldMk cId="1861936941" sldId="319"/>
            <ac:cxnSpMk id="10" creationId="{DE2E0273-6D2B-4C7E-B912-E6A316A514D3}"/>
          </ac:cxnSpMkLst>
        </pc:cxnChg>
        <pc:cxnChg chg="mod">
          <ac:chgData name="William Grey" userId="37b73424-c081-4fc2-b1af-363f4f3fd4f3" providerId="ADAL" clId="{3889B038-43C7-446F-9751-A3DE2C74C028}" dt="2021-02-01T21:00:38.991" v="1410" actId="14100"/>
          <ac:cxnSpMkLst>
            <pc:docMk/>
            <pc:sldMk cId="1861936941" sldId="319"/>
            <ac:cxnSpMk id="13" creationId="{02A29C78-2C63-4431-8A73-B3F26F3CD488}"/>
          </ac:cxnSpMkLst>
        </pc:cxnChg>
        <pc:cxnChg chg="mod">
          <ac:chgData name="William Grey" userId="37b73424-c081-4fc2-b1af-363f4f3fd4f3" providerId="ADAL" clId="{3889B038-43C7-446F-9751-A3DE2C74C028}" dt="2021-02-01T20:59:23.231" v="1387" actId="14100"/>
          <ac:cxnSpMkLst>
            <pc:docMk/>
            <pc:sldMk cId="1861936941" sldId="319"/>
            <ac:cxnSpMk id="19" creationId="{D2031816-788E-447F-9C71-1E1F91AFBEC2}"/>
          </ac:cxnSpMkLst>
        </pc:cxnChg>
        <pc:cxnChg chg="mod">
          <ac:chgData name="William Grey" userId="37b73424-c081-4fc2-b1af-363f4f3fd4f3" providerId="ADAL" clId="{3889B038-43C7-446F-9751-A3DE2C74C028}" dt="2021-02-01T20:58:28.451" v="1353" actId="14100"/>
          <ac:cxnSpMkLst>
            <pc:docMk/>
            <pc:sldMk cId="1861936941" sldId="319"/>
            <ac:cxnSpMk id="23" creationId="{6E55EFAB-C163-4E93-9333-4B222482193E}"/>
          </ac:cxnSpMkLst>
        </pc:cxnChg>
        <pc:cxnChg chg="add del mod">
          <ac:chgData name="William Grey" userId="37b73424-c081-4fc2-b1af-363f4f3fd4f3" providerId="ADAL" clId="{3889B038-43C7-446F-9751-A3DE2C74C028}" dt="2021-02-01T20:35:29.378" v="799" actId="478"/>
          <ac:cxnSpMkLst>
            <pc:docMk/>
            <pc:sldMk cId="1861936941" sldId="319"/>
            <ac:cxnSpMk id="26" creationId="{9D2756AC-F020-48DD-B597-83BFCD385502}"/>
          </ac:cxnSpMkLst>
        </pc:cxnChg>
        <pc:cxnChg chg="add del mod">
          <ac:chgData name="William Grey" userId="37b73424-c081-4fc2-b1af-363f4f3fd4f3" providerId="ADAL" clId="{3889B038-43C7-446F-9751-A3DE2C74C028}" dt="2021-02-01T20:32:12.387" v="776"/>
          <ac:cxnSpMkLst>
            <pc:docMk/>
            <pc:sldMk cId="1861936941" sldId="319"/>
            <ac:cxnSpMk id="28" creationId="{81D2BA81-3784-462A-B8CB-E129807EF10B}"/>
          </ac:cxnSpMkLst>
        </pc:cxnChg>
        <pc:cxnChg chg="add mod">
          <ac:chgData name="William Grey" userId="37b73424-c081-4fc2-b1af-363f4f3fd4f3" providerId="ADAL" clId="{3889B038-43C7-446F-9751-A3DE2C74C028}" dt="2021-02-01T20:59:02.201" v="1384" actId="14100"/>
          <ac:cxnSpMkLst>
            <pc:docMk/>
            <pc:sldMk cId="1861936941" sldId="319"/>
            <ac:cxnSpMk id="44" creationId="{6A083F65-5E80-435F-83D4-0245470A3932}"/>
          </ac:cxnSpMkLst>
        </pc:cxnChg>
        <pc:cxnChg chg="add mod">
          <ac:chgData name="William Grey" userId="37b73424-c081-4fc2-b1af-363f4f3fd4f3" providerId="ADAL" clId="{3889B038-43C7-446F-9751-A3DE2C74C028}" dt="2021-02-01T21:00:07.119" v="1409" actId="14100"/>
          <ac:cxnSpMkLst>
            <pc:docMk/>
            <pc:sldMk cId="1861936941" sldId="319"/>
            <ac:cxnSpMk id="50" creationId="{24FAA2CA-F4A8-4911-A260-545FBE7A3E2A}"/>
          </ac:cxnSpMkLst>
        </pc:cxnChg>
      </pc:sldChg>
      <pc:sldChg chg="modSp del mod">
        <pc:chgData name="William Grey" userId="37b73424-c081-4fc2-b1af-363f4f3fd4f3" providerId="ADAL" clId="{3889B038-43C7-446F-9751-A3DE2C74C028}" dt="2021-02-01T20:47:08.445" v="1046" actId="2696"/>
        <pc:sldMkLst>
          <pc:docMk/>
          <pc:sldMk cId="834220234" sldId="320"/>
        </pc:sldMkLst>
        <pc:spChg chg="mod">
          <ac:chgData name="William Grey" userId="37b73424-c081-4fc2-b1af-363f4f3fd4f3" providerId="ADAL" clId="{3889B038-43C7-446F-9751-A3DE2C74C028}" dt="2021-02-01T19:54:14.009" v="12" actId="27636"/>
          <ac:spMkLst>
            <pc:docMk/>
            <pc:sldMk cId="834220234" sldId="320"/>
            <ac:spMk id="2" creationId="{47E39B40-E58F-4E53-82F4-6E66C6F29105}"/>
          </ac:spMkLst>
        </pc:spChg>
      </pc:sldChg>
      <pc:sldChg chg="add">
        <pc:chgData name="William Grey" userId="37b73424-c081-4fc2-b1af-363f4f3fd4f3" providerId="ADAL" clId="{3889B038-43C7-446F-9751-A3DE2C74C028}" dt="2021-02-01T20:47:11.853" v="1047"/>
        <pc:sldMkLst>
          <pc:docMk/>
          <pc:sldMk cId="4012579149" sldId="320"/>
        </pc:sldMkLst>
      </pc:sldChg>
      <pc:sldChg chg="modSp del mod">
        <pc:chgData name="William Grey" userId="37b73424-c081-4fc2-b1af-363f4f3fd4f3" providerId="ADAL" clId="{3889B038-43C7-446F-9751-A3DE2C74C028}" dt="2021-02-01T19:57:12.225" v="62" actId="47"/>
        <pc:sldMkLst>
          <pc:docMk/>
          <pc:sldMk cId="1345463617" sldId="321"/>
        </pc:sldMkLst>
        <pc:spChg chg="mod">
          <ac:chgData name="William Grey" userId="37b73424-c081-4fc2-b1af-363f4f3fd4f3" providerId="ADAL" clId="{3889B038-43C7-446F-9751-A3DE2C74C028}" dt="2021-02-01T19:54:14.059" v="15" actId="27636"/>
          <ac:spMkLst>
            <pc:docMk/>
            <pc:sldMk cId="1345463617" sldId="321"/>
            <ac:spMk id="2" creationId="{4AF5E263-2471-419D-8984-49DECE3C8C04}"/>
          </ac:spMkLst>
        </pc:spChg>
      </pc:sldChg>
      <pc:sldChg chg="add">
        <pc:chgData name="William Grey" userId="37b73424-c081-4fc2-b1af-363f4f3fd4f3" providerId="ADAL" clId="{3889B038-43C7-446F-9751-A3DE2C74C028}" dt="2021-02-01T20:47:11.853" v="1047"/>
        <pc:sldMkLst>
          <pc:docMk/>
          <pc:sldMk cId="2845436705" sldId="322"/>
        </pc:sldMkLst>
      </pc:sldChg>
      <pc:sldChg chg="modSp del mod">
        <pc:chgData name="William Grey" userId="37b73424-c081-4fc2-b1af-363f4f3fd4f3" providerId="ADAL" clId="{3889B038-43C7-446F-9751-A3DE2C74C028}" dt="2021-02-01T20:47:08.445" v="1046" actId="2696"/>
        <pc:sldMkLst>
          <pc:docMk/>
          <pc:sldMk cId="3913127187" sldId="322"/>
        </pc:sldMkLst>
        <pc:spChg chg="mod">
          <ac:chgData name="William Grey" userId="37b73424-c081-4fc2-b1af-363f4f3fd4f3" providerId="ADAL" clId="{3889B038-43C7-446F-9751-A3DE2C74C028}" dt="2021-02-01T19:54:14.026" v="13" actId="27636"/>
          <ac:spMkLst>
            <pc:docMk/>
            <pc:sldMk cId="3913127187" sldId="322"/>
            <ac:spMk id="2" creationId="{942E4567-C895-4C75-96E8-B6D874837399}"/>
          </ac:spMkLst>
        </pc:spChg>
      </pc:sldChg>
      <pc:sldChg chg="modSp new del mod">
        <pc:chgData name="William Grey" userId="37b73424-c081-4fc2-b1af-363f4f3fd4f3" providerId="ADAL" clId="{3889B038-43C7-446F-9751-A3DE2C74C028}" dt="2021-02-01T20:47:08.445" v="1046" actId="2696"/>
        <pc:sldMkLst>
          <pc:docMk/>
          <pc:sldMk cId="376535451" sldId="323"/>
        </pc:sldMkLst>
        <pc:spChg chg="mod">
          <ac:chgData name="William Grey" userId="37b73424-c081-4fc2-b1af-363f4f3fd4f3" providerId="ADAL" clId="{3889B038-43C7-446F-9751-A3DE2C74C028}" dt="2021-02-01T20:45:37.285" v="1017" actId="20577"/>
          <ac:spMkLst>
            <pc:docMk/>
            <pc:sldMk cId="376535451" sldId="323"/>
            <ac:spMk id="2" creationId="{C2174D62-DCC9-4085-BABB-9A45C8224A78}"/>
          </ac:spMkLst>
        </pc:spChg>
      </pc:sldChg>
      <pc:sldChg chg="add">
        <pc:chgData name="William Grey" userId="37b73424-c081-4fc2-b1af-363f4f3fd4f3" providerId="ADAL" clId="{3889B038-43C7-446F-9751-A3DE2C74C028}" dt="2021-02-01T20:47:11.853" v="1047"/>
        <pc:sldMkLst>
          <pc:docMk/>
          <pc:sldMk cId="3632137077" sldId="323"/>
        </pc:sldMkLst>
      </pc:sldChg>
      <pc:sldChg chg="addSp delSp modSp new mod">
        <pc:chgData name="William Grey" userId="37b73424-c081-4fc2-b1af-363f4f3fd4f3" providerId="ADAL" clId="{3889B038-43C7-446F-9751-A3DE2C74C028}" dt="2021-02-01T21:11:02.323" v="1764" actId="20577"/>
        <pc:sldMkLst>
          <pc:docMk/>
          <pc:sldMk cId="1781557892" sldId="324"/>
        </pc:sldMkLst>
        <pc:spChg chg="mod">
          <ac:chgData name="William Grey" userId="37b73424-c081-4fc2-b1af-363f4f3fd4f3" providerId="ADAL" clId="{3889B038-43C7-446F-9751-A3DE2C74C028}" dt="2021-02-01T20:46:52.939" v="1045" actId="20577"/>
          <ac:spMkLst>
            <pc:docMk/>
            <pc:sldMk cId="1781557892" sldId="324"/>
            <ac:spMk id="2" creationId="{92376897-5F06-46A4-96AD-5F992E62B0C8}"/>
          </ac:spMkLst>
        </pc:spChg>
        <pc:spChg chg="mod">
          <ac:chgData name="William Grey" userId="37b73424-c081-4fc2-b1af-363f4f3fd4f3" providerId="ADAL" clId="{3889B038-43C7-446F-9751-A3DE2C74C028}" dt="2021-02-01T21:11:02.323" v="1764" actId="20577"/>
          <ac:spMkLst>
            <pc:docMk/>
            <pc:sldMk cId="1781557892" sldId="324"/>
            <ac:spMk id="3" creationId="{3BE57E0B-14C9-43E8-82E8-29F46B325C64}"/>
          </ac:spMkLst>
        </pc:spChg>
        <pc:spChg chg="add del">
          <ac:chgData name="William Grey" userId="37b73424-c081-4fc2-b1af-363f4f3fd4f3" providerId="ADAL" clId="{3889B038-43C7-446F-9751-A3DE2C74C028}" dt="2021-02-01T20:48:03.324" v="1052"/>
          <ac:spMkLst>
            <pc:docMk/>
            <pc:sldMk cId="1781557892" sldId="324"/>
            <ac:spMk id="4" creationId="{DE69D83D-12F9-4923-86EB-3FC616821B2F}"/>
          </ac:spMkLst>
        </pc:spChg>
        <pc:picChg chg="add mod">
          <ac:chgData name="William Grey" userId="37b73424-c081-4fc2-b1af-363f4f3fd4f3" providerId="ADAL" clId="{3889B038-43C7-446F-9751-A3DE2C74C028}" dt="2021-02-01T20:48:37.226" v="1060" actId="1076"/>
          <ac:picMkLst>
            <pc:docMk/>
            <pc:sldMk cId="1781557892" sldId="324"/>
            <ac:picMk id="5" creationId="{A64B589B-FA42-4DC1-B133-BB9222F78E0F}"/>
          </ac:picMkLst>
        </pc:picChg>
        <pc:picChg chg="add mod">
          <ac:chgData name="William Grey" userId="37b73424-c081-4fc2-b1af-363f4f3fd4f3" providerId="ADAL" clId="{3889B038-43C7-446F-9751-A3DE2C74C028}" dt="2021-02-01T20:48:36.618" v="1059" actId="1076"/>
          <ac:picMkLst>
            <pc:docMk/>
            <pc:sldMk cId="1781557892" sldId="324"/>
            <ac:picMk id="6" creationId="{1B788B1D-1BD8-48A5-AC29-EB5675C0B2B5}"/>
          </ac:picMkLst>
        </pc:picChg>
        <pc:picChg chg="add mod">
          <ac:chgData name="William Grey" userId="37b73424-c081-4fc2-b1af-363f4f3fd4f3" providerId="ADAL" clId="{3889B038-43C7-446F-9751-A3DE2C74C028}" dt="2021-02-01T20:48:24.806" v="1056" actId="1076"/>
          <ac:picMkLst>
            <pc:docMk/>
            <pc:sldMk cId="1781557892" sldId="324"/>
            <ac:picMk id="7" creationId="{A45597DF-466E-467F-B217-2B00C303C5DA}"/>
          </ac:picMkLst>
        </pc:picChg>
      </pc:sldChg>
      <pc:sldChg chg="modSp add mod">
        <pc:chgData name="William Grey" userId="37b73424-c081-4fc2-b1af-363f4f3fd4f3" providerId="ADAL" clId="{3889B038-43C7-446F-9751-A3DE2C74C028}" dt="2021-02-01T21:10:17.538" v="1728" actId="20577"/>
        <pc:sldMkLst>
          <pc:docMk/>
          <pc:sldMk cId="3731038144" sldId="325"/>
        </pc:sldMkLst>
        <pc:spChg chg="mod">
          <ac:chgData name="William Grey" userId="37b73424-c081-4fc2-b1af-363f4f3fd4f3" providerId="ADAL" clId="{3889B038-43C7-446F-9751-A3DE2C74C028}" dt="2021-02-01T21:07:54.643" v="1542" actId="20577"/>
          <ac:spMkLst>
            <pc:docMk/>
            <pc:sldMk cId="3731038144" sldId="325"/>
            <ac:spMk id="2" creationId="{942E4567-C895-4C75-96E8-B6D874837399}"/>
          </ac:spMkLst>
        </pc:spChg>
        <pc:spChg chg="mod">
          <ac:chgData name="William Grey" userId="37b73424-c081-4fc2-b1af-363f4f3fd4f3" providerId="ADAL" clId="{3889B038-43C7-446F-9751-A3DE2C74C028}" dt="2021-02-01T21:10:17.538" v="1728" actId="20577"/>
          <ac:spMkLst>
            <pc:docMk/>
            <pc:sldMk cId="3731038144" sldId="325"/>
            <ac:spMk id="3" creationId="{145A8773-03D5-4D17-8021-F3C85ABB2EB6}"/>
          </ac:spMkLst>
        </pc:spChg>
        <pc:spChg chg="mod">
          <ac:chgData name="William Grey" userId="37b73424-c081-4fc2-b1af-363f4f3fd4f3" providerId="ADAL" clId="{3889B038-43C7-446F-9751-A3DE2C74C028}" dt="2021-02-01T21:09:01.262" v="1598" actId="20577"/>
          <ac:spMkLst>
            <pc:docMk/>
            <pc:sldMk cId="3731038144" sldId="325"/>
            <ac:spMk id="4" creationId="{7978FC1A-5DAB-4AA5-846B-4B45813839F5}"/>
          </ac:spMkLst>
        </pc:spChg>
      </pc:sldChg>
      <pc:sldChg chg="addSp delSp modSp add mod">
        <pc:chgData name="William Grey" userId="37b73424-c081-4fc2-b1af-363f4f3fd4f3" providerId="ADAL" clId="{3889B038-43C7-446F-9751-A3DE2C74C028}" dt="2021-02-01T21:16:06.340" v="2031" actId="20577"/>
        <pc:sldMkLst>
          <pc:docMk/>
          <pc:sldMk cId="1279582294" sldId="326"/>
        </pc:sldMkLst>
        <pc:spChg chg="del">
          <ac:chgData name="William Grey" userId="37b73424-c081-4fc2-b1af-363f4f3fd4f3" providerId="ADAL" clId="{3889B038-43C7-446F-9751-A3DE2C74C028}" dt="2021-02-01T21:13:20.338" v="2009" actId="478"/>
          <ac:spMkLst>
            <pc:docMk/>
            <pc:sldMk cId="1279582294" sldId="326"/>
            <ac:spMk id="3" creationId="{0491D0E6-7964-48C5-A699-709439B02E1F}"/>
          </ac:spMkLst>
        </pc:spChg>
        <pc:graphicFrameChg chg="del mod">
          <ac:chgData name="William Grey" userId="37b73424-c081-4fc2-b1af-363f4f3fd4f3" providerId="ADAL" clId="{3889B038-43C7-446F-9751-A3DE2C74C028}" dt="2021-02-01T21:15:55.661" v="2026" actId="478"/>
          <ac:graphicFrameMkLst>
            <pc:docMk/>
            <pc:sldMk cId="1279582294" sldId="326"/>
            <ac:graphicFrameMk id="5" creationId="{0844999C-ABAD-454B-9DED-06D766D06FC9}"/>
          </ac:graphicFrameMkLst>
        </pc:graphicFrameChg>
        <pc:graphicFrameChg chg="add mod modGraphic">
          <ac:chgData name="William Grey" userId="37b73424-c081-4fc2-b1af-363f4f3fd4f3" providerId="ADAL" clId="{3889B038-43C7-446F-9751-A3DE2C74C028}" dt="2021-02-01T21:16:06.340" v="2031" actId="20577"/>
          <ac:graphicFrameMkLst>
            <pc:docMk/>
            <pc:sldMk cId="1279582294" sldId="326"/>
            <ac:graphicFrameMk id="6" creationId="{C7DD51AC-1BBE-474A-A19D-3391B300DFFE}"/>
          </ac:graphicFrameMkLst>
        </pc:graphicFrameChg>
      </pc:sldChg>
    </pc:docChg>
  </pc:docChgLst>
  <pc:docChgLst>
    <pc:chgData name="William Grey" userId="37b73424-c081-4fc2-b1af-363f4f3fd4f3" providerId="ADAL" clId="{8452207B-E025-40EF-9E30-00BDAAE5DC54}"/>
    <pc:docChg chg="undo custSel addSld modSld">
      <pc:chgData name="William Grey" userId="37b73424-c081-4fc2-b1af-363f4f3fd4f3" providerId="ADAL" clId="{8452207B-E025-40EF-9E30-00BDAAE5DC54}" dt="2019-11-27T09:39:14.531" v="1691" actId="20577"/>
      <pc:docMkLst>
        <pc:docMk/>
      </pc:docMkLst>
      <pc:sldChg chg="addSp modSp">
        <pc:chgData name="William Grey" userId="37b73424-c081-4fc2-b1af-363f4f3fd4f3" providerId="ADAL" clId="{8452207B-E025-40EF-9E30-00BDAAE5DC54}" dt="2019-11-25T09:56:49.260" v="1622" actId="1076"/>
        <pc:sldMkLst>
          <pc:docMk/>
          <pc:sldMk cId="493912932" sldId="299"/>
        </pc:sldMkLst>
        <pc:spChg chg="mod">
          <ac:chgData name="William Grey" userId="37b73424-c081-4fc2-b1af-363f4f3fd4f3" providerId="ADAL" clId="{8452207B-E025-40EF-9E30-00BDAAE5DC54}" dt="2019-11-22T13:11:02.114" v="540" actId="20577"/>
          <ac:spMkLst>
            <pc:docMk/>
            <pc:sldMk cId="493912932" sldId="299"/>
            <ac:spMk id="3" creationId="{2B3A31E1-52C0-47FD-95DC-5F73FF514A6E}"/>
          </ac:spMkLst>
        </pc:spChg>
        <pc:spChg chg="mod">
          <ac:chgData name="William Grey" userId="37b73424-c081-4fc2-b1af-363f4f3fd4f3" providerId="ADAL" clId="{8452207B-E025-40EF-9E30-00BDAAE5DC54}" dt="2019-11-20T10:50:29.354" v="13" actId="1076"/>
          <ac:spMkLst>
            <pc:docMk/>
            <pc:sldMk cId="493912932" sldId="299"/>
            <ac:spMk id="4" creationId="{AB22854F-5F16-4C3D-9305-89AA16E788AE}"/>
          </ac:spMkLst>
        </pc:spChg>
        <pc:spChg chg="mod">
          <ac:chgData name="William Grey" userId="37b73424-c081-4fc2-b1af-363f4f3fd4f3" providerId="ADAL" clId="{8452207B-E025-40EF-9E30-00BDAAE5DC54}" dt="2019-11-20T10:50:02.497" v="8" actId="1076"/>
          <ac:spMkLst>
            <pc:docMk/>
            <pc:sldMk cId="493912932" sldId="299"/>
            <ac:spMk id="5" creationId="{7C39997A-DE03-4DB5-9E2D-F2FFAD89BEC0}"/>
          </ac:spMkLst>
        </pc:spChg>
        <pc:spChg chg="mod">
          <ac:chgData name="William Grey" userId="37b73424-c081-4fc2-b1af-363f4f3fd4f3" providerId="ADAL" clId="{8452207B-E025-40EF-9E30-00BDAAE5DC54}" dt="2019-11-25T09:56:49.260" v="1622" actId="1076"/>
          <ac:spMkLst>
            <pc:docMk/>
            <pc:sldMk cId="493912932" sldId="299"/>
            <ac:spMk id="7" creationId="{A9EC3213-0211-4A10-AAC8-06BF82D4970C}"/>
          </ac:spMkLst>
        </pc:spChg>
        <pc:spChg chg="mod">
          <ac:chgData name="William Grey" userId="37b73424-c081-4fc2-b1af-363f4f3fd4f3" providerId="ADAL" clId="{8452207B-E025-40EF-9E30-00BDAAE5DC54}" dt="2019-11-25T09:56:46.417" v="1621" actId="1076"/>
          <ac:spMkLst>
            <pc:docMk/>
            <pc:sldMk cId="493912932" sldId="299"/>
            <ac:spMk id="8" creationId="{6FBDCF48-AC4F-4A69-AD8D-A57317CEAD79}"/>
          </ac:spMkLst>
        </pc:spChg>
        <pc:spChg chg="add mod">
          <ac:chgData name="William Grey" userId="37b73424-c081-4fc2-b1af-363f4f3fd4f3" providerId="ADAL" clId="{8452207B-E025-40EF-9E30-00BDAAE5DC54}" dt="2019-11-20T10:50:13.056" v="9" actId="1076"/>
          <ac:spMkLst>
            <pc:docMk/>
            <pc:sldMk cId="493912932" sldId="299"/>
            <ac:spMk id="9" creationId="{B6C17A6B-82B6-4896-A8D4-AB8326AA98B9}"/>
          </ac:spMkLst>
        </pc:spChg>
        <pc:spChg chg="add">
          <ac:chgData name="William Grey" userId="37b73424-c081-4fc2-b1af-363f4f3fd4f3" providerId="ADAL" clId="{8452207B-E025-40EF-9E30-00BDAAE5DC54}" dt="2019-11-20T10:50:18.304" v="10"/>
          <ac:spMkLst>
            <pc:docMk/>
            <pc:sldMk cId="493912932" sldId="299"/>
            <ac:spMk id="10" creationId="{154D271D-CC10-4EB0-B838-0EE7BA20BBD2}"/>
          </ac:spMkLst>
        </pc:spChg>
        <pc:spChg chg="add mod">
          <ac:chgData name="William Grey" userId="37b73424-c081-4fc2-b1af-363f4f3fd4f3" providerId="ADAL" clId="{8452207B-E025-40EF-9E30-00BDAAE5DC54}" dt="2019-11-25T09:55:50.642" v="1607" actId="1076"/>
          <ac:spMkLst>
            <pc:docMk/>
            <pc:sldMk cId="493912932" sldId="299"/>
            <ac:spMk id="12" creationId="{C3C0BDD7-1F9D-4558-919E-32BF49517DE3}"/>
          </ac:spMkLst>
        </pc:spChg>
        <pc:spChg chg="add mod">
          <ac:chgData name="William Grey" userId="37b73424-c081-4fc2-b1af-363f4f3fd4f3" providerId="ADAL" clId="{8452207B-E025-40EF-9E30-00BDAAE5DC54}" dt="2019-11-20T10:50:42.755" v="14" actId="1076"/>
          <ac:spMkLst>
            <pc:docMk/>
            <pc:sldMk cId="493912932" sldId="299"/>
            <ac:spMk id="13" creationId="{9418C709-23C0-4E9E-A4CE-D44B2084A317}"/>
          </ac:spMkLst>
        </pc:spChg>
        <pc:spChg chg="add mod">
          <ac:chgData name="William Grey" userId="37b73424-c081-4fc2-b1af-363f4f3fd4f3" providerId="ADAL" clId="{8452207B-E025-40EF-9E30-00BDAAE5DC54}" dt="2019-11-25T09:55:52" v="1608" actId="1076"/>
          <ac:spMkLst>
            <pc:docMk/>
            <pc:sldMk cId="493912932" sldId="299"/>
            <ac:spMk id="14" creationId="{3A1D00D8-3FC4-4BE8-9DCF-308C6260E018}"/>
          </ac:spMkLst>
        </pc:spChg>
        <pc:spChg chg="add mod">
          <ac:chgData name="William Grey" userId="37b73424-c081-4fc2-b1af-363f4f3fd4f3" providerId="ADAL" clId="{8452207B-E025-40EF-9E30-00BDAAE5DC54}" dt="2019-11-25T09:55:47.313" v="1605" actId="1076"/>
          <ac:spMkLst>
            <pc:docMk/>
            <pc:sldMk cId="493912932" sldId="299"/>
            <ac:spMk id="15" creationId="{F709EDB9-FA10-4409-BAC5-B9912500C89B}"/>
          </ac:spMkLst>
        </pc:spChg>
        <pc:spChg chg="add mod">
          <ac:chgData name="William Grey" userId="37b73424-c081-4fc2-b1af-363f4f3fd4f3" providerId="ADAL" clId="{8452207B-E025-40EF-9E30-00BDAAE5DC54}" dt="2019-11-25T09:55:49.282" v="1606" actId="1076"/>
          <ac:spMkLst>
            <pc:docMk/>
            <pc:sldMk cId="493912932" sldId="299"/>
            <ac:spMk id="16" creationId="{27FAF1EE-6996-4D33-B3A1-48F5364199A9}"/>
          </ac:spMkLst>
        </pc:spChg>
        <pc:spChg chg="add mod">
          <ac:chgData name="William Grey" userId="37b73424-c081-4fc2-b1af-363f4f3fd4f3" providerId="ADAL" clId="{8452207B-E025-40EF-9E30-00BDAAE5DC54}" dt="2019-11-25T09:55:53.448" v="1609" actId="1076"/>
          <ac:spMkLst>
            <pc:docMk/>
            <pc:sldMk cId="493912932" sldId="299"/>
            <ac:spMk id="17" creationId="{1469131F-FA33-448B-939D-9C4311639687}"/>
          </ac:spMkLst>
        </pc:spChg>
        <pc:spChg chg="add mod">
          <ac:chgData name="William Grey" userId="37b73424-c081-4fc2-b1af-363f4f3fd4f3" providerId="ADAL" clId="{8452207B-E025-40EF-9E30-00BDAAE5DC54}" dt="2019-11-25T09:55:55.105" v="1610" actId="1076"/>
          <ac:spMkLst>
            <pc:docMk/>
            <pc:sldMk cId="493912932" sldId="299"/>
            <ac:spMk id="18" creationId="{2D514BFE-F0DB-4771-A90A-E68C6FDBCA76}"/>
          </ac:spMkLst>
        </pc:spChg>
        <pc:spChg chg="add mod">
          <ac:chgData name="William Grey" userId="37b73424-c081-4fc2-b1af-363f4f3fd4f3" providerId="ADAL" clId="{8452207B-E025-40EF-9E30-00BDAAE5DC54}" dt="2019-11-25T09:55:56.721" v="1611" actId="1076"/>
          <ac:spMkLst>
            <pc:docMk/>
            <pc:sldMk cId="493912932" sldId="299"/>
            <ac:spMk id="19" creationId="{7EFCF05D-380D-4916-9E31-288F1F756705}"/>
          </ac:spMkLst>
        </pc:spChg>
        <pc:spChg chg="add mod">
          <ac:chgData name="William Grey" userId="37b73424-c081-4fc2-b1af-363f4f3fd4f3" providerId="ADAL" clId="{8452207B-E025-40EF-9E30-00BDAAE5DC54}" dt="2019-11-25T09:55:58.610" v="1612" actId="1076"/>
          <ac:spMkLst>
            <pc:docMk/>
            <pc:sldMk cId="493912932" sldId="299"/>
            <ac:spMk id="20" creationId="{327A8043-2989-42FB-B08D-CEA74D6F9646}"/>
          </ac:spMkLst>
        </pc:spChg>
        <pc:spChg chg="add mod">
          <ac:chgData name="William Grey" userId="37b73424-c081-4fc2-b1af-363f4f3fd4f3" providerId="ADAL" clId="{8452207B-E025-40EF-9E30-00BDAAE5DC54}" dt="2019-11-25T09:56:00.449" v="1613" actId="1076"/>
          <ac:spMkLst>
            <pc:docMk/>
            <pc:sldMk cId="493912932" sldId="299"/>
            <ac:spMk id="21" creationId="{39696E84-F0AD-497C-A46A-CF9E0E070AD5}"/>
          </ac:spMkLst>
        </pc:spChg>
        <pc:spChg chg="add mod">
          <ac:chgData name="William Grey" userId="37b73424-c081-4fc2-b1af-363f4f3fd4f3" providerId="ADAL" clId="{8452207B-E025-40EF-9E30-00BDAAE5DC54}" dt="2019-11-25T09:56:02.385" v="1614" actId="1076"/>
          <ac:spMkLst>
            <pc:docMk/>
            <pc:sldMk cId="493912932" sldId="299"/>
            <ac:spMk id="22" creationId="{D3823FC8-D968-4D4C-A4A4-0D833C8580AF}"/>
          </ac:spMkLst>
        </pc:spChg>
        <pc:spChg chg="add mod">
          <ac:chgData name="William Grey" userId="37b73424-c081-4fc2-b1af-363f4f3fd4f3" providerId="ADAL" clId="{8452207B-E025-40EF-9E30-00BDAAE5DC54}" dt="2019-11-25T09:56:04.257" v="1615" actId="1076"/>
          <ac:spMkLst>
            <pc:docMk/>
            <pc:sldMk cId="493912932" sldId="299"/>
            <ac:spMk id="23" creationId="{9D981054-BCAB-49AE-B854-413F138C8C04}"/>
          </ac:spMkLst>
        </pc:spChg>
        <pc:spChg chg="add mod">
          <ac:chgData name="William Grey" userId="37b73424-c081-4fc2-b1af-363f4f3fd4f3" providerId="ADAL" clId="{8452207B-E025-40EF-9E30-00BDAAE5DC54}" dt="2019-11-25T09:56:06.256" v="1616" actId="1076"/>
          <ac:spMkLst>
            <pc:docMk/>
            <pc:sldMk cId="493912932" sldId="299"/>
            <ac:spMk id="24" creationId="{A26396BF-076D-49D0-A92A-BD938C473B7D}"/>
          </ac:spMkLst>
        </pc:spChg>
        <pc:spChg chg="add mod">
          <ac:chgData name="William Grey" userId="37b73424-c081-4fc2-b1af-363f4f3fd4f3" providerId="ADAL" clId="{8452207B-E025-40EF-9E30-00BDAAE5DC54}" dt="2019-11-25T09:56:08.385" v="1617" actId="1076"/>
          <ac:spMkLst>
            <pc:docMk/>
            <pc:sldMk cId="493912932" sldId="299"/>
            <ac:spMk id="25" creationId="{B148CFA9-A536-417B-989D-7041A89FCF9A}"/>
          </ac:spMkLst>
        </pc:spChg>
        <pc:spChg chg="add mod">
          <ac:chgData name="William Grey" userId="37b73424-c081-4fc2-b1af-363f4f3fd4f3" providerId="ADAL" clId="{8452207B-E025-40EF-9E30-00BDAAE5DC54}" dt="2019-11-25T09:56:10.552" v="1618" actId="1076"/>
          <ac:spMkLst>
            <pc:docMk/>
            <pc:sldMk cId="493912932" sldId="299"/>
            <ac:spMk id="26" creationId="{3864AD45-9DA7-4681-AE68-7892DC4156A6}"/>
          </ac:spMkLst>
        </pc:spChg>
        <pc:spChg chg="add mod">
          <ac:chgData name="William Grey" userId="37b73424-c081-4fc2-b1af-363f4f3fd4f3" providerId="ADAL" clId="{8452207B-E025-40EF-9E30-00BDAAE5DC54}" dt="2019-11-25T09:56:12.744" v="1619" actId="1076"/>
          <ac:spMkLst>
            <pc:docMk/>
            <pc:sldMk cId="493912932" sldId="299"/>
            <ac:spMk id="27" creationId="{19A974A0-5132-4432-BD49-EA77B84871DE}"/>
          </ac:spMkLst>
        </pc:spChg>
        <pc:cxnChg chg="add">
          <ac:chgData name="William Grey" userId="37b73424-c081-4fc2-b1af-363f4f3fd4f3" providerId="ADAL" clId="{8452207B-E025-40EF-9E30-00BDAAE5DC54}" dt="2019-11-20T10:50:18.304" v="10"/>
          <ac:cxnSpMkLst>
            <pc:docMk/>
            <pc:sldMk cId="493912932" sldId="299"/>
            <ac:cxnSpMk id="11" creationId="{4C68C8C3-C313-4B3C-A94A-23A1182D8151}"/>
          </ac:cxnSpMkLst>
        </pc:cxnChg>
        <pc:cxnChg chg="add">
          <ac:chgData name="William Grey" userId="37b73424-c081-4fc2-b1af-363f4f3fd4f3" providerId="ADAL" clId="{8452207B-E025-40EF-9E30-00BDAAE5DC54}" dt="2019-11-20T10:50:18.304" v="10"/>
          <ac:cxnSpMkLst>
            <pc:docMk/>
            <pc:sldMk cId="493912932" sldId="299"/>
            <ac:cxnSpMk id="12" creationId="{7EC917FD-8485-48E6-AB80-627ED20FEB30}"/>
          </ac:cxnSpMkLst>
        </pc:cxnChg>
      </pc:sldChg>
      <pc:sldChg chg="modSp">
        <pc:chgData name="William Grey" userId="37b73424-c081-4fc2-b1af-363f4f3fd4f3" providerId="ADAL" clId="{8452207B-E025-40EF-9E30-00BDAAE5DC54}" dt="2019-11-25T09:16:12.005" v="868" actId="20577"/>
        <pc:sldMkLst>
          <pc:docMk/>
          <pc:sldMk cId="153238507" sldId="301"/>
        </pc:sldMkLst>
        <pc:spChg chg="mod">
          <ac:chgData name="William Grey" userId="37b73424-c081-4fc2-b1af-363f4f3fd4f3" providerId="ADAL" clId="{8452207B-E025-40EF-9E30-00BDAAE5DC54}" dt="2019-11-25T09:16:12.005" v="868" actId="20577"/>
          <ac:spMkLst>
            <pc:docMk/>
            <pc:sldMk cId="153238507" sldId="301"/>
            <ac:spMk id="3" creationId="{145A8773-03D5-4D17-8021-F3C85ABB2EB6}"/>
          </ac:spMkLst>
        </pc:spChg>
      </pc:sldChg>
      <pc:sldChg chg="modSp add">
        <pc:chgData name="William Grey" userId="37b73424-c081-4fc2-b1af-363f4f3fd4f3" providerId="ADAL" clId="{8452207B-E025-40EF-9E30-00BDAAE5DC54}" dt="2019-11-22T10:40:50.207" v="151" actId="20577"/>
        <pc:sldMkLst>
          <pc:docMk/>
          <pc:sldMk cId="3691991278" sldId="302"/>
        </pc:sldMkLst>
        <pc:spChg chg="mod">
          <ac:chgData name="William Grey" userId="37b73424-c081-4fc2-b1af-363f4f3fd4f3" providerId="ADAL" clId="{8452207B-E025-40EF-9E30-00BDAAE5DC54}" dt="2019-11-22T10:40:50.207" v="151" actId="20577"/>
          <ac:spMkLst>
            <pc:docMk/>
            <pc:sldMk cId="3691991278" sldId="302"/>
            <ac:spMk id="2" creationId="{BC48EC26-1D3C-47B9-8C2F-EC664867E855}"/>
          </ac:spMkLst>
        </pc:spChg>
        <pc:spChg chg="mod">
          <ac:chgData name="William Grey" userId="37b73424-c081-4fc2-b1af-363f4f3fd4f3" providerId="ADAL" clId="{8452207B-E025-40EF-9E30-00BDAAE5DC54}" dt="2019-11-22T10:40:38.624" v="141" actId="2711"/>
          <ac:spMkLst>
            <pc:docMk/>
            <pc:sldMk cId="3691991278" sldId="302"/>
            <ac:spMk id="3" creationId="{573A7F4D-7D3A-4B60-B6E7-3229F2974CD8}"/>
          </ac:spMkLst>
        </pc:spChg>
      </pc:sldChg>
      <pc:sldChg chg="modSp add">
        <pc:chgData name="William Grey" userId="37b73424-c081-4fc2-b1af-363f4f3fd4f3" providerId="ADAL" clId="{8452207B-E025-40EF-9E30-00BDAAE5DC54}" dt="2019-11-22T11:40:49.082" v="511" actId="20577"/>
        <pc:sldMkLst>
          <pc:docMk/>
          <pc:sldMk cId="326207810" sldId="303"/>
        </pc:sldMkLst>
        <pc:spChg chg="mod">
          <ac:chgData name="William Grey" userId="37b73424-c081-4fc2-b1af-363f4f3fd4f3" providerId="ADAL" clId="{8452207B-E025-40EF-9E30-00BDAAE5DC54}" dt="2019-11-22T11:40:49.082" v="511" actId="20577"/>
          <ac:spMkLst>
            <pc:docMk/>
            <pc:sldMk cId="326207810" sldId="303"/>
            <ac:spMk id="2" creationId="{003FF011-01B9-4319-A7CB-FBEE2BA75C5A}"/>
          </ac:spMkLst>
        </pc:spChg>
        <pc:spChg chg="mod">
          <ac:chgData name="William Grey" userId="37b73424-c081-4fc2-b1af-363f4f3fd4f3" providerId="ADAL" clId="{8452207B-E025-40EF-9E30-00BDAAE5DC54}" dt="2019-11-22T11:40:00.735" v="414" actId="2711"/>
          <ac:spMkLst>
            <pc:docMk/>
            <pc:sldMk cId="326207810" sldId="303"/>
            <ac:spMk id="3" creationId="{3A6E6356-CE4C-415B-96E4-FC82AE56D576}"/>
          </ac:spMkLst>
        </pc:spChg>
      </pc:sldChg>
      <pc:sldChg chg="modSp add">
        <pc:chgData name="William Grey" userId="37b73424-c081-4fc2-b1af-363f4f3fd4f3" providerId="ADAL" clId="{8452207B-E025-40EF-9E30-00BDAAE5DC54}" dt="2019-11-26T12:05:13.039" v="1635" actId="20577"/>
        <pc:sldMkLst>
          <pc:docMk/>
          <pc:sldMk cId="472654626" sldId="304"/>
        </pc:sldMkLst>
        <pc:spChg chg="mod">
          <ac:chgData name="William Grey" userId="37b73424-c081-4fc2-b1af-363f4f3fd4f3" providerId="ADAL" clId="{8452207B-E025-40EF-9E30-00BDAAE5DC54}" dt="2019-11-25T09:11:38.851" v="621" actId="20577"/>
          <ac:spMkLst>
            <pc:docMk/>
            <pc:sldMk cId="472654626" sldId="304"/>
            <ac:spMk id="2" creationId="{003FF011-01B9-4319-A7CB-FBEE2BA75C5A}"/>
          </ac:spMkLst>
        </pc:spChg>
        <pc:spChg chg="mod">
          <ac:chgData name="William Grey" userId="37b73424-c081-4fc2-b1af-363f4f3fd4f3" providerId="ADAL" clId="{8452207B-E025-40EF-9E30-00BDAAE5DC54}" dt="2019-11-26T12:05:13.039" v="1635" actId="20577"/>
          <ac:spMkLst>
            <pc:docMk/>
            <pc:sldMk cId="472654626" sldId="304"/>
            <ac:spMk id="3" creationId="{3A6E6356-CE4C-415B-96E4-FC82AE56D576}"/>
          </ac:spMkLst>
        </pc:spChg>
      </pc:sldChg>
      <pc:sldChg chg="modSp add">
        <pc:chgData name="William Grey" userId="37b73424-c081-4fc2-b1af-363f4f3fd4f3" providerId="ADAL" clId="{8452207B-E025-40EF-9E30-00BDAAE5DC54}" dt="2019-11-25T09:21:32.399" v="1254" actId="20577"/>
        <pc:sldMkLst>
          <pc:docMk/>
          <pc:sldMk cId="2861895172" sldId="305"/>
        </pc:sldMkLst>
        <pc:spChg chg="mod">
          <ac:chgData name="William Grey" userId="37b73424-c081-4fc2-b1af-363f4f3fd4f3" providerId="ADAL" clId="{8452207B-E025-40EF-9E30-00BDAAE5DC54}" dt="2019-11-25T09:16:32.675" v="902" actId="20577"/>
          <ac:spMkLst>
            <pc:docMk/>
            <pc:sldMk cId="2861895172" sldId="305"/>
            <ac:spMk id="2" creationId="{4D773A62-C3C5-4C03-9707-91C09CF6B870}"/>
          </ac:spMkLst>
        </pc:spChg>
        <pc:spChg chg="mod">
          <ac:chgData name="William Grey" userId="37b73424-c081-4fc2-b1af-363f4f3fd4f3" providerId="ADAL" clId="{8452207B-E025-40EF-9E30-00BDAAE5DC54}" dt="2019-11-25T09:21:32.399" v="1254" actId="20577"/>
          <ac:spMkLst>
            <pc:docMk/>
            <pc:sldMk cId="2861895172" sldId="305"/>
            <ac:spMk id="3" creationId="{D3951B3C-5393-4ACF-B103-FCABBE5740EB}"/>
          </ac:spMkLst>
        </pc:spChg>
      </pc:sldChg>
      <pc:sldChg chg="modSp add">
        <pc:chgData name="William Grey" userId="37b73424-c081-4fc2-b1af-363f4f3fd4f3" providerId="ADAL" clId="{8452207B-E025-40EF-9E30-00BDAAE5DC54}" dt="2019-11-27T09:39:14.531" v="1691" actId="20577"/>
        <pc:sldMkLst>
          <pc:docMk/>
          <pc:sldMk cId="3873960991" sldId="306"/>
        </pc:sldMkLst>
        <pc:spChg chg="mod">
          <ac:chgData name="William Grey" userId="37b73424-c081-4fc2-b1af-363f4f3fd4f3" providerId="ADAL" clId="{8452207B-E025-40EF-9E30-00BDAAE5DC54}" dt="2019-11-27T09:39:14.531" v="1691" actId="20577"/>
          <ac:spMkLst>
            <pc:docMk/>
            <pc:sldMk cId="3873960991" sldId="306"/>
            <ac:spMk id="3" creationId="{D3951B3C-5393-4ACF-B103-FCABBE5740EB}"/>
          </ac:spMkLst>
        </pc:spChg>
      </pc:sldChg>
      <pc:sldChg chg="modSp add">
        <pc:chgData name="William Grey" userId="37b73424-c081-4fc2-b1af-363f4f3fd4f3" providerId="ADAL" clId="{8452207B-E025-40EF-9E30-00BDAAE5DC54}" dt="2019-11-25T09:44:38.800" v="1590" actId="20577"/>
        <pc:sldMkLst>
          <pc:docMk/>
          <pc:sldMk cId="1286271431" sldId="307"/>
        </pc:sldMkLst>
        <pc:spChg chg="mod">
          <ac:chgData name="William Grey" userId="37b73424-c081-4fc2-b1af-363f4f3fd4f3" providerId="ADAL" clId="{8452207B-E025-40EF-9E30-00BDAAE5DC54}" dt="2019-11-25T09:40:24.508" v="1278" actId="20577"/>
          <ac:spMkLst>
            <pc:docMk/>
            <pc:sldMk cId="1286271431" sldId="307"/>
            <ac:spMk id="2" creationId="{4D773A62-C3C5-4C03-9707-91C09CF6B870}"/>
          </ac:spMkLst>
        </pc:spChg>
        <pc:spChg chg="mod">
          <ac:chgData name="William Grey" userId="37b73424-c081-4fc2-b1af-363f4f3fd4f3" providerId="ADAL" clId="{8452207B-E025-40EF-9E30-00BDAAE5DC54}" dt="2019-11-25T09:44:38.800" v="1590" actId="20577"/>
          <ac:spMkLst>
            <pc:docMk/>
            <pc:sldMk cId="1286271431" sldId="307"/>
            <ac:spMk id="3" creationId="{D3951B3C-5393-4ACF-B103-FCABBE5740EB}"/>
          </ac:spMkLst>
        </pc:spChg>
      </pc:sldChg>
    </pc:docChg>
  </pc:docChgLst>
  <pc:docChgLst>
    <pc:chgData name="William Grey" userId="37b73424-c081-4fc2-b1af-363f4f3fd4f3" providerId="ADAL" clId="{7C206C06-9FBC-4F50-8A39-161603045DE4}"/>
    <pc:docChg chg="undo custSel addSld modSld">
      <pc:chgData name="William Grey" userId="37b73424-c081-4fc2-b1af-363f4f3fd4f3" providerId="ADAL" clId="{7C206C06-9FBC-4F50-8A39-161603045DE4}" dt="2019-11-15T18:11:29.694" v="771" actId="20577"/>
      <pc:docMkLst>
        <pc:docMk/>
      </pc:docMkLst>
      <pc:sldChg chg="addSp modSp add">
        <pc:chgData name="William Grey" userId="37b73424-c081-4fc2-b1af-363f4f3fd4f3" providerId="ADAL" clId="{7C206C06-9FBC-4F50-8A39-161603045DE4}" dt="2019-11-15T14:17:46.147" v="582" actId="20577"/>
        <pc:sldMkLst>
          <pc:docMk/>
          <pc:sldMk cId="493912932" sldId="299"/>
        </pc:sldMkLst>
        <pc:spChg chg="mod">
          <ac:chgData name="William Grey" userId="37b73424-c081-4fc2-b1af-363f4f3fd4f3" providerId="ADAL" clId="{7C206C06-9FBC-4F50-8A39-161603045DE4}" dt="2019-11-15T11:42:02.602" v="63" actId="20577"/>
          <ac:spMkLst>
            <pc:docMk/>
            <pc:sldMk cId="493912932" sldId="299"/>
            <ac:spMk id="2" creationId="{DBCD1CED-D1F9-47A3-AB50-C3BB0258CCC3}"/>
          </ac:spMkLst>
        </pc:spChg>
        <pc:spChg chg="mod">
          <ac:chgData name="William Grey" userId="37b73424-c081-4fc2-b1af-363f4f3fd4f3" providerId="ADAL" clId="{7C206C06-9FBC-4F50-8A39-161603045DE4}" dt="2019-11-15T14:17:46.147" v="582" actId="20577"/>
          <ac:spMkLst>
            <pc:docMk/>
            <pc:sldMk cId="493912932" sldId="299"/>
            <ac:spMk id="3" creationId="{2B3A31E1-52C0-47FD-95DC-5F73FF514A6E}"/>
          </ac:spMkLst>
        </pc:spChg>
        <pc:spChg chg="add mod">
          <ac:chgData name="William Grey" userId="37b73424-c081-4fc2-b1af-363f4f3fd4f3" providerId="ADAL" clId="{7C206C06-9FBC-4F50-8A39-161603045DE4}" dt="2019-11-15T14:11:50.244" v="113" actId="208"/>
          <ac:spMkLst>
            <pc:docMk/>
            <pc:sldMk cId="493912932" sldId="299"/>
            <ac:spMk id="4" creationId="{AB22854F-5F16-4C3D-9305-89AA16E788AE}"/>
          </ac:spMkLst>
        </pc:spChg>
        <pc:spChg chg="add mod">
          <ac:chgData name="William Grey" userId="37b73424-c081-4fc2-b1af-363f4f3fd4f3" providerId="ADAL" clId="{7C206C06-9FBC-4F50-8A39-161603045DE4}" dt="2019-11-15T14:12:28.532" v="119" actId="14100"/>
          <ac:spMkLst>
            <pc:docMk/>
            <pc:sldMk cId="493912932" sldId="299"/>
            <ac:spMk id="5" creationId="{7C39997A-DE03-4DB5-9E2D-F2FFAD89BEC0}"/>
          </ac:spMkLst>
        </pc:spChg>
        <pc:spChg chg="add mod">
          <ac:chgData name="William Grey" userId="37b73424-c081-4fc2-b1af-363f4f3fd4f3" providerId="ADAL" clId="{7C206C06-9FBC-4F50-8A39-161603045DE4}" dt="2019-11-15T14:12:20.658" v="118" actId="14100"/>
          <ac:spMkLst>
            <pc:docMk/>
            <pc:sldMk cId="493912932" sldId="299"/>
            <ac:spMk id="6" creationId="{F95575B1-BE40-4EFB-83FC-FCEE45942A2B}"/>
          </ac:spMkLst>
        </pc:spChg>
        <pc:spChg chg="add mod">
          <ac:chgData name="William Grey" userId="37b73424-c081-4fc2-b1af-363f4f3fd4f3" providerId="ADAL" clId="{7C206C06-9FBC-4F50-8A39-161603045DE4}" dt="2019-11-15T14:12:51.261" v="122" actId="20577"/>
          <ac:spMkLst>
            <pc:docMk/>
            <pc:sldMk cId="493912932" sldId="299"/>
            <ac:spMk id="7" creationId="{A9EC3213-0211-4A10-AAC8-06BF82D4970C}"/>
          </ac:spMkLst>
        </pc:spChg>
        <pc:spChg chg="add mod">
          <ac:chgData name="William Grey" userId="37b73424-c081-4fc2-b1af-363f4f3fd4f3" providerId="ADAL" clId="{7C206C06-9FBC-4F50-8A39-161603045DE4}" dt="2019-11-15T14:12:59.823" v="124" actId="1076"/>
          <ac:spMkLst>
            <pc:docMk/>
            <pc:sldMk cId="493912932" sldId="299"/>
            <ac:spMk id="8" creationId="{6FBDCF48-AC4F-4A69-AD8D-A57317CEAD79}"/>
          </ac:spMkLst>
        </pc:spChg>
      </pc:sldChg>
      <pc:sldChg chg="modSp add">
        <pc:chgData name="William Grey" userId="37b73424-c081-4fc2-b1af-363f4f3fd4f3" providerId="ADAL" clId="{7C206C06-9FBC-4F50-8A39-161603045DE4}" dt="2019-11-15T18:08:10.591" v="678" actId="20577"/>
        <pc:sldMkLst>
          <pc:docMk/>
          <pc:sldMk cId="2752966908" sldId="300"/>
        </pc:sldMkLst>
        <pc:spChg chg="mod">
          <ac:chgData name="William Grey" userId="37b73424-c081-4fc2-b1af-363f4f3fd4f3" providerId="ADAL" clId="{7C206C06-9FBC-4F50-8A39-161603045DE4}" dt="2019-11-15T18:07:25.455" v="606" actId="20577"/>
          <ac:spMkLst>
            <pc:docMk/>
            <pc:sldMk cId="2752966908" sldId="300"/>
            <ac:spMk id="2" creationId="{942E4567-C895-4C75-96E8-B6D874837399}"/>
          </ac:spMkLst>
        </pc:spChg>
        <pc:spChg chg="mod">
          <ac:chgData name="William Grey" userId="37b73424-c081-4fc2-b1af-363f4f3fd4f3" providerId="ADAL" clId="{7C206C06-9FBC-4F50-8A39-161603045DE4}" dt="2019-11-15T18:08:10.591" v="678" actId="20577"/>
          <ac:spMkLst>
            <pc:docMk/>
            <pc:sldMk cId="2752966908" sldId="300"/>
            <ac:spMk id="3" creationId="{145A8773-03D5-4D17-8021-F3C85ABB2EB6}"/>
          </ac:spMkLst>
        </pc:spChg>
      </pc:sldChg>
      <pc:sldChg chg="modSp add">
        <pc:chgData name="William Grey" userId="37b73424-c081-4fc2-b1af-363f4f3fd4f3" providerId="ADAL" clId="{7C206C06-9FBC-4F50-8A39-161603045DE4}" dt="2019-11-15T18:11:29.694" v="771" actId="20577"/>
        <pc:sldMkLst>
          <pc:docMk/>
          <pc:sldMk cId="153238507" sldId="301"/>
        </pc:sldMkLst>
        <pc:spChg chg="mod">
          <ac:chgData name="William Grey" userId="37b73424-c081-4fc2-b1af-363f4f3fd4f3" providerId="ADAL" clId="{7C206C06-9FBC-4F50-8A39-161603045DE4}" dt="2019-11-15T18:11:29.694" v="771" actId="20577"/>
          <ac:spMkLst>
            <pc:docMk/>
            <pc:sldMk cId="153238507" sldId="301"/>
            <ac:spMk id="2" creationId="{942E4567-C895-4C75-96E8-B6D874837399}"/>
          </ac:spMkLst>
        </pc:spChg>
        <pc:spChg chg="mod">
          <ac:chgData name="William Grey" userId="37b73424-c081-4fc2-b1af-363f4f3fd4f3" providerId="ADAL" clId="{7C206C06-9FBC-4F50-8A39-161603045DE4}" dt="2019-11-15T18:09:12.601" v="752" actId="20577"/>
          <ac:spMkLst>
            <pc:docMk/>
            <pc:sldMk cId="153238507" sldId="301"/>
            <ac:spMk id="3" creationId="{145A8773-03D5-4D17-8021-F3C85ABB2EB6}"/>
          </ac:spMkLst>
        </pc:spChg>
      </pc:sldChg>
    </pc:docChg>
  </pc:docChgLst>
  <pc:docChgLst>
    <pc:chgData name="William Grey" userId="37b73424-c081-4fc2-b1af-363f4f3fd4f3" providerId="ADAL" clId="{AB62A1A7-577E-4871-9C02-D62ADB2D7E17}"/>
    <pc:docChg chg="modSld">
      <pc:chgData name="William Grey" userId="37b73424-c081-4fc2-b1af-363f4f3fd4f3" providerId="ADAL" clId="{AB62A1A7-577E-4871-9C02-D62ADB2D7E17}" dt="2021-01-31T20:32:06.017" v="1" actId="14100"/>
      <pc:docMkLst>
        <pc:docMk/>
      </pc:docMkLst>
      <pc:sldChg chg="modSp mod">
        <pc:chgData name="William Grey" userId="37b73424-c081-4fc2-b1af-363f4f3fd4f3" providerId="ADAL" clId="{AB62A1A7-577E-4871-9C02-D62ADB2D7E17}" dt="2021-01-31T20:32:06.017" v="1" actId="14100"/>
        <pc:sldMkLst>
          <pc:docMk/>
          <pc:sldMk cId="678526421" sldId="308"/>
        </pc:sldMkLst>
        <pc:graphicFrameChg chg="modGraphic">
          <ac:chgData name="William Grey" userId="37b73424-c081-4fc2-b1af-363f4f3fd4f3" providerId="ADAL" clId="{AB62A1A7-577E-4871-9C02-D62ADB2D7E17}" dt="2021-01-31T20:32:06.017" v="1" actId="14100"/>
          <ac:graphicFrameMkLst>
            <pc:docMk/>
            <pc:sldMk cId="678526421" sldId="308"/>
            <ac:graphicFrameMk id="5" creationId="{0844999C-ABAD-454B-9DED-06D766D06FC9}"/>
          </ac:graphicFrameMkLst>
        </pc:graphicFrameChg>
      </pc:sldChg>
    </pc:docChg>
  </pc:docChgLst>
  <pc:docChgLst>
    <pc:chgData name="William Grey" userId="37b73424-c081-4fc2-b1af-363f4f3fd4f3" providerId="ADAL" clId="{E262A26A-8AFF-4AE4-A6CD-37D1A9F23D02}"/>
    <pc:docChg chg="undo custSel addSld delSld modSld sldOrd">
      <pc:chgData name="William Grey" userId="37b73424-c081-4fc2-b1af-363f4f3fd4f3" providerId="ADAL" clId="{E262A26A-8AFF-4AE4-A6CD-37D1A9F23D02}" dt="2020-11-23T23:07:04.170" v="2204" actId="11"/>
      <pc:docMkLst>
        <pc:docMk/>
      </pc:docMkLst>
      <pc:sldChg chg="modSp mod ord">
        <pc:chgData name="William Grey" userId="37b73424-c081-4fc2-b1af-363f4f3fd4f3" providerId="ADAL" clId="{E262A26A-8AFF-4AE4-A6CD-37D1A9F23D02}" dt="2020-11-23T22:56:16.949" v="1540" actId="20577"/>
        <pc:sldMkLst>
          <pc:docMk/>
          <pc:sldMk cId="3155352988" sldId="256"/>
        </pc:sldMkLst>
        <pc:spChg chg="mod">
          <ac:chgData name="William Grey" userId="37b73424-c081-4fc2-b1af-363f4f3fd4f3" providerId="ADAL" clId="{E262A26A-8AFF-4AE4-A6CD-37D1A9F23D02}" dt="2020-11-23T22:56:16.949" v="1540" actId="20577"/>
          <ac:spMkLst>
            <pc:docMk/>
            <pc:sldMk cId="3155352988" sldId="256"/>
            <ac:spMk id="3" creationId="{00000000-0000-0000-0000-000000000000}"/>
          </ac:spMkLst>
        </pc:spChg>
      </pc:sldChg>
      <pc:sldChg chg="modSp mod ord">
        <pc:chgData name="William Grey" userId="37b73424-c081-4fc2-b1af-363f4f3fd4f3" providerId="ADAL" clId="{E262A26A-8AFF-4AE4-A6CD-37D1A9F23D02}" dt="2020-11-23T21:50:35.765" v="692" actId="20577"/>
        <pc:sldMkLst>
          <pc:docMk/>
          <pc:sldMk cId="1377390454" sldId="296"/>
        </pc:sldMkLst>
        <pc:spChg chg="mod">
          <ac:chgData name="William Grey" userId="37b73424-c081-4fc2-b1af-363f4f3fd4f3" providerId="ADAL" clId="{E262A26A-8AFF-4AE4-A6CD-37D1A9F23D02}" dt="2020-11-23T21:50:35.765" v="692" actId="20577"/>
          <ac:spMkLst>
            <pc:docMk/>
            <pc:sldMk cId="1377390454" sldId="296"/>
            <ac:spMk id="3" creationId="{00000000-0000-0000-0000-000000000000}"/>
          </ac:spMkLst>
        </pc:spChg>
      </pc:sldChg>
      <pc:sldChg chg="add">
        <pc:chgData name="William Grey" userId="37b73424-c081-4fc2-b1af-363f4f3fd4f3" providerId="ADAL" clId="{E262A26A-8AFF-4AE4-A6CD-37D1A9F23D02}" dt="2020-11-23T21:34:45.506" v="75"/>
        <pc:sldMkLst>
          <pc:docMk/>
          <pc:sldMk cId="149747316" sldId="297"/>
        </pc:sldMkLst>
      </pc:sldChg>
      <pc:sldChg chg="del">
        <pc:chgData name="William Grey" userId="37b73424-c081-4fc2-b1af-363f4f3fd4f3" providerId="ADAL" clId="{E262A26A-8AFF-4AE4-A6CD-37D1A9F23D02}" dt="2020-11-23T21:34:39.761" v="74" actId="2696"/>
        <pc:sldMkLst>
          <pc:docMk/>
          <pc:sldMk cId="1544862376" sldId="297"/>
        </pc:sldMkLst>
      </pc:sldChg>
      <pc:sldChg chg="add">
        <pc:chgData name="William Grey" userId="37b73424-c081-4fc2-b1af-363f4f3fd4f3" providerId="ADAL" clId="{E262A26A-8AFF-4AE4-A6CD-37D1A9F23D02}" dt="2020-11-23T21:34:45.506" v="75"/>
        <pc:sldMkLst>
          <pc:docMk/>
          <pc:sldMk cId="1168838236" sldId="298"/>
        </pc:sldMkLst>
      </pc:sldChg>
      <pc:sldChg chg="del">
        <pc:chgData name="William Grey" userId="37b73424-c081-4fc2-b1af-363f4f3fd4f3" providerId="ADAL" clId="{E262A26A-8AFF-4AE4-A6CD-37D1A9F23D02}" dt="2020-11-23T21:34:39.761" v="74" actId="2696"/>
        <pc:sldMkLst>
          <pc:docMk/>
          <pc:sldMk cId="2641224328" sldId="298"/>
        </pc:sldMkLst>
      </pc:sldChg>
      <pc:sldChg chg="ord">
        <pc:chgData name="William Grey" userId="37b73424-c081-4fc2-b1af-363f4f3fd4f3" providerId="ADAL" clId="{E262A26A-8AFF-4AE4-A6CD-37D1A9F23D02}" dt="2020-11-23T23:01:14.606" v="1736"/>
        <pc:sldMkLst>
          <pc:docMk/>
          <pc:sldMk cId="153238507" sldId="301"/>
        </pc:sldMkLst>
      </pc:sldChg>
      <pc:sldChg chg="add">
        <pc:chgData name="William Grey" userId="37b73424-c081-4fc2-b1af-363f4f3fd4f3" providerId="ADAL" clId="{E262A26A-8AFF-4AE4-A6CD-37D1A9F23D02}" dt="2020-11-23T21:34:45.506" v="75"/>
        <pc:sldMkLst>
          <pc:docMk/>
          <pc:sldMk cId="1959222543" sldId="302"/>
        </pc:sldMkLst>
      </pc:sldChg>
      <pc:sldChg chg="del">
        <pc:chgData name="William Grey" userId="37b73424-c081-4fc2-b1af-363f4f3fd4f3" providerId="ADAL" clId="{E262A26A-8AFF-4AE4-A6CD-37D1A9F23D02}" dt="2020-11-23T21:34:39.761" v="74" actId="2696"/>
        <pc:sldMkLst>
          <pc:docMk/>
          <pc:sldMk cId="3691991278" sldId="302"/>
        </pc:sldMkLst>
      </pc:sldChg>
      <pc:sldChg chg="addSp delSp modSp new mod ord">
        <pc:chgData name="William Grey" userId="37b73424-c081-4fc2-b1af-363f4f3fd4f3" providerId="ADAL" clId="{E262A26A-8AFF-4AE4-A6CD-37D1A9F23D02}" dt="2020-11-23T21:44:18.867" v="292" actId="14100"/>
        <pc:sldMkLst>
          <pc:docMk/>
          <pc:sldMk cId="678526421" sldId="308"/>
        </pc:sldMkLst>
        <pc:spChg chg="mod">
          <ac:chgData name="William Grey" userId="37b73424-c081-4fc2-b1af-363f4f3fd4f3" providerId="ADAL" clId="{E262A26A-8AFF-4AE4-A6CD-37D1A9F23D02}" dt="2020-11-23T21:35:01.290" v="114" actId="20577"/>
          <ac:spMkLst>
            <pc:docMk/>
            <pc:sldMk cId="678526421" sldId="308"/>
            <ac:spMk id="2" creationId="{12C276D2-8523-49BB-85DB-EF3BECB138CE}"/>
          </ac:spMkLst>
        </pc:spChg>
        <pc:spChg chg="del mod">
          <ac:chgData name="William Grey" userId="37b73424-c081-4fc2-b1af-363f4f3fd4f3" providerId="ADAL" clId="{E262A26A-8AFF-4AE4-A6CD-37D1A9F23D02}" dt="2020-11-23T21:43:28.429" v="270" actId="478"/>
          <ac:spMkLst>
            <pc:docMk/>
            <pc:sldMk cId="678526421" sldId="308"/>
            <ac:spMk id="3" creationId="{94B2546A-3E98-4110-B8D7-14B7A463E8FC}"/>
          </ac:spMkLst>
        </pc:spChg>
        <pc:spChg chg="add del mod">
          <ac:chgData name="William Grey" userId="37b73424-c081-4fc2-b1af-363f4f3fd4f3" providerId="ADAL" clId="{E262A26A-8AFF-4AE4-A6CD-37D1A9F23D02}" dt="2020-11-23T21:43:30.811" v="271" actId="478"/>
          <ac:spMkLst>
            <pc:docMk/>
            <pc:sldMk cId="678526421" sldId="308"/>
            <ac:spMk id="4" creationId="{11077167-0076-4787-939D-7B12C16FF312}"/>
          </ac:spMkLst>
        </pc:spChg>
        <pc:graphicFrameChg chg="add mod modGraphic">
          <ac:chgData name="William Grey" userId="37b73424-c081-4fc2-b1af-363f4f3fd4f3" providerId="ADAL" clId="{E262A26A-8AFF-4AE4-A6CD-37D1A9F23D02}" dt="2020-11-23T21:44:18.867" v="292" actId="14100"/>
          <ac:graphicFrameMkLst>
            <pc:docMk/>
            <pc:sldMk cId="678526421" sldId="308"/>
            <ac:graphicFrameMk id="5" creationId="{0844999C-ABAD-454B-9DED-06D766D06FC9}"/>
          </ac:graphicFrameMkLst>
        </pc:graphicFrameChg>
      </pc:sldChg>
      <pc:sldChg chg="addSp modSp add mod">
        <pc:chgData name="William Grey" userId="37b73424-c081-4fc2-b1af-363f4f3fd4f3" providerId="ADAL" clId="{E262A26A-8AFF-4AE4-A6CD-37D1A9F23D02}" dt="2020-11-23T21:49:06.563" v="582" actId="20577"/>
        <pc:sldMkLst>
          <pc:docMk/>
          <pc:sldMk cId="3063591636" sldId="309"/>
        </pc:sldMkLst>
        <pc:spChg chg="add mod">
          <ac:chgData name="William Grey" userId="37b73424-c081-4fc2-b1af-363f4f3fd4f3" providerId="ADAL" clId="{E262A26A-8AFF-4AE4-A6CD-37D1A9F23D02}" dt="2020-11-23T21:49:06.563" v="582" actId="20577"/>
          <ac:spMkLst>
            <pc:docMk/>
            <pc:sldMk cId="3063591636" sldId="309"/>
            <ac:spMk id="3" creationId="{8E092AF4-B658-420E-AC62-F64F2137FA2A}"/>
          </ac:spMkLst>
        </pc:spChg>
      </pc:sldChg>
      <pc:sldChg chg="addSp delSp modSp new mod">
        <pc:chgData name="William Grey" userId="37b73424-c081-4fc2-b1af-363f4f3fd4f3" providerId="ADAL" clId="{E262A26A-8AFF-4AE4-A6CD-37D1A9F23D02}" dt="2020-11-23T22:40:28.541" v="1322" actId="20577"/>
        <pc:sldMkLst>
          <pc:docMk/>
          <pc:sldMk cId="2740091409" sldId="310"/>
        </pc:sldMkLst>
        <pc:spChg chg="mod">
          <ac:chgData name="William Grey" userId="37b73424-c081-4fc2-b1af-363f4f3fd4f3" providerId="ADAL" clId="{E262A26A-8AFF-4AE4-A6CD-37D1A9F23D02}" dt="2020-11-23T22:36:35.657" v="1088" actId="20577"/>
          <ac:spMkLst>
            <pc:docMk/>
            <pc:sldMk cId="2740091409" sldId="310"/>
            <ac:spMk id="2" creationId="{BFF66D57-AD65-4F8C-AA02-62EA4E893BD7}"/>
          </ac:spMkLst>
        </pc:spChg>
        <pc:spChg chg="mod">
          <ac:chgData name="William Grey" userId="37b73424-c081-4fc2-b1af-363f4f3fd4f3" providerId="ADAL" clId="{E262A26A-8AFF-4AE4-A6CD-37D1A9F23D02}" dt="2020-11-23T22:39:38.062" v="1262" actId="255"/>
          <ac:spMkLst>
            <pc:docMk/>
            <pc:sldMk cId="2740091409" sldId="310"/>
            <ac:spMk id="3" creationId="{B9C2D72E-E46E-4D2F-854C-7A46C187C379}"/>
          </ac:spMkLst>
        </pc:spChg>
        <pc:spChg chg="add mod">
          <ac:chgData name="William Grey" userId="37b73424-c081-4fc2-b1af-363f4f3fd4f3" providerId="ADAL" clId="{E262A26A-8AFF-4AE4-A6CD-37D1A9F23D02}" dt="2020-11-23T22:39:45.203" v="1263" actId="255"/>
          <ac:spMkLst>
            <pc:docMk/>
            <pc:sldMk cId="2740091409" sldId="310"/>
            <ac:spMk id="5" creationId="{06E8068C-55EE-43C4-BCD8-53F78146592D}"/>
          </ac:spMkLst>
        </pc:spChg>
        <pc:spChg chg="add del mod">
          <ac:chgData name="William Grey" userId="37b73424-c081-4fc2-b1af-363f4f3fd4f3" providerId="ADAL" clId="{E262A26A-8AFF-4AE4-A6CD-37D1A9F23D02}" dt="2020-11-23T22:36:41.256" v="1089" actId="478"/>
          <ac:spMkLst>
            <pc:docMk/>
            <pc:sldMk cId="2740091409" sldId="310"/>
            <ac:spMk id="6" creationId="{7BC54BD8-60F8-4E01-BE32-EA7DB721CE69}"/>
          </ac:spMkLst>
        </pc:spChg>
        <pc:spChg chg="add mod">
          <ac:chgData name="William Grey" userId="37b73424-c081-4fc2-b1af-363f4f3fd4f3" providerId="ADAL" clId="{E262A26A-8AFF-4AE4-A6CD-37D1A9F23D02}" dt="2020-11-23T22:40:28.541" v="1322" actId="20577"/>
          <ac:spMkLst>
            <pc:docMk/>
            <pc:sldMk cId="2740091409" sldId="310"/>
            <ac:spMk id="7" creationId="{30CD6D4F-A9C8-44EC-AD4A-274065401072}"/>
          </ac:spMkLst>
        </pc:spChg>
        <pc:graphicFrameChg chg="add mod modGraphic">
          <ac:chgData name="William Grey" userId="37b73424-c081-4fc2-b1af-363f4f3fd4f3" providerId="ADAL" clId="{E262A26A-8AFF-4AE4-A6CD-37D1A9F23D02}" dt="2020-11-23T22:39:48.884" v="1264" actId="1076"/>
          <ac:graphicFrameMkLst>
            <pc:docMk/>
            <pc:sldMk cId="2740091409" sldId="310"/>
            <ac:graphicFrameMk id="4" creationId="{8E206D31-0EC7-45CB-B69F-30FBE0DB0669}"/>
          </ac:graphicFrameMkLst>
        </pc:graphicFrameChg>
      </pc:sldChg>
      <pc:sldChg chg="addSp modSp new mod modAnim">
        <pc:chgData name="William Grey" userId="37b73424-c081-4fc2-b1af-363f4f3fd4f3" providerId="ADAL" clId="{E262A26A-8AFF-4AE4-A6CD-37D1A9F23D02}" dt="2020-11-23T22:56:50.363" v="1542"/>
        <pc:sldMkLst>
          <pc:docMk/>
          <pc:sldMk cId="1136051982" sldId="311"/>
        </pc:sldMkLst>
        <pc:spChg chg="mod">
          <ac:chgData name="William Grey" userId="37b73424-c081-4fc2-b1af-363f4f3fd4f3" providerId="ADAL" clId="{E262A26A-8AFF-4AE4-A6CD-37D1A9F23D02}" dt="2020-11-23T21:57:40.727" v="916" actId="20577"/>
          <ac:spMkLst>
            <pc:docMk/>
            <pc:sldMk cId="1136051982" sldId="311"/>
            <ac:spMk id="2" creationId="{224FEFBC-2730-49C5-A749-259D79BBCF18}"/>
          </ac:spMkLst>
        </pc:spChg>
        <pc:spChg chg="mod">
          <ac:chgData name="William Grey" userId="37b73424-c081-4fc2-b1af-363f4f3fd4f3" providerId="ADAL" clId="{E262A26A-8AFF-4AE4-A6CD-37D1A9F23D02}" dt="2020-11-23T22:40:41.760" v="1327" actId="20577"/>
          <ac:spMkLst>
            <pc:docMk/>
            <pc:sldMk cId="1136051982" sldId="311"/>
            <ac:spMk id="3" creationId="{F4A3B8B8-C2C8-4FFD-A1C9-A8196C56882B}"/>
          </ac:spMkLst>
        </pc:spChg>
        <pc:graphicFrameChg chg="add mod modGraphic">
          <ac:chgData name="William Grey" userId="37b73424-c081-4fc2-b1af-363f4f3fd4f3" providerId="ADAL" clId="{E262A26A-8AFF-4AE4-A6CD-37D1A9F23D02}" dt="2020-11-23T22:43:05.956" v="1441" actId="113"/>
          <ac:graphicFrameMkLst>
            <pc:docMk/>
            <pc:sldMk cId="1136051982" sldId="311"/>
            <ac:graphicFrameMk id="4" creationId="{FFF13E44-260E-4E42-B25C-0E30E0CF03FC}"/>
          </ac:graphicFrameMkLst>
        </pc:graphicFrameChg>
      </pc:sldChg>
      <pc:sldChg chg="addSp modSp new mod">
        <pc:chgData name="William Grey" userId="37b73424-c081-4fc2-b1af-363f4f3fd4f3" providerId="ADAL" clId="{E262A26A-8AFF-4AE4-A6CD-37D1A9F23D02}" dt="2020-11-23T22:58:27.279" v="1734" actId="20577"/>
        <pc:sldMkLst>
          <pc:docMk/>
          <pc:sldMk cId="1974422820" sldId="312"/>
        </pc:sldMkLst>
        <pc:spChg chg="mod">
          <ac:chgData name="William Grey" userId="37b73424-c081-4fc2-b1af-363f4f3fd4f3" providerId="ADAL" clId="{E262A26A-8AFF-4AE4-A6CD-37D1A9F23D02}" dt="2020-11-23T22:43:41.290" v="1460" actId="20577"/>
          <ac:spMkLst>
            <pc:docMk/>
            <pc:sldMk cId="1974422820" sldId="312"/>
            <ac:spMk id="2" creationId="{B9EB841F-E447-4395-B9C3-0E843CA0F8DA}"/>
          </ac:spMkLst>
        </pc:spChg>
        <pc:spChg chg="mod">
          <ac:chgData name="William Grey" userId="37b73424-c081-4fc2-b1af-363f4f3fd4f3" providerId="ADAL" clId="{E262A26A-8AFF-4AE4-A6CD-37D1A9F23D02}" dt="2020-11-23T22:44:29.699" v="1501" actId="20577"/>
          <ac:spMkLst>
            <pc:docMk/>
            <pc:sldMk cId="1974422820" sldId="312"/>
            <ac:spMk id="3" creationId="{49B839E2-0EC1-4C07-90A5-EDCFBE342C27}"/>
          </ac:spMkLst>
        </pc:spChg>
        <pc:spChg chg="add mod">
          <ac:chgData name="William Grey" userId="37b73424-c081-4fc2-b1af-363f4f3fd4f3" providerId="ADAL" clId="{E262A26A-8AFF-4AE4-A6CD-37D1A9F23D02}" dt="2020-11-23T22:58:27.279" v="1734" actId="20577"/>
          <ac:spMkLst>
            <pc:docMk/>
            <pc:sldMk cId="1974422820" sldId="312"/>
            <ac:spMk id="4" creationId="{D4B23C0C-AD3C-4CB3-A3E4-436986ABBE99}"/>
          </ac:spMkLst>
        </pc:spChg>
      </pc:sldChg>
      <pc:sldChg chg="modSp add mod">
        <pc:chgData name="William Grey" userId="37b73424-c081-4fc2-b1af-363f4f3fd4f3" providerId="ADAL" clId="{E262A26A-8AFF-4AE4-A6CD-37D1A9F23D02}" dt="2020-11-23T23:03:59.905" v="1869" actId="207"/>
        <pc:sldMkLst>
          <pc:docMk/>
          <pc:sldMk cId="685237356" sldId="313"/>
        </pc:sldMkLst>
        <pc:spChg chg="mod">
          <ac:chgData name="William Grey" userId="37b73424-c081-4fc2-b1af-363f4f3fd4f3" providerId="ADAL" clId="{E262A26A-8AFF-4AE4-A6CD-37D1A9F23D02}" dt="2020-11-23T23:01:25.624" v="1751" actId="20577"/>
          <ac:spMkLst>
            <pc:docMk/>
            <pc:sldMk cId="685237356" sldId="313"/>
            <ac:spMk id="2" creationId="{942E4567-C895-4C75-96E8-B6D874837399}"/>
          </ac:spMkLst>
        </pc:spChg>
        <pc:spChg chg="mod">
          <ac:chgData name="William Grey" userId="37b73424-c081-4fc2-b1af-363f4f3fd4f3" providerId="ADAL" clId="{E262A26A-8AFF-4AE4-A6CD-37D1A9F23D02}" dt="2020-11-23T23:03:59.905" v="1869" actId="207"/>
          <ac:spMkLst>
            <pc:docMk/>
            <pc:sldMk cId="685237356" sldId="313"/>
            <ac:spMk id="3" creationId="{145A8773-03D5-4D17-8021-F3C85ABB2EB6}"/>
          </ac:spMkLst>
        </pc:spChg>
      </pc:sldChg>
      <pc:sldChg chg="modSp new mod">
        <pc:chgData name="William Grey" userId="37b73424-c081-4fc2-b1af-363f4f3fd4f3" providerId="ADAL" clId="{E262A26A-8AFF-4AE4-A6CD-37D1A9F23D02}" dt="2020-11-23T23:07:04.170" v="2204" actId="11"/>
        <pc:sldMkLst>
          <pc:docMk/>
          <pc:sldMk cId="527377895" sldId="314"/>
        </pc:sldMkLst>
        <pc:spChg chg="mod">
          <ac:chgData name="William Grey" userId="37b73424-c081-4fc2-b1af-363f4f3fd4f3" providerId="ADAL" clId="{E262A26A-8AFF-4AE4-A6CD-37D1A9F23D02}" dt="2020-11-23T23:04:18.379" v="1938" actId="20577"/>
          <ac:spMkLst>
            <pc:docMk/>
            <pc:sldMk cId="527377895" sldId="314"/>
            <ac:spMk id="2" creationId="{47E39B40-E58F-4E53-82F4-6E66C6F29105}"/>
          </ac:spMkLst>
        </pc:spChg>
        <pc:spChg chg="mod">
          <ac:chgData name="William Grey" userId="37b73424-c081-4fc2-b1af-363f4f3fd4f3" providerId="ADAL" clId="{E262A26A-8AFF-4AE4-A6CD-37D1A9F23D02}" dt="2020-11-23T23:07:04.170" v="2204" actId="11"/>
          <ac:spMkLst>
            <pc:docMk/>
            <pc:sldMk cId="527377895" sldId="314"/>
            <ac:spMk id="3" creationId="{851F8FB6-C727-4D26-A282-6D0DA1268FDF}"/>
          </ac:spMkLst>
        </pc:spChg>
      </pc:sldChg>
    </pc:docChg>
  </pc:docChgLst>
  <pc:docChgLst>
    <pc:chgData name="William Grey" userId="37b73424-c081-4fc2-b1af-363f4f3fd4f3" providerId="ADAL" clId="{92B1D3F3-67B2-4765-9B86-C4BC780B3CBA}"/>
    <pc:docChg chg="custSel addSld delSld modSld">
      <pc:chgData name="William Grey" userId="37b73424-c081-4fc2-b1af-363f4f3fd4f3" providerId="ADAL" clId="{92B1D3F3-67B2-4765-9B86-C4BC780B3CBA}" dt="2022-02-01T21:46:08.822" v="58" actId="47"/>
      <pc:docMkLst>
        <pc:docMk/>
      </pc:docMkLst>
      <pc:sldChg chg="modSp mod">
        <pc:chgData name="William Grey" userId="37b73424-c081-4fc2-b1af-363f4f3fd4f3" providerId="ADAL" clId="{92B1D3F3-67B2-4765-9B86-C4BC780B3CBA}" dt="2022-02-01T11:07:35.324" v="38" actId="27636"/>
        <pc:sldMkLst>
          <pc:docMk/>
          <pc:sldMk cId="1377390454" sldId="296"/>
        </pc:sldMkLst>
        <pc:spChg chg="mod">
          <ac:chgData name="William Grey" userId="37b73424-c081-4fc2-b1af-363f4f3fd4f3" providerId="ADAL" clId="{92B1D3F3-67B2-4765-9B86-C4BC780B3CBA}" dt="2022-02-01T11:07:35.324" v="38" actId="27636"/>
          <ac:spMkLst>
            <pc:docMk/>
            <pc:sldMk cId="1377390454" sldId="296"/>
            <ac:spMk id="3" creationId="{00000000-0000-0000-0000-000000000000}"/>
          </ac:spMkLst>
        </pc:spChg>
      </pc:sldChg>
      <pc:sldChg chg="modSp mod">
        <pc:chgData name="William Grey" userId="37b73424-c081-4fc2-b1af-363f4f3fd4f3" providerId="ADAL" clId="{92B1D3F3-67B2-4765-9B86-C4BC780B3CBA}" dt="2022-02-01T11:02:45.316" v="18" actId="20577"/>
        <pc:sldMkLst>
          <pc:docMk/>
          <pc:sldMk cId="3063591636" sldId="309"/>
        </pc:sldMkLst>
        <pc:spChg chg="mod">
          <ac:chgData name="William Grey" userId="37b73424-c081-4fc2-b1af-363f4f3fd4f3" providerId="ADAL" clId="{92B1D3F3-67B2-4765-9B86-C4BC780B3CBA}" dt="2022-02-01T11:02:45.316" v="18" actId="20577"/>
          <ac:spMkLst>
            <pc:docMk/>
            <pc:sldMk cId="3063591636" sldId="309"/>
            <ac:spMk id="4" creationId="{C616DDC5-4E04-44ED-8AA7-86236035F2CE}"/>
          </ac:spMkLst>
        </pc:spChg>
      </pc:sldChg>
      <pc:sldChg chg="modSp mod">
        <pc:chgData name="William Grey" userId="37b73424-c081-4fc2-b1af-363f4f3fd4f3" providerId="ADAL" clId="{92B1D3F3-67B2-4765-9B86-C4BC780B3CBA}" dt="2022-02-01T11:02:31.590" v="13" actId="20577"/>
        <pc:sldMkLst>
          <pc:docMk/>
          <pc:sldMk cId="3632137077" sldId="323"/>
        </pc:sldMkLst>
        <pc:spChg chg="mod">
          <ac:chgData name="William Grey" userId="37b73424-c081-4fc2-b1af-363f4f3fd4f3" providerId="ADAL" clId="{92B1D3F3-67B2-4765-9B86-C4BC780B3CBA}" dt="2022-02-01T11:02:31.590" v="13" actId="20577"/>
          <ac:spMkLst>
            <pc:docMk/>
            <pc:sldMk cId="3632137077" sldId="323"/>
            <ac:spMk id="2" creationId="{C2174D62-DCC9-4085-BABB-9A45C8224A78}"/>
          </ac:spMkLst>
        </pc:spChg>
      </pc:sldChg>
      <pc:sldChg chg="modSp mod">
        <pc:chgData name="William Grey" userId="37b73424-c081-4fc2-b1af-363f4f3fd4f3" providerId="ADAL" clId="{92B1D3F3-67B2-4765-9B86-C4BC780B3CBA}" dt="2022-02-01T11:08:54.976" v="46" actId="20577"/>
        <pc:sldMkLst>
          <pc:docMk/>
          <pc:sldMk cId="3731038144" sldId="325"/>
        </pc:sldMkLst>
        <pc:spChg chg="mod">
          <ac:chgData name="William Grey" userId="37b73424-c081-4fc2-b1af-363f4f3fd4f3" providerId="ADAL" clId="{92B1D3F3-67B2-4765-9B86-C4BC780B3CBA}" dt="2022-02-01T11:08:54.976" v="46" actId="20577"/>
          <ac:spMkLst>
            <pc:docMk/>
            <pc:sldMk cId="3731038144" sldId="325"/>
            <ac:spMk id="3" creationId="{145A8773-03D5-4D17-8021-F3C85ABB2EB6}"/>
          </ac:spMkLst>
        </pc:spChg>
      </pc:sldChg>
      <pc:sldChg chg="addSp delSp modSp new mod">
        <pc:chgData name="William Grey" userId="37b73424-c081-4fc2-b1af-363f4f3fd4f3" providerId="ADAL" clId="{92B1D3F3-67B2-4765-9B86-C4BC780B3CBA}" dt="2022-02-01T11:30:44.146" v="49"/>
        <pc:sldMkLst>
          <pc:docMk/>
          <pc:sldMk cId="2414012109" sldId="327"/>
        </pc:sldMkLst>
        <pc:spChg chg="mod">
          <ac:chgData name="William Grey" userId="37b73424-c081-4fc2-b1af-363f4f3fd4f3" providerId="ADAL" clId="{92B1D3F3-67B2-4765-9B86-C4BC780B3CBA}" dt="2022-02-01T11:06:07.927" v="21" actId="27636"/>
          <ac:spMkLst>
            <pc:docMk/>
            <pc:sldMk cId="2414012109" sldId="327"/>
            <ac:spMk id="2" creationId="{A4ACEB97-E96B-4BE5-BD7D-A3DE1E019477}"/>
          </ac:spMkLst>
        </pc:spChg>
        <pc:spChg chg="del">
          <ac:chgData name="William Grey" userId="37b73424-c081-4fc2-b1af-363f4f3fd4f3" providerId="ADAL" clId="{92B1D3F3-67B2-4765-9B86-C4BC780B3CBA}" dt="2022-02-01T11:06:07.654" v="20"/>
          <ac:spMkLst>
            <pc:docMk/>
            <pc:sldMk cId="2414012109" sldId="327"/>
            <ac:spMk id="3" creationId="{B3E12BBB-0D90-4706-9777-88211527C204}"/>
          </ac:spMkLst>
        </pc:spChg>
        <pc:picChg chg="add mod">
          <ac:chgData name="William Grey" userId="37b73424-c081-4fc2-b1af-363f4f3fd4f3" providerId="ADAL" clId="{92B1D3F3-67B2-4765-9B86-C4BC780B3CBA}" dt="2022-02-01T11:30:44.146" v="49"/>
          <ac:picMkLst>
            <pc:docMk/>
            <pc:sldMk cId="2414012109" sldId="327"/>
            <ac:picMk id="5" creationId="{027E0545-F707-41FB-9A4F-695A065E75AC}"/>
          </ac:picMkLst>
        </pc:picChg>
      </pc:sldChg>
      <pc:sldChg chg="addSp delSp modSp new del mod delAnim modAnim">
        <pc:chgData name="William Grey" userId="37b73424-c081-4fc2-b1af-363f4f3fd4f3" providerId="ADAL" clId="{92B1D3F3-67B2-4765-9B86-C4BC780B3CBA}" dt="2022-02-01T21:46:08.822" v="58" actId="47"/>
        <pc:sldMkLst>
          <pc:docMk/>
          <pc:sldMk cId="2171046427" sldId="328"/>
        </pc:sldMkLst>
        <pc:spChg chg="del">
          <ac:chgData name="William Grey" userId="37b73424-c081-4fc2-b1af-363f4f3fd4f3" providerId="ADAL" clId="{92B1D3F3-67B2-4765-9B86-C4BC780B3CBA}" dt="2022-02-01T21:12:48.642" v="51"/>
          <ac:spMkLst>
            <pc:docMk/>
            <pc:sldMk cId="2171046427" sldId="328"/>
            <ac:spMk id="3" creationId="{711839AF-A889-429A-AC10-03CCA5C1BAF5}"/>
          </ac:spMkLst>
        </pc:spChg>
        <pc:spChg chg="add mod">
          <ac:chgData name="William Grey" userId="37b73424-c081-4fc2-b1af-363f4f3fd4f3" providerId="ADAL" clId="{92B1D3F3-67B2-4765-9B86-C4BC780B3CBA}" dt="2022-02-01T21:46:04.955" v="57" actId="478"/>
          <ac:spMkLst>
            <pc:docMk/>
            <pc:sldMk cId="2171046427" sldId="328"/>
            <ac:spMk id="8" creationId="{F18931CA-628C-40BE-AC2A-3801C94E0DC4}"/>
          </ac:spMkLst>
        </pc:spChg>
        <pc:picChg chg="add del mod">
          <ac:chgData name="William Grey" userId="37b73424-c081-4fc2-b1af-363f4f3fd4f3" providerId="ADAL" clId="{92B1D3F3-67B2-4765-9B86-C4BC780B3CBA}" dt="2022-02-01T21:46:04.955" v="57" actId="478"/>
          <ac:picMkLst>
            <pc:docMk/>
            <pc:sldMk cId="2171046427" sldId="328"/>
            <ac:picMk id="4" creationId="{96CC960F-838E-4937-ABF3-11917077B324}"/>
          </ac:picMkLst>
        </pc:picChg>
        <pc:picChg chg="add del mod">
          <ac:chgData name="William Grey" userId="37b73424-c081-4fc2-b1af-363f4f3fd4f3" providerId="ADAL" clId="{92B1D3F3-67B2-4765-9B86-C4BC780B3CBA}" dt="2022-02-01T21:14:04.930" v="53" actId="478"/>
          <ac:picMkLst>
            <pc:docMk/>
            <pc:sldMk cId="2171046427" sldId="328"/>
            <ac:picMk id="5" creationId="{E5B2B4F2-ED02-48B0-8156-782AA28D94D6}"/>
          </ac:picMkLst>
        </pc:picChg>
        <pc:picChg chg="add del mod">
          <ac:chgData name="William Grey" userId="37b73424-c081-4fc2-b1af-363f4f3fd4f3" providerId="ADAL" clId="{92B1D3F3-67B2-4765-9B86-C4BC780B3CBA}" dt="2022-02-01T21:46:03.290" v="56" actId="478"/>
          <ac:picMkLst>
            <pc:docMk/>
            <pc:sldMk cId="2171046427" sldId="328"/>
            <ac:picMk id="6" creationId="{146EF7C5-CAF0-4E35-9927-E5983D1D970A}"/>
          </ac:picMkLst>
        </pc:picChg>
      </pc:sldChg>
    </pc:docChg>
  </pc:docChgLst>
  <pc:docChgLst>
    <pc:chgData name="William Grey" userId="37b73424-c081-4fc2-b1af-363f4f3fd4f3" providerId="ADAL" clId="{A7F4ACFF-1EB2-4826-AA04-5599406E16ED}"/>
    <pc:docChg chg="undo custSel addSld modSld">
      <pc:chgData name="William Grey" userId="37b73424-c081-4fc2-b1af-363f4f3fd4f3" providerId="ADAL" clId="{A7F4ACFF-1EB2-4826-AA04-5599406E16ED}" dt="2022-03-31T14:15:05.943" v="169" actId="20577"/>
      <pc:docMkLst>
        <pc:docMk/>
      </pc:docMkLst>
      <pc:sldChg chg="modSp mod">
        <pc:chgData name="William Grey" userId="37b73424-c081-4fc2-b1af-363f4f3fd4f3" providerId="ADAL" clId="{A7F4ACFF-1EB2-4826-AA04-5599406E16ED}" dt="2022-03-28T14:03:21.092" v="42" actId="20577"/>
        <pc:sldMkLst>
          <pc:docMk/>
          <pc:sldMk cId="1638695758" sldId="289"/>
        </pc:sldMkLst>
        <pc:spChg chg="mod">
          <ac:chgData name="William Grey" userId="37b73424-c081-4fc2-b1af-363f4f3fd4f3" providerId="ADAL" clId="{A7F4ACFF-1EB2-4826-AA04-5599406E16ED}" dt="2022-03-28T14:03:21.092" v="42" actId="20577"/>
          <ac:spMkLst>
            <pc:docMk/>
            <pc:sldMk cId="1638695758" sldId="289"/>
            <ac:spMk id="3" creationId="{00000000-0000-0000-0000-000000000000}"/>
          </ac:spMkLst>
        </pc:spChg>
      </pc:sldChg>
      <pc:sldChg chg="modSp new mod">
        <pc:chgData name="William Grey" userId="37b73424-c081-4fc2-b1af-363f4f3fd4f3" providerId="ADAL" clId="{A7F4ACFF-1EB2-4826-AA04-5599406E16ED}" dt="2022-03-31T14:13:13.859" v="64" actId="27636"/>
        <pc:sldMkLst>
          <pc:docMk/>
          <pc:sldMk cId="4192802697" sldId="328"/>
        </pc:sldMkLst>
        <pc:spChg chg="mod">
          <ac:chgData name="William Grey" userId="37b73424-c081-4fc2-b1af-363f4f3fd4f3" providerId="ADAL" clId="{A7F4ACFF-1EB2-4826-AA04-5599406E16ED}" dt="2022-03-31T14:13:13.859" v="64" actId="27636"/>
          <ac:spMkLst>
            <pc:docMk/>
            <pc:sldMk cId="4192802697" sldId="328"/>
            <ac:spMk id="2" creationId="{14503B3C-1E72-4615-A2E6-02BDA84A20B3}"/>
          </ac:spMkLst>
        </pc:spChg>
        <pc:spChg chg="mod">
          <ac:chgData name="William Grey" userId="37b73424-c081-4fc2-b1af-363f4f3fd4f3" providerId="ADAL" clId="{A7F4ACFF-1EB2-4826-AA04-5599406E16ED}" dt="2022-03-31T14:12:44.746" v="61" actId="2711"/>
          <ac:spMkLst>
            <pc:docMk/>
            <pc:sldMk cId="4192802697" sldId="328"/>
            <ac:spMk id="3" creationId="{327995C2-8BD5-4D18-A476-E94C80321899}"/>
          </ac:spMkLst>
        </pc:spChg>
      </pc:sldChg>
      <pc:sldChg chg="modSp add mod">
        <pc:chgData name="William Grey" userId="37b73424-c081-4fc2-b1af-363f4f3fd4f3" providerId="ADAL" clId="{A7F4ACFF-1EB2-4826-AA04-5599406E16ED}" dt="2022-03-31T14:15:05.943" v="169" actId="20577"/>
        <pc:sldMkLst>
          <pc:docMk/>
          <pc:sldMk cId="2073769357" sldId="329"/>
        </pc:sldMkLst>
        <pc:spChg chg="mod">
          <ac:chgData name="William Grey" userId="37b73424-c081-4fc2-b1af-363f4f3fd4f3" providerId="ADAL" clId="{A7F4ACFF-1EB2-4826-AA04-5599406E16ED}" dt="2022-03-31T14:15:05.943" v="169" actId="20577"/>
          <ac:spMkLst>
            <pc:docMk/>
            <pc:sldMk cId="2073769357" sldId="329"/>
            <ac:spMk id="2" creationId="{14503B3C-1E72-4615-A2E6-02BDA84A20B3}"/>
          </ac:spMkLst>
        </pc:spChg>
        <pc:spChg chg="mod">
          <ac:chgData name="William Grey" userId="37b73424-c081-4fc2-b1af-363f4f3fd4f3" providerId="ADAL" clId="{A7F4ACFF-1EB2-4826-AA04-5599406E16ED}" dt="2022-03-31T14:14:36.627" v="112" actId="20577"/>
          <ac:spMkLst>
            <pc:docMk/>
            <pc:sldMk cId="2073769357" sldId="329"/>
            <ac:spMk id="3" creationId="{327995C2-8BD5-4D18-A476-E94C80321899}"/>
          </ac:spMkLst>
        </pc:spChg>
      </pc:sldChg>
    </pc:docChg>
  </pc:docChgLst>
  <pc:docChgLst>
    <pc:chgData name="William Grey" userId="37b73424-c081-4fc2-b1af-363f4f3fd4f3" providerId="ADAL" clId="{35C86341-F5E6-4943-A648-5DF4423B2A19}"/>
    <pc:docChg chg="modSld">
      <pc:chgData name="William Grey" userId="37b73424-c081-4fc2-b1af-363f4f3fd4f3" providerId="ADAL" clId="{35C86341-F5E6-4943-A648-5DF4423B2A19}" dt="2022-02-02T13:51:15.151" v="2" actId="20577"/>
      <pc:docMkLst>
        <pc:docMk/>
      </pc:docMkLst>
      <pc:sldChg chg="modSp mod">
        <pc:chgData name="William Grey" userId="37b73424-c081-4fc2-b1af-363f4f3fd4f3" providerId="ADAL" clId="{35C86341-F5E6-4943-A648-5DF4423B2A19}" dt="2022-02-02T13:51:15.151" v="2" actId="20577"/>
        <pc:sldMkLst>
          <pc:docMk/>
          <pc:sldMk cId="3063591636" sldId="309"/>
        </pc:sldMkLst>
        <pc:spChg chg="mod">
          <ac:chgData name="William Grey" userId="37b73424-c081-4fc2-b1af-363f4f3fd4f3" providerId="ADAL" clId="{35C86341-F5E6-4943-A648-5DF4423B2A19}" dt="2022-02-02T13:51:15.151" v="2" actId="20577"/>
          <ac:spMkLst>
            <pc:docMk/>
            <pc:sldMk cId="3063591636" sldId="309"/>
            <ac:spMk id="4" creationId="{C616DDC5-4E04-44ED-8AA7-86236035F2CE}"/>
          </ac:spMkLst>
        </pc:spChg>
      </pc:sldChg>
    </pc:docChg>
  </pc:docChgLst>
  <pc:docChgLst>
    <pc:chgData name="William Grey" userId="37b73424-c081-4fc2-b1af-363f4f3fd4f3" providerId="ADAL" clId="{EB44F0EA-501B-44E6-9170-D1458B401211}"/>
    <pc:docChg chg="custSel modSld">
      <pc:chgData name="William Grey" userId="37b73424-c081-4fc2-b1af-363f4f3fd4f3" providerId="ADAL" clId="{EB44F0EA-501B-44E6-9170-D1458B401211}" dt="2020-01-08T10:06:39.258" v="114" actId="1076"/>
      <pc:docMkLst>
        <pc:docMk/>
      </pc:docMkLst>
      <pc:sldChg chg="addSp delSp modSp">
        <pc:chgData name="William Grey" userId="37b73424-c081-4fc2-b1af-363f4f3fd4f3" providerId="ADAL" clId="{EB44F0EA-501B-44E6-9170-D1458B401211}" dt="2020-01-08T10:06:39.258" v="114" actId="1076"/>
        <pc:sldMkLst>
          <pc:docMk/>
          <pc:sldMk cId="1544862376" sldId="297"/>
        </pc:sldMkLst>
        <pc:spChg chg="mod">
          <ac:chgData name="William Grey" userId="37b73424-c081-4fc2-b1af-363f4f3fd4f3" providerId="ADAL" clId="{EB44F0EA-501B-44E6-9170-D1458B401211}" dt="2020-01-08T10:04:04.579" v="0" actId="14100"/>
          <ac:spMkLst>
            <pc:docMk/>
            <pc:sldMk cId="1544862376" sldId="297"/>
            <ac:spMk id="3" creationId="{00000000-0000-0000-0000-000000000000}"/>
          </ac:spMkLst>
        </pc:spChg>
        <pc:spChg chg="add mod">
          <ac:chgData name="William Grey" userId="37b73424-c081-4fc2-b1af-363f4f3fd4f3" providerId="ADAL" clId="{EB44F0EA-501B-44E6-9170-D1458B401211}" dt="2020-01-08T10:06:39.258" v="114" actId="1076"/>
          <ac:spMkLst>
            <pc:docMk/>
            <pc:sldMk cId="1544862376" sldId="297"/>
            <ac:spMk id="6" creationId="{03271462-AC88-43EC-AC34-CEF3774B21CB}"/>
          </ac:spMkLst>
        </pc:spChg>
        <pc:cxnChg chg="add del mod">
          <ac:chgData name="William Grey" userId="37b73424-c081-4fc2-b1af-363f4f3fd4f3" providerId="ADAL" clId="{EB44F0EA-501B-44E6-9170-D1458B401211}" dt="2020-01-08T10:05:07.276" v="2" actId="478"/>
          <ac:cxnSpMkLst>
            <pc:docMk/>
            <pc:sldMk cId="1544862376" sldId="297"/>
            <ac:cxnSpMk id="5" creationId="{30F0A84B-1FD9-4B6E-B01C-4EC3A682EF4E}"/>
          </ac:cxnSpMkLst>
        </pc:cxnChg>
      </pc:sldChg>
    </pc:docChg>
  </pc:docChgLst>
  <pc:docChgLst>
    <pc:chgData name="William Grey" userId="37b73424-c081-4fc2-b1af-363f4f3fd4f3" providerId="ADAL" clId="{BD0C907F-9859-4895-A2DE-CA328A7569DB}"/>
    <pc:docChg chg="undo custSel mod addSld delSld modSld sldOrd">
      <pc:chgData name="William Grey" userId="37b73424-c081-4fc2-b1af-363f4f3fd4f3" providerId="ADAL" clId="{BD0C907F-9859-4895-A2DE-CA328A7569DB}" dt="2020-11-24T16:00:07.085" v="2946" actId="20577"/>
      <pc:docMkLst>
        <pc:docMk/>
      </pc:docMkLst>
      <pc:sldChg chg="modSp mod">
        <pc:chgData name="William Grey" userId="37b73424-c081-4fc2-b1af-363f4f3fd4f3" providerId="ADAL" clId="{BD0C907F-9859-4895-A2DE-CA328A7569DB}" dt="2020-11-24T14:46:39.346" v="2722" actId="20577"/>
        <pc:sldMkLst>
          <pc:docMk/>
          <pc:sldMk cId="3155352988" sldId="256"/>
        </pc:sldMkLst>
        <pc:spChg chg="mod">
          <ac:chgData name="William Grey" userId="37b73424-c081-4fc2-b1af-363f4f3fd4f3" providerId="ADAL" clId="{BD0C907F-9859-4895-A2DE-CA328A7569DB}" dt="2020-11-24T14:46:39.346" v="2722" actId="20577"/>
          <ac:spMkLst>
            <pc:docMk/>
            <pc:sldMk cId="3155352988" sldId="256"/>
            <ac:spMk id="2" creationId="{00000000-0000-0000-0000-000000000000}"/>
          </ac:spMkLst>
        </pc:spChg>
        <pc:spChg chg="mod">
          <ac:chgData name="William Grey" userId="37b73424-c081-4fc2-b1af-363f4f3fd4f3" providerId="ADAL" clId="{BD0C907F-9859-4895-A2DE-CA328A7569DB}" dt="2020-11-24T13:58:14.424" v="1274" actId="20577"/>
          <ac:spMkLst>
            <pc:docMk/>
            <pc:sldMk cId="3155352988" sldId="256"/>
            <ac:spMk id="3" creationId="{00000000-0000-0000-0000-000000000000}"/>
          </ac:spMkLst>
        </pc:spChg>
      </pc:sldChg>
      <pc:sldChg chg="modSp add mod ord">
        <pc:chgData name="William Grey" userId="37b73424-c081-4fc2-b1af-363f4f3fd4f3" providerId="ADAL" clId="{BD0C907F-9859-4895-A2DE-CA328A7569DB}" dt="2020-11-24T15:55:11.375" v="2735"/>
        <pc:sldMkLst>
          <pc:docMk/>
          <pc:sldMk cId="43784654" sldId="291"/>
        </pc:sldMkLst>
        <pc:spChg chg="mod">
          <ac:chgData name="William Grey" userId="37b73424-c081-4fc2-b1af-363f4f3fd4f3" providerId="ADAL" clId="{BD0C907F-9859-4895-A2DE-CA328A7569DB}" dt="2020-11-24T15:55:04.379" v="2733" actId="20577"/>
          <ac:spMkLst>
            <pc:docMk/>
            <pc:sldMk cId="43784654" sldId="291"/>
            <ac:spMk id="3" creationId="{00000000-0000-0000-0000-000000000000}"/>
          </ac:spMkLst>
        </pc:spChg>
      </pc:sldChg>
      <pc:sldChg chg="del">
        <pc:chgData name="William Grey" userId="37b73424-c081-4fc2-b1af-363f4f3fd4f3" providerId="ADAL" clId="{BD0C907F-9859-4895-A2DE-CA328A7569DB}" dt="2020-11-24T14:10:30.282" v="1637" actId="2696"/>
        <pc:sldMkLst>
          <pc:docMk/>
          <pc:sldMk cId="1369247430" sldId="291"/>
        </pc:sldMkLst>
      </pc:sldChg>
      <pc:sldChg chg="modSp mod ord">
        <pc:chgData name="William Grey" userId="37b73424-c081-4fc2-b1af-363f4f3fd4f3" providerId="ADAL" clId="{BD0C907F-9859-4895-A2DE-CA328A7569DB}" dt="2020-11-24T14:13:22.556" v="1750" actId="20577"/>
        <pc:sldMkLst>
          <pc:docMk/>
          <pc:sldMk cId="1377390454" sldId="296"/>
        </pc:sldMkLst>
        <pc:spChg chg="mod">
          <ac:chgData name="William Grey" userId="37b73424-c081-4fc2-b1af-363f4f3fd4f3" providerId="ADAL" clId="{BD0C907F-9859-4895-A2DE-CA328A7569DB}" dt="2020-11-24T13:59:49.991" v="1358" actId="20577"/>
          <ac:spMkLst>
            <pc:docMk/>
            <pc:sldMk cId="1377390454" sldId="296"/>
            <ac:spMk id="2" creationId="{00000000-0000-0000-0000-000000000000}"/>
          </ac:spMkLst>
        </pc:spChg>
        <pc:spChg chg="mod">
          <ac:chgData name="William Grey" userId="37b73424-c081-4fc2-b1af-363f4f3fd4f3" providerId="ADAL" clId="{BD0C907F-9859-4895-A2DE-CA328A7569DB}" dt="2020-11-24T14:13:22.556" v="1750" actId="20577"/>
          <ac:spMkLst>
            <pc:docMk/>
            <pc:sldMk cId="1377390454" sldId="296"/>
            <ac:spMk id="3" creationId="{00000000-0000-0000-0000-000000000000}"/>
          </ac:spMkLst>
        </pc:spChg>
      </pc:sldChg>
      <pc:sldChg chg="addSp modSp mod ord">
        <pc:chgData name="William Grey" userId="37b73424-c081-4fc2-b1af-363f4f3fd4f3" providerId="ADAL" clId="{BD0C907F-9859-4895-A2DE-CA328A7569DB}" dt="2020-11-24T14:22:31.078" v="1907" actId="1076"/>
        <pc:sldMkLst>
          <pc:docMk/>
          <pc:sldMk cId="2752966908" sldId="300"/>
        </pc:sldMkLst>
        <pc:spChg chg="mod">
          <ac:chgData name="William Grey" userId="37b73424-c081-4fc2-b1af-363f4f3fd4f3" providerId="ADAL" clId="{BD0C907F-9859-4895-A2DE-CA328A7569DB}" dt="2020-11-24T14:22:10.262" v="1901" actId="21"/>
          <ac:spMkLst>
            <pc:docMk/>
            <pc:sldMk cId="2752966908" sldId="300"/>
            <ac:spMk id="3" creationId="{145A8773-03D5-4D17-8021-F3C85ABB2EB6}"/>
          </ac:spMkLst>
        </pc:spChg>
        <pc:spChg chg="add mod">
          <ac:chgData name="William Grey" userId="37b73424-c081-4fc2-b1af-363f4f3fd4f3" providerId="ADAL" clId="{BD0C907F-9859-4895-A2DE-CA328A7569DB}" dt="2020-11-24T14:22:31.078" v="1907" actId="1076"/>
          <ac:spMkLst>
            <pc:docMk/>
            <pc:sldMk cId="2752966908" sldId="300"/>
            <ac:spMk id="4" creationId="{B433D2A7-C948-4584-BE71-81A970B71236}"/>
          </ac:spMkLst>
        </pc:spChg>
      </pc:sldChg>
      <pc:sldChg chg="addSp delSp modSp mod ord setBg setClrOvrMap">
        <pc:chgData name="William Grey" userId="37b73424-c081-4fc2-b1af-363f4f3fd4f3" providerId="ADAL" clId="{BD0C907F-9859-4895-A2DE-CA328A7569DB}" dt="2020-11-24T15:58:22.279" v="2747" actId="26606"/>
        <pc:sldMkLst>
          <pc:docMk/>
          <pc:sldMk cId="2861895172" sldId="305"/>
        </pc:sldMkLst>
        <pc:spChg chg="mod">
          <ac:chgData name="William Grey" userId="37b73424-c081-4fc2-b1af-363f4f3fd4f3" providerId="ADAL" clId="{BD0C907F-9859-4895-A2DE-CA328A7569DB}" dt="2020-11-24T15:58:22.279" v="2747" actId="26606"/>
          <ac:spMkLst>
            <pc:docMk/>
            <pc:sldMk cId="2861895172" sldId="305"/>
            <ac:spMk id="2" creationId="{4D773A62-C3C5-4C03-9707-91C09CF6B870}"/>
          </ac:spMkLst>
        </pc:spChg>
        <pc:spChg chg="mod ord">
          <ac:chgData name="William Grey" userId="37b73424-c081-4fc2-b1af-363f4f3fd4f3" providerId="ADAL" clId="{BD0C907F-9859-4895-A2DE-CA328A7569DB}" dt="2020-11-24T15:58:22.279" v="2747" actId="26606"/>
          <ac:spMkLst>
            <pc:docMk/>
            <pc:sldMk cId="2861895172" sldId="305"/>
            <ac:spMk id="3" creationId="{D3951B3C-5393-4ACF-B103-FCABBE5740EB}"/>
          </ac:spMkLst>
        </pc:spChg>
        <pc:spChg chg="add del">
          <ac:chgData name="William Grey" userId="37b73424-c081-4fc2-b1af-363f4f3fd4f3" providerId="ADAL" clId="{BD0C907F-9859-4895-A2DE-CA328A7569DB}" dt="2020-11-24T15:58:11.074" v="2742" actId="26606"/>
          <ac:spMkLst>
            <pc:docMk/>
            <pc:sldMk cId="2861895172" sldId="305"/>
            <ac:spMk id="14" creationId="{F88DA1F7-243F-4238-B2E5-D9BC0A53C2D9}"/>
          </ac:spMkLst>
        </pc:spChg>
        <pc:spChg chg="add del">
          <ac:chgData name="William Grey" userId="37b73424-c081-4fc2-b1af-363f4f3fd4f3" providerId="ADAL" clId="{BD0C907F-9859-4895-A2DE-CA328A7569DB}" dt="2020-11-24T15:58:11.074" v="2742" actId="26606"/>
          <ac:spMkLst>
            <pc:docMk/>
            <pc:sldMk cId="2861895172" sldId="305"/>
            <ac:spMk id="16" creationId="{A7FC5E3B-10AB-47E5-A8FC-14E8B42CE5A1}"/>
          </ac:spMkLst>
        </pc:spChg>
        <pc:spChg chg="add del">
          <ac:chgData name="William Grey" userId="37b73424-c081-4fc2-b1af-363f4f3fd4f3" providerId="ADAL" clId="{BD0C907F-9859-4895-A2DE-CA328A7569DB}" dt="2020-11-24T15:58:13.602" v="2744" actId="26606"/>
          <ac:spMkLst>
            <pc:docMk/>
            <pc:sldMk cId="2861895172" sldId="305"/>
            <ac:spMk id="18" creationId="{38A69B74-22E3-47CC-823F-18BE7930C814}"/>
          </ac:spMkLst>
        </pc:spChg>
        <pc:spChg chg="add del">
          <ac:chgData name="William Grey" userId="37b73424-c081-4fc2-b1af-363f4f3fd4f3" providerId="ADAL" clId="{BD0C907F-9859-4895-A2DE-CA328A7569DB}" dt="2020-11-24T15:58:13.602" v="2744" actId="26606"/>
          <ac:spMkLst>
            <pc:docMk/>
            <pc:sldMk cId="2861895172" sldId="305"/>
            <ac:spMk id="19" creationId="{799A8B4F-0FED-46C0-9186-5A8E116D8744}"/>
          </ac:spMkLst>
        </pc:spChg>
        <pc:spChg chg="add del">
          <ac:chgData name="William Grey" userId="37b73424-c081-4fc2-b1af-363f4f3fd4f3" providerId="ADAL" clId="{BD0C907F-9859-4895-A2DE-CA328A7569DB}" dt="2020-11-24T15:58:13.602" v="2744" actId="26606"/>
          <ac:spMkLst>
            <pc:docMk/>
            <pc:sldMk cId="2861895172" sldId="305"/>
            <ac:spMk id="20" creationId="{1778637B-5DB8-4A75-B2E6-FC2B1BB9A7DB}"/>
          </ac:spMkLst>
        </pc:spChg>
        <pc:spChg chg="add del">
          <ac:chgData name="William Grey" userId="37b73424-c081-4fc2-b1af-363f4f3fd4f3" providerId="ADAL" clId="{BD0C907F-9859-4895-A2DE-CA328A7569DB}" dt="2020-11-24T15:58:13.602" v="2744" actId="26606"/>
          <ac:spMkLst>
            <pc:docMk/>
            <pc:sldMk cId="2861895172" sldId="305"/>
            <ac:spMk id="22" creationId="{0035A30C-45F3-4EFB-B2E8-6E2A11843D39}"/>
          </ac:spMkLst>
        </pc:spChg>
        <pc:spChg chg="add del">
          <ac:chgData name="William Grey" userId="37b73424-c081-4fc2-b1af-363f4f3fd4f3" providerId="ADAL" clId="{BD0C907F-9859-4895-A2DE-CA328A7569DB}" dt="2020-11-24T15:58:22.273" v="2746" actId="26606"/>
          <ac:spMkLst>
            <pc:docMk/>
            <pc:sldMk cId="2861895172" sldId="305"/>
            <ac:spMk id="24" creationId="{F88DA1F7-243F-4238-B2E5-D9BC0A53C2D9}"/>
          </ac:spMkLst>
        </pc:spChg>
        <pc:spChg chg="add del">
          <ac:chgData name="William Grey" userId="37b73424-c081-4fc2-b1af-363f4f3fd4f3" providerId="ADAL" clId="{BD0C907F-9859-4895-A2DE-CA328A7569DB}" dt="2020-11-24T15:58:22.273" v="2746" actId="26606"/>
          <ac:spMkLst>
            <pc:docMk/>
            <pc:sldMk cId="2861895172" sldId="305"/>
            <ac:spMk id="25" creationId="{A7FC5E3B-10AB-47E5-A8FC-14E8B42CE5A1}"/>
          </ac:spMkLst>
        </pc:spChg>
        <pc:picChg chg="add mod ord">
          <ac:chgData name="William Grey" userId="37b73424-c081-4fc2-b1af-363f4f3fd4f3" providerId="ADAL" clId="{BD0C907F-9859-4895-A2DE-CA328A7569DB}" dt="2020-11-24T15:58:22.273" v="2746" actId="26606"/>
          <ac:picMkLst>
            <pc:docMk/>
            <pc:sldMk cId="2861895172" sldId="305"/>
            <ac:picMk id="5" creationId="{F519A4AD-571A-4300-8F13-3DC20C2462D5}"/>
          </ac:picMkLst>
        </pc:picChg>
        <pc:picChg chg="add mod ord">
          <ac:chgData name="William Grey" userId="37b73424-c081-4fc2-b1af-363f4f3fd4f3" providerId="ADAL" clId="{BD0C907F-9859-4895-A2DE-CA328A7569DB}" dt="2020-11-24T15:58:22.279" v="2747" actId="26606"/>
          <ac:picMkLst>
            <pc:docMk/>
            <pc:sldMk cId="2861895172" sldId="305"/>
            <ac:picMk id="7" creationId="{356B5EA4-3192-4F2D-9431-C29D01D0E63D}"/>
          </ac:picMkLst>
        </pc:picChg>
        <pc:picChg chg="add mod ord">
          <ac:chgData name="William Grey" userId="37b73424-c081-4fc2-b1af-363f4f3fd4f3" providerId="ADAL" clId="{BD0C907F-9859-4895-A2DE-CA328A7569DB}" dt="2020-11-24T15:58:22.279" v="2747" actId="26606"/>
          <ac:picMkLst>
            <pc:docMk/>
            <pc:sldMk cId="2861895172" sldId="305"/>
            <ac:picMk id="9" creationId="{FBB8A477-3431-43DD-AD42-754ABD0C66EC}"/>
          </ac:picMkLst>
        </pc:picChg>
        <pc:picChg chg="add del">
          <ac:chgData name="William Grey" userId="37b73424-c081-4fc2-b1af-363f4f3fd4f3" providerId="ADAL" clId="{BD0C907F-9859-4895-A2DE-CA328A7569DB}" dt="2020-11-24T15:58:13.602" v="2744" actId="26606"/>
          <ac:picMkLst>
            <pc:docMk/>
            <pc:sldMk cId="2861895172" sldId="305"/>
            <ac:picMk id="21" creationId="{DA6861EE-7660-46C9-80BD-173B8F7454B8}"/>
          </ac:picMkLst>
        </pc:picChg>
      </pc:sldChg>
      <pc:sldChg chg="del">
        <pc:chgData name="William Grey" userId="37b73424-c081-4fc2-b1af-363f4f3fd4f3" providerId="ADAL" clId="{BD0C907F-9859-4895-A2DE-CA328A7569DB}" dt="2020-11-24T14:33:22.390" v="2324" actId="47"/>
        <pc:sldMkLst>
          <pc:docMk/>
          <pc:sldMk cId="3873960991" sldId="306"/>
        </pc:sldMkLst>
      </pc:sldChg>
      <pc:sldChg chg="modSp mod">
        <pc:chgData name="William Grey" userId="37b73424-c081-4fc2-b1af-363f4f3fd4f3" providerId="ADAL" clId="{BD0C907F-9859-4895-A2DE-CA328A7569DB}" dt="2020-11-24T14:41:55.461" v="2481" actId="20577"/>
        <pc:sldMkLst>
          <pc:docMk/>
          <pc:sldMk cId="1286271431" sldId="307"/>
        </pc:sldMkLst>
        <pc:spChg chg="mod">
          <ac:chgData name="William Grey" userId="37b73424-c081-4fc2-b1af-363f4f3fd4f3" providerId="ADAL" clId="{BD0C907F-9859-4895-A2DE-CA328A7569DB}" dt="2020-11-24T14:41:55.461" v="2481" actId="20577"/>
          <ac:spMkLst>
            <pc:docMk/>
            <pc:sldMk cId="1286271431" sldId="307"/>
            <ac:spMk id="2" creationId="{4D773A62-C3C5-4C03-9707-91C09CF6B870}"/>
          </ac:spMkLst>
        </pc:spChg>
      </pc:sldChg>
      <pc:sldChg chg="modSp mod ord">
        <pc:chgData name="William Grey" userId="37b73424-c081-4fc2-b1af-363f4f3fd4f3" providerId="ADAL" clId="{BD0C907F-9859-4895-A2DE-CA328A7569DB}" dt="2020-11-24T09:37:08.885" v="573" actId="20577"/>
        <pc:sldMkLst>
          <pc:docMk/>
          <pc:sldMk cId="678526421" sldId="308"/>
        </pc:sldMkLst>
        <pc:graphicFrameChg chg="modGraphic">
          <ac:chgData name="William Grey" userId="37b73424-c081-4fc2-b1af-363f4f3fd4f3" providerId="ADAL" clId="{BD0C907F-9859-4895-A2DE-CA328A7569DB}" dt="2020-11-24T09:37:08.885" v="573" actId="20577"/>
          <ac:graphicFrameMkLst>
            <pc:docMk/>
            <pc:sldMk cId="678526421" sldId="308"/>
            <ac:graphicFrameMk id="5" creationId="{0844999C-ABAD-454B-9DED-06D766D06FC9}"/>
          </ac:graphicFrameMkLst>
        </pc:graphicFrameChg>
      </pc:sldChg>
      <pc:sldChg chg="modSp mod ord">
        <pc:chgData name="William Grey" userId="37b73424-c081-4fc2-b1af-363f4f3fd4f3" providerId="ADAL" clId="{BD0C907F-9859-4895-A2DE-CA328A7569DB}" dt="2020-11-24T15:53:42.195" v="2723" actId="20577"/>
        <pc:sldMkLst>
          <pc:docMk/>
          <pc:sldMk cId="3063591636" sldId="309"/>
        </pc:sldMkLst>
        <pc:spChg chg="mod">
          <ac:chgData name="William Grey" userId="37b73424-c081-4fc2-b1af-363f4f3fd4f3" providerId="ADAL" clId="{BD0C907F-9859-4895-A2DE-CA328A7569DB}" dt="2020-11-24T10:48:05.877" v="745" actId="20577"/>
          <ac:spMkLst>
            <pc:docMk/>
            <pc:sldMk cId="3063591636" sldId="309"/>
            <ac:spMk id="2" creationId="{12C276D2-8523-49BB-85DB-EF3BECB138CE}"/>
          </ac:spMkLst>
        </pc:spChg>
        <pc:spChg chg="mod">
          <ac:chgData name="William Grey" userId="37b73424-c081-4fc2-b1af-363f4f3fd4f3" providerId="ADAL" clId="{BD0C907F-9859-4895-A2DE-CA328A7569DB}" dt="2020-11-24T15:53:42.195" v="2723" actId="20577"/>
          <ac:spMkLst>
            <pc:docMk/>
            <pc:sldMk cId="3063591636" sldId="309"/>
            <ac:spMk id="3" creationId="{8E092AF4-B658-420E-AC62-F64F2137FA2A}"/>
          </ac:spMkLst>
        </pc:spChg>
        <pc:graphicFrameChg chg="mod modGraphic">
          <ac:chgData name="William Grey" userId="37b73424-c081-4fc2-b1af-363f4f3fd4f3" providerId="ADAL" clId="{BD0C907F-9859-4895-A2DE-CA328A7569DB}" dt="2020-11-24T10:52:33.842" v="827" actId="2711"/>
          <ac:graphicFrameMkLst>
            <pc:docMk/>
            <pc:sldMk cId="3063591636" sldId="309"/>
            <ac:graphicFrameMk id="5" creationId="{0844999C-ABAD-454B-9DED-06D766D06FC9}"/>
          </ac:graphicFrameMkLst>
        </pc:graphicFrameChg>
      </pc:sldChg>
      <pc:sldChg chg="addSp modSp mod ord modAnim">
        <pc:chgData name="William Grey" userId="37b73424-c081-4fc2-b1af-363f4f3fd4f3" providerId="ADAL" clId="{BD0C907F-9859-4895-A2DE-CA328A7569DB}" dt="2020-11-24T14:08:16.215" v="1598" actId="255"/>
        <pc:sldMkLst>
          <pc:docMk/>
          <pc:sldMk cId="2740091409" sldId="310"/>
        </pc:sldMkLst>
        <pc:spChg chg="mod">
          <ac:chgData name="William Grey" userId="37b73424-c081-4fc2-b1af-363f4f3fd4f3" providerId="ADAL" clId="{BD0C907F-9859-4895-A2DE-CA328A7569DB}" dt="2020-11-24T14:06:12.034" v="1518" actId="2711"/>
          <ac:spMkLst>
            <pc:docMk/>
            <pc:sldMk cId="2740091409" sldId="310"/>
            <ac:spMk id="3" creationId="{B9C2D72E-E46E-4D2F-854C-7A46C187C379}"/>
          </ac:spMkLst>
        </pc:spChg>
        <pc:spChg chg="mod">
          <ac:chgData name="William Grey" userId="37b73424-c081-4fc2-b1af-363f4f3fd4f3" providerId="ADAL" clId="{BD0C907F-9859-4895-A2DE-CA328A7569DB}" dt="2020-11-24T14:06:30.052" v="1523" actId="1076"/>
          <ac:spMkLst>
            <pc:docMk/>
            <pc:sldMk cId="2740091409" sldId="310"/>
            <ac:spMk id="5" creationId="{06E8068C-55EE-43C4-BCD8-53F78146592D}"/>
          </ac:spMkLst>
        </pc:spChg>
        <pc:spChg chg="add mod">
          <ac:chgData name="William Grey" userId="37b73424-c081-4fc2-b1af-363f4f3fd4f3" providerId="ADAL" clId="{BD0C907F-9859-4895-A2DE-CA328A7569DB}" dt="2020-11-24T14:08:02.117" v="1597" actId="14100"/>
          <ac:spMkLst>
            <pc:docMk/>
            <pc:sldMk cId="2740091409" sldId="310"/>
            <ac:spMk id="6" creationId="{FA605A39-745C-4220-8116-044F6F17A804}"/>
          </ac:spMkLst>
        </pc:spChg>
        <pc:spChg chg="mod">
          <ac:chgData name="William Grey" userId="37b73424-c081-4fc2-b1af-363f4f3fd4f3" providerId="ADAL" clId="{BD0C907F-9859-4895-A2DE-CA328A7569DB}" dt="2020-11-24T14:08:16.215" v="1598" actId="255"/>
          <ac:spMkLst>
            <pc:docMk/>
            <pc:sldMk cId="2740091409" sldId="310"/>
            <ac:spMk id="7" creationId="{30CD6D4F-A9C8-44EC-AD4A-274065401072}"/>
          </ac:spMkLst>
        </pc:spChg>
        <pc:spChg chg="add mod">
          <ac:chgData name="William Grey" userId="37b73424-c081-4fc2-b1af-363f4f3fd4f3" providerId="ADAL" clId="{BD0C907F-9859-4895-A2DE-CA328A7569DB}" dt="2020-11-24T14:07:59.250" v="1596" actId="14100"/>
          <ac:spMkLst>
            <pc:docMk/>
            <pc:sldMk cId="2740091409" sldId="310"/>
            <ac:spMk id="8" creationId="{52F71C67-F173-431B-B816-5CF2B8FDBB17}"/>
          </ac:spMkLst>
        </pc:spChg>
        <pc:spChg chg="add mod">
          <ac:chgData name="William Grey" userId="37b73424-c081-4fc2-b1af-363f4f3fd4f3" providerId="ADAL" clId="{BD0C907F-9859-4895-A2DE-CA328A7569DB}" dt="2020-11-24T14:07:49.736" v="1594" actId="1076"/>
          <ac:spMkLst>
            <pc:docMk/>
            <pc:sldMk cId="2740091409" sldId="310"/>
            <ac:spMk id="9" creationId="{DC4712E9-D67B-420E-876B-CC338FC30067}"/>
          </ac:spMkLst>
        </pc:spChg>
        <pc:spChg chg="add mod">
          <ac:chgData name="William Grey" userId="37b73424-c081-4fc2-b1af-363f4f3fd4f3" providerId="ADAL" clId="{BD0C907F-9859-4895-A2DE-CA328A7569DB}" dt="2020-11-24T14:07:52.800" v="1595" actId="1076"/>
          <ac:spMkLst>
            <pc:docMk/>
            <pc:sldMk cId="2740091409" sldId="310"/>
            <ac:spMk id="10" creationId="{9448F5C4-5BCE-4666-BB7A-781B9D6C9332}"/>
          </ac:spMkLst>
        </pc:spChg>
        <pc:graphicFrameChg chg="mod modGraphic">
          <ac:chgData name="William Grey" userId="37b73424-c081-4fc2-b1af-363f4f3fd4f3" providerId="ADAL" clId="{BD0C907F-9859-4895-A2DE-CA328A7569DB}" dt="2020-11-24T14:07:46.830" v="1593" actId="2711"/>
          <ac:graphicFrameMkLst>
            <pc:docMk/>
            <pc:sldMk cId="2740091409" sldId="310"/>
            <ac:graphicFrameMk id="4" creationId="{8E206D31-0EC7-45CB-B69F-30FBE0DB0669}"/>
          </ac:graphicFrameMkLst>
        </pc:graphicFrameChg>
      </pc:sldChg>
      <pc:sldChg chg="del">
        <pc:chgData name="William Grey" userId="37b73424-c081-4fc2-b1af-363f4f3fd4f3" providerId="ADAL" clId="{BD0C907F-9859-4895-A2DE-CA328A7569DB}" dt="2020-11-24T14:40:34.215" v="2476" actId="47"/>
        <pc:sldMkLst>
          <pc:docMk/>
          <pc:sldMk cId="1136051982" sldId="311"/>
        </pc:sldMkLst>
      </pc:sldChg>
      <pc:sldChg chg="del">
        <pc:chgData name="William Grey" userId="37b73424-c081-4fc2-b1af-363f4f3fd4f3" providerId="ADAL" clId="{BD0C907F-9859-4895-A2DE-CA328A7569DB}" dt="2020-11-24T14:40:35.477" v="2477" actId="47"/>
        <pc:sldMkLst>
          <pc:docMk/>
          <pc:sldMk cId="1974422820" sldId="312"/>
        </pc:sldMkLst>
      </pc:sldChg>
      <pc:sldChg chg="del">
        <pc:chgData name="William Grey" userId="37b73424-c081-4fc2-b1af-363f4f3fd4f3" providerId="ADAL" clId="{BD0C907F-9859-4895-A2DE-CA328A7569DB}" dt="2020-11-24T14:17:15.778" v="1763" actId="2696"/>
        <pc:sldMkLst>
          <pc:docMk/>
          <pc:sldMk cId="685237356" sldId="313"/>
        </pc:sldMkLst>
      </pc:sldChg>
      <pc:sldChg chg="addSp modSp add mod">
        <pc:chgData name="William Grey" userId="37b73424-c081-4fc2-b1af-363f4f3fd4f3" providerId="ADAL" clId="{BD0C907F-9859-4895-A2DE-CA328A7569DB}" dt="2020-11-24T14:22:02.194" v="1900" actId="1076"/>
        <pc:sldMkLst>
          <pc:docMk/>
          <pc:sldMk cId="3976298958" sldId="313"/>
        </pc:sldMkLst>
        <pc:spChg chg="mod">
          <ac:chgData name="William Grey" userId="37b73424-c081-4fc2-b1af-363f4f3fd4f3" providerId="ADAL" clId="{BD0C907F-9859-4895-A2DE-CA328A7569DB}" dt="2020-11-24T14:21:30.557" v="1895" actId="21"/>
          <ac:spMkLst>
            <pc:docMk/>
            <pc:sldMk cId="3976298958" sldId="313"/>
            <ac:spMk id="3" creationId="{145A8773-03D5-4D17-8021-F3C85ABB2EB6}"/>
          </ac:spMkLst>
        </pc:spChg>
        <pc:spChg chg="add mod">
          <ac:chgData name="William Grey" userId="37b73424-c081-4fc2-b1af-363f4f3fd4f3" providerId="ADAL" clId="{BD0C907F-9859-4895-A2DE-CA328A7569DB}" dt="2020-11-24T14:22:02.194" v="1900" actId="1076"/>
          <ac:spMkLst>
            <pc:docMk/>
            <pc:sldMk cId="3976298958" sldId="313"/>
            <ac:spMk id="4" creationId="{7978FC1A-5DAB-4AA5-846B-4B45813839F5}"/>
          </ac:spMkLst>
        </pc:spChg>
      </pc:sldChg>
      <pc:sldChg chg="modSp del mod">
        <pc:chgData name="William Grey" userId="37b73424-c081-4fc2-b1af-363f4f3fd4f3" providerId="ADAL" clId="{BD0C907F-9859-4895-A2DE-CA328A7569DB}" dt="2020-11-24T14:17:15.778" v="1763" actId="2696"/>
        <pc:sldMkLst>
          <pc:docMk/>
          <pc:sldMk cId="527377895" sldId="314"/>
        </pc:sldMkLst>
        <pc:spChg chg="mod">
          <ac:chgData name="William Grey" userId="37b73424-c081-4fc2-b1af-363f4f3fd4f3" providerId="ADAL" clId="{BD0C907F-9859-4895-A2DE-CA328A7569DB}" dt="2020-11-24T10:08:14.248" v="632" actId="20577"/>
          <ac:spMkLst>
            <pc:docMk/>
            <pc:sldMk cId="527377895" sldId="314"/>
            <ac:spMk id="3" creationId="{851F8FB6-C727-4D26-A282-6D0DA1268FDF}"/>
          </ac:spMkLst>
        </pc:spChg>
      </pc:sldChg>
      <pc:sldChg chg="modSp add mod">
        <pc:chgData name="William Grey" userId="37b73424-c081-4fc2-b1af-363f4f3fd4f3" providerId="ADAL" clId="{BD0C907F-9859-4895-A2DE-CA328A7569DB}" dt="2020-11-24T14:25:09.990" v="2000" actId="20577"/>
        <pc:sldMkLst>
          <pc:docMk/>
          <pc:sldMk cId="2670434738" sldId="314"/>
        </pc:sldMkLst>
        <pc:spChg chg="mod">
          <ac:chgData name="William Grey" userId="37b73424-c081-4fc2-b1af-363f4f3fd4f3" providerId="ADAL" clId="{BD0C907F-9859-4895-A2DE-CA328A7569DB}" dt="2020-11-24T14:23:43.101" v="1940" actId="20577"/>
          <ac:spMkLst>
            <pc:docMk/>
            <pc:sldMk cId="2670434738" sldId="314"/>
            <ac:spMk id="2" creationId="{47E39B40-E58F-4E53-82F4-6E66C6F29105}"/>
          </ac:spMkLst>
        </pc:spChg>
        <pc:spChg chg="mod">
          <ac:chgData name="William Grey" userId="37b73424-c081-4fc2-b1af-363f4f3fd4f3" providerId="ADAL" clId="{BD0C907F-9859-4895-A2DE-CA328A7569DB}" dt="2020-11-24T14:25:09.990" v="2000" actId="20577"/>
          <ac:spMkLst>
            <pc:docMk/>
            <pc:sldMk cId="2670434738" sldId="314"/>
            <ac:spMk id="3" creationId="{851F8FB6-C727-4D26-A282-6D0DA1268FDF}"/>
          </ac:spMkLst>
        </pc:spChg>
      </pc:sldChg>
      <pc:sldChg chg="modSp add mod">
        <pc:chgData name="William Grey" userId="37b73424-c081-4fc2-b1af-363f4f3fd4f3" providerId="ADAL" clId="{BD0C907F-9859-4895-A2DE-CA328A7569DB}" dt="2020-11-24T10:48:39.416" v="758" actId="20577"/>
        <pc:sldMkLst>
          <pc:docMk/>
          <pc:sldMk cId="809081957" sldId="315"/>
        </pc:sldMkLst>
        <pc:graphicFrameChg chg="mod modGraphic">
          <ac:chgData name="William Grey" userId="37b73424-c081-4fc2-b1af-363f4f3fd4f3" providerId="ADAL" clId="{BD0C907F-9859-4895-A2DE-CA328A7569DB}" dt="2020-11-24T10:48:39.416" v="758" actId="20577"/>
          <ac:graphicFrameMkLst>
            <pc:docMk/>
            <pc:sldMk cId="809081957" sldId="315"/>
            <ac:graphicFrameMk id="5" creationId="{0844999C-ABAD-454B-9DED-06D766D06FC9}"/>
          </ac:graphicFrameMkLst>
        </pc:graphicFrameChg>
      </pc:sldChg>
      <pc:sldChg chg="modSp add mod">
        <pc:chgData name="William Grey" userId="37b73424-c081-4fc2-b1af-363f4f3fd4f3" providerId="ADAL" clId="{BD0C907F-9859-4895-A2DE-CA328A7569DB}" dt="2020-11-24T14:07:29.339" v="1591" actId="2711"/>
        <pc:sldMkLst>
          <pc:docMk/>
          <pc:sldMk cId="682203588" sldId="316"/>
        </pc:sldMkLst>
        <pc:spChg chg="mod">
          <ac:chgData name="William Grey" userId="37b73424-c081-4fc2-b1af-363f4f3fd4f3" providerId="ADAL" clId="{BD0C907F-9859-4895-A2DE-CA328A7569DB}" dt="2020-11-24T09:09:46.791" v="123" actId="20577"/>
          <ac:spMkLst>
            <pc:docMk/>
            <pc:sldMk cId="682203588" sldId="316"/>
            <ac:spMk id="2" creationId="{12C276D2-8523-49BB-85DB-EF3BECB138CE}"/>
          </ac:spMkLst>
        </pc:spChg>
        <pc:spChg chg="mod">
          <ac:chgData name="William Grey" userId="37b73424-c081-4fc2-b1af-363f4f3fd4f3" providerId="ADAL" clId="{BD0C907F-9859-4895-A2DE-CA328A7569DB}" dt="2020-11-24T14:07:10.228" v="1590" actId="20577"/>
          <ac:spMkLst>
            <pc:docMk/>
            <pc:sldMk cId="682203588" sldId="316"/>
            <ac:spMk id="3" creationId="{8E092AF4-B658-420E-AC62-F64F2137FA2A}"/>
          </ac:spMkLst>
        </pc:spChg>
        <pc:graphicFrameChg chg="modGraphic">
          <ac:chgData name="William Grey" userId="37b73424-c081-4fc2-b1af-363f4f3fd4f3" providerId="ADAL" clId="{BD0C907F-9859-4895-A2DE-CA328A7569DB}" dt="2020-11-24T14:07:29.339" v="1591" actId="2711"/>
          <ac:graphicFrameMkLst>
            <pc:docMk/>
            <pc:sldMk cId="682203588" sldId="316"/>
            <ac:graphicFrameMk id="5" creationId="{0844999C-ABAD-454B-9DED-06D766D06FC9}"/>
          </ac:graphicFrameMkLst>
        </pc:graphicFrameChg>
      </pc:sldChg>
      <pc:sldChg chg="addSp delSp modSp new mod">
        <pc:chgData name="William Grey" userId="37b73424-c081-4fc2-b1af-363f4f3fd4f3" providerId="ADAL" clId="{BD0C907F-9859-4895-A2DE-CA328A7569DB}" dt="2020-11-24T14:09:31.036" v="1634" actId="113"/>
        <pc:sldMkLst>
          <pc:docMk/>
          <pc:sldMk cId="2493480838" sldId="317"/>
        </pc:sldMkLst>
        <pc:spChg chg="mod">
          <ac:chgData name="William Grey" userId="37b73424-c081-4fc2-b1af-363f4f3fd4f3" providerId="ADAL" clId="{BD0C907F-9859-4895-A2DE-CA328A7569DB}" dt="2020-11-24T09:27:08.353" v="521" actId="20577"/>
          <ac:spMkLst>
            <pc:docMk/>
            <pc:sldMk cId="2493480838" sldId="317"/>
            <ac:spMk id="2" creationId="{9158CA9B-4995-4F82-8936-457822720490}"/>
          </ac:spMkLst>
        </pc:spChg>
        <pc:spChg chg="del mod">
          <ac:chgData name="William Grey" userId="37b73424-c081-4fc2-b1af-363f4f3fd4f3" providerId="ADAL" clId="{BD0C907F-9859-4895-A2DE-CA328A7569DB}" dt="2020-11-24T09:29:17.127" v="533" actId="478"/>
          <ac:spMkLst>
            <pc:docMk/>
            <pc:sldMk cId="2493480838" sldId="317"/>
            <ac:spMk id="3" creationId="{1498E916-C017-43FB-961D-AA200780C554}"/>
          </ac:spMkLst>
        </pc:spChg>
        <pc:graphicFrameChg chg="add mod modGraphic">
          <ac:chgData name="William Grey" userId="37b73424-c081-4fc2-b1af-363f4f3fd4f3" providerId="ADAL" clId="{BD0C907F-9859-4895-A2DE-CA328A7569DB}" dt="2020-11-24T14:09:31.036" v="1634" actId="113"/>
          <ac:graphicFrameMkLst>
            <pc:docMk/>
            <pc:sldMk cId="2493480838" sldId="317"/>
            <ac:graphicFrameMk id="4" creationId="{C36CF765-9053-406B-917C-29094D7CC3BD}"/>
          </ac:graphicFrameMkLst>
        </pc:graphicFrameChg>
      </pc:sldChg>
      <pc:sldChg chg="add del">
        <pc:chgData name="William Grey" userId="37b73424-c081-4fc2-b1af-363f4f3fd4f3" providerId="ADAL" clId="{BD0C907F-9859-4895-A2DE-CA328A7569DB}" dt="2020-11-24T13:48:41.886" v="829"/>
        <pc:sldMkLst>
          <pc:docMk/>
          <pc:sldMk cId="2420180260" sldId="318"/>
        </pc:sldMkLst>
      </pc:sldChg>
      <pc:sldChg chg="modSp new mod ord">
        <pc:chgData name="William Grey" userId="37b73424-c081-4fc2-b1af-363f4f3fd4f3" providerId="ADAL" clId="{BD0C907F-9859-4895-A2DE-CA328A7569DB}" dt="2020-11-24T15:57:20.590" v="2740" actId="20577"/>
        <pc:sldMkLst>
          <pc:docMk/>
          <pc:sldMk cId="2785839246" sldId="318"/>
        </pc:sldMkLst>
        <pc:spChg chg="mod">
          <ac:chgData name="William Grey" userId="37b73424-c081-4fc2-b1af-363f4f3fd4f3" providerId="ADAL" clId="{BD0C907F-9859-4895-A2DE-CA328A7569DB}" dt="2020-11-24T13:48:50.212" v="849" actId="20577"/>
          <ac:spMkLst>
            <pc:docMk/>
            <pc:sldMk cId="2785839246" sldId="318"/>
            <ac:spMk id="2" creationId="{8183444E-6CD2-43D7-8CB5-5477EDC975F2}"/>
          </ac:spMkLst>
        </pc:spChg>
        <pc:spChg chg="mod">
          <ac:chgData name="William Grey" userId="37b73424-c081-4fc2-b1af-363f4f3fd4f3" providerId="ADAL" clId="{BD0C907F-9859-4895-A2DE-CA328A7569DB}" dt="2020-11-24T15:57:20.590" v="2740" actId="20577"/>
          <ac:spMkLst>
            <pc:docMk/>
            <pc:sldMk cId="2785839246" sldId="318"/>
            <ac:spMk id="3" creationId="{E6C306E2-538C-4788-BDEE-8408E085BF17}"/>
          </ac:spMkLst>
        </pc:spChg>
      </pc:sldChg>
      <pc:sldChg chg="addSp delSp modSp add mod">
        <pc:chgData name="William Grey" userId="37b73424-c081-4fc2-b1af-363f4f3fd4f3" providerId="ADAL" clId="{BD0C907F-9859-4895-A2DE-CA328A7569DB}" dt="2020-11-24T14:12:40.113" v="1706" actId="14100"/>
        <pc:sldMkLst>
          <pc:docMk/>
          <pc:sldMk cId="1861936941" sldId="319"/>
        </pc:sldMkLst>
        <pc:spChg chg="mod">
          <ac:chgData name="William Grey" userId="37b73424-c081-4fc2-b1af-363f4f3fd4f3" providerId="ADAL" clId="{BD0C907F-9859-4895-A2DE-CA328A7569DB}" dt="2020-11-24T13:58:02.994" v="1271" actId="20577"/>
          <ac:spMkLst>
            <pc:docMk/>
            <pc:sldMk cId="1861936941" sldId="319"/>
            <ac:spMk id="2" creationId="{12C276D2-8523-49BB-85DB-EF3BECB138CE}"/>
          </ac:spMkLst>
        </pc:spChg>
        <pc:spChg chg="del mod">
          <ac:chgData name="William Grey" userId="37b73424-c081-4fc2-b1af-363f4f3fd4f3" providerId="ADAL" clId="{BD0C907F-9859-4895-A2DE-CA328A7569DB}" dt="2020-11-24T13:52:51.477" v="989" actId="478"/>
          <ac:spMkLst>
            <pc:docMk/>
            <pc:sldMk cId="1861936941" sldId="319"/>
            <ac:spMk id="3" creationId="{8E092AF4-B658-420E-AC62-F64F2137FA2A}"/>
          </ac:spMkLst>
        </pc:spChg>
        <pc:spChg chg="add del mod">
          <ac:chgData name="William Grey" userId="37b73424-c081-4fc2-b1af-363f4f3fd4f3" providerId="ADAL" clId="{BD0C907F-9859-4895-A2DE-CA328A7569DB}" dt="2020-11-24T13:51:42.415" v="951" actId="478"/>
          <ac:spMkLst>
            <pc:docMk/>
            <pc:sldMk cId="1861936941" sldId="319"/>
            <ac:spMk id="4" creationId="{9ED59185-8FB0-4D3C-8828-3BB4DDACA768}"/>
          </ac:spMkLst>
        </pc:spChg>
        <pc:spChg chg="add mod">
          <ac:chgData name="William Grey" userId="37b73424-c081-4fc2-b1af-363f4f3fd4f3" providerId="ADAL" clId="{BD0C907F-9859-4895-A2DE-CA328A7569DB}" dt="2020-11-24T13:52:40.794" v="987" actId="20577"/>
          <ac:spMkLst>
            <pc:docMk/>
            <pc:sldMk cId="1861936941" sldId="319"/>
            <ac:spMk id="9" creationId="{7715DF16-979D-419B-A3B1-FAF66483A060}"/>
          </ac:spMkLst>
        </pc:spChg>
        <pc:spChg chg="add mod">
          <ac:chgData name="William Grey" userId="37b73424-c081-4fc2-b1af-363f4f3fd4f3" providerId="ADAL" clId="{BD0C907F-9859-4895-A2DE-CA328A7569DB}" dt="2020-11-24T13:53:58.493" v="1022" actId="1076"/>
          <ac:spMkLst>
            <pc:docMk/>
            <pc:sldMk cId="1861936941" sldId="319"/>
            <ac:spMk id="12" creationId="{C7658C2D-AE22-4501-814C-84D39A8A4E4A}"/>
          </ac:spMkLst>
        </pc:spChg>
        <pc:spChg chg="add mod">
          <ac:chgData name="William Grey" userId="37b73424-c081-4fc2-b1af-363f4f3fd4f3" providerId="ADAL" clId="{BD0C907F-9859-4895-A2DE-CA328A7569DB}" dt="2020-11-24T14:12:21.023" v="1699" actId="20577"/>
          <ac:spMkLst>
            <pc:docMk/>
            <pc:sldMk cId="1861936941" sldId="319"/>
            <ac:spMk id="18" creationId="{F3340FB2-8F84-48CD-B6FA-707E9C48EAF4}"/>
          </ac:spMkLst>
        </pc:spChg>
        <pc:spChg chg="add mod">
          <ac:chgData name="William Grey" userId="37b73424-c081-4fc2-b1af-363f4f3fd4f3" providerId="ADAL" clId="{BD0C907F-9859-4895-A2DE-CA328A7569DB}" dt="2020-11-24T14:12:37.553" v="1705" actId="1076"/>
          <ac:spMkLst>
            <pc:docMk/>
            <pc:sldMk cId="1861936941" sldId="319"/>
            <ac:spMk id="22" creationId="{A70F38B3-D77D-4045-8BCB-46CCB9D6E330}"/>
          </ac:spMkLst>
        </pc:spChg>
        <pc:spChg chg="add mod">
          <ac:chgData name="William Grey" userId="37b73424-c081-4fc2-b1af-363f4f3fd4f3" providerId="ADAL" clId="{BD0C907F-9859-4895-A2DE-CA328A7569DB}" dt="2020-11-24T14:12:34.206" v="1704" actId="1076"/>
          <ac:spMkLst>
            <pc:docMk/>
            <pc:sldMk cId="1861936941" sldId="319"/>
            <ac:spMk id="25" creationId="{3B013DF0-FD8E-4749-8A5A-D5D486AA4593}"/>
          </ac:spMkLst>
        </pc:spChg>
        <pc:graphicFrameChg chg="modGraphic">
          <ac:chgData name="William Grey" userId="37b73424-c081-4fc2-b1af-363f4f3fd4f3" providerId="ADAL" clId="{BD0C907F-9859-4895-A2DE-CA328A7569DB}" dt="2020-11-24T13:57:51.115" v="1249" actId="255"/>
          <ac:graphicFrameMkLst>
            <pc:docMk/>
            <pc:sldMk cId="1861936941" sldId="319"/>
            <ac:graphicFrameMk id="5" creationId="{0844999C-ABAD-454B-9DED-06D766D06FC9}"/>
          </ac:graphicFrameMkLst>
        </pc:graphicFrameChg>
        <pc:cxnChg chg="add mod">
          <ac:chgData name="William Grey" userId="37b73424-c081-4fc2-b1af-363f4f3fd4f3" providerId="ADAL" clId="{BD0C907F-9859-4895-A2DE-CA328A7569DB}" dt="2020-11-24T13:54:01.062" v="1023" actId="14100"/>
          <ac:cxnSpMkLst>
            <pc:docMk/>
            <pc:sldMk cId="1861936941" sldId="319"/>
            <ac:cxnSpMk id="7" creationId="{27F6ADB7-C730-40EA-803D-01ABCD97A33A}"/>
          </ac:cxnSpMkLst>
        </pc:cxnChg>
        <pc:cxnChg chg="add mod">
          <ac:chgData name="William Grey" userId="37b73424-c081-4fc2-b1af-363f4f3fd4f3" providerId="ADAL" clId="{BD0C907F-9859-4895-A2DE-CA328A7569DB}" dt="2020-11-24T13:53:56.348" v="1021" actId="14100"/>
          <ac:cxnSpMkLst>
            <pc:docMk/>
            <pc:sldMk cId="1861936941" sldId="319"/>
            <ac:cxnSpMk id="10" creationId="{DE2E0273-6D2B-4C7E-B912-E6A316A514D3}"/>
          </ac:cxnSpMkLst>
        </pc:cxnChg>
        <pc:cxnChg chg="add mod">
          <ac:chgData name="William Grey" userId="37b73424-c081-4fc2-b1af-363f4f3fd4f3" providerId="ADAL" clId="{BD0C907F-9859-4895-A2DE-CA328A7569DB}" dt="2020-11-24T13:54:05.769" v="1025" actId="14100"/>
          <ac:cxnSpMkLst>
            <pc:docMk/>
            <pc:sldMk cId="1861936941" sldId="319"/>
            <ac:cxnSpMk id="13" creationId="{02A29C78-2C63-4431-8A73-B3F26F3CD488}"/>
          </ac:cxnSpMkLst>
        </pc:cxnChg>
        <pc:cxnChg chg="add mod">
          <ac:chgData name="William Grey" userId="37b73424-c081-4fc2-b1af-363f4f3fd4f3" providerId="ADAL" clId="{BD0C907F-9859-4895-A2DE-CA328A7569DB}" dt="2020-11-24T14:12:40.113" v="1706" actId="14100"/>
          <ac:cxnSpMkLst>
            <pc:docMk/>
            <pc:sldMk cId="1861936941" sldId="319"/>
            <ac:cxnSpMk id="19" creationId="{D2031816-788E-447F-9C71-1E1F91AFBEC2}"/>
          </ac:cxnSpMkLst>
        </pc:cxnChg>
        <pc:cxnChg chg="add mod">
          <ac:chgData name="William Grey" userId="37b73424-c081-4fc2-b1af-363f4f3fd4f3" providerId="ADAL" clId="{BD0C907F-9859-4895-A2DE-CA328A7569DB}" dt="2020-11-24T14:12:31.917" v="1703" actId="14100"/>
          <ac:cxnSpMkLst>
            <pc:docMk/>
            <pc:sldMk cId="1861936941" sldId="319"/>
            <ac:cxnSpMk id="23" creationId="{6E55EFAB-C163-4E93-9333-4B222482193E}"/>
          </ac:cxnSpMkLst>
        </pc:cxnChg>
      </pc:sldChg>
      <pc:sldChg chg="modSp add mod">
        <pc:chgData name="William Grey" userId="37b73424-c081-4fc2-b1af-363f4f3fd4f3" providerId="ADAL" clId="{BD0C907F-9859-4895-A2DE-CA328A7569DB}" dt="2020-11-24T14:27:13.228" v="2205" actId="20577"/>
        <pc:sldMkLst>
          <pc:docMk/>
          <pc:sldMk cId="834220234" sldId="320"/>
        </pc:sldMkLst>
        <pc:spChg chg="mod">
          <ac:chgData name="William Grey" userId="37b73424-c081-4fc2-b1af-363f4f3fd4f3" providerId="ADAL" clId="{BD0C907F-9859-4895-A2DE-CA328A7569DB}" dt="2020-11-24T14:25:23.325" v="2008" actId="20577"/>
          <ac:spMkLst>
            <pc:docMk/>
            <pc:sldMk cId="834220234" sldId="320"/>
            <ac:spMk id="2" creationId="{47E39B40-E58F-4E53-82F4-6E66C6F29105}"/>
          </ac:spMkLst>
        </pc:spChg>
        <pc:spChg chg="mod">
          <ac:chgData name="William Grey" userId="37b73424-c081-4fc2-b1af-363f4f3fd4f3" providerId="ADAL" clId="{BD0C907F-9859-4895-A2DE-CA328A7569DB}" dt="2020-11-24T14:27:13.228" v="2205" actId="20577"/>
          <ac:spMkLst>
            <pc:docMk/>
            <pc:sldMk cId="834220234" sldId="320"/>
            <ac:spMk id="3" creationId="{851F8FB6-C727-4D26-A282-6D0DA1268FDF}"/>
          </ac:spMkLst>
        </pc:spChg>
      </pc:sldChg>
      <pc:sldChg chg="addSp delSp modSp new mod">
        <pc:chgData name="William Grey" userId="37b73424-c081-4fc2-b1af-363f4f3fd4f3" providerId="ADAL" clId="{BD0C907F-9859-4895-A2DE-CA328A7569DB}" dt="2020-11-24T14:40:57.828" v="2479" actId="20577"/>
        <pc:sldMkLst>
          <pc:docMk/>
          <pc:sldMk cId="1345463617" sldId="321"/>
        </pc:sldMkLst>
        <pc:spChg chg="mod">
          <ac:chgData name="William Grey" userId="37b73424-c081-4fc2-b1af-363f4f3fd4f3" providerId="ADAL" clId="{BD0C907F-9859-4895-A2DE-CA328A7569DB}" dt="2020-11-24T14:36:16.752" v="2369" actId="20577"/>
          <ac:spMkLst>
            <pc:docMk/>
            <pc:sldMk cId="1345463617" sldId="321"/>
            <ac:spMk id="2" creationId="{4AF5E263-2471-419D-8984-49DECE3C8C04}"/>
          </ac:spMkLst>
        </pc:spChg>
        <pc:spChg chg="del">
          <ac:chgData name="William Grey" userId="37b73424-c081-4fc2-b1af-363f4f3fd4f3" providerId="ADAL" clId="{BD0C907F-9859-4895-A2DE-CA328A7569DB}" dt="2020-11-24T14:36:34.670" v="2370" actId="478"/>
          <ac:spMkLst>
            <pc:docMk/>
            <pc:sldMk cId="1345463617" sldId="321"/>
            <ac:spMk id="3" creationId="{08F49ABA-D7E7-414F-B1A4-CBC38ACEEE17}"/>
          </ac:spMkLst>
        </pc:spChg>
        <pc:spChg chg="add mod">
          <ac:chgData name="William Grey" userId="37b73424-c081-4fc2-b1af-363f4f3fd4f3" providerId="ADAL" clId="{BD0C907F-9859-4895-A2DE-CA328A7569DB}" dt="2020-11-24T14:38:50.250" v="2466" actId="21"/>
          <ac:spMkLst>
            <pc:docMk/>
            <pc:sldMk cId="1345463617" sldId="321"/>
            <ac:spMk id="4" creationId="{EEFD87A9-40AD-499E-9BEF-D4CE2E47BCE4}"/>
          </ac:spMkLst>
        </pc:spChg>
        <pc:graphicFrameChg chg="add mod modGraphic">
          <ac:chgData name="William Grey" userId="37b73424-c081-4fc2-b1af-363f4f3fd4f3" providerId="ADAL" clId="{BD0C907F-9859-4895-A2DE-CA328A7569DB}" dt="2020-11-24T14:40:57.828" v="2479" actId="20577"/>
          <ac:graphicFrameMkLst>
            <pc:docMk/>
            <pc:sldMk cId="1345463617" sldId="321"/>
            <ac:graphicFrameMk id="5" creationId="{91247BB9-06F9-4BF0-9010-225FC69853FE}"/>
          </ac:graphicFrameMkLst>
        </pc:graphicFrameChg>
      </pc:sldChg>
      <pc:sldChg chg="modSp add mod">
        <pc:chgData name="William Grey" userId="37b73424-c081-4fc2-b1af-363f4f3fd4f3" providerId="ADAL" clId="{BD0C907F-9859-4895-A2DE-CA328A7569DB}" dt="2020-11-24T16:00:07.085" v="2946" actId="20577"/>
        <pc:sldMkLst>
          <pc:docMk/>
          <pc:sldMk cId="3913127187" sldId="322"/>
        </pc:sldMkLst>
        <pc:spChg chg="mod">
          <ac:chgData name="William Grey" userId="37b73424-c081-4fc2-b1af-363f4f3fd4f3" providerId="ADAL" clId="{BD0C907F-9859-4895-A2DE-CA328A7569DB}" dt="2020-11-24T16:00:03.329" v="2945" actId="20577"/>
          <ac:spMkLst>
            <pc:docMk/>
            <pc:sldMk cId="3913127187" sldId="322"/>
            <ac:spMk id="2" creationId="{942E4567-C895-4C75-96E8-B6D874837399}"/>
          </ac:spMkLst>
        </pc:spChg>
        <pc:spChg chg="mod">
          <ac:chgData name="William Grey" userId="37b73424-c081-4fc2-b1af-363f4f3fd4f3" providerId="ADAL" clId="{BD0C907F-9859-4895-A2DE-CA328A7569DB}" dt="2020-11-24T16:00:07.085" v="2946" actId="20577"/>
          <ac:spMkLst>
            <pc:docMk/>
            <pc:sldMk cId="3913127187" sldId="322"/>
            <ac:spMk id="3" creationId="{145A8773-03D5-4D17-8021-F3C85ABB2EB6}"/>
          </ac:spMkLst>
        </pc:spChg>
        <pc:spChg chg="mod">
          <ac:chgData name="William Grey" userId="37b73424-c081-4fc2-b1af-363f4f3fd4f3" providerId="ADAL" clId="{BD0C907F-9859-4895-A2DE-CA328A7569DB}" dt="2020-11-24T15:59:42.652" v="2901" actId="1076"/>
          <ac:spMkLst>
            <pc:docMk/>
            <pc:sldMk cId="3913127187" sldId="322"/>
            <ac:spMk id="4" creationId="{B433D2A7-C948-4584-BE71-81A970B7123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9" name="Rectangle 8">
            <a:extLst>
              <a:ext uri="{FF2B5EF4-FFF2-40B4-BE49-F238E27FC236}">
                <a16:creationId xmlns:a16="http://schemas.microsoft.com/office/drawing/2014/main" id="{22C0E1A9-697F-4782-9B16-760053D04580}"/>
              </a:ext>
            </a:extLst>
          </p:cNvPr>
          <p:cNvSpPr/>
          <p:nvPr userDrawn="1"/>
        </p:nvSpPr>
        <p:spPr>
          <a:xfrm>
            <a:off x="-1" y="307976"/>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06532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99329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431637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08672" y="71528"/>
            <a:ext cx="10515600" cy="662781"/>
          </a:xfrm>
        </p:spPr>
        <p:txBody>
          <a:bodyPr/>
          <a:lstStyle/>
          <a:p>
            <a:r>
              <a:rPr lang="en-US"/>
              <a:t>Click to edit Master title style</a:t>
            </a:r>
            <a:endParaRPr lang="en-GB"/>
          </a:p>
        </p:txBody>
      </p:sp>
      <p:sp>
        <p:nvSpPr>
          <p:cNvPr id="3" name="Content Placeholder 2"/>
          <p:cNvSpPr>
            <a:spLocks noGrp="1"/>
          </p:cNvSpPr>
          <p:nvPr>
            <p:ph idx="1"/>
          </p:nvPr>
        </p:nvSpPr>
        <p:spPr>
          <a:xfrm>
            <a:off x="838200" y="185313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7" name="Rectangle 6">
            <a:extLst>
              <a:ext uri="{FF2B5EF4-FFF2-40B4-BE49-F238E27FC236}">
                <a16:creationId xmlns:a16="http://schemas.microsoft.com/office/drawing/2014/main" id="{3D71B5E4-40D2-4804-9D37-D881D05E5EF4}"/>
              </a:ext>
            </a:extLst>
          </p:cNvPr>
          <p:cNvSpPr/>
          <p:nvPr userDrawn="1"/>
        </p:nvSpPr>
        <p:spPr>
          <a:xfrm>
            <a:off x="0" y="734309"/>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55054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228920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a:t>Clickto</a:t>
            </a:r>
            <a:r>
              <a:rPr lang="en-US" dirty="0"/>
              <a:t>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F1B51C-75D2-44AC-A204-88377C855671}" type="datetimeFigureOut">
              <a:rPr lang="en-GB" smtClean="0"/>
              <a:t>24/03/2025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27240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F1B51C-75D2-44AC-A204-88377C855671}" type="datetimeFigureOut">
              <a:rPr lang="en-GB" smtClean="0"/>
              <a:t>24/03/2025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335033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F1B51C-75D2-44AC-A204-88377C855671}" type="datetimeFigureOut">
              <a:rPr lang="en-GB" smtClean="0"/>
              <a:t>24/03/2025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823166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1B51C-75D2-44AC-A204-88377C855671}" type="datetimeFigureOut">
              <a:rPr lang="en-GB" smtClean="0"/>
              <a:t>24/03/2025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4230090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87945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650982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1B51C-75D2-44AC-A204-88377C855671}" type="datetimeFigureOut">
              <a:rPr lang="en-GB" smtClean="0"/>
              <a:t>24/03/2025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8CECF-B53F-4520-BB05-AC3757890C3F}" type="slidenum">
              <a:rPr lang="en-GB" smtClean="0"/>
              <a:t>‹#›</a:t>
            </a:fld>
            <a:endParaRPr lang="en-GB"/>
          </a:p>
        </p:txBody>
      </p:sp>
      <p:sp>
        <p:nvSpPr>
          <p:cNvPr id="12" name="Rectangle 11">
            <a:extLst>
              <a:ext uri="{FF2B5EF4-FFF2-40B4-BE49-F238E27FC236}">
                <a16:creationId xmlns:a16="http://schemas.microsoft.com/office/drawing/2014/main" id="{960C5A07-ECA1-4401-BA23-B8332B2C7288}"/>
              </a:ext>
            </a:extLst>
          </p:cNvPr>
          <p:cNvSpPr/>
          <p:nvPr userDrawn="1"/>
        </p:nvSpPr>
        <p:spPr>
          <a:xfrm>
            <a:off x="0" y="6550024"/>
            <a:ext cx="12192000" cy="307977"/>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2">
            <a:extLst>
              <a:ext uri="{FF2B5EF4-FFF2-40B4-BE49-F238E27FC236}">
                <a16:creationId xmlns:a16="http://schemas.microsoft.com/office/drawing/2014/main" id="{1375DE38-EF18-334B-DAEB-DC3455A92F62}"/>
              </a:ext>
            </a:extLst>
          </p:cNvPr>
          <p:cNvSpPr txBox="1">
            <a:spLocks/>
          </p:cNvSpPr>
          <p:nvPr userDrawn="1"/>
        </p:nvSpPr>
        <p:spPr>
          <a:xfrm>
            <a:off x="3969982"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DCB9808-23EE-A8AF-C984-5154C8E08350}"/>
              </a:ext>
            </a:extLst>
          </p:cNvPr>
          <p:cNvSpPr txBox="1"/>
          <p:nvPr userDrawn="1"/>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pic>
        <p:nvPicPr>
          <p:cNvPr id="9" name="Picture 8">
            <a:extLst>
              <a:ext uri="{FF2B5EF4-FFF2-40B4-BE49-F238E27FC236}">
                <a16:creationId xmlns:a16="http://schemas.microsoft.com/office/drawing/2014/main" id="{19E5441E-4226-E46A-C779-BFE54059AD81}"/>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2492786" y="1561449"/>
            <a:ext cx="7695738" cy="3098355"/>
          </a:xfrm>
          <a:prstGeom prst="rect">
            <a:avLst/>
          </a:prstGeom>
        </p:spPr>
      </p:pic>
      <p:pic>
        <p:nvPicPr>
          <p:cNvPr id="10" name="Picture 9">
            <a:extLst>
              <a:ext uri="{FF2B5EF4-FFF2-40B4-BE49-F238E27FC236}">
                <a16:creationId xmlns:a16="http://schemas.microsoft.com/office/drawing/2014/main" id="{2742B8C8-AEA0-387D-54D0-672A73CEBE65}"/>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11179582" y="232481"/>
            <a:ext cx="933411" cy="375797"/>
          </a:xfrm>
          <a:prstGeom prst="rect">
            <a:avLst/>
          </a:prstGeom>
        </p:spPr>
      </p:pic>
    </p:spTree>
    <p:extLst>
      <p:ext uri="{BB962C8B-B14F-4D97-AF65-F5344CB8AC3E}">
        <p14:creationId xmlns:p14="http://schemas.microsoft.com/office/powerpoint/2010/main" val="9542407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bit.ly/pp-magic-8-ball"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die-roll.p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76D2-8523-49BB-85DB-EF3BECB138CE}"/>
              </a:ext>
            </a:extLst>
          </p:cNvPr>
          <p:cNvSpPr>
            <a:spLocks noGrp="1"/>
          </p:cNvSpPr>
          <p:nvPr>
            <p:ph type="title"/>
          </p:nvPr>
        </p:nvSpPr>
        <p:spPr>
          <a:xfrm>
            <a:off x="808672" y="71528"/>
            <a:ext cx="12443094" cy="662781"/>
          </a:xfrm>
        </p:spPr>
        <p:txBody>
          <a:bodyPr>
            <a:normAutofit fontScale="90000"/>
          </a:bodyPr>
          <a:lstStyle/>
          <a:p>
            <a:r>
              <a:rPr lang="en-GB" dirty="0"/>
              <a:t>In pairs predict what the following code will output</a:t>
            </a:r>
          </a:p>
        </p:txBody>
      </p:sp>
      <p:graphicFrame>
        <p:nvGraphicFramePr>
          <p:cNvPr id="4" name="Table 5">
            <a:extLst>
              <a:ext uri="{FF2B5EF4-FFF2-40B4-BE49-F238E27FC236}">
                <a16:creationId xmlns:a16="http://schemas.microsoft.com/office/drawing/2014/main" id="{29F87BD4-D939-4B1D-9C8B-2698D4843EF2}"/>
              </a:ext>
            </a:extLst>
          </p:cNvPr>
          <p:cNvGraphicFramePr>
            <a:graphicFrameLocks noGrp="1"/>
          </p:cNvGraphicFramePr>
          <p:nvPr>
            <p:extLst>
              <p:ext uri="{D42A27DB-BD31-4B8C-83A1-F6EECF244321}">
                <p14:modId xmlns:p14="http://schemas.microsoft.com/office/powerpoint/2010/main" val="4176507158"/>
              </p:ext>
            </p:extLst>
          </p:nvPr>
        </p:nvGraphicFramePr>
        <p:xfrm>
          <a:off x="969108" y="1268437"/>
          <a:ext cx="7780996" cy="4785360"/>
        </p:xfrm>
        <a:graphic>
          <a:graphicData uri="http://schemas.openxmlformats.org/drawingml/2006/table">
            <a:tbl>
              <a:tblPr firstRow="1" bandRow="1">
                <a:tableStyleId>{BC89EF96-8CEA-46FF-86C4-4CE0E7609802}</a:tableStyleId>
              </a:tblPr>
              <a:tblGrid>
                <a:gridCol w="511071">
                  <a:extLst>
                    <a:ext uri="{9D8B030D-6E8A-4147-A177-3AD203B41FA5}">
                      <a16:colId xmlns:a16="http://schemas.microsoft.com/office/drawing/2014/main" val="2736174135"/>
                    </a:ext>
                  </a:extLst>
                </a:gridCol>
                <a:gridCol w="7269925">
                  <a:extLst>
                    <a:ext uri="{9D8B030D-6E8A-4147-A177-3AD203B41FA5}">
                      <a16:colId xmlns:a16="http://schemas.microsoft.com/office/drawing/2014/main" val="3678749524"/>
                    </a:ext>
                  </a:extLst>
                </a:gridCol>
              </a:tblGrid>
              <a:tr h="370840">
                <a:tc>
                  <a:txBody>
                    <a:bodyPr/>
                    <a:lstStyle/>
                    <a:p>
                      <a:r>
                        <a:rPr lang="en-GB" sz="2800" dirty="0"/>
                        <a:t>1</a:t>
                      </a:r>
                    </a:p>
                    <a:p>
                      <a:endParaRPr lang="en-GB" sz="2800" dirty="0"/>
                    </a:p>
                    <a:p>
                      <a:r>
                        <a:rPr lang="en-GB" sz="2800" dirty="0"/>
                        <a:t>2</a:t>
                      </a:r>
                    </a:p>
                    <a:p>
                      <a:r>
                        <a:rPr lang="en-GB" sz="2800" dirty="0"/>
                        <a:t>3</a:t>
                      </a:r>
                    </a:p>
                    <a:p>
                      <a:r>
                        <a:rPr lang="en-GB" sz="2800" dirty="0"/>
                        <a:t>4</a:t>
                      </a:r>
                    </a:p>
                    <a:p>
                      <a:endParaRPr lang="en-GB" sz="2800" dirty="0"/>
                    </a:p>
                    <a:p>
                      <a:r>
                        <a:rPr lang="en-GB" sz="2800" dirty="0"/>
                        <a:t>5</a:t>
                      </a:r>
                    </a:p>
                    <a:p>
                      <a:r>
                        <a:rPr lang="en-GB" sz="2800" dirty="0"/>
                        <a:t>6</a:t>
                      </a:r>
                    </a:p>
                    <a:p>
                      <a:r>
                        <a:rPr lang="en-GB" sz="2800" dirty="0"/>
                        <a:t>7</a:t>
                      </a:r>
                    </a:p>
                    <a:p>
                      <a:r>
                        <a:rPr lang="en-GB" sz="2800" dirty="0"/>
                        <a:t>8</a:t>
                      </a:r>
                    </a:p>
                  </a:txBody>
                  <a:tcPr/>
                </a:tc>
                <a:tc>
                  <a:txBody>
                    <a:bodyPr/>
                    <a:lstStyle/>
                    <a:p>
                      <a:pPr marL="0" indent="0">
                        <a:buNone/>
                      </a:pPr>
                      <a:r>
                        <a:rPr lang="en-GB" sz="2800" b="0" dirty="0">
                          <a:latin typeface="Courier New" panose="02070309020205020404" pitchFamily="49" charset="0"/>
                          <a:ea typeface="Roboto mono" panose="020B0604020202020204" charset="0"/>
                          <a:cs typeface="Courier New" panose="02070309020205020404" pitchFamily="49" charset="0"/>
                        </a:rPr>
                        <a:t>import random</a:t>
                      </a:r>
                    </a:p>
                    <a:p>
                      <a:pPr marL="0" indent="0">
                        <a:buNone/>
                      </a:pPr>
                      <a:endParaRPr lang="en-GB" sz="2800" b="0" dirty="0">
                        <a:latin typeface="Courier New" panose="02070309020205020404" pitchFamily="49" charset="0"/>
                        <a:ea typeface="Roboto mono" panose="020B0604020202020204" charset="0"/>
                        <a:cs typeface="Courier New" panose="02070309020205020404" pitchFamily="49" charset="0"/>
                      </a:endParaRPr>
                    </a:p>
                    <a:p>
                      <a:pPr marL="0" indent="0">
                        <a:buNone/>
                      </a:pPr>
                      <a:r>
                        <a:rPr lang="en-GB" sz="2800" b="0" dirty="0">
                          <a:latin typeface="Courier New" panose="02070309020205020404" pitchFamily="49" charset="0"/>
                          <a:ea typeface="Roboto mono" panose="020B0604020202020204" charset="0"/>
                          <a:cs typeface="Courier New" panose="02070309020205020404" pitchFamily="49" charset="0"/>
                        </a:rPr>
                        <a:t>def routine():</a:t>
                      </a:r>
                    </a:p>
                    <a:p>
                      <a:pPr marL="0" indent="0">
                        <a:buNone/>
                      </a:pPr>
                      <a:r>
                        <a:rPr lang="en-GB" sz="2800" b="0" dirty="0">
                          <a:latin typeface="Courier New" panose="02070309020205020404" pitchFamily="49" charset="0"/>
                          <a:ea typeface="Roboto mono" panose="020B0604020202020204" charset="0"/>
                          <a:cs typeface="Courier New" panose="02070309020205020404" pitchFamily="49" charset="0"/>
                        </a:rPr>
                        <a:t> selected=</a:t>
                      </a:r>
                      <a:r>
                        <a:rPr lang="en-GB" sz="2800" b="0" dirty="0" err="1">
                          <a:latin typeface="Courier New" panose="02070309020205020404" pitchFamily="49" charset="0"/>
                          <a:ea typeface="Roboto mono" panose="020B0604020202020204" charset="0"/>
                          <a:cs typeface="Courier New" panose="02070309020205020404" pitchFamily="49" charset="0"/>
                        </a:rPr>
                        <a:t>random.randint</a:t>
                      </a:r>
                      <a:r>
                        <a:rPr lang="en-GB" sz="2800" b="0" dirty="0">
                          <a:latin typeface="Courier New" panose="02070309020205020404" pitchFamily="49" charset="0"/>
                          <a:ea typeface="Roboto mono" panose="020B0604020202020204" charset="0"/>
                          <a:cs typeface="Courier New" panose="02070309020205020404" pitchFamily="49" charset="0"/>
                        </a:rPr>
                        <a:t>(1,6)</a:t>
                      </a:r>
                    </a:p>
                    <a:p>
                      <a:pPr marL="0" indent="0">
                        <a:buNone/>
                      </a:pPr>
                      <a:r>
                        <a:rPr lang="en-GB" sz="2800" b="0" dirty="0">
                          <a:latin typeface="Courier New" panose="02070309020205020404" pitchFamily="49" charset="0"/>
                          <a:ea typeface="Roboto mono" panose="020B0604020202020204" charset="0"/>
                          <a:cs typeface="Courier New" panose="02070309020205020404" pitchFamily="49" charset="0"/>
                        </a:rPr>
                        <a:t> print(selected)</a:t>
                      </a:r>
                    </a:p>
                    <a:p>
                      <a:pPr marL="0" indent="0">
                        <a:buNone/>
                      </a:pPr>
                      <a:endParaRPr lang="en-GB" sz="2800" b="0" dirty="0">
                        <a:latin typeface="Courier New" panose="02070309020205020404" pitchFamily="49" charset="0"/>
                        <a:ea typeface="Roboto mono" panose="020B0604020202020204" charset="0"/>
                        <a:cs typeface="Courier New" panose="02070309020205020404" pitchFamily="49" charset="0"/>
                      </a:endParaRPr>
                    </a:p>
                    <a:p>
                      <a:pPr marL="0" indent="0">
                        <a:buNone/>
                      </a:pPr>
                      <a:r>
                        <a:rPr lang="en-GB" sz="2800" b="0" dirty="0">
                          <a:latin typeface="Courier New" panose="02070309020205020404" pitchFamily="49" charset="0"/>
                          <a:ea typeface="Roboto mono" panose="020B0604020202020204" charset="0"/>
                          <a:cs typeface="Courier New" panose="02070309020205020404" pitchFamily="49" charset="0"/>
                        </a:rPr>
                        <a:t>while True:</a:t>
                      </a:r>
                    </a:p>
                    <a:p>
                      <a:pPr marL="0" indent="0">
                        <a:buNone/>
                      </a:pPr>
                      <a:r>
                        <a:rPr lang="en-GB" sz="2800" b="0" dirty="0">
                          <a:latin typeface="Courier New" panose="02070309020205020404" pitchFamily="49" charset="0"/>
                          <a:ea typeface="Roboto mono" panose="020B0604020202020204" charset="0"/>
                          <a:cs typeface="Courier New" panose="02070309020205020404" pitchFamily="49" charset="0"/>
                        </a:rPr>
                        <a:t> print(“Roll”)</a:t>
                      </a:r>
                    </a:p>
                    <a:p>
                      <a:pPr marL="0" indent="0">
                        <a:buNone/>
                      </a:pPr>
                      <a:r>
                        <a:rPr lang="en-GB" sz="2800" b="0" dirty="0">
                          <a:latin typeface="Courier New" panose="02070309020205020404" pitchFamily="49" charset="0"/>
                          <a:ea typeface="Roboto mono" panose="020B0604020202020204" charset="0"/>
                          <a:cs typeface="Courier New" panose="02070309020205020404" pitchFamily="49" charset="0"/>
                        </a:rPr>
                        <a:t> input()</a:t>
                      </a:r>
                    </a:p>
                    <a:p>
                      <a:pPr marL="0" indent="0">
                        <a:buNone/>
                      </a:pPr>
                      <a:r>
                        <a:rPr lang="en-GB" sz="2800" b="0" dirty="0">
                          <a:latin typeface="Courier New" panose="02070309020205020404" pitchFamily="49" charset="0"/>
                          <a:ea typeface="Roboto mono" panose="020B0604020202020204" charset="0"/>
                          <a:cs typeface="Courier New" panose="02070309020205020404" pitchFamily="49" charset="0"/>
                        </a:rPr>
                        <a:t> routine()</a:t>
                      </a:r>
                    </a:p>
                    <a:p>
                      <a:endParaRPr lang="en-GB" sz="2800" dirty="0"/>
                    </a:p>
                  </a:txBody>
                  <a:tcPr/>
                </a:tc>
                <a:extLst>
                  <a:ext uri="{0D108BD9-81ED-4DB2-BD59-A6C34878D82A}">
                    <a16:rowId xmlns:a16="http://schemas.microsoft.com/office/drawing/2014/main" val="2439660624"/>
                  </a:ext>
                </a:extLst>
              </a:tr>
            </a:tbl>
          </a:graphicData>
        </a:graphic>
      </p:graphicFrame>
    </p:spTree>
    <p:extLst>
      <p:ext uri="{BB962C8B-B14F-4D97-AF65-F5344CB8AC3E}">
        <p14:creationId xmlns:p14="http://schemas.microsoft.com/office/powerpoint/2010/main" val="809081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76D2-8523-49BB-85DB-EF3BECB138CE}"/>
              </a:ext>
            </a:extLst>
          </p:cNvPr>
          <p:cNvSpPr>
            <a:spLocks noGrp="1"/>
          </p:cNvSpPr>
          <p:nvPr>
            <p:ph type="title"/>
          </p:nvPr>
        </p:nvSpPr>
        <p:spPr/>
        <p:txBody>
          <a:bodyPr>
            <a:normAutofit fontScale="90000"/>
          </a:bodyPr>
          <a:lstStyle/>
          <a:p>
            <a:r>
              <a:rPr lang="en-GB"/>
              <a:t>Modify the code</a:t>
            </a:r>
          </a:p>
        </p:txBody>
      </p:sp>
      <p:sp>
        <p:nvSpPr>
          <p:cNvPr id="3" name="TextBox 2">
            <a:extLst>
              <a:ext uri="{FF2B5EF4-FFF2-40B4-BE49-F238E27FC236}">
                <a16:creationId xmlns:a16="http://schemas.microsoft.com/office/drawing/2014/main" id="{8E092AF4-B658-420E-AC62-F64F2137FA2A}"/>
              </a:ext>
            </a:extLst>
          </p:cNvPr>
          <p:cNvSpPr txBox="1"/>
          <p:nvPr/>
        </p:nvSpPr>
        <p:spPr>
          <a:xfrm>
            <a:off x="7108442" y="1446927"/>
            <a:ext cx="4038600" cy="4247317"/>
          </a:xfrm>
          <a:prstGeom prst="rect">
            <a:avLst/>
          </a:prstGeom>
          <a:noFill/>
        </p:spPr>
        <p:txBody>
          <a:bodyPr wrap="square" rtlCol="0">
            <a:spAutoFit/>
          </a:bodyPr>
          <a:lstStyle/>
          <a:p>
            <a:r>
              <a:rPr lang="en-GB" b="1" dirty="0"/>
              <a:t>Now modify the code:</a:t>
            </a:r>
          </a:p>
          <a:p>
            <a:pPr marL="342900" indent="-342900">
              <a:buFont typeface="+mj-lt"/>
              <a:buAutoNum type="arabicPeriod"/>
            </a:pPr>
            <a:r>
              <a:rPr lang="en-GB" dirty="0"/>
              <a:t>Change the name of the subroutine to something sensible</a:t>
            </a:r>
          </a:p>
          <a:p>
            <a:pPr marL="342900" indent="-342900">
              <a:buFont typeface="+mj-lt"/>
              <a:buAutoNum type="arabicPeriod"/>
            </a:pPr>
            <a:r>
              <a:rPr lang="en-GB" dirty="0"/>
              <a:t>Use the alternative method for importing the module and function</a:t>
            </a:r>
          </a:p>
          <a:p>
            <a:pPr marL="342900" indent="-342900">
              <a:buFont typeface="+mj-lt"/>
              <a:buAutoNum type="arabicPeriod"/>
            </a:pPr>
            <a:r>
              <a:rPr lang="en-GB" dirty="0"/>
              <a:t>Modify the print statement to output:  “The random number is: ” [number]</a:t>
            </a:r>
          </a:p>
          <a:p>
            <a:pPr marL="342900" indent="-342900">
              <a:buFont typeface="+mj-lt"/>
              <a:buAutoNum type="arabicPeriod"/>
            </a:pPr>
            <a:r>
              <a:rPr lang="en-GB" dirty="0"/>
              <a:t>Have the program select a random integer between 1 and 100</a:t>
            </a:r>
          </a:p>
          <a:p>
            <a:pPr marL="342900" indent="-342900">
              <a:buFont typeface="+mj-lt"/>
              <a:buAutoNum type="arabicPeriod"/>
            </a:pPr>
            <a:r>
              <a:rPr lang="en-GB" dirty="0"/>
              <a:t>Extension: Get the program to stop when the user enters “stop”. You will need to use the </a:t>
            </a:r>
            <a:r>
              <a:rPr lang="en-GB" dirty="0">
                <a:latin typeface="Courier New" panose="02070309020205020404" pitchFamily="49" charset="0"/>
                <a:cs typeface="Courier New" panose="02070309020205020404" pitchFamily="49" charset="0"/>
              </a:rPr>
              <a:t>break </a:t>
            </a:r>
            <a:r>
              <a:rPr lang="en-GB" dirty="0"/>
              <a:t>statement</a:t>
            </a:r>
          </a:p>
          <a:p>
            <a:endParaRPr lang="en-GB" dirty="0"/>
          </a:p>
          <a:p>
            <a:endParaRPr lang="en-GB" dirty="0"/>
          </a:p>
        </p:txBody>
      </p:sp>
      <p:graphicFrame>
        <p:nvGraphicFramePr>
          <p:cNvPr id="7" name="Table 5">
            <a:extLst>
              <a:ext uri="{FF2B5EF4-FFF2-40B4-BE49-F238E27FC236}">
                <a16:creationId xmlns:a16="http://schemas.microsoft.com/office/drawing/2014/main" id="{96C0857E-6687-4EDA-A329-A93BC49F1178}"/>
              </a:ext>
            </a:extLst>
          </p:cNvPr>
          <p:cNvGraphicFramePr>
            <a:graphicFrameLocks noGrp="1"/>
          </p:cNvGraphicFramePr>
          <p:nvPr>
            <p:extLst>
              <p:ext uri="{D42A27DB-BD31-4B8C-83A1-F6EECF244321}">
                <p14:modId xmlns:p14="http://schemas.microsoft.com/office/powerpoint/2010/main" val="4161125266"/>
              </p:ext>
            </p:extLst>
          </p:nvPr>
        </p:nvGraphicFramePr>
        <p:xfrm>
          <a:off x="346338" y="1446927"/>
          <a:ext cx="5991070" cy="4114800"/>
        </p:xfrm>
        <a:graphic>
          <a:graphicData uri="http://schemas.openxmlformats.org/drawingml/2006/table">
            <a:tbl>
              <a:tblPr firstRow="1" bandRow="1">
                <a:tableStyleId>{BC89EF96-8CEA-46FF-86C4-4CE0E7609802}</a:tableStyleId>
              </a:tblPr>
              <a:tblGrid>
                <a:gridCol w="393505">
                  <a:extLst>
                    <a:ext uri="{9D8B030D-6E8A-4147-A177-3AD203B41FA5}">
                      <a16:colId xmlns:a16="http://schemas.microsoft.com/office/drawing/2014/main" val="2736174135"/>
                    </a:ext>
                  </a:extLst>
                </a:gridCol>
                <a:gridCol w="5597565">
                  <a:extLst>
                    <a:ext uri="{9D8B030D-6E8A-4147-A177-3AD203B41FA5}">
                      <a16:colId xmlns:a16="http://schemas.microsoft.com/office/drawing/2014/main" val="3678749524"/>
                    </a:ext>
                  </a:extLst>
                </a:gridCol>
              </a:tblGrid>
              <a:tr h="370840">
                <a:tc>
                  <a:txBody>
                    <a:bodyPr/>
                    <a:lstStyle/>
                    <a:p>
                      <a:r>
                        <a:rPr lang="en-GB" sz="2400" dirty="0"/>
                        <a:t>1</a:t>
                      </a:r>
                    </a:p>
                    <a:p>
                      <a:endParaRPr lang="en-GB" sz="2400" dirty="0"/>
                    </a:p>
                    <a:p>
                      <a:r>
                        <a:rPr lang="en-GB" sz="2400" dirty="0"/>
                        <a:t>2</a:t>
                      </a:r>
                    </a:p>
                    <a:p>
                      <a:r>
                        <a:rPr lang="en-GB" sz="2400" dirty="0"/>
                        <a:t>3</a:t>
                      </a:r>
                    </a:p>
                    <a:p>
                      <a:r>
                        <a:rPr lang="en-GB" sz="2400" dirty="0"/>
                        <a:t>4</a:t>
                      </a:r>
                    </a:p>
                    <a:p>
                      <a:endParaRPr lang="en-GB" sz="2400" dirty="0"/>
                    </a:p>
                    <a:p>
                      <a:r>
                        <a:rPr lang="en-GB" sz="2400" dirty="0"/>
                        <a:t>5</a:t>
                      </a:r>
                    </a:p>
                    <a:p>
                      <a:r>
                        <a:rPr lang="en-GB" sz="2400" dirty="0"/>
                        <a:t>6</a:t>
                      </a:r>
                    </a:p>
                    <a:p>
                      <a:r>
                        <a:rPr lang="en-GB" sz="2400" dirty="0"/>
                        <a:t>7</a:t>
                      </a:r>
                    </a:p>
                    <a:p>
                      <a:r>
                        <a:rPr lang="en-GB" sz="2400" dirty="0"/>
                        <a:t>8</a:t>
                      </a:r>
                    </a:p>
                  </a:txBody>
                  <a:tcPr/>
                </a:tc>
                <a:tc>
                  <a:txBody>
                    <a:bodyPr/>
                    <a:lstStyle/>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import random</a:t>
                      </a:r>
                    </a:p>
                    <a:p>
                      <a:pPr marL="0" indent="0">
                        <a:buNone/>
                      </a:pPr>
                      <a:endParaRPr lang="en-GB" sz="2400" b="0" dirty="0">
                        <a:latin typeface="Courier New" panose="02070309020205020404" pitchFamily="49" charset="0"/>
                        <a:ea typeface="Roboto mono" panose="020B0604020202020204" charset="0"/>
                        <a:cs typeface="Courier New" panose="02070309020205020404" pitchFamily="49" charset="0"/>
                      </a:endParaRP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def routine():</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selected=</a:t>
                      </a:r>
                      <a:r>
                        <a:rPr lang="en-GB" sz="2400" b="0" dirty="0" err="1">
                          <a:latin typeface="Courier New" panose="02070309020205020404" pitchFamily="49" charset="0"/>
                          <a:ea typeface="Roboto mono" panose="020B0604020202020204" charset="0"/>
                          <a:cs typeface="Courier New" panose="02070309020205020404" pitchFamily="49" charset="0"/>
                        </a:rPr>
                        <a:t>random.randint</a:t>
                      </a:r>
                      <a:r>
                        <a:rPr lang="en-GB" sz="2400" b="0" dirty="0">
                          <a:latin typeface="Courier New" panose="02070309020205020404" pitchFamily="49" charset="0"/>
                          <a:ea typeface="Roboto mono" panose="020B0604020202020204" charset="0"/>
                          <a:cs typeface="Courier New" panose="02070309020205020404" pitchFamily="49" charset="0"/>
                        </a:rPr>
                        <a:t>(1,6)</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print(selected)</a:t>
                      </a:r>
                    </a:p>
                    <a:p>
                      <a:pPr marL="0" indent="0">
                        <a:buNone/>
                      </a:pPr>
                      <a:endParaRPr lang="en-GB" sz="2400" b="0" dirty="0">
                        <a:latin typeface="Courier New" panose="02070309020205020404" pitchFamily="49" charset="0"/>
                        <a:ea typeface="Roboto mono" panose="020B0604020202020204" charset="0"/>
                        <a:cs typeface="Courier New" panose="02070309020205020404" pitchFamily="49" charset="0"/>
                      </a:endParaRP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while True:</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print(“Roll”)</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input()</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routine()</a:t>
                      </a:r>
                    </a:p>
                    <a:p>
                      <a:endParaRPr lang="en-GB" sz="2400" dirty="0"/>
                    </a:p>
                  </a:txBody>
                  <a:tcPr/>
                </a:tc>
                <a:extLst>
                  <a:ext uri="{0D108BD9-81ED-4DB2-BD59-A6C34878D82A}">
                    <a16:rowId xmlns:a16="http://schemas.microsoft.com/office/drawing/2014/main" val="2439660624"/>
                  </a:ext>
                </a:extLst>
              </a:tr>
            </a:tbl>
          </a:graphicData>
        </a:graphic>
      </p:graphicFrame>
    </p:spTree>
    <p:extLst>
      <p:ext uri="{BB962C8B-B14F-4D97-AF65-F5344CB8AC3E}">
        <p14:creationId xmlns:p14="http://schemas.microsoft.com/office/powerpoint/2010/main" val="682203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E4567-C895-4C75-96E8-B6D874837399}"/>
              </a:ext>
            </a:extLst>
          </p:cNvPr>
          <p:cNvSpPr>
            <a:spLocks noGrp="1"/>
          </p:cNvSpPr>
          <p:nvPr>
            <p:ph type="title"/>
          </p:nvPr>
        </p:nvSpPr>
        <p:spPr/>
        <p:txBody>
          <a:bodyPr>
            <a:normAutofit fontScale="90000"/>
          </a:bodyPr>
          <a:lstStyle/>
          <a:p>
            <a:r>
              <a:rPr lang="en-GB" dirty="0"/>
              <a:t>Random choice function</a:t>
            </a:r>
          </a:p>
        </p:txBody>
      </p:sp>
      <p:sp>
        <p:nvSpPr>
          <p:cNvPr id="3" name="Content Placeholder 2">
            <a:extLst>
              <a:ext uri="{FF2B5EF4-FFF2-40B4-BE49-F238E27FC236}">
                <a16:creationId xmlns:a16="http://schemas.microsoft.com/office/drawing/2014/main" id="{145A8773-03D5-4D17-8021-F3C85ABB2EB6}"/>
              </a:ext>
            </a:extLst>
          </p:cNvPr>
          <p:cNvSpPr>
            <a:spLocks noGrp="1"/>
          </p:cNvSpPr>
          <p:nvPr>
            <p:ph idx="1"/>
          </p:nvPr>
        </p:nvSpPr>
        <p:spPr>
          <a:xfrm>
            <a:off x="838200" y="1253331"/>
            <a:ext cx="10515600" cy="4351338"/>
          </a:xfrm>
        </p:spPr>
        <p:txBody>
          <a:bodyPr/>
          <a:lstStyle/>
          <a:p>
            <a:pPr marL="0" indent="0">
              <a:buNone/>
            </a:pPr>
            <a:r>
              <a:rPr lang="en-GB" dirty="0"/>
              <a:t>Randomly selects an item from a list</a:t>
            </a:r>
          </a:p>
          <a:p>
            <a:pPr marL="0" indent="0">
              <a:buNone/>
            </a:pPr>
            <a:r>
              <a:rPr lang="en-GB" dirty="0">
                <a:latin typeface="Courier New" panose="02070309020205020404" pitchFamily="49" charset="0"/>
              </a:rPr>
              <a:t>choice(list)</a:t>
            </a:r>
          </a:p>
          <a:p>
            <a:pPr marL="0" indent="0">
              <a:buNone/>
            </a:pPr>
            <a:endParaRPr lang="en-GB" b="1" dirty="0">
              <a:solidFill>
                <a:srgbClr val="0000FF"/>
              </a:solidFill>
              <a:latin typeface="Courier New" panose="02070309020205020404" pitchFamily="49" charset="0"/>
            </a:endParaRPr>
          </a:p>
          <a:p>
            <a:pPr marL="0" indent="0">
              <a:buNone/>
            </a:pPr>
            <a:r>
              <a:rPr lang="en-GB" dirty="0"/>
              <a:t>Example: Randomly selects either red, green or blue.  There is an equal chance (i.e. 1 in 3 chance) of each being selected.</a:t>
            </a:r>
          </a:p>
          <a:p>
            <a:pPr marL="0" indent="0">
              <a:buNone/>
            </a:pPr>
            <a:endParaRPr lang="en-GB" b="1" dirty="0">
              <a:solidFill>
                <a:srgbClr val="0000FF"/>
              </a:solidFill>
              <a:latin typeface="Courier New" panose="02070309020205020404" pitchFamily="49" charset="0"/>
            </a:endParaRPr>
          </a:p>
          <a:p>
            <a:pPr marL="0" indent="0">
              <a:buNone/>
            </a:pPr>
            <a:endParaRPr lang="en-GB" dirty="0"/>
          </a:p>
          <a:p>
            <a:pPr marL="0" indent="0">
              <a:buNone/>
            </a:pPr>
            <a:endParaRPr lang="en-GB" b="1" dirty="0">
              <a:solidFill>
                <a:srgbClr val="000080"/>
              </a:solidFill>
              <a:latin typeface="Courier New" panose="02070309020205020404" pitchFamily="49" charset="0"/>
            </a:endParaRPr>
          </a:p>
          <a:p>
            <a:pPr marL="0" indent="0">
              <a:buNone/>
            </a:pPr>
            <a:endParaRPr lang="en-GB" dirty="0"/>
          </a:p>
        </p:txBody>
      </p:sp>
      <p:sp>
        <p:nvSpPr>
          <p:cNvPr id="4" name="Rectangle 3">
            <a:extLst>
              <a:ext uri="{FF2B5EF4-FFF2-40B4-BE49-F238E27FC236}">
                <a16:creationId xmlns:a16="http://schemas.microsoft.com/office/drawing/2014/main" id="{7978FC1A-5DAB-4AA5-846B-4B45813839F5}"/>
              </a:ext>
            </a:extLst>
          </p:cNvPr>
          <p:cNvSpPr/>
          <p:nvPr/>
        </p:nvSpPr>
        <p:spPr>
          <a:xfrm>
            <a:off x="838199" y="4317237"/>
            <a:ext cx="9923585" cy="830997"/>
          </a:xfrm>
          <a:prstGeom prst="rect">
            <a:avLst/>
          </a:prstGeom>
          <a:ln>
            <a:solidFill>
              <a:srgbClr val="92D050"/>
            </a:solidFill>
          </a:ln>
        </p:spPr>
        <p:txBody>
          <a:bodyPr wrap="square">
            <a:spAutoFit/>
          </a:bodyPr>
          <a:lstStyle/>
          <a:p>
            <a:r>
              <a:rPr lang="en-GB" sz="2400" dirty="0">
                <a:latin typeface="Courier New" panose="02070309020205020404" pitchFamily="49" charset="0"/>
              </a:rPr>
              <a:t>import random </a:t>
            </a:r>
          </a:p>
          <a:p>
            <a:r>
              <a:rPr lang="en-GB" sz="2400" dirty="0">
                <a:latin typeface="Courier New" panose="02070309020205020404" pitchFamily="49" charset="0"/>
              </a:rPr>
              <a:t>print(</a:t>
            </a:r>
            <a:r>
              <a:rPr lang="en-GB" sz="2400" dirty="0" err="1">
                <a:latin typeface="Courier New" panose="02070309020205020404" pitchFamily="49" charset="0"/>
              </a:rPr>
              <a:t>random.choice</a:t>
            </a:r>
            <a:r>
              <a:rPr lang="en-GB" sz="2400" dirty="0">
                <a:latin typeface="Courier New" panose="02070309020205020404" pitchFamily="49" charset="0"/>
              </a:rPr>
              <a:t>([“</a:t>
            </a:r>
            <a:r>
              <a:rPr lang="en-GB" sz="2400" dirty="0" err="1">
                <a:latin typeface="Courier New" panose="02070309020205020404" pitchFamily="49" charset="0"/>
              </a:rPr>
              <a:t>red”,“green”,“blue</a:t>
            </a:r>
            <a:r>
              <a:rPr lang="en-GB" sz="2400" dirty="0">
                <a:latin typeface="Courier New" panose="02070309020205020404" pitchFamily="49" charset="0"/>
              </a:rPr>
              <a:t>”]))</a:t>
            </a:r>
          </a:p>
        </p:txBody>
      </p:sp>
    </p:spTree>
    <p:extLst>
      <p:ext uri="{BB962C8B-B14F-4D97-AF65-F5344CB8AC3E}">
        <p14:creationId xmlns:p14="http://schemas.microsoft.com/office/powerpoint/2010/main" val="3731038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76D2-8523-49BB-85DB-EF3BECB138CE}"/>
              </a:ext>
            </a:extLst>
          </p:cNvPr>
          <p:cNvSpPr>
            <a:spLocks noGrp="1"/>
          </p:cNvSpPr>
          <p:nvPr>
            <p:ph type="title"/>
          </p:nvPr>
        </p:nvSpPr>
        <p:spPr>
          <a:xfrm>
            <a:off x="808671" y="71528"/>
            <a:ext cx="11022257" cy="662781"/>
          </a:xfrm>
        </p:spPr>
        <p:txBody>
          <a:bodyPr>
            <a:normAutofit fontScale="90000"/>
          </a:bodyPr>
          <a:lstStyle/>
          <a:p>
            <a:r>
              <a:rPr lang="en-GB" dirty="0"/>
              <a:t>Parson’s problem: Magic 8 ball</a:t>
            </a:r>
          </a:p>
        </p:txBody>
      </p:sp>
      <p:sp>
        <p:nvSpPr>
          <p:cNvPr id="3" name="TextBox 2">
            <a:extLst>
              <a:ext uri="{FF2B5EF4-FFF2-40B4-BE49-F238E27FC236}">
                <a16:creationId xmlns:a16="http://schemas.microsoft.com/office/drawing/2014/main" id="{0491D0E6-7964-48C5-A699-709439B02E1F}"/>
              </a:ext>
            </a:extLst>
          </p:cNvPr>
          <p:cNvSpPr txBox="1"/>
          <p:nvPr/>
        </p:nvSpPr>
        <p:spPr>
          <a:xfrm>
            <a:off x="808671" y="956603"/>
            <a:ext cx="8989255" cy="830997"/>
          </a:xfrm>
          <a:prstGeom prst="rect">
            <a:avLst/>
          </a:prstGeom>
          <a:noFill/>
        </p:spPr>
        <p:txBody>
          <a:bodyPr wrap="square" rtlCol="0">
            <a:spAutoFit/>
          </a:bodyPr>
          <a:lstStyle/>
          <a:p>
            <a:r>
              <a:rPr lang="en-GB" sz="2400" dirty="0"/>
              <a:t>The user asks a yes/no questions and the computer randomly selects an answer. Put the following lines in the correct order</a:t>
            </a:r>
          </a:p>
        </p:txBody>
      </p:sp>
      <p:pic>
        <p:nvPicPr>
          <p:cNvPr id="4" name="Picture 3">
            <a:extLst>
              <a:ext uri="{FF2B5EF4-FFF2-40B4-BE49-F238E27FC236}">
                <a16:creationId xmlns:a16="http://schemas.microsoft.com/office/drawing/2014/main" id="{CA395DCD-6AB4-4607-B33D-85786ACFE937}"/>
              </a:ext>
            </a:extLst>
          </p:cNvPr>
          <p:cNvPicPr>
            <a:picLocks noChangeAspect="1"/>
          </p:cNvPicPr>
          <p:nvPr/>
        </p:nvPicPr>
        <p:blipFill>
          <a:blip r:embed="rId2"/>
          <a:stretch>
            <a:fillRect/>
          </a:stretch>
        </p:blipFill>
        <p:spPr>
          <a:xfrm>
            <a:off x="808671" y="1787600"/>
            <a:ext cx="7196798" cy="4372473"/>
          </a:xfrm>
          <a:prstGeom prst="rect">
            <a:avLst/>
          </a:prstGeom>
        </p:spPr>
      </p:pic>
      <p:sp>
        <p:nvSpPr>
          <p:cNvPr id="6" name="Rectangle 5">
            <a:extLst>
              <a:ext uri="{FF2B5EF4-FFF2-40B4-BE49-F238E27FC236}">
                <a16:creationId xmlns:a16="http://schemas.microsoft.com/office/drawing/2014/main" id="{DA84B269-4E8B-4EB9-88DE-12031E4C797A}"/>
              </a:ext>
            </a:extLst>
          </p:cNvPr>
          <p:cNvSpPr/>
          <p:nvPr/>
        </p:nvSpPr>
        <p:spPr>
          <a:xfrm>
            <a:off x="8543064" y="2274214"/>
            <a:ext cx="2840265" cy="646331"/>
          </a:xfrm>
          <a:prstGeom prst="rect">
            <a:avLst/>
          </a:prstGeom>
        </p:spPr>
        <p:txBody>
          <a:bodyPr wrap="none">
            <a:spAutoFit/>
          </a:bodyPr>
          <a:lstStyle/>
          <a:p>
            <a:r>
              <a:rPr lang="en-GB" dirty="0">
                <a:hlinkClick r:id="rId3"/>
              </a:rPr>
              <a:t>http://bit.ly/pp-magic-8-ball</a:t>
            </a:r>
            <a:endParaRPr lang="en-GB" dirty="0"/>
          </a:p>
          <a:p>
            <a:endParaRPr lang="en-GB" dirty="0"/>
          </a:p>
        </p:txBody>
      </p:sp>
    </p:spTree>
    <p:extLst>
      <p:ext uri="{BB962C8B-B14F-4D97-AF65-F5344CB8AC3E}">
        <p14:creationId xmlns:p14="http://schemas.microsoft.com/office/powerpoint/2010/main" val="678526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76D2-8523-49BB-85DB-EF3BECB138CE}"/>
              </a:ext>
            </a:extLst>
          </p:cNvPr>
          <p:cNvSpPr>
            <a:spLocks noGrp="1"/>
          </p:cNvSpPr>
          <p:nvPr>
            <p:ph type="title"/>
          </p:nvPr>
        </p:nvSpPr>
        <p:spPr>
          <a:xfrm>
            <a:off x="808671" y="71528"/>
            <a:ext cx="11022257" cy="662781"/>
          </a:xfrm>
        </p:spPr>
        <p:txBody>
          <a:bodyPr>
            <a:normAutofit fontScale="90000"/>
          </a:bodyPr>
          <a:lstStyle/>
          <a:p>
            <a:r>
              <a:rPr lang="en-GB" dirty="0"/>
              <a:t>Parson’s problem: Magic 8 ball</a:t>
            </a:r>
          </a:p>
        </p:txBody>
      </p:sp>
      <p:graphicFrame>
        <p:nvGraphicFramePr>
          <p:cNvPr id="6" name="Table 5">
            <a:extLst>
              <a:ext uri="{FF2B5EF4-FFF2-40B4-BE49-F238E27FC236}">
                <a16:creationId xmlns:a16="http://schemas.microsoft.com/office/drawing/2014/main" id="{C7DD51AC-1BBE-474A-A19D-3391B300DFFE}"/>
              </a:ext>
            </a:extLst>
          </p:cNvPr>
          <p:cNvGraphicFramePr>
            <a:graphicFrameLocks noGrp="1"/>
          </p:cNvGraphicFramePr>
          <p:nvPr>
            <p:extLst>
              <p:ext uri="{D42A27DB-BD31-4B8C-83A1-F6EECF244321}">
                <p14:modId xmlns:p14="http://schemas.microsoft.com/office/powerpoint/2010/main" val="3049390221"/>
              </p:ext>
            </p:extLst>
          </p:nvPr>
        </p:nvGraphicFramePr>
        <p:xfrm>
          <a:off x="274098" y="1529861"/>
          <a:ext cx="11022257" cy="3017520"/>
        </p:xfrm>
        <a:graphic>
          <a:graphicData uri="http://schemas.openxmlformats.org/drawingml/2006/table">
            <a:tbl>
              <a:tblPr firstRow="1" bandRow="1">
                <a:tableStyleId>{BC89EF96-8CEA-46FF-86C4-4CE0E7609802}</a:tableStyleId>
              </a:tblPr>
              <a:tblGrid>
                <a:gridCol w="443354">
                  <a:extLst>
                    <a:ext uri="{9D8B030D-6E8A-4147-A177-3AD203B41FA5}">
                      <a16:colId xmlns:a16="http://schemas.microsoft.com/office/drawing/2014/main" val="2736174135"/>
                    </a:ext>
                  </a:extLst>
                </a:gridCol>
                <a:gridCol w="10578903">
                  <a:extLst>
                    <a:ext uri="{9D8B030D-6E8A-4147-A177-3AD203B41FA5}">
                      <a16:colId xmlns:a16="http://schemas.microsoft.com/office/drawing/2014/main" val="3678749524"/>
                    </a:ext>
                  </a:extLst>
                </a:gridCol>
              </a:tblGrid>
              <a:tr h="2851223">
                <a:tc>
                  <a:txBody>
                    <a:bodyPr/>
                    <a:lstStyle/>
                    <a:p>
                      <a:r>
                        <a:rPr lang="en-GB" sz="2400" dirty="0"/>
                        <a:t>1</a:t>
                      </a:r>
                    </a:p>
                    <a:p>
                      <a:endParaRPr lang="en-GB" sz="2400" dirty="0"/>
                    </a:p>
                    <a:p>
                      <a:r>
                        <a:rPr lang="en-GB" sz="2400" dirty="0"/>
                        <a:t>2</a:t>
                      </a:r>
                    </a:p>
                    <a:p>
                      <a:r>
                        <a:rPr lang="en-GB" sz="2400" dirty="0"/>
                        <a:t>3</a:t>
                      </a:r>
                    </a:p>
                    <a:p>
                      <a:r>
                        <a:rPr lang="en-GB" sz="2400" dirty="0"/>
                        <a:t>4</a:t>
                      </a:r>
                    </a:p>
                    <a:p>
                      <a:r>
                        <a:rPr lang="en-GB" sz="2400" dirty="0"/>
                        <a:t>5</a:t>
                      </a:r>
                    </a:p>
                    <a:p>
                      <a:r>
                        <a:rPr lang="en-GB" sz="2400" dirty="0"/>
                        <a:t>6</a:t>
                      </a:r>
                    </a:p>
                  </a:txBody>
                  <a:tcPr/>
                </a:tc>
                <a:tc>
                  <a:txBody>
                    <a:bodyPr/>
                    <a:lstStyle/>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import random</a:t>
                      </a:r>
                    </a:p>
                    <a:p>
                      <a:pPr marL="0" indent="0">
                        <a:buNone/>
                      </a:pPr>
                      <a:endParaRPr lang="en-GB" sz="2400" b="0" dirty="0">
                        <a:latin typeface="Courier New" panose="02070309020205020404" pitchFamily="49" charset="0"/>
                        <a:ea typeface="Roboto mono" panose="020B0604020202020204" charset="0"/>
                        <a:cs typeface="Courier New" panose="02070309020205020404" pitchFamily="49" charset="0"/>
                      </a:endParaRP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print(“What is your question?”)</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input()</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answer=[“Certainly”, ”</a:t>
                      </a:r>
                      <a:r>
                        <a:rPr lang="en-GB" sz="2400" b="0" dirty="0" err="1">
                          <a:latin typeface="Courier New" panose="02070309020205020404" pitchFamily="49" charset="0"/>
                          <a:ea typeface="Roboto mono" panose="020B0604020202020204" charset="0"/>
                          <a:cs typeface="Courier New" panose="02070309020205020404" pitchFamily="49" charset="0"/>
                        </a:rPr>
                        <a:t>Definately</a:t>
                      </a:r>
                      <a:r>
                        <a:rPr lang="en-GB" sz="2400" b="0" dirty="0">
                          <a:latin typeface="Courier New" panose="02070309020205020404" pitchFamily="49" charset="0"/>
                          <a:ea typeface="Roboto mono" panose="020B0604020202020204" charset="0"/>
                          <a:cs typeface="Courier New" panose="02070309020205020404" pitchFamily="49" charset="0"/>
                        </a:rPr>
                        <a:t> not”, ”Maybe”]</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selected=</a:t>
                      </a:r>
                      <a:r>
                        <a:rPr lang="en-GB" sz="2400" b="0" dirty="0" err="1">
                          <a:latin typeface="Courier New" panose="02070309020205020404" pitchFamily="49" charset="0"/>
                          <a:ea typeface="Roboto mono" panose="020B0604020202020204" charset="0"/>
                          <a:cs typeface="Courier New" panose="02070309020205020404" pitchFamily="49" charset="0"/>
                        </a:rPr>
                        <a:t>random.choice</a:t>
                      </a:r>
                      <a:r>
                        <a:rPr lang="en-GB" sz="2400" b="0" dirty="0">
                          <a:latin typeface="Courier New" panose="02070309020205020404" pitchFamily="49" charset="0"/>
                          <a:ea typeface="Roboto mono" panose="020B0604020202020204" charset="0"/>
                          <a:cs typeface="Courier New" panose="02070309020205020404" pitchFamily="49" charset="0"/>
                        </a:rPr>
                        <a:t>(answer)</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print(selected)</a:t>
                      </a:r>
                    </a:p>
                    <a:p>
                      <a:pPr marL="0" indent="0">
                        <a:buNone/>
                      </a:pPr>
                      <a:endParaRPr lang="en-GB" sz="2400" b="0" dirty="0">
                        <a:latin typeface="Courier New" panose="02070309020205020404" pitchFamily="49" charset="0"/>
                        <a:ea typeface="Roboto mono" panose="020B0604020202020204" charset="0"/>
                        <a:cs typeface="Courier New" panose="02070309020205020404" pitchFamily="49" charset="0"/>
                      </a:endParaRPr>
                    </a:p>
                  </a:txBody>
                  <a:tcPr/>
                </a:tc>
                <a:extLst>
                  <a:ext uri="{0D108BD9-81ED-4DB2-BD59-A6C34878D82A}">
                    <a16:rowId xmlns:a16="http://schemas.microsoft.com/office/drawing/2014/main" val="2439660624"/>
                  </a:ext>
                </a:extLst>
              </a:tr>
            </a:tbl>
          </a:graphicData>
        </a:graphic>
      </p:graphicFrame>
    </p:spTree>
    <p:extLst>
      <p:ext uri="{BB962C8B-B14F-4D97-AF65-F5344CB8AC3E}">
        <p14:creationId xmlns:p14="http://schemas.microsoft.com/office/powerpoint/2010/main" val="1279582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76897-5F06-46A4-96AD-5F992E62B0C8}"/>
              </a:ext>
            </a:extLst>
          </p:cNvPr>
          <p:cNvSpPr>
            <a:spLocks noGrp="1"/>
          </p:cNvSpPr>
          <p:nvPr>
            <p:ph type="title"/>
          </p:nvPr>
        </p:nvSpPr>
        <p:spPr/>
        <p:txBody>
          <a:bodyPr>
            <a:normAutofit fontScale="90000"/>
          </a:bodyPr>
          <a:lstStyle/>
          <a:p>
            <a:r>
              <a:rPr lang="en-GB" dirty="0"/>
              <a:t>Make: Create a rock paper scissors game</a:t>
            </a:r>
          </a:p>
        </p:txBody>
      </p:sp>
      <p:sp>
        <p:nvSpPr>
          <p:cNvPr id="3" name="Content Placeholder 2">
            <a:extLst>
              <a:ext uri="{FF2B5EF4-FFF2-40B4-BE49-F238E27FC236}">
                <a16:creationId xmlns:a16="http://schemas.microsoft.com/office/drawing/2014/main" id="{3BE57E0B-14C9-43E8-82E8-29F46B325C64}"/>
              </a:ext>
            </a:extLst>
          </p:cNvPr>
          <p:cNvSpPr>
            <a:spLocks noGrp="1"/>
          </p:cNvSpPr>
          <p:nvPr>
            <p:ph idx="1"/>
          </p:nvPr>
        </p:nvSpPr>
        <p:spPr>
          <a:xfrm>
            <a:off x="655320" y="1121615"/>
            <a:ext cx="10515600" cy="4351338"/>
          </a:xfrm>
        </p:spPr>
        <p:txBody>
          <a:bodyPr>
            <a:normAutofit lnSpcReduction="10000"/>
          </a:bodyPr>
          <a:lstStyle/>
          <a:p>
            <a:pPr marL="514350" indent="-514350">
              <a:buFont typeface="+mj-lt"/>
              <a:buAutoNum type="arabicPeriod"/>
            </a:pPr>
            <a:r>
              <a:rPr lang="en-GB" dirty="0"/>
              <a:t>Computer randomly select rock paper or scissors </a:t>
            </a:r>
          </a:p>
          <a:p>
            <a:pPr marL="514350" indent="-514350">
              <a:buFont typeface="+mj-lt"/>
              <a:buAutoNum type="arabicPeriod"/>
            </a:pPr>
            <a:r>
              <a:rPr lang="en-GB" dirty="0"/>
              <a:t>Ask the user to select rock, paper or scissors </a:t>
            </a:r>
          </a:p>
          <a:p>
            <a:pPr marL="514350" indent="-514350">
              <a:buFont typeface="+mj-lt"/>
              <a:buAutoNum type="arabicPeriod"/>
            </a:pPr>
            <a:r>
              <a:rPr lang="en-GB" dirty="0"/>
              <a:t>Identify who wins (paper beats rock, scissors beat paper and rock beats scissors)</a:t>
            </a:r>
          </a:p>
          <a:p>
            <a:pPr marL="514350" indent="-514350">
              <a:buFont typeface="+mj-lt"/>
              <a:buAutoNum type="arabicPeriod"/>
            </a:pPr>
            <a:endParaRPr lang="en-GB" dirty="0"/>
          </a:p>
          <a:p>
            <a:pPr marL="0" indent="0">
              <a:buNone/>
            </a:pPr>
            <a:r>
              <a:rPr lang="en-GB" dirty="0"/>
              <a:t>Extension: </a:t>
            </a:r>
          </a:p>
          <a:p>
            <a:pPr marL="514350" indent="-514350">
              <a:buFont typeface="+mj-lt"/>
              <a:buAutoNum type="arabicPeriod"/>
            </a:pPr>
            <a:r>
              <a:rPr lang="en-GB" dirty="0"/>
              <a:t>Keep playing the game until the user no longer wishes to play</a:t>
            </a:r>
          </a:p>
          <a:p>
            <a:pPr marL="514350" indent="-514350">
              <a:buFont typeface="+mj-lt"/>
              <a:buAutoNum type="arabicPeriod"/>
            </a:pPr>
            <a:r>
              <a:rPr lang="en-GB" dirty="0"/>
              <a:t>Keep a score of who is winning: user or computer or draw</a:t>
            </a:r>
          </a:p>
          <a:p>
            <a:pPr marL="514350" indent="-514350">
              <a:buFont typeface="+mj-lt"/>
              <a:buAutoNum type="arabicPeriod"/>
            </a:pPr>
            <a:r>
              <a:rPr lang="en-GB" dirty="0"/>
              <a:t>Adapt the game to play rock, paper, scissors, lizard, </a:t>
            </a:r>
            <a:r>
              <a:rPr lang="en-GB" dirty="0" err="1"/>
              <a:t>spock</a:t>
            </a:r>
            <a:endParaRPr lang="en-GB" dirty="0"/>
          </a:p>
          <a:p>
            <a:endParaRPr lang="en-GB" dirty="0"/>
          </a:p>
        </p:txBody>
      </p:sp>
      <p:pic>
        <p:nvPicPr>
          <p:cNvPr id="5" name="Graphic 4" descr="Scissors">
            <a:extLst>
              <a:ext uri="{FF2B5EF4-FFF2-40B4-BE49-F238E27FC236}">
                <a16:creationId xmlns:a16="http://schemas.microsoft.com/office/drawing/2014/main" id="{A64B589B-FA42-4DC1-B133-BB9222F78E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7687" y="717008"/>
            <a:ext cx="1448731" cy="1448731"/>
          </a:xfrm>
          <a:prstGeom prst="rect">
            <a:avLst/>
          </a:prstGeom>
        </p:spPr>
      </p:pic>
      <p:pic>
        <p:nvPicPr>
          <p:cNvPr id="6" name="Graphic 5" descr="Paper">
            <a:extLst>
              <a:ext uri="{FF2B5EF4-FFF2-40B4-BE49-F238E27FC236}">
                <a16:creationId xmlns:a16="http://schemas.microsoft.com/office/drawing/2014/main" id="{1B788B1D-1BD8-48A5-AC29-EB5675C0B2B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51358" y="2884710"/>
            <a:ext cx="1436856" cy="1436856"/>
          </a:xfrm>
          <a:prstGeom prst="rect">
            <a:avLst/>
          </a:prstGeom>
        </p:spPr>
      </p:pic>
      <p:pic>
        <p:nvPicPr>
          <p:cNvPr id="7" name="Graphic 6" descr="Diamond">
            <a:extLst>
              <a:ext uri="{FF2B5EF4-FFF2-40B4-BE49-F238E27FC236}">
                <a16:creationId xmlns:a16="http://schemas.microsoft.com/office/drawing/2014/main" id="{A45597DF-466E-467F-B217-2B00C303C5D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49523" y="5042802"/>
            <a:ext cx="1442794" cy="1442794"/>
          </a:xfrm>
          <a:prstGeom prst="rect">
            <a:avLst/>
          </a:prstGeom>
        </p:spPr>
      </p:pic>
    </p:spTree>
    <p:extLst>
      <p:ext uri="{BB962C8B-B14F-4D97-AF65-F5344CB8AC3E}">
        <p14:creationId xmlns:p14="http://schemas.microsoft.com/office/powerpoint/2010/main" val="1781557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03B3C-1E72-4615-A2E6-02BDA84A20B3}"/>
              </a:ext>
            </a:extLst>
          </p:cNvPr>
          <p:cNvSpPr>
            <a:spLocks noGrp="1"/>
          </p:cNvSpPr>
          <p:nvPr>
            <p:ph type="title"/>
          </p:nvPr>
        </p:nvSpPr>
        <p:spPr/>
        <p:txBody>
          <a:bodyPr>
            <a:normAutofit fontScale="90000"/>
          </a:bodyPr>
          <a:lstStyle/>
          <a:p>
            <a:r>
              <a:rPr lang="en-GB" dirty="0"/>
              <a:t>Partially complete rock, paper</a:t>
            </a:r>
            <a:r>
              <a:rPr lang="en-GB"/>
              <a:t>, scissors</a:t>
            </a:r>
            <a:endParaRPr lang="en-GB" dirty="0"/>
          </a:p>
        </p:txBody>
      </p:sp>
      <p:sp>
        <p:nvSpPr>
          <p:cNvPr id="3" name="Content Placeholder 2">
            <a:extLst>
              <a:ext uri="{FF2B5EF4-FFF2-40B4-BE49-F238E27FC236}">
                <a16:creationId xmlns:a16="http://schemas.microsoft.com/office/drawing/2014/main" id="{327995C2-8BD5-4D18-A476-E94C80321899}"/>
              </a:ext>
            </a:extLst>
          </p:cNvPr>
          <p:cNvSpPr>
            <a:spLocks noGrp="1"/>
          </p:cNvSpPr>
          <p:nvPr>
            <p:ph idx="1"/>
          </p:nvPr>
        </p:nvSpPr>
        <p:spPr>
          <a:xfrm>
            <a:off x="808672" y="816786"/>
            <a:ext cx="10515600" cy="5474285"/>
          </a:xfrm>
          <a:solidFill>
            <a:schemeClr val="bg1"/>
          </a:solidFill>
        </p:spPr>
        <p:txBody>
          <a:bodyPr>
            <a:normAutofit/>
          </a:bodyPr>
          <a:lstStyle/>
          <a:p>
            <a:pPr marL="0" indent="0">
              <a:buNone/>
            </a:pPr>
            <a:r>
              <a:rPr lang="en-GB" dirty="0">
                <a:latin typeface="Courier New" panose="02070309020205020404" pitchFamily="49" charset="0"/>
                <a:cs typeface="Courier New" panose="02070309020205020404" pitchFamily="49" charset="0"/>
              </a:rPr>
              <a:t>import random</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computer=</a:t>
            </a:r>
            <a:r>
              <a:rPr lang="en-GB" dirty="0" err="1">
                <a:latin typeface="Courier New" panose="02070309020205020404" pitchFamily="49" charset="0"/>
                <a:cs typeface="Courier New" panose="02070309020205020404" pitchFamily="49" charset="0"/>
              </a:rPr>
              <a:t>random.choice</a:t>
            </a:r>
            <a:r>
              <a:rPr lang="en-GB" dirty="0">
                <a:latin typeface="Courier New" panose="02070309020205020404" pitchFamily="49" charset="0"/>
                <a:cs typeface="Courier New" panose="02070309020205020404" pitchFamily="49" charset="0"/>
              </a:rPr>
              <a:t>["rock"]</a:t>
            </a:r>
          </a:p>
          <a:p>
            <a:pPr marL="0" indent="0">
              <a:buNone/>
            </a:pPr>
            <a:r>
              <a:rPr lang="en-GB" dirty="0">
                <a:latin typeface="Courier New" panose="02070309020205020404" pitchFamily="49" charset="0"/>
                <a:cs typeface="Courier New" panose="02070309020205020404" pitchFamily="49" charset="0"/>
              </a:rPr>
              <a:t>print("Enter ….")</a:t>
            </a:r>
          </a:p>
          <a:p>
            <a:pPr marL="0" indent="0">
              <a:buNone/>
            </a:pPr>
            <a:r>
              <a:rPr lang="en-GB" dirty="0">
                <a:latin typeface="Courier New" panose="02070309020205020404" pitchFamily="49" charset="0"/>
                <a:cs typeface="Courier New" panose="02070309020205020404" pitchFamily="49" charset="0"/>
              </a:rPr>
              <a:t># get user input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if user=="rock" and computer=="paper":</a:t>
            </a:r>
          </a:p>
          <a:p>
            <a:pPr marL="0" indent="0">
              <a:buNone/>
            </a:pPr>
            <a:r>
              <a:rPr lang="en-GB" dirty="0">
                <a:latin typeface="Courier New" panose="02070309020205020404" pitchFamily="49" charset="0"/>
                <a:cs typeface="Courier New" panose="02070309020205020404" pitchFamily="49" charset="0"/>
              </a:rPr>
              <a:t>    print("Computer wins")</a:t>
            </a:r>
          </a:p>
          <a:p>
            <a:pPr marL="0" indent="0">
              <a:buNone/>
            </a:pP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user=="rock" and computer=="rock":</a:t>
            </a:r>
          </a:p>
          <a:p>
            <a:pPr marL="0" indent="0">
              <a:buNone/>
            </a:pPr>
            <a:r>
              <a:rPr lang="en-GB" dirty="0">
                <a:latin typeface="Courier New" panose="02070309020205020404" pitchFamily="49" charset="0"/>
                <a:cs typeface="Courier New" panose="02070309020205020404" pitchFamily="49" charset="0"/>
              </a:rPr>
              <a:t>    print("Draw")</a:t>
            </a:r>
          </a:p>
        </p:txBody>
      </p:sp>
    </p:spTree>
    <p:extLst>
      <p:ext uri="{BB962C8B-B14F-4D97-AF65-F5344CB8AC3E}">
        <p14:creationId xmlns:p14="http://schemas.microsoft.com/office/powerpoint/2010/main" val="2073769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03B3C-1E72-4615-A2E6-02BDA84A20B3}"/>
              </a:ext>
            </a:extLst>
          </p:cNvPr>
          <p:cNvSpPr>
            <a:spLocks noGrp="1"/>
          </p:cNvSpPr>
          <p:nvPr>
            <p:ph type="title"/>
          </p:nvPr>
        </p:nvSpPr>
        <p:spPr/>
        <p:txBody>
          <a:bodyPr>
            <a:normAutofit fontScale="90000"/>
          </a:bodyPr>
          <a:lstStyle/>
          <a:p>
            <a:endParaRPr lang="en-GB"/>
          </a:p>
        </p:txBody>
      </p:sp>
      <p:sp>
        <p:nvSpPr>
          <p:cNvPr id="3" name="Content Placeholder 2">
            <a:extLst>
              <a:ext uri="{FF2B5EF4-FFF2-40B4-BE49-F238E27FC236}">
                <a16:creationId xmlns:a16="http://schemas.microsoft.com/office/drawing/2014/main" id="{327995C2-8BD5-4D18-A476-E94C80321899}"/>
              </a:ext>
            </a:extLst>
          </p:cNvPr>
          <p:cNvSpPr>
            <a:spLocks noGrp="1"/>
          </p:cNvSpPr>
          <p:nvPr>
            <p:ph idx="1"/>
          </p:nvPr>
        </p:nvSpPr>
        <p:spPr>
          <a:xfrm>
            <a:off x="808672" y="154005"/>
            <a:ext cx="10515600" cy="6549989"/>
          </a:xfrm>
          <a:solidFill>
            <a:schemeClr val="bg1"/>
          </a:solidFill>
        </p:spPr>
        <p:txBody>
          <a:bodyPr>
            <a:normAutofit fontScale="55000" lnSpcReduction="20000"/>
          </a:bodyPr>
          <a:lstStyle/>
          <a:p>
            <a:pPr marL="0" indent="0">
              <a:buNone/>
            </a:pPr>
            <a:r>
              <a:rPr lang="en-GB" dirty="0">
                <a:latin typeface="Courier New" panose="02070309020205020404" pitchFamily="49" charset="0"/>
                <a:cs typeface="Courier New" panose="02070309020205020404" pitchFamily="49" charset="0"/>
              </a:rPr>
              <a:t>import random</a:t>
            </a:r>
          </a:p>
          <a:p>
            <a:pPr marL="0" indent="0">
              <a:buNone/>
            </a:pPr>
            <a:r>
              <a:rPr lang="en-GB" dirty="0">
                <a:latin typeface="Courier New" panose="02070309020205020404" pitchFamily="49" charset="0"/>
                <a:cs typeface="Courier New" panose="02070309020205020404" pitchFamily="49" charset="0"/>
              </a:rPr>
              <a:t>computer=</a:t>
            </a:r>
            <a:r>
              <a:rPr lang="en-GB" dirty="0" err="1">
                <a:latin typeface="Courier New" panose="02070309020205020404" pitchFamily="49" charset="0"/>
                <a:cs typeface="Courier New" panose="02070309020205020404" pitchFamily="49" charset="0"/>
              </a:rPr>
              <a:t>random.choice</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rock","paper","scissors</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print("Enter rock, paper or scissors:")</a:t>
            </a:r>
          </a:p>
          <a:p>
            <a:pPr marL="0" indent="0">
              <a:buNone/>
            </a:pPr>
            <a:r>
              <a:rPr lang="en-GB" dirty="0">
                <a:latin typeface="Courier New" panose="02070309020205020404" pitchFamily="49" charset="0"/>
                <a:cs typeface="Courier New" panose="02070309020205020404" pitchFamily="49" charset="0"/>
              </a:rPr>
              <a:t>user=input()</a:t>
            </a:r>
          </a:p>
          <a:p>
            <a:pPr marL="0" indent="0">
              <a:buNone/>
            </a:pPr>
            <a:r>
              <a:rPr lang="en-GB" dirty="0">
                <a:latin typeface="Courier New" panose="02070309020205020404" pitchFamily="49" charset="0"/>
                <a:cs typeface="Courier New" panose="02070309020205020404" pitchFamily="49" charset="0"/>
              </a:rPr>
              <a:t>if user=="rock" and computer=="paper":</a:t>
            </a:r>
          </a:p>
          <a:p>
            <a:pPr marL="0" indent="0">
              <a:buNone/>
            </a:pPr>
            <a:r>
              <a:rPr lang="en-GB" dirty="0">
                <a:latin typeface="Courier New" panose="02070309020205020404" pitchFamily="49" charset="0"/>
                <a:cs typeface="Courier New" panose="02070309020205020404" pitchFamily="49" charset="0"/>
              </a:rPr>
              <a:t>    print("Computer wins")</a:t>
            </a:r>
          </a:p>
          <a:p>
            <a:pPr marL="0" indent="0">
              <a:buNone/>
            </a:pP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user=="rock" and computer=="rock":</a:t>
            </a:r>
          </a:p>
          <a:p>
            <a:pPr marL="0" indent="0">
              <a:buNone/>
            </a:pPr>
            <a:r>
              <a:rPr lang="en-GB" dirty="0">
                <a:latin typeface="Courier New" panose="02070309020205020404" pitchFamily="49" charset="0"/>
                <a:cs typeface="Courier New" panose="02070309020205020404" pitchFamily="49" charset="0"/>
              </a:rPr>
              <a:t>    print("Draw")</a:t>
            </a:r>
          </a:p>
          <a:p>
            <a:pPr marL="0" indent="0">
              <a:buNone/>
            </a:pP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user=="rock" and computer=="scissors":</a:t>
            </a:r>
          </a:p>
          <a:p>
            <a:pPr marL="0" indent="0">
              <a:buNone/>
            </a:pPr>
            <a:r>
              <a:rPr lang="en-GB" dirty="0">
                <a:latin typeface="Courier New" panose="02070309020205020404" pitchFamily="49" charset="0"/>
                <a:cs typeface="Courier New" panose="02070309020205020404" pitchFamily="49" charset="0"/>
              </a:rPr>
              <a:t>    print("You win")</a:t>
            </a:r>
          </a:p>
          <a:p>
            <a:pPr marL="0" indent="0">
              <a:buNone/>
            </a:pP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user=="scissors" and computer=="paper":</a:t>
            </a:r>
          </a:p>
          <a:p>
            <a:pPr marL="0" indent="0">
              <a:buNone/>
            </a:pPr>
            <a:r>
              <a:rPr lang="en-GB" dirty="0">
                <a:latin typeface="Courier New" panose="02070309020205020404" pitchFamily="49" charset="0"/>
                <a:cs typeface="Courier New" panose="02070309020205020404" pitchFamily="49" charset="0"/>
              </a:rPr>
              <a:t>    print("You win")</a:t>
            </a:r>
          </a:p>
          <a:p>
            <a:pPr marL="0" indent="0">
              <a:buNone/>
            </a:pP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user=="scissors" and computer=="rock":</a:t>
            </a:r>
          </a:p>
          <a:p>
            <a:pPr marL="0" indent="0">
              <a:buNone/>
            </a:pPr>
            <a:r>
              <a:rPr lang="en-GB" dirty="0">
                <a:latin typeface="Courier New" panose="02070309020205020404" pitchFamily="49" charset="0"/>
                <a:cs typeface="Courier New" panose="02070309020205020404" pitchFamily="49" charset="0"/>
              </a:rPr>
              <a:t>    print("Computer wins")</a:t>
            </a:r>
          </a:p>
          <a:p>
            <a:pPr marL="0" indent="0">
              <a:buNone/>
            </a:pP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user=="scissors" and computer=="scissors":</a:t>
            </a:r>
          </a:p>
          <a:p>
            <a:pPr marL="0" indent="0">
              <a:buNone/>
            </a:pPr>
            <a:r>
              <a:rPr lang="en-GB" dirty="0">
                <a:latin typeface="Courier New" panose="02070309020205020404" pitchFamily="49" charset="0"/>
                <a:cs typeface="Courier New" panose="02070309020205020404" pitchFamily="49" charset="0"/>
              </a:rPr>
              <a:t>    print("Draw")</a:t>
            </a:r>
          </a:p>
          <a:p>
            <a:pPr marL="0" indent="0">
              <a:buNone/>
            </a:pP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user=="paper" and computer=="paper":</a:t>
            </a:r>
          </a:p>
          <a:p>
            <a:pPr marL="0" indent="0">
              <a:buNone/>
            </a:pPr>
            <a:r>
              <a:rPr lang="en-GB" dirty="0">
                <a:latin typeface="Courier New" panose="02070309020205020404" pitchFamily="49" charset="0"/>
                <a:cs typeface="Courier New" panose="02070309020205020404" pitchFamily="49" charset="0"/>
              </a:rPr>
              <a:t>    print("Draw")</a:t>
            </a:r>
          </a:p>
          <a:p>
            <a:pPr marL="0" indent="0">
              <a:buNone/>
            </a:pP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user=="paper" and computer=="rock":</a:t>
            </a:r>
          </a:p>
          <a:p>
            <a:pPr marL="0" indent="0">
              <a:buNone/>
            </a:pPr>
            <a:r>
              <a:rPr lang="en-GB" dirty="0">
                <a:latin typeface="Courier New" panose="02070309020205020404" pitchFamily="49" charset="0"/>
                <a:cs typeface="Courier New" panose="02070309020205020404" pitchFamily="49" charset="0"/>
              </a:rPr>
              <a:t>    print("You win")</a:t>
            </a:r>
          </a:p>
          <a:p>
            <a:pPr marL="0" indent="0">
              <a:buNone/>
            </a:pP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user=="paper" and computer=="scissors":</a:t>
            </a:r>
          </a:p>
          <a:p>
            <a:pPr marL="0" indent="0">
              <a:buNone/>
            </a:pPr>
            <a:r>
              <a:rPr lang="en-GB" dirty="0">
                <a:latin typeface="Courier New" panose="02070309020205020404" pitchFamily="49" charset="0"/>
                <a:cs typeface="Courier New" panose="02070309020205020404" pitchFamily="49" charset="0"/>
              </a:rPr>
              <a:t>    print("Computer wins")</a:t>
            </a:r>
          </a:p>
        </p:txBody>
      </p:sp>
    </p:spTree>
    <p:extLst>
      <p:ext uri="{BB962C8B-B14F-4D97-AF65-F5344CB8AC3E}">
        <p14:creationId xmlns:p14="http://schemas.microsoft.com/office/powerpoint/2010/main" val="4192802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Extension: Guessing game</a:t>
            </a:r>
          </a:p>
        </p:txBody>
      </p:sp>
      <p:sp>
        <p:nvSpPr>
          <p:cNvPr id="3" name="Content Placeholder 2"/>
          <p:cNvSpPr>
            <a:spLocks noGrp="1"/>
          </p:cNvSpPr>
          <p:nvPr>
            <p:ph idx="1"/>
          </p:nvPr>
        </p:nvSpPr>
        <p:spPr>
          <a:xfrm>
            <a:off x="573144" y="1094105"/>
            <a:ext cx="10986655" cy="4351338"/>
          </a:xfrm>
        </p:spPr>
        <p:txBody>
          <a:bodyPr>
            <a:normAutofit fontScale="92500" lnSpcReduction="10000"/>
          </a:bodyPr>
          <a:lstStyle/>
          <a:p>
            <a:pPr marL="0" indent="0">
              <a:lnSpc>
                <a:spcPct val="110000"/>
              </a:lnSpc>
              <a:buNone/>
            </a:pPr>
            <a:r>
              <a:rPr lang="en-GB" dirty="0"/>
              <a:t>Write a program for a guessing game. The computer selects a random integer between 1 and 100.  The user tries to guess the number. The computer informs the user if the number is too high or too low.  The user keeps guessing until the guess is correct. The computer counts the number </a:t>
            </a:r>
            <a:r>
              <a:rPr lang="en-GB"/>
              <a:t>of guesses.</a:t>
            </a:r>
            <a:endParaRPr lang="en-GB" dirty="0"/>
          </a:p>
          <a:p>
            <a:pPr marL="0" indent="0">
              <a:lnSpc>
                <a:spcPct val="110000"/>
              </a:lnSpc>
              <a:buNone/>
            </a:pPr>
            <a:endParaRPr lang="en-GB" dirty="0"/>
          </a:p>
          <a:p>
            <a:pPr marL="0" indent="0">
              <a:lnSpc>
                <a:spcPct val="110000"/>
              </a:lnSpc>
              <a:buNone/>
            </a:pPr>
            <a:r>
              <a:rPr lang="en-GB" dirty="0"/>
              <a:t>Extension: </a:t>
            </a:r>
          </a:p>
          <a:p>
            <a:pPr marL="514350" indent="-514350">
              <a:lnSpc>
                <a:spcPct val="110000"/>
              </a:lnSpc>
              <a:buFont typeface="+mj-lt"/>
              <a:buAutoNum type="arabicPeriod"/>
            </a:pPr>
            <a:r>
              <a:rPr lang="en-GB" dirty="0"/>
              <a:t>The program tells the user how many guesses they have had.</a:t>
            </a:r>
          </a:p>
          <a:p>
            <a:pPr marL="514350" indent="-514350">
              <a:lnSpc>
                <a:spcPct val="110000"/>
              </a:lnSpc>
              <a:buFont typeface="+mj-lt"/>
              <a:buAutoNum type="arabicPeriod"/>
            </a:pPr>
            <a:r>
              <a:rPr lang="en-GB" dirty="0"/>
              <a:t>The user has the option to play again</a:t>
            </a:r>
          </a:p>
          <a:p>
            <a:pPr marL="514350" indent="-514350">
              <a:lnSpc>
                <a:spcPct val="110000"/>
              </a:lnSpc>
              <a:buFont typeface="+mj-lt"/>
              <a:buAutoNum type="arabicPeriod"/>
            </a:pPr>
            <a:r>
              <a:rPr lang="en-GB" dirty="0"/>
              <a:t>Find out what is the most effective strategy for playing the guessing game?</a:t>
            </a:r>
            <a:endParaRPr lang="en-US" dirty="0"/>
          </a:p>
          <a:p>
            <a:endParaRPr lang="en-US" dirty="0"/>
          </a:p>
        </p:txBody>
      </p:sp>
    </p:spTree>
    <p:extLst>
      <p:ext uri="{BB962C8B-B14F-4D97-AF65-F5344CB8AC3E}">
        <p14:creationId xmlns:p14="http://schemas.microsoft.com/office/powerpoint/2010/main" val="1638695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Guessing game</a:t>
            </a:r>
          </a:p>
        </p:txBody>
      </p:sp>
      <p:sp>
        <p:nvSpPr>
          <p:cNvPr id="3" name="Content Placeholder 2"/>
          <p:cNvSpPr>
            <a:spLocks noGrp="1"/>
          </p:cNvSpPr>
          <p:nvPr>
            <p:ph idx="1"/>
          </p:nvPr>
        </p:nvSpPr>
        <p:spPr>
          <a:xfrm>
            <a:off x="808672" y="1071710"/>
            <a:ext cx="11007436" cy="5167312"/>
          </a:xfrm>
        </p:spPr>
        <p:txBody>
          <a:bodyPr>
            <a:normAutofit fontScale="92500"/>
          </a:bodyPr>
          <a:lstStyle/>
          <a:p>
            <a:pPr marL="0" indent="0">
              <a:buNone/>
            </a:pPr>
            <a:r>
              <a:rPr lang="en-GB" sz="2400" b="1" dirty="0">
                <a:solidFill>
                  <a:srgbClr val="0000FF"/>
                </a:solidFill>
                <a:latin typeface="Courier New" panose="02070309020205020404" pitchFamily="49" charset="0"/>
              </a:rPr>
              <a:t>import</a:t>
            </a:r>
            <a:r>
              <a:rPr lang="en-GB" sz="2400" dirty="0">
                <a:solidFill>
                  <a:srgbClr val="000000"/>
                </a:solidFill>
                <a:latin typeface="Courier New" panose="02070309020205020404" pitchFamily="49" charset="0"/>
              </a:rPr>
              <a:t> random </a:t>
            </a:r>
          </a:p>
          <a:p>
            <a:pPr marL="0" indent="0">
              <a:buNone/>
            </a:pPr>
            <a:r>
              <a:rPr lang="en-GB" sz="2400" dirty="0">
                <a:solidFill>
                  <a:srgbClr val="000000"/>
                </a:solidFill>
                <a:latin typeface="Courier New" panose="02070309020205020404" pitchFamily="49" charset="0"/>
              </a:rPr>
              <a:t>x</a:t>
            </a:r>
            <a:r>
              <a:rPr lang="en-GB" sz="2400" b="1" dirty="0">
                <a:solidFill>
                  <a:srgbClr val="000080"/>
                </a:solidFill>
                <a:latin typeface="Courier New" panose="02070309020205020404" pitchFamily="49" charset="0"/>
              </a:rPr>
              <a:t>=</a:t>
            </a:r>
            <a:r>
              <a:rPr lang="en-GB" sz="2400" dirty="0" err="1">
                <a:solidFill>
                  <a:srgbClr val="000000"/>
                </a:solidFill>
                <a:latin typeface="Courier New" panose="02070309020205020404" pitchFamily="49" charset="0"/>
              </a:rPr>
              <a:t>random</a:t>
            </a:r>
            <a:r>
              <a:rPr lang="en-GB" sz="2400" b="1" dirty="0" err="1">
                <a:solidFill>
                  <a:srgbClr val="000080"/>
                </a:solidFill>
                <a:latin typeface="Courier New" panose="02070309020205020404" pitchFamily="49" charset="0"/>
              </a:rPr>
              <a:t>.</a:t>
            </a:r>
            <a:r>
              <a:rPr lang="en-GB" sz="2400" dirty="0" err="1">
                <a:solidFill>
                  <a:srgbClr val="000000"/>
                </a:solidFill>
                <a:latin typeface="Courier New" panose="02070309020205020404" pitchFamily="49" charset="0"/>
              </a:rPr>
              <a:t>randint</a:t>
            </a:r>
            <a:r>
              <a:rPr lang="en-GB" sz="2400" b="1" dirty="0">
                <a:solidFill>
                  <a:srgbClr val="000080"/>
                </a:solidFill>
                <a:latin typeface="Courier New" panose="02070309020205020404" pitchFamily="49" charset="0"/>
              </a:rPr>
              <a:t>(</a:t>
            </a:r>
            <a:r>
              <a:rPr lang="en-GB" sz="2400" dirty="0">
                <a:solidFill>
                  <a:srgbClr val="FF0000"/>
                </a:solidFill>
                <a:latin typeface="Courier New" panose="02070309020205020404" pitchFamily="49" charset="0"/>
              </a:rPr>
              <a:t>1</a:t>
            </a:r>
            <a:r>
              <a:rPr lang="en-GB" sz="2400" b="1" dirty="0">
                <a:solidFill>
                  <a:srgbClr val="000080"/>
                </a:solidFill>
                <a:latin typeface="Courier New" panose="02070309020205020404" pitchFamily="49" charset="0"/>
              </a:rPr>
              <a:t>,</a:t>
            </a:r>
            <a:r>
              <a:rPr lang="en-GB" sz="2400" dirty="0">
                <a:solidFill>
                  <a:srgbClr val="FF0000"/>
                </a:solidFill>
                <a:latin typeface="Courier New" panose="02070309020205020404" pitchFamily="49" charset="0"/>
              </a:rPr>
              <a:t>100</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 </a:t>
            </a:r>
          </a:p>
          <a:p>
            <a:pPr marL="0" indent="0">
              <a:buNone/>
            </a:pPr>
            <a:r>
              <a:rPr lang="en-GB" sz="2400" dirty="0">
                <a:solidFill>
                  <a:srgbClr val="000000"/>
                </a:solidFill>
                <a:latin typeface="Courier New" panose="02070309020205020404" pitchFamily="49" charset="0"/>
              </a:rPr>
              <a:t>n</a:t>
            </a:r>
            <a:r>
              <a:rPr lang="en-GB" sz="2400" b="1" dirty="0">
                <a:solidFill>
                  <a:srgbClr val="000080"/>
                </a:solidFill>
                <a:latin typeface="Courier New" panose="02070309020205020404" pitchFamily="49" charset="0"/>
              </a:rPr>
              <a:t>=</a:t>
            </a:r>
            <a:r>
              <a:rPr lang="en-GB" sz="2400" dirty="0">
                <a:solidFill>
                  <a:srgbClr val="FF0000"/>
                </a:solidFill>
                <a:latin typeface="Courier New" panose="02070309020205020404" pitchFamily="49" charset="0"/>
              </a:rPr>
              <a:t>0</a:t>
            </a:r>
            <a:r>
              <a:rPr lang="en-GB" sz="2400" dirty="0">
                <a:solidFill>
                  <a:srgbClr val="000000"/>
                </a:solidFill>
                <a:latin typeface="Courier New" panose="02070309020205020404" pitchFamily="49" charset="0"/>
              </a:rPr>
              <a:t> </a:t>
            </a:r>
          </a:p>
          <a:p>
            <a:pPr marL="0" indent="0">
              <a:buNone/>
            </a:pPr>
            <a:r>
              <a:rPr lang="en-GB" sz="2400" dirty="0">
                <a:solidFill>
                  <a:srgbClr val="000000"/>
                </a:solidFill>
                <a:latin typeface="Courier New" panose="02070309020205020404" pitchFamily="49" charset="0"/>
              </a:rPr>
              <a:t>guess</a:t>
            </a:r>
            <a:r>
              <a:rPr lang="en-GB" sz="2400" b="1" dirty="0">
                <a:solidFill>
                  <a:srgbClr val="000080"/>
                </a:solidFill>
                <a:latin typeface="Courier New" panose="02070309020205020404" pitchFamily="49" charset="0"/>
              </a:rPr>
              <a:t>=</a:t>
            </a:r>
            <a:r>
              <a:rPr lang="en-GB" sz="2400" dirty="0">
                <a:solidFill>
                  <a:srgbClr val="FF0000"/>
                </a:solidFill>
                <a:latin typeface="Courier New" panose="02070309020205020404" pitchFamily="49" charset="0"/>
              </a:rPr>
              <a:t>0</a:t>
            </a:r>
            <a:r>
              <a:rPr lang="en-GB" sz="2400" dirty="0">
                <a:solidFill>
                  <a:srgbClr val="000000"/>
                </a:solidFill>
                <a:latin typeface="Courier New" panose="02070309020205020404" pitchFamily="49" charset="0"/>
              </a:rPr>
              <a:t> </a:t>
            </a:r>
          </a:p>
          <a:p>
            <a:pPr marL="0" indent="0">
              <a:buNone/>
            </a:pPr>
            <a:r>
              <a:rPr lang="en-GB" sz="2400" b="1" dirty="0">
                <a:solidFill>
                  <a:srgbClr val="0000FF"/>
                </a:solidFill>
                <a:latin typeface="Courier New" panose="02070309020205020404" pitchFamily="49" charset="0"/>
              </a:rPr>
              <a:t>while</a:t>
            </a:r>
            <a:r>
              <a:rPr lang="en-GB" sz="2400" dirty="0">
                <a:solidFill>
                  <a:srgbClr val="000000"/>
                </a:solidFill>
                <a:latin typeface="Courier New" panose="02070309020205020404" pitchFamily="49" charset="0"/>
              </a:rPr>
              <a:t> guess</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x</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 </a:t>
            </a:r>
          </a:p>
          <a:p>
            <a:pPr marL="0" indent="0">
              <a:buNone/>
            </a:pPr>
            <a:r>
              <a:rPr lang="en-GB" sz="2400" dirty="0">
                <a:solidFill>
                  <a:srgbClr val="000000"/>
                </a:solidFill>
                <a:latin typeface="Courier New" panose="02070309020205020404" pitchFamily="49" charset="0"/>
              </a:rPr>
              <a:t>	guess</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int</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input</a:t>
            </a:r>
            <a:r>
              <a:rPr lang="en-GB" sz="2400" b="1" dirty="0">
                <a:solidFill>
                  <a:srgbClr val="000080"/>
                </a:solidFill>
                <a:latin typeface="Courier New" panose="02070309020205020404" pitchFamily="49" charset="0"/>
              </a:rPr>
              <a:t>(</a:t>
            </a:r>
            <a:r>
              <a:rPr lang="en-GB" sz="2400" dirty="0">
                <a:solidFill>
                  <a:srgbClr val="808080"/>
                </a:solidFill>
                <a:latin typeface="Courier New" panose="02070309020205020404" pitchFamily="49" charset="0"/>
              </a:rPr>
              <a:t>"Guess a number between 1 and 100?: "</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 </a:t>
            </a:r>
          </a:p>
          <a:p>
            <a:pPr marL="0" indent="0">
              <a:buNone/>
            </a:pPr>
            <a:r>
              <a:rPr lang="en-GB" sz="2400" b="1" dirty="0">
                <a:solidFill>
                  <a:srgbClr val="000000"/>
                </a:solidFill>
                <a:latin typeface="Courier New" panose="02070309020205020404" pitchFamily="49" charset="0"/>
              </a:rPr>
              <a:t>	</a:t>
            </a:r>
            <a:r>
              <a:rPr lang="en-GB" sz="2400" b="1" dirty="0">
                <a:solidFill>
                  <a:srgbClr val="0000FF"/>
                </a:solidFill>
                <a:latin typeface="Courier New" panose="02070309020205020404" pitchFamily="49" charset="0"/>
              </a:rPr>
              <a:t>if</a:t>
            </a:r>
            <a:r>
              <a:rPr lang="en-GB" sz="2400" dirty="0">
                <a:solidFill>
                  <a:srgbClr val="000000"/>
                </a:solidFill>
                <a:latin typeface="Courier New" panose="02070309020205020404" pitchFamily="49" charset="0"/>
              </a:rPr>
              <a:t> </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guess </a:t>
            </a:r>
            <a:r>
              <a:rPr lang="en-GB" sz="2400" b="1" dirty="0">
                <a:solidFill>
                  <a:srgbClr val="000080"/>
                </a:solidFill>
                <a:latin typeface="Courier New" panose="02070309020205020404" pitchFamily="49" charset="0"/>
              </a:rPr>
              <a:t>&gt;</a:t>
            </a:r>
            <a:r>
              <a:rPr lang="en-GB" sz="2400" dirty="0">
                <a:solidFill>
                  <a:srgbClr val="000000"/>
                </a:solidFill>
                <a:latin typeface="Courier New" panose="02070309020205020404" pitchFamily="49" charset="0"/>
              </a:rPr>
              <a:t> x</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 </a:t>
            </a:r>
          </a:p>
          <a:p>
            <a:pPr marL="0" indent="0">
              <a:buNone/>
            </a:pPr>
            <a:r>
              <a:rPr lang="en-GB" sz="2400" b="1" dirty="0">
                <a:solidFill>
                  <a:srgbClr val="000000"/>
                </a:solidFill>
                <a:latin typeface="Courier New" panose="02070309020205020404" pitchFamily="49" charset="0"/>
              </a:rPr>
              <a:t>		</a:t>
            </a:r>
            <a:r>
              <a:rPr lang="en-GB" sz="2400" b="1" dirty="0">
                <a:solidFill>
                  <a:srgbClr val="0000FF"/>
                </a:solidFill>
                <a:latin typeface="Courier New" panose="02070309020205020404" pitchFamily="49" charset="0"/>
              </a:rPr>
              <a:t>print</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guess</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 </a:t>
            </a:r>
            <a:r>
              <a:rPr lang="en-GB" sz="2400" dirty="0">
                <a:solidFill>
                  <a:srgbClr val="808080"/>
                </a:solidFill>
                <a:latin typeface="Courier New" panose="02070309020205020404" pitchFamily="49" charset="0"/>
              </a:rPr>
              <a:t>"is too high"</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 </a:t>
            </a:r>
          </a:p>
          <a:p>
            <a:pPr marL="0" indent="0">
              <a:buNone/>
            </a:pPr>
            <a:r>
              <a:rPr lang="en-GB" sz="2400" b="1" dirty="0">
                <a:solidFill>
                  <a:srgbClr val="000000"/>
                </a:solidFill>
                <a:latin typeface="Courier New" panose="02070309020205020404" pitchFamily="49" charset="0"/>
              </a:rPr>
              <a:t>	</a:t>
            </a:r>
            <a:r>
              <a:rPr lang="en-GB" sz="2400" b="1" dirty="0">
                <a:solidFill>
                  <a:srgbClr val="0000FF"/>
                </a:solidFill>
                <a:latin typeface="Courier New" panose="02070309020205020404" pitchFamily="49" charset="0"/>
              </a:rPr>
              <a:t>if</a:t>
            </a:r>
            <a:r>
              <a:rPr lang="en-GB" sz="2400" dirty="0">
                <a:solidFill>
                  <a:srgbClr val="000000"/>
                </a:solidFill>
                <a:latin typeface="Courier New" panose="02070309020205020404" pitchFamily="49" charset="0"/>
              </a:rPr>
              <a:t> </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guess </a:t>
            </a:r>
            <a:r>
              <a:rPr lang="en-GB" sz="2400" b="1" dirty="0">
                <a:solidFill>
                  <a:srgbClr val="000080"/>
                </a:solidFill>
                <a:latin typeface="Courier New" panose="02070309020205020404" pitchFamily="49" charset="0"/>
              </a:rPr>
              <a:t>&lt;</a:t>
            </a:r>
            <a:r>
              <a:rPr lang="en-GB" sz="2400" dirty="0">
                <a:solidFill>
                  <a:srgbClr val="000000"/>
                </a:solidFill>
                <a:latin typeface="Courier New" panose="02070309020205020404" pitchFamily="49" charset="0"/>
              </a:rPr>
              <a:t> x</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 </a:t>
            </a:r>
          </a:p>
          <a:p>
            <a:pPr marL="0" indent="0">
              <a:buNone/>
            </a:pPr>
            <a:r>
              <a:rPr lang="en-GB" sz="2400" b="1" dirty="0">
                <a:solidFill>
                  <a:srgbClr val="000000"/>
                </a:solidFill>
                <a:latin typeface="Courier New" panose="02070309020205020404" pitchFamily="49" charset="0"/>
              </a:rPr>
              <a:t>		</a:t>
            </a:r>
            <a:r>
              <a:rPr lang="en-GB" sz="2400" b="1" dirty="0">
                <a:solidFill>
                  <a:srgbClr val="0000FF"/>
                </a:solidFill>
                <a:latin typeface="Courier New" panose="02070309020205020404" pitchFamily="49" charset="0"/>
              </a:rPr>
              <a:t>print</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guess</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 </a:t>
            </a:r>
            <a:r>
              <a:rPr lang="en-GB" sz="2400" dirty="0">
                <a:solidFill>
                  <a:srgbClr val="808080"/>
                </a:solidFill>
                <a:latin typeface="Courier New" panose="02070309020205020404" pitchFamily="49" charset="0"/>
              </a:rPr>
              <a:t>"is too low"</a:t>
            </a:r>
            <a:r>
              <a:rPr lang="en-GB" sz="2400" b="1" dirty="0">
                <a:solidFill>
                  <a:srgbClr val="000080"/>
                </a:solidFill>
                <a:latin typeface="Courier New" panose="02070309020205020404" pitchFamily="49" charset="0"/>
              </a:rPr>
              <a:t>)</a:t>
            </a:r>
          </a:p>
          <a:p>
            <a:pPr marL="0" indent="0">
              <a:buNone/>
            </a:pPr>
            <a:r>
              <a:rPr lang="en-GB" sz="2400" b="1" dirty="0">
                <a:solidFill>
                  <a:srgbClr val="0000FF"/>
                </a:solidFill>
                <a:latin typeface="Courier New" panose="02070309020205020404" pitchFamily="49" charset="0"/>
              </a:rPr>
              <a:t>if</a:t>
            </a:r>
            <a:r>
              <a:rPr lang="en-GB" sz="2400" dirty="0">
                <a:solidFill>
                  <a:srgbClr val="000000"/>
                </a:solidFill>
                <a:latin typeface="Courier New" panose="02070309020205020404" pitchFamily="49" charset="0"/>
              </a:rPr>
              <a:t> guess</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x</a:t>
            </a:r>
            <a:r>
              <a:rPr lang="en-GB" sz="2400" b="1" dirty="0">
                <a:solidFill>
                  <a:srgbClr val="000080"/>
                </a:solidFill>
                <a:latin typeface="Courier New" panose="02070309020205020404" pitchFamily="49" charset="0"/>
              </a:rPr>
              <a:t>:</a:t>
            </a:r>
            <a:r>
              <a:rPr lang="en-GB" sz="2400" dirty="0">
                <a:solidFill>
                  <a:srgbClr val="000000"/>
                </a:solidFill>
                <a:latin typeface="Courier New" panose="02070309020205020404" pitchFamily="49" charset="0"/>
              </a:rPr>
              <a:t> </a:t>
            </a:r>
          </a:p>
          <a:p>
            <a:pPr marL="0" indent="0">
              <a:buNone/>
            </a:pPr>
            <a:r>
              <a:rPr lang="en-GB" sz="2400" b="1" dirty="0">
                <a:solidFill>
                  <a:srgbClr val="000000"/>
                </a:solidFill>
                <a:latin typeface="Courier New" panose="02070309020205020404" pitchFamily="49" charset="0"/>
              </a:rPr>
              <a:t>	</a:t>
            </a:r>
            <a:r>
              <a:rPr lang="en-GB" sz="2400" b="1" dirty="0">
                <a:solidFill>
                  <a:srgbClr val="0000FF"/>
                </a:solidFill>
                <a:latin typeface="Courier New" panose="02070309020205020404" pitchFamily="49" charset="0"/>
              </a:rPr>
              <a:t>print</a:t>
            </a:r>
            <a:r>
              <a:rPr lang="en-GB" sz="2400" b="1" dirty="0">
                <a:solidFill>
                  <a:srgbClr val="000080"/>
                </a:solidFill>
                <a:latin typeface="Courier New" panose="02070309020205020404" pitchFamily="49" charset="0"/>
              </a:rPr>
              <a:t>(</a:t>
            </a:r>
            <a:r>
              <a:rPr lang="en-GB" sz="2400" dirty="0">
                <a:solidFill>
                  <a:srgbClr val="808080"/>
                </a:solidFill>
                <a:latin typeface="Courier New" panose="02070309020205020404" pitchFamily="49" charset="0"/>
              </a:rPr>
              <a:t>"Well done! the answer was "</a:t>
            </a:r>
            <a:r>
              <a:rPr lang="en-GB" sz="2400" b="1" dirty="0">
                <a:solidFill>
                  <a:srgbClr val="000080"/>
                </a:solidFill>
                <a:latin typeface="Courier New" panose="02070309020205020404" pitchFamily="49" charset="0"/>
              </a:rPr>
              <a:t>, </a:t>
            </a:r>
            <a:r>
              <a:rPr lang="en-GB" sz="2400" dirty="0">
                <a:solidFill>
                  <a:srgbClr val="000000"/>
                </a:solidFill>
                <a:latin typeface="Courier New" panose="02070309020205020404" pitchFamily="49" charset="0"/>
              </a:rPr>
              <a:t>x</a:t>
            </a:r>
            <a:r>
              <a:rPr lang="en-GB" sz="2400" b="1" dirty="0">
                <a:solidFill>
                  <a:srgbClr val="000080"/>
                </a:solidFill>
                <a:latin typeface="Courier New" panose="02070309020205020404" pitchFamily="49" charset="0"/>
              </a:rPr>
              <a:t>)</a:t>
            </a:r>
            <a:endParaRPr lang="en-GB" sz="2400" dirty="0"/>
          </a:p>
          <a:p>
            <a:pPr marL="0" indent="0">
              <a:buNone/>
            </a:pPr>
            <a:endParaRPr lang="en-US" dirty="0"/>
          </a:p>
        </p:txBody>
      </p:sp>
    </p:spTree>
    <p:extLst>
      <p:ext uri="{BB962C8B-B14F-4D97-AF65-F5344CB8AC3E}">
        <p14:creationId xmlns:p14="http://schemas.microsoft.com/office/powerpoint/2010/main" val="3490426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74D62-DCC9-4085-BABB-9A45C8224A78}"/>
              </a:ext>
            </a:extLst>
          </p:cNvPr>
          <p:cNvSpPr>
            <a:spLocks noGrp="1"/>
          </p:cNvSpPr>
          <p:nvPr>
            <p:ph type="ctrTitle"/>
          </p:nvPr>
        </p:nvSpPr>
        <p:spPr/>
        <p:txBody>
          <a:bodyPr/>
          <a:lstStyle/>
          <a:p>
            <a:r>
              <a:rPr lang="en-GB" dirty="0"/>
              <a:t>Additional Slides for extension</a:t>
            </a:r>
          </a:p>
        </p:txBody>
      </p:sp>
      <p:sp>
        <p:nvSpPr>
          <p:cNvPr id="3" name="Subtitle 2">
            <a:extLst>
              <a:ext uri="{FF2B5EF4-FFF2-40B4-BE49-F238E27FC236}">
                <a16:creationId xmlns:a16="http://schemas.microsoft.com/office/drawing/2014/main" id="{E8C468A8-DDD4-44EE-942E-9BD0B8075D58}"/>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632137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Random Number Generator</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55352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E4567-C895-4C75-96E8-B6D874837399}"/>
              </a:ext>
            </a:extLst>
          </p:cNvPr>
          <p:cNvSpPr>
            <a:spLocks noGrp="1"/>
          </p:cNvSpPr>
          <p:nvPr>
            <p:ph type="title"/>
          </p:nvPr>
        </p:nvSpPr>
        <p:spPr/>
        <p:txBody>
          <a:bodyPr>
            <a:normAutofit fontScale="90000"/>
          </a:bodyPr>
          <a:lstStyle/>
          <a:p>
            <a:r>
              <a:rPr lang="en-GB"/>
              <a:t>Random range function</a:t>
            </a:r>
          </a:p>
        </p:txBody>
      </p:sp>
      <p:sp>
        <p:nvSpPr>
          <p:cNvPr id="3" name="Content Placeholder 2">
            <a:extLst>
              <a:ext uri="{FF2B5EF4-FFF2-40B4-BE49-F238E27FC236}">
                <a16:creationId xmlns:a16="http://schemas.microsoft.com/office/drawing/2014/main" id="{145A8773-03D5-4D17-8021-F3C85ABB2EB6}"/>
              </a:ext>
            </a:extLst>
          </p:cNvPr>
          <p:cNvSpPr>
            <a:spLocks noGrp="1"/>
          </p:cNvSpPr>
          <p:nvPr>
            <p:ph idx="1"/>
          </p:nvPr>
        </p:nvSpPr>
        <p:spPr>
          <a:xfrm>
            <a:off x="838200" y="1253331"/>
            <a:ext cx="10515600" cy="4351338"/>
          </a:xfrm>
        </p:spPr>
        <p:txBody>
          <a:bodyPr/>
          <a:lstStyle/>
          <a:p>
            <a:pPr marL="0" indent="0">
              <a:buNone/>
            </a:pPr>
            <a:r>
              <a:rPr lang="en-GB" dirty="0"/>
              <a:t>Randomly select integers between the low and high values  with intervals of step. </a:t>
            </a:r>
          </a:p>
          <a:p>
            <a:pPr marL="0" indent="0">
              <a:buNone/>
            </a:pPr>
            <a:r>
              <a:rPr lang="en-GB" dirty="0" err="1">
                <a:latin typeface="Courier New" panose="02070309020205020404" pitchFamily="49" charset="0"/>
              </a:rPr>
              <a:t>randrange</a:t>
            </a:r>
            <a:r>
              <a:rPr lang="en-GB" dirty="0">
                <a:latin typeface="Courier New" panose="02070309020205020404" pitchFamily="49" charset="0"/>
              </a:rPr>
              <a:t>(</a:t>
            </a:r>
            <a:r>
              <a:rPr lang="en-GB" dirty="0" err="1">
                <a:latin typeface="Courier New" panose="02070309020205020404" pitchFamily="49" charset="0"/>
              </a:rPr>
              <a:t>low,high,step</a:t>
            </a:r>
            <a:r>
              <a:rPr lang="en-GB" dirty="0">
                <a:latin typeface="Courier New" panose="02070309020205020404" pitchFamily="49" charset="0"/>
              </a:rPr>
              <a:t>)</a:t>
            </a:r>
          </a:p>
          <a:p>
            <a:pPr marL="0" indent="0">
              <a:buNone/>
            </a:pPr>
            <a:endParaRPr lang="en-GB" b="1" dirty="0">
              <a:solidFill>
                <a:srgbClr val="0000FF"/>
              </a:solidFill>
              <a:latin typeface="Courier New" panose="02070309020205020404" pitchFamily="49" charset="0"/>
            </a:endParaRPr>
          </a:p>
          <a:p>
            <a:pPr marL="0" indent="0">
              <a:buNone/>
            </a:pPr>
            <a:r>
              <a:rPr lang="en-GB" dirty="0"/>
              <a:t>Example: Randomly select integers between with intervals of 3 between 2 and 10, so the possible values are 2,5,8</a:t>
            </a:r>
          </a:p>
          <a:p>
            <a:pPr marL="0" indent="0">
              <a:buNone/>
            </a:pPr>
            <a:endParaRPr lang="en-GB" b="1" dirty="0">
              <a:solidFill>
                <a:srgbClr val="0000FF"/>
              </a:solidFill>
              <a:latin typeface="Courier New" panose="02070309020205020404" pitchFamily="49" charset="0"/>
            </a:endParaRPr>
          </a:p>
          <a:p>
            <a:pPr marL="0" indent="0">
              <a:buNone/>
            </a:pPr>
            <a:endParaRPr lang="en-GB" dirty="0"/>
          </a:p>
          <a:p>
            <a:pPr marL="0" indent="0">
              <a:buNone/>
            </a:pPr>
            <a:endParaRPr lang="en-GB" b="1" dirty="0">
              <a:solidFill>
                <a:srgbClr val="000080"/>
              </a:solidFill>
              <a:latin typeface="Courier New" panose="02070309020205020404" pitchFamily="49" charset="0"/>
            </a:endParaRPr>
          </a:p>
          <a:p>
            <a:pPr marL="0" indent="0">
              <a:buNone/>
            </a:pPr>
            <a:endParaRPr lang="en-GB" dirty="0"/>
          </a:p>
        </p:txBody>
      </p:sp>
      <p:sp>
        <p:nvSpPr>
          <p:cNvPr id="4" name="Rectangle 3">
            <a:extLst>
              <a:ext uri="{FF2B5EF4-FFF2-40B4-BE49-F238E27FC236}">
                <a16:creationId xmlns:a16="http://schemas.microsoft.com/office/drawing/2014/main" id="{7978FC1A-5DAB-4AA5-846B-4B45813839F5}"/>
              </a:ext>
            </a:extLst>
          </p:cNvPr>
          <p:cNvSpPr/>
          <p:nvPr/>
        </p:nvSpPr>
        <p:spPr>
          <a:xfrm>
            <a:off x="838200" y="4317237"/>
            <a:ext cx="6096000" cy="830997"/>
          </a:xfrm>
          <a:prstGeom prst="rect">
            <a:avLst/>
          </a:prstGeom>
          <a:ln>
            <a:solidFill>
              <a:srgbClr val="92D050"/>
            </a:solidFill>
          </a:ln>
        </p:spPr>
        <p:txBody>
          <a:bodyPr>
            <a:spAutoFit/>
          </a:bodyPr>
          <a:lstStyle/>
          <a:p>
            <a:r>
              <a:rPr lang="en-GB" sz="2400" dirty="0">
                <a:latin typeface="Courier New" panose="02070309020205020404" pitchFamily="49" charset="0"/>
              </a:rPr>
              <a:t>import random </a:t>
            </a:r>
          </a:p>
          <a:p>
            <a:r>
              <a:rPr lang="en-GB" sz="2400" dirty="0">
                <a:latin typeface="Courier New" panose="02070309020205020404" pitchFamily="49" charset="0"/>
              </a:rPr>
              <a:t>print(</a:t>
            </a:r>
            <a:r>
              <a:rPr lang="en-GB" sz="2400" dirty="0" err="1">
                <a:latin typeface="Courier New" panose="02070309020205020404" pitchFamily="49" charset="0"/>
              </a:rPr>
              <a:t>random.randrange</a:t>
            </a:r>
            <a:r>
              <a:rPr lang="en-GB" sz="2400" dirty="0">
                <a:latin typeface="Courier New" panose="02070309020205020404" pitchFamily="49" charset="0"/>
              </a:rPr>
              <a:t>(2,10,3))</a:t>
            </a:r>
          </a:p>
        </p:txBody>
      </p:sp>
    </p:spTree>
    <p:extLst>
      <p:ext uri="{BB962C8B-B14F-4D97-AF65-F5344CB8AC3E}">
        <p14:creationId xmlns:p14="http://schemas.microsoft.com/office/powerpoint/2010/main" val="4237744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39B40-E58F-4E53-82F4-6E66C6F29105}"/>
              </a:ext>
            </a:extLst>
          </p:cNvPr>
          <p:cNvSpPr>
            <a:spLocks noGrp="1"/>
          </p:cNvSpPr>
          <p:nvPr>
            <p:ph type="title"/>
          </p:nvPr>
        </p:nvSpPr>
        <p:spPr/>
        <p:txBody>
          <a:bodyPr>
            <a:normAutofit fontScale="90000"/>
          </a:bodyPr>
          <a:lstStyle/>
          <a:p>
            <a:r>
              <a:rPr lang="en-GB" err="1">
                <a:latin typeface="Courier New" panose="02070309020205020404" pitchFamily="49" charset="0"/>
                <a:cs typeface="Courier New" panose="02070309020205020404" pitchFamily="49" charset="0"/>
              </a:rPr>
              <a:t>Randrange</a:t>
            </a:r>
            <a:r>
              <a:rPr lang="en-GB">
                <a:latin typeface="Courier New" panose="02070309020205020404" pitchFamily="49" charset="0"/>
                <a:cs typeface="Courier New" panose="02070309020205020404" pitchFamily="49" charset="0"/>
              </a:rPr>
              <a:t> </a:t>
            </a:r>
            <a:r>
              <a:rPr lang="en-GB"/>
              <a:t>questions</a:t>
            </a:r>
          </a:p>
        </p:txBody>
      </p:sp>
      <p:sp>
        <p:nvSpPr>
          <p:cNvPr id="3" name="Content Placeholder 2">
            <a:extLst>
              <a:ext uri="{FF2B5EF4-FFF2-40B4-BE49-F238E27FC236}">
                <a16:creationId xmlns:a16="http://schemas.microsoft.com/office/drawing/2014/main" id="{851F8FB6-C727-4D26-A282-6D0DA1268FDF}"/>
              </a:ext>
            </a:extLst>
          </p:cNvPr>
          <p:cNvSpPr>
            <a:spLocks noGrp="1"/>
          </p:cNvSpPr>
          <p:nvPr>
            <p:ph idx="1"/>
          </p:nvPr>
        </p:nvSpPr>
        <p:spPr/>
        <p:txBody>
          <a:bodyPr>
            <a:normAutofit fontScale="85000" lnSpcReduction="20000"/>
          </a:bodyPr>
          <a:lstStyle/>
          <a:p>
            <a:pPr marL="0" indent="0">
              <a:lnSpc>
                <a:spcPct val="110000"/>
              </a:lnSpc>
              <a:buNone/>
            </a:pPr>
            <a:r>
              <a:rPr lang="en-GB"/>
              <a:t>What are the possible values that can be output give the following?</a:t>
            </a:r>
            <a:endParaRPr lang="en-GB">
              <a:latin typeface="Courier New" panose="02070309020205020404" pitchFamily="49" charset="0"/>
              <a:cs typeface="Courier New" panose="02070309020205020404" pitchFamily="49" charset="0"/>
            </a:endParaRPr>
          </a:p>
          <a:p>
            <a:pPr marL="514350" indent="-514350">
              <a:lnSpc>
                <a:spcPct val="110000"/>
              </a:lnSpc>
              <a:buFont typeface="+mj-lt"/>
              <a:buAutoNum type="alphaLcParenR"/>
            </a:pPr>
            <a:r>
              <a:rPr lang="en-GB" err="1">
                <a:latin typeface="Courier New" panose="02070309020205020404" pitchFamily="49" charset="0"/>
                <a:cs typeface="Courier New" panose="02070309020205020404" pitchFamily="49" charset="0"/>
              </a:rPr>
              <a:t>randrange</a:t>
            </a:r>
            <a:r>
              <a:rPr lang="en-GB">
                <a:latin typeface="Courier New" panose="02070309020205020404" pitchFamily="49" charset="0"/>
                <a:cs typeface="Courier New" panose="02070309020205020404" pitchFamily="49" charset="0"/>
              </a:rPr>
              <a:t>(1,100,10)</a:t>
            </a:r>
          </a:p>
          <a:p>
            <a:pPr marL="514350" indent="-514350">
              <a:lnSpc>
                <a:spcPct val="110000"/>
              </a:lnSpc>
              <a:buFont typeface="+mj-lt"/>
              <a:buAutoNum type="alphaLcParenR"/>
            </a:pPr>
            <a:r>
              <a:rPr lang="en-GB" err="1">
                <a:latin typeface="Courier New" panose="02070309020205020404" pitchFamily="49" charset="0"/>
                <a:cs typeface="Courier New" panose="02070309020205020404" pitchFamily="49" charset="0"/>
              </a:rPr>
              <a:t>randrange</a:t>
            </a:r>
            <a:r>
              <a:rPr lang="en-GB">
                <a:latin typeface="Courier New" panose="02070309020205020404" pitchFamily="49" charset="0"/>
                <a:cs typeface="Courier New" panose="02070309020205020404" pitchFamily="49" charset="0"/>
              </a:rPr>
              <a:t>(2,19,4)</a:t>
            </a:r>
          </a:p>
          <a:p>
            <a:pPr marL="514350" indent="-514350">
              <a:lnSpc>
                <a:spcPct val="110000"/>
              </a:lnSpc>
              <a:buFont typeface="+mj-lt"/>
              <a:buAutoNum type="alphaLcParenR"/>
            </a:pPr>
            <a:r>
              <a:rPr lang="en-GB" err="1">
                <a:latin typeface="Courier New" panose="02070309020205020404" pitchFamily="49" charset="0"/>
                <a:cs typeface="Courier New" panose="02070309020205020404" pitchFamily="49" charset="0"/>
              </a:rPr>
              <a:t>randrange</a:t>
            </a:r>
            <a:r>
              <a:rPr lang="en-GB">
                <a:latin typeface="Courier New" panose="02070309020205020404" pitchFamily="49" charset="0"/>
                <a:cs typeface="Courier New" panose="02070309020205020404" pitchFamily="49" charset="0"/>
              </a:rPr>
              <a:t>(0,21,2)</a:t>
            </a:r>
          </a:p>
          <a:p>
            <a:pPr>
              <a:lnSpc>
                <a:spcPct val="110000"/>
              </a:lnSpc>
            </a:pPr>
            <a:endParaRPr lang="en-GB"/>
          </a:p>
          <a:p>
            <a:pPr marL="0" indent="0">
              <a:lnSpc>
                <a:spcPct val="110000"/>
              </a:lnSpc>
              <a:buNone/>
            </a:pPr>
            <a:r>
              <a:rPr lang="en-GB"/>
              <a:t>What parameters would </a:t>
            </a:r>
            <a:r>
              <a:rPr lang="en-GB" err="1">
                <a:latin typeface="Courier New" panose="02070309020205020404" pitchFamily="49" charset="0"/>
                <a:cs typeface="Courier New" panose="02070309020205020404" pitchFamily="49" charset="0"/>
              </a:rPr>
              <a:t>randrange</a:t>
            </a:r>
            <a:r>
              <a:rPr lang="en-GB"/>
              <a:t> take to output the possible random values:</a:t>
            </a:r>
          </a:p>
          <a:p>
            <a:pPr marL="514350" indent="-514350">
              <a:lnSpc>
                <a:spcPct val="110000"/>
              </a:lnSpc>
              <a:buFont typeface="+mj-lt"/>
              <a:buAutoNum type="alphaLcParenR"/>
            </a:pPr>
            <a:r>
              <a:rPr lang="en-GB"/>
              <a:t>1,4,7,10,13</a:t>
            </a:r>
          </a:p>
          <a:p>
            <a:pPr marL="514350" indent="-514350">
              <a:lnSpc>
                <a:spcPct val="110000"/>
              </a:lnSpc>
              <a:buFont typeface="+mj-lt"/>
              <a:buAutoNum type="alphaLcParenR"/>
            </a:pPr>
            <a:r>
              <a:rPr lang="en-GB"/>
              <a:t>9,11,13,15,17</a:t>
            </a:r>
          </a:p>
          <a:p>
            <a:pPr marL="514350" indent="-514350">
              <a:lnSpc>
                <a:spcPct val="110000"/>
              </a:lnSpc>
              <a:buFont typeface="+mj-lt"/>
              <a:buAutoNum type="alphaLcParenR"/>
            </a:pPr>
            <a:r>
              <a:rPr lang="en-GB"/>
              <a:t>2,9,16</a:t>
            </a:r>
          </a:p>
        </p:txBody>
      </p:sp>
    </p:spTree>
    <p:extLst>
      <p:ext uri="{BB962C8B-B14F-4D97-AF65-F5344CB8AC3E}">
        <p14:creationId xmlns:p14="http://schemas.microsoft.com/office/powerpoint/2010/main" val="3059814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39B40-E58F-4E53-82F4-6E66C6F29105}"/>
              </a:ext>
            </a:extLst>
          </p:cNvPr>
          <p:cNvSpPr>
            <a:spLocks noGrp="1"/>
          </p:cNvSpPr>
          <p:nvPr>
            <p:ph type="title"/>
          </p:nvPr>
        </p:nvSpPr>
        <p:spPr/>
        <p:txBody>
          <a:bodyPr>
            <a:normAutofit fontScale="90000"/>
          </a:bodyPr>
          <a:lstStyle/>
          <a:p>
            <a:r>
              <a:rPr lang="en-GB" err="1">
                <a:latin typeface="Courier New" panose="02070309020205020404" pitchFamily="49" charset="0"/>
                <a:cs typeface="Courier New" panose="02070309020205020404" pitchFamily="49" charset="0"/>
              </a:rPr>
              <a:t>Randrange</a:t>
            </a:r>
            <a:r>
              <a:rPr lang="en-GB">
                <a:latin typeface="Courier New" panose="02070309020205020404" pitchFamily="49" charset="0"/>
                <a:cs typeface="Courier New" panose="02070309020205020404" pitchFamily="49" charset="0"/>
              </a:rPr>
              <a:t> </a:t>
            </a:r>
            <a:r>
              <a:rPr lang="en-GB"/>
              <a:t>answers</a:t>
            </a:r>
          </a:p>
        </p:txBody>
      </p:sp>
      <p:sp>
        <p:nvSpPr>
          <p:cNvPr id="3" name="Content Placeholder 2">
            <a:extLst>
              <a:ext uri="{FF2B5EF4-FFF2-40B4-BE49-F238E27FC236}">
                <a16:creationId xmlns:a16="http://schemas.microsoft.com/office/drawing/2014/main" id="{851F8FB6-C727-4D26-A282-6D0DA1268FDF}"/>
              </a:ext>
            </a:extLst>
          </p:cNvPr>
          <p:cNvSpPr>
            <a:spLocks noGrp="1"/>
          </p:cNvSpPr>
          <p:nvPr>
            <p:ph idx="1"/>
          </p:nvPr>
        </p:nvSpPr>
        <p:spPr/>
        <p:txBody>
          <a:bodyPr>
            <a:normAutofit fontScale="85000" lnSpcReduction="20000"/>
          </a:bodyPr>
          <a:lstStyle/>
          <a:p>
            <a:pPr marL="0" indent="0">
              <a:lnSpc>
                <a:spcPct val="110000"/>
              </a:lnSpc>
              <a:buNone/>
            </a:pPr>
            <a:r>
              <a:rPr lang="en-GB"/>
              <a:t>What are the possible values that can be output give the following?</a:t>
            </a:r>
            <a:endParaRPr lang="en-GB">
              <a:latin typeface="Courier New" panose="02070309020205020404" pitchFamily="49" charset="0"/>
              <a:cs typeface="Courier New" panose="02070309020205020404" pitchFamily="49" charset="0"/>
            </a:endParaRPr>
          </a:p>
          <a:p>
            <a:pPr marL="514350" indent="-514350">
              <a:lnSpc>
                <a:spcPct val="110000"/>
              </a:lnSpc>
              <a:buFont typeface="+mj-lt"/>
              <a:buAutoNum type="alphaLcParenR"/>
            </a:pPr>
            <a:r>
              <a:rPr lang="en-GB" err="1">
                <a:latin typeface="Courier New" panose="02070309020205020404" pitchFamily="49" charset="0"/>
                <a:cs typeface="Courier New" panose="02070309020205020404" pitchFamily="49" charset="0"/>
              </a:rPr>
              <a:t>randrange</a:t>
            </a:r>
            <a:r>
              <a:rPr lang="en-GB">
                <a:latin typeface="Courier New" panose="02070309020205020404" pitchFamily="49" charset="0"/>
                <a:cs typeface="Courier New" panose="02070309020205020404" pitchFamily="49" charset="0"/>
              </a:rPr>
              <a:t>(1,100,10)   1,11,21,31,41,51,61,71,81,91</a:t>
            </a:r>
          </a:p>
          <a:p>
            <a:pPr marL="514350" indent="-514350">
              <a:lnSpc>
                <a:spcPct val="110000"/>
              </a:lnSpc>
              <a:buFont typeface="+mj-lt"/>
              <a:buAutoNum type="alphaLcParenR"/>
            </a:pPr>
            <a:r>
              <a:rPr lang="en-GB" err="1">
                <a:latin typeface="Courier New" panose="02070309020205020404" pitchFamily="49" charset="0"/>
                <a:cs typeface="Courier New" panose="02070309020205020404" pitchFamily="49" charset="0"/>
              </a:rPr>
              <a:t>randrange</a:t>
            </a:r>
            <a:r>
              <a:rPr lang="en-GB">
                <a:latin typeface="Courier New" panose="02070309020205020404" pitchFamily="49" charset="0"/>
                <a:cs typeface="Courier New" panose="02070309020205020404" pitchFamily="49" charset="0"/>
              </a:rPr>
              <a:t>(2,19,4)     2,6,10,14,18</a:t>
            </a:r>
          </a:p>
          <a:p>
            <a:pPr marL="514350" indent="-514350">
              <a:lnSpc>
                <a:spcPct val="110000"/>
              </a:lnSpc>
              <a:buFont typeface="+mj-lt"/>
              <a:buAutoNum type="alphaLcParenR"/>
            </a:pPr>
            <a:r>
              <a:rPr lang="en-GB" err="1">
                <a:latin typeface="Courier New" panose="02070309020205020404" pitchFamily="49" charset="0"/>
                <a:cs typeface="Courier New" panose="02070309020205020404" pitchFamily="49" charset="0"/>
              </a:rPr>
              <a:t>randrange</a:t>
            </a:r>
            <a:r>
              <a:rPr lang="en-GB">
                <a:latin typeface="Courier New" panose="02070309020205020404" pitchFamily="49" charset="0"/>
                <a:cs typeface="Courier New" panose="02070309020205020404" pitchFamily="49" charset="0"/>
              </a:rPr>
              <a:t>(0,21,2)     0,2,4,6,8,10,12,14,16,18,20</a:t>
            </a:r>
          </a:p>
          <a:p>
            <a:pPr>
              <a:lnSpc>
                <a:spcPct val="110000"/>
              </a:lnSpc>
            </a:pPr>
            <a:endParaRPr lang="en-GB"/>
          </a:p>
          <a:p>
            <a:pPr marL="0" indent="0">
              <a:lnSpc>
                <a:spcPct val="110000"/>
              </a:lnSpc>
              <a:buNone/>
            </a:pPr>
            <a:r>
              <a:rPr lang="en-GB"/>
              <a:t>What parameters would </a:t>
            </a:r>
            <a:r>
              <a:rPr lang="en-GB" err="1">
                <a:latin typeface="Courier New" panose="02070309020205020404" pitchFamily="49" charset="0"/>
                <a:cs typeface="Courier New" panose="02070309020205020404" pitchFamily="49" charset="0"/>
              </a:rPr>
              <a:t>randrange</a:t>
            </a:r>
            <a:r>
              <a:rPr lang="en-GB"/>
              <a:t> take to output the possible random values:</a:t>
            </a:r>
          </a:p>
          <a:p>
            <a:pPr marL="514350" indent="-514350">
              <a:lnSpc>
                <a:spcPct val="110000"/>
              </a:lnSpc>
              <a:buFont typeface="+mj-lt"/>
              <a:buAutoNum type="alphaLcParenR"/>
            </a:pPr>
            <a:r>
              <a:rPr lang="en-GB"/>
              <a:t>1,4,7,10,13              </a:t>
            </a:r>
            <a:r>
              <a:rPr lang="en-GB" err="1">
                <a:latin typeface="Courier New" panose="02070309020205020404" pitchFamily="49" charset="0"/>
                <a:cs typeface="Courier New" panose="02070309020205020404" pitchFamily="49" charset="0"/>
              </a:rPr>
              <a:t>randrange</a:t>
            </a:r>
            <a:r>
              <a:rPr lang="en-GB">
                <a:latin typeface="Courier New" panose="02070309020205020404" pitchFamily="49" charset="0"/>
                <a:cs typeface="Courier New" panose="02070309020205020404" pitchFamily="49" charset="0"/>
              </a:rPr>
              <a:t>(1,14,3)</a:t>
            </a:r>
            <a:endParaRPr lang="en-GB"/>
          </a:p>
          <a:p>
            <a:pPr marL="514350" indent="-514350">
              <a:lnSpc>
                <a:spcPct val="110000"/>
              </a:lnSpc>
              <a:buFont typeface="+mj-lt"/>
              <a:buAutoNum type="alphaLcParenR"/>
            </a:pPr>
            <a:r>
              <a:rPr lang="en-GB"/>
              <a:t>9,11,13,15,17          </a:t>
            </a:r>
            <a:r>
              <a:rPr lang="en-GB" err="1">
                <a:latin typeface="Courier New" panose="02070309020205020404" pitchFamily="49" charset="0"/>
                <a:cs typeface="Courier New" panose="02070309020205020404" pitchFamily="49" charset="0"/>
              </a:rPr>
              <a:t>randrange</a:t>
            </a:r>
            <a:r>
              <a:rPr lang="en-GB">
                <a:latin typeface="Courier New" panose="02070309020205020404" pitchFamily="49" charset="0"/>
                <a:cs typeface="Courier New" panose="02070309020205020404" pitchFamily="49" charset="0"/>
              </a:rPr>
              <a:t>(9,2,18)</a:t>
            </a:r>
            <a:endParaRPr lang="en-GB"/>
          </a:p>
          <a:p>
            <a:pPr marL="514350" indent="-514350">
              <a:lnSpc>
                <a:spcPct val="110000"/>
              </a:lnSpc>
              <a:buFont typeface="+mj-lt"/>
              <a:buAutoNum type="alphaLcParenR"/>
            </a:pPr>
            <a:r>
              <a:rPr lang="en-GB"/>
              <a:t>2,9,16                       </a:t>
            </a:r>
            <a:r>
              <a:rPr lang="en-GB" err="1">
                <a:latin typeface="Courier New" panose="02070309020205020404" pitchFamily="49" charset="0"/>
                <a:cs typeface="Courier New" panose="02070309020205020404" pitchFamily="49" charset="0"/>
              </a:rPr>
              <a:t>randrange</a:t>
            </a:r>
            <a:r>
              <a:rPr lang="en-GB">
                <a:latin typeface="Courier New" panose="02070309020205020404" pitchFamily="49" charset="0"/>
                <a:cs typeface="Courier New" panose="02070309020205020404" pitchFamily="49" charset="0"/>
              </a:rPr>
              <a:t>(2,17,7)</a:t>
            </a:r>
            <a:endParaRPr lang="en-GB"/>
          </a:p>
        </p:txBody>
      </p:sp>
    </p:spTree>
    <p:extLst>
      <p:ext uri="{BB962C8B-B14F-4D97-AF65-F5344CB8AC3E}">
        <p14:creationId xmlns:p14="http://schemas.microsoft.com/office/powerpoint/2010/main" val="4012579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E4567-C895-4C75-96E8-B6D874837399}"/>
              </a:ext>
            </a:extLst>
          </p:cNvPr>
          <p:cNvSpPr>
            <a:spLocks noGrp="1"/>
          </p:cNvSpPr>
          <p:nvPr>
            <p:ph type="title"/>
          </p:nvPr>
        </p:nvSpPr>
        <p:spPr/>
        <p:txBody>
          <a:bodyPr>
            <a:normAutofit fontScale="90000"/>
          </a:bodyPr>
          <a:lstStyle/>
          <a:p>
            <a:r>
              <a:rPr lang="en-GB"/>
              <a:t>Random Function</a:t>
            </a:r>
          </a:p>
        </p:txBody>
      </p:sp>
      <p:sp>
        <p:nvSpPr>
          <p:cNvPr id="3" name="Content Placeholder 2">
            <a:extLst>
              <a:ext uri="{FF2B5EF4-FFF2-40B4-BE49-F238E27FC236}">
                <a16:creationId xmlns:a16="http://schemas.microsoft.com/office/drawing/2014/main" id="{145A8773-03D5-4D17-8021-F3C85ABB2EB6}"/>
              </a:ext>
            </a:extLst>
          </p:cNvPr>
          <p:cNvSpPr>
            <a:spLocks noGrp="1"/>
          </p:cNvSpPr>
          <p:nvPr>
            <p:ph idx="1"/>
          </p:nvPr>
        </p:nvSpPr>
        <p:spPr/>
        <p:txBody>
          <a:bodyPr/>
          <a:lstStyle/>
          <a:p>
            <a:pPr marL="0" indent="0">
              <a:buNone/>
            </a:pPr>
            <a:r>
              <a:rPr lang="en-GB"/>
              <a:t>Code up the following lines of code and run a few times.</a:t>
            </a:r>
          </a:p>
          <a:p>
            <a:pPr marL="0" indent="0">
              <a:buNone/>
            </a:pPr>
            <a:r>
              <a:rPr lang="en-GB"/>
              <a:t>What is the code doing?</a:t>
            </a:r>
          </a:p>
          <a:p>
            <a:pPr marL="0" indent="0">
              <a:buNone/>
            </a:pPr>
            <a:endParaRPr lang="en-GB"/>
          </a:p>
        </p:txBody>
      </p:sp>
      <p:sp>
        <p:nvSpPr>
          <p:cNvPr id="4" name="Rectangle 3">
            <a:extLst>
              <a:ext uri="{FF2B5EF4-FFF2-40B4-BE49-F238E27FC236}">
                <a16:creationId xmlns:a16="http://schemas.microsoft.com/office/drawing/2014/main" id="{B433D2A7-C948-4584-BE71-81A970B71236}"/>
              </a:ext>
            </a:extLst>
          </p:cNvPr>
          <p:cNvSpPr/>
          <p:nvPr/>
        </p:nvSpPr>
        <p:spPr>
          <a:xfrm>
            <a:off x="941795" y="3585795"/>
            <a:ext cx="6096000" cy="830997"/>
          </a:xfrm>
          <a:prstGeom prst="rect">
            <a:avLst/>
          </a:prstGeom>
          <a:ln>
            <a:solidFill>
              <a:srgbClr val="92D050"/>
            </a:solidFill>
          </a:ln>
        </p:spPr>
        <p:txBody>
          <a:bodyPr>
            <a:spAutoFit/>
          </a:bodyPr>
          <a:lstStyle/>
          <a:p>
            <a:r>
              <a:rPr lang="en-GB" sz="2400">
                <a:latin typeface="Courier New" panose="02070309020205020404" pitchFamily="49" charset="0"/>
              </a:rPr>
              <a:t>import random </a:t>
            </a:r>
          </a:p>
          <a:p>
            <a:r>
              <a:rPr lang="en-GB" sz="2400">
                <a:latin typeface="Courier New" panose="02070309020205020404" pitchFamily="49" charset="0"/>
              </a:rPr>
              <a:t>print(</a:t>
            </a:r>
            <a:r>
              <a:rPr lang="en-GB" sz="2400" err="1">
                <a:latin typeface="Courier New" panose="02070309020205020404" pitchFamily="49" charset="0"/>
              </a:rPr>
              <a:t>random.random</a:t>
            </a:r>
            <a:r>
              <a:rPr lang="en-GB" sz="2400">
                <a:latin typeface="Courier New" panose="02070309020205020404" pitchFamily="49" charset="0"/>
              </a:rPr>
              <a:t>())</a:t>
            </a:r>
            <a:endParaRPr lang="en-GB" sz="2400"/>
          </a:p>
        </p:txBody>
      </p:sp>
    </p:spTree>
    <p:extLst>
      <p:ext uri="{BB962C8B-B14F-4D97-AF65-F5344CB8AC3E}">
        <p14:creationId xmlns:p14="http://schemas.microsoft.com/office/powerpoint/2010/main" val="2845436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E4567-C895-4C75-96E8-B6D874837399}"/>
              </a:ext>
            </a:extLst>
          </p:cNvPr>
          <p:cNvSpPr>
            <a:spLocks noGrp="1"/>
          </p:cNvSpPr>
          <p:nvPr>
            <p:ph type="title"/>
          </p:nvPr>
        </p:nvSpPr>
        <p:spPr/>
        <p:txBody>
          <a:bodyPr>
            <a:normAutofit fontScale="90000"/>
          </a:bodyPr>
          <a:lstStyle/>
          <a:p>
            <a:r>
              <a:rPr lang="en-GB"/>
              <a:t>Random real numbers</a:t>
            </a:r>
          </a:p>
        </p:txBody>
      </p:sp>
      <p:sp>
        <p:nvSpPr>
          <p:cNvPr id="3" name="Content Placeholder 2">
            <a:extLst>
              <a:ext uri="{FF2B5EF4-FFF2-40B4-BE49-F238E27FC236}">
                <a16:creationId xmlns:a16="http://schemas.microsoft.com/office/drawing/2014/main" id="{145A8773-03D5-4D17-8021-F3C85ABB2EB6}"/>
              </a:ext>
            </a:extLst>
          </p:cNvPr>
          <p:cNvSpPr>
            <a:spLocks noGrp="1"/>
          </p:cNvSpPr>
          <p:nvPr>
            <p:ph idx="1"/>
          </p:nvPr>
        </p:nvSpPr>
        <p:spPr/>
        <p:txBody>
          <a:bodyPr/>
          <a:lstStyle/>
          <a:p>
            <a:pPr marL="0" indent="0">
              <a:buNone/>
            </a:pPr>
            <a:r>
              <a:rPr lang="en-GB"/>
              <a:t>Print real random number between 0 and 1</a:t>
            </a:r>
          </a:p>
          <a:p>
            <a:pPr marL="0" indent="0">
              <a:buNone/>
            </a:pPr>
            <a:endParaRPr lang="en-GB"/>
          </a:p>
        </p:txBody>
      </p:sp>
      <p:sp>
        <p:nvSpPr>
          <p:cNvPr id="4" name="Rectangle 3">
            <a:extLst>
              <a:ext uri="{FF2B5EF4-FFF2-40B4-BE49-F238E27FC236}">
                <a16:creationId xmlns:a16="http://schemas.microsoft.com/office/drawing/2014/main" id="{B433D2A7-C948-4584-BE71-81A970B71236}"/>
              </a:ext>
            </a:extLst>
          </p:cNvPr>
          <p:cNvSpPr/>
          <p:nvPr/>
        </p:nvSpPr>
        <p:spPr>
          <a:xfrm>
            <a:off x="910974" y="2474445"/>
            <a:ext cx="6096000" cy="830997"/>
          </a:xfrm>
          <a:prstGeom prst="rect">
            <a:avLst/>
          </a:prstGeom>
          <a:ln>
            <a:solidFill>
              <a:srgbClr val="92D050"/>
            </a:solidFill>
          </a:ln>
        </p:spPr>
        <p:txBody>
          <a:bodyPr>
            <a:spAutoFit/>
          </a:bodyPr>
          <a:lstStyle/>
          <a:p>
            <a:r>
              <a:rPr lang="en-GB" sz="2400">
                <a:latin typeface="Courier New" panose="02070309020205020404" pitchFamily="49" charset="0"/>
              </a:rPr>
              <a:t>import random </a:t>
            </a:r>
          </a:p>
          <a:p>
            <a:r>
              <a:rPr lang="en-GB" sz="2400">
                <a:latin typeface="Courier New" panose="02070309020205020404" pitchFamily="49" charset="0"/>
              </a:rPr>
              <a:t>print(</a:t>
            </a:r>
            <a:r>
              <a:rPr lang="en-GB" sz="2400" err="1">
                <a:latin typeface="Courier New" panose="02070309020205020404" pitchFamily="49" charset="0"/>
              </a:rPr>
              <a:t>random.random</a:t>
            </a:r>
            <a:r>
              <a:rPr lang="en-GB" sz="2400">
                <a:latin typeface="Courier New" panose="02070309020205020404" pitchFamily="49" charset="0"/>
              </a:rPr>
              <a:t>())</a:t>
            </a:r>
            <a:endParaRPr lang="en-GB" sz="2400"/>
          </a:p>
        </p:txBody>
      </p:sp>
    </p:spTree>
    <p:extLst>
      <p:ext uri="{BB962C8B-B14F-4D97-AF65-F5344CB8AC3E}">
        <p14:creationId xmlns:p14="http://schemas.microsoft.com/office/powerpoint/2010/main" val="4196945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3444E-6CD2-43D7-8CB5-5477EDC975F2}"/>
              </a:ext>
            </a:extLst>
          </p:cNvPr>
          <p:cNvSpPr>
            <a:spLocks noGrp="1"/>
          </p:cNvSpPr>
          <p:nvPr>
            <p:ph type="title"/>
          </p:nvPr>
        </p:nvSpPr>
        <p:spPr/>
        <p:txBody>
          <a:bodyPr>
            <a:normAutofit fontScale="90000"/>
          </a:bodyPr>
          <a:lstStyle/>
          <a:p>
            <a:r>
              <a:rPr lang="en-GB"/>
              <a:t>Learning objectives</a:t>
            </a:r>
          </a:p>
        </p:txBody>
      </p:sp>
      <p:sp>
        <p:nvSpPr>
          <p:cNvPr id="3" name="Content Placeholder 2">
            <a:extLst>
              <a:ext uri="{FF2B5EF4-FFF2-40B4-BE49-F238E27FC236}">
                <a16:creationId xmlns:a16="http://schemas.microsoft.com/office/drawing/2014/main" id="{E6C306E2-538C-4788-BDEE-8408E085BF17}"/>
              </a:ext>
            </a:extLst>
          </p:cNvPr>
          <p:cNvSpPr>
            <a:spLocks noGrp="1"/>
          </p:cNvSpPr>
          <p:nvPr>
            <p:ph idx="1"/>
          </p:nvPr>
        </p:nvSpPr>
        <p:spPr/>
        <p:txBody>
          <a:bodyPr/>
          <a:lstStyle/>
          <a:p>
            <a:pPr>
              <a:buFont typeface="Wingdings" panose="05000000000000000000" pitchFamily="2" charset="2"/>
              <a:buChar char="ü"/>
            </a:pPr>
            <a:r>
              <a:rPr lang="en-US"/>
              <a:t>Generate random numbers</a:t>
            </a:r>
          </a:p>
          <a:p>
            <a:pPr>
              <a:buFont typeface="Wingdings" panose="05000000000000000000" pitchFamily="2" charset="2"/>
              <a:buChar char="ü"/>
            </a:pPr>
            <a:r>
              <a:rPr lang="en-US"/>
              <a:t>Know how to import modules</a:t>
            </a:r>
          </a:p>
          <a:p>
            <a:pPr>
              <a:buFont typeface="Wingdings" panose="05000000000000000000" pitchFamily="2" charset="2"/>
              <a:buChar char="ü"/>
            </a:pPr>
            <a:r>
              <a:rPr lang="en-US"/>
              <a:t>Use </a:t>
            </a:r>
            <a:r>
              <a:rPr lang="en-US">
                <a:latin typeface="Courier New" panose="02070309020205020404" pitchFamily="49" charset="0"/>
                <a:cs typeface="Courier New" panose="02070309020205020404" pitchFamily="49" charset="0"/>
              </a:rPr>
              <a:t>choice,</a:t>
            </a:r>
            <a:r>
              <a:rPr lang="en-US"/>
              <a:t> </a:t>
            </a:r>
            <a:r>
              <a:rPr lang="en-US" err="1">
                <a:latin typeface="Courier New" panose="02070309020205020404" pitchFamily="49" charset="0"/>
                <a:cs typeface="Courier New" panose="02070309020205020404" pitchFamily="49" charset="0"/>
              </a:rPr>
              <a:t>randint</a:t>
            </a:r>
            <a:r>
              <a:rPr lang="en-US">
                <a:latin typeface="Courier New" panose="02070309020205020404" pitchFamily="49" charset="0"/>
                <a:cs typeface="Courier New" panose="02070309020205020404" pitchFamily="49" charset="0"/>
              </a:rPr>
              <a:t>, random, </a:t>
            </a:r>
            <a:r>
              <a:rPr lang="en-US" err="1">
                <a:latin typeface="Courier New" panose="02070309020205020404" pitchFamily="49" charset="0"/>
                <a:cs typeface="Courier New" panose="02070309020205020404" pitchFamily="49" charset="0"/>
              </a:rPr>
              <a:t>randrange</a:t>
            </a:r>
            <a:r>
              <a:rPr lang="en-US"/>
              <a:t> functions from the random module</a:t>
            </a:r>
          </a:p>
          <a:p>
            <a:pPr marL="0" indent="0">
              <a:buNone/>
            </a:pPr>
            <a:endParaRPr lang="en-GB"/>
          </a:p>
        </p:txBody>
      </p:sp>
    </p:spTree>
    <p:extLst>
      <p:ext uri="{BB962C8B-B14F-4D97-AF65-F5344CB8AC3E}">
        <p14:creationId xmlns:p14="http://schemas.microsoft.com/office/powerpoint/2010/main" val="2785839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CEB97-E96B-4BE5-BD7D-A3DE1E019477}"/>
              </a:ext>
            </a:extLst>
          </p:cNvPr>
          <p:cNvSpPr>
            <a:spLocks noGrp="1"/>
          </p:cNvSpPr>
          <p:nvPr>
            <p:ph type="title"/>
          </p:nvPr>
        </p:nvSpPr>
        <p:spPr/>
        <p:txBody>
          <a:bodyPr>
            <a:normAutofit fontScale="90000"/>
          </a:bodyPr>
          <a:lstStyle/>
          <a:p>
            <a:endParaRPr lang="en-GB"/>
          </a:p>
        </p:txBody>
      </p:sp>
      <p:sp>
        <p:nvSpPr>
          <p:cNvPr id="4" name="Content Placeholder 3">
            <a:extLst>
              <a:ext uri="{FF2B5EF4-FFF2-40B4-BE49-F238E27FC236}">
                <a16:creationId xmlns:a16="http://schemas.microsoft.com/office/drawing/2014/main" id="{BDA86707-5082-A214-F93C-8B6C54ADD5F7}"/>
              </a:ext>
            </a:extLst>
          </p:cNvPr>
          <p:cNvSpPr>
            <a:spLocks noGrp="1"/>
          </p:cNvSpPr>
          <p:nvPr>
            <p:ph idx="1"/>
          </p:nvPr>
        </p:nvSpPr>
        <p:spPr/>
        <p:txBody>
          <a:bodyPr/>
          <a:lstStyle/>
          <a:p>
            <a:endParaRPr lang="en-PH"/>
          </a:p>
        </p:txBody>
      </p:sp>
      <p:pic>
        <p:nvPicPr>
          <p:cNvPr id="7" name="Picture 6">
            <a:extLst>
              <a:ext uri="{FF2B5EF4-FFF2-40B4-BE49-F238E27FC236}">
                <a16:creationId xmlns:a16="http://schemas.microsoft.com/office/drawing/2014/main" id="{34407E40-E259-1B0D-B68A-543CEBC0C7A4}"/>
              </a:ext>
            </a:extLst>
          </p:cNvPr>
          <p:cNvPicPr>
            <a:picLocks noChangeAspect="1"/>
          </p:cNvPicPr>
          <p:nvPr/>
        </p:nvPicPr>
        <p:blipFill>
          <a:blip r:embed="rId2"/>
          <a:stretch>
            <a:fillRect/>
          </a:stretch>
        </p:blipFill>
        <p:spPr>
          <a:xfrm>
            <a:off x="880334" y="1252233"/>
            <a:ext cx="10431331" cy="4353533"/>
          </a:xfrm>
          <a:prstGeom prst="rect">
            <a:avLst/>
          </a:prstGeom>
        </p:spPr>
      </p:pic>
    </p:spTree>
    <p:extLst>
      <p:ext uri="{BB962C8B-B14F-4D97-AF65-F5344CB8AC3E}">
        <p14:creationId xmlns:p14="http://schemas.microsoft.com/office/powerpoint/2010/main" val="2414012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76D2-8523-49BB-85DB-EF3BECB138CE}"/>
              </a:ext>
            </a:extLst>
          </p:cNvPr>
          <p:cNvSpPr>
            <a:spLocks noGrp="1"/>
          </p:cNvSpPr>
          <p:nvPr>
            <p:ph type="title"/>
          </p:nvPr>
        </p:nvSpPr>
        <p:spPr>
          <a:xfrm>
            <a:off x="182880" y="71528"/>
            <a:ext cx="12787532" cy="662781"/>
          </a:xfrm>
        </p:spPr>
        <p:txBody>
          <a:bodyPr>
            <a:normAutofit/>
          </a:bodyPr>
          <a:lstStyle/>
          <a:p>
            <a:r>
              <a:rPr lang="en-GB" sz="3600" dirty="0"/>
              <a:t>Copy the code into you editor and run the program a few times</a:t>
            </a:r>
          </a:p>
        </p:txBody>
      </p:sp>
      <p:sp>
        <p:nvSpPr>
          <p:cNvPr id="3" name="TextBox 2">
            <a:extLst>
              <a:ext uri="{FF2B5EF4-FFF2-40B4-BE49-F238E27FC236}">
                <a16:creationId xmlns:a16="http://schemas.microsoft.com/office/drawing/2014/main" id="{8E092AF4-B658-420E-AC62-F64F2137FA2A}"/>
              </a:ext>
            </a:extLst>
          </p:cNvPr>
          <p:cNvSpPr txBox="1"/>
          <p:nvPr/>
        </p:nvSpPr>
        <p:spPr>
          <a:xfrm>
            <a:off x="6800860" y="1443841"/>
            <a:ext cx="4982966" cy="4247317"/>
          </a:xfrm>
          <a:prstGeom prst="rect">
            <a:avLst/>
          </a:prstGeom>
          <a:noFill/>
        </p:spPr>
        <p:txBody>
          <a:bodyPr wrap="square" rtlCol="0">
            <a:spAutoFit/>
          </a:bodyPr>
          <a:lstStyle/>
          <a:p>
            <a:r>
              <a:rPr lang="en-GB" b="1" dirty="0"/>
              <a:t>Answer the questions by adding comments to your code</a:t>
            </a:r>
          </a:p>
          <a:p>
            <a:endParaRPr lang="en-GB" b="1" dirty="0"/>
          </a:p>
          <a:p>
            <a:pPr marL="342900" indent="-342900">
              <a:buFont typeface="+mj-lt"/>
              <a:buAutoNum type="alphaLcParenR"/>
            </a:pPr>
            <a:r>
              <a:rPr lang="en-GB" dirty="0"/>
              <a:t>What did the program output? Is this what you expected?</a:t>
            </a:r>
          </a:p>
          <a:p>
            <a:pPr marL="342900" indent="-342900">
              <a:buFont typeface="+mj-lt"/>
              <a:buAutoNum type="alphaLcParenR"/>
            </a:pPr>
            <a:r>
              <a:rPr lang="en-GB" dirty="0"/>
              <a:t>Does the program give the same output every time you run it?</a:t>
            </a:r>
          </a:p>
          <a:p>
            <a:pPr marL="342900" indent="-342900">
              <a:buFont typeface="+mj-lt"/>
              <a:buAutoNum type="alphaLcParenR"/>
            </a:pPr>
            <a:r>
              <a:rPr lang="en-GB" dirty="0"/>
              <a:t>What is the </a:t>
            </a:r>
            <a:r>
              <a:rPr lang="en-GB" dirty="0">
                <a:latin typeface="Courier New" panose="02070309020205020404" pitchFamily="49" charset="0"/>
                <a:cs typeface="Courier New" panose="02070309020205020404" pitchFamily="49" charset="0"/>
              </a:rPr>
              <a:t>input</a:t>
            </a:r>
            <a:r>
              <a:rPr lang="en-GB" dirty="0"/>
              <a:t> function doing. What happens if you remove it?</a:t>
            </a:r>
          </a:p>
          <a:p>
            <a:pPr marL="342900" indent="-342900">
              <a:buFont typeface="+mj-lt"/>
              <a:buAutoNum type="alphaLcParenR"/>
            </a:pPr>
            <a:r>
              <a:rPr lang="en-GB" dirty="0"/>
              <a:t>What is </a:t>
            </a:r>
            <a:r>
              <a:rPr lang="en-GB" dirty="0">
                <a:latin typeface="Courier New" panose="02070309020205020404" pitchFamily="49" charset="0"/>
                <a:cs typeface="Courier New" panose="02070309020205020404" pitchFamily="49" charset="0"/>
              </a:rPr>
              <a:t>import random </a:t>
            </a:r>
            <a:r>
              <a:rPr lang="en-GB" dirty="0"/>
              <a:t>doing?</a:t>
            </a:r>
          </a:p>
          <a:p>
            <a:pPr marL="342900" indent="-342900">
              <a:buFont typeface="+mj-lt"/>
              <a:buAutoNum type="alphaLcParenR"/>
            </a:pPr>
            <a:r>
              <a:rPr lang="en-GB" dirty="0"/>
              <a:t>Write a comment above each line explaining what each line does.</a:t>
            </a:r>
          </a:p>
          <a:p>
            <a:pPr marL="342900" indent="-342900">
              <a:buFont typeface="+mj-lt"/>
              <a:buAutoNum type="alphaLcParenR"/>
            </a:pPr>
            <a:r>
              <a:rPr lang="en-GB" dirty="0"/>
              <a:t>What does the code do as a whole?</a:t>
            </a:r>
          </a:p>
          <a:p>
            <a:pPr marL="342900" indent="-342900">
              <a:buFont typeface="+mj-lt"/>
              <a:buAutoNum type="alphaLcParenR"/>
            </a:pPr>
            <a:r>
              <a:rPr lang="en-GB" dirty="0"/>
              <a:t>What does </a:t>
            </a:r>
            <a:r>
              <a:rPr lang="en-GB" dirty="0">
                <a:latin typeface="Courier New" panose="02070309020205020404" pitchFamily="49" charset="0"/>
                <a:cs typeface="Courier New" panose="02070309020205020404" pitchFamily="49" charset="0"/>
              </a:rPr>
              <a:t>while True </a:t>
            </a:r>
            <a:r>
              <a:rPr lang="en-GB" dirty="0"/>
              <a:t>do?</a:t>
            </a:r>
          </a:p>
          <a:p>
            <a:pPr marL="342900" indent="-342900">
              <a:buFont typeface="+mj-lt"/>
              <a:buAutoNum type="alphaLcParenR"/>
            </a:pPr>
            <a:r>
              <a:rPr lang="en-GB" dirty="0"/>
              <a:t>What is the main problem with the program?</a:t>
            </a:r>
          </a:p>
        </p:txBody>
      </p:sp>
      <p:graphicFrame>
        <p:nvGraphicFramePr>
          <p:cNvPr id="8" name="Table 5">
            <a:extLst>
              <a:ext uri="{FF2B5EF4-FFF2-40B4-BE49-F238E27FC236}">
                <a16:creationId xmlns:a16="http://schemas.microsoft.com/office/drawing/2014/main" id="{C0FD0060-BB9A-4192-BE83-2BD8E6900085}"/>
              </a:ext>
            </a:extLst>
          </p:cNvPr>
          <p:cNvGraphicFramePr>
            <a:graphicFrameLocks noGrp="1"/>
          </p:cNvGraphicFramePr>
          <p:nvPr>
            <p:extLst>
              <p:ext uri="{D42A27DB-BD31-4B8C-83A1-F6EECF244321}">
                <p14:modId xmlns:p14="http://schemas.microsoft.com/office/powerpoint/2010/main" val="3250886718"/>
              </p:ext>
            </p:extLst>
          </p:nvPr>
        </p:nvGraphicFramePr>
        <p:xfrm>
          <a:off x="147711" y="1371600"/>
          <a:ext cx="6428935" cy="4114800"/>
        </p:xfrm>
        <a:graphic>
          <a:graphicData uri="http://schemas.openxmlformats.org/drawingml/2006/table">
            <a:tbl>
              <a:tblPr firstRow="1" bandRow="1">
                <a:tableStyleId>{BC89EF96-8CEA-46FF-86C4-4CE0E7609802}</a:tableStyleId>
              </a:tblPr>
              <a:tblGrid>
                <a:gridCol w="422265">
                  <a:extLst>
                    <a:ext uri="{9D8B030D-6E8A-4147-A177-3AD203B41FA5}">
                      <a16:colId xmlns:a16="http://schemas.microsoft.com/office/drawing/2014/main" val="2736174135"/>
                    </a:ext>
                  </a:extLst>
                </a:gridCol>
                <a:gridCol w="6006670">
                  <a:extLst>
                    <a:ext uri="{9D8B030D-6E8A-4147-A177-3AD203B41FA5}">
                      <a16:colId xmlns:a16="http://schemas.microsoft.com/office/drawing/2014/main" val="3678749524"/>
                    </a:ext>
                  </a:extLst>
                </a:gridCol>
              </a:tblGrid>
              <a:tr h="370840">
                <a:tc>
                  <a:txBody>
                    <a:bodyPr/>
                    <a:lstStyle/>
                    <a:p>
                      <a:r>
                        <a:rPr lang="en-GB" sz="2400" dirty="0"/>
                        <a:t>1</a:t>
                      </a:r>
                    </a:p>
                    <a:p>
                      <a:endParaRPr lang="en-GB" sz="2400" dirty="0"/>
                    </a:p>
                    <a:p>
                      <a:r>
                        <a:rPr lang="en-GB" sz="2400" dirty="0"/>
                        <a:t>2</a:t>
                      </a:r>
                    </a:p>
                    <a:p>
                      <a:r>
                        <a:rPr lang="en-GB" sz="2400" dirty="0"/>
                        <a:t>3</a:t>
                      </a:r>
                    </a:p>
                    <a:p>
                      <a:r>
                        <a:rPr lang="en-GB" sz="2400" dirty="0"/>
                        <a:t>4</a:t>
                      </a:r>
                    </a:p>
                    <a:p>
                      <a:endParaRPr lang="en-GB" sz="2400" dirty="0"/>
                    </a:p>
                    <a:p>
                      <a:r>
                        <a:rPr lang="en-GB" sz="2400" dirty="0"/>
                        <a:t>5</a:t>
                      </a:r>
                    </a:p>
                    <a:p>
                      <a:r>
                        <a:rPr lang="en-GB" sz="2400" dirty="0"/>
                        <a:t>6</a:t>
                      </a:r>
                    </a:p>
                    <a:p>
                      <a:r>
                        <a:rPr lang="en-GB" sz="2400" dirty="0"/>
                        <a:t>7</a:t>
                      </a:r>
                    </a:p>
                    <a:p>
                      <a:r>
                        <a:rPr lang="en-GB" sz="2400" dirty="0"/>
                        <a:t>8</a:t>
                      </a:r>
                    </a:p>
                  </a:txBody>
                  <a:tcPr/>
                </a:tc>
                <a:tc>
                  <a:txBody>
                    <a:bodyPr/>
                    <a:lstStyle/>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import random</a:t>
                      </a:r>
                    </a:p>
                    <a:p>
                      <a:pPr marL="0" indent="0">
                        <a:buNone/>
                      </a:pPr>
                      <a:endParaRPr lang="en-GB" sz="2400" b="0" dirty="0">
                        <a:latin typeface="Courier New" panose="02070309020205020404" pitchFamily="49" charset="0"/>
                        <a:ea typeface="Roboto mono" panose="020B0604020202020204" charset="0"/>
                        <a:cs typeface="Courier New" panose="02070309020205020404" pitchFamily="49" charset="0"/>
                      </a:endParaRP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def routine():</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selected=</a:t>
                      </a:r>
                      <a:r>
                        <a:rPr lang="en-GB" sz="2400" b="0" dirty="0" err="1">
                          <a:latin typeface="Courier New" panose="02070309020205020404" pitchFamily="49" charset="0"/>
                          <a:ea typeface="Roboto mono" panose="020B0604020202020204" charset="0"/>
                          <a:cs typeface="Courier New" panose="02070309020205020404" pitchFamily="49" charset="0"/>
                        </a:rPr>
                        <a:t>random.randint</a:t>
                      </a:r>
                      <a:r>
                        <a:rPr lang="en-GB" sz="2400" b="0" dirty="0">
                          <a:latin typeface="Courier New" panose="02070309020205020404" pitchFamily="49" charset="0"/>
                          <a:ea typeface="Roboto mono" panose="020B0604020202020204" charset="0"/>
                          <a:cs typeface="Courier New" panose="02070309020205020404" pitchFamily="49" charset="0"/>
                        </a:rPr>
                        <a:t>(1,6)</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print(selected)</a:t>
                      </a:r>
                    </a:p>
                    <a:p>
                      <a:pPr marL="0" indent="0">
                        <a:buNone/>
                      </a:pPr>
                      <a:endParaRPr lang="en-GB" sz="2400" b="0" dirty="0">
                        <a:latin typeface="Courier New" panose="02070309020205020404" pitchFamily="49" charset="0"/>
                        <a:ea typeface="Roboto mono" panose="020B0604020202020204" charset="0"/>
                        <a:cs typeface="Courier New" panose="02070309020205020404" pitchFamily="49" charset="0"/>
                      </a:endParaRP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while True:</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print(“Roll”)</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input()</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routine()</a:t>
                      </a:r>
                    </a:p>
                    <a:p>
                      <a:endParaRPr lang="en-GB" sz="2400" dirty="0"/>
                    </a:p>
                  </a:txBody>
                  <a:tcPr/>
                </a:tc>
                <a:extLst>
                  <a:ext uri="{0D108BD9-81ED-4DB2-BD59-A6C34878D82A}">
                    <a16:rowId xmlns:a16="http://schemas.microsoft.com/office/drawing/2014/main" val="2439660624"/>
                  </a:ext>
                </a:extLst>
              </a:tr>
            </a:tbl>
          </a:graphicData>
        </a:graphic>
      </p:graphicFrame>
      <p:sp>
        <p:nvSpPr>
          <p:cNvPr id="4" name="TextBox 3">
            <a:extLst>
              <a:ext uri="{FF2B5EF4-FFF2-40B4-BE49-F238E27FC236}">
                <a16:creationId xmlns:a16="http://schemas.microsoft.com/office/drawing/2014/main" id="{C616DDC5-4E04-44ED-8AA7-86236035F2CE}"/>
              </a:ext>
            </a:extLst>
          </p:cNvPr>
          <p:cNvSpPr txBox="1"/>
          <p:nvPr/>
        </p:nvSpPr>
        <p:spPr>
          <a:xfrm>
            <a:off x="3263704" y="5790305"/>
            <a:ext cx="4783016" cy="369332"/>
          </a:xfrm>
          <a:prstGeom prst="rect">
            <a:avLst/>
          </a:prstGeom>
          <a:noFill/>
        </p:spPr>
        <p:txBody>
          <a:bodyPr wrap="square" rtlCol="0">
            <a:spAutoFit/>
          </a:bodyPr>
          <a:lstStyle/>
          <a:p>
            <a:r>
              <a:rPr lang="en-GB" dirty="0"/>
              <a:t>Download the code </a:t>
            </a:r>
            <a:r>
              <a:rPr lang="en-GB"/>
              <a:t>from </a:t>
            </a:r>
            <a:r>
              <a:rPr lang="en-GB">
                <a:hlinkClick r:id="rId2"/>
              </a:rPr>
              <a:t>die-roll</a:t>
            </a:r>
            <a:r>
              <a:rPr lang="en-GB" dirty="0">
                <a:hlinkClick r:id="rId2"/>
              </a:rPr>
              <a:t>.py</a:t>
            </a:r>
            <a:endParaRPr lang="en-GB" dirty="0"/>
          </a:p>
        </p:txBody>
      </p:sp>
    </p:spTree>
    <p:extLst>
      <p:ext uri="{BB962C8B-B14F-4D97-AF65-F5344CB8AC3E}">
        <p14:creationId xmlns:p14="http://schemas.microsoft.com/office/powerpoint/2010/main" val="3063591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t>Using the random function</a:t>
            </a:r>
            <a:endParaRPr lang="en-US"/>
          </a:p>
        </p:txBody>
      </p:sp>
      <p:sp>
        <p:nvSpPr>
          <p:cNvPr id="3" name="Content Placeholder 2"/>
          <p:cNvSpPr>
            <a:spLocks noGrp="1"/>
          </p:cNvSpPr>
          <p:nvPr>
            <p:ph idx="1"/>
          </p:nvPr>
        </p:nvSpPr>
        <p:spPr>
          <a:xfrm>
            <a:off x="808672" y="1253331"/>
            <a:ext cx="10515600" cy="4351338"/>
          </a:xfrm>
        </p:spPr>
        <p:txBody>
          <a:bodyPr>
            <a:normAutofit fontScale="62500" lnSpcReduction="20000"/>
          </a:bodyPr>
          <a:lstStyle/>
          <a:p>
            <a:pPr marL="0" indent="0">
              <a:lnSpc>
                <a:spcPct val="120000"/>
              </a:lnSpc>
              <a:buNone/>
            </a:pPr>
            <a:r>
              <a:rPr lang="en-GB" dirty="0">
                <a:cs typeface="Courier New" panose="02070309020205020404" pitchFamily="49" charset="0"/>
              </a:rPr>
              <a:t>The random function is a very useful function that is used in many places in programming.  We rely on randomness in games of chance including card games or games that use dice.  In addition many natural phenomena appear random for instance in weather so randomness is especially useful for solving complex mathematical problems.</a:t>
            </a:r>
          </a:p>
          <a:p>
            <a:pPr marL="0" indent="0">
              <a:lnSpc>
                <a:spcPct val="120000"/>
              </a:lnSpc>
              <a:buNone/>
            </a:pPr>
            <a:r>
              <a:rPr lang="en-GB" dirty="0">
                <a:cs typeface="Courier New" panose="02070309020205020404" pitchFamily="49" charset="0"/>
              </a:rPr>
              <a:t>In Python to use the random function you need to first import the random package.  Packages contain additional functions that are not part of standard Python.</a:t>
            </a:r>
          </a:p>
          <a:p>
            <a:pPr marL="0" indent="0">
              <a:lnSpc>
                <a:spcPct val="120000"/>
              </a:lnSpc>
              <a:buNone/>
            </a:pPr>
            <a:r>
              <a:rPr lang="en-GB" dirty="0">
                <a:latin typeface="Courier New" panose="02070309020205020404" pitchFamily="49" charset="0"/>
                <a:cs typeface="Courier New" panose="02070309020205020404" pitchFamily="49" charset="0"/>
              </a:rPr>
              <a:t>import random</a:t>
            </a:r>
          </a:p>
          <a:p>
            <a:pPr marL="0" indent="0">
              <a:lnSpc>
                <a:spcPct val="120000"/>
              </a:lnSpc>
              <a:buNone/>
            </a:pPr>
            <a:endParaRPr lang="en-GB" dirty="0">
              <a:cs typeface="Courier New" panose="02070309020205020404" pitchFamily="49" charset="0"/>
            </a:endParaRPr>
          </a:p>
          <a:p>
            <a:pPr marL="0" indent="0">
              <a:lnSpc>
                <a:spcPct val="120000"/>
              </a:lnSpc>
              <a:buNone/>
            </a:pPr>
            <a:r>
              <a:rPr lang="en-GB" dirty="0" err="1">
                <a:latin typeface="Courier New" panose="02070309020205020404" pitchFamily="49" charset="0"/>
                <a:cs typeface="Courier New" panose="02070309020205020404" pitchFamily="49" charset="0"/>
              </a:rPr>
              <a:t>num</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random.randint</a:t>
            </a:r>
            <a:r>
              <a:rPr lang="en-GB" dirty="0">
                <a:latin typeface="Courier New" panose="02070309020205020404" pitchFamily="49" charset="0"/>
                <a:cs typeface="Courier New" panose="02070309020205020404" pitchFamily="49" charset="0"/>
              </a:rPr>
              <a:t>(1,10)</a:t>
            </a:r>
          </a:p>
          <a:p>
            <a:pPr marL="0" indent="0">
              <a:lnSpc>
                <a:spcPct val="120000"/>
              </a:lnSpc>
              <a:buNone/>
            </a:pPr>
            <a:r>
              <a:rPr lang="en-GB" dirty="0" err="1">
                <a:cs typeface="Courier New" panose="02070309020205020404" pitchFamily="49" charset="0"/>
              </a:rPr>
              <a:t>randint</a:t>
            </a:r>
            <a:r>
              <a:rPr lang="en-GB" dirty="0">
                <a:cs typeface="Courier New" panose="02070309020205020404" pitchFamily="49" charset="0"/>
              </a:rPr>
              <a:t> will select a value between the low value and the high value in this case 1 and 10 respectively</a:t>
            </a:r>
            <a:endParaRPr lang="en-GB" dirty="0">
              <a:latin typeface="Courier New" panose="02070309020205020404" pitchFamily="49" charset="0"/>
              <a:cs typeface="Courier New" panose="02070309020205020404" pitchFamily="49" charset="0"/>
            </a:endParaRPr>
          </a:p>
          <a:p>
            <a:pPr marL="0" indent="0">
              <a:lnSpc>
                <a:spcPct val="120000"/>
              </a:lnSpc>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num</a:t>
            </a:r>
            <a:r>
              <a:rPr lang="en-GB" dirty="0">
                <a:latin typeface="Courier New" panose="02070309020205020404" pitchFamily="49" charset="0"/>
                <a:cs typeface="Courier New" panose="02070309020205020404" pitchFamily="49" charset="0"/>
              </a:rPr>
              <a:t>)</a:t>
            </a:r>
          </a:p>
          <a:p>
            <a:endParaRPr lang="en-US" dirty="0"/>
          </a:p>
        </p:txBody>
      </p:sp>
    </p:spTree>
    <p:extLst>
      <p:ext uri="{BB962C8B-B14F-4D97-AF65-F5344CB8AC3E}">
        <p14:creationId xmlns:p14="http://schemas.microsoft.com/office/powerpoint/2010/main" val="43784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76D2-8523-49BB-85DB-EF3BECB138CE}"/>
              </a:ext>
            </a:extLst>
          </p:cNvPr>
          <p:cNvSpPr>
            <a:spLocks noGrp="1"/>
          </p:cNvSpPr>
          <p:nvPr>
            <p:ph type="title"/>
          </p:nvPr>
        </p:nvSpPr>
        <p:spPr/>
        <p:txBody>
          <a:bodyPr>
            <a:normAutofit fontScale="90000"/>
          </a:bodyPr>
          <a:lstStyle/>
          <a:p>
            <a:r>
              <a:rPr lang="en-GB"/>
              <a:t>Investigating the code</a:t>
            </a:r>
          </a:p>
        </p:txBody>
      </p:sp>
      <p:cxnSp>
        <p:nvCxnSpPr>
          <p:cNvPr id="7" name="Straight Arrow Connector 6">
            <a:extLst>
              <a:ext uri="{FF2B5EF4-FFF2-40B4-BE49-F238E27FC236}">
                <a16:creationId xmlns:a16="http://schemas.microsoft.com/office/drawing/2014/main" id="{27F6ADB7-C730-40EA-803D-01ABCD97A33A}"/>
              </a:ext>
            </a:extLst>
          </p:cNvPr>
          <p:cNvCxnSpPr>
            <a:cxnSpLocks/>
          </p:cNvCxnSpPr>
          <p:nvPr/>
        </p:nvCxnSpPr>
        <p:spPr>
          <a:xfrm flipV="1">
            <a:off x="3518308" y="1733831"/>
            <a:ext cx="3489938" cy="14689"/>
          </a:xfrm>
          <a:prstGeom prst="straightConnector1">
            <a:avLst/>
          </a:prstGeom>
          <a:ln w="7620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715DF16-979D-419B-A3B1-FAF66483A060}"/>
              </a:ext>
            </a:extLst>
          </p:cNvPr>
          <p:cNvSpPr txBox="1"/>
          <p:nvPr/>
        </p:nvSpPr>
        <p:spPr>
          <a:xfrm>
            <a:off x="7184383" y="1346176"/>
            <a:ext cx="1921267" cy="646331"/>
          </a:xfrm>
          <a:prstGeom prst="rect">
            <a:avLst/>
          </a:prstGeom>
          <a:noFill/>
        </p:spPr>
        <p:txBody>
          <a:bodyPr wrap="square" rtlCol="0">
            <a:spAutoFit/>
          </a:bodyPr>
          <a:lstStyle/>
          <a:p>
            <a:r>
              <a:rPr lang="en-GB" dirty="0"/>
              <a:t>Import a module called random</a:t>
            </a:r>
          </a:p>
        </p:txBody>
      </p:sp>
      <p:cxnSp>
        <p:nvCxnSpPr>
          <p:cNvPr id="10" name="Straight Arrow Connector 9">
            <a:extLst>
              <a:ext uri="{FF2B5EF4-FFF2-40B4-BE49-F238E27FC236}">
                <a16:creationId xmlns:a16="http://schemas.microsoft.com/office/drawing/2014/main" id="{DE2E0273-6D2B-4C7E-B912-E6A316A514D3}"/>
              </a:ext>
            </a:extLst>
          </p:cNvPr>
          <p:cNvCxnSpPr>
            <a:cxnSpLocks/>
          </p:cNvCxnSpPr>
          <p:nvPr/>
        </p:nvCxnSpPr>
        <p:spPr>
          <a:xfrm>
            <a:off x="3518308" y="2450474"/>
            <a:ext cx="3515827" cy="0"/>
          </a:xfrm>
          <a:prstGeom prst="straightConnector1">
            <a:avLst/>
          </a:prstGeom>
          <a:ln w="7620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C7658C2D-AE22-4501-814C-84D39A8A4E4A}"/>
              </a:ext>
            </a:extLst>
          </p:cNvPr>
          <p:cNvSpPr txBox="1"/>
          <p:nvPr/>
        </p:nvSpPr>
        <p:spPr>
          <a:xfrm>
            <a:off x="7184382" y="2296494"/>
            <a:ext cx="2991493" cy="369332"/>
          </a:xfrm>
          <a:prstGeom prst="rect">
            <a:avLst/>
          </a:prstGeom>
          <a:noFill/>
        </p:spPr>
        <p:txBody>
          <a:bodyPr wrap="square" rtlCol="0">
            <a:spAutoFit/>
          </a:bodyPr>
          <a:lstStyle/>
          <a:p>
            <a:r>
              <a:rPr lang="en-GB" dirty="0"/>
              <a:t>Define a subroutine</a:t>
            </a:r>
          </a:p>
        </p:txBody>
      </p:sp>
      <p:cxnSp>
        <p:nvCxnSpPr>
          <p:cNvPr id="13" name="Straight Arrow Connector 12">
            <a:extLst>
              <a:ext uri="{FF2B5EF4-FFF2-40B4-BE49-F238E27FC236}">
                <a16:creationId xmlns:a16="http://schemas.microsoft.com/office/drawing/2014/main" id="{02A29C78-2C63-4431-8A73-B3F26F3CD488}"/>
              </a:ext>
            </a:extLst>
          </p:cNvPr>
          <p:cNvCxnSpPr>
            <a:cxnSpLocks/>
          </p:cNvCxnSpPr>
          <p:nvPr/>
        </p:nvCxnSpPr>
        <p:spPr>
          <a:xfrm>
            <a:off x="6096000" y="2938926"/>
            <a:ext cx="1045250" cy="371779"/>
          </a:xfrm>
          <a:prstGeom prst="straightConnector1">
            <a:avLst/>
          </a:prstGeom>
          <a:ln w="7620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F3340FB2-8F84-48CD-B6FA-707E9C48EAF4}"/>
              </a:ext>
            </a:extLst>
          </p:cNvPr>
          <p:cNvSpPr txBox="1"/>
          <p:nvPr/>
        </p:nvSpPr>
        <p:spPr>
          <a:xfrm>
            <a:off x="7238144" y="2841271"/>
            <a:ext cx="2883968" cy="2031325"/>
          </a:xfrm>
          <a:prstGeom prst="rect">
            <a:avLst/>
          </a:prstGeom>
          <a:noFill/>
        </p:spPr>
        <p:txBody>
          <a:bodyPr wrap="square" rtlCol="0">
            <a:spAutoFit/>
          </a:bodyPr>
          <a:lstStyle/>
          <a:p>
            <a:r>
              <a:rPr lang="en-GB" dirty="0"/>
              <a:t>Randomly choose an integer between the low value and high value which in this case is 1 and 6 using </a:t>
            </a:r>
            <a:r>
              <a:rPr lang="en-GB" dirty="0" err="1">
                <a:latin typeface="Courier New" panose="02070309020205020404" pitchFamily="49" charset="0"/>
                <a:cs typeface="Courier New" panose="02070309020205020404" pitchFamily="49" charset="0"/>
              </a:rPr>
              <a:t>randint</a:t>
            </a:r>
            <a:r>
              <a:rPr lang="en-GB" dirty="0"/>
              <a:t> function from the random module and assign to variable called choice</a:t>
            </a:r>
          </a:p>
        </p:txBody>
      </p:sp>
      <p:cxnSp>
        <p:nvCxnSpPr>
          <p:cNvPr id="19" name="Straight Arrow Connector 18">
            <a:extLst>
              <a:ext uri="{FF2B5EF4-FFF2-40B4-BE49-F238E27FC236}">
                <a16:creationId xmlns:a16="http://schemas.microsoft.com/office/drawing/2014/main" id="{D2031816-788E-447F-9C71-1E1F91AFBEC2}"/>
              </a:ext>
            </a:extLst>
          </p:cNvPr>
          <p:cNvCxnSpPr>
            <a:cxnSpLocks/>
          </p:cNvCxnSpPr>
          <p:nvPr/>
        </p:nvCxnSpPr>
        <p:spPr>
          <a:xfrm>
            <a:off x="3795071" y="3322740"/>
            <a:ext cx="3346179" cy="1929365"/>
          </a:xfrm>
          <a:prstGeom prst="straightConnector1">
            <a:avLst/>
          </a:prstGeom>
          <a:ln w="7620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A70F38B3-D77D-4045-8BCB-46CCB9D6E330}"/>
              </a:ext>
            </a:extLst>
          </p:cNvPr>
          <p:cNvSpPr txBox="1"/>
          <p:nvPr/>
        </p:nvSpPr>
        <p:spPr>
          <a:xfrm>
            <a:off x="7155768" y="5048041"/>
            <a:ext cx="2991493" cy="646331"/>
          </a:xfrm>
          <a:prstGeom prst="rect">
            <a:avLst/>
          </a:prstGeom>
          <a:noFill/>
        </p:spPr>
        <p:txBody>
          <a:bodyPr wrap="square" rtlCol="0">
            <a:spAutoFit/>
          </a:bodyPr>
          <a:lstStyle/>
          <a:p>
            <a:r>
              <a:rPr lang="en-GB" dirty="0"/>
              <a:t>Output the randomly selected integer</a:t>
            </a:r>
          </a:p>
        </p:txBody>
      </p:sp>
      <p:cxnSp>
        <p:nvCxnSpPr>
          <p:cNvPr id="23" name="Straight Arrow Connector 22">
            <a:extLst>
              <a:ext uri="{FF2B5EF4-FFF2-40B4-BE49-F238E27FC236}">
                <a16:creationId xmlns:a16="http://schemas.microsoft.com/office/drawing/2014/main" id="{6E55EFAB-C163-4E93-9333-4B222482193E}"/>
              </a:ext>
            </a:extLst>
          </p:cNvPr>
          <p:cNvCxnSpPr>
            <a:cxnSpLocks/>
          </p:cNvCxnSpPr>
          <p:nvPr/>
        </p:nvCxnSpPr>
        <p:spPr>
          <a:xfrm>
            <a:off x="2616591" y="5252105"/>
            <a:ext cx="567869" cy="812743"/>
          </a:xfrm>
          <a:prstGeom prst="straightConnector1">
            <a:avLst/>
          </a:prstGeom>
          <a:ln w="7620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3B013DF0-FD8E-4749-8A5A-D5D486AA4593}"/>
              </a:ext>
            </a:extLst>
          </p:cNvPr>
          <p:cNvSpPr txBox="1"/>
          <p:nvPr/>
        </p:nvSpPr>
        <p:spPr>
          <a:xfrm>
            <a:off x="2451354" y="5990923"/>
            <a:ext cx="2991493" cy="369332"/>
          </a:xfrm>
          <a:prstGeom prst="rect">
            <a:avLst/>
          </a:prstGeom>
          <a:noFill/>
        </p:spPr>
        <p:txBody>
          <a:bodyPr wrap="square" rtlCol="0">
            <a:spAutoFit/>
          </a:bodyPr>
          <a:lstStyle/>
          <a:p>
            <a:r>
              <a:rPr lang="en-GB" dirty="0"/>
              <a:t>Call the subroutine</a:t>
            </a:r>
          </a:p>
        </p:txBody>
      </p:sp>
      <p:graphicFrame>
        <p:nvGraphicFramePr>
          <p:cNvPr id="41" name="Table 5">
            <a:extLst>
              <a:ext uri="{FF2B5EF4-FFF2-40B4-BE49-F238E27FC236}">
                <a16:creationId xmlns:a16="http://schemas.microsoft.com/office/drawing/2014/main" id="{0532866C-D5F6-4727-B5FB-AB5307B8320A}"/>
              </a:ext>
            </a:extLst>
          </p:cNvPr>
          <p:cNvGraphicFramePr>
            <a:graphicFrameLocks noGrp="1"/>
          </p:cNvGraphicFramePr>
          <p:nvPr>
            <p:extLst>
              <p:ext uri="{D42A27DB-BD31-4B8C-83A1-F6EECF244321}">
                <p14:modId xmlns:p14="http://schemas.microsoft.com/office/powerpoint/2010/main" val="2701687837"/>
              </p:ext>
            </p:extLst>
          </p:nvPr>
        </p:nvGraphicFramePr>
        <p:xfrm>
          <a:off x="346338" y="1446927"/>
          <a:ext cx="5991070" cy="4114800"/>
        </p:xfrm>
        <a:graphic>
          <a:graphicData uri="http://schemas.openxmlformats.org/drawingml/2006/table">
            <a:tbl>
              <a:tblPr firstRow="1" bandRow="1">
                <a:tableStyleId>{BC89EF96-8CEA-46FF-86C4-4CE0E7609802}</a:tableStyleId>
              </a:tblPr>
              <a:tblGrid>
                <a:gridCol w="393505">
                  <a:extLst>
                    <a:ext uri="{9D8B030D-6E8A-4147-A177-3AD203B41FA5}">
                      <a16:colId xmlns:a16="http://schemas.microsoft.com/office/drawing/2014/main" val="2736174135"/>
                    </a:ext>
                  </a:extLst>
                </a:gridCol>
                <a:gridCol w="5597565">
                  <a:extLst>
                    <a:ext uri="{9D8B030D-6E8A-4147-A177-3AD203B41FA5}">
                      <a16:colId xmlns:a16="http://schemas.microsoft.com/office/drawing/2014/main" val="3678749524"/>
                    </a:ext>
                  </a:extLst>
                </a:gridCol>
              </a:tblGrid>
              <a:tr h="370840">
                <a:tc>
                  <a:txBody>
                    <a:bodyPr/>
                    <a:lstStyle/>
                    <a:p>
                      <a:r>
                        <a:rPr lang="en-GB" sz="2400" dirty="0"/>
                        <a:t>1</a:t>
                      </a:r>
                    </a:p>
                    <a:p>
                      <a:endParaRPr lang="en-GB" sz="2400" dirty="0"/>
                    </a:p>
                    <a:p>
                      <a:r>
                        <a:rPr lang="en-GB" sz="2400" dirty="0"/>
                        <a:t>2</a:t>
                      </a:r>
                    </a:p>
                    <a:p>
                      <a:r>
                        <a:rPr lang="en-GB" sz="2400" dirty="0"/>
                        <a:t>3</a:t>
                      </a:r>
                    </a:p>
                    <a:p>
                      <a:r>
                        <a:rPr lang="en-GB" sz="2400" dirty="0"/>
                        <a:t>4</a:t>
                      </a:r>
                    </a:p>
                    <a:p>
                      <a:endParaRPr lang="en-GB" sz="2400" dirty="0"/>
                    </a:p>
                    <a:p>
                      <a:r>
                        <a:rPr lang="en-GB" sz="2400" dirty="0"/>
                        <a:t>5</a:t>
                      </a:r>
                    </a:p>
                    <a:p>
                      <a:r>
                        <a:rPr lang="en-GB" sz="2400" dirty="0"/>
                        <a:t>6</a:t>
                      </a:r>
                    </a:p>
                    <a:p>
                      <a:r>
                        <a:rPr lang="en-GB" sz="2400" dirty="0"/>
                        <a:t>7</a:t>
                      </a:r>
                    </a:p>
                    <a:p>
                      <a:r>
                        <a:rPr lang="en-GB" sz="2400" dirty="0"/>
                        <a:t>8</a:t>
                      </a:r>
                    </a:p>
                  </a:txBody>
                  <a:tcPr/>
                </a:tc>
                <a:tc>
                  <a:txBody>
                    <a:bodyPr/>
                    <a:lstStyle/>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import random</a:t>
                      </a:r>
                    </a:p>
                    <a:p>
                      <a:pPr marL="0" indent="0">
                        <a:buNone/>
                      </a:pPr>
                      <a:endParaRPr lang="en-GB" sz="2400" b="0" dirty="0">
                        <a:latin typeface="Courier New" panose="02070309020205020404" pitchFamily="49" charset="0"/>
                        <a:ea typeface="Roboto mono" panose="020B0604020202020204" charset="0"/>
                        <a:cs typeface="Courier New" panose="02070309020205020404" pitchFamily="49" charset="0"/>
                      </a:endParaRP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def routine():</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selected=</a:t>
                      </a:r>
                      <a:r>
                        <a:rPr lang="en-GB" sz="2400" b="0" dirty="0" err="1">
                          <a:latin typeface="Courier New" panose="02070309020205020404" pitchFamily="49" charset="0"/>
                          <a:ea typeface="Roboto mono" panose="020B0604020202020204" charset="0"/>
                          <a:cs typeface="Courier New" panose="02070309020205020404" pitchFamily="49" charset="0"/>
                        </a:rPr>
                        <a:t>random.randint</a:t>
                      </a:r>
                      <a:r>
                        <a:rPr lang="en-GB" sz="2400" b="0" dirty="0">
                          <a:latin typeface="Courier New" panose="02070309020205020404" pitchFamily="49" charset="0"/>
                          <a:ea typeface="Roboto mono" panose="020B0604020202020204" charset="0"/>
                          <a:cs typeface="Courier New" panose="02070309020205020404" pitchFamily="49" charset="0"/>
                        </a:rPr>
                        <a:t>(1,6)</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print(selected)</a:t>
                      </a:r>
                    </a:p>
                    <a:p>
                      <a:pPr marL="0" indent="0">
                        <a:buNone/>
                      </a:pPr>
                      <a:endParaRPr lang="en-GB" sz="2400" b="0" dirty="0">
                        <a:latin typeface="Courier New" panose="02070309020205020404" pitchFamily="49" charset="0"/>
                        <a:ea typeface="Roboto mono" panose="020B0604020202020204" charset="0"/>
                        <a:cs typeface="Courier New" panose="02070309020205020404" pitchFamily="49" charset="0"/>
                      </a:endParaRP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while True:</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print(“Roll”)</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input()</a:t>
                      </a:r>
                    </a:p>
                    <a:p>
                      <a:pPr marL="0" indent="0">
                        <a:buNone/>
                      </a:pPr>
                      <a:r>
                        <a:rPr lang="en-GB" sz="2400" b="0" dirty="0">
                          <a:latin typeface="Courier New" panose="02070309020205020404" pitchFamily="49" charset="0"/>
                          <a:ea typeface="Roboto mono" panose="020B0604020202020204" charset="0"/>
                          <a:cs typeface="Courier New" panose="02070309020205020404" pitchFamily="49" charset="0"/>
                        </a:rPr>
                        <a:t> routine()</a:t>
                      </a:r>
                    </a:p>
                    <a:p>
                      <a:endParaRPr lang="en-GB" sz="2400" dirty="0"/>
                    </a:p>
                  </a:txBody>
                  <a:tcPr/>
                </a:tc>
                <a:extLst>
                  <a:ext uri="{0D108BD9-81ED-4DB2-BD59-A6C34878D82A}">
                    <a16:rowId xmlns:a16="http://schemas.microsoft.com/office/drawing/2014/main" val="2439660624"/>
                  </a:ext>
                </a:extLst>
              </a:tr>
            </a:tbl>
          </a:graphicData>
        </a:graphic>
      </p:graphicFrame>
      <p:sp>
        <p:nvSpPr>
          <p:cNvPr id="43" name="TextBox 42">
            <a:extLst>
              <a:ext uri="{FF2B5EF4-FFF2-40B4-BE49-F238E27FC236}">
                <a16:creationId xmlns:a16="http://schemas.microsoft.com/office/drawing/2014/main" id="{81F09E4C-2095-4BC3-A816-B008B5426B53}"/>
              </a:ext>
            </a:extLst>
          </p:cNvPr>
          <p:cNvSpPr txBox="1"/>
          <p:nvPr/>
        </p:nvSpPr>
        <p:spPr>
          <a:xfrm>
            <a:off x="4721608" y="5792061"/>
            <a:ext cx="2991493" cy="369332"/>
          </a:xfrm>
          <a:prstGeom prst="rect">
            <a:avLst/>
          </a:prstGeom>
          <a:noFill/>
        </p:spPr>
        <p:txBody>
          <a:bodyPr wrap="square" rtlCol="0">
            <a:spAutoFit/>
          </a:bodyPr>
          <a:lstStyle/>
          <a:p>
            <a:r>
              <a:rPr lang="en-GB" dirty="0"/>
              <a:t>Wait for user input</a:t>
            </a:r>
          </a:p>
        </p:txBody>
      </p:sp>
      <p:cxnSp>
        <p:nvCxnSpPr>
          <p:cNvPr id="44" name="Straight Arrow Connector 43">
            <a:extLst>
              <a:ext uri="{FF2B5EF4-FFF2-40B4-BE49-F238E27FC236}">
                <a16:creationId xmlns:a16="http://schemas.microsoft.com/office/drawing/2014/main" id="{6A083F65-5E80-435F-83D4-0245470A3932}"/>
              </a:ext>
            </a:extLst>
          </p:cNvPr>
          <p:cNvCxnSpPr>
            <a:cxnSpLocks/>
          </p:cNvCxnSpPr>
          <p:nvPr/>
        </p:nvCxnSpPr>
        <p:spPr>
          <a:xfrm>
            <a:off x="2451354" y="4577445"/>
            <a:ext cx="2584880" cy="1081031"/>
          </a:xfrm>
          <a:prstGeom prst="straightConnector1">
            <a:avLst/>
          </a:prstGeom>
          <a:ln w="7620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61850301-BCFF-499E-BB70-7992396E936D}"/>
              </a:ext>
            </a:extLst>
          </p:cNvPr>
          <p:cNvSpPr txBox="1"/>
          <p:nvPr/>
        </p:nvSpPr>
        <p:spPr>
          <a:xfrm>
            <a:off x="346338" y="5746265"/>
            <a:ext cx="2991493" cy="369332"/>
          </a:xfrm>
          <a:prstGeom prst="rect">
            <a:avLst/>
          </a:prstGeom>
          <a:noFill/>
        </p:spPr>
        <p:txBody>
          <a:bodyPr wrap="square" rtlCol="0">
            <a:spAutoFit/>
          </a:bodyPr>
          <a:lstStyle/>
          <a:p>
            <a:r>
              <a:rPr lang="en-GB" dirty="0"/>
              <a:t>Loop forever</a:t>
            </a:r>
          </a:p>
        </p:txBody>
      </p:sp>
      <p:cxnSp>
        <p:nvCxnSpPr>
          <p:cNvPr id="50" name="Straight Arrow Connector 49">
            <a:extLst>
              <a:ext uri="{FF2B5EF4-FFF2-40B4-BE49-F238E27FC236}">
                <a16:creationId xmlns:a16="http://schemas.microsoft.com/office/drawing/2014/main" id="{24FAA2CA-F4A8-4911-A260-545FBE7A3E2A}"/>
              </a:ext>
            </a:extLst>
          </p:cNvPr>
          <p:cNvCxnSpPr>
            <a:cxnSpLocks/>
          </p:cNvCxnSpPr>
          <p:nvPr/>
        </p:nvCxnSpPr>
        <p:spPr>
          <a:xfrm flipH="1">
            <a:off x="808672" y="4031253"/>
            <a:ext cx="109224" cy="1715012"/>
          </a:xfrm>
          <a:prstGeom prst="straightConnector1">
            <a:avLst/>
          </a:prstGeom>
          <a:ln w="7620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1936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Modules</a:t>
            </a:r>
          </a:p>
        </p:txBody>
      </p:sp>
      <p:sp>
        <p:nvSpPr>
          <p:cNvPr id="3" name="Content Placeholder 2"/>
          <p:cNvSpPr>
            <a:spLocks noGrp="1"/>
          </p:cNvSpPr>
          <p:nvPr>
            <p:ph idx="1"/>
          </p:nvPr>
        </p:nvSpPr>
        <p:spPr>
          <a:xfrm>
            <a:off x="350616" y="1009699"/>
            <a:ext cx="10973656" cy="4351338"/>
          </a:xfrm>
        </p:spPr>
        <p:txBody>
          <a:bodyPr>
            <a:normAutofit fontScale="62500" lnSpcReduction="20000"/>
          </a:bodyPr>
          <a:lstStyle/>
          <a:p>
            <a:pPr marL="0" indent="0">
              <a:lnSpc>
                <a:spcPct val="120000"/>
              </a:lnSpc>
              <a:buNone/>
            </a:pPr>
            <a:r>
              <a:rPr lang="en-GB" dirty="0"/>
              <a:t>Modules </a:t>
            </a:r>
            <a:r>
              <a:rPr lang="en-GB" dirty="0">
                <a:cs typeface="Courier New" panose="02070309020205020404" pitchFamily="49" charset="0"/>
              </a:rPr>
              <a:t>contain additional functionality that are not part of standard Python. There are thousands of modules, but likely ones you will use soon are:</a:t>
            </a:r>
          </a:p>
          <a:p>
            <a:pPr>
              <a:lnSpc>
                <a:spcPct val="120000"/>
              </a:lnSpc>
              <a:buFont typeface="Wingdings" panose="05000000000000000000" pitchFamily="2" charset="2"/>
              <a:buChar char="ü"/>
            </a:pPr>
            <a:r>
              <a:rPr lang="en-GB" dirty="0">
                <a:cs typeface="Courier New" panose="02070309020205020404" pitchFamily="49" charset="0"/>
              </a:rPr>
              <a:t>random – package that contains function for generating random numbers (we will use these today)</a:t>
            </a:r>
          </a:p>
          <a:p>
            <a:pPr>
              <a:lnSpc>
                <a:spcPct val="120000"/>
              </a:lnSpc>
              <a:buFont typeface="Wingdings" panose="05000000000000000000" pitchFamily="2" charset="2"/>
              <a:buChar char="ü"/>
            </a:pPr>
            <a:r>
              <a:rPr lang="en-GB" dirty="0">
                <a:cs typeface="Courier New" panose="02070309020205020404" pitchFamily="49" charset="0"/>
              </a:rPr>
              <a:t>math – package that contains lots of mathematical functions including log, sin, cos</a:t>
            </a:r>
          </a:p>
          <a:p>
            <a:pPr>
              <a:lnSpc>
                <a:spcPct val="120000"/>
              </a:lnSpc>
              <a:buFont typeface="Wingdings" panose="05000000000000000000" pitchFamily="2" charset="2"/>
              <a:buChar char="ü"/>
            </a:pPr>
            <a:r>
              <a:rPr lang="en-GB" dirty="0">
                <a:cs typeface="Courier New" panose="02070309020205020404" pitchFamily="49" charset="0"/>
              </a:rPr>
              <a:t>datetime – package that contains lots of date and time routines.</a:t>
            </a:r>
          </a:p>
          <a:p>
            <a:pPr>
              <a:lnSpc>
                <a:spcPct val="120000"/>
              </a:lnSpc>
              <a:buFont typeface="Wingdings" panose="05000000000000000000" pitchFamily="2" charset="2"/>
              <a:buChar char="ü"/>
            </a:pPr>
            <a:r>
              <a:rPr lang="en-GB" dirty="0">
                <a:cs typeface="Courier New" panose="02070309020205020404" pitchFamily="49" charset="0"/>
              </a:rPr>
              <a:t>time – for timing running of programs for instance</a:t>
            </a:r>
          </a:p>
          <a:p>
            <a:pPr marL="0" indent="0">
              <a:lnSpc>
                <a:spcPct val="120000"/>
              </a:lnSpc>
              <a:buNone/>
            </a:pPr>
            <a:endParaRPr lang="en-GB" dirty="0">
              <a:solidFill>
                <a:srgbClr val="002060"/>
              </a:solidFill>
              <a:latin typeface="Courier New" panose="02070309020205020404" pitchFamily="49" charset="0"/>
              <a:cs typeface="Courier New" panose="02070309020205020404" pitchFamily="49" charset="0"/>
            </a:endParaRPr>
          </a:p>
          <a:p>
            <a:pPr marL="0" indent="0">
              <a:lnSpc>
                <a:spcPct val="120000"/>
              </a:lnSpc>
              <a:buNone/>
            </a:pPr>
            <a:r>
              <a:rPr lang="en-GB" dirty="0">
                <a:cs typeface="Courier New" panose="02070309020205020404" pitchFamily="49" charset="0"/>
              </a:rPr>
              <a:t>To use a package, at the top of the program write</a:t>
            </a:r>
            <a:endParaRPr lang="en-GB" dirty="0">
              <a:solidFill>
                <a:srgbClr val="002060"/>
              </a:solidFill>
              <a:latin typeface="Courier New" panose="02070309020205020404" pitchFamily="49" charset="0"/>
              <a:cs typeface="Courier New" panose="02070309020205020404" pitchFamily="49" charset="0"/>
            </a:endParaRPr>
          </a:p>
          <a:p>
            <a:pPr marL="0" indent="0">
              <a:lnSpc>
                <a:spcPct val="120000"/>
              </a:lnSpc>
              <a:buNone/>
            </a:pPr>
            <a:r>
              <a:rPr lang="en-GB" dirty="0">
                <a:latin typeface="Courier New" panose="02070309020205020404" pitchFamily="49" charset="0"/>
                <a:cs typeface="Courier New" panose="02070309020205020404" pitchFamily="49" charset="0"/>
              </a:rPr>
              <a:t>import module</a:t>
            </a:r>
          </a:p>
          <a:p>
            <a:pPr marL="0" indent="0">
              <a:lnSpc>
                <a:spcPct val="120000"/>
              </a:lnSpc>
              <a:buNone/>
            </a:pPr>
            <a:r>
              <a:rPr lang="en-GB" dirty="0">
                <a:cs typeface="Courier New" panose="02070309020205020404" pitchFamily="49" charset="0"/>
              </a:rPr>
              <a:t>or</a:t>
            </a:r>
          </a:p>
          <a:p>
            <a:pPr marL="0" indent="0">
              <a:lnSpc>
                <a:spcPct val="120000"/>
              </a:lnSpc>
              <a:buNone/>
            </a:pPr>
            <a:r>
              <a:rPr lang="en-GB" dirty="0">
                <a:latin typeface="Courier New" panose="02070309020205020404" pitchFamily="49" charset="0"/>
                <a:cs typeface="Courier New" panose="02070309020205020404" pitchFamily="49" charset="0"/>
              </a:rPr>
              <a:t>from module import function</a:t>
            </a:r>
          </a:p>
          <a:p>
            <a:pPr marL="0" indent="0">
              <a:buNone/>
            </a:pPr>
            <a:endParaRPr lang="en-US" dirty="0"/>
          </a:p>
        </p:txBody>
      </p:sp>
    </p:spTree>
    <p:extLst>
      <p:ext uri="{BB962C8B-B14F-4D97-AF65-F5344CB8AC3E}">
        <p14:creationId xmlns:p14="http://schemas.microsoft.com/office/powerpoint/2010/main" val="1377390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66D57-AD65-4F8C-AA02-62EA4E893BD7}"/>
              </a:ext>
            </a:extLst>
          </p:cNvPr>
          <p:cNvSpPr>
            <a:spLocks noGrp="1"/>
          </p:cNvSpPr>
          <p:nvPr>
            <p:ph type="title"/>
          </p:nvPr>
        </p:nvSpPr>
        <p:spPr/>
        <p:txBody>
          <a:bodyPr>
            <a:normAutofit fontScale="90000"/>
          </a:bodyPr>
          <a:lstStyle/>
          <a:p>
            <a:r>
              <a:rPr lang="en-GB"/>
              <a:t>Two ways to import modules</a:t>
            </a:r>
          </a:p>
        </p:txBody>
      </p:sp>
      <p:sp>
        <p:nvSpPr>
          <p:cNvPr id="3" name="Content Placeholder 2">
            <a:extLst>
              <a:ext uri="{FF2B5EF4-FFF2-40B4-BE49-F238E27FC236}">
                <a16:creationId xmlns:a16="http://schemas.microsoft.com/office/drawing/2014/main" id="{B9C2D72E-E46E-4D2F-854C-7A46C187C379}"/>
              </a:ext>
            </a:extLst>
          </p:cNvPr>
          <p:cNvSpPr>
            <a:spLocks noGrp="1"/>
          </p:cNvSpPr>
          <p:nvPr>
            <p:ph idx="1"/>
          </p:nvPr>
        </p:nvSpPr>
        <p:spPr>
          <a:xfrm>
            <a:off x="419100" y="1660526"/>
            <a:ext cx="4572000" cy="4351338"/>
          </a:xfrm>
        </p:spPr>
        <p:txBody>
          <a:bodyPr>
            <a:normAutofit/>
          </a:bodyPr>
          <a:lstStyle/>
          <a:p>
            <a:pPr marL="0" indent="0">
              <a:buNone/>
            </a:pPr>
            <a:r>
              <a:rPr lang="en-GB" sz="2400">
                <a:latin typeface="Courier New" panose="02070309020205020404" pitchFamily="49" charset="0"/>
                <a:cs typeface="Courier New" panose="02070309020205020404" pitchFamily="49" charset="0"/>
              </a:rPr>
              <a:t>import </a:t>
            </a:r>
            <a:r>
              <a:rPr lang="en-GB" sz="2400" b="1">
                <a:latin typeface="Courier New" panose="02070309020205020404" pitchFamily="49" charset="0"/>
                <a:cs typeface="Courier New" panose="02070309020205020404" pitchFamily="49" charset="0"/>
              </a:rPr>
              <a:t>module</a:t>
            </a:r>
          </a:p>
          <a:p>
            <a:pPr marL="0" indent="0">
              <a:buNone/>
            </a:pPr>
            <a:r>
              <a:rPr lang="en-GB" sz="2400"/>
              <a:t>Import entire module with all functions and need to reference module and function when calling</a:t>
            </a:r>
          </a:p>
        </p:txBody>
      </p:sp>
      <p:graphicFrame>
        <p:nvGraphicFramePr>
          <p:cNvPr id="4" name="Table 5">
            <a:extLst>
              <a:ext uri="{FF2B5EF4-FFF2-40B4-BE49-F238E27FC236}">
                <a16:creationId xmlns:a16="http://schemas.microsoft.com/office/drawing/2014/main" id="{8E206D31-0EC7-45CB-B69F-30FBE0DB0669}"/>
              </a:ext>
            </a:extLst>
          </p:cNvPr>
          <p:cNvGraphicFramePr>
            <a:graphicFrameLocks noGrp="1"/>
          </p:cNvGraphicFramePr>
          <p:nvPr>
            <p:extLst>
              <p:ext uri="{D42A27DB-BD31-4B8C-83A1-F6EECF244321}">
                <p14:modId xmlns:p14="http://schemas.microsoft.com/office/powerpoint/2010/main" val="3029289749"/>
              </p:ext>
            </p:extLst>
          </p:nvPr>
        </p:nvGraphicFramePr>
        <p:xfrm>
          <a:off x="419100" y="3250249"/>
          <a:ext cx="11353800" cy="2529840"/>
        </p:xfrm>
        <a:graphic>
          <a:graphicData uri="http://schemas.openxmlformats.org/drawingml/2006/table">
            <a:tbl>
              <a:tblPr firstRow="1" bandRow="1">
                <a:tableStyleId>{BC89EF96-8CEA-46FF-86C4-4CE0E7609802}</a:tableStyleId>
              </a:tblPr>
              <a:tblGrid>
                <a:gridCol w="5182818">
                  <a:extLst>
                    <a:ext uri="{9D8B030D-6E8A-4147-A177-3AD203B41FA5}">
                      <a16:colId xmlns:a16="http://schemas.microsoft.com/office/drawing/2014/main" val="2736174135"/>
                    </a:ext>
                  </a:extLst>
                </a:gridCol>
                <a:gridCol w="6170982">
                  <a:extLst>
                    <a:ext uri="{9D8B030D-6E8A-4147-A177-3AD203B41FA5}">
                      <a16:colId xmlns:a16="http://schemas.microsoft.com/office/drawing/2014/main" val="3678749524"/>
                    </a:ext>
                  </a:extLst>
                </a:gridCol>
              </a:tblGrid>
              <a:tr h="370840">
                <a:tc>
                  <a:txBody>
                    <a:bodyPr/>
                    <a:lstStyle/>
                    <a:p>
                      <a:pPr marL="0" indent="0">
                        <a:buNone/>
                      </a:pPr>
                      <a:r>
                        <a:rPr lang="en-GB" sz="2000" b="0">
                          <a:latin typeface="Courier New" panose="02070309020205020404" pitchFamily="49" charset="0"/>
                          <a:ea typeface="Roboto mono" panose="020B0604020202020204" charset="0"/>
                          <a:cs typeface="Courier New" panose="02070309020205020404" pitchFamily="49" charset="0"/>
                        </a:rPr>
                        <a:t>import random</a:t>
                      </a:r>
                    </a:p>
                    <a:p>
                      <a:pPr marL="0" indent="0">
                        <a:buNone/>
                      </a:pPr>
                      <a:endParaRPr lang="en-GB" sz="2000" b="0">
                        <a:latin typeface="Courier New" panose="02070309020205020404" pitchFamily="49" charset="0"/>
                        <a:ea typeface="Roboto mono" panose="020B0604020202020204" charset="0"/>
                        <a:cs typeface="Courier New" panose="02070309020205020404" pitchFamily="49" charset="0"/>
                      </a:endParaRPr>
                    </a:p>
                    <a:p>
                      <a:pPr marL="0" indent="0">
                        <a:buNone/>
                      </a:pPr>
                      <a:r>
                        <a:rPr lang="en-GB" sz="2000" b="0">
                          <a:latin typeface="Courier New" panose="02070309020205020404" pitchFamily="49" charset="0"/>
                          <a:ea typeface="Roboto mono" panose="020B0604020202020204" charset="0"/>
                          <a:cs typeface="Courier New" panose="02070309020205020404" pitchFamily="49" charset="0"/>
                        </a:rPr>
                        <a:t>def routine():</a:t>
                      </a:r>
                    </a:p>
                    <a:p>
                      <a:pPr marL="0" indent="0">
                        <a:buNone/>
                      </a:pPr>
                      <a:r>
                        <a:rPr lang="en-GB" sz="2000" b="0">
                          <a:latin typeface="Courier New" panose="02070309020205020404" pitchFamily="49" charset="0"/>
                          <a:ea typeface="Roboto mono" panose="020B0604020202020204" charset="0"/>
                          <a:cs typeface="Courier New" panose="02070309020205020404" pitchFamily="49" charset="0"/>
                        </a:rPr>
                        <a:t> selected=</a:t>
                      </a:r>
                      <a:r>
                        <a:rPr lang="en-GB" sz="2000" b="0" err="1">
                          <a:latin typeface="Courier New" panose="02070309020205020404" pitchFamily="49" charset="0"/>
                          <a:ea typeface="Roboto mono" panose="020B0604020202020204" charset="0"/>
                          <a:cs typeface="Courier New" panose="02070309020205020404" pitchFamily="49" charset="0"/>
                        </a:rPr>
                        <a:t>random.randint</a:t>
                      </a:r>
                      <a:r>
                        <a:rPr lang="en-GB" sz="2000" b="0">
                          <a:latin typeface="Courier New" panose="02070309020205020404" pitchFamily="49" charset="0"/>
                          <a:ea typeface="Roboto mono" panose="020B0604020202020204" charset="0"/>
                          <a:cs typeface="Courier New" panose="02070309020205020404" pitchFamily="49" charset="0"/>
                        </a:rPr>
                        <a:t>(1,6)</a:t>
                      </a:r>
                    </a:p>
                    <a:p>
                      <a:pPr marL="0" indent="0">
                        <a:buNone/>
                      </a:pPr>
                      <a:r>
                        <a:rPr lang="en-GB" sz="2000" b="0">
                          <a:latin typeface="Courier New" panose="02070309020205020404" pitchFamily="49" charset="0"/>
                          <a:ea typeface="Roboto mono" panose="020B0604020202020204" charset="0"/>
                          <a:cs typeface="Courier New" panose="02070309020205020404" pitchFamily="49" charset="0"/>
                        </a:rPr>
                        <a:t> print(selected)</a:t>
                      </a:r>
                    </a:p>
                    <a:p>
                      <a:pPr marL="0" indent="0">
                        <a:buNone/>
                      </a:pPr>
                      <a:endParaRPr lang="en-GB" sz="2000" b="0">
                        <a:latin typeface="Courier New" panose="02070309020205020404" pitchFamily="49" charset="0"/>
                        <a:ea typeface="Roboto mono" panose="020B0604020202020204" charset="0"/>
                        <a:cs typeface="Courier New" panose="02070309020205020404" pitchFamily="49" charset="0"/>
                      </a:endParaRPr>
                    </a:p>
                    <a:p>
                      <a:pPr marL="0" indent="0">
                        <a:buNone/>
                      </a:pPr>
                      <a:r>
                        <a:rPr lang="en-GB" sz="2000" b="0">
                          <a:latin typeface="Courier New" panose="02070309020205020404" pitchFamily="49" charset="0"/>
                          <a:ea typeface="Roboto mono" panose="020B0604020202020204" charset="0"/>
                          <a:cs typeface="Courier New" panose="02070309020205020404" pitchFamily="49" charset="0"/>
                        </a:rPr>
                        <a:t>routine()</a:t>
                      </a:r>
                    </a:p>
                  </a:txBody>
                  <a:tcPr/>
                </a:tc>
                <a:tc>
                  <a:txBody>
                    <a:bodyPr/>
                    <a:lstStyle/>
                    <a:p>
                      <a:pPr marL="0" indent="0">
                        <a:buNone/>
                      </a:pPr>
                      <a:r>
                        <a:rPr lang="en-GB" sz="2000" b="0">
                          <a:latin typeface="Courier New" panose="02070309020205020404" pitchFamily="49" charset="0"/>
                          <a:ea typeface="Roboto mono" panose="020B0604020202020204" charset="0"/>
                          <a:cs typeface="Courier New" panose="02070309020205020404" pitchFamily="49" charset="0"/>
                        </a:rPr>
                        <a:t>from random import </a:t>
                      </a:r>
                      <a:r>
                        <a:rPr lang="en-GB" sz="2000" b="0" err="1">
                          <a:latin typeface="Courier New" panose="02070309020205020404" pitchFamily="49" charset="0"/>
                          <a:ea typeface="Roboto mono" panose="020B0604020202020204" charset="0"/>
                          <a:cs typeface="Courier New" panose="02070309020205020404" pitchFamily="49" charset="0"/>
                        </a:rPr>
                        <a:t>randint</a:t>
                      </a:r>
                      <a:endParaRPr lang="en-GB" sz="2000" b="0">
                        <a:latin typeface="Courier New" panose="02070309020205020404" pitchFamily="49" charset="0"/>
                        <a:ea typeface="Roboto mono" panose="020B0604020202020204" charset="0"/>
                        <a:cs typeface="Courier New" panose="02070309020205020404" pitchFamily="49" charset="0"/>
                      </a:endParaRPr>
                    </a:p>
                    <a:p>
                      <a:pPr marL="0" indent="0">
                        <a:buNone/>
                      </a:pPr>
                      <a:endParaRPr lang="en-GB" sz="2000" b="0">
                        <a:latin typeface="Courier New" panose="02070309020205020404" pitchFamily="49" charset="0"/>
                        <a:ea typeface="Roboto mono" panose="020B0604020202020204" charset="0"/>
                        <a:cs typeface="Courier New" panose="02070309020205020404" pitchFamily="49" charset="0"/>
                      </a:endParaRPr>
                    </a:p>
                    <a:p>
                      <a:pPr marL="0" indent="0">
                        <a:buNone/>
                      </a:pPr>
                      <a:r>
                        <a:rPr lang="en-GB" sz="2000" b="0">
                          <a:latin typeface="Courier New" panose="02070309020205020404" pitchFamily="49" charset="0"/>
                          <a:ea typeface="Roboto mono" panose="020B0604020202020204" charset="0"/>
                          <a:cs typeface="Courier New" panose="02070309020205020404" pitchFamily="49" charset="0"/>
                        </a:rPr>
                        <a:t>def routine():</a:t>
                      </a:r>
                    </a:p>
                    <a:p>
                      <a:pPr marL="0" indent="0">
                        <a:buNone/>
                      </a:pPr>
                      <a:r>
                        <a:rPr lang="en-GB" sz="2000" b="0">
                          <a:latin typeface="Courier New" panose="02070309020205020404" pitchFamily="49" charset="0"/>
                          <a:ea typeface="Roboto mono" panose="020B0604020202020204" charset="0"/>
                          <a:cs typeface="Courier New" panose="02070309020205020404" pitchFamily="49" charset="0"/>
                        </a:rPr>
                        <a:t> selected=</a:t>
                      </a:r>
                      <a:r>
                        <a:rPr lang="en-GB" sz="2000" b="0" err="1">
                          <a:latin typeface="Courier New" panose="02070309020205020404" pitchFamily="49" charset="0"/>
                          <a:ea typeface="Roboto mono" panose="020B0604020202020204" charset="0"/>
                          <a:cs typeface="Courier New" panose="02070309020205020404" pitchFamily="49" charset="0"/>
                        </a:rPr>
                        <a:t>randint</a:t>
                      </a:r>
                      <a:r>
                        <a:rPr lang="en-GB" sz="2000" b="0">
                          <a:latin typeface="Courier New" panose="02070309020205020404" pitchFamily="49" charset="0"/>
                          <a:ea typeface="Roboto mono" panose="020B0604020202020204" charset="0"/>
                          <a:cs typeface="Courier New" panose="02070309020205020404" pitchFamily="49" charset="0"/>
                        </a:rPr>
                        <a:t>(1,6)</a:t>
                      </a:r>
                    </a:p>
                    <a:p>
                      <a:pPr marL="0" indent="0">
                        <a:buNone/>
                      </a:pPr>
                      <a:r>
                        <a:rPr lang="en-GB" sz="2000" b="0">
                          <a:latin typeface="Courier New" panose="02070309020205020404" pitchFamily="49" charset="0"/>
                          <a:ea typeface="Roboto mono" panose="020B0604020202020204" charset="0"/>
                          <a:cs typeface="Courier New" panose="02070309020205020404" pitchFamily="49" charset="0"/>
                        </a:rPr>
                        <a:t> print(selected)</a:t>
                      </a:r>
                    </a:p>
                    <a:p>
                      <a:pPr marL="0" indent="0">
                        <a:buNone/>
                      </a:pPr>
                      <a:endParaRPr lang="en-GB" sz="2000" b="0">
                        <a:latin typeface="Courier New" panose="02070309020205020404" pitchFamily="49" charset="0"/>
                        <a:ea typeface="Roboto mono" panose="020B0604020202020204" charset="0"/>
                        <a:cs typeface="Courier New" panose="02070309020205020404" pitchFamily="49" charset="0"/>
                      </a:endParaRPr>
                    </a:p>
                    <a:p>
                      <a:pPr marL="0" indent="0">
                        <a:buNone/>
                      </a:pPr>
                      <a:r>
                        <a:rPr lang="en-GB" sz="2000" b="0">
                          <a:latin typeface="Courier New" panose="02070309020205020404" pitchFamily="49" charset="0"/>
                          <a:ea typeface="Roboto mono" panose="020B0604020202020204" charset="0"/>
                          <a:cs typeface="Courier New" panose="02070309020205020404" pitchFamily="49" charset="0"/>
                        </a:rPr>
                        <a:t>routine()</a:t>
                      </a:r>
                    </a:p>
                    <a:p>
                      <a:endParaRPr lang="en-GB" sz="2000"/>
                    </a:p>
                  </a:txBody>
                  <a:tcPr/>
                </a:tc>
                <a:extLst>
                  <a:ext uri="{0D108BD9-81ED-4DB2-BD59-A6C34878D82A}">
                    <a16:rowId xmlns:a16="http://schemas.microsoft.com/office/drawing/2014/main" val="2439660624"/>
                  </a:ext>
                </a:extLst>
              </a:tr>
            </a:tbl>
          </a:graphicData>
        </a:graphic>
      </p:graphicFrame>
      <p:sp>
        <p:nvSpPr>
          <p:cNvPr id="5" name="Content Placeholder 2">
            <a:extLst>
              <a:ext uri="{FF2B5EF4-FFF2-40B4-BE49-F238E27FC236}">
                <a16:creationId xmlns:a16="http://schemas.microsoft.com/office/drawing/2014/main" id="{06E8068C-55EE-43C4-BCD8-53F78146592D}"/>
              </a:ext>
            </a:extLst>
          </p:cNvPr>
          <p:cNvSpPr txBox="1">
            <a:spLocks/>
          </p:cNvSpPr>
          <p:nvPr/>
        </p:nvSpPr>
        <p:spPr>
          <a:xfrm>
            <a:off x="5657208" y="1763713"/>
            <a:ext cx="553691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a:latin typeface="Courier New" panose="02070309020205020404" pitchFamily="49" charset="0"/>
                <a:cs typeface="Courier New" panose="02070309020205020404" pitchFamily="49" charset="0"/>
              </a:rPr>
              <a:t>from </a:t>
            </a:r>
            <a:r>
              <a:rPr lang="en-GB" sz="2400" b="1">
                <a:latin typeface="Courier New" panose="02070309020205020404" pitchFamily="49" charset="0"/>
                <a:cs typeface="Courier New" panose="02070309020205020404" pitchFamily="49" charset="0"/>
              </a:rPr>
              <a:t>module</a:t>
            </a:r>
            <a:r>
              <a:rPr lang="en-GB" sz="2400">
                <a:latin typeface="Courier New" panose="02070309020205020404" pitchFamily="49" charset="0"/>
                <a:cs typeface="Courier New" panose="02070309020205020404" pitchFamily="49" charset="0"/>
              </a:rPr>
              <a:t> import </a:t>
            </a:r>
            <a:r>
              <a:rPr lang="en-GB" sz="2400" b="1">
                <a:latin typeface="Courier New" panose="02070309020205020404" pitchFamily="49" charset="0"/>
                <a:cs typeface="Courier New" panose="02070309020205020404" pitchFamily="49" charset="0"/>
              </a:rPr>
              <a:t>function</a:t>
            </a:r>
          </a:p>
          <a:p>
            <a:pPr marL="0" indent="0">
              <a:buFont typeface="Arial" panose="020B0604020202020204" pitchFamily="34" charset="0"/>
              <a:buNone/>
            </a:pPr>
            <a:r>
              <a:rPr lang="en-GB" sz="2400"/>
              <a:t>Imports only the function that is required</a:t>
            </a:r>
          </a:p>
        </p:txBody>
      </p:sp>
      <p:sp>
        <p:nvSpPr>
          <p:cNvPr id="7" name="Content Placeholder 2">
            <a:extLst>
              <a:ext uri="{FF2B5EF4-FFF2-40B4-BE49-F238E27FC236}">
                <a16:creationId xmlns:a16="http://schemas.microsoft.com/office/drawing/2014/main" id="{30CD6D4F-A9C8-44EC-AD4A-274065401072}"/>
              </a:ext>
            </a:extLst>
          </p:cNvPr>
          <p:cNvSpPr txBox="1">
            <a:spLocks/>
          </p:cNvSpPr>
          <p:nvPr/>
        </p:nvSpPr>
        <p:spPr>
          <a:xfrm>
            <a:off x="419100" y="6115051"/>
            <a:ext cx="113538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a:t>What is the difference between these two pieces of code?</a:t>
            </a:r>
          </a:p>
        </p:txBody>
      </p:sp>
      <p:sp>
        <p:nvSpPr>
          <p:cNvPr id="6" name="Rectangle 5">
            <a:extLst>
              <a:ext uri="{FF2B5EF4-FFF2-40B4-BE49-F238E27FC236}">
                <a16:creationId xmlns:a16="http://schemas.microsoft.com/office/drawing/2014/main" id="{FA605A39-745C-4220-8116-044F6F17A804}"/>
              </a:ext>
            </a:extLst>
          </p:cNvPr>
          <p:cNvSpPr/>
          <p:nvPr/>
        </p:nvSpPr>
        <p:spPr>
          <a:xfrm>
            <a:off x="460196" y="3290686"/>
            <a:ext cx="2139166" cy="29670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8" name="Rectangle 7">
            <a:extLst>
              <a:ext uri="{FF2B5EF4-FFF2-40B4-BE49-F238E27FC236}">
                <a16:creationId xmlns:a16="http://schemas.microsoft.com/office/drawing/2014/main" id="{52F71C67-F173-431B-B816-5CF2B8FDBB17}"/>
              </a:ext>
            </a:extLst>
          </p:cNvPr>
          <p:cNvSpPr/>
          <p:nvPr/>
        </p:nvSpPr>
        <p:spPr>
          <a:xfrm>
            <a:off x="5657208" y="3280412"/>
            <a:ext cx="4154612" cy="29670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DC4712E9-D67B-420E-876B-CC338FC30067}"/>
              </a:ext>
            </a:extLst>
          </p:cNvPr>
          <p:cNvSpPr/>
          <p:nvPr/>
        </p:nvSpPr>
        <p:spPr>
          <a:xfrm>
            <a:off x="2047981" y="4218461"/>
            <a:ext cx="990173" cy="29670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9448F5C4-5BCE-4666-BB7A-781B9D6C9332}"/>
              </a:ext>
            </a:extLst>
          </p:cNvPr>
          <p:cNvSpPr/>
          <p:nvPr/>
        </p:nvSpPr>
        <p:spPr>
          <a:xfrm>
            <a:off x="7057059" y="4218461"/>
            <a:ext cx="990173" cy="29670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740091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745</TotalTime>
  <Words>1598</Words>
  <Application>Microsoft Office PowerPoint</Application>
  <PresentationFormat>Widescreen</PresentationFormat>
  <Paragraphs>280</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Calibri Light</vt:lpstr>
      <vt:lpstr>Courier New</vt:lpstr>
      <vt:lpstr>gg sans</vt:lpstr>
      <vt:lpstr>Times New Roman</vt:lpstr>
      <vt:lpstr>Wingdings</vt:lpstr>
      <vt:lpstr>1_Office Theme</vt:lpstr>
      <vt:lpstr>In pairs predict what the following code will output</vt:lpstr>
      <vt:lpstr>Random Number Generator</vt:lpstr>
      <vt:lpstr>Learning objectives</vt:lpstr>
      <vt:lpstr>PowerPoint Presentation</vt:lpstr>
      <vt:lpstr>Copy the code into you editor and run the program a few times</vt:lpstr>
      <vt:lpstr>Using the random function</vt:lpstr>
      <vt:lpstr>Investigating the code</vt:lpstr>
      <vt:lpstr>Modules</vt:lpstr>
      <vt:lpstr>Two ways to import modules</vt:lpstr>
      <vt:lpstr>Modify the code</vt:lpstr>
      <vt:lpstr>Random choice function</vt:lpstr>
      <vt:lpstr>Parson’s problem: Magic 8 ball</vt:lpstr>
      <vt:lpstr>Parson’s problem: Magic 8 ball</vt:lpstr>
      <vt:lpstr>Make: Create a rock paper scissors game</vt:lpstr>
      <vt:lpstr>Partially complete rock, paper, scissors</vt:lpstr>
      <vt:lpstr>PowerPoint Presentation</vt:lpstr>
      <vt:lpstr>Extension: Guessing game</vt:lpstr>
      <vt:lpstr>Guessing game</vt:lpstr>
      <vt:lpstr>Additional Slides for extension</vt:lpstr>
      <vt:lpstr>Random range function</vt:lpstr>
      <vt:lpstr>Randrange questions</vt:lpstr>
      <vt:lpstr>Randrange answers</vt:lpstr>
      <vt:lpstr>Random Function</vt:lpstr>
      <vt:lpstr>Random real numbers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pairs predict what the following code will output</dc:title>
  <dc:creator>William Grey</dc:creator>
  <cp:lastModifiedBy>Chezka Mae Madrona</cp:lastModifiedBy>
  <cp:revision>2</cp:revision>
  <dcterms:created xsi:type="dcterms:W3CDTF">2020-11-24T15:58:22Z</dcterms:created>
  <dcterms:modified xsi:type="dcterms:W3CDTF">2025-03-24T08:54:47Z</dcterms:modified>
</cp:coreProperties>
</file>