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6" r:id="rId2"/>
    <p:sldId id="358" r:id="rId3"/>
    <p:sldId id="302" r:id="rId4"/>
    <p:sldId id="359" r:id="rId5"/>
    <p:sldId id="298" r:id="rId6"/>
    <p:sldId id="299" r:id="rId7"/>
    <p:sldId id="301" r:id="rId8"/>
    <p:sldId id="360" r:id="rId9"/>
    <p:sldId id="303" r:id="rId10"/>
    <p:sldId id="304" r:id="rId11"/>
    <p:sldId id="308" r:id="rId12"/>
    <p:sldId id="320" r:id="rId13"/>
    <p:sldId id="312" r:id="rId14"/>
    <p:sldId id="361" r:id="rId15"/>
    <p:sldId id="300" r:id="rId16"/>
    <p:sldId id="310" r:id="rId17"/>
    <p:sldId id="305" r:id="rId18"/>
    <p:sldId id="30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7970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45AC884C-1EE1-4BBF-A450-4AC50459D675}"/>
    <pc:docChg chg="undo custSel addSld modSld sldOrd">
      <pc:chgData name="William Grey" userId="37b73424-c081-4fc2-b1af-363f4f3fd4f3" providerId="ADAL" clId="{45AC884C-1EE1-4BBF-A450-4AC50459D675}" dt="2018-12-03T11:03:16.232" v="2028" actId="14100"/>
      <pc:docMkLst>
        <pc:docMk/>
      </pc:docMkLst>
      <pc:sldChg chg="modSp add">
        <pc:chgData name="William Grey" userId="37b73424-c081-4fc2-b1af-363f4f3fd4f3" providerId="ADAL" clId="{45AC884C-1EE1-4BBF-A450-4AC50459D675}" dt="2018-12-03T10:23:41.477" v="1499" actId="20577"/>
        <pc:sldMkLst>
          <pc:docMk/>
          <pc:sldMk cId="1202419052" sldId="321"/>
        </pc:sldMkLst>
        <pc:spChg chg="mod">
          <ac:chgData name="William Grey" userId="37b73424-c081-4fc2-b1af-363f4f3fd4f3" providerId="ADAL" clId="{45AC884C-1EE1-4BBF-A450-4AC50459D675}" dt="2018-12-03T10:02:24.089" v="21" actId="20577"/>
          <ac:spMkLst>
            <pc:docMk/>
            <pc:sldMk cId="1202419052" sldId="321"/>
            <ac:spMk id="2" creationId="{EAA1A015-2F11-4399-ACEA-7D3A00FAC23E}"/>
          </ac:spMkLst>
        </pc:spChg>
        <pc:spChg chg="mod">
          <ac:chgData name="William Grey" userId="37b73424-c081-4fc2-b1af-363f4f3fd4f3" providerId="ADAL" clId="{45AC884C-1EE1-4BBF-A450-4AC50459D675}" dt="2018-12-03T10:23:41.477" v="1499" actId="20577"/>
          <ac:spMkLst>
            <pc:docMk/>
            <pc:sldMk cId="1202419052" sldId="321"/>
            <ac:spMk id="3" creationId="{91F1EC14-E6F4-4145-8476-00F1236EE7B0}"/>
          </ac:spMkLst>
        </pc:spChg>
      </pc:sldChg>
      <pc:sldChg chg="modSp add ord">
        <pc:chgData name="William Grey" userId="37b73424-c081-4fc2-b1af-363f4f3fd4f3" providerId="ADAL" clId="{45AC884C-1EE1-4BBF-A450-4AC50459D675}" dt="2018-12-03T10:27:23.515" v="1708" actId="20577"/>
        <pc:sldMkLst>
          <pc:docMk/>
          <pc:sldMk cId="248016528" sldId="322"/>
        </pc:sldMkLst>
        <pc:spChg chg="mod">
          <ac:chgData name="William Grey" userId="37b73424-c081-4fc2-b1af-363f4f3fd4f3" providerId="ADAL" clId="{45AC884C-1EE1-4BBF-A450-4AC50459D675}" dt="2018-12-03T10:13:25.941" v="1003" actId="20577"/>
          <ac:spMkLst>
            <pc:docMk/>
            <pc:sldMk cId="248016528" sldId="322"/>
            <ac:spMk id="2" creationId="{F8E7A880-EB09-4E8E-A6A9-7A60E0EE94E7}"/>
          </ac:spMkLst>
        </pc:spChg>
        <pc:spChg chg="mod">
          <ac:chgData name="William Grey" userId="37b73424-c081-4fc2-b1af-363f4f3fd4f3" providerId="ADAL" clId="{45AC884C-1EE1-4BBF-A450-4AC50459D675}" dt="2018-12-03T10:27:23.515" v="1708" actId="20577"/>
          <ac:spMkLst>
            <pc:docMk/>
            <pc:sldMk cId="248016528" sldId="322"/>
            <ac:spMk id="3" creationId="{B6E3F19A-48FE-4656-8C74-2E0661FE66F9}"/>
          </ac:spMkLst>
        </pc:spChg>
      </pc:sldChg>
      <pc:sldChg chg="modSp add">
        <pc:chgData name="William Grey" userId="37b73424-c081-4fc2-b1af-363f4f3fd4f3" providerId="ADAL" clId="{45AC884C-1EE1-4BBF-A450-4AC50459D675}" dt="2018-12-03T10:08:24.601" v="462" actId="20577"/>
        <pc:sldMkLst>
          <pc:docMk/>
          <pc:sldMk cId="1942547662" sldId="323"/>
        </pc:sldMkLst>
        <pc:spChg chg="mod">
          <ac:chgData name="William Grey" userId="37b73424-c081-4fc2-b1af-363f4f3fd4f3" providerId="ADAL" clId="{45AC884C-1EE1-4BBF-A450-4AC50459D675}" dt="2018-12-03T10:06:47.116" v="380"/>
          <ac:spMkLst>
            <pc:docMk/>
            <pc:sldMk cId="1942547662" sldId="323"/>
            <ac:spMk id="2" creationId="{F8E7A880-EB09-4E8E-A6A9-7A60E0EE94E7}"/>
          </ac:spMkLst>
        </pc:spChg>
        <pc:spChg chg="mod">
          <ac:chgData name="William Grey" userId="37b73424-c081-4fc2-b1af-363f4f3fd4f3" providerId="ADAL" clId="{45AC884C-1EE1-4BBF-A450-4AC50459D675}" dt="2018-12-03T10:08:24.601" v="462" actId="20577"/>
          <ac:spMkLst>
            <pc:docMk/>
            <pc:sldMk cId="1942547662" sldId="323"/>
            <ac:spMk id="3" creationId="{B6E3F19A-48FE-4656-8C74-2E0661FE66F9}"/>
          </ac:spMkLst>
        </pc:spChg>
      </pc:sldChg>
      <pc:sldChg chg="addSp modSp add">
        <pc:chgData name="William Grey" userId="37b73424-c081-4fc2-b1af-363f4f3fd4f3" providerId="ADAL" clId="{45AC884C-1EE1-4BBF-A450-4AC50459D675}" dt="2018-12-03T10:26:38.262" v="1700" actId="20577"/>
        <pc:sldMkLst>
          <pc:docMk/>
          <pc:sldMk cId="1253909243" sldId="324"/>
        </pc:sldMkLst>
        <pc:spChg chg="mod">
          <ac:chgData name="William Grey" userId="37b73424-c081-4fc2-b1af-363f4f3fd4f3" providerId="ADAL" clId="{45AC884C-1EE1-4BBF-A450-4AC50459D675}" dt="2018-12-03T10:15:59.362" v="1364" actId="20577"/>
          <ac:spMkLst>
            <pc:docMk/>
            <pc:sldMk cId="1253909243" sldId="324"/>
            <ac:spMk id="2" creationId="{2B150C4B-5D16-4D62-BA7D-F0D936ED471A}"/>
          </ac:spMkLst>
        </pc:spChg>
        <pc:spChg chg="mod">
          <ac:chgData name="William Grey" userId="37b73424-c081-4fc2-b1af-363f4f3fd4f3" providerId="ADAL" clId="{45AC884C-1EE1-4BBF-A450-4AC50459D675}" dt="2018-12-03T10:26:38.262" v="1700" actId="20577"/>
          <ac:spMkLst>
            <pc:docMk/>
            <pc:sldMk cId="1253909243" sldId="324"/>
            <ac:spMk id="3" creationId="{9C18CDE0-751D-4EFC-B631-C7A49A85E7C7}"/>
          </ac:spMkLst>
        </pc:spChg>
        <pc:picChg chg="add mod">
          <ac:chgData name="William Grey" userId="37b73424-c081-4fc2-b1af-363f4f3fd4f3" providerId="ADAL" clId="{45AC884C-1EE1-4BBF-A450-4AC50459D675}" dt="2018-12-03T10:16:56.788" v="1371" actId="14100"/>
          <ac:picMkLst>
            <pc:docMk/>
            <pc:sldMk cId="1253909243" sldId="324"/>
            <ac:picMk id="4" creationId="{7DA72C26-5525-4E0F-8DF5-9FE50C71A26A}"/>
          </ac:picMkLst>
        </pc:picChg>
      </pc:sldChg>
      <pc:sldChg chg="modSp add">
        <pc:chgData name="William Grey" userId="37b73424-c081-4fc2-b1af-363f4f3fd4f3" providerId="ADAL" clId="{45AC884C-1EE1-4BBF-A450-4AC50459D675}" dt="2018-12-03T11:03:16.232" v="2028" actId="14100"/>
        <pc:sldMkLst>
          <pc:docMk/>
          <pc:sldMk cId="4141190929" sldId="325"/>
        </pc:sldMkLst>
        <pc:spChg chg="mod">
          <ac:chgData name="William Grey" userId="37b73424-c081-4fc2-b1af-363f4f3fd4f3" providerId="ADAL" clId="{45AC884C-1EE1-4BBF-A450-4AC50459D675}" dt="2018-12-03T10:52:09.931" v="1725"/>
          <ac:spMkLst>
            <pc:docMk/>
            <pc:sldMk cId="4141190929" sldId="325"/>
            <ac:spMk id="2" creationId="{D298BF4B-6E02-44DA-9770-56962E66A769}"/>
          </ac:spMkLst>
        </pc:spChg>
        <pc:spChg chg="mod">
          <ac:chgData name="William Grey" userId="37b73424-c081-4fc2-b1af-363f4f3fd4f3" providerId="ADAL" clId="{45AC884C-1EE1-4BBF-A450-4AC50459D675}" dt="2018-12-03T11:03:16.232" v="2028" actId="14100"/>
          <ac:spMkLst>
            <pc:docMk/>
            <pc:sldMk cId="4141190929" sldId="325"/>
            <ac:spMk id="3" creationId="{295FD3A8-E6D4-4B7C-AED1-1B2EC02C9EC6}"/>
          </ac:spMkLst>
        </pc:spChg>
      </pc:sldChg>
    </pc:docChg>
  </pc:docChgLst>
  <pc:docChgLst>
    <pc:chgData name="William Grey" userId="37b73424-c081-4fc2-b1af-363f4f3fd4f3" providerId="ADAL" clId="{7F4E58ED-4E5B-4054-A15C-D71E4F38C8BD}"/>
    <pc:docChg chg="custSel modSld">
      <pc:chgData name="William Grey" userId="37b73424-c081-4fc2-b1af-363f4f3fd4f3" providerId="ADAL" clId="{7F4E58ED-4E5B-4054-A15C-D71E4F38C8BD}" dt="2019-01-29T16:04:18.690" v="29"/>
      <pc:docMkLst>
        <pc:docMk/>
      </pc:docMkLst>
      <pc:sldChg chg="modSp">
        <pc:chgData name="William Grey" userId="37b73424-c081-4fc2-b1af-363f4f3fd4f3" providerId="ADAL" clId="{7F4E58ED-4E5B-4054-A15C-D71E4F38C8BD}" dt="2019-01-29T15:42:41.566" v="28" actId="20577"/>
        <pc:sldMkLst>
          <pc:docMk/>
          <pc:sldMk cId="354581154" sldId="305"/>
        </pc:sldMkLst>
        <pc:spChg chg="mod">
          <ac:chgData name="William Grey" userId="37b73424-c081-4fc2-b1af-363f4f3fd4f3" providerId="ADAL" clId="{7F4E58ED-4E5B-4054-A15C-D71E4F38C8BD}" dt="2019-01-29T15:42:41.566" v="28" actId="20577"/>
          <ac:spMkLst>
            <pc:docMk/>
            <pc:sldMk cId="354581154" sldId="305"/>
            <ac:spMk id="3" creationId="{18D41393-1C14-4366-9B59-65E3DF2FD5E0}"/>
          </ac:spMkLst>
        </pc:spChg>
      </pc:sldChg>
      <pc:sldChg chg="modSp">
        <pc:chgData name="William Grey" userId="37b73424-c081-4fc2-b1af-363f4f3fd4f3" providerId="ADAL" clId="{7F4E58ED-4E5B-4054-A15C-D71E4F38C8BD}" dt="2019-01-29T16:04:18.690" v="29"/>
        <pc:sldMkLst>
          <pc:docMk/>
          <pc:sldMk cId="4038898531" sldId="313"/>
        </pc:sldMkLst>
        <pc:spChg chg="mod">
          <ac:chgData name="William Grey" userId="37b73424-c081-4fc2-b1af-363f4f3fd4f3" providerId="ADAL" clId="{7F4E58ED-4E5B-4054-A15C-D71E4F38C8BD}" dt="2019-01-29T16:04:18.690" v="29"/>
          <ac:spMkLst>
            <pc:docMk/>
            <pc:sldMk cId="4038898531" sldId="313"/>
            <ac:spMk id="3" creationId="{9CF57308-A7BE-4827-8A0F-1EA27EDEA762}"/>
          </ac:spMkLst>
        </pc:spChg>
      </pc:sldChg>
    </pc:docChg>
  </pc:docChgLst>
  <pc:docChgLst>
    <pc:chgData name="William Grey" userId="37b73424-c081-4fc2-b1af-363f4f3fd4f3" providerId="ADAL" clId="{165B465A-7496-4B4A-8504-CA31D43970B6}"/>
    <pc:docChg chg="modSld">
      <pc:chgData name="William Grey" userId="37b73424-c081-4fc2-b1af-363f4f3fd4f3" providerId="ADAL" clId="{165B465A-7496-4B4A-8504-CA31D43970B6}" dt="2021-11-30T19:48:20.500" v="0" actId="1076"/>
      <pc:docMkLst>
        <pc:docMk/>
      </pc:docMkLst>
      <pc:sldChg chg="modSp mod">
        <pc:chgData name="William Grey" userId="37b73424-c081-4fc2-b1af-363f4f3fd4f3" providerId="ADAL" clId="{165B465A-7496-4B4A-8504-CA31D43970B6}" dt="2021-11-30T19:48:20.500" v="0" actId="1076"/>
        <pc:sldMkLst>
          <pc:docMk/>
          <pc:sldMk cId="2348855794" sldId="303"/>
        </pc:sldMkLst>
        <pc:spChg chg="mod">
          <ac:chgData name="William Grey" userId="37b73424-c081-4fc2-b1af-363f4f3fd4f3" providerId="ADAL" clId="{165B465A-7496-4B4A-8504-CA31D43970B6}" dt="2021-11-30T19:48:20.500" v="0" actId="1076"/>
          <ac:spMkLst>
            <pc:docMk/>
            <pc:sldMk cId="2348855794" sldId="303"/>
            <ac:spMk id="3" creationId="{95EF2F39-0F58-4361-8C80-FFE2B933DF2A}"/>
          </ac:spMkLst>
        </pc:spChg>
      </pc:sldChg>
    </pc:docChg>
  </pc:docChgLst>
  <pc:docChgLst>
    <pc:chgData name="William Grey" userId="37b73424-c081-4fc2-b1af-363f4f3fd4f3" providerId="ADAL" clId="{F6EE3E27-8616-4B73-96A5-54CF900D3127}"/>
    <pc:docChg chg="modSld">
      <pc:chgData name="William Grey" userId="37b73424-c081-4fc2-b1af-363f4f3fd4f3" providerId="ADAL" clId="{F6EE3E27-8616-4B73-96A5-54CF900D3127}" dt="2021-11-25T10:05:09.909" v="1" actId="113"/>
      <pc:docMkLst>
        <pc:docMk/>
      </pc:docMkLst>
      <pc:sldChg chg="modSp mod">
        <pc:chgData name="William Grey" userId="37b73424-c081-4fc2-b1af-363f4f3fd4f3" providerId="ADAL" clId="{F6EE3E27-8616-4B73-96A5-54CF900D3127}" dt="2021-11-22T13:25:20.305" v="0" actId="1076"/>
        <pc:sldMkLst>
          <pc:docMk/>
          <pc:sldMk cId="354581154" sldId="305"/>
        </pc:sldMkLst>
        <pc:spChg chg="mod">
          <ac:chgData name="William Grey" userId="37b73424-c081-4fc2-b1af-363f4f3fd4f3" providerId="ADAL" clId="{F6EE3E27-8616-4B73-96A5-54CF900D3127}" dt="2021-11-22T13:25:20.305" v="0" actId="1076"/>
          <ac:spMkLst>
            <pc:docMk/>
            <pc:sldMk cId="354581154" sldId="305"/>
            <ac:spMk id="3" creationId="{18D41393-1C14-4366-9B59-65E3DF2FD5E0}"/>
          </ac:spMkLst>
        </pc:spChg>
      </pc:sldChg>
      <pc:sldChg chg="modSp mod">
        <pc:chgData name="William Grey" userId="37b73424-c081-4fc2-b1af-363f4f3fd4f3" providerId="ADAL" clId="{F6EE3E27-8616-4B73-96A5-54CF900D3127}" dt="2021-11-25T10:05:09.909" v="1" actId="113"/>
        <pc:sldMkLst>
          <pc:docMk/>
          <pc:sldMk cId="3607123169" sldId="320"/>
        </pc:sldMkLst>
        <pc:spChg chg="mod">
          <ac:chgData name="William Grey" userId="37b73424-c081-4fc2-b1af-363f4f3fd4f3" providerId="ADAL" clId="{F6EE3E27-8616-4B73-96A5-54CF900D3127}" dt="2021-11-25T10:05:09.909" v="1" actId="113"/>
          <ac:spMkLst>
            <pc:docMk/>
            <pc:sldMk cId="3607123169" sldId="320"/>
            <ac:spMk id="3" creationId="{AAA6EA76-0A8E-4E65-B92D-4671AAB80C95}"/>
          </ac:spMkLst>
        </pc:spChg>
      </pc:sldChg>
    </pc:docChg>
  </pc:docChgLst>
  <pc:docChgLst>
    <pc:chgData name="William Grey" userId="37b73424-c081-4fc2-b1af-363f4f3fd4f3" providerId="ADAL" clId="{F6180B14-3EE0-4B39-B53F-3F5112579717}"/>
    <pc:docChg chg="undo custSel addSld delSld modSld sldOrd">
      <pc:chgData name="William Grey" userId="37b73424-c081-4fc2-b1af-363f4f3fd4f3" providerId="ADAL" clId="{F6180B14-3EE0-4B39-B53F-3F5112579717}" dt="2023-01-18T10:44:35.180" v="3350" actId="14100"/>
      <pc:docMkLst>
        <pc:docMk/>
      </pc:docMkLst>
      <pc:sldChg chg="modSp add mod">
        <pc:chgData name="William Grey" userId="37b73424-c081-4fc2-b1af-363f4f3fd4f3" providerId="ADAL" clId="{F6180B14-3EE0-4B39-B53F-3F5112579717}" dt="2023-01-18T10:07:04.366" v="2732" actId="20577"/>
        <pc:sldMkLst>
          <pc:docMk/>
          <pc:sldMk cId="1635491171" sldId="279"/>
        </pc:sldMkLst>
        <pc:graphicFrameChg chg="modGraphic">
          <ac:chgData name="William Grey" userId="37b73424-c081-4fc2-b1af-363f4f3fd4f3" providerId="ADAL" clId="{F6180B14-3EE0-4B39-B53F-3F5112579717}" dt="2023-01-18T10:07:04.366" v="2732" actId="20577"/>
          <ac:graphicFrameMkLst>
            <pc:docMk/>
            <pc:sldMk cId="1635491171" sldId="279"/>
            <ac:graphicFrameMk id="5" creationId="{00000000-0000-0000-0000-000000000000}"/>
          </ac:graphicFrameMkLst>
        </pc:graphicFrameChg>
        <pc:graphicFrameChg chg="modGraphic">
          <ac:chgData name="William Grey" userId="37b73424-c081-4fc2-b1af-363f4f3fd4f3" providerId="ADAL" clId="{F6180B14-3EE0-4B39-B53F-3F5112579717}" dt="2023-01-18T10:06:48.933" v="2728" actId="2166"/>
          <ac:graphicFrameMkLst>
            <pc:docMk/>
            <pc:sldMk cId="1635491171" sldId="279"/>
            <ac:graphicFrameMk id="9" creationId="{8EBBFA4F-BEC3-442F-A4AF-E8E0A2D27D47}"/>
          </ac:graphicFrameMkLst>
        </pc:graphicFrameChg>
      </pc:sldChg>
      <pc:sldChg chg="addSp delSp modSp add del mod">
        <pc:chgData name="William Grey" userId="37b73424-c081-4fc2-b1af-363f4f3fd4f3" providerId="ADAL" clId="{F6180B14-3EE0-4B39-B53F-3F5112579717}" dt="2023-01-18T10:15:49.690" v="2976" actId="47"/>
        <pc:sldMkLst>
          <pc:docMk/>
          <pc:sldMk cId="1093218607" sldId="287"/>
        </pc:sldMkLst>
        <pc:spChg chg="add mod">
          <ac:chgData name="William Grey" userId="37b73424-c081-4fc2-b1af-363f4f3fd4f3" providerId="ADAL" clId="{F6180B14-3EE0-4B39-B53F-3F5112579717}" dt="2023-01-18T10:14:44.298" v="2961" actId="21"/>
          <ac:spMkLst>
            <pc:docMk/>
            <pc:sldMk cId="1093218607" sldId="287"/>
            <ac:spMk id="6" creationId="{63DD02A4-965A-45CA-9EF7-89C4A9612718}"/>
          </ac:spMkLst>
        </pc:spChg>
        <pc:spChg chg="del">
          <ac:chgData name="William Grey" userId="37b73424-c081-4fc2-b1af-363f4f3fd4f3" providerId="ADAL" clId="{F6180B14-3EE0-4B39-B53F-3F5112579717}" dt="2023-01-18T10:14:44.298" v="2961" actId="21"/>
          <ac:spMkLst>
            <pc:docMk/>
            <pc:sldMk cId="1093218607" sldId="287"/>
            <ac:spMk id="8" creationId="{00000000-0000-0000-0000-000000000000}"/>
          </ac:spMkLst>
        </pc:spChg>
        <pc:graphicFrameChg chg="del">
          <ac:chgData name="William Grey" userId="37b73424-c081-4fc2-b1af-363f4f3fd4f3" providerId="ADAL" clId="{F6180B14-3EE0-4B39-B53F-3F5112579717}" dt="2023-01-18T10:14:44.298" v="2961" actId="21"/>
          <ac:graphicFrameMkLst>
            <pc:docMk/>
            <pc:sldMk cId="1093218607" sldId="287"/>
            <ac:graphicFrameMk id="4" creationId="{00000000-0000-0000-0000-000000000000}"/>
          </ac:graphicFrameMkLst>
        </pc:graphicFrameChg>
        <pc:graphicFrameChg chg="del modGraphic">
          <ac:chgData name="William Grey" userId="37b73424-c081-4fc2-b1af-363f4f3fd4f3" providerId="ADAL" clId="{F6180B14-3EE0-4B39-B53F-3F5112579717}" dt="2023-01-18T10:14:44.298" v="2961" actId="21"/>
          <ac:graphicFrameMkLst>
            <pc:docMk/>
            <pc:sldMk cId="1093218607" sldId="287"/>
            <ac:graphicFrameMk id="5" creationId="{00000000-0000-0000-0000-000000000000}"/>
          </ac:graphicFrameMkLst>
        </pc:graphicFrameChg>
        <pc:cxnChg chg="del">
          <ac:chgData name="William Grey" userId="37b73424-c081-4fc2-b1af-363f4f3fd4f3" providerId="ADAL" clId="{F6180B14-3EE0-4B39-B53F-3F5112579717}" dt="2023-01-18T10:14:44.298" v="2961" actId="21"/>
          <ac:cxnSpMkLst>
            <pc:docMk/>
            <pc:sldMk cId="1093218607" sldId="287"/>
            <ac:cxnSpMk id="16" creationId="{CC5B402B-C504-4ED9-9FC3-6380D70D6908}"/>
          </ac:cxnSpMkLst>
        </pc:cxnChg>
      </pc:sldChg>
      <pc:sldChg chg="modSp">
        <pc:chgData name="William Grey" userId="37b73424-c081-4fc2-b1af-363f4f3fd4f3" providerId="ADAL" clId="{F6180B14-3EE0-4B39-B53F-3F5112579717}" dt="2023-01-16T21:03:45.406" v="0"/>
        <pc:sldMkLst>
          <pc:docMk/>
          <pc:sldMk cId="1256105007" sldId="296"/>
        </pc:sldMkLst>
        <pc:spChg chg="mod">
          <ac:chgData name="William Grey" userId="37b73424-c081-4fc2-b1af-363f4f3fd4f3" providerId="ADAL" clId="{F6180B14-3EE0-4B39-B53F-3F5112579717}" dt="2023-01-16T21:03:45.406" v="0"/>
          <ac:spMkLst>
            <pc:docMk/>
            <pc:sldMk cId="1256105007" sldId="296"/>
            <ac:spMk id="2" creationId="{56EAE5A2-3687-47EE-BE4F-E8670B14A86A}"/>
          </ac:spMkLst>
        </pc:spChg>
        <pc:spChg chg="mod">
          <ac:chgData name="William Grey" userId="37b73424-c081-4fc2-b1af-363f4f3fd4f3" providerId="ADAL" clId="{F6180B14-3EE0-4B39-B53F-3F5112579717}" dt="2023-01-16T21:03:45.406" v="0"/>
          <ac:spMkLst>
            <pc:docMk/>
            <pc:sldMk cId="1256105007" sldId="296"/>
            <ac:spMk id="3" creationId="{3B7DF638-5DD1-4566-BE2B-D87F8E8F2F03}"/>
          </ac:spMkLst>
        </pc:spChg>
      </pc:sldChg>
      <pc:sldChg chg="modSp mod">
        <pc:chgData name="William Grey" userId="37b73424-c081-4fc2-b1af-363f4f3fd4f3" providerId="ADAL" clId="{F6180B14-3EE0-4B39-B53F-3F5112579717}" dt="2023-01-18T09:15:37.551" v="818" actId="2711"/>
        <pc:sldMkLst>
          <pc:docMk/>
          <pc:sldMk cId="3005730787" sldId="298"/>
        </pc:sldMkLst>
        <pc:spChg chg="mod">
          <ac:chgData name="William Grey" userId="37b73424-c081-4fc2-b1af-363f4f3fd4f3" providerId="ADAL" clId="{F6180B14-3EE0-4B39-B53F-3F5112579717}" dt="2023-01-16T21:03:45.470" v="2" actId="27636"/>
          <ac:spMkLst>
            <pc:docMk/>
            <pc:sldMk cId="3005730787" sldId="298"/>
            <ac:spMk id="2" creationId="{1B14E287-D6CA-41B5-8EB9-9906D0517BE0}"/>
          </ac:spMkLst>
        </pc:spChg>
        <pc:spChg chg="mod">
          <ac:chgData name="William Grey" userId="37b73424-c081-4fc2-b1af-363f4f3fd4f3" providerId="ADAL" clId="{F6180B14-3EE0-4B39-B53F-3F5112579717}" dt="2023-01-18T09:15:37.551" v="818" actId="2711"/>
          <ac:spMkLst>
            <pc:docMk/>
            <pc:sldMk cId="3005730787" sldId="298"/>
            <ac:spMk id="3" creationId="{43DE795F-A461-40E1-ACF7-BC89A3AB5DBB}"/>
          </ac:spMkLst>
        </pc:spChg>
      </pc:sldChg>
      <pc:sldChg chg="modSp mod">
        <pc:chgData name="William Grey" userId="37b73424-c081-4fc2-b1af-363f4f3fd4f3" providerId="ADAL" clId="{F6180B14-3EE0-4B39-B53F-3F5112579717}" dt="2023-01-18T09:30:01.156" v="1242" actId="208"/>
        <pc:sldMkLst>
          <pc:docMk/>
          <pc:sldMk cId="3764504238" sldId="299"/>
        </pc:sldMkLst>
        <pc:spChg chg="mod">
          <ac:chgData name="William Grey" userId="37b73424-c081-4fc2-b1af-363f4f3fd4f3" providerId="ADAL" clId="{F6180B14-3EE0-4B39-B53F-3F5112579717}" dt="2023-01-16T21:03:45.477" v="3" actId="27636"/>
          <ac:spMkLst>
            <pc:docMk/>
            <pc:sldMk cId="3764504238" sldId="299"/>
            <ac:spMk id="2" creationId="{3799B54A-DBE8-4C61-866B-4B647A60D747}"/>
          </ac:spMkLst>
        </pc:spChg>
        <pc:spChg chg="mod">
          <ac:chgData name="William Grey" userId="37b73424-c081-4fc2-b1af-363f4f3fd4f3" providerId="ADAL" clId="{F6180B14-3EE0-4B39-B53F-3F5112579717}" dt="2023-01-18T09:30:01.156" v="1242" actId="208"/>
          <ac:spMkLst>
            <pc:docMk/>
            <pc:sldMk cId="3764504238" sldId="299"/>
            <ac:spMk id="3" creationId="{3B26BAC3-D6D3-4818-9036-F3155EC80A19}"/>
          </ac:spMkLst>
        </pc:spChg>
      </pc:sldChg>
      <pc:sldChg chg="modSp mod ord">
        <pc:chgData name="William Grey" userId="37b73424-c081-4fc2-b1af-363f4f3fd4f3" providerId="ADAL" clId="{F6180B14-3EE0-4B39-B53F-3F5112579717}" dt="2023-01-18T09:37:56.678" v="1645" actId="1076"/>
        <pc:sldMkLst>
          <pc:docMk/>
          <pc:sldMk cId="1737326426" sldId="300"/>
        </pc:sldMkLst>
        <pc:spChg chg="mod">
          <ac:chgData name="William Grey" userId="37b73424-c081-4fc2-b1af-363f4f3fd4f3" providerId="ADAL" clId="{F6180B14-3EE0-4B39-B53F-3F5112579717}" dt="2023-01-18T09:37:32.037" v="1641" actId="20577"/>
          <ac:spMkLst>
            <pc:docMk/>
            <pc:sldMk cId="1737326426" sldId="300"/>
            <ac:spMk id="2" creationId="{0C7AEEF3-819D-46A9-A316-EF85BA3F59D8}"/>
          </ac:spMkLst>
        </pc:spChg>
        <pc:spChg chg="mod">
          <ac:chgData name="William Grey" userId="37b73424-c081-4fc2-b1af-363f4f3fd4f3" providerId="ADAL" clId="{F6180B14-3EE0-4B39-B53F-3F5112579717}" dt="2023-01-18T09:37:56.678" v="1645" actId="1076"/>
          <ac:spMkLst>
            <pc:docMk/>
            <pc:sldMk cId="1737326426" sldId="300"/>
            <ac:spMk id="3" creationId="{69BA5D9F-E5B4-4B05-ABCF-725A146563DC}"/>
          </ac:spMkLst>
        </pc:spChg>
      </pc:sldChg>
      <pc:sldChg chg="addSp modSp mod">
        <pc:chgData name="William Grey" userId="37b73424-c081-4fc2-b1af-363f4f3fd4f3" providerId="ADAL" clId="{F6180B14-3EE0-4B39-B53F-3F5112579717}" dt="2023-01-18T09:29:45.598" v="1239" actId="208"/>
        <pc:sldMkLst>
          <pc:docMk/>
          <pc:sldMk cId="1932889203" sldId="301"/>
        </pc:sldMkLst>
        <pc:spChg chg="mod">
          <ac:chgData name="William Grey" userId="37b73424-c081-4fc2-b1af-363f4f3fd4f3" providerId="ADAL" clId="{F6180B14-3EE0-4B39-B53F-3F5112579717}" dt="2023-01-16T21:03:45.481" v="4" actId="27636"/>
          <ac:spMkLst>
            <pc:docMk/>
            <pc:sldMk cId="1932889203" sldId="301"/>
            <ac:spMk id="2" creationId="{62384982-E7B5-42A3-AF17-DE7ED17BAE90}"/>
          </ac:spMkLst>
        </pc:spChg>
        <pc:spChg chg="mod">
          <ac:chgData name="William Grey" userId="37b73424-c081-4fc2-b1af-363f4f3fd4f3" providerId="ADAL" clId="{F6180B14-3EE0-4B39-B53F-3F5112579717}" dt="2023-01-18T09:29:45.598" v="1239" actId="208"/>
          <ac:spMkLst>
            <pc:docMk/>
            <pc:sldMk cId="1932889203" sldId="301"/>
            <ac:spMk id="3" creationId="{9E34934D-479D-4105-9E42-D0C478E1F0EC}"/>
          </ac:spMkLst>
        </pc:spChg>
        <pc:spChg chg="add mod">
          <ac:chgData name="William Grey" userId="37b73424-c081-4fc2-b1af-363f4f3fd4f3" providerId="ADAL" clId="{F6180B14-3EE0-4B39-B53F-3F5112579717}" dt="2023-01-18T09:20:09.315" v="1093" actId="255"/>
          <ac:spMkLst>
            <pc:docMk/>
            <pc:sldMk cId="1932889203" sldId="301"/>
            <ac:spMk id="5" creationId="{F2531C0C-8BB5-4B59-890C-84CF4E4C60B7}"/>
          </ac:spMkLst>
        </pc:spChg>
        <pc:graphicFrameChg chg="add mod modGraphic">
          <ac:chgData name="William Grey" userId="37b73424-c081-4fc2-b1af-363f4f3fd4f3" providerId="ADAL" clId="{F6180B14-3EE0-4B39-B53F-3F5112579717}" dt="2023-01-18T09:20:17.986" v="1094" actId="1076"/>
          <ac:graphicFrameMkLst>
            <pc:docMk/>
            <pc:sldMk cId="1932889203" sldId="301"/>
            <ac:graphicFrameMk id="4" creationId="{71D27002-9E05-40BD-AA4E-10B30D1828CA}"/>
          </ac:graphicFrameMkLst>
        </pc:graphicFrameChg>
      </pc:sldChg>
      <pc:sldChg chg="modSp mod">
        <pc:chgData name="William Grey" userId="37b73424-c081-4fc2-b1af-363f4f3fd4f3" providerId="ADAL" clId="{F6180B14-3EE0-4B39-B53F-3F5112579717}" dt="2023-01-18T09:01:49.957" v="367" actId="20577"/>
        <pc:sldMkLst>
          <pc:docMk/>
          <pc:sldMk cId="1782635433" sldId="302"/>
        </pc:sldMkLst>
        <pc:spChg chg="mod">
          <ac:chgData name="William Grey" userId="37b73424-c081-4fc2-b1af-363f4f3fd4f3" providerId="ADAL" clId="{F6180B14-3EE0-4B39-B53F-3F5112579717}" dt="2023-01-18T09:01:49.957" v="367" actId="20577"/>
          <ac:spMkLst>
            <pc:docMk/>
            <pc:sldMk cId="1782635433" sldId="302"/>
            <ac:spMk id="2" creationId="{3A047F2B-00F5-4708-9FA3-C11CC4BDA2E6}"/>
          </ac:spMkLst>
        </pc:spChg>
        <pc:spChg chg="mod">
          <ac:chgData name="William Grey" userId="37b73424-c081-4fc2-b1af-363f4f3fd4f3" providerId="ADAL" clId="{F6180B14-3EE0-4B39-B53F-3F5112579717}" dt="2023-01-18T08:46:38.181" v="295" actId="20577"/>
          <ac:spMkLst>
            <pc:docMk/>
            <pc:sldMk cId="1782635433" sldId="302"/>
            <ac:spMk id="3" creationId="{9AC4BE60-E196-4EC3-9F35-BF7686E66493}"/>
          </ac:spMkLst>
        </pc:spChg>
        <pc:graphicFrameChg chg="mod modGraphic">
          <ac:chgData name="William Grey" userId="37b73424-c081-4fc2-b1af-363f4f3fd4f3" providerId="ADAL" clId="{F6180B14-3EE0-4B39-B53F-3F5112579717}" dt="2023-01-18T08:46:02.100" v="268" actId="1076"/>
          <ac:graphicFrameMkLst>
            <pc:docMk/>
            <pc:sldMk cId="1782635433" sldId="302"/>
            <ac:graphicFrameMk id="4" creationId="{13D91064-5E5D-459F-8AEF-14404AA95DED}"/>
          </ac:graphicFrameMkLst>
        </pc:graphicFrameChg>
      </pc:sldChg>
      <pc:sldChg chg="modSp mod">
        <pc:chgData name="William Grey" userId="37b73424-c081-4fc2-b1af-363f4f3fd4f3" providerId="ADAL" clId="{F6180B14-3EE0-4B39-B53F-3F5112579717}" dt="2023-01-18T09:29:22.152" v="1233" actId="208"/>
        <pc:sldMkLst>
          <pc:docMk/>
          <pc:sldMk cId="2348855794" sldId="303"/>
        </pc:sldMkLst>
        <pc:spChg chg="mod">
          <ac:chgData name="William Grey" userId="37b73424-c081-4fc2-b1af-363f4f3fd4f3" providerId="ADAL" clId="{F6180B14-3EE0-4B39-B53F-3F5112579717}" dt="2023-01-16T21:03:45.484" v="5" actId="27636"/>
          <ac:spMkLst>
            <pc:docMk/>
            <pc:sldMk cId="2348855794" sldId="303"/>
            <ac:spMk id="2" creationId="{F6E31CFE-9C83-414D-8FC7-034520ED01B0}"/>
          </ac:spMkLst>
        </pc:spChg>
        <pc:spChg chg="mod">
          <ac:chgData name="William Grey" userId="37b73424-c081-4fc2-b1af-363f4f3fd4f3" providerId="ADAL" clId="{F6180B14-3EE0-4B39-B53F-3F5112579717}" dt="2023-01-18T09:29:22.152" v="1233" actId="208"/>
          <ac:spMkLst>
            <pc:docMk/>
            <pc:sldMk cId="2348855794" sldId="303"/>
            <ac:spMk id="3" creationId="{95EF2F39-0F58-4361-8C80-FFE2B933DF2A}"/>
          </ac:spMkLst>
        </pc:spChg>
      </pc:sldChg>
      <pc:sldChg chg="modSp mod">
        <pc:chgData name="William Grey" userId="37b73424-c081-4fc2-b1af-363f4f3fd4f3" providerId="ADAL" clId="{F6180B14-3EE0-4B39-B53F-3F5112579717}" dt="2023-01-18T09:33:33.266" v="1320"/>
        <pc:sldMkLst>
          <pc:docMk/>
          <pc:sldMk cId="749611646" sldId="304"/>
        </pc:sldMkLst>
        <pc:spChg chg="mod">
          <ac:chgData name="William Grey" userId="37b73424-c081-4fc2-b1af-363f4f3fd4f3" providerId="ADAL" clId="{F6180B14-3EE0-4B39-B53F-3F5112579717}" dt="2023-01-16T21:03:45.497" v="6" actId="27636"/>
          <ac:spMkLst>
            <pc:docMk/>
            <pc:sldMk cId="749611646" sldId="304"/>
            <ac:spMk id="2" creationId="{F6E31CFE-9C83-414D-8FC7-034520ED01B0}"/>
          </ac:spMkLst>
        </pc:spChg>
        <pc:spChg chg="mod">
          <ac:chgData name="William Grey" userId="37b73424-c081-4fc2-b1af-363f4f3fd4f3" providerId="ADAL" clId="{F6180B14-3EE0-4B39-B53F-3F5112579717}" dt="2023-01-18T09:33:33.266" v="1320"/>
          <ac:spMkLst>
            <pc:docMk/>
            <pc:sldMk cId="749611646" sldId="304"/>
            <ac:spMk id="3" creationId="{95EF2F39-0F58-4361-8C80-FFE2B933DF2A}"/>
          </ac:spMkLst>
        </pc:spChg>
      </pc:sldChg>
      <pc:sldChg chg="addSp modSp mod">
        <pc:chgData name="William Grey" userId="37b73424-c081-4fc2-b1af-363f4f3fd4f3" providerId="ADAL" clId="{F6180B14-3EE0-4B39-B53F-3F5112579717}" dt="2023-01-18T09:52:28.308" v="2409" actId="20577"/>
        <pc:sldMkLst>
          <pc:docMk/>
          <pc:sldMk cId="354581154" sldId="305"/>
        </pc:sldMkLst>
        <pc:spChg chg="mod">
          <ac:chgData name="William Grey" userId="37b73424-c081-4fc2-b1af-363f4f3fd4f3" providerId="ADAL" clId="{F6180B14-3EE0-4B39-B53F-3F5112579717}" dt="2023-01-16T21:03:45.507" v="8" actId="27636"/>
          <ac:spMkLst>
            <pc:docMk/>
            <pc:sldMk cId="354581154" sldId="305"/>
            <ac:spMk id="2" creationId="{3ECB5597-0A29-41EE-A235-A4F7B8E0440C}"/>
          </ac:spMkLst>
        </pc:spChg>
        <pc:spChg chg="mod">
          <ac:chgData name="William Grey" userId="37b73424-c081-4fc2-b1af-363f4f3fd4f3" providerId="ADAL" clId="{F6180B14-3EE0-4B39-B53F-3F5112579717}" dt="2023-01-18T09:50:59.553" v="2293" actId="1076"/>
          <ac:spMkLst>
            <pc:docMk/>
            <pc:sldMk cId="354581154" sldId="305"/>
            <ac:spMk id="3" creationId="{18D41393-1C14-4366-9B59-65E3DF2FD5E0}"/>
          </ac:spMkLst>
        </pc:spChg>
        <pc:spChg chg="add mod">
          <ac:chgData name="William Grey" userId="37b73424-c081-4fc2-b1af-363f4f3fd4f3" providerId="ADAL" clId="{F6180B14-3EE0-4B39-B53F-3F5112579717}" dt="2023-01-18T09:50:41.980" v="2290" actId="1076"/>
          <ac:spMkLst>
            <pc:docMk/>
            <pc:sldMk cId="354581154" sldId="305"/>
            <ac:spMk id="4" creationId="{647613D9-5497-45D0-AAF8-49012E1C67D9}"/>
          </ac:spMkLst>
        </pc:spChg>
        <pc:spChg chg="add mod">
          <ac:chgData name="William Grey" userId="37b73424-c081-4fc2-b1af-363f4f3fd4f3" providerId="ADAL" clId="{F6180B14-3EE0-4B39-B53F-3F5112579717}" dt="2023-01-18T09:52:28.308" v="2409" actId="20577"/>
          <ac:spMkLst>
            <pc:docMk/>
            <pc:sldMk cId="354581154" sldId="305"/>
            <ac:spMk id="5" creationId="{A085533F-FDD0-44D9-990F-6B1928C03804}"/>
          </ac:spMkLst>
        </pc:spChg>
      </pc:sldChg>
      <pc:sldChg chg="modSp mod">
        <pc:chgData name="William Grey" userId="37b73424-c081-4fc2-b1af-363f4f3fd4f3" providerId="ADAL" clId="{F6180B14-3EE0-4B39-B53F-3F5112579717}" dt="2023-01-18T09:45:20.888" v="2071" actId="20577"/>
        <pc:sldMkLst>
          <pc:docMk/>
          <pc:sldMk cId="1017581229" sldId="307"/>
        </pc:sldMkLst>
        <pc:spChg chg="mod">
          <ac:chgData name="William Grey" userId="37b73424-c081-4fc2-b1af-363f4f3fd4f3" providerId="ADAL" clId="{F6180B14-3EE0-4B39-B53F-3F5112579717}" dt="2023-01-16T21:03:45.529" v="11" actId="27636"/>
          <ac:spMkLst>
            <pc:docMk/>
            <pc:sldMk cId="1017581229" sldId="307"/>
            <ac:spMk id="2" creationId="{529C8DCC-2BC2-4A91-96FB-121AF208EF37}"/>
          </ac:spMkLst>
        </pc:spChg>
        <pc:spChg chg="mod">
          <ac:chgData name="William Grey" userId="37b73424-c081-4fc2-b1af-363f4f3fd4f3" providerId="ADAL" clId="{F6180B14-3EE0-4B39-B53F-3F5112579717}" dt="2023-01-18T09:45:20.888" v="2071" actId="20577"/>
          <ac:spMkLst>
            <pc:docMk/>
            <pc:sldMk cId="1017581229" sldId="307"/>
            <ac:spMk id="3" creationId="{BFB00E35-44DE-42CE-845B-1BE94B757FB7}"/>
          </ac:spMkLst>
        </pc:spChg>
      </pc:sldChg>
      <pc:sldChg chg="modSp del mod">
        <pc:chgData name="William Grey" userId="37b73424-c081-4fc2-b1af-363f4f3fd4f3" providerId="ADAL" clId="{F6180B14-3EE0-4B39-B53F-3F5112579717}" dt="2023-01-18T09:42:33.831" v="1911" actId="2696"/>
        <pc:sldMkLst>
          <pc:docMk/>
          <pc:sldMk cId="648339015" sldId="308"/>
        </pc:sldMkLst>
        <pc:spChg chg="mod">
          <ac:chgData name="William Grey" userId="37b73424-c081-4fc2-b1af-363f4f3fd4f3" providerId="ADAL" clId="{F6180B14-3EE0-4B39-B53F-3F5112579717}" dt="2023-01-16T21:03:45.533" v="12" actId="27636"/>
          <ac:spMkLst>
            <pc:docMk/>
            <pc:sldMk cId="648339015" sldId="308"/>
            <ac:spMk id="2" creationId="{E30BDBC9-444B-4B84-8C71-239BDEA1ED47}"/>
          </ac:spMkLst>
        </pc:spChg>
        <pc:spChg chg="mod">
          <ac:chgData name="William Grey" userId="37b73424-c081-4fc2-b1af-363f4f3fd4f3" providerId="ADAL" clId="{F6180B14-3EE0-4B39-B53F-3F5112579717}" dt="2023-01-16T21:03:45.406" v="0"/>
          <ac:spMkLst>
            <pc:docMk/>
            <pc:sldMk cId="648339015" sldId="308"/>
            <ac:spMk id="3" creationId="{C9BD4694-99CD-49FD-94F9-93B1691D4AED}"/>
          </ac:spMkLst>
        </pc:spChg>
      </pc:sldChg>
      <pc:sldChg chg="modSp add mod">
        <pc:chgData name="William Grey" userId="37b73424-c081-4fc2-b1af-363f4f3fd4f3" providerId="ADAL" clId="{F6180B14-3EE0-4B39-B53F-3F5112579717}" dt="2023-01-18T09:43:27.414" v="1923" actId="1076"/>
        <pc:sldMkLst>
          <pc:docMk/>
          <pc:sldMk cId="3537930115" sldId="308"/>
        </pc:sldMkLst>
        <pc:spChg chg="mod">
          <ac:chgData name="William Grey" userId="37b73424-c081-4fc2-b1af-363f4f3fd4f3" providerId="ADAL" clId="{F6180B14-3EE0-4B39-B53F-3F5112579717}" dt="2023-01-18T09:43:27.414" v="1923" actId="1076"/>
          <ac:spMkLst>
            <pc:docMk/>
            <pc:sldMk cId="3537930115" sldId="308"/>
            <ac:spMk id="3" creationId="{C9BD4694-99CD-49FD-94F9-93B1691D4AED}"/>
          </ac:spMkLst>
        </pc:spChg>
      </pc:sldChg>
      <pc:sldChg chg="addSp modSp mod ord">
        <pc:chgData name="William Grey" userId="37b73424-c081-4fc2-b1af-363f4f3fd4f3" providerId="ADAL" clId="{F6180B14-3EE0-4B39-B53F-3F5112579717}" dt="2023-01-18T09:45:54.929" v="2145" actId="20577"/>
        <pc:sldMkLst>
          <pc:docMk/>
          <pc:sldMk cId="3333669924" sldId="310"/>
        </pc:sldMkLst>
        <pc:spChg chg="mod">
          <ac:chgData name="William Grey" userId="37b73424-c081-4fc2-b1af-363f4f3fd4f3" providerId="ADAL" clId="{F6180B14-3EE0-4B39-B53F-3F5112579717}" dt="2023-01-16T21:03:45.510" v="9" actId="27636"/>
          <ac:spMkLst>
            <pc:docMk/>
            <pc:sldMk cId="3333669924" sldId="310"/>
            <ac:spMk id="2" creationId="{9A513C15-8B7D-43C9-895A-D0D7CC100D6F}"/>
          </ac:spMkLst>
        </pc:spChg>
        <pc:spChg chg="mod">
          <ac:chgData name="William Grey" userId="37b73424-c081-4fc2-b1af-363f4f3fd4f3" providerId="ADAL" clId="{F6180B14-3EE0-4B39-B53F-3F5112579717}" dt="2023-01-18T09:41:03.037" v="1844" actId="2711"/>
          <ac:spMkLst>
            <pc:docMk/>
            <pc:sldMk cId="3333669924" sldId="310"/>
            <ac:spMk id="3" creationId="{842B7A3E-729B-475A-95CC-A2DDEF38CA74}"/>
          </ac:spMkLst>
        </pc:spChg>
        <pc:spChg chg="add mod">
          <ac:chgData name="William Grey" userId="37b73424-c081-4fc2-b1af-363f4f3fd4f3" providerId="ADAL" clId="{F6180B14-3EE0-4B39-B53F-3F5112579717}" dt="2023-01-18T09:45:54.929" v="2145" actId="20577"/>
          <ac:spMkLst>
            <pc:docMk/>
            <pc:sldMk cId="3333669924" sldId="310"/>
            <ac:spMk id="4" creationId="{369252A2-4C11-4BD8-A118-AF6E19DA7730}"/>
          </ac:spMkLst>
        </pc:spChg>
      </pc:sldChg>
      <pc:sldChg chg="addSp modSp mod">
        <pc:chgData name="William Grey" userId="37b73424-c081-4fc2-b1af-363f4f3fd4f3" providerId="ADAL" clId="{F6180B14-3EE0-4B39-B53F-3F5112579717}" dt="2023-01-18T10:13:03.793" v="2827" actId="20577"/>
        <pc:sldMkLst>
          <pc:docMk/>
          <pc:sldMk cId="2541696816" sldId="311"/>
        </pc:sldMkLst>
        <pc:spChg chg="mod">
          <ac:chgData name="William Grey" userId="37b73424-c081-4fc2-b1af-363f4f3fd4f3" providerId="ADAL" clId="{F6180B14-3EE0-4B39-B53F-3F5112579717}" dt="2023-01-18T10:13:03.793" v="2827" actId="20577"/>
          <ac:spMkLst>
            <pc:docMk/>
            <pc:sldMk cId="2541696816" sldId="311"/>
            <ac:spMk id="2" creationId="{ABB8CC79-41B6-460A-995C-0D581478CF12}"/>
          </ac:spMkLst>
        </pc:spChg>
        <pc:spChg chg="mod">
          <ac:chgData name="William Grey" userId="37b73424-c081-4fc2-b1af-363f4f3fd4f3" providerId="ADAL" clId="{F6180B14-3EE0-4B39-B53F-3F5112579717}" dt="2023-01-18T10:09:55.016" v="2744" actId="14100"/>
          <ac:spMkLst>
            <pc:docMk/>
            <pc:sldMk cId="2541696816" sldId="311"/>
            <ac:spMk id="3" creationId="{7A4CA387-0998-4330-B632-F4E4AD79408E}"/>
          </ac:spMkLst>
        </pc:spChg>
        <pc:spChg chg="add mod">
          <ac:chgData name="William Grey" userId="37b73424-c081-4fc2-b1af-363f4f3fd4f3" providerId="ADAL" clId="{F6180B14-3EE0-4B39-B53F-3F5112579717}" dt="2023-01-18T10:12:39.706" v="2817" actId="14100"/>
          <ac:spMkLst>
            <pc:docMk/>
            <pc:sldMk cId="2541696816" sldId="311"/>
            <ac:spMk id="5" creationId="{33074E2A-EFC4-498B-963D-5F5A65C9E001}"/>
          </ac:spMkLst>
        </pc:spChg>
      </pc:sldChg>
      <pc:sldChg chg="modSp mod ord">
        <pc:chgData name="William Grey" userId="37b73424-c081-4fc2-b1af-363f4f3fd4f3" providerId="ADAL" clId="{F6180B14-3EE0-4B39-B53F-3F5112579717}" dt="2023-01-18T09:40:04.705" v="1770" actId="20578"/>
        <pc:sldMkLst>
          <pc:docMk/>
          <pc:sldMk cId="1317040143" sldId="312"/>
        </pc:sldMkLst>
        <pc:spChg chg="mod">
          <ac:chgData name="William Grey" userId="37b73424-c081-4fc2-b1af-363f4f3fd4f3" providerId="ADAL" clId="{F6180B14-3EE0-4B39-B53F-3F5112579717}" dt="2023-01-18T09:33:42.773" v="1335" actId="20577"/>
          <ac:spMkLst>
            <pc:docMk/>
            <pc:sldMk cId="1317040143" sldId="312"/>
            <ac:spMk id="2" creationId="{206FFE99-E89D-426A-981B-14AC4B622428}"/>
          </ac:spMkLst>
        </pc:spChg>
        <pc:spChg chg="mod">
          <ac:chgData name="William Grey" userId="37b73424-c081-4fc2-b1af-363f4f3fd4f3" providerId="ADAL" clId="{F6180B14-3EE0-4B39-B53F-3F5112579717}" dt="2023-01-18T09:34:49.837" v="1468" actId="14100"/>
          <ac:spMkLst>
            <pc:docMk/>
            <pc:sldMk cId="1317040143" sldId="312"/>
            <ac:spMk id="3" creationId="{F7887BCD-BDD4-416D-B7BC-3B927EA66DCD}"/>
          </ac:spMkLst>
        </pc:spChg>
      </pc:sldChg>
      <pc:sldChg chg="addSp modSp mod">
        <pc:chgData name="William Grey" userId="37b73424-c081-4fc2-b1af-363f4f3fd4f3" providerId="ADAL" clId="{F6180B14-3EE0-4B39-B53F-3F5112579717}" dt="2023-01-18T10:15:39.888" v="2975" actId="113"/>
        <pc:sldMkLst>
          <pc:docMk/>
          <pc:sldMk cId="4038898531" sldId="313"/>
        </pc:sldMkLst>
        <pc:spChg chg="mod">
          <ac:chgData name="William Grey" userId="37b73424-c081-4fc2-b1af-363f4f3fd4f3" providerId="ADAL" clId="{F6180B14-3EE0-4B39-B53F-3F5112579717}" dt="2023-01-16T21:03:45.544" v="14" actId="27636"/>
          <ac:spMkLst>
            <pc:docMk/>
            <pc:sldMk cId="4038898531" sldId="313"/>
            <ac:spMk id="2" creationId="{6ECA6A4F-140B-45AE-BB2A-5EF5A6566F99}"/>
          </ac:spMkLst>
        </pc:spChg>
        <pc:spChg chg="mod">
          <ac:chgData name="William Grey" userId="37b73424-c081-4fc2-b1af-363f4f3fd4f3" providerId="ADAL" clId="{F6180B14-3EE0-4B39-B53F-3F5112579717}" dt="2023-01-18T10:15:39.888" v="2975" actId="113"/>
          <ac:spMkLst>
            <pc:docMk/>
            <pc:sldMk cId="4038898531" sldId="313"/>
            <ac:spMk id="3" creationId="{9CF57308-A7BE-4827-8A0F-1EA27EDEA762}"/>
          </ac:spMkLst>
        </pc:spChg>
        <pc:spChg chg="add mod">
          <ac:chgData name="William Grey" userId="37b73424-c081-4fc2-b1af-363f4f3fd4f3" providerId="ADAL" clId="{F6180B14-3EE0-4B39-B53F-3F5112579717}" dt="2023-01-18T10:15:06.552" v="2966" actId="14100"/>
          <ac:spMkLst>
            <pc:docMk/>
            <pc:sldMk cId="4038898531" sldId="313"/>
            <ac:spMk id="6" creationId="{DB227134-0FD2-42E6-A8AA-B7B4332476CB}"/>
          </ac:spMkLst>
        </pc:spChg>
        <pc:graphicFrameChg chg="add mod modGraphic">
          <ac:chgData name="William Grey" userId="37b73424-c081-4fc2-b1af-363f4f3fd4f3" providerId="ADAL" clId="{F6180B14-3EE0-4B39-B53F-3F5112579717}" dt="2023-01-18T10:15:31.916" v="2973" actId="1036"/>
          <ac:graphicFrameMkLst>
            <pc:docMk/>
            <pc:sldMk cId="4038898531" sldId="313"/>
            <ac:graphicFrameMk id="4" creationId="{D66709E8-1348-47AD-8B29-9FF5EAF4D1E9}"/>
          </ac:graphicFrameMkLst>
        </pc:graphicFrameChg>
        <pc:graphicFrameChg chg="add mod modGraphic">
          <ac:chgData name="William Grey" userId="37b73424-c081-4fc2-b1af-363f4f3fd4f3" providerId="ADAL" clId="{F6180B14-3EE0-4B39-B53F-3F5112579717}" dt="2023-01-18T10:15:16.154" v="2967" actId="1076"/>
          <ac:graphicFrameMkLst>
            <pc:docMk/>
            <pc:sldMk cId="4038898531" sldId="313"/>
            <ac:graphicFrameMk id="5" creationId="{71B755D2-8665-4179-A1FF-34B9AE94F7C5}"/>
          </ac:graphicFrameMkLst>
        </pc:graphicFrameChg>
        <pc:cxnChg chg="add mod">
          <ac:chgData name="William Grey" userId="37b73424-c081-4fc2-b1af-363f4f3fd4f3" providerId="ADAL" clId="{F6180B14-3EE0-4B39-B53F-3F5112579717}" dt="2023-01-18T10:15:20.488" v="2968" actId="14100"/>
          <ac:cxnSpMkLst>
            <pc:docMk/>
            <pc:sldMk cId="4038898531" sldId="313"/>
            <ac:cxnSpMk id="7" creationId="{6CCB408F-FC8B-491A-B20D-48B903255D6C}"/>
          </ac:cxnSpMkLst>
        </pc:cxnChg>
      </pc:sldChg>
      <pc:sldChg chg="modSp mod">
        <pc:chgData name="William Grey" userId="37b73424-c081-4fc2-b1af-363f4f3fd4f3" providerId="ADAL" clId="{F6180B14-3EE0-4B39-B53F-3F5112579717}" dt="2023-01-18T10:39:21.307" v="3281" actId="14100"/>
        <pc:sldMkLst>
          <pc:docMk/>
          <pc:sldMk cId="680278636" sldId="314"/>
        </pc:sldMkLst>
        <pc:spChg chg="mod">
          <ac:chgData name="William Grey" userId="37b73424-c081-4fc2-b1af-363f4f3fd4f3" providerId="ADAL" clId="{F6180B14-3EE0-4B39-B53F-3F5112579717}" dt="2023-01-16T21:03:45.549" v="15" actId="27636"/>
          <ac:spMkLst>
            <pc:docMk/>
            <pc:sldMk cId="680278636" sldId="314"/>
            <ac:spMk id="2" creationId="{E70E15D8-8A4E-437B-8080-83F0B96AE26C}"/>
          </ac:spMkLst>
        </pc:spChg>
        <pc:spChg chg="mod">
          <ac:chgData name="William Grey" userId="37b73424-c081-4fc2-b1af-363f4f3fd4f3" providerId="ADAL" clId="{F6180B14-3EE0-4B39-B53F-3F5112579717}" dt="2023-01-18T10:39:21.307" v="3281" actId="14100"/>
          <ac:spMkLst>
            <pc:docMk/>
            <pc:sldMk cId="680278636" sldId="314"/>
            <ac:spMk id="3" creationId="{C90CF21B-C6ED-47FB-A535-A357FFFC2848}"/>
          </ac:spMkLst>
        </pc:spChg>
      </pc:sldChg>
      <pc:sldChg chg="modSp mod">
        <pc:chgData name="William Grey" userId="37b73424-c081-4fc2-b1af-363f4f3fd4f3" providerId="ADAL" clId="{F6180B14-3EE0-4B39-B53F-3F5112579717}" dt="2023-01-18T10:40:22.175" v="3286" actId="14100"/>
        <pc:sldMkLst>
          <pc:docMk/>
          <pc:sldMk cId="3187390659" sldId="315"/>
        </pc:sldMkLst>
        <pc:spChg chg="mod">
          <ac:chgData name="William Grey" userId="37b73424-c081-4fc2-b1af-363f4f3fd4f3" providerId="ADAL" clId="{F6180B14-3EE0-4B39-B53F-3F5112579717}" dt="2023-01-16T21:03:45.558" v="16" actId="27636"/>
          <ac:spMkLst>
            <pc:docMk/>
            <pc:sldMk cId="3187390659" sldId="315"/>
            <ac:spMk id="2" creationId="{1CE12352-D0F3-4E2C-91F5-1BD88CBCE51D}"/>
          </ac:spMkLst>
        </pc:spChg>
        <pc:spChg chg="mod">
          <ac:chgData name="William Grey" userId="37b73424-c081-4fc2-b1af-363f4f3fd4f3" providerId="ADAL" clId="{F6180B14-3EE0-4B39-B53F-3F5112579717}" dt="2023-01-18T10:40:22.175" v="3286" actId="14100"/>
          <ac:spMkLst>
            <pc:docMk/>
            <pc:sldMk cId="3187390659" sldId="315"/>
            <ac:spMk id="3" creationId="{0DCF47D5-2563-4791-AFA7-3B5B1F270BAC}"/>
          </ac:spMkLst>
        </pc:spChg>
      </pc:sldChg>
      <pc:sldChg chg="modSp mod">
        <pc:chgData name="William Grey" userId="37b73424-c081-4fc2-b1af-363f4f3fd4f3" providerId="ADAL" clId="{F6180B14-3EE0-4B39-B53F-3F5112579717}" dt="2023-01-18T10:17:33.510" v="2990" actId="1076"/>
        <pc:sldMkLst>
          <pc:docMk/>
          <pc:sldMk cId="238114374" sldId="316"/>
        </pc:sldMkLst>
        <pc:spChg chg="mod">
          <ac:chgData name="William Grey" userId="37b73424-c081-4fc2-b1af-363f4f3fd4f3" providerId="ADAL" clId="{F6180B14-3EE0-4B39-B53F-3F5112579717}" dt="2023-01-16T21:03:45.561" v="17" actId="27636"/>
          <ac:spMkLst>
            <pc:docMk/>
            <pc:sldMk cId="238114374" sldId="316"/>
            <ac:spMk id="2" creationId="{7F4A284D-A775-462A-BDD5-B9E813AE324E}"/>
          </ac:spMkLst>
        </pc:spChg>
        <pc:spChg chg="mod">
          <ac:chgData name="William Grey" userId="37b73424-c081-4fc2-b1af-363f4f3fd4f3" providerId="ADAL" clId="{F6180B14-3EE0-4B39-B53F-3F5112579717}" dt="2023-01-18T10:17:33.510" v="2990" actId="1076"/>
          <ac:spMkLst>
            <pc:docMk/>
            <pc:sldMk cId="238114374" sldId="316"/>
            <ac:spMk id="3" creationId="{068DE00C-9E98-432A-ADDA-21373863FA9A}"/>
          </ac:spMkLst>
        </pc:spChg>
      </pc:sldChg>
      <pc:sldChg chg="modSp mod">
        <pc:chgData name="William Grey" userId="37b73424-c081-4fc2-b1af-363f4f3fd4f3" providerId="ADAL" clId="{F6180B14-3EE0-4B39-B53F-3F5112579717}" dt="2023-01-18T10:41:23.372" v="3296" actId="27636"/>
        <pc:sldMkLst>
          <pc:docMk/>
          <pc:sldMk cId="3756174265" sldId="318"/>
        </pc:sldMkLst>
        <pc:spChg chg="mod">
          <ac:chgData name="William Grey" userId="37b73424-c081-4fc2-b1af-363f4f3fd4f3" providerId="ADAL" clId="{F6180B14-3EE0-4B39-B53F-3F5112579717}" dt="2023-01-18T10:41:23.372" v="3296" actId="27636"/>
          <ac:spMkLst>
            <pc:docMk/>
            <pc:sldMk cId="3756174265" sldId="318"/>
            <ac:spMk id="2" creationId="{348BA07C-B5E3-4425-A3DC-3E3E664F8F1D}"/>
          </ac:spMkLst>
        </pc:spChg>
        <pc:spChg chg="mod">
          <ac:chgData name="William Grey" userId="37b73424-c081-4fc2-b1af-363f4f3fd4f3" providerId="ADAL" clId="{F6180B14-3EE0-4B39-B53F-3F5112579717}" dt="2023-01-18T10:41:11.976" v="3294" actId="113"/>
          <ac:spMkLst>
            <pc:docMk/>
            <pc:sldMk cId="3756174265" sldId="318"/>
            <ac:spMk id="3" creationId="{D4D73827-5E5E-4AEF-B642-91911F5B4A27}"/>
          </ac:spMkLst>
        </pc:spChg>
      </pc:sldChg>
      <pc:sldChg chg="modSp mod">
        <pc:chgData name="William Grey" userId="37b73424-c081-4fc2-b1af-363f4f3fd4f3" providerId="ADAL" clId="{F6180B14-3EE0-4B39-B53F-3F5112579717}" dt="2023-01-18T10:44:35.180" v="3350" actId="14100"/>
        <pc:sldMkLst>
          <pc:docMk/>
          <pc:sldMk cId="27814506" sldId="319"/>
        </pc:sldMkLst>
        <pc:spChg chg="mod">
          <ac:chgData name="William Grey" userId="37b73424-c081-4fc2-b1af-363f4f3fd4f3" providerId="ADAL" clId="{F6180B14-3EE0-4B39-B53F-3F5112579717}" dt="2023-01-18T10:41:51.831" v="3318" actId="20577"/>
          <ac:spMkLst>
            <pc:docMk/>
            <pc:sldMk cId="27814506" sldId="319"/>
            <ac:spMk id="2" creationId="{45CA47C8-598E-4E23-BD71-55BF388B9A63}"/>
          </ac:spMkLst>
        </pc:spChg>
        <pc:spChg chg="mod">
          <ac:chgData name="William Grey" userId="37b73424-c081-4fc2-b1af-363f4f3fd4f3" providerId="ADAL" clId="{F6180B14-3EE0-4B39-B53F-3F5112579717}" dt="2023-01-18T10:44:35.180" v="3350" actId="14100"/>
          <ac:spMkLst>
            <pc:docMk/>
            <pc:sldMk cId="27814506" sldId="319"/>
            <ac:spMk id="3" creationId="{FE97124C-6CD5-4701-BC43-626B7F713B07}"/>
          </ac:spMkLst>
        </pc:spChg>
      </pc:sldChg>
      <pc:sldChg chg="addSp modSp add mod">
        <pc:chgData name="William Grey" userId="37b73424-c081-4fc2-b1af-363f4f3fd4f3" providerId="ADAL" clId="{F6180B14-3EE0-4B39-B53F-3F5112579717}" dt="2023-01-18T10:20:38.404" v="3057" actId="20577"/>
        <pc:sldMkLst>
          <pc:docMk/>
          <pc:sldMk cId="3518409372" sldId="320"/>
        </pc:sldMkLst>
        <pc:spChg chg="mod">
          <ac:chgData name="William Grey" userId="37b73424-c081-4fc2-b1af-363f4f3fd4f3" providerId="ADAL" clId="{F6180B14-3EE0-4B39-B53F-3F5112579717}" dt="2023-01-18T10:19:59.425" v="3043" actId="27636"/>
          <ac:spMkLst>
            <pc:docMk/>
            <pc:sldMk cId="3518409372" sldId="320"/>
            <ac:spMk id="3" creationId="{AAA6EA76-0A8E-4E65-B92D-4671AAB80C95}"/>
          </ac:spMkLst>
        </pc:spChg>
        <pc:spChg chg="add mod">
          <ac:chgData name="William Grey" userId="37b73424-c081-4fc2-b1af-363f4f3fd4f3" providerId="ADAL" clId="{F6180B14-3EE0-4B39-B53F-3F5112579717}" dt="2023-01-18T10:20:38.404" v="3057" actId="20577"/>
          <ac:spMkLst>
            <pc:docMk/>
            <pc:sldMk cId="3518409372" sldId="320"/>
            <ac:spMk id="4" creationId="{02275365-DA38-43ED-B9D2-670186637180}"/>
          </ac:spMkLst>
        </pc:spChg>
      </pc:sldChg>
      <pc:sldChg chg="modSp del mod">
        <pc:chgData name="William Grey" userId="37b73424-c081-4fc2-b1af-363f4f3fd4f3" providerId="ADAL" clId="{F6180B14-3EE0-4B39-B53F-3F5112579717}" dt="2023-01-18T10:18:19.019" v="3017" actId="2696"/>
        <pc:sldMkLst>
          <pc:docMk/>
          <pc:sldMk cId="3607123169" sldId="320"/>
        </pc:sldMkLst>
        <pc:spChg chg="mod">
          <ac:chgData name="William Grey" userId="37b73424-c081-4fc2-b1af-363f4f3fd4f3" providerId="ADAL" clId="{F6180B14-3EE0-4B39-B53F-3F5112579717}" dt="2023-01-18T10:18:10.596" v="3016" actId="20577"/>
          <ac:spMkLst>
            <pc:docMk/>
            <pc:sldMk cId="3607123169" sldId="320"/>
            <ac:spMk id="2" creationId="{2A8ECB5B-DA20-4B7A-B3A7-6C541AEAAD36}"/>
          </ac:spMkLst>
        </pc:spChg>
        <pc:spChg chg="mod">
          <ac:chgData name="William Grey" userId="37b73424-c081-4fc2-b1af-363f4f3fd4f3" providerId="ADAL" clId="{F6180B14-3EE0-4B39-B53F-3F5112579717}" dt="2023-01-16T21:03:45.406" v="0"/>
          <ac:spMkLst>
            <pc:docMk/>
            <pc:sldMk cId="3607123169" sldId="320"/>
            <ac:spMk id="3" creationId="{AAA6EA76-0A8E-4E65-B92D-4671AAB80C95}"/>
          </ac:spMkLst>
        </pc:spChg>
      </pc:sldChg>
      <pc:sldChg chg="modSp del mod">
        <pc:chgData name="William Grey" userId="37b73424-c081-4fc2-b1af-363f4f3fd4f3" providerId="ADAL" clId="{F6180B14-3EE0-4B39-B53F-3F5112579717}" dt="2023-01-18T10:04:33.987" v="2726" actId="2696"/>
        <pc:sldMkLst>
          <pc:docMk/>
          <pc:sldMk cId="1202419052" sldId="321"/>
        </pc:sldMkLst>
        <pc:spChg chg="mod">
          <ac:chgData name="William Grey" userId="37b73424-c081-4fc2-b1af-363f4f3fd4f3" providerId="ADAL" clId="{F6180B14-3EE0-4B39-B53F-3F5112579717}" dt="2023-01-16T21:03:45.594" v="22" actId="27636"/>
          <ac:spMkLst>
            <pc:docMk/>
            <pc:sldMk cId="1202419052" sldId="321"/>
            <ac:spMk id="2" creationId="{EAA1A015-2F11-4399-ACEA-7D3A00FAC23E}"/>
          </ac:spMkLst>
        </pc:spChg>
        <pc:spChg chg="mod">
          <ac:chgData name="William Grey" userId="37b73424-c081-4fc2-b1af-363f4f3fd4f3" providerId="ADAL" clId="{F6180B14-3EE0-4B39-B53F-3F5112579717}" dt="2023-01-18T09:56:03.071" v="2470" actId="20577"/>
          <ac:spMkLst>
            <pc:docMk/>
            <pc:sldMk cId="1202419052" sldId="321"/>
            <ac:spMk id="3" creationId="{91F1EC14-E6F4-4145-8476-00F1236EE7B0}"/>
          </ac:spMkLst>
        </pc:spChg>
      </pc:sldChg>
      <pc:sldChg chg="add">
        <pc:chgData name="William Grey" userId="37b73424-c081-4fc2-b1af-363f4f3fd4f3" providerId="ADAL" clId="{F6180B14-3EE0-4B39-B53F-3F5112579717}" dt="2023-01-18T10:27:31.280" v="3208"/>
        <pc:sldMkLst>
          <pc:docMk/>
          <pc:sldMk cId="2277691652" sldId="321"/>
        </pc:sldMkLst>
      </pc:sldChg>
      <pc:sldChg chg="add del">
        <pc:chgData name="William Grey" userId="37b73424-c081-4fc2-b1af-363f4f3fd4f3" providerId="ADAL" clId="{F6180B14-3EE0-4B39-B53F-3F5112579717}" dt="2023-01-18T10:27:26.674" v="3207" actId="2696"/>
        <pc:sldMkLst>
          <pc:docMk/>
          <pc:sldMk cId="2702180012" sldId="321"/>
        </pc:sldMkLst>
      </pc:sldChg>
      <pc:sldChg chg="modSp del mod">
        <pc:chgData name="William Grey" userId="37b73424-c081-4fc2-b1af-363f4f3fd4f3" providerId="ADAL" clId="{F6180B14-3EE0-4B39-B53F-3F5112579717}" dt="2023-01-18T10:04:33.987" v="2726" actId="2696"/>
        <pc:sldMkLst>
          <pc:docMk/>
          <pc:sldMk cId="248016528" sldId="322"/>
        </pc:sldMkLst>
        <pc:spChg chg="mod">
          <ac:chgData name="William Grey" userId="37b73424-c081-4fc2-b1af-363f4f3fd4f3" providerId="ADAL" clId="{F6180B14-3EE0-4B39-B53F-3F5112579717}" dt="2023-01-16T21:03:45.610" v="24" actId="27636"/>
          <ac:spMkLst>
            <pc:docMk/>
            <pc:sldMk cId="248016528" sldId="322"/>
            <ac:spMk id="2" creationId="{F8E7A880-EB09-4E8E-A6A9-7A60E0EE94E7}"/>
          </ac:spMkLst>
        </pc:spChg>
        <pc:spChg chg="mod">
          <ac:chgData name="William Grey" userId="37b73424-c081-4fc2-b1af-363f4f3fd4f3" providerId="ADAL" clId="{F6180B14-3EE0-4B39-B53F-3F5112579717}" dt="2023-01-18T09:54:21.976" v="2439" actId="20577"/>
          <ac:spMkLst>
            <pc:docMk/>
            <pc:sldMk cId="248016528" sldId="322"/>
            <ac:spMk id="3" creationId="{B6E3F19A-48FE-4656-8C74-2E0661FE66F9}"/>
          </ac:spMkLst>
        </pc:spChg>
      </pc:sldChg>
      <pc:sldChg chg="add">
        <pc:chgData name="William Grey" userId="37b73424-c081-4fc2-b1af-363f4f3fd4f3" providerId="ADAL" clId="{F6180B14-3EE0-4B39-B53F-3F5112579717}" dt="2023-01-18T10:27:31.280" v="3208"/>
        <pc:sldMkLst>
          <pc:docMk/>
          <pc:sldMk cId="385556210" sldId="322"/>
        </pc:sldMkLst>
      </pc:sldChg>
      <pc:sldChg chg="add del">
        <pc:chgData name="William Grey" userId="37b73424-c081-4fc2-b1af-363f4f3fd4f3" providerId="ADAL" clId="{F6180B14-3EE0-4B39-B53F-3F5112579717}" dt="2023-01-18T10:27:26.674" v="3207" actId="2696"/>
        <pc:sldMkLst>
          <pc:docMk/>
          <pc:sldMk cId="2351572850" sldId="322"/>
        </pc:sldMkLst>
      </pc:sldChg>
      <pc:sldChg chg="add">
        <pc:chgData name="William Grey" userId="37b73424-c081-4fc2-b1af-363f4f3fd4f3" providerId="ADAL" clId="{F6180B14-3EE0-4B39-B53F-3F5112579717}" dt="2023-01-18T10:27:31.280" v="3208"/>
        <pc:sldMkLst>
          <pc:docMk/>
          <pc:sldMk cId="1270238289" sldId="323"/>
        </pc:sldMkLst>
      </pc:sldChg>
      <pc:sldChg chg="addSp modSp del mod">
        <pc:chgData name="William Grey" userId="37b73424-c081-4fc2-b1af-363f4f3fd4f3" providerId="ADAL" clId="{F6180B14-3EE0-4B39-B53F-3F5112579717}" dt="2023-01-18T10:04:33.987" v="2726" actId="2696"/>
        <pc:sldMkLst>
          <pc:docMk/>
          <pc:sldMk cId="1942547662" sldId="323"/>
        </pc:sldMkLst>
        <pc:spChg chg="mod">
          <ac:chgData name="William Grey" userId="37b73424-c081-4fc2-b1af-363f4f3fd4f3" providerId="ADAL" clId="{F6180B14-3EE0-4B39-B53F-3F5112579717}" dt="2023-01-16T21:03:45.603" v="23" actId="27636"/>
          <ac:spMkLst>
            <pc:docMk/>
            <pc:sldMk cId="1942547662" sldId="323"/>
            <ac:spMk id="2" creationId="{F8E7A880-EB09-4E8E-A6A9-7A60E0EE94E7}"/>
          </ac:spMkLst>
        </pc:spChg>
        <pc:spChg chg="mod">
          <ac:chgData name="William Grey" userId="37b73424-c081-4fc2-b1af-363f4f3fd4f3" providerId="ADAL" clId="{F6180B14-3EE0-4B39-B53F-3F5112579717}" dt="2023-01-18T10:01:15.900" v="2622" actId="113"/>
          <ac:spMkLst>
            <pc:docMk/>
            <pc:sldMk cId="1942547662" sldId="323"/>
            <ac:spMk id="3" creationId="{B6E3F19A-48FE-4656-8C74-2E0661FE66F9}"/>
          </ac:spMkLst>
        </pc:spChg>
        <pc:spChg chg="add mod">
          <ac:chgData name="William Grey" userId="37b73424-c081-4fc2-b1af-363f4f3fd4f3" providerId="ADAL" clId="{F6180B14-3EE0-4B39-B53F-3F5112579717}" dt="2023-01-18T10:01:48.904" v="2661" actId="20577"/>
          <ac:spMkLst>
            <pc:docMk/>
            <pc:sldMk cId="1942547662" sldId="323"/>
            <ac:spMk id="4" creationId="{96745A85-E316-4DEB-AC14-9E6796E31AB1}"/>
          </ac:spMkLst>
        </pc:spChg>
      </pc:sldChg>
      <pc:sldChg chg="modSp add del mod">
        <pc:chgData name="William Grey" userId="37b73424-c081-4fc2-b1af-363f4f3fd4f3" providerId="ADAL" clId="{F6180B14-3EE0-4B39-B53F-3F5112579717}" dt="2023-01-18T10:27:26.674" v="3207" actId="2696"/>
        <pc:sldMkLst>
          <pc:docMk/>
          <pc:sldMk cId="2300753659" sldId="323"/>
        </pc:sldMkLst>
        <pc:spChg chg="mod">
          <ac:chgData name="William Grey" userId="37b73424-c081-4fc2-b1af-363f4f3fd4f3" providerId="ADAL" clId="{F6180B14-3EE0-4B39-B53F-3F5112579717}" dt="2023-01-18T10:10:50.842" v="2768" actId="20577"/>
          <ac:spMkLst>
            <pc:docMk/>
            <pc:sldMk cId="2300753659" sldId="323"/>
            <ac:spMk id="4" creationId="{96745A85-E316-4DEB-AC14-9E6796E31AB1}"/>
          </ac:spMkLst>
        </pc:spChg>
      </pc:sldChg>
      <pc:sldChg chg="add">
        <pc:chgData name="William Grey" userId="37b73424-c081-4fc2-b1af-363f4f3fd4f3" providerId="ADAL" clId="{F6180B14-3EE0-4B39-B53F-3F5112579717}" dt="2023-01-18T10:27:31.280" v="3208"/>
        <pc:sldMkLst>
          <pc:docMk/>
          <pc:sldMk cId="957629529" sldId="324"/>
        </pc:sldMkLst>
      </pc:sldChg>
      <pc:sldChg chg="modSp del mod">
        <pc:chgData name="William Grey" userId="37b73424-c081-4fc2-b1af-363f4f3fd4f3" providerId="ADAL" clId="{F6180B14-3EE0-4B39-B53F-3F5112579717}" dt="2023-01-18T10:04:33.987" v="2726" actId="2696"/>
        <pc:sldMkLst>
          <pc:docMk/>
          <pc:sldMk cId="1253909243" sldId="324"/>
        </pc:sldMkLst>
        <pc:spChg chg="mod">
          <ac:chgData name="William Grey" userId="37b73424-c081-4fc2-b1af-363f4f3fd4f3" providerId="ADAL" clId="{F6180B14-3EE0-4B39-B53F-3F5112579717}" dt="2023-01-16T21:03:45.615" v="25" actId="27636"/>
          <ac:spMkLst>
            <pc:docMk/>
            <pc:sldMk cId="1253909243" sldId="324"/>
            <ac:spMk id="2" creationId="{2B150C4B-5D16-4D62-BA7D-F0D936ED471A}"/>
          </ac:spMkLst>
        </pc:spChg>
        <pc:spChg chg="mod">
          <ac:chgData name="William Grey" userId="37b73424-c081-4fc2-b1af-363f4f3fd4f3" providerId="ADAL" clId="{F6180B14-3EE0-4B39-B53F-3F5112579717}" dt="2023-01-18T09:58:31.251" v="2582" actId="20577"/>
          <ac:spMkLst>
            <pc:docMk/>
            <pc:sldMk cId="1253909243" sldId="324"/>
            <ac:spMk id="3" creationId="{9C18CDE0-751D-4EFC-B631-C7A49A85E7C7}"/>
          </ac:spMkLst>
        </pc:spChg>
        <pc:picChg chg="mod">
          <ac:chgData name="William Grey" userId="37b73424-c081-4fc2-b1af-363f4f3fd4f3" providerId="ADAL" clId="{F6180B14-3EE0-4B39-B53F-3F5112579717}" dt="2023-01-18T09:58:17.337" v="2533" actId="14100"/>
          <ac:picMkLst>
            <pc:docMk/>
            <pc:sldMk cId="1253909243" sldId="324"/>
            <ac:picMk id="4" creationId="{7DA72C26-5525-4E0F-8DF5-9FE50C71A26A}"/>
          </ac:picMkLst>
        </pc:picChg>
      </pc:sldChg>
      <pc:sldChg chg="modSp add del mod">
        <pc:chgData name="William Grey" userId="37b73424-c081-4fc2-b1af-363f4f3fd4f3" providerId="ADAL" clId="{F6180B14-3EE0-4B39-B53F-3F5112579717}" dt="2023-01-18T10:27:26.674" v="3207" actId="2696"/>
        <pc:sldMkLst>
          <pc:docMk/>
          <pc:sldMk cId="4200908208" sldId="324"/>
        </pc:sldMkLst>
        <pc:spChg chg="mod">
          <ac:chgData name="William Grey" userId="37b73424-c081-4fc2-b1af-363f4f3fd4f3" providerId="ADAL" clId="{F6180B14-3EE0-4B39-B53F-3F5112579717}" dt="2023-01-18T10:11:40.062" v="2780" actId="20577"/>
          <ac:spMkLst>
            <pc:docMk/>
            <pc:sldMk cId="4200908208" sldId="324"/>
            <ac:spMk id="3" creationId="{9C18CDE0-751D-4EFC-B631-C7A49A85E7C7}"/>
          </ac:spMkLst>
        </pc:spChg>
      </pc:sldChg>
      <pc:sldChg chg="add">
        <pc:chgData name="William Grey" userId="37b73424-c081-4fc2-b1af-363f4f3fd4f3" providerId="ADAL" clId="{F6180B14-3EE0-4B39-B53F-3F5112579717}" dt="2023-01-18T10:27:07.056" v="3206"/>
        <pc:sldMkLst>
          <pc:docMk/>
          <pc:sldMk cId="2730841900" sldId="325"/>
        </pc:sldMkLst>
      </pc:sldChg>
      <pc:sldChg chg="addSp delSp modSp del mod">
        <pc:chgData name="William Grey" userId="37b73424-c081-4fc2-b1af-363f4f3fd4f3" providerId="ADAL" clId="{F6180B14-3EE0-4B39-B53F-3F5112579717}" dt="2023-01-18T10:26:50.453" v="3205" actId="2696"/>
        <pc:sldMkLst>
          <pc:docMk/>
          <pc:sldMk cId="4141190929" sldId="325"/>
        </pc:sldMkLst>
        <pc:spChg chg="mod">
          <ac:chgData name="William Grey" userId="37b73424-c081-4fc2-b1af-363f4f3fd4f3" providerId="ADAL" clId="{F6180B14-3EE0-4B39-B53F-3F5112579717}" dt="2023-01-16T21:03:45.582" v="21" actId="27636"/>
          <ac:spMkLst>
            <pc:docMk/>
            <pc:sldMk cId="4141190929" sldId="325"/>
            <ac:spMk id="2" creationId="{D298BF4B-6E02-44DA-9770-56962E66A769}"/>
          </ac:spMkLst>
        </pc:spChg>
        <pc:spChg chg="mod">
          <ac:chgData name="William Grey" userId="37b73424-c081-4fc2-b1af-363f4f3fd4f3" providerId="ADAL" clId="{F6180B14-3EE0-4B39-B53F-3F5112579717}" dt="2023-01-18T10:24:22.612" v="3183" actId="12"/>
          <ac:spMkLst>
            <pc:docMk/>
            <pc:sldMk cId="4141190929" sldId="325"/>
            <ac:spMk id="3" creationId="{295FD3A8-E6D4-4B7C-AED1-1B2EC02C9EC6}"/>
          </ac:spMkLst>
        </pc:spChg>
        <pc:spChg chg="add del mod">
          <ac:chgData name="William Grey" userId="37b73424-c081-4fc2-b1af-363f4f3fd4f3" providerId="ADAL" clId="{F6180B14-3EE0-4B39-B53F-3F5112579717}" dt="2023-01-18T10:23:28.665" v="3095" actId="478"/>
          <ac:spMkLst>
            <pc:docMk/>
            <pc:sldMk cId="4141190929" sldId="325"/>
            <ac:spMk id="5" creationId="{CB96B556-C2AB-4FB0-B588-25DF5AC6F026}"/>
          </ac:spMkLst>
        </pc:spChg>
        <pc:spChg chg="add mod">
          <ac:chgData name="William Grey" userId="37b73424-c081-4fc2-b1af-363f4f3fd4f3" providerId="ADAL" clId="{F6180B14-3EE0-4B39-B53F-3F5112579717}" dt="2023-01-18T10:25:25.036" v="3200" actId="14100"/>
          <ac:spMkLst>
            <pc:docMk/>
            <pc:sldMk cId="4141190929" sldId="325"/>
            <ac:spMk id="7" creationId="{12AC0191-E9EE-4CF6-B160-D4CD951E8C9F}"/>
          </ac:spMkLst>
        </pc:spChg>
      </pc:sldChg>
      <pc:sldChg chg="addSp modSp del mod">
        <pc:chgData name="William Grey" userId="37b73424-c081-4fc2-b1af-363f4f3fd4f3" providerId="ADAL" clId="{F6180B14-3EE0-4B39-B53F-3F5112579717}" dt="2023-01-18T10:04:33.987" v="2726" actId="2696"/>
        <pc:sldMkLst>
          <pc:docMk/>
          <pc:sldMk cId="129818975" sldId="326"/>
        </pc:sldMkLst>
        <pc:spChg chg="mod">
          <ac:chgData name="William Grey" userId="37b73424-c081-4fc2-b1af-363f4f3fd4f3" providerId="ADAL" clId="{F6180B14-3EE0-4B39-B53F-3F5112579717}" dt="2023-01-16T21:03:45.618" v="26" actId="27636"/>
          <ac:spMkLst>
            <pc:docMk/>
            <pc:sldMk cId="129818975" sldId="326"/>
            <ac:spMk id="2" creationId="{DED869D9-A360-4C29-B11E-FC5D1934D0EB}"/>
          </ac:spMkLst>
        </pc:spChg>
        <pc:spChg chg="mod">
          <ac:chgData name="William Grey" userId="37b73424-c081-4fc2-b1af-363f4f3fd4f3" providerId="ADAL" clId="{F6180B14-3EE0-4B39-B53F-3F5112579717}" dt="2023-01-18T10:02:40.296" v="2667" actId="14100"/>
          <ac:spMkLst>
            <pc:docMk/>
            <pc:sldMk cId="129818975" sldId="326"/>
            <ac:spMk id="3" creationId="{BA34CD5A-BBDF-4C60-9A59-DF559FD079E6}"/>
          </ac:spMkLst>
        </pc:spChg>
        <pc:spChg chg="add mod">
          <ac:chgData name="William Grey" userId="37b73424-c081-4fc2-b1af-363f4f3fd4f3" providerId="ADAL" clId="{F6180B14-3EE0-4B39-B53F-3F5112579717}" dt="2023-01-18T10:04:03.261" v="2724" actId="1076"/>
          <ac:spMkLst>
            <pc:docMk/>
            <pc:sldMk cId="129818975" sldId="326"/>
            <ac:spMk id="4" creationId="{CC260FC1-A11E-4F9C-9C02-F0E8F5D3A6A9}"/>
          </ac:spMkLst>
        </pc:spChg>
      </pc:sldChg>
      <pc:sldChg chg="add">
        <pc:chgData name="William Grey" userId="37b73424-c081-4fc2-b1af-363f4f3fd4f3" providerId="ADAL" clId="{F6180B14-3EE0-4B39-B53F-3F5112579717}" dt="2023-01-18T10:27:31.280" v="3208"/>
        <pc:sldMkLst>
          <pc:docMk/>
          <pc:sldMk cId="1060559746" sldId="326"/>
        </pc:sldMkLst>
      </pc:sldChg>
      <pc:sldChg chg="add del">
        <pc:chgData name="William Grey" userId="37b73424-c081-4fc2-b1af-363f4f3fd4f3" providerId="ADAL" clId="{F6180B14-3EE0-4B39-B53F-3F5112579717}" dt="2023-01-18T10:27:26.674" v="3207" actId="2696"/>
        <pc:sldMkLst>
          <pc:docMk/>
          <pc:sldMk cId="3506844880" sldId="326"/>
        </pc:sldMkLst>
      </pc:sldChg>
      <pc:sldChg chg="modSp del mod">
        <pc:chgData name="William Grey" userId="37b73424-c081-4fc2-b1af-363f4f3fd4f3" providerId="ADAL" clId="{F6180B14-3EE0-4B39-B53F-3F5112579717}" dt="2023-01-18T10:04:07.427" v="2725" actId="47"/>
        <pc:sldMkLst>
          <pc:docMk/>
          <pc:sldMk cId="507809768" sldId="327"/>
        </pc:sldMkLst>
        <pc:spChg chg="mod">
          <ac:chgData name="William Grey" userId="37b73424-c081-4fc2-b1af-363f4f3fd4f3" providerId="ADAL" clId="{F6180B14-3EE0-4B39-B53F-3F5112579717}" dt="2023-01-16T21:03:45.625" v="27" actId="27636"/>
          <ac:spMkLst>
            <pc:docMk/>
            <pc:sldMk cId="507809768" sldId="327"/>
            <ac:spMk id="2" creationId="{CD2C5EDF-F3B3-4C26-B357-A2E4BCD4FF94}"/>
          </ac:spMkLst>
        </pc:spChg>
        <pc:spChg chg="mod">
          <ac:chgData name="William Grey" userId="37b73424-c081-4fc2-b1af-363f4f3fd4f3" providerId="ADAL" clId="{F6180B14-3EE0-4B39-B53F-3F5112579717}" dt="2023-01-18T10:03:56.156" v="2722" actId="14100"/>
          <ac:spMkLst>
            <pc:docMk/>
            <pc:sldMk cId="507809768" sldId="327"/>
            <ac:spMk id="3" creationId="{8ED23442-D327-4D93-BBE5-E7585750967E}"/>
          </ac:spMkLst>
        </pc:spChg>
      </pc:sldChg>
      <pc:sldChg chg="modSp add mod ord">
        <pc:chgData name="William Grey" userId="37b73424-c081-4fc2-b1af-363f4f3fd4f3" providerId="ADAL" clId="{F6180B14-3EE0-4B39-B53F-3F5112579717}" dt="2023-01-18T10:16:20.573" v="2982"/>
        <pc:sldMkLst>
          <pc:docMk/>
          <pc:sldMk cId="3143045267" sldId="357"/>
        </pc:sldMkLst>
        <pc:graphicFrameChg chg="modGraphic">
          <ac:chgData name="William Grey" userId="37b73424-c081-4fc2-b1af-363f4f3fd4f3" providerId="ADAL" clId="{F6180B14-3EE0-4B39-B53F-3F5112579717}" dt="2023-01-18T10:07:52.251" v="2734" actId="2166"/>
          <ac:graphicFrameMkLst>
            <pc:docMk/>
            <pc:sldMk cId="3143045267" sldId="357"/>
            <ac:graphicFrameMk id="9" creationId="{8EBBFA4F-BEC3-442F-A4AF-E8E0A2D27D47}"/>
          </ac:graphicFrameMkLst>
        </pc:graphicFrameChg>
      </pc:sldChg>
      <pc:sldChg chg="modSp new mod">
        <pc:chgData name="William Grey" userId="37b73424-c081-4fc2-b1af-363f4f3fd4f3" providerId="ADAL" clId="{F6180B14-3EE0-4B39-B53F-3F5112579717}" dt="2023-01-18T08:44:43.320" v="256" actId="20577"/>
        <pc:sldMkLst>
          <pc:docMk/>
          <pc:sldMk cId="1423591013" sldId="358"/>
        </pc:sldMkLst>
        <pc:spChg chg="mod">
          <ac:chgData name="William Grey" userId="37b73424-c081-4fc2-b1af-363f4f3fd4f3" providerId="ADAL" clId="{F6180B14-3EE0-4B39-B53F-3F5112579717}" dt="2023-01-18T08:43:05.216" v="142" actId="20577"/>
          <ac:spMkLst>
            <pc:docMk/>
            <pc:sldMk cId="1423591013" sldId="358"/>
            <ac:spMk id="2" creationId="{796410C9-886C-4D3A-9F89-49622D36A534}"/>
          </ac:spMkLst>
        </pc:spChg>
        <pc:spChg chg="mod">
          <ac:chgData name="William Grey" userId="37b73424-c081-4fc2-b1af-363f4f3fd4f3" providerId="ADAL" clId="{F6180B14-3EE0-4B39-B53F-3F5112579717}" dt="2023-01-18T08:44:43.320" v="256" actId="20577"/>
          <ac:spMkLst>
            <pc:docMk/>
            <pc:sldMk cId="1423591013" sldId="358"/>
            <ac:spMk id="3" creationId="{26214D9E-DEA8-4C41-8CAF-C79E683EB7F1}"/>
          </ac:spMkLst>
        </pc:spChg>
      </pc:sldChg>
      <pc:sldChg chg="addSp delSp modSp new mod">
        <pc:chgData name="William Grey" userId="37b73424-c081-4fc2-b1af-363f4f3fd4f3" providerId="ADAL" clId="{F6180B14-3EE0-4B39-B53F-3F5112579717}" dt="2023-01-18T09:12:26.253" v="783" actId="1076"/>
        <pc:sldMkLst>
          <pc:docMk/>
          <pc:sldMk cId="3051690420" sldId="359"/>
        </pc:sldMkLst>
        <pc:spChg chg="mod">
          <ac:chgData name="William Grey" userId="37b73424-c081-4fc2-b1af-363f4f3fd4f3" providerId="ADAL" clId="{F6180B14-3EE0-4B39-B53F-3F5112579717}" dt="2023-01-18T09:02:10.666" v="419" actId="20577"/>
          <ac:spMkLst>
            <pc:docMk/>
            <pc:sldMk cId="3051690420" sldId="359"/>
            <ac:spMk id="2" creationId="{DA3F06A1-3E92-43EC-808E-0EFDA0E4735A}"/>
          </ac:spMkLst>
        </pc:spChg>
        <pc:spChg chg="del">
          <ac:chgData name="William Grey" userId="37b73424-c081-4fc2-b1af-363f4f3fd4f3" providerId="ADAL" clId="{F6180B14-3EE0-4B39-B53F-3F5112579717}" dt="2023-01-18T08:58:48" v="297" actId="3680"/>
          <ac:spMkLst>
            <pc:docMk/>
            <pc:sldMk cId="3051690420" sldId="359"/>
            <ac:spMk id="3" creationId="{22E6F2E3-D358-454A-BF0F-4AD41FFA456A}"/>
          </ac:spMkLst>
        </pc:spChg>
        <pc:spChg chg="add mod">
          <ac:chgData name="William Grey" userId="37b73424-c081-4fc2-b1af-363f4f3fd4f3" providerId="ADAL" clId="{F6180B14-3EE0-4B39-B53F-3F5112579717}" dt="2023-01-18T09:12:26.253" v="783" actId="1076"/>
          <ac:spMkLst>
            <pc:docMk/>
            <pc:sldMk cId="3051690420" sldId="359"/>
            <ac:spMk id="5" creationId="{1FDE2CB4-0AAB-41D1-9BAA-C6D521BDFB0B}"/>
          </ac:spMkLst>
        </pc:spChg>
        <pc:graphicFrameChg chg="add mod ord modGraphic">
          <ac:chgData name="William Grey" userId="37b73424-c081-4fc2-b1af-363f4f3fd4f3" providerId="ADAL" clId="{F6180B14-3EE0-4B39-B53F-3F5112579717}" dt="2023-01-18T09:12:08.228" v="780" actId="1035"/>
          <ac:graphicFrameMkLst>
            <pc:docMk/>
            <pc:sldMk cId="3051690420" sldId="359"/>
            <ac:graphicFrameMk id="4" creationId="{396A396E-4456-45DC-81AF-6B331EF1FDBB}"/>
          </ac:graphicFrameMkLst>
        </pc:graphicFrameChg>
      </pc:sldChg>
      <pc:sldChg chg="modSp add mod ord">
        <pc:chgData name="William Grey" userId="37b73424-c081-4fc2-b1af-363f4f3fd4f3" providerId="ADAL" clId="{F6180B14-3EE0-4B39-B53F-3F5112579717}" dt="2023-01-18T09:29:34.200" v="1236" actId="208"/>
        <pc:sldMkLst>
          <pc:docMk/>
          <pc:sldMk cId="1762388132" sldId="360"/>
        </pc:sldMkLst>
        <pc:spChg chg="mod">
          <ac:chgData name="William Grey" userId="37b73424-c081-4fc2-b1af-363f4f3fd4f3" providerId="ADAL" clId="{F6180B14-3EE0-4B39-B53F-3F5112579717}" dt="2023-01-18T09:27:33.583" v="1183" actId="20577"/>
          <ac:spMkLst>
            <pc:docMk/>
            <pc:sldMk cId="1762388132" sldId="360"/>
            <ac:spMk id="2" creationId="{F6E31CFE-9C83-414D-8FC7-034520ED01B0}"/>
          </ac:spMkLst>
        </pc:spChg>
        <pc:spChg chg="mod">
          <ac:chgData name="William Grey" userId="37b73424-c081-4fc2-b1af-363f4f3fd4f3" providerId="ADAL" clId="{F6180B14-3EE0-4B39-B53F-3F5112579717}" dt="2023-01-18T09:29:34.200" v="1236" actId="208"/>
          <ac:spMkLst>
            <pc:docMk/>
            <pc:sldMk cId="1762388132" sldId="360"/>
            <ac:spMk id="3" creationId="{95EF2F39-0F58-4361-8C80-FFE2B933DF2A}"/>
          </ac:spMkLst>
        </pc:spChg>
      </pc:sldChg>
      <pc:sldChg chg="modSp new mod">
        <pc:chgData name="William Grey" userId="37b73424-c081-4fc2-b1af-363f4f3fd4f3" providerId="ADAL" clId="{F6180B14-3EE0-4B39-B53F-3F5112579717}" dt="2023-01-18T09:36:36.098" v="1622" actId="12"/>
        <pc:sldMkLst>
          <pc:docMk/>
          <pc:sldMk cId="131333990" sldId="361"/>
        </pc:sldMkLst>
        <pc:spChg chg="mod">
          <ac:chgData name="William Grey" userId="37b73424-c081-4fc2-b1af-363f4f3fd4f3" providerId="ADAL" clId="{F6180B14-3EE0-4B39-B53F-3F5112579717}" dt="2023-01-18T09:35:06.811" v="1491" actId="20577"/>
          <ac:spMkLst>
            <pc:docMk/>
            <pc:sldMk cId="131333990" sldId="361"/>
            <ac:spMk id="2" creationId="{8E120F86-A5EC-4B87-8EF8-2AECF3B11740}"/>
          </ac:spMkLst>
        </pc:spChg>
        <pc:spChg chg="mod">
          <ac:chgData name="William Grey" userId="37b73424-c081-4fc2-b1af-363f4f3fd4f3" providerId="ADAL" clId="{F6180B14-3EE0-4B39-B53F-3F5112579717}" dt="2023-01-18T09:36:36.098" v="1622" actId="12"/>
          <ac:spMkLst>
            <pc:docMk/>
            <pc:sldMk cId="131333990" sldId="361"/>
            <ac:spMk id="3" creationId="{0D7DBBC3-CC7A-4E2A-AB6B-22A05DF8F491}"/>
          </ac:spMkLst>
        </pc:spChg>
      </pc:sldChg>
      <pc:sldChg chg="add del">
        <pc:chgData name="William Grey" userId="37b73424-c081-4fc2-b1af-363f4f3fd4f3" providerId="ADAL" clId="{F6180B14-3EE0-4B39-B53F-3F5112579717}" dt="2023-01-18T10:19:06.670" v="3023"/>
        <pc:sldMkLst>
          <pc:docMk/>
          <pc:sldMk cId="1579761580" sldId="362"/>
        </pc:sldMkLst>
      </pc:sldChg>
      <pc:sldChg chg="delSp modSp add del mod ord">
        <pc:chgData name="William Grey" userId="37b73424-c081-4fc2-b1af-363f4f3fd4f3" providerId="ADAL" clId="{F6180B14-3EE0-4B39-B53F-3F5112579717}" dt="2023-01-18T10:26:50.453" v="3205" actId="2696"/>
        <pc:sldMkLst>
          <pc:docMk/>
          <pc:sldMk cId="2173383429" sldId="362"/>
        </pc:sldMkLst>
        <pc:spChg chg="mod">
          <ac:chgData name="William Grey" userId="37b73424-c081-4fc2-b1af-363f4f3fd4f3" providerId="ADAL" clId="{F6180B14-3EE0-4B39-B53F-3F5112579717}" dt="2023-01-18T10:23:47.882" v="3142" actId="20577"/>
          <ac:spMkLst>
            <pc:docMk/>
            <pc:sldMk cId="2173383429" sldId="362"/>
            <ac:spMk id="2" creationId="{D298BF4B-6E02-44DA-9770-56962E66A769}"/>
          </ac:spMkLst>
        </pc:spChg>
        <pc:spChg chg="mod">
          <ac:chgData name="William Grey" userId="37b73424-c081-4fc2-b1af-363f4f3fd4f3" providerId="ADAL" clId="{F6180B14-3EE0-4B39-B53F-3F5112579717}" dt="2023-01-18T10:23:19.739" v="3094" actId="1076"/>
          <ac:spMkLst>
            <pc:docMk/>
            <pc:sldMk cId="2173383429" sldId="362"/>
            <ac:spMk id="3" creationId="{295FD3A8-E6D4-4B7C-AED1-1B2EC02C9EC6}"/>
          </ac:spMkLst>
        </pc:spChg>
        <pc:spChg chg="mod">
          <ac:chgData name="William Grey" userId="37b73424-c081-4fc2-b1af-363f4f3fd4f3" providerId="ADAL" clId="{F6180B14-3EE0-4B39-B53F-3F5112579717}" dt="2023-01-18T10:26:23.637" v="3204" actId="1076"/>
          <ac:spMkLst>
            <pc:docMk/>
            <pc:sldMk cId="2173383429" sldId="362"/>
            <ac:spMk id="5" creationId="{CB96B556-C2AB-4FB0-B588-25DF5AC6F026}"/>
          </ac:spMkLst>
        </pc:spChg>
        <pc:spChg chg="del">
          <ac:chgData name="William Grey" userId="37b73424-c081-4fc2-b1af-363f4f3fd4f3" providerId="ADAL" clId="{F6180B14-3EE0-4B39-B53F-3F5112579717}" dt="2023-01-18T10:22:28.893" v="3079" actId="478"/>
          <ac:spMkLst>
            <pc:docMk/>
            <pc:sldMk cId="2173383429" sldId="362"/>
            <ac:spMk id="7" creationId="{12AC0191-E9EE-4CF6-B160-D4CD951E8C9F}"/>
          </ac:spMkLst>
        </pc:spChg>
      </pc:sldChg>
      <pc:sldChg chg="add">
        <pc:chgData name="William Grey" userId="37b73424-c081-4fc2-b1af-363f4f3fd4f3" providerId="ADAL" clId="{F6180B14-3EE0-4B39-B53F-3F5112579717}" dt="2023-01-18T10:27:07.056" v="3206"/>
        <pc:sldMkLst>
          <pc:docMk/>
          <pc:sldMk cId="3459892147" sldId="362"/>
        </pc:sldMkLst>
      </pc:sldChg>
    </pc:docChg>
  </pc:docChgLst>
  <pc:docChgLst>
    <pc:chgData name="William Grey" userId="37b73424-c081-4fc2-b1af-363f4f3fd4f3" providerId="ADAL" clId="{809ED15E-9E35-4EDF-A372-7B41F93F6D33}"/>
    <pc:docChg chg="custSel addSld modSld">
      <pc:chgData name="William Grey" userId="37b73424-c081-4fc2-b1af-363f4f3fd4f3" providerId="ADAL" clId="{809ED15E-9E35-4EDF-A372-7B41F93F6D33}" dt="2022-11-28T14:32:57.492" v="639" actId="20577"/>
      <pc:docMkLst>
        <pc:docMk/>
      </pc:docMkLst>
      <pc:sldChg chg="modSp mod">
        <pc:chgData name="William Grey" userId="37b73424-c081-4fc2-b1af-363f4f3fd4f3" providerId="ADAL" clId="{809ED15E-9E35-4EDF-A372-7B41F93F6D33}" dt="2022-11-28T14:15:14.851" v="631" actId="1076"/>
        <pc:sldMkLst>
          <pc:docMk/>
          <pc:sldMk cId="1932889203" sldId="301"/>
        </pc:sldMkLst>
        <pc:spChg chg="mod">
          <ac:chgData name="William Grey" userId="37b73424-c081-4fc2-b1af-363f4f3fd4f3" providerId="ADAL" clId="{809ED15E-9E35-4EDF-A372-7B41F93F6D33}" dt="2022-11-28T14:15:14.851" v="631" actId="1076"/>
          <ac:spMkLst>
            <pc:docMk/>
            <pc:sldMk cId="1932889203" sldId="301"/>
            <ac:spMk id="3" creationId="{9E34934D-479D-4105-9E42-D0C478E1F0EC}"/>
          </ac:spMkLst>
        </pc:spChg>
      </pc:sldChg>
      <pc:sldChg chg="modSp new mod">
        <pc:chgData name="William Grey" userId="37b73424-c081-4fc2-b1af-363f4f3fd4f3" providerId="ADAL" clId="{809ED15E-9E35-4EDF-A372-7B41F93F6D33}" dt="2022-11-28T13:03:27.285" v="482" actId="20577"/>
        <pc:sldMkLst>
          <pc:docMk/>
          <pc:sldMk cId="129818975" sldId="326"/>
        </pc:sldMkLst>
        <pc:spChg chg="mod">
          <ac:chgData name="William Grey" userId="37b73424-c081-4fc2-b1af-363f4f3fd4f3" providerId="ADAL" clId="{809ED15E-9E35-4EDF-A372-7B41F93F6D33}" dt="2022-11-28T13:00:21.316" v="4" actId="20577"/>
          <ac:spMkLst>
            <pc:docMk/>
            <pc:sldMk cId="129818975" sldId="326"/>
            <ac:spMk id="2" creationId="{DED869D9-A360-4C29-B11E-FC5D1934D0EB}"/>
          </ac:spMkLst>
        </pc:spChg>
        <pc:spChg chg="mod">
          <ac:chgData name="William Grey" userId="37b73424-c081-4fc2-b1af-363f4f3fd4f3" providerId="ADAL" clId="{809ED15E-9E35-4EDF-A372-7B41F93F6D33}" dt="2022-11-28T13:03:27.285" v="482" actId="20577"/>
          <ac:spMkLst>
            <pc:docMk/>
            <pc:sldMk cId="129818975" sldId="326"/>
            <ac:spMk id="3" creationId="{BA34CD5A-BBDF-4C60-9A59-DF559FD079E6}"/>
          </ac:spMkLst>
        </pc:spChg>
      </pc:sldChg>
      <pc:sldChg chg="modSp new mod">
        <pc:chgData name="William Grey" userId="37b73424-c081-4fc2-b1af-363f4f3fd4f3" providerId="ADAL" clId="{809ED15E-9E35-4EDF-A372-7B41F93F6D33}" dt="2022-11-28T14:32:57.492" v="639" actId="20577"/>
        <pc:sldMkLst>
          <pc:docMk/>
          <pc:sldMk cId="507809768" sldId="327"/>
        </pc:sldMkLst>
        <pc:spChg chg="mod">
          <ac:chgData name="William Grey" userId="37b73424-c081-4fc2-b1af-363f4f3fd4f3" providerId="ADAL" clId="{809ED15E-9E35-4EDF-A372-7B41F93F6D33}" dt="2022-11-28T14:13:15.530" v="505" actId="20577"/>
          <ac:spMkLst>
            <pc:docMk/>
            <pc:sldMk cId="507809768" sldId="327"/>
            <ac:spMk id="2" creationId="{CD2C5EDF-F3B3-4C26-B357-A2E4BCD4FF94}"/>
          </ac:spMkLst>
        </pc:spChg>
        <pc:spChg chg="mod">
          <ac:chgData name="William Grey" userId="37b73424-c081-4fc2-b1af-363f4f3fd4f3" providerId="ADAL" clId="{809ED15E-9E35-4EDF-A372-7B41F93F6D33}" dt="2022-11-28T14:32:57.492" v="639" actId="20577"/>
          <ac:spMkLst>
            <pc:docMk/>
            <pc:sldMk cId="507809768" sldId="327"/>
            <ac:spMk id="3" creationId="{8ED23442-D327-4D93-BBE5-E7585750967E}"/>
          </ac:spMkLst>
        </pc:spChg>
      </pc:sldChg>
    </pc:docChg>
  </pc:docChgLst>
  <pc:docChgLst>
    <pc:chgData name="William Grey" userId="37b73424-c081-4fc2-b1af-363f4f3fd4f3" providerId="ADAL" clId="{A72957D9-3073-46E3-94B0-82DA7EAFA980}"/>
    <pc:docChg chg="delSld modSld sldOrd">
      <pc:chgData name="William Grey" userId="37b73424-c081-4fc2-b1af-363f4f3fd4f3" providerId="ADAL" clId="{A72957D9-3073-46E3-94B0-82DA7EAFA980}" dt="2023-02-01T11:47:15.668" v="32" actId="20577"/>
      <pc:docMkLst>
        <pc:docMk/>
      </pc:docMkLst>
      <pc:sldChg chg="del ord">
        <pc:chgData name="William Grey" userId="37b73424-c081-4fc2-b1af-363f4f3fd4f3" providerId="ADAL" clId="{A72957D9-3073-46E3-94B0-82DA7EAFA980}" dt="2023-02-01T11:46:46.583" v="16" actId="47"/>
        <pc:sldMkLst>
          <pc:docMk/>
          <pc:sldMk cId="1635491171" sldId="279"/>
        </pc:sldMkLst>
      </pc:sldChg>
      <pc:sldChg chg="modSp mod">
        <pc:chgData name="William Grey" userId="37b73424-c081-4fc2-b1af-363f4f3fd4f3" providerId="ADAL" clId="{A72957D9-3073-46E3-94B0-82DA7EAFA980}" dt="2023-02-01T11:46:59.276" v="28" actId="20577"/>
        <pc:sldMkLst>
          <pc:docMk/>
          <pc:sldMk cId="1017581229" sldId="307"/>
        </pc:sldMkLst>
        <pc:spChg chg="mod">
          <ac:chgData name="William Grey" userId="37b73424-c081-4fc2-b1af-363f4f3fd4f3" providerId="ADAL" clId="{A72957D9-3073-46E3-94B0-82DA7EAFA980}" dt="2023-02-01T11:46:59.276" v="28" actId="20577"/>
          <ac:spMkLst>
            <pc:docMk/>
            <pc:sldMk cId="1017581229" sldId="307"/>
            <ac:spMk id="3" creationId="{BFB00E35-44DE-42CE-845B-1BE94B757FB7}"/>
          </ac:spMkLst>
        </pc:spChg>
      </pc:sldChg>
      <pc:sldChg chg="del">
        <pc:chgData name="William Grey" userId="37b73424-c081-4fc2-b1af-363f4f3fd4f3" providerId="ADAL" clId="{A72957D9-3073-46E3-94B0-82DA7EAFA980}" dt="2023-02-01T11:46:45.618" v="15" actId="47"/>
        <pc:sldMkLst>
          <pc:docMk/>
          <pc:sldMk cId="2541696816" sldId="311"/>
        </pc:sldMkLst>
      </pc:sldChg>
      <pc:sldChg chg="del">
        <pc:chgData name="William Grey" userId="37b73424-c081-4fc2-b1af-363f4f3fd4f3" providerId="ADAL" clId="{A72957D9-3073-46E3-94B0-82DA7EAFA980}" dt="2023-02-01T11:46:44.565" v="14" actId="47"/>
        <pc:sldMkLst>
          <pc:docMk/>
          <pc:sldMk cId="4038898531" sldId="313"/>
        </pc:sldMkLst>
      </pc:sldChg>
      <pc:sldChg chg="del">
        <pc:chgData name="William Grey" userId="37b73424-c081-4fc2-b1af-363f4f3fd4f3" providerId="ADAL" clId="{A72957D9-3073-46E3-94B0-82DA7EAFA980}" dt="2023-02-01T11:46:44.007" v="13" actId="47"/>
        <pc:sldMkLst>
          <pc:docMk/>
          <pc:sldMk cId="680278636" sldId="314"/>
        </pc:sldMkLst>
      </pc:sldChg>
      <pc:sldChg chg="del">
        <pc:chgData name="William Grey" userId="37b73424-c081-4fc2-b1af-363f4f3fd4f3" providerId="ADAL" clId="{A72957D9-3073-46E3-94B0-82DA7EAFA980}" dt="2023-02-01T11:46:42.671" v="12" actId="47"/>
        <pc:sldMkLst>
          <pc:docMk/>
          <pc:sldMk cId="3187390659" sldId="315"/>
        </pc:sldMkLst>
      </pc:sldChg>
      <pc:sldChg chg="del">
        <pc:chgData name="William Grey" userId="37b73424-c081-4fc2-b1af-363f4f3fd4f3" providerId="ADAL" clId="{A72957D9-3073-46E3-94B0-82DA7EAFA980}" dt="2023-02-01T11:46:41.954" v="11" actId="47"/>
        <pc:sldMkLst>
          <pc:docMk/>
          <pc:sldMk cId="238114374" sldId="316"/>
        </pc:sldMkLst>
      </pc:sldChg>
      <pc:sldChg chg="del">
        <pc:chgData name="William Grey" userId="37b73424-c081-4fc2-b1af-363f4f3fd4f3" providerId="ADAL" clId="{A72957D9-3073-46E3-94B0-82DA7EAFA980}" dt="2023-02-01T11:46:41.636" v="10" actId="47"/>
        <pc:sldMkLst>
          <pc:docMk/>
          <pc:sldMk cId="3756174265" sldId="318"/>
        </pc:sldMkLst>
      </pc:sldChg>
      <pc:sldChg chg="del">
        <pc:chgData name="William Grey" userId="37b73424-c081-4fc2-b1af-363f4f3fd4f3" providerId="ADAL" clId="{A72957D9-3073-46E3-94B0-82DA7EAFA980}" dt="2023-02-01T11:46:38.294" v="9" actId="47"/>
        <pc:sldMkLst>
          <pc:docMk/>
          <pc:sldMk cId="27814506" sldId="319"/>
        </pc:sldMkLst>
      </pc:sldChg>
      <pc:sldChg chg="del">
        <pc:chgData name="William Grey" userId="37b73424-c081-4fc2-b1af-363f4f3fd4f3" providerId="ADAL" clId="{A72957D9-3073-46E3-94B0-82DA7EAFA980}" dt="2023-02-01T11:46:37.248" v="6" actId="47"/>
        <pc:sldMkLst>
          <pc:docMk/>
          <pc:sldMk cId="2277691652" sldId="321"/>
        </pc:sldMkLst>
      </pc:sldChg>
      <pc:sldChg chg="del">
        <pc:chgData name="William Grey" userId="37b73424-c081-4fc2-b1af-363f4f3fd4f3" providerId="ADAL" clId="{A72957D9-3073-46E3-94B0-82DA7EAFA980}" dt="2023-02-01T11:46:36.928" v="4" actId="47"/>
        <pc:sldMkLst>
          <pc:docMk/>
          <pc:sldMk cId="385556210" sldId="322"/>
        </pc:sldMkLst>
      </pc:sldChg>
      <pc:sldChg chg="del">
        <pc:chgData name="William Grey" userId="37b73424-c081-4fc2-b1af-363f4f3fd4f3" providerId="ADAL" clId="{A72957D9-3073-46E3-94B0-82DA7EAFA980}" dt="2023-02-01T11:46:37.079" v="5" actId="47"/>
        <pc:sldMkLst>
          <pc:docMk/>
          <pc:sldMk cId="1270238289" sldId="323"/>
        </pc:sldMkLst>
      </pc:sldChg>
      <pc:sldChg chg="del">
        <pc:chgData name="William Grey" userId="37b73424-c081-4fc2-b1af-363f4f3fd4f3" providerId="ADAL" clId="{A72957D9-3073-46E3-94B0-82DA7EAFA980}" dt="2023-02-01T11:46:36.714" v="3" actId="47"/>
        <pc:sldMkLst>
          <pc:docMk/>
          <pc:sldMk cId="957629529" sldId="324"/>
        </pc:sldMkLst>
      </pc:sldChg>
      <pc:sldChg chg="del">
        <pc:chgData name="William Grey" userId="37b73424-c081-4fc2-b1af-363f4f3fd4f3" providerId="ADAL" clId="{A72957D9-3073-46E3-94B0-82DA7EAFA980}" dt="2023-02-01T11:46:37.466" v="7" actId="47"/>
        <pc:sldMkLst>
          <pc:docMk/>
          <pc:sldMk cId="2730841900" sldId="325"/>
        </pc:sldMkLst>
      </pc:sldChg>
      <pc:sldChg chg="del">
        <pc:chgData name="William Grey" userId="37b73424-c081-4fc2-b1af-363f4f3fd4f3" providerId="ADAL" clId="{A72957D9-3073-46E3-94B0-82DA7EAFA980}" dt="2023-02-01T11:46:36.421" v="2" actId="47"/>
        <pc:sldMkLst>
          <pc:docMk/>
          <pc:sldMk cId="1060559746" sldId="326"/>
        </pc:sldMkLst>
      </pc:sldChg>
      <pc:sldChg chg="del">
        <pc:chgData name="William Grey" userId="37b73424-c081-4fc2-b1af-363f4f3fd4f3" providerId="ADAL" clId="{A72957D9-3073-46E3-94B0-82DA7EAFA980}" dt="2023-02-01T11:46:48.075" v="17" actId="47"/>
        <pc:sldMkLst>
          <pc:docMk/>
          <pc:sldMk cId="3143045267" sldId="357"/>
        </pc:sldMkLst>
      </pc:sldChg>
      <pc:sldChg chg="modSp mod">
        <pc:chgData name="William Grey" userId="37b73424-c081-4fc2-b1af-363f4f3fd4f3" providerId="ADAL" clId="{A72957D9-3073-46E3-94B0-82DA7EAFA980}" dt="2023-02-01T11:47:15.668" v="32" actId="20577"/>
        <pc:sldMkLst>
          <pc:docMk/>
          <pc:sldMk cId="1423591013" sldId="358"/>
        </pc:sldMkLst>
        <pc:spChg chg="mod">
          <ac:chgData name="William Grey" userId="37b73424-c081-4fc2-b1af-363f4f3fd4f3" providerId="ADAL" clId="{A72957D9-3073-46E3-94B0-82DA7EAFA980}" dt="2023-02-01T11:47:15.668" v="32" actId="20577"/>
          <ac:spMkLst>
            <pc:docMk/>
            <pc:sldMk cId="1423591013" sldId="358"/>
            <ac:spMk id="3" creationId="{26214D9E-DEA8-4C41-8CAF-C79E683EB7F1}"/>
          </ac:spMkLst>
        </pc:spChg>
      </pc:sldChg>
      <pc:sldChg chg="del">
        <pc:chgData name="William Grey" userId="37b73424-c081-4fc2-b1af-363f4f3fd4f3" providerId="ADAL" clId="{A72957D9-3073-46E3-94B0-82DA7EAFA980}" dt="2023-02-01T11:46:37.808" v="8" actId="47"/>
        <pc:sldMkLst>
          <pc:docMk/>
          <pc:sldMk cId="3459892147" sldId="3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931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41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37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322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950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38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888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724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23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10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79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BEB30F2B-1F6E-E6E3-71E0-72A88AEADD85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EDC6EE-10D4-64BA-099E-E6394BC49DBD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73DF8A1-936A-7D46-4A37-A774D50A0B5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322C860-E277-F925-0CD5-2230639F703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24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sqlitebrowser.org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python-sqlite/books-db-1.p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AE5A2-3687-47EE-BE4F-E8670B14A8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Python and </a:t>
            </a:r>
            <a:r>
              <a:rPr lang="en-GB" dirty="0" err="1"/>
              <a:t>Sqlite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7DF638-5DD1-4566-BE2B-D87F8E8F2F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6105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31CFE-9C83-414D-8FC7-034520ED0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Inserting values into the table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F2F39-0F58-4361-8C80-FFE2B933D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307" y="1176269"/>
            <a:ext cx="12073467" cy="4846108"/>
          </a:xfrm>
          <a:ln>
            <a:solidFill>
              <a:srgbClr val="92D05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</a:rPr>
              <a:t># Auto adding the value for the primary key using NULL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onsolas" panose="020B0609020204030204" pitchFamily="49" charset="0"/>
              </a:rPr>
              <a:t>db</a:t>
            </a:r>
            <a:r>
              <a:rPr lang="en-GB" b="1" dirty="0" err="1">
                <a:latin typeface="Consolas" panose="020B0609020204030204" pitchFamily="49" charset="0"/>
              </a:rPr>
              <a:t>.</a:t>
            </a:r>
            <a:r>
              <a:rPr lang="en-GB" dirty="0" err="1">
                <a:latin typeface="Consolas" panose="020B0609020204030204" pitchFamily="49" charset="0"/>
              </a:rPr>
              <a:t>execute</a:t>
            </a:r>
            <a:r>
              <a:rPr lang="en-GB" b="1" dirty="0">
                <a:latin typeface="Consolas" panose="020B0609020204030204" pitchFamily="49" charset="0"/>
              </a:rPr>
              <a:t>(</a:t>
            </a:r>
            <a:r>
              <a:rPr lang="en-GB" dirty="0">
                <a:latin typeface="Consolas" panose="020B0609020204030204" pitchFamily="49" charset="0"/>
              </a:rPr>
              <a:t>"""INSERT INTO books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nsolas" panose="020B0609020204030204" pitchFamily="49" charset="0"/>
              </a:rPr>
              <a:t> (</a:t>
            </a:r>
            <a:r>
              <a:rPr lang="en-GB" dirty="0" err="1">
                <a:latin typeface="Consolas" panose="020B0609020204030204" pitchFamily="49" charset="0"/>
              </a:rPr>
              <a:t>bookID,author_firstname,author_surname,title,year,publisher</a:t>
            </a:r>
            <a:r>
              <a:rPr lang="en-GB" dirty="0">
                <a:latin typeface="Consolas" panose="020B0609020204030204" pitchFamily="49" charset="0"/>
              </a:rPr>
              <a:t>)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nsolas" panose="020B0609020204030204" pitchFamily="49" charset="0"/>
              </a:rPr>
              <a:t> VALUES (</a:t>
            </a:r>
            <a:r>
              <a:rPr lang="en-GB" dirty="0" err="1">
                <a:latin typeface="Consolas" panose="020B0609020204030204" pitchFamily="49" charset="0"/>
              </a:rPr>
              <a:t>NULL,'Michael','Morpurgo','Private</a:t>
            </a:r>
            <a:r>
              <a:rPr lang="en-GB" dirty="0">
                <a:latin typeface="Consolas" panose="020B0609020204030204" pitchFamily="49" charset="0"/>
              </a:rPr>
              <a:t> Peaceful’, 2003,'HarperCollins')"""</a:t>
            </a:r>
            <a:r>
              <a:rPr lang="en-GB" b="1" dirty="0">
                <a:latin typeface="Consolas" panose="020B0609020204030204" pitchFamily="49" charset="0"/>
              </a:rPr>
              <a:t>)</a:t>
            </a:r>
            <a:endParaRPr lang="en-GB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</a:rPr>
              <a:t># Insertion using variables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onsolas" panose="020B0609020204030204" pitchFamily="49" charset="0"/>
              </a:rPr>
              <a:t>author_surname</a:t>
            </a:r>
            <a:r>
              <a:rPr lang="en-GB" b="1" dirty="0">
                <a:latin typeface="Consolas" panose="020B0609020204030204" pitchFamily="49" charset="0"/>
              </a:rPr>
              <a:t>=</a:t>
            </a:r>
            <a:r>
              <a:rPr lang="en-GB" dirty="0">
                <a:latin typeface="Consolas" panose="020B0609020204030204" pitchFamily="49" charset="0"/>
              </a:rPr>
              <a:t>"Dahl"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nsolas" panose="020B0609020204030204" pitchFamily="49" charset="0"/>
              </a:rPr>
              <a:t>title</a:t>
            </a:r>
            <a:r>
              <a:rPr lang="en-GB" b="1" dirty="0">
                <a:latin typeface="Consolas" panose="020B0609020204030204" pitchFamily="49" charset="0"/>
              </a:rPr>
              <a:t>=</a:t>
            </a:r>
            <a:r>
              <a:rPr lang="en-GB" dirty="0">
                <a:latin typeface="Consolas" panose="020B0609020204030204" pitchFamily="49" charset="0"/>
              </a:rPr>
              <a:t>"The BFG"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nsolas" panose="020B0609020204030204" pitchFamily="49" charset="0"/>
              </a:rPr>
              <a:t>publisher</a:t>
            </a:r>
            <a:r>
              <a:rPr lang="en-GB" b="1" dirty="0">
                <a:latin typeface="Consolas" panose="020B0609020204030204" pitchFamily="49" charset="0"/>
              </a:rPr>
              <a:t>=</a:t>
            </a:r>
            <a:r>
              <a:rPr lang="en-GB" dirty="0">
                <a:latin typeface="Consolas" panose="020B0609020204030204" pitchFamily="49" charset="0"/>
              </a:rPr>
              <a:t>"Penguin"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onsolas" panose="020B0609020204030204" pitchFamily="49" charset="0"/>
              </a:rPr>
              <a:t>db</a:t>
            </a:r>
            <a:r>
              <a:rPr lang="en-GB" b="1" dirty="0" err="1">
                <a:latin typeface="Consolas" panose="020B0609020204030204" pitchFamily="49" charset="0"/>
              </a:rPr>
              <a:t>.</a:t>
            </a:r>
            <a:r>
              <a:rPr lang="en-GB" dirty="0" err="1">
                <a:latin typeface="Consolas" panose="020B0609020204030204" pitchFamily="49" charset="0"/>
              </a:rPr>
              <a:t>execute</a:t>
            </a:r>
            <a:r>
              <a:rPr lang="en-GB" b="1" dirty="0">
                <a:latin typeface="Consolas" panose="020B0609020204030204" pitchFamily="49" charset="0"/>
              </a:rPr>
              <a:t>(</a:t>
            </a:r>
            <a:r>
              <a:rPr lang="en-GB" dirty="0">
                <a:latin typeface="Consolas" panose="020B0609020204030204" pitchFamily="49" charset="0"/>
              </a:rPr>
              <a:t>"""INSERT INTO books(</a:t>
            </a:r>
            <a:r>
              <a:rPr lang="en-GB" dirty="0" err="1">
                <a:latin typeface="Consolas" panose="020B0609020204030204" pitchFamily="49" charset="0"/>
              </a:rPr>
              <a:t>bookID,author_surname,title,publisher</a:t>
            </a:r>
            <a:r>
              <a:rPr lang="en-GB" dirty="0">
                <a:latin typeface="Consolas" panose="020B0609020204030204" pitchFamily="49" charset="0"/>
              </a:rPr>
              <a:t>)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nsolas" panose="020B0609020204030204" pitchFamily="49" charset="0"/>
              </a:rPr>
              <a:t>VALUES (NULL,?,?,?)"""</a:t>
            </a:r>
            <a:r>
              <a:rPr lang="en-GB" b="1" dirty="0">
                <a:latin typeface="Consolas" panose="020B0609020204030204" pitchFamily="49" charset="0"/>
              </a:rPr>
              <a:t>,(</a:t>
            </a:r>
            <a:r>
              <a:rPr lang="en-GB" dirty="0" err="1">
                <a:latin typeface="Consolas" panose="020B0609020204030204" pitchFamily="49" charset="0"/>
              </a:rPr>
              <a:t>author</a:t>
            </a:r>
            <a:r>
              <a:rPr lang="en-GB" b="1" dirty="0" err="1">
                <a:latin typeface="Consolas" panose="020B0609020204030204" pitchFamily="49" charset="0"/>
              </a:rPr>
              <a:t>,</a:t>
            </a:r>
            <a:r>
              <a:rPr lang="en-GB" dirty="0" err="1">
                <a:latin typeface="Consolas" panose="020B0609020204030204" pitchFamily="49" charset="0"/>
              </a:rPr>
              <a:t>title</a:t>
            </a:r>
            <a:r>
              <a:rPr lang="en-GB" b="1" dirty="0" err="1">
                <a:latin typeface="Consolas" panose="020B0609020204030204" pitchFamily="49" charset="0"/>
              </a:rPr>
              <a:t>,</a:t>
            </a:r>
            <a:r>
              <a:rPr lang="en-GB" dirty="0" err="1">
                <a:latin typeface="Consolas" panose="020B0609020204030204" pitchFamily="49" charset="0"/>
              </a:rPr>
              <a:t>publisher</a:t>
            </a:r>
            <a:r>
              <a:rPr lang="en-GB" b="1" dirty="0">
                <a:latin typeface="Consolas" panose="020B0609020204030204" pitchFamily="49" charset="0"/>
              </a:rPr>
              <a:t>))</a:t>
            </a:r>
            <a:endParaRPr lang="en-GB" dirty="0">
              <a:latin typeface="Consolas" panose="020B0609020204030204" pitchFamily="49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611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BDBC9-444B-4B84-8C71-239BDEA1E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Commit and close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D4694-99CD-49FD-94F9-93B1691D4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156" y="1495326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We need to ensure that operations are committed using: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conn.commit</a:t>
            </a:r>
            <a:r>
              <a:rPr lang="en-GB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For the final operation we need to close the database:</a:t>
            </a: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conn.close</a:t>
            </a:r>
            <a:r>
              <a:rPr lang="en-GB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7930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ECB5B-DA20-4B7A-B3A7-6C541AEAA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Selecting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EA76-0A8E-4E65-B92D-4671AAB80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931709"/>
            <a:ext cx="10515600" cy="118506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dirty="0"/>
              <a:t>It is often necessary to get values from databases and put them into a variable. This can be done using the </a:t>
            </a:r>
            <a:r>
              <a:rPr lang="en-GB" dirty="0" err="1">
                <a:latin typeface="Consolas" panose="020B0609020204030204" pitchFamily="49" charset="0"/>
              </a:rPr>
              <a:t>fetchone</a:t>
            </a:r>
            <a:r>
              <a:rPr lang="en-GB" i="1" dirty="0"/>
              <a:t> </a:t>
            </a:r>
            <a:r>
              <a:rPr lang="en-GB" dirty="0"/>
              <a:t>and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fetchall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/>
              <a:t>all methods.</a:t>
            </a:r>
          </a:p>
          <a:p>
            <a:pPr marL="0" indent="0">
              <a:lnSpc>
                <a:spcPct val="110000"/>
              </a:lnSpc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2275365-DA38-43ED-B9D2-670186637180}"/>
              </a:ext>
            </a:extLst>
          </p:cNvPr>
          <p:cNvSpPr txBox="1">
            <a:spLocks/>
          </p:cNvSpPr>
          <p:nvPr/>
        </p:nvSpPr>
        <p:spPr>
          <a:xfrm>
            <a:off x="838200" y="211677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GB" dirty="0">
                <a:latin typeface="Consolas" panose="020B0609020204030204" pitchFamily="49" charset="0"/>
              </a:rPr>
              <a:t>conn = sqlite3.connect('</a:t>
            </a:r>
            <a:r>
              <a:rPr lang="en-GB" dirty="0" err="1">
                <a:latin typeface="Consolas" panose="020B0609020204030204" pitchFamily="49" charset="0"/>
              </a:rPr>
              <a:t>database.db</a:t>
            </a:r>
            <a:r>
              <a:rPr lang="en-GB" dirty="0">
                <a:latin typeface="Consolas" panose="020B0609020204030204" pitchFamily="49" charset="0"/>
              </a:rPr>
              <a:t>') 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GB" dirty="0" err="1">
                <a:latin typeface="Consolas" panose="020B0609020204030204" pitchFamily="49" charset="0"/>
              </a:rPr>
              <a:t>db</a:t>
            </a:r>
            <a:r>
              <a:rPr lang="en-GB" dirty="0">
                <a:latin typeface="Consolas" panose="020B0609020204030204" pitchFamily="49" charset="0"/>
              </a:rPr>
              <a:t> = </a:t>
            </a:r>
            <a:r>
              <a:rPr lang="en-GB" dirty="0" err="1">
                <a:latin typeface="Consolas" panose="020B0609020204030204" pitchFamily="49" charset="0"/>
              </a:rPr>
              <a:t>conn.cursor</a:t>
            </a:r>
            <a:r>
              <a:rPr lang="en-GB" dirty="0">
                <a:latin typeface="Consolas" panose="020B0609020204030204" pitchFamily="49" charset="0"/>
              </a:rPr>
              <a:t>() 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GB" dirty="0" err="1">
                <a:latin typeface="Consolas" panose="020B0609020204030204" pitchFamily="49" charset="0"/>
              </a:rPr>
              <a:t>db.execute</a:t>
            </a:r>
            <a:r>
              <a:rPr lang="en-GB" dirty="0">
                <a:latin typeface="Consolas" panose="020B0609020204030204" pitchFamily="49" charset="0"/>
              </a:rPr>
              <a:t>("SELECT * FROM books") 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GB" dirty="0">
                <a:latin typeface="Consolas" panose="020B0609020204030204" pitchFamily="49" charset="0"/>
              </a:rPr>
              <a:t>data = </a:t>
            </a:r>
            <a:r>
              <a:rPr lang="en-GB" dirty="0" err="1">
                <a:latin typeface="Consolas" panose="020B0609020204030204" pitchFamily="49" charset="0"/>
              </a:rPr>
              <a:t>db.fetchall</a:t>
            </a:r>
            <a:r>
              <a:rPr lang="en-GB" dirty="0">
                <a:latin typeface="Consolas" panose="020B0609020204030204" pitchFamily="49" charset="0"/>
              </a:rPr>
              <a:t>() 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GB" dirty="0">
                <a:latin typeface="Consolas" panose="020B0609020204030204" pitchFamily="49" charset="0"/>
              </a:rPr>
              <a:t>print(data[0][0]) 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GB" dirty="0">
                <a:latin typeface="Consolas" panose="020B0609020204030204" pitchFamily="49" charset="0"/>
              </a:rPr>
              <a:t>data = </a:t>
            </a:r>
            <a:r>
              <a:rPr lang="en-GB" dirty="0" err="1">
                <a:latin typeface="Consolas" panose="020B0609020204030204" pitchFamily="49" charset="0"/>
              </a:rPr>
              <a:t>db.fetchone</a:t>
            </a:r>
            <a:r>
              <a:rPr lang="en-GB" dirty="0">
                <a:latin typeface="Consolas" panose="020B0609020204030204" pitchFamily="49" charset="0"/>
              </a:rPr>
              <a:t>() 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GB" dirty="0">
                <a:latin typeface="Consolas" panose="020B0609020204030204" pitchFamily="49" charset="0"/>
              </a:rPr>
              <a:t>print(data[0]) </a:t>
            </a:r>
          </a:p>
        </p:txBody>
      </p:sp>
    </p:spTree>
    <p:extLst>
      <p:ext uri="{BB962C8B-B14F-4D97-AF65-F5344CB8AC3E}">
        <p14:creationId xmlns:p14="http://schemas.microsoft.com/office/powerpoint/2010/main" val="3518409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FFE99-E89D-426A-981B-14AC4B622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 the code: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87BCD-BDD4-416D-B7BC-3B927EA66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27056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Add the all records from the books database. Use the variety of insertion method demonstrated.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What happens if you give the same value for the primary key for more that one record?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What happens when you remove PRIMARY KEY from create tables, what happens now?</a:t>
            </a:r>
          </a:p>
        </p:txBody>
      </p:sp>
    </p:spTree>
    <p:extLst>
      <p:ext uri="{BB962C8B-B14F-4D97-AF65-F5344CB8AC3E}">
        <p14:creationId xmlns:p14="http://schemas.microsoft.com/office/powerpoint/2010/main" val="1317040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20F86-A5EC-4B87-8EF8-2AECF3B11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Checking the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DBBC3-CC7A-4E2A-AB6B-22A05DF8F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You can check the database using the desktop app </a:t>
            </a:r>
            <a:r>
              <a:rPr lang="en-GB" dirty="0" err="1"/>
              <a:t>sqlitebrowser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It can be downloaded from </a:t>
            </a:r>
            <a:r>
              <a:rPr lang="en-GB" dirty="0">
                <a:hlinkClick r:id="rId2"/>
              </a:rPr>
              <a:t>DB Browser for SQLite (sqlitebrowser.org)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33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AEEF3-819D-46A9-A316-EF85BA3F5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Useful print subroutine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A5D9F-E5B4-4B05-ABCF-725A14656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147314"/>
            <a:ext cx="6291470" cy="5226982"/>
          </a:xfrm>
          <a:ln>
            <a:solidFill>
              <a:srgbClr val="92D05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</a:rPr>
              <a:t># Function that prints out a table 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</a:rPr>
              <a:t># using SQL select command 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def </a:t>
            </a:r>
            <a:r>
              <a:rPr lang="en-GB" sz="1800" dirty="0" err="1">
                <a:latin typeface="Consolas" panose="020B0609020204030204" pitchFamily="49" charset="0"/>
              </a:rPr>
              <a:t>print_table</a:t>
            </a:r>
            <a:r>
              <a:rPr lang="en-GB" sz="1800" dirty="0">
                <a:latin typeface="Consolas" panose="020B0609020204030204" pitchFamily="49" charset="0"/>
              </a:rPr>
              <a:t>(</a:t>
            </a:r>
            <a:r>
              <a:rPr lang="en-GB" sz="1800" dirty="0" err="1">
                <a:latin typeface="Consolas" panose="020B0609020204030204" pitchFamily="49" charset="0"/>
              </a:rPr>
              <a:t>sql</a:t>
            </a:r>
            <a:r>
              <a:rPr lang="en-GB" sz="1800" dirty="0">
                <a:latin typeface="Consolas" panose="020B0609020204030204" pitchFamily="49" charset="0"/>
              </a:rPr>
              <a:t>):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conn = sqlite3.connect("</a:t>
            </a:r>
            <a:r>
              <a:rPr lang="en-GB" sz="1800" dirty="0" err="1">
                <a:latin typeface="Consolas" panose="020B0609020204030204" pitchFamily="49" charset="0"/>
              </a:rPr>
              <a:t>database.db</a:t>
            </a:r>
            <a:r>
              <a:rPr lang="en-GB" sz="1800" dirty="0">
                <a:latin typeface="Consolas" panose="020B0609020204030204" pitchFamily="49" charset="0"/>
              </a:rPr>
              <a:t>") 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</a:t>
            </a:r>
            <a:r>
              <a:rPr lang="en-GB" sz="1800" dirty="0" err="1">
                <a:latin typeface="Consolas" panose="020B0609020204030204" pitchFamily="49" charset="0"/>
              </a:rPr>
              <a:t>db</a:t>
            </a:r>
            <a:r>
              <a:rPr lang="en-GB" sz="1800" dirty="0">
                <a:latin typeface="Consolas" panose="020B0609020204030204" pitchFamily="49" charset="0"/>
              </a:rPr>
              <a:t> = </a:t>
            </a:r>
            <a:r>
              <a:rPr lang="en-GB" sz="1800" dirty="0" err="1">
                <a:latin typeface="Consolas" panose="020B0609020204030204" pitchFamily="49" charset="0"/>
              </a:rPr>
              <a:t>conn.cursor</a:t>
            </a:r>
            <a:r>
              <a:rPr lang="en-GB" sz="180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</a:t>
            </a:r>
            <a:r>
              <a:rPr lang="en-GB" sz="1800" dirty="0" err="1">
                <a:latin typeface="Consolas" panose="020B0609020204030204" pitchFamily="49" charset="0"/>
              </a:rPr>
              <a:t>db.execute</a:t>
            </a:r>
            <a:r>
              <a:rPr lang="en-GB" sz="1800" dirty="0">
                <a:latin typeface="Consolas" panose="020B0609020204030204" pitchFamily="49" charset="0"/>
              </a:rPr>
              <a:t>(</a:t>
            </a:r>
            <a:r>
              <a:rPr lang="en-GB" sz="1800" dirty="0" err="1">
                <a:latin typeface="Consolas" panose="020B0609020204030204" pitchFamily="49" charset="0"/>
              </a:rPr>
              <a:t>sql</a:t>
            </a:r>
            <a:r>
              <a:rPr lang="en-GB" sz="1800" dirty="0">
                <a:latin typeface="Consolas" panose="020B0609020204030204" pitchFamily="49" charset="0"/>
              </a:rPr>
              <a:t>) 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</a:t>
            </a:r>
            <a:r>
              <a:rPr lang="en-GB" sz="1800" dirty="0" err="1">
                <a:latin typeface="Consolas" panose="020B0609020204030204" pitchFamily="49" charset="0"/>
              </a:rPr>
              <a:t>all_rows</a:t>
            </a:r>
            <a:r>
              <a:rPr lang="en-GB" sz="1800" dirty="0">
                <a:latin typeface="Consolas" panose="020B0609020204030204" pitchFamily="49" charset="0"/>
              </a:rPr>
              <a:t> = </a:t>
            </a:r>
            <a:r>
              <a:rPr lang="en-GB" sz="1800" dirty="0" err="1">
                <a:latin typeface="Consolas" panose="020B0609020204030204" pitchFamily="49" charset="0"/>
              </a:rPr>
              <a:t>db.fetchall</a:t>
            </a:r>
            <a:r>
              <a:rPr lang="en-GB" sz="1800" dirty="0">
                <a:latin typeface="Consolas" panose="020B0609020204030204" pitchFamily="49" charset="0"/>
              </a:rPr>
              <a:t>() 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for row in </a:t>
            </a:r>
            <a:r>
              <a:rPr lang="en-GB" sz="1800" dirty="0" err="1">
                <a:latin typeface="Consolas" panose="020B0609020204030204" pitchFamily="49" charset="0"/>
              </a:rPr>
              <a:t>all_rows</a:t>
            </a:r>
            <a:r>
              <a:rPr lang="en-GB" sz="1800" dirty="0">
                <a:latin typeface="Consolas" panose="020B0609020204030204" pitchFamily="49" charset="0"/>
              </a:rPr>
              <a:t>: 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 for </a:t>
            </a:r>
            <a:r>
              <a:rPr lang="en-GB" sz="1800" dirty="0" err="1">
                <a:latin typeface="Consolas" panose="020B0609020204030204" pitchFamily="49" charset="0"/>
              </a:rPr>
              <a:t>i</a:t>
            </a:r>
            <a:r>
              <a:rPr lang="en-GB" sz="1800" dirty="0">
                <a:latin typeface="Consolas" panose="020B0609020204030204" pitchFamily="49" charset="0"/>
              </a:rPr>
              <a:t> in row: 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  print(</a:t>
            </a:r>
            <a:r>
              <a:rPr lang="en-GB" sz="1800" dirty="0" err="1">
                <a:latin typeface="Consolas" panose="020B0609020204030204" pitchFamily="49" charset="0"/>
              </a:rPr>
              <a:t>i</a:t>
            </a:r>
            <a:r>
              <a:rPr lang="en-GB" sz="1800" dirty="0">
                <a:latin typeface="Consolas" panose="020B0609020204030204" pitchFamily="49" charset="0"/>
              </a:rPr>
              <a:t>, end=' | \t')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 print() 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print()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</a:t>
            </a:r>
            <a:r>
              <a:rPr lang="en-GB" sz="1800" dirty="0" err="1">
                <a:latin typeface="Consolas" panose="020B0609020204030204" pitchFamily="49" charset="0"/>
              </a:rPr>
              <a:t>conn.commit</a:t>
            </a:r>
            <a:r>
              <a:rPr lang="en-GB" sz="180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</a:t>
            </a:r>
            <a:r>
              <a:rPr lang="en-GB" sz="1800" dirty="0" err="1">
                <a:latin typeface="Consolas" panose="020B0609020204030204" pitchFamily="49" charset="0"/>
              </a:rPr>
              <a:t>conn.close</a:t>
            </a:r>
            <a:r>
              <a:rPr lang="en-GB" sz="1800" dirty="0">
                <a:latin typeface="Consolas" panose="020B06090202040302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737326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13C15-8B7D-43C9-895A-D0D7CC100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Select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B7A3E-729B-475A-95CC-A2DDEF38C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174" y="1166076"/>
            <a:ext cx="10515600" cy="35251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We can call </a:t>
            </a:r>
            <a:r>
              <a:rPr lang="en-GB" dirty="0" err="1">
                <a:latin typeface="Consolas" panose="020B0609020204030204" pitchFamily="49" charset="0"/>
              </a:rPr>
              <a:t>print_table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/>
              <a:t>to view the contents of the database</a:t>
            </a:r>
          </a:p>
          <a:p>
            <a:pPr marL="0" indent="0">
              <a:buNone/>
            </a:pPr>
            <a:endParaRPr lang="en-GB" b="1" dirty="0">
              <a:solidFill>
                <a:srgbClr val="00008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To call this function we use: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sql</a:t>
            </a:r>
            <a:r>
              <a:rPr lang="en-GB" b="1" dirty="0">
                <a:latin typeface="Consolas" panose="020B0609020204030204" pitchFamily="49" charset="0"/>
              </a:rPr>
              <a:t>=</a:t>
            </a:r>
            <a:r>
              <a:rPr lang="en-GB" dirty="0">
                <a:latin typeface="Consolas" panose="020B0609020204030204" pitchFamily="49" charset="0"/>
              </a:rPr>
              <a:t>"SELECT * FROM books" 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print_table</a:t>
            </a:r>
            <a:r>
              <a:rPr lang="en-GB" b="1" dirty="0">
                <a:latin typeface="Consolas" panose="020B0609020204030204" pitchFamily="49" charset="0"/>
              </a:rPr>
              <a:t>(</a:t>
            </a:r>
            <a:r>
              <a:rPr lang="en-GB" dirty="0" err="1">
                <a:latin typeface="Consolas" panose="020B0609020204030204" pitchFamily="49" charset="0"/>
              </a:rPr>
              <a:t>sql</a:t>
            </a:r>
            <a:r>
              <a:rPr lang="en-GB" b="1" dirty="0">
                <a:latin typeface="Consolas" panose="020B0609020204030204" pitchFamily="49" charset="0"/>
              </a:rPr>
              <a:t>)</a:t>
            </a:r>
            <a:endParaRPr lang="en-GB" dirty="0">
              <a:latin typeface="Consolas" panose="020B0609020204030204" pitchFamily="49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69252A2-4C11-4BD8-A118-AF6E19DA7730}"/>
              </a:ext>
            </a:extLst>
          </p:cNvPr>
          <p:cNvSpPr txBox="1">
            <a:spLocks/>
          </p:cNvSpPr>
          <p:nvPr/>
        </p:nvSpPr>
        <p:spPr>
          <a:xfrm>
            <a:off x="679174" y="4691270"/>
            <a:ext cx="10515600" cy="78187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Modify the code by adding the </a:t>
            </a:r>
            <a:r>
              <a:rPr lang="en-GB" dirty="0" err="1">
                <a:latin typeface="Consolas" panose="020B0609020204030204" pitchFamily="49" charset="0"/>
              </a:rPr>
              <a:t>print_table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/>
              <a:t>subroutine and the call to the code to view the contents of the database</a:t>
            </a:r>
          </a:p>
        </p:txBody>
      </p:sp>
    </p:spTree>
    <p:extLst>
      <p:ext uri="{BB962C8B-B14F-4D97-AF65-F5344CB8AC3E}">
        <p14:creationId xmlns:p14="http://schemas.microsoft.com/office/powerpoint/2010/main" val="3333669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B5597-0A29-41EE-A235-A4F7B8E04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Updating records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41393-1C14-4366-9B59-65E3DF2FD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406" y="1008407"/>
            <a:ext cx="9093646" cy="4186445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2000" dirty="0" err="1">
                <a:latin typeface="Consolas" panose="020B0609020204030204" pitchFamily="49" charset="0"/>
              </a:rPr>
              <a:t>db</a:t>
            </a:r>
            <a:r>
              <a:rPr lang="en-GB" sz="2000" b="1" dirty="0" err="1">
                <a:latin typeface="Consolas" panose="020B0609020204030204" pitchFamily="49" charset="0"/>
              </a:rPr>
              <a:t>.</a:t>
            </a:r>
            <a:r>
              <a:rPr lang="en-GB" sz="2000" dirty="0" err="1">
                <a:latin typeface="Consolas" panose="020B0609020204030204" pitchFamily="49" charset="0"/>
              </a:rPr>
              <a:t>execute</a:t>
            </a:r>
            <a:r>
              <a:rPr lang="en-GB" sz="2000" b="1" dirty="0">
                <a:latin typeface="Consolas" panose="020B0609020204030204" pitchFamily="49" charset="0"/>
              </a:rPr>
              <a:t>(</a:t>
            </a:r>
            <a:r>
              <a:rPr lang="en-GB" sz="2000" dirty="0">
                <a:latin typeface="Consolas" panose="020B0609020204030204" pitchFamily="49" charset="0"/>
              </a:rPr>
              <a:t>"""UPDATE books SET year=1982 WHERE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>
                <a:latin typeface="Consolas" panose="020B0609020204030204" pitchFamily="49" charset="0"/>
              </a:rPr>
              <a:t> </a:t>
            </a:r>
            <a:r>
              <a:rPr lang="en-GB" sz="2000" dirty="0" err="1">
                <a:latin typeface="Consolas" panose="020B0609020204030204" pitchFamily="49" charset="0"/>
              </a:rPr>
              <a:t>author_firstname</a:t>
            </a:r>
            <a:r>
              <a:rPr lang="en-GB" sz="2000" dirty="0">
                <a:latin typeface="Consolas" panose="020B0609020204030204" pitchFamily="49" charset="0"/>
              </a:rPr>
              <a:t>='Roald’ AND title=‘Going Solo’"""</a:t>
            </a:r>
            <a:r>
              <a:rPr lang="en-GB" sz="2000" b="1" dirty="0">
                <a:latin typeface="Consolas" panose="020B0609020204030204" pitchFamily="49" charset="0"/>
              </a:rPr>
              <a:t>)</a:t>
            </a:r>
            <a:r>
              <a:rPr lang="en-GB" sz="2000" dirty="0">
                <a:latin typeface="Consolas" panose="020B0609020204030204" pitchFamily="49" charset="0"/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or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>
                <a:latin typeface="Consolas" panose="020B0609020204030204" pitchFamily="49" charset="0"/>
              </a:rPr>
              <a:t>year</a:t>
            </a:r>
            <a:r>
              <a:rPr lang="en-GB" sz="2000" b="1" dirty="0">
                <a:latin typeface="Consolas" panose="020B0609020204030204" pitchFamily="49" charset="0"/>
              </a:rPr>
              <a:t>=</a:t>
            </a:r>
            <a:r>
              <a:rPr lang="en-GB" sz="2000" dirty="0">
                <a:latin typeface="Consolas" panose="020B0609020204030204" pitchFamily="49" charset="0"/>
              </a:rPr>
              <a:t>1982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 err="1">
                <a:latin typeface="Consolas" panose="020B0609020204030204" pitchFamily="49" charset="0"/>
              </a:rPr>
              <a:t>db</a:t>
            </a:r>
            <a:r>
              <a:rPr lang="en-GB" sz="2000" b="1" dirty="0" err="1">
                <a:latin typeface="Consolas" panose="020B0609020204030204" pitchFamily="49" charset="0"/>
              </a:rPr>
              <a:t>.</a:t>
            </a:r>
            <a:r>
              <a:rPr lang="en-GB" sz="2000" dirty="0" err="1">
                <a:latin typeface="Consolas" panose="020B0609020204030204" pitchFamily="49" charset="0"/>
              </a:rPr>
              <a:t>execute</a:t>
            </a:r>
            <a:r>
              <a:rPr lang="en-GB" sz="2000" b="1" dirty="0">
                <a:latin typeface="Consolas" panose="020B0609020204030204" pitchFamily="49" charset="0"/>
              </a:rPr>
              <a:t>(</a:t>
            </a:r>
            <a:r>
              <a:rPr lang="en-GB" sz="2000" dirty="0">
                <a:latin typeface="Consolas" panose="020B0609020204030204" pitchFamily="49" charset="0"/>
              </a:rPr>
              <a:t>"""UPDATE books SET year=?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>
                <a:latin typeface="Consolas" panose="020B0609020204030204" pitchFamily="49" charset="0"/>
              </a:rPr>
              <a:t>WHERE author='Roald Dahl'"""</a:t>
            </a:r>
            <a:r>
              <a:rPr lang="en-GB" sz="2000" b="1" dirty="0">
                <a:latin typeface="Consolas" panose="020B0609020204030204" pitchFamily="49" charset="0"/>
              </a:rPr>
              <a:t>,(</a:t>
            </a:r>
            <a:r>
              <a:rPr lang="en-GB" sz="2000" dirty="0">
                <a:highlight>
                  <a:srgbClr val="FFFF00"/>
                </a:highlight>
                <a:latin typeface="Consolas" panose="020B0609020204030204" pitchFamily="49" charset="0"/>
              </a:rPr>
              <a:t>year</a:t>
            </a:r>
            <a:r>
              <a:rPr lang="en-GB" sz="2000" b="1" dirty="0">
                <a:highlight>
                  <a:srgbClr val="FFFF00"/>
                </a:highlight>
                <a:latin typeface="Consolas" panose="020B0609020204030204" pitchFamily="49" charset="0"/>
              </a:rPr>
              <a:t>,</a:t>
            </a:r>
            <a:r>
              <a:rPr lang="en-GB" sz="2000" b="1" dirty="0">
                <a:latin typeface="Consolas" panose="020B0609020204030204" pitchFamily="49" charset="0"/>
              </a:rPr>
              <a:t>))</a:t>
            </a:r>
            <a:r>
              <a:rPr lang="en-GB" sz="2000" dirty="0">
                <a:latin typeface="Consolas" panose="020B0609020204030204" pitchFamily="49" charset="0"/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#or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 err="1">
                <a:latin typeface="Consolas" panose="020B0609020204030204" pitchFamily="49" charset="0"/>
              </a:rPr>
              <a:t>sql</a:t>
            </a:r>
            <a:r>
              <a:rPr lang="en-GB" sz="2000" b="1" dirty="0">
                <a:latin typeface="Consolas" panose="020B0609020204030204" pitchFamily="49" charset="0"/>
              </a:rPr>
              <a:t>=</a:t>
            </a:r>
            <a:r>
              <a:rPr lang="en-GB" sz="2000" dirty="0">
                <a:latin typeface="Consolas" panose="020B0609020204030204" pitchFamily="49" charset="0"/>
              </a:rPr>
              <a:t>"UPDATE books SET year=1982 WHERE </a:t>
            </a:r>
            <a:r>
              <a:rPr lang="en-GB" sz="2000" dirty="0" err="1">
                <a:latin typeface="Consolas" panose="020B0609020204030204" pitchFamily="49" charset="0"/>
              </a:rPr>
              <a:t>author_firstname</a:t>
            </a:r>
            <a:r>
              <a:rPr lang="en-GB" sz="2000" dirty="0">
                <a:latin typeface="Consolas" panose="020B0609020204030204" pitchFamily="49" charset="0"/>
              </a:rPr>
              <a:t>='Roald’"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 err="1">
                <a:latin typeface="Consolas" panose="020B0609020204030204" pitchFamily="49" charset="0"/>
              </a:rPr>
              <a:t>db</a:t>
            </a:r>
            <a:r>
              <a:rPr lang="en-GB" sz="2000" b="1" dirty="0" err="1">
                <a:latin typeface="Consolas" panose="020B0609020204030204" pitchFamily="49" charset="0"/>
              </a:rPr>
              <a:t>.</a:t>
            </a:r>
            <a:r>
              <a:rPr lang="en-GB" sz="2000" dirty="0" err="1">
                <a:latin typeface="Consolas" panose="020B0609020204030204" pitchFamily="49" charset="0"/>
              </a:rPr>
              <a:t>execute</a:t>
            </a:r>
            <a:r>
              <a:rPr lang="en-GB" sz="2000" b="1" dirty="0">
                <a:latin typeface="Consolas" panose="020B0609020204030204" pitchFamily="49" charset="0"/>
              </a:rPr>
              <a:t>(</a:t>
            </a:r>
            <a:r>
              <a:rPr lang="en-GB" sz="2000" dirty="0" err="1">
                <a:latin typeface="Consolas" panose="020B0609020204030204" pitchFamily="49" charset="0"/>
              </a:rPr>
              <a:t>sql</a:t>
            </a:r>
            <a:r>
              <a:rPr lang="en-GB" sz="2000" b="1" dirty="0">
                <a:latin typeface="Consolas" panose="020B0609020204030204" pitchFamily="49" charset="0"/>
              </a:rPr>
              <a:t>)</a:t>
            </a:r>
            <a:endParaRPr lang="en-GB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7613D9-5497-45D0-AAF8-49012E1C67D9}"/>
              </a:ext>
            </a:extLst>
          </p:cNvPr>
          <p:cNvSpPr txBox="1"/>
          <p:nvPr/>
        </p:nvSpPr>
        <p:spPr>
          <a:xfrm>
            <a:off x="5883965" y="2713499"/>
            <a:ext cx="2451652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Notice when we have 1 parameter, we still need to include the comma at the end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085533F-FDD0-44D9-990F-6B1928C03804}"/>
              </a:ext>
            </a:extLst>
          </p:cNvPr>
          <p:cNvSpPr txBox="1">
            <a:spLocks/>
          </p:cNvSpPr>
          <p:nvPr/>
        </p:nvSpPr>
        <p:spPr>
          <a:xfrm>
            <a:off x="626165" y="5468950"/>
            <a:ext cx="10515600" cy="78187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Modify the code by changing all instances of the </a:t>
            </a:r>
            <a:r>
              <a:rPr lang="en-GB" dirty="0" err="1"/>
              <a:t>firstname</a:t>
            </a:r>
            <a:r>
              <a:rPr lang="en-GB" dirty="0"/>
              <a:t> of Joanne Rowling to JK in the database using the update statement.</a:t>
            </a:r>
          </a:p>
        </p:txBody>
      </p:sp>
    </p:spTree>
    <p:extLst>
      <p:ext uri="{BB962C8B-B14F-4D97-AF65-F5344CB8AC3E}">
        <p14:creationId xmlns:p14="http://schemas.microsoft.com/office/powerpoint/2010/main" val="3545811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C8DCC-2BC2-4A91-96FB-121AF208E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Deleting records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00E35-44DE-42CE-845B-1BE94B757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533" y="1825625"/>
            <a:ext cx="10981267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db</a:t>
            </a:r>
            <a:r>
              <a:rPr lang="en-GB" b="1" dirty="0" err="1">
                <a:latin typeface="Consolas" panose="020B0609020204030204" pitchFamily="49" charset="0"/>
              </a:rPr>
              <a:t>.</a:t>
            </a:r>
            <a:r>
              <a:rPr lang="en-GB" dirty="0" err="1">
                <a:latin typeface="Consolas" panose="020B0609020204030204" pitchFamily="49" charset="0"/>
              </a:rPr>
              <a:t>execute</a:t>
            </a:r>
            <a:r>
              <a:rPr lang="en-GB" b="1" dirty="0">
                <a:latin typeface="Consolas" panose="020B0609020204030204" pitchFamily="49" charset="0"/>
              </a:rPr>
              <a:t>(</a:t>
            </a:r>
            <a:r>
              <a:rPr lang="en-GB" dirty="0">
                <a:latin typeface="Consolas" panose="020B0609020204030204" pitchFamily="49" charset="0"/>
              </a:rPr>
              <a:t>"""DELETE FROM books WHERE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       </a:t>
            </a:r>
            <a:r>
              <a:rPr lang="en-GB" dirty="0" err="1">
                <a:latin typeface="Consolas" panose="020B0609020204030204" pitchFamily="49" charset="0"/>
              </a:rPr>
              <a:t>author_surname</a:t>
            </a:r>
            <a:r>
              <a:rPr lang="en-GB" dirty="0">
                <a:latin typeface="Consolas" panose="020B0609020204030204" pitchFamily="49" charset="0"/>
              </a:rPr>
              <a:t>='Rowling'"""</a:t>
            </a:r>
            <a:r>
              <a:rPr lang="en-GB" b="1" dirty="0">
                <a:latin typeface="Consolas" panose="020B0609020204030204" pitchFamily="49" charset="0"/>
              </a:rPr>
              <a:t>)</a:t>
            </a:r>
            <a:endParaRPr lang="en-GB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Modify the code to delete all the books of Michael Morpurgo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7581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410C9-886C-4D3A-9F89-49622D36A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14D9E-DEA8-4C41-8CAF-C79E683EB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Create a database using Python-</a:t>
            </a:r>
            <a:r>
              <a:rPr lang="en-GB" dirty="0" err="1"/>
              <a:t>Sqlite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/>
              <a:t>Create single-table </a:t>
            </a:r>
            <a:r>
              <a:rPr lang="en-GB" dirty="0"/>
              <a:t>databases</a:t>
            </a:r>
          </a:p>
        </p:txBody>
      </p:sp>
    </p:spTree>
    <p:extLst>
      <p:ext uri="{BB962C8B-B14F-4D97-AF65-F5344CB8AC3E}">
        <p14:creationId xmlns:p14="http://schemas.microsoft.com/office/powerpoint/2010/main" val="1423591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47F2B-00F5-4708-9FA3-C11CC4BDA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Books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4BE60-E196-4EC3-9F35-BF7686E66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972" y="1526290"/>
            <a:ext cx="30734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err="1"/>
              <a:t>Sqlite</a:t>
            </a:r>
            <a:r>
              <a:rPr lang="en-GB" dirty="0"/>
              <a:t> is a built-in database for Python. We will be using </a:t>
            </a:r>
            <a:r>
              <a:rPr lang="en-GB" dirty="0" err="1"/>
              <a:t>sqlite</a:t>
            </a:r>
            <a:r>
              <a:rPr lang="en-GB" dirty="0"/>
              <a:t> to create a database of books and authors using the data here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3D91064-5E5D-459F-8AEF-14404AA95D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2543448"/>
              </p:ext>
            </p:extLst>
          </p:nvPr>
        </p:nvGraphicFramePr>
        <p:xfrm>
          <a:off x="3661042" y="1247063"/>
          <a:ext cx="8112126" cy="49097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958">
                  <a:extLst>
                    <a:ext uri="{9D8B030D-6E8A-4147-A177-3AD203B41FA5}">
                      <a16:colId xmlns:a16="http://schemas.microsoft.com/office/drawing/2014/main" val="2881071736"/>
                    </a:ext>
                  </a:extLst>
                </a:gridCol>
                <a:gridCol w="1793084">
                  <a:extLst>
                    <a:ext uri="{9D8B030D-6E8A-4147-A177-3AD203B41FA5}">
                      <a16:colId xmlns:a16="http://schemas.microsoft.com/office/drawing/2014/main" val="3727324235"/>
                    </a:ext>
                  </a:extLst>
                </a:gridCol>
                <a:gridCol w="1352021">
                  <a:extLst>
                    <a:ext uri="{9D8B030D-6E8A-4147-A177-3AD203B41FA5}">
                      <a16:colId xmlns:a16="http://schemas.microsoft.com/office/drawing/2014/main" val="3187049843"/>
                    </a:ext>
                  </a:extLst>
                </a:gridCol>
                <a:gridCol w="1201608">
                  <a:extLst>
                    <a:ext uri="{9D8B030D-6E8A-4147-A177-3AD203B41FA5}">
                      <a16:colId xmlns:a16="http://schemas.microsoft.com/office/drawing/2014/main" val="3855208898"/>
                    </a:ext>
                  </a:extLst>
                </a:gridCol>
                <a:gridCol w="1502434">
                  <a:extLst>
                    <a:ext uri="{9D8B030D-6E8A-4147-A177-3AD203B41FA5}">
                      <a16:colId xmlns:a16="http://schemas.microsoft.com/office/drawing/2014/main" val="3335294580"/>
                    </a:ext>
                  </a:extLst>
                </a:gridCol>
                <a:gridCol w="1352021">
                  <a:extLst>
                    <a:ext uri="{9D8B030D-6E8A-4147-A177-3AD203B41FA5}">
                      <a16:colId xmlns:a16="http://schemas.microsoft.com/office/drawing/2014/main" val="2585306564"/>
                    </a:ext>
                  </a:extLst>
                </a:gridCol>
              </a:tblGrid>
              <a:tr h="583125">
                <a:tc>
                  <a:txBody>
                    <a:bodyPr/>
                    <a:lstStyle/>
                    <a:p>
                      <a:pPr algn="l"/>
                      <a:r>
                        <a:rPr lang="en-GB" b="1" dirty="0" err="1"/>
                        <a:t>BookID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b="1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b="1" dirty="0"/>
                        <a:t>FirstName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b="1" dirty="0"/>
                        <a:t>Surname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b="1" dirty="0"/>
                        <a:t>Publisher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b="1" dirty="0"/>
                        <a:t>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075958"/>
                  </a:ext>
                </a:extLst>
              </a:tr>
              <a:tr h="833035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Harry Potter and the Order of the Phoenix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Joanne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Rowling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Bloomsbury</a:t>
                      </a:r>
                    </a:p>
                    <a:p>
                      <a:pPr algn="l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2003</a:t>
                      </a:r>
                    </a:p>
                    <a:p>
                      <a:pPr algn="l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224321"/>
                  </a:ext>
                </a:extLst>
              </a:tr>
              <a:tr h="833035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Fantastic Beasts and Where to Find Them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Joanne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Rowling</a:t>
                      </a:r>
                    </a:p>
                    <a:p>
                      <a:pPr algn="l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Bloomsbury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2001</a:t>
                      </a:r>
                    </a:p>
                    <a:p>
                      <a:pPr algn="l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9255027"/>
                  </a:ext>
                </a:extLst>
              </a:tr>
              <a:tr h="577627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War Horse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Michael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 Morpurgo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HarperCollins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1982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92075"/>
                  </a:ext>
                </a:extLst>
              </a:tr>
              <a:tr h="583125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Private Peaceful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Michael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 Morpurgo</a:t>
                      </a:r>
                    </a:p>
                    <a:p>
                      <a:pPr algn="l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HarperCollins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2003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181733"/>
                  </a:ext>
                </a:extLst>
              </a:tr>
              <a:tr h="583125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Going Solo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Roald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Dahl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Penguin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1986</a:t>
                      </a:r>
                    </a:p>
                    <a:p>
                      <a:pPr algn="l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377289"/>
                  </a:ext>
                </a:extLst>
              </a:tr>
              <a:tr h="583125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The BFG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Roald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Dahl</a:t>
                      </a:r>
                    </a:p>
                    <a:p>
                      <a:pPr algn="l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Penguin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1982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85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635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F06A1-3E92-43EC-808E-0EFDA0E47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Predict, Run, Investigate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96A396E-4456-45DC-81AF-6B331EF1FD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341530"/>
              </p:ext>
            </p:extLst>
          </p:nvPr>
        </p:nvGraphicFramePr>
        <p:xfrm>
          <a:off x="255105" y="832270"/>
          <a:ext cx="7073347" cy="5699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00269">
                  <a:extLst>
                    <a:ext uri="{9D8B030D-6E8A-4147-A177-3AD203B41FA5}">
                      <a16:colId xmlns:a16="http://schemas.microsoft.com/office/drawing/2014/main" val="1575442812"/>
                    </a:ext>
                  </a:extLst>
                </a:gridCol>
                <a:gridCol w="6573078">
                  <a:extLst>
                    <a:ext uri="{9D8B030D-6E8A-4147-A177-3AD203B41FA5}">
                      <a16:colId xmlns:a16="http://schemas.microsoft.com/office/drawing/2014/main" val="3371537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6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7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8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9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import sqlite3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import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os</a:t>
                      </a:r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if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os.path.isfile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("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database.db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"):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os.remove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("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database.db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")</a:t>
                      </a:r>
                    </a:p>
                    <a:p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conn = sqlite3.connect("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database.db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") </a:t>
                      </a:r>
                    </a:p>
                    <a:p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db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=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conn.cursor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db.execute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("""CREATE TABLE books( 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      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bookID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INTEGER PRIMARY KEY, 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      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author_firstname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TEXT,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      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author_surname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TEXT,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       title TEXT, 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       year INTEGER, 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       publisher TEXT)""")</a:t>
                      </a:r>
                    </a:p>
                    <a:p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db.execute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("""INSERT INTO books VALUES (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          1,'Joanne','Rowling','Harry Potter and the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          Order of the Phoenix', 2003,'Bloomsbury’)""")</a:t>
                      </a:r>
                    </a:p>
                    <a:p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conn.commit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conn.close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92062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FDE2CB4-0AAB-41D1-9BAA-C6D521BDFB0B}"/>
              </a:ext>
            </a:extLst>
          </p:cNvPr>
          <p:cNvSpPr txBox="1"/>
          <p:nvPr/>
        </p:nvSpPr>
        <p:spPr>
          <a:xfrm>
            <a:off x="7540486" y="1152940"/>
            <a:ext cx="42108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n-GB" dirty="0"/>
              <a:t>Predict what the following code does. Discuss in pairs</a:t>
            </a:r>
          </a:p>
          <a:p>
            <a:pPr marL="342900" indent="-342900">
              <a:buFont typeface="+mj-lt"/>
              <a:buAutoNum type="arabicParenR"/>
            </a:pPr>
            <a:endParaRPr lang="en-GB" dirty="0"/>
          </a:p>
          <a:p>
            <a:pPr marL="342900" indent="-342900">
              <a:buFont typeface="+mj-lt"/>
              <a:buAutoNum type="arabicParenR"/>
            </a:pPr>
            <a:r>
              <a:rPr lang="en-GB" dirty="0"/>
              <a:t>Download the code here: </a:t>
            </a:r>
            <a:r>
              <a:rPr lang="en-GB" dirty="0">
                <a:latin typeface="Consolas" panose="020B0609020204030204" pitchFamily="49" charset="0"/>
                <a:hlinkClick r:id="rId2"/>
              </a:rPr>
              <a:t>books.db-1.py</a:t>
            </a:r>
            <a:endParaRPr lang="en-GB" dirty="0">
              <a:latin typeface="Consolas" panose="020B0609020204030204" pitchFamily="49" charset="0"/>
            </a:endParaRPr>
          </a:p>
          <a:p>
            <a:pPr marL="342900" indent="-342900">
              <a:buFont typeface="+mj-lt"/>
              <a:buAutoNum type="arabicParenR"/>
            </a:pPr>
            <a:endParaRPr lang="en-GB" dirty="0">
              <a:latin typeface="Consolas" panose="020B0609020204030204" pitchFamily="49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en-GB" dirty="0"/>
              <a:t> Run the code. Does it perform as expected?</a:t>
            </a:r>
          </a:p>
          <a:p>
            <a:pPr marL="342900" indent="-342900">
              <a:buFont typeface="+mj-lt"/>
              <a:buAutoNum type="arabicParenR"/>
            </a:pPr>
            <a:endParaRPr lang="en-GB" dirty="0"/>
          </a:p>
          <a:p>
            <a:pPr marL="342900" indent="-342900">
              <a:buFont typeface="+mj-lt"/>
              <a:buAutoNum type="arabicParenR"/>
            </a:pPr>
            <a:r>
              <a:rPr lang="en-GB" dirty="0"/>
              <a:t>Add in comments above each line explaining what each line does</a:t>
            </a:r>
          </a:p>
        </p:txBody>
      </p:sp>
    </p:spTree>
    <p:extLst>
      <p:ext uri="{BB962C8B-B14F-4D97-AF65-F5344CB8AC3E}">
        <p14:creationId xmlns:p14="http://schemas.microsoft.com/office/powerpoint/2010/main" val="3051690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4E287-D6CA-41B5-8EB9-9906D0517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Import 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E795F-A461-40E1-ACF7-BC89A3AB5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For databases we use </a:t>
            </a:r>
            <a:r>
              <a:rPr lang="en-GB" dirty="0" err="1"/>
              <a:t>Sqlite</a:t>
            </a:r>
            <a:r>
              <a:rPr lang="en-GB" dirty="0"/>
              <a:t> in Python, so the first thing that we need to do is import the </a:t>
            </a:r>
            <a:r>
              <a:rPr lang="en-GB" dirty="0" err="1"/>
              <a:t>sqlite</a:t>
            </a:r>
            <a:r>
              <a:rPr lang="en-GB" dirty="0"/>
              <a:t> module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import sqlite3</a:t>
            </a: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We are also going to import the </a:t>
            </a:r>
            <a:r>
              <a:rPr lang="en-GB" dirty="0" err="1"/>
              <a:t>os</a:t>
            </a:r>
            <a:r>
              <a:rPr lang="en-GB" dirty="0"/>
              <a:t> module to help us with management of the database file.</a:t>
            </a: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import </a:t>
            </a:r>
            <a:r>
              <a:rPr lang="en-GB" dirty="0" err="1">
                <a:latin typeface="Consolas" panose="020B0609020204030204" pitchFamily="49" charset="0"/>
              </a:rPr>
              <a:t>os</a:t>
            </a:r>
            <a:endParaRPr lang="en-GB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730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9B54A-DBE8-4C61-866B-4B647A60D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Manage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6BAC3-D6D3-4818-9036-F3155EC80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669" y="1495326"/>
            <a:ext cx="8451574" cy="3779039"/>
          </a:xfrm>
          <a:ln>
            <a:solidFill>
              <a:srgbClr val="92D05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</a:rPr>
              <a:t># Remove database if it exists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if </a:t>
            </a:r>
            <a:r>
              <a:rPr lang="en-GB" dirty="0" err="1">
                <a:latin typeface="Consolas" panose="020B0609020204030204" pitchFamily="49" charset="0"/>
              </a:rPr>
              <a:t>os.path.isfile</a:t>
            </a:r>
            <a:r>
              <a:rPr lang="en-GB" dirty="0">
                <a:latin typeface="Consolas" panose="020B0609020204030204" pitchFamily="49" charset="0"/>
              </a:rPr>
              <a:t>('</a:t>
            </a:r>
            <a:r>
              <a:rPr lang="en-GB" dirty="0" err="1">
                <a:latin typeface="Consolas" panose="020B0609020204030204" pitchFamily="49" charset="0"/>
              </a:rPr>
              <a:t>database.db</a:t>
            </a:r>
            <a:r>
              <a:rPr lang="en-GB" dirty="0">
                <a:latin typeface="Consolas" panose="020B0609020204030204" pitchFamily="49" charset="0"/>
              </a:rPr>
              <a:t>'):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os.remove</a:t>
            </a:r>
            <a:r>
              <a:rPr lang="en-GB" dirty="0">
                <a:latin typeface="Consolas" panose="020B0609020204030204" pitchFamily="49" charset="0"/>
              </a:rPr>
              <a:t>('</a:t>
            </a:r>
            <a:r>
              <a:rPr lang="en-GB" dirty="0" err="1">
                <a:latin typeface="Consolas" panose="020B0609020204030204" pitchFamily="49" charset="0"/>
              </a:rPr>
              <a:t>database.db</a:t>
            </a:r>
            <a:r>
              <a:rPr lang="en-GB" dirty="0">
                <a:latin typeface="Consolas" panose="020B0609020204030204" pitchFamily="49" charset="0"/>
              </a:rPr>
              <a:t>') 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</a:rPr>
              <a:t># Create database and open database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conn = sqlite3.connect('</a:t>
            </a:r>
            <a:r>
              <a:rPr lang="en-GB" dirty="0" err="1">
                <a:latin typeface="Consolas" panose="020B0609020204030204" pitchFamily="49" charset="0"/>
              </a:rPr>
              <a:t>database.db</a:t>
            </a:r>
            <a:r>
              <a:rPr lang="en-GB" dirty="0">
                <a:latin typeface="Consolas" panose="020B0609020204030204" pitchFamily="49" charset="0"/>
              </a:rPr>
              <a:t>') 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db</a:t>
            </a:r>
            <a:r>
              <a:rPr lang="en-GB" dirty="0">
                <a:latin typeface="Consolas" panose="020B0609020204030204" pitchFamily="49" charset="0"/>
              </a:rPr>
              <a:t> = </a:t>
            </a:r>
            <a:r>
              <a:rPr lang="en-GB" dirty="0" err="1">
                <a:latin typeface="Consolas" panose="020B0609020204030204" pitchFamily="49" charset="0"/>
              </a:rPr>
              <a:t>conn.cursor</a:t>
            </a:r>
            <a:r>
              <a:rPr lang="en-GB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504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84982-E7B5-42A3-AF17-DE7ED17BA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Create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4934D-479D-4105-9E42-D0C478E1F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330" y="1462467"/>
            <a:ext cx="5979253" cy="3003516"/>
          </a:xfrm>
          <a:ln>
            <a:solidFill>
              <a:srgbClr val="92D05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2000" dirty="0" err="1">
                <a:latin typeface="Consolas" panose="020B0609020204030204" pitchFamily="49" charset="0"/>
              </a:rPr>
              <a:t>db.execute</a:t>
            </a:r>
            <a:r>
              <a:rPr lang="en-GB" sz="2000" dirty="0">
                <a:latin typeface="Consolas" panose="020B0609020204030204" pitchFamily="49" charset="0"/>
              </a:rPr>
              <a:t>("""CREATE TABLE books(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            </a:t>
            </a:r>
            <a:r>
              <a:rPr lang="en-GB" sz="2000" dirty="0" err="1">
                <a:latin typeface="Consolas" panose="020B0609020204030204" pitchFamily="49" charset="0"/>
              </a:rPr>
              <a:t>bookID</a:t>
            </a:r>
            <a:r>
              <a:rPr lang="en-GB" sz="2000" dirty="0">
                <a:latin typeface="Consolas" panose="020B0609020204030204" pitchFamily="49" charset="0"/>
              </a:rPr>
              <a:t> INTEGER PRIMARY KEY, 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            </a:t>
            </a:r>
            <a:r>
              <a:rPr lang="en-GB" sz="2000" dirty="0" err="1">
                <a:latin typeface="Consolas" panose="020B0609020204030204" pitchFamily="49" charset="0"/>
              </a:rPr>
              <a:t>author_firstname</a:t>
            </a:r>
            <a:r>
              <a:rPr lang="en-GB" sz="2000" dirty="0">
                <a:latin typeface="Consolas" panose="020B0609020204030204" pitchFamily="49" charset="0"/>
              </a:rPr>
              <a:t> TEXT,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            </a:t>
            </a:r>
            <a:r>
              <a:rPr lang="en-GB" sz="2000" dirty="0" err="1">
                <a:latin typeface="Consolas" panose="020B0609020204030204" pitchFamily="49" charset="0"/>
              </a:rPr>
              <a:t>author_surname</a:t>
            </a:r>
            <a:r>
              <a:rPr lang="en-GB" sz="2000" dirty="0">
                <a:latin typeface="Consolas" panose="020B0609020204030204" pitchFamily="49" charset="0"/>
              </a:rPr>
              <a:t> TEXT, 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            title TEXT, 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            year INTEGER, 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            publisher TEXT)""")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1D27002-9E05-40BD-AA4E-10B30D1828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7328466"/>
              </p:ext>
            </p:extLst>
          </p:nvPr>
        </p:nvGraphicFramePr>
        <p:xfrm>
          <a:off x="7999919" y="2340196"/>
          <a:ext cx="2235223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5223">
                  <a:extLst>
                    <a:ext uri="{9D8B030D-6E8A-4147-A177-3AD203B41FA5}">
                      <a16:colId xmlns:a16="http://schemas.microsoft.com/office/drawing/2014/main" val="1046969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Books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0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BookID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521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/>
                        <a:t>author_firstname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673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author_surname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182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449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338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publisher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21791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2531C0C-8BB5-4B59-890C-84CF4E4C60B7}"/>
              </a:ext>
            </a:extLst>
          </p:cNvPr>
          <p:cNvSpPr txBox="1"/>
          <p:nvPr/>
        </p:nvSpPr>
        <p:spPr>
          <a:xfrm>
            <a:off x="7999919" y="1189418"/>
            <a:ext cx="2451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Create a table called books with the following entities</a:t>
            </a:r>
          </a:p>
        </p:txBody>
      </p:sp>
    </p:spTree>
    <p:extLst>
      <p:ext uri="{BB962C8B-B14F-4D97-AF65-F5344CB8AC3E}">
        <p14:creationId xmlns:p14="http://schemas.microsoft.com/office/powerpoint/2010/main" val="1932889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31CFE-9C83-414D-8FC7-034520ED0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Inserting values into the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F2F39-0F58-4361-8C80-FFE2B933D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386" y="1399189"/>
            <a:ext cx="11107005" cy="2178898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 Insert values using simple insertion 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db</a:t>
            </a:r>
            <a:r>
              <a:rPr lang="en-GB" b="1" dirty="0" err="1">
                <a:latin typeface="Consolas" panose="020B0609020204030204" pitchFamily="49" charset="0"/>
              </a:rPr>
              <a:t>.</a:t>
            </a:r>
            <a:r>
              <a:rPr lang="en-GB" dirty="0" err="1">
                <a:latin typeface="Consolas" panose="020B0609020204030204" pitchFamily="49" charset="0"/>
              </a:rPr>
              <a:t>execute</a:t>
            </a:r>
            <a:r>
              <a:rPr lang="en-GB" b="1" dirty="0">
                <a:latin typeface="Consolas" panose="020B0609020204030204" pitchFamily="49" charset="0"/>
              </a:rPr>
              <a:t>(</a:t>
            </a:r>
            <a:r>
              <a:rPr lang="en-GB" dirty="0">
                <a:latin typeface="Consolas" panose="020B0609020204030204" pitchFamily="49" charset="0"/>
              </a:rPr>
              <a:t>"""INSERT INTO books VALUES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(1, 'Joanne', '</a:t>
            </a:r>
            <a:r>
              <a:rPr lang="en-GB" dirty="0" err="1">
                <a:latin typeface="Consolas" panose="020B0609020204030204" pitchFamily="49" charset="0"/>
              </a:rPr>
              <a:t>Rowling','Harry</a:t>
            </a:r>
            <a:r>
              <a:rPr lang="en-GB" dirty="0">
                <a:latin typeface="Consolas" panose="020B0609020204030204" pitchFamily="49" charset="0"/>
              </a:rPr>
              <a:t> Potter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and the Order of the Phoenix',2003,'Bloomsbury')"""</a:t>
            </a:r>
            <a:r>
              <a:rPr lang="en-GB" b="1" dirty="0">
                <a:latin typeface="Consolas" panose="020B0609020204030204" pitchFamily="49" charset="0"/>
              </a:rPr>
              <a:t>)</a:t>
            </a:r>
            <a:r>
              <a:rPr lang="en-GB" dirty="0"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endParaRPr lang="en-GB" dirty="0">
              <a:latin typeface="Consolas" panose="020B0609020204030204" pitchFamily="49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2388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31CFE-9C83-414D-8FC7-034520ED0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Inserting values into the table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F2F39-0F58-4361-8C80-FFE2B933D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65" y="1399189"/>
            <a:ext cx="10926707" cy="2496950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 Insertion specifying the attribute names </a:t>
            </a:r>
          </a:p>
          <a:p>
            <a:pPr marL="0" indent="0">
              <a:buNone/>
            </a:pPr>
            <a:r>
              <a:rPr lang="en-GB" sz="2400" dirty="0" err="1">
                <a:latin typeface="Consolas" panose="020B0609020204030204" pitchFamily="49" charset="0"/>
              </a:rPr>
              <a:t>db</a:t>
            </a:r>
            <a:r>
              <a:rPr lang="en-GB" sz="2400" b="1" dirty="0" err="1">
                <a:latin typeface="Consolas" panose="020B0609020204030204" pitchFamily="49" charset="0"/>
              </a:rPr>
              <a:t>.</a:t>
            </a:r>
            <a:r>
              <a:rPr lang="en-GB" sz="2400" dirty="0" err="1">
                <a:latin typeface="Consolas" panose="020B0609020204030204" pitchFamily="49" charset="0"/>
              </a:rPr>
              <a:t>execute</a:t>
            </a:r>
            <a:r>
              <a:rPr lang="en-GB" sz="2400" b="1" dirty="0">
                <a:latin typeface="Consolas" panose="020B0609020204030204" pitchFamily="49" charset="0"/>
              </a:rPr>
              <a:t>(</a:t>
            </a:r>
            <a:r>
              <a:rPr lang="en-GB" sz="2400" dirty="0">
                <a:latin typeface="Consolas" panose="020B0609020204030204" pitchFamily="49" charset="0"/>
              </a:rPr>
              <a:t>"""INSERT INTO books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(</a:t>
            </a:r>
            <a:r>
              <a:rPr lang="en-GB" sz="2400" dirty="0" err="1">
                <a:latin typeface="Consolas" panose="020B0609020204030204" pitchFamily="49" charset="0"/>
              </a:rPr>
              <a:t>bookID,author_firstname,author_surname,title,year,publisher</a:t>
            </a:r>
            <a:r>
              <a:rPr lang="en-GB" sz="2400" dirty="0">
                <a:latin typeface="Consolas" panose="020B0609020204030204" pitchFamily="49" charset="0"/>
              </a:rPr>
              <a:t>) 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VALUES (2,'Michael','Morpurgo','War Horse’,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1982,'HarperCollins')"""</a:t>
            </a:r>
            <a:r>
              <a:rPr lang="en-GB" sz="2400" b="1" dirty="0">
                <a:latin typeface="Consolas" panose="020B0609020204030204" pitchFamily="49" charset="0"/>
              </a:rPr>
              <a:t>)</a:t>
            </a:r>
            <a:r>
              <a:rPr lang="en-GB" sz="2400" dirty="0">
                <a:latin typeface="Consolas" panose="020B0609020204030204" pitchFamily="49" charset="0"/>
              </a:rPr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885579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5563</TotalTime>
  <Words>1118</Words>
  <Application>Microsoft Office PowerPoint</Application>
  <PresentationFormat>Widescreen</PresentationFormat>
  <Paragraphs>223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Consolas</vt:lpstr>
      <vt:lpstr>Courier New</vt:lpstr>
      <vt:lpstr>gg sans</vt:lpstr>
      <vt:lpstr>Times New Roman</vt:lpstr>
      <vt:lpstr>Wingdings</vt:lpstr>
      <vt:lpstr>1_Office Theme</vt:lpstr>
      <vt:lpstr>Python and Sqlite</vt:lpstr>
      <vt:lpstr>Learning objectives</vt:lpstr>
      <vt:lpstr>Books Database</vt:lpstr>
      <vt:lpstr>Predict, Run, Investigate</vt:lpstr>
      <vt:lpstr>Import modules</vt:lpstr>
      <vt:lpstr>Manage database</vt:lpstr>
      <vt:lpstr>Create table</vt:lpstr>
      <vt:lpstr>Inserting values into the table</vt:lpstr>
      <vt:lpstr>Inserting values into the table I</vt:lpstr>
      <vt:lpstr>Inserting values into the table II</vt:lpstr>
      <vt:lpstr>Commit and close</vt:lpstr>
      <vt:lpstr>Selecting values</vt:lpstr>
      <vt:lpstr>Modify the code:</vt:lpstr>
      <vt:lpstr>Checking the database</vt:lpstr>
      <vt:lpstr>Useful print subroutine</vt:lpstr>
      <vt:lpstr>Select statement</vt:lpstr>
      <vt:lpstr>Updating records</vt:lpstr>
      <vt:lpstr>Deleting records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61</cp:revision>
  <cp:lastPrinted>2016-09-16T11:32:46Z</cp:lastPrinted>
  <dcterms:created xsi:type="dcterms:W3CDTF">2016-09-09T07:37:57Z</dcterms:created>
  <dcterms:modified xsi:type="dcterms:W3CDTF">2025-03-25T10:10:19Z</dcterms:modified>
</cp:coreProperties>
</file>