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6" r:id="rId2"/>
    <p:sldId id="358" r:id="rId3"/>
    <p:sldId id="357" r:id="rId4"/>
    <p:sldId id="279" r:id="rId5"/>
    <p:sldId id="311" r:id="rId6"/>
    <p:sldId id="313" r:id="rId7"/>
    <p:sldId id="314" r:id="rId8"/>
    <p:sldId id="315" r:id="rId9"/>
    <p:sldId id="316" r:id="rId10"/>
    <p:sldId id="318" r:id="rId11"/>
    <p:sldId id="319" r:id="rId12"/>
    <p:sldId id="362" r:id="rId13"/>
    <p:sldId id="325" r:id="rId14"/>
    <p:sldId id="321" r:id="rId15"/>
    <p:sldId id="323" r:id="rId16"/>
    <p:sldId id="322" r:id="rId17"/>
    <p:sldId id="324" r:id="rId18"/>
    <p:sldId id="32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0" autoAdjust="0"/>
    <p:restoredTop sz="94660"/>
  </p:normalViewPr>
  <p:slideViewPr>
    <p:cSldViewPr snapToGrid="0">
      <p:cViewPr varScale="1">
        <p:scale>
          <a:sx n="61" d="100"/>
          <a:sy n="61" d="100"/>
        </p:scale>
        <p:origin x="102" y="852"/>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iam Grey" userId="37b73424-c081-4fc2-b1af-363f4f3fd4f3" providerId="ADAL" clId="{45AC884C-1EE1-4BBF-A450-4AC50459D675}"/>
    <pc:docChg chg="undo custSel addSld modSld sldOrd">
      <pc:chgData name="William Grey" userId="37b73424-c081-4fc2-b1af-363f4f3fd4f3" providerId="ADAL" clId="{45AC884C-1EE1-4BBF-A450-4AC50459D675}" dt="2018-12-03T11:03:16.232" v="2028" actId="14100"/>
      <pc:docMkLst>
        <pc:docMk/>
      </pc:docMkLst>
      <pc:sldChg chg="modSp add">
        <pc:chgData name="William Grey" userId="37b73424-c081-4fc2-b1af-363f4f3fd4f3" providerId="ADAL" clId="{45AC884C-1EE1-4BBF-A450-4AC50459D675}" dt="2018-12-03T10:23:41.477" v="1499" actId="20577"/>
        <pc:sldMkLst>
          <pc:docMk/>
          <pc:sldMk cId="1202419052" sldId="321"/>
        </pc:sldMkLst>
        <pc:spChg chg="mod">
          <ac:chgData name="William Grey" userId="37b73424-c081-4fc2-b1af-363f4f3fd4f3" providerId="ADAL" clId="{45AC884C-1EE1-4BBF-A450-4AC50459D675}" dt="2018-12-03T10:02:24.089" v="21" actId="20577"/>
          <ac:spMkLst>
            <pc:docMk/>
            <pc:sldMk cId="1202419052" sldId="321"/>
            <ac:spMk id="2" creationId="{EAA1A015-2F11-4399-ACEA-7D3A00FAC23E}"/>
          </ac:spMkLst>
        </pc:spChg>
        <pc:spChg chg="mod">
          <ac:chgData name="William Grey" userId="37b73424-c081-4fc2-b1af-363f4f3fd4f3" providerId="ADAL" clId="{45AC884C-1EE1-4BBF-A450-4AC50459D675}" dt="2018-12-03T10:23:41.477" v="1499" actId="20577"/>
          <ac:spMkLst>
            <pc:docMk/>
            <pc:sldMk cId="1202419052" sldId="321"/>
            <ac:spMk id="3" creationId="{91F1EC14-E6F4-4145-8476-00F1236EE7B0}"/>
          </ac:spMkLst>
        </pc:spChg>
      </pc:sldChg>
      <pc:sldChg chg="modSp add ord">
        <pc:chgData name="William Grey" userId="37b73424-c081-4fc2-b1af-363f4f3fd4f3" providerId="ADAL" clId="{45AC884C-1EE1-4BBF-A450-4AC50459D675}" dt="2018-12-03T10:27:23.515" v="1708" actId="20577"/>
        <pc:sldMkLst>
          <pc:docMk/>
          <pc:sldMk cId="248016528" sldId="322"/>
        </pc:sldMkLst>
        <pc:spChg chg="mod">
          <ac:chgData name="William Grey" userId="37b73424-c081-4fc2-b1af-363f4f3fd4f3" providerId="ADAL" clId="{45AC884C-1EE1-4BBF-A450-4AC50459D675}" dt="2018-12-03T10:13:25.941" v="1003" actId="20577"/>
          <ac:spMkLst>
            <pc:docMk/>
            <pc:sldMk cId="248016528" sldId="322"/>
            <ac:spMk id="2" creationId="{F8E7A880-EB09-4E8E-A6A9-7A60E0EE94E7}"/>
          </ac:spMkLst>
        </pc:spChg>
        <pc:spChg chg="mod">
          <ac:chgData name="William Grey" userId="37b73424-c081-4fc2-b1af-363f4f3fd4f3" providerId="ADAL" clId="{45AC884C-1EE1-4BBF-A450-4AC50459D675}" dt="2018-12-03T10:27:23.515" v="1708" actId="20577"/>
          <ac:spMkLst>
            <pc:docMk/>
            <pc:sldMk cId="248016528" sldId="322"/>
            <ac:spMk id="3" creationId="{B6E3F19A-48FE-4656-8C74-2E0661FE66F9}"/>
          </ac:spMkLst>
        </pc:spChg>
      </pc:sldChg>
      <pc:sldChg chg="modSp add">
        <pc:chgData name="William Grey" userId="37b73424-c081-4fc2-b1af-363f4f3fd4f3" providerId="ADAL" clId="{45AC884C-1EE1-4BBF-A450-4AC50459D675}" dt="2018-12-03T10:08:24.601" v="462" actId="20577"/>
        <pc:sldMkLst>
          <pc:docMk/>
          <pc:sldMk cId="1942547662" sldId="323"/>
        </pc:sldMkLst>
        <pc:spChg chg="mod">
          <ac:chgData name="William Grey" userId="37b73424-c081-4fc2-b1af-363f4f3fd4f3" providerId="ADAL" clId="{45AC884C-1EE1-4BBF-A450-4AC50459D675}" dt="2018-12-03T10:06:47.116" v="380"/>
          <ac:spMkLst>
            <pc:docMk/>
            <pc:sldMk cId="1942547662" sldId="323"/>
            <ac:spMk id="2" creationId="{F8E7A880-EB09-4E8E-A6A9-7A60E0EE94E7}"/>
          </ac:spMkLst>
        </pc:spChg>
        <pc:spChg chg="mod">
          <ac:chgData name="William Grey" userId="37b73424-c081-4fc2-b1af-363f4f3fd4f3" providerId="ADAL" clId="{45AC884C-1EE1-4BBF-A450-4AC50459D675}" dt="2018-12-03T10:08:24.601" v="462" actId="20577"/>
          <ac:spMkLst>
            <pc:docMk/>
            <pc:sldMk cId="1942547662" sldId="323"/>
            <ac:spMk id="3" creationId="{B6E3F19A-48FE-4656-8C74-2E0661FE66F9}"/>
          </ac:spMkLst>
        </pc:spChg>
      </pc:sldChg>
      <pc:sldChg chg="addSp modSp add">
        <pc:chgData name="William Grey" userId="37b73424-c081-4fc2-b1af-363f4f3fd4f3" providerId="ADAL" clId="{45AC884C-1EE1-4BBF-A450-4AC50459D675}" dt="2018-12-03T10:26:38.262" v="1700" actId="20577"/>
        <pc:sldMkLst>
          <pc:docMk/>
          <pc:sldMk cId="1253909243" sldId="324"/>
        </pc:sldMkLst>
        <pc:spChg chg="mod">
          <ac:chgData name="William Grey" userId="37b73424-c081-4fc2-b1af-363f4f3fd4f3" providerId="ADAL" clId="{45AC884C-1EE1-4BBF-A450-4AC50459D675}" dt="2018-12-03T10:15:59.362" v="1364" actId="20577"/>
          <ac:spMkLst>
            <pc:docMk/>
            <pc:sldMk cId="1253909243" sldId="324"/>
            <ac:spMk id="2" creationId="{2B150C4B-5D16-4D62-BA7D-F0D936ED471A}"/>
          </ac:spMkLst>
        </pc:spChg>
        <pc:spChg chg="mod">
          <ac:chgData name="William Grey" userId="37b73424-c081-4fc2-b1af-363f4f3fd4f3" providerId="ADAL" clId="{45AC884C-1EE1-4BBF-A450-4AC50459D675}" dt="2018-12-03T10:26:38.262" v="1700" actId="20577"/>
          <ac:spMkLst>
            <pc:docMk/>
            <pc:sldMk cId="1253909243" sldId="324"/>
            <ac:spMk id="3" creationId="{9C18CDE0-751D-4EFC-B631-C7A49A85E7C7}"/>
          </ac:spMkLst>
        </pc:spChg>
        <pc:picChg chg="add mod">
          <ac:chgData name="William Grey" userId="37b73424-c081-4fc2-b1af-363f4f3fd4f3" providerId="ADAL" clId="{45AC884C-1EE1-4BBF-A450-4AC50459D675}" dt="2018-12-03T10:16:56.788" v="1371" actId="14100"/>
          <ac:picMkLst>
            <pc:docMk/>
            <pc:sldMk cId="1253909243" sldId="324"/>
            <ac:picMk id="4" creationId="{7DA72C26-5525-4E0F-8DF5-9FE50C71A26A}"/>
          </ac:picMkLst>
        </pc:picChg>
      </pc:sldChg>
      <pc:sldChg chg="modSp add">
        <pc:chgData name="William Grey" userId="37b73424-c081-4fc2-b1af-363f4f3fd4f3" providerId="ADAL" clId="{45AC884C-1EE1-4BBF-A450-4AC50459D675}" dt="2018-12-03T11:03:16.232" v="2028" actId="14100"/>
        <pc:sldMkLst>
          <pc:docMk/>
          <pc:sldMk cId="4141190929" sldId="325"/>
        </pc:sldMkLst>
        <pc:spChg chg="mod">
          <ac:chgData name="William Grey" userId="37b73424-c081-4fc2-b1af-363f4f3fd4f3" providerId="ADAL" clId="{45AC884C-1EE1-4BBF-A450-4AC50459D675}" dt="2018-12-03T10:52:09.931" v="1725"/>
          <ac:spMkLst>
            <pc:docMk/>
            <pc:sldMk cId="4141190929" sldId="325"/>
            <ac:spMk id="2" creationId="{D298BF4B-6E02-44DA-9770-56962E66A769}"/>
          </ac:spMkLst>
        </pc:spChg>
        <pc:spChg chg="mod">
          <ac:chgData name="William Grey" userId="37b73424-c081-4fc2-b1af-363f4f3fd4f3" providerId="ADAL" clId="{45AC884C-1EE1-4BBF-A450-4AC50459D675}" dt="2018-12-03T11:03:16.232" v="2028" actId="14100"/>
          <ac:spMkLst>
            <pc:docMk/>
            <pc:sldMk cId="4141190929" sldId="325"/>
            <ac:spMk id="3" creationId="{295FD3A8-E6D4-4B7C-AED1-1B2EC02C9EC6}"/>
          </ac:spMkLst>
        </pc:spChg>
      </pc:sldChg>
    </pc:docChg>
  </pc:docChgLst>
  <pc:docChgLst>
    <pc:chgData name="William Grey" userId="37b73424-c081-4fc2-b1af-363f4f3fd4f3" providerId="ADAL" clId="{7F4E58ED-4E5B-4054-A15C-D71E4F38C8BD}"/>
    <pc:docChg chg="custSel modSld">
      <pc:chgData name="William Grey" userId="37b73424-c081-4fc2-b1af-363f4f3fd4f3" providerId="ADAL" clId="{7F4E58ED-4E5B-4054-A15C-D71E4F38C8BD}" dt="2019-01-29T16:04:18.690" v="29"/>
      <pc:docMkLst>
        <pc:docMk/>
      </pc:docMkLst>
      <pc:sldChg chg="modSp">
        <pc:chgData name="William Grey" userId="37b73424-c081-4fc2-b1af-363f4f3fd4f3" providerId="ADAL" clId="{7F4E58ED-4E5B-4054-A15C-D71E4F38C8BD}" dt="2019-01-29T15:42:41.566" v="28" actId="20577"/>
        <pc:sldMkLst>
          <pc:docMk/>
          <pc:sldMk cId="354581154" sldId="305"/>
        </pc:sldMkLst>
        <pc:spChg chg="mod">
          <ac:chgData name="William Grey" userId="37b73424-c081-4fc2-b1af-363f4f3fd4f3" providerId="ADAL" clId="{7F4E58ED-4E5B-4054-A15C-D71E4F38C8BD}" dt="2019-01-29T15:42:41.566" v="28" actId="20577"/>
          <ac:spMkLst>
            <pc:docMk/>
            <pc:sldMk cId="354581154" sldId="305"/>
            <ac:spMk id="3" creationId="{18D41393-1C14-4366-9B59-65E3DF2FD5E0}"/>
          </ac:spMkLst>
        </pc:spChg>
      </pc:sldChg>
      <pc:sldChg chg="modSp">
        <pc:chgData name="William Grey" userId="37b73424-c081-4fc2-b1af-363f4f3fd4f3" providerId="ADAL" clId="{7F4E58ED-4E5B-4054-A15C-D71E4F38C8BD}" dt="2019-01-29T16:04:18.690" v="29"/>
        <pc:sldMkLst>
          <pc:docMk/>
          <pc:sldMk cId="4038898531" sldId="313"/>
        </pc:sldMkLst>
        <pc:spChg chg="mod">
          <ac:chgData name="William Grey" userId="37b73424-c081-4fc2-b1af-363f4f3fd4f3" providerId="ADAL" clId="{7F4E58ED-4E5B-4054-A15C-D71E4F38C8BD}" dt="2019-01-29T16:04:18.690" v="29"/>
          <ac:spMkLst>
            <pc:docMk/>
            <pc:sldMk cId="4038898531" sldId="313"/>
            <ac:spMk id="3" creationId="{9CF57308-A7BE-4827-8A0F-1EA27EDEA762}"/>
          </ac:spMkLst>
        </pc:spChg>
      </pc:sldChg>
    </pc:docChg>
  </pc:docChgLst>
  <pc:docChgLst>
    <pc:chgData name="William Grey" userId="37b73424-c081-4fc2-b1af-363f4f3fd4f3" providerId="ADAL" clId="{165B465A-7496-4B4A-8504-CA31D43970B6}"/>
    <pc:docChg chg="modSld">
      <pc:chgData name="William Grey" userId="37b73424-c081-4fc2-b1af-363f4f3fd4f3" providerId="ADAL" clId="{165B465A-7496-4B4A-8504-CA31D43970B6}" dt="2021-11-30T19:48:20.500" v="0" actId="1076"/>
      <pc:docMkLst>
        <pc:docMk/>
      </pc:docMkLst>
      <pc:sldChg chg="modSp mod">
        <pc:chgData name="William Grey" userId="37b73424-c081-4fc2-b1af-363f4f3fd4f3" providerId="ADAL" clId="{165B465A-7496-4B4A-8504-CA31D43970B6}" dt="2021-11-30T19:48:20.500" v="0" actId="1076"/>
        <pc:sldMkLst>
          <pc:docMk/>
          <pc:sldMk cId="2348855794" sldId="303"/>
        </pc:sldMkLst>
        <pc:spChg chg="mod">
          <ac:chgData name="William Grey" userId="37b73424-c081-4fc2-b1af-363f4f3fd4f3" providerId="ADAL" clId="{165B465A-7496-4B4A-8504-CA31D43970B6}" dt="2021-11-30T19:48:20.500" v="0" actId="1076"/>
          <ac:spMkLst>
            <pc:docMk/>
            <pc:sldMk cId="2348855794" sldId="303"/>
            <ac:spMk id="3" creationId="{95EF2F39-0F58-4361-8C80-FFE2B933DF2A}"/>
          </ac:spMkLst>
        </pc:spChg>
      </pc:sldChg>
    </pc:docChg>
  </pc:docChgLst>
  <pc:docChgLst>
    <pc:chgData name="William Grey" userId="37b73424-c081-4fc2-b1af-363f4f3fd4f3" providerId="ADAL" clId="{76F8F2C6-E4C2-4C0B-94B0-FB927B946660}"/>
    <pc:docChg chg="delSld modSld sldOrd">
      <pc:chgData name="William Grey" userId="37b73424-c081-4fc2-b1af-363f4f3fd4f3" providerId="ADAL" clId="{76F8F2C6-E4C2-4C0B-94B0-FB927B946660}" dt="2023-02-01T11:49:36.611" v="84" actId="20577"/>
      <pc:docMkLst>
        <pc:docMk/>
      </pc:docMkLst>
      <pc:sldChg chg="modSp mod">
        <pc:chgData name="William Grey" userId="37b73424-c081-4fc2-b1af-363f4f3fd4f3" providerId="ADAL" clId="{76F8F2C6-E4C2-4C0B-94B0-FB927B946660}" dt="2023-02-01T11:48:00.256" v="13" actId="20577"/>
        <pc:sldMkLst>
          <pc:docMk/>
          <pc:sldMk cId="1256105007" sldId="296"/>
        </pc:sldMkLst>
        <pc:spChg chg="mod">
          <ac:chgData name="William Grey" userId="37b73424-c081-4fc2-b1af-363f4f3fd4f3" providerId="ADAL" clId="{76F8F2C6-E4C2-4C0B-94B0-FB927B946660}" dt="2023-02-01T11:48:00.256" v="13" actId="20577"/>
          <ac:spMkLst>
            <pc:docMk/>
            <pc:sldMk cId="1256105007" sldId="296"/>
            <ac:spMk id="2" creationId="{56EAE5A2-3687-47EE-BE4F-E8670B14A86A}"/>
          </ac:spMkLst>
        </pc:spChg>
      </pc:sldChg>
      <pc:sldChg chg="del">
        <pc:chgData name="William Grey" userId="37b73424-c081-4fc2-b1af-363f4f3fd4f3" providerId="ADAL" clId="{76F8F2C6-E4C2-4C0B-94B0-FB927B946660}" dt="2023-02-01T11:48:11.360" v="27" actId="47"/>
        <pc:sldMkLst>
          <pc:docMk/>
          <pc:sldMk cId="3005730787" sldId="298"/>
        </pc:sldMkLst>
      </pc:sldChg>
      <pc:sldChg chg="del">
        <pc:chgData name="William Grey" userId="37b73424-c081-4fc2-b1af-363f4f3fd4f3" providerId="ADAL" clId="{76F8F2C6-E4C2-4C0B-94B0-FB927B946660}" dt="2023-02-01T11:48:11.565" v="28" actId="47"/>
        <pc:sldMkLst>
          <pc:docMk/>
          <pc:sldMk cId="3764504238" sldId="299"/>
        </pc:sldMkLst>
      </pc:sldChg>
      <pc:sldChg chg="del">
        <pc:chgData name="William Grey" userId="37b73424-c081-4fc2-b1af-363f4f3fd4f3" providerId="ADAL" clId="{76F8F2C6-E4C2-4C0B-94B0-FB927B946660}" dt="2023-02-01T11:48:13.961" v="37" actId="47"/>
        <pc:sldMkLst>
          <pc:docMk/>
          <pc:sldMk cId="1737326426" sldId="300"/>
        </pc:sldMkLst>
      </pc:sldChg>
      <pc:sldChg chg="del">
        <pc:chgData name="William Grey" userId="37b73424-c081-4fc2-b1af-363f4f3fd4f3" providerId="ADAL" clId="{76F8F2C6-E4C2-4C0B-94B0-FB927B946660}" dt="2023-02-01T11:48:11.730" v="29" actId="47"/>
        <pc:sldMkLst>
          <pc:docMk/>
          <pc:sldMk cId="1932889203" sldId="301"/>
        </pc:sldMkLst>
      </pc:sldChg>
      <pc:sldChg chg="del">
        <pc:chgData name="William Grey" userId="37b73424-c081-4fc2-b1af-363f4f3fd4f3" providerId="ADAL" clId="{76F8F2C6-E4C2-4C0B-94B0-FB927B946660}" dt="2023-02-01T11:48:10.676" v="25" actId="47"/>
        <pc:sldMkLst>
          <pc:docMk/>
          <pc:sldMk cId="1782635433" sldId="302"/>
        </pc:sldMkLst>
      </pc:sldChg>
      <pc:sldChg chg="del">
        <pc:chgData name="William Grey" userId="37b73424-c081-4fc2-b1af-363f4f3fd4f3" providerId="ADAL" clId="{76F8F2C6-E4C2-4C0B-94B0-FB927B946660}" dt="2023-02-01T11:48:12.137" v="31" actId="47"/>
        <pc:sldMkLst>
          <pc:docMk/>
          <pc:sldMk cId="2348855794" sldId="303"/>
        </pc:sldMkLst>
      </pc:sldChg>
      <pc:sldChg chg="del">
        <pc:chgData name="William Grey" userId="37b73424-c081-4fc2-b1af-363f4f3fd4f3" providerId="ADAL" clId="{76F8F2C6-E4C2-4C0B-94B0-FB927B946660}" dt="2023-02-01T11:48:12.319" v="32" actId="47"/>
        <pc:sldMkLst>
          <pc:docMk/>
          <pc:sldMk cId="749611646" sldId="304"/>
        </pc:sldMkLst>
      </pc:sldChg>
      <pc:sldChg chg="del">
        <pc:chgData name="William Grey" userId="37b73424-c081-4fc2-b1af-363f4f3fd4f3" providerId="ADAL" clId="{76F8F2C6-E4C2-4C0B-94B0-FB927B946660}" dt="2023-02-01T11:48:14.771" v="39" actId="47"/>
        <pc:sldMkLst>
          <pc:docMk/>
          <pc:sldMk cId="354581154" sldId="305"/>
        </pc:sldMkLst>
      </pc:sldChg>
      <pc:sldChg chg="del">
        <pc:chgData name="William Grey" userId="37b73424-c081-4fc2-b1af-363f4f3fd4f3" providerId="ADAL" clId="{76F8F2C6-E4C2-4C0B-94B0-FB927B946660}" dt="2023-02-01T11:48:15.226" v="40" actId="47"/>
        <pc:sldMkLst>
          <pc:docMk/>
          <pc:sldMk cId="1017581229" sldId="307"/>
        </pc:sldMkLst>
      </pc:sldChg>
      <pc:sldChg chg="del">
        <pc:chgData name="William Grey" userId="37b73424-c081-4fc2-b1af-363f4f3fd4f3" providerId="ADAL" clId="{76F8F2C6-E4C2-4C0B-94B0-FB927B946660}" dt="2023-02-01T11:48:12.524" v="33" actId="47"/>
        <pc:sldMkLst>
          <pc:docMk/>
          <pc:sldMk cId="3537930115" sldId="308"/>
        </pc:sldMkLst>
      </pc:sldChg>
      <pc:sldChg chg="del">
        <pc:chgData name="William Grey" userId="37b73424-c081-4fc2-b1af-363f4f3fd4f3" providerId="ADAL" clId="{76F8F2C6-E4C2-4C0B-94B0-FB927B946660}" dt="2023-02-01T11:48:14.340" v="38" actId="47"/>
        <pc:sldMkLst>
          <pc:docMk/>
          <pc:sldMk cId="3333669924" sldId="310"/>
        </pc:sldMkLst>
      </pc:sldChg>
      <pc:sldChg chg="del">
        <pc:chgData name="William Grey" userId="37b73424-c081-4fc2-b1af-363f4f3fd4f3" providerId="ADAL" clId="{76F8F2C6-E4C2-4C0B-94B0-FB927B946660}" dt="2023-02-01T11:48:12.876" v="35" actId="47"/>
        <pc:sldMkLst>
          <pc:docMk/>
          <pc:sldMk cId="1317040143" sldId="312"/>
        </pc:sldMkLst>
      </pc:sldChg>
      <pc:sldChg chg="del">
        <pc:chgData name="William Grey" userId="37b73424-c081-4fc2-b1af-363f4f3fd4f3" providerId="ADAL" clId="{76F8F2C6-E4C2-4C0B-94B0-FB927B946660}" dt="2023-02-01T11:48:12.692" v="34" actId="47"/>
        <pc:sldMkLst>
          <pc:docMk/>
          <pc:sldMk cId="3518409372" sldId="320"/>
        </pc:sldMkLst>
      </pc:sldChg>
      <pc:sldChg chg="ord">
        <pc:chgData name="William Grey" userId="37b73424-c081-4fc2-b1af-363f4f3fd4f3" providerId="ADAL" clId="{76F8F2C6-E4C2-4C0B-94B0-FB927B946660}" dt="2023-02-01T11:48:26.576" v="42"/>
        <pc:sldMkLst>
          <pc:docMk/>
          <pc:sldMk cId="3143045267" sldId="357"/>
        </pc:sldMkLst>
      </pc:sldChg>
      <pc:sldChg chg="modSp mod">
        <pc:chgData name="William Grey" userId="37b73424-c081-4fc2-b1af-363f4f3fd4f3" providerId="ADAL" clId="{76F8F2C6-E4C2-4C0B-94B0-FB927B946660}" dt="2023-02-01T11:49:36.611" v="84" actId="20577"/>
        <pc:sldMkLst>
          <pc:docMk/>
          <pc:sldMk cId="1423591013" sldId="358"/>
        </pc:sldMkLst>
        <pc:spChg chg="mod">
          <ac:chgData name="William Grey" userId="37b73424-c081-4fc2-b1af-363f4f3fd4f3" providerId="ADAL" clId="{76F8F2C6-E4C2-4C0B-94B0-FB927B946660}" dt="2023-02-01T11:49:36.611" v="84" actId="20577"/>
          <ac:spMkLst>
            <pc:docMk/>
            <pc:sldMk cId="1423591013" sldId="358"/>
            <ac:spMk id="3" creationId="{26214D9E-DEA8-4C41-8CAF-C79E683EB7F1}"/>
          </ac:spMkLst>
        </pc:spChg>
      </pc:sldChg>
      <pc:sldChg chg="del">
        <pc:chgData name="William Grey" userId="37b73424-c081-4fc2-b1af-363f4f3fd4f3" providerId="ADAL" clId="{76F8F2C6-E4C2-4C0B-94B0-FB927B946660}" dt="2023-02-01T11:48:11.091" v="26" actId="47"/>
        <pc:sldMkLst>
          <pc:docMk/>
          <pc:sldMk cId="3051690420" sldId="359"/>
        </pc:sldMkLst>
      </pc:sldChg>
      <pc:sldChg chg="del">
        <pc:chgData name="William Grey" userId="37b73424-c081-4fc2-b1af-363f4f3fd4f3" providerId="ADAL" clId="{76F8F2C6-E4C2-4C0B-94B0-FB927B946660}" dt="2023-02-01T11:48:11.938" v="30" actId="47"/>
        <pc:sldMkLst>
          <pc:docMk/>
          <pc:sldMk cId="1762388132" sldId="360"/>
        </pc:sldMkLst>
      </pc:sldChg>
      <pc:sldChg chg="del">
        <pc:chgData name="William Grey" userId="37b73424-c081-4fc2-b1af-363f4f3fd4f3" providerId="ADAL" clId="{76F8F2C6-E4C2-4C0B-94B0-FB927B946660}" dt="2023-02-01T11:48:13.414" v="36" actId="47"/>
        <pc:sldMkLst>
          <pc:docMk/>
          <pc:sldMk cId="131333990" sldId="361"/>
        </pc:sldMkLst>
      </pc:sldChg>
    </pc:docChg>
  </pc:docChgLst>
  <pc:docChgLst>
    <pc:chgData name="William Grey" userId="37b73424-c081-4fc2-b1af-363f4f3fd4f3" providerId="ADAL" clId="{F6EE3E27-8616-4B73-96A5-54CF900D3127}"/>
    <pc:docChg chg="modSld">
      <pc:chgData name="William Grey" userId="37b73424-c081-4fc2-b1af-363f4f3fd4f3" providerId="ADAL" clId="{F6EE3E27-8616-4B73-96A5-54CF900D3127}" dt="2021-11-25T10:05:09.909" v="1" actId="113"/>
      <pc:docMkLst>
        <pc:docMk/>
      </pc:docMkLst>
      <pc:sldChg chg="modSp mod">
        <pc:chgData name="William Grey" userId="37b73424-c081-4fc2-b1af-363f4f3fd4f3" providerId="ADAL" clId="{F6EE3E27-8616-4B73-96A5-54CF900D3127}" dt="2021-11-22T13:25:20.305" v="0" actId="1076"/>
        <pc:sldMkLst>
          <pc:docMk/>
          <pc:sldMk cId="354581154" sldId="305"/>
        </pc:sldMkLst>
        <pc:spChg chg="mod">
          <ac:chgData name="William Grey" userId="37b73424-c081-4fc2-b1af-363f4f3fd4f3" providerId="ADAL" clId="{F6EE3E27-8616-4B73-96A5-54CF900D3127}" dt="2021-11-22T13:25:20.305" v="0" actId="1076"/>
          <ac:spMkLst>
            <pc:docMk/>
            <pc:sldMk cId="354581154" sldId="305"/>
            <ac:spMk id="3" creationId="{18D41393-1C14-4366-9B59-65E3DF2FD5E0}"/>
          </ac:spMkLst>
        </pc:spChg>
      </pc:sldChg>
      <pc:sldChg chg="modSp mod">
        <pc:chgData name="William Grey" userId="37b73424-c081-4fc2-b1af-363f4f3fd4f3" providerId="ADAL" clId="{F6EE3E27-8616-4B73-96A5-54CF900D3127}" dt="2021-11-25T10:05:09.909" v="1" actId="113"/>
        <pc:sldMkLst>
          <pc:docMk/>
          <pc:sldMk cId="3607123169" sldId="320"/>
        </pc:sldMkLst>
        <pc:spChg chg="mod">
          <ac:chgData name="William Grey" userId="37b73424-c081-4fc2-b1af-363f4f3fd4f3" providerId="ADAL" clId="{F6EE3E27-8616-4B73-96A5-54CF900D3127}" dt="2021-11-25T10:05:09.909" v="1" actId="113"/>
          <ac:spMkLst>
            <pc:docMk/>
            <pc:sldMk cId="3607123169" sldId="320"/>
            <ac:spMk id="3" creationId="{AAA6EA76-0A8E-4E65-B92D-4671AAB80C95}"/>
          </ac:spMkLst>
        </pc:spChg>
      </pc:sldChg>
    </pc:docChg>
  </pc:docChgLst>
  <pc:docChgLst>
    <pc:chgData name="William Grey" userId="37b73424-c081-4fc2-b1af-363f4f3fd4f3" providerId="ADAL" clId="{F6180B14-3EE0-4B39-B53F-3F5112579717}"/>
    <pc:docChg chg="undo custSel addSld delSld modSld sldOrd">
      <pc:chgData name="William Grey" userId="37b73424-c081-4fc2-b1af-363f4f3fd4f3" providerId="ADAL" clId="{F6180B14-3EE0-4B39-B53F-3F5112579717}" dt="2023-01-18T10:44:35.180" v="3350" actId="14100"/>
      <pc:docMkLst>
        <pc:docMk/>
      </pc:docMkLst>
      <pc:sldChg chg="modSp add mod">
        <pc:chgData name="William Grey" userId="37b73424-c081-4fc2-b1af-363f4f3fd4f3" providerId="ADAL" clId="{F6180B14-3EE0-4B39-B53F-3F5112579717}" dt="2023-01-18T10:07:04.366" v="2732" actId="20577"/>
        <pc:sldMkLst>
          <pc:docMk/>
          <pc:sldMk cId="1635491171" sldId="279"/>
        </pc:sldMkLst>
        <pc:graphicFrameChg chg="modGraphic">
          <ac:chgData name="William Grey" userId="37b73424-c081-4fc2-b1af-363f4f3fd4f3" providerId="ADAL" clId="{F6180B14-3EE0-4B39-B53F-3F5112579717}" dt="2023-01-18T10:07:04.366" v="2732" actId="20577"/>
          <ac:graphicFrameMkLst>
            <pc:docMk/>
            <pc:sldMk cId="1635491171" sldId="279"/>
            <ac:graphicFrameMk id="5" creationId="{00000000-0000-0000-0000-000000000000}"/>
          </ac:graphicFrameMkLst>
        </pc:graphicFrameChg>
        <pc:graphicFrameChg chg="modGraphic">
          <ac:chgData name="William Grey" userId="37b73424-c081-4fc2-b1af-363f4f3fd4f3" providerId="ADAL" clId="{F6180B14-3EE0-4B39-B53F-3F5112579717}" dt="2023-01-18T10:06:48.933" v="2728" actId="2166"/>
          <ac:graphicFrameMkLst>
            <pc:docMk/>
            <pc:sldMk cId="1635491171" sldId="279"/>
            <ac:graphicFrameMk id="9" creationId="{8EBBFA4F-BEC3-442F-A4AF-E8E0A2D27D47}"/>
          </ac:graphicFrameMkLst>
        </pc:graphicFrameChg>
      </pc:sldChg>
      <pc:sldChg chg="addSp delSp modSp add del mod">
        <pc:chgData name="William Grey" userId="37b73424-c081-4fc2-b1af-363f4f3fd4f3" providerId="ADAL" clId="{F6180B14-3EE0-4B39-B53F-3F5112579717}" dt="2023-01-18T10:15:49.690" v="2976" actId="47"/>
        <pc:sldMkLst>
          <pc:docMk/>
          <pc:sldMk cId="1093218607" sldId="287"/>
        </pc:sldMkLst>
        <pc:spChg chg="add mod">
          <ac:chgData name="William Grey" userId="37b73424-c081-4fc2-b1af-363f4f3fd4f3" providerId="ADAL" clId="{F6180B14-3EE0-4B39-B53F-3F5112579717}" dt="2023-01-18T10:14:44.298" v="2961" actId="21"/>
          <ac:spMkLst>
            <pc:docMk/>
            <pc:sldMk cId="1093218607" sldId="287"/>
            <ac:spMk id="6" creationId="{63DD02A4-965A-45CA-9EF7-89C4A9612718}"/>
          </ac:spMkLst>
        </pc:spChg>
        <pc:spChg chg="del">
          <ac:chgData name="William Grey" userId="37b73424-c081-4fc2-b1af-363f4f3fd4f3" providerId="ADAL" clId="{F6180B14-3EE0-4B39-B53F-3F5112579717}" dt="2023-01-18T10:14:44.298" v="2961" actId="21"/>
          <ac:spMkLst>
            <pc:docMk/>
            <pc:sldMk cId="1093218607" sldId="287"/>
            <ac:spMk id="8" creationId="{00000000-0000-0000-0000-000000000000}"/>
          </ac:spMkLst>
        </pc:spChg>
        <pc:graphicFrameChg chg="del">
          <ac:chgData name="William Grey" userId="37b73424-c081-4fc2-b1af-363f4f3fd4f3" providerId="ADAL" clId="{F6180B14-3EE0-4B39-B53F-3F5112579717}" dt="2023-01-18T10:14:44.298" v="2961" actId="21"/>
          <ac:graphicFrameMkLst>
            <pc:docMk/>
            <pc:sldMk cId="1093218607" sldId="287"/>
            <ac:graphicFrameMk id="4" creationId="{00000000-0000-0000-0000-000000000000}"/>
          </ac:graphicFrameMkLst>
        </pc:graphicFrameChg>
        <pc:graphicFrameChg chg="del modGraphic">
          <ac:chgData name="William Grey" userId="37b73424-c081-4fc2-b1af-363f4f3fd4f3" providerId="ADAL" clId="{F6180B14-3EE0-4B39-B53F-3F5112579717}" dt="2023-01-18T10:14:44.298" v="2961" actId="21"/>
          <ac:graphicFrameMkLst>
            <pc:docMk/>
            <pc:sldMk cId="1093218607" sldId="287"/>
            <ac:graphicFrameMk id="5" creationId="{00000000-0000-0000-0000-000000000000}"/>
          </ac:graphicFrameMkLst>
        </pc:graphicFrameChg>
        <pc:cxnChg chg="del">
          <ac:chgData name="William Grey" userId="37b73424-c081-4fc2-b1af-363f4f3fd4f3" providerId="ADAL" clId="{F6180B14-3EE0-4B39-B53F-3F5112579717}" dt="2023-01-18T10:14:44.298" v="2961" actId="21"/>
          <ac:cxnSpMkLst>
            <pc:docMk/>
            <pc:sldMk cId="1093218607" sldId="287"/>
            <ac:cxnSpMk id="16" creationId="{CC5B402B-C504-4ED9-9FC3-6380D70D6908}"/>
          </ac:cxnSpMkLst>
        </pc:cxnChg>
      </pc:sldChg>
      <pc:sldChg chg="modSp">
        <pc:chgData name="William Grey" userId="37b73424-c081-4fc2-b1af-363f4f3fd4f3" providerId="ADAL" clId="{F6180B14-3EE0-4B39-B53F-3F5112579717}" dt="2023-01-16T21:03:45.406" v="0"/>
        <pc:sldMkLst>
          <pc:docMk/>
          <pc:sldMk cId="1256105007" sldId="296"/>
        </pc:sldMkLst>
        <pc:spChg chg="mod">
          <ac:chgData name="William Grey" userId="37b73424-c081-4fc2-b1af-363f4f3fd4f3" providerId="ADAL" clId="{F6180B14-3EE0-4B39-B53F-3F5112579717}" dt="2023-01-16T21:03:45.406" v="0"/>
          <ac:spMkLst>
            <pc:docMk/>
            <pc:sldMk cId="1256105007" sldId="296"/>
            <ac:spMk id="2" creationId="{56EAE5A2-3687-47EE-BE4F-E8670B14A86A}"/>
          </ac:spMkLst>
        </pc:spChg>
        <pc:spChg chg="mod">
          <ac:chgData name="William Grey" userId="37b73424-c081-4fc2-b1af-363f4f3fd4f3" providerId="ADAL" clId="{F6180B14-3EE0-4B39-B53F-3F5112579717}" dt="2023-01-16T21:03:45.406" v="0"/>
          <ac:spMkLst>
            <pc:docMk/>
            <pc:sldMk cId="1256105007" sldId="296"/>
            <ac:spMk id="3" creationId="{3B7DF638-5DD1-4566-BE2B-D87F8E8F2F03}"/>
          </ac:spMkLst>
        </pc:spChg>
      </pc:sldChg>
      <pc:sldChg chg="modSp mod">
        <pc:chgData name="William Grey" userId="37b73424-c081-4fc2-b1af-363f4f3fd4f3" providerId="ADAL" clId="{F6180B14-3EE0-4B39-B53F-3F5112579717}" dt="2023-01-18T09:15:37.551" v="818" actId="2711"/>
        <pc:sldMkLst>
          <pc:docMk/>
          <pc:sldMk cId="3005730787" sldId="298"/>
        </pc:sldMkLst>
        <pc:spChg chg="mod">
          <ac:chgData name="William Grey" userId="37b73424-c081-4fc2-b1af-363f4f3fd4f3" providerId="ADAL" clId="{F6180B14-3EE0-4B39-B53F-3F5112579717}" dt="2023-01-16T21:03:45.470" v="2" actId="27636"/>
          <ac:spMkLst>
            <pc:docMk/>
            <pc:sldMk cId="3005730787" sldId="298"/>
            <ac:spMk id="2" creationId="{1B14E287-D6CA-41B5-8EB9-9906D0517BE0}"/>
          </ac:spMkLst>
        </pc:spChg>
        <pc:spChg chg="mod">
          <ac:chgData name="William Grey" userId="37b73424-c081-4fc2-b1af-363f4f3fd4f3" providerId="ADAL" clId="{F6180B14-3EE0-4B39-B53F-3F5112579717}" dt="2023-01-18T09:15:37.551" v="818" actId="2711"/>
          <ac:spMkLst>
            <pc:docMk/>
            <pc:sldMk cId="3005730787" sldId="298"/>
            <ac:spMk id="3" creationId="{43DE795F-A461-40E1-ACF7-BC89A3AB5DBB}"/>
          </ac:spMkLst>
        </pc:spChg>
      </pc:sldChg>
      <pc:sldChg chg="modSp mod">
        <pc:chgData name="William Grey" userId="37b73424-c081-4fc2-b1af-363f4f3fd4f3" providerId="ADAL" clId="{F6180B14-3EE0-4B39-B53F-3F5112579717}" dt="2023-01-18T09:30:01.156" v="1242" actId="208"/>
        <pc:sldMkLst>
          <pc:docMk/>
          <pc:sldMk cId="3764504238" sldId="299"/>
        </pc:sldMkLst>
        <pc:spChg chg="mod">
          <ac:chgData name="William Grey" userId="37b73424-c081-4fc2-b1af-363f4f3fd4f3" providerId="ADAL" clId="{F6180B14-3EE0-4B39-B53F-3F5112579717}" dt="2023-01-16T21:03:45.477" v="3" actId="27636"/>
          <ac:spMkLst>
            <pc:docMk/>
            <pc:sldMk cId="3764504238" sldId="299"/>
            <ac:spMk id="2" creationId="{3799B54A-DBE8-4C61-866B-4B647A60D747}"/>
          </ac:spMkLst>
        </pc:spChg>
        <pc:spChg chg="mod">
          <ac:chgData name="William Grey" userId="37b73424-c081-4fc2-b1af-363f4f3fd4f3" providerId="ADAL" clId="{F6180B14-3EE0-4B39-B53F-3F5112579717}" dt="2023-01-18T09:30:01.156" v="1242" actId="208"/>
          <ac:spMkLst>
            <pc:docMk/>
            <pc:sldMk cId="3764504238" sldId="299"/>
            <ac:spMk id="3" creationId="{3B26BAC3-D6D3-4818-9036-F3155EC80A19}"/>
          </ac:spMkLst>
        </pc:spChg>
      </pc:sldChg>
      <pc:sldChg chg="modSp mod ord">
        <pc:chgData name="William Grey" userId="37b73424-c081-4fc2-b1af-363f4f3fd4f3" providerId="ADAL" clId="{F6180B14-3EE0-4B39-B53F-3F5112579717}" dt="2023-01-18T09:37:56.678" v="1645" actId="1076"/>
        <pc:sldMkLst>
          <pc:docMk/>
          <pc:sldMk cId="1737326426" sldId="300"/>
        </pc:sldMkLst>
        <pc:spChg chg="mod">
          <ac:chgData name="William Grey" userId="37b73424-c081-4fc2-b1af-363f4f3fd4f3" providerId="ADAL" clId="{F6180B14-3EE0-4B39-B53F-3F5112579717}" dt="2023-01-18T09:37:32.037" v="1641" actId="20577"/>
          <ac:spMkLst>
            <pc:docMk/>
            <pc:sldMk cId="1737326426" sldId="300"/>
            <ac:spMk id="2" creationId="{0C7AEEF3-819D-46A9-A316-EF85BA3F59D8}"/>
          </ac:spMkLst>
        </pc:spChg>
        <pc:spChg chg="mod">
          <ac:chgData name="William Grey" userId="37b73424-c081-4fc2-b1af-363f4f3fd4f3" providerId="ADAL" clId="{F6180B14-3EE0-4B39-B53F-3F5112579717}" dt="2023-01-18T09:37:56.678" v="1645" actId="1076"/>
          <ac:spMkLst>
            <pc:docMk/>
            <pc:sldMk cId="1737326426" sldId="300"/>
            <ac:spMk id="3" creationId="{69BA5D9F-E5B4-4B05-ABCF-725A146563DC}"/>
          </ac:spMkLst>
        </pc:spChg>
      </pc:sldChg>
      <pc:sldChg chg="addSp modSp mod">
        <pc:chgData name="William Grey" userId="37b73424-c081-4fc2-b1af-363f4f3fd4f3" providerId="ADAL" clId="{F6180B14-3EE0-4B39-B53F-3F5112579717}" dt="2023-01-18T09:29:45.598" v="1239" actId="208"/>
        <pc:sldMkLst>
          <pc:docMk/>
          <pc:sldMk cId="1932889203" sldId="301"/>
        </pc:sldMkLst>
        <pc:spChg chg="mod">
          <ac:chgData name="William Grey" userId="37b73424-c081-4fc2-b1af-363f4f3fd4f3" providerId="ADAL" clId="{F6180B14-3EE0-4B39-B53F-3F5112579717}" dt="2023-01-16T21:03:45.481" v="4" actId="27636"/>
          <ac:spMkLst>
            <pc:docMk/>
            <pc:sldMk cId="1932889203" sldId="301"/>
            <ac:spMk id="2" creationId="{62384982-E7B5-42A3-AF17-DE7ED17BAE90}"/>
          </ac:spMkLst>
        </pc:spChg>
        <pc:spChg chg="mod">
          <ac:chgData name="William Grey" userId="37b73424-c081-4fc2-b1af-363f4f3fd4f3" providerId="ADAL" clId="{F6180B14-3EE0-4B39-B53F-3F5112579717}" dt="2023-01-18T09:29:45.598" v="1239" actId="208"/>
          <ac:spMkLst>
            <pc:docMk/>
            <pc:sldMk cId="1932889203" sldId="301"/>
            <ac:spMk id="3" creationId="{9E34934D-479D-4105-9E42-D0C478E1F0EC}"/>
          </ac:spMkLst>
        </pc:spChg>
        <pc:spChg chg="add mod">
          <ac:chgData name="William Grey" userId="37b73424-c081-4fc2-b1af-363f4f3fd4f3" providerId="ADAL" clId="{F6180B14-3EE0-4B39-B53F-3F5112579717}" dt="2023-01-18T09:20:09.315" v="1093" actId="255"/>
          <ac:spMkLst>
            <pc:docMk/>
            <pc:sldMk cId="1932889203" sldId="301"/>
            <ac:spMk id="5" creationId="{F2531C0C-8BB5-4B59-890C-84CF4E4C60B7}"/>
          </ac:spMkLst>
        </pc:spChg>
        <pc:graphicFrameChg chg="add mod modGraphic">
          <ac:chgData name="William Grey" userId="37b73424-c081-4fc2-b1af-363f4f3fd4f3" providerId="ADAL" clId="{F6180B14-3EE0-4B39-B53F-3F5112579717}" dt="2023-01-18T09:20:17.986" v="1094" actId="1076"/>
          <ac:graphicFrameMkLst>
            <pc:docMk/>
            <pc:sldMk cId="1932889203" sldId="301"/>
            <ac:graphicFrameMk id="4" creationId="{71D27002-9E05-40BD-AA4E-10B30D1828CA}"/>
          </ac:graphicFrameMkLst>
        </pc:graphicFrameChg>
      </pc:sldChg>
      <pc:sldChg chg="modSp mod">
        <pc:chgData name="William Grey" userId="37b73424-c081-4fc2-b1af-363f4f3fd4f3" providerId="ADAL" clId="{F6180B14-3EE0-4B39-B53F-3F5112579717}" dt="2023-01-18T09:01:49.957" v="367" actId="20577"/>
        <pc:sldMkLst>
          <pc:docMk/>
          <pc:sldMk cId="1782635433" sldId="302"/>
        </pc:sldMkLst>
        <pc:spChg chg="mod">
          <ac:chgData name="William Grey" userId="37b73424-c081-4fc2-b1af-363f4f3fd4f3" providerId="ADAL" clId="{F6180B14-3EE0-4B39-B53F-3F5112579717}" dt="2023-01-18T09:01:49.957" v="367" actId="20577"/>
          <ac:spMkLst>
            <pc:docMk/>
            <pc:sldMk cId="1782635433" sldId="302"/>
            <ac:spMk id="2" creationId="{3A047F2B-00F5-4708-9FA3-C11CC4BDA2E6}"/>
          </ac:spMkLst>
        </pc:spChg>
        <pc:spChg chg="mod">
          <ac:chgData name="William Grey" userId="37b73424-c081-4fc2-b1af-363f4f3fd4f3" providerId="ADAL" clId="{F6180B14-3EE0-4B39-B53F-3F5112579717}" dt="2023-01-18T08:46:38.181" v="295" actId="20577"/>
          <ac:spMkLst>
            <pc:docMk/>
            <pc:sldMk cId="1782635433" sldId="302"/>
            <ac:spMk id="3" creationId="{9AC4BE60-E196-4EC3-9F35-BF7686E66493}"/>
          </ac:spMkLst>
        </pc:spChg>
        <pc:graphicFrameChg chg="mod modGraphic">
          <ac:chgData name="William Grey" userId="37b73424-c081-4fc2-b1af-363f4f3fd4f3" providerId="ADAL" clId="{F6180B14-3EE0-4B39-B53F-3F5112579717}" dt="2023-01-18T08:46:02.100" v="268" actId="1076"/>
          <ac:graphicFrameMkLst>
            <pc:docMk/>
            <pc:sldMk cId="1782635433" sldId="302"/>
            <ac:graphicFrameMk id="4" creationId="{13D91064-5E5D-459F-8AEF-14404AA95DED}"/>
          </ac:graphicFrameMkLst>
        </pc:graphicFrameChg>
      </pc:sldChg>
      <pc:sldChg chg="modSp mod">
        <pc:chgData name="William Grey" userId="37b73424-c081-4fc2-b1af-363f4f3fd4f3" providerId="ADAL" clId="{F6180B14-3EE0-4B39-B53F-3F5112579717}" dt="2023-01-18T09:29:22.152" v="1233" actId="208"/>
        <pc:sldMkLst>
          <pc:docMk/>
          <pc:sldMk cId="2348855794" sldId="303"/>
        </pc:sldMkLst>
        <pc:spChg chg="mod">
          <ac:chgData name="William Grey" userId="37b73424-c081-4fc2-b1af-363f4f3fd4f3" providerId="ADAL" clId="{F6180B14-3EE0-4B39-B53F-3F5112579717}" dt="2023-01-16T21:03:45.484" v="5" actId="27636"/>
          <ac:spMkLst>
            <pc:docMk/>
            <pc:sldMk cId="2348855794" sldId="303"/>
            <ac:spMk id="2" creationId="{F6E31CFE-9C83-414D-8FC7-034520ED01B0}"/>
          </ac:spMkLst>
        </pc:spChg>
        <pc:spChg chg="mod">
          <ac:chgData name="William Grey" userId="37b73424-c081-4fc2-b1af-363f4f3fd4f3" providerId="ADAL" clId="{F6180B14-3EE0-4B39-B53F-3F5112579717}" dt="2023-01-18T09:29:22.152" v="1233" actId="208"/>
          <ac:spMkLst>
            <pc:docMk/>
            <pc:sldMk cId="2348855794" sldId="303"/>
            <ac:spMk id="3" creationId="{95EF2F39-0F58-4361-8C80-FFE2B933DF2A}"/>
          </ac:spMkLst>
        </pc:spChg>
      </pc:sldChg>
      <pc:sldChg chg="modSp mod">
        <pc:chgData name="William Grey" userId="37b73424-c081-4fc2-b1af-363f4f3fd4f3" providerId="ADAL" clId="{F6180B14-3EE0-4B39-B53F-3F5112579717}" dt="2023-01-18T09:33:33.266" v="1320"/>
        <pc:sldMkLst>
          <pc:docMk/>
          <pc:sldMk cId="749611646" sldId="304"/>
        </pc:sldMkLst>
        <pc:spChg chg="mod">
          <ac:chgData name="William Grey" userId="37b73424-c081-4fc2-b1af-363f4f3fd4f3" providerId="ADAL" clId="{F6180B14-3EE0-4B39-B53F-3F5112579717}" dt="2023-01-16T21:03:45.497" v="6" actId="27636"/>
          <ac:spMkLst>
            <pc:docMk/>
            <pc:sldMk cId="749611646" sldId="304"/>
            <ac:spMk id="2" creationId="{F6E31CFE-9C83-414D-8FC7-034520ED01B0}"/>
          </ac:spMkLst>
        </pc:spChg>
        <pc:spChg chg="mod">
          <ac:chgData name="William Grey" userId="37b73424-c081-4fc2-b1af-363f4f3fd4f3" providerId="ADAL" clId="{F6180B14-3EE0-4B39-B53F-3F5112579717}" dt="2023-01-18T09:33:33.266" v="1320"/>
          <ac:spMkLst>
            <pc:docMk/>
            <pc:sldMk cId="749611646" sldId="304"/>
            <ac:spMk id="3" creationId="{95EF2F39-0F58-4361-8C80-FFE2B933DF2A}"/>
          </ac:spMkLst>
        </pc:spChg>
      </pc:sldChg>
      <pc:sldChg chg="addSp modSp mod">
        <pc:chgData name="William Grey" userId="37b73424-c081-4fc2-b1af-363f4f3fd4f3" providerId="ADAL" clId="{F6180B14-3EE0-4B39-B53F-3F5112579717}" dt="2023-01-18T09:52:28.308" v="2409" actId="20577"/>
        <pc:sldMkLst>
          <pc:docMk/>
          <pc:sldMk cId="354581154" sldId="305"/>
        </pc:sldMkLst>
        <pc:spChg chg="mod">
          <ac:chgData name="William Grey" userId="37b73424-c081-4fc2-b1af-363f4f3fd4f3" providerId="ADAL" clId="{F6180B14-3EE0-4B39-B53F-3F5112579717}" dt="2023-01-16T21:03:45.507" v="8" actId="27636"/>
          <ac:spMkLst>
            <pc:docMk/>
            <pc:sldMk cId="354581154" sldId="305"/>
            <ac:spMk id="2" creationId="{3ECB5597-0A29-41EE-A235-A4F7B8E0440C}"/>
          </ac:spMkLst>
        </pc:spChg>
        <pc:spChg chg="mod">
          <ac:chgData name="William Grey" userId="37b73424-c081-4fc2-b1af-363f4f3fd4f3" providerId="ADAL" clId="{F6180B14-3EE0-4B39-B53F-3F5112579717}" dt="2023-01-18T09:50:59.553" v="2293" actId="1076"/>
          <ac:spMkLst>
            <pc:docMk/>
            <pc:sldMk cId="354581154" sldId="305"/>
            <ac:spMk id="3" creationId="{18D41393-1C14-4366-9B59-65E3DF2FD5E0}"/>
          </ac:spMkLst>
        </pc:spChg>
        <pc:spChg chg="add mod">
          <ac:chgData name="William Grey" userId="37b73424-c081-4fc2-b1af-363f4f3fd4f3" providerId="ADAL" clId="{F6180B14-3EE0-4B39-B53F-3F5112579717}" dt="2023-01-18T09:50:41.980" v="2290" actId="1076"/>
          <ac:spMkLst>
            <pc:docMk/>
            <pc:sldMk cId="354581154" sldId="305"/>
            <ac:spMk id="4" creationId="{647613D9-5497-45D0-AAF8-49012E1C67D9}"/>
          </ac:spMkLst>
        </pc:spChg>
        <pc:spChg chg="add mod">
          <ac:chgData name="William Grey" userId="37b73424-c081-4fc2-b1af-363f4f3fd4f3" providerId="ADAL" clId="{F6180B14-3EE0-4B39-B53F-3F5112579717}" dt="2023-01-18T09:52:28.308" v="2409" actId="20577"/>
          <ac:spMkLst>
            <pc:docMk/>
            <pc:sldMk cId="354581154" sldId="305"/>
            <ac:spMk id="5" creationId="{A085533F-FDD0-44D9-990F-6B1928C03804}"/>
          </ac:spMkLst>
        </pc:spChg>
      </pc:sldChg>
      <pc:sldChg chg="modSp mod">
        <pc:chgData name="William Grey" userId="37b73424-c081-4fc2-b1af-363f4f3fd4f3" providerId="ADAL" clId="{F6180B14-3EE0-4B39-B53F-3F5112579717}" dt="2023-01-18T09:45:20.888" v="2071" actId="20577"/>
        <pc:sldMkLst>
          <pc:docMk/>
          <pc:sldMk cId="1017581229" sldId="307"/>
        </pc:sldMkLst>
        <pc:spChg chg="mod">
          <ac:chgData name="William Grey" userId="37b73424-c081-4fc2-b1af-363f4f3fd4f3" providerId="ADAL" clId="{F6180B14-3EE0-4B39-B53F-3F5112579717}" dt="2023-01-16T21:03:45.529" v="11" actId="27636"/>
          <ac:spMkLst>
            <pc:docMk/>
            <pc:sldMk cId="1017581229" sldId="307"/>
            <ac:spMk id="2" creationId="{529C8DCC-2BC2-4A91-96FB-121AF208EF37}"/>
          </ac:spMkLst>
        </pc:spChg>
        <pc:spChg chg="mod">
          <ac:chgData name="William Grey" userId="37b73424-c081-4fc2-b1af-363f4f3fd4f3" providerId="ADAL" clId="{F6180B14-3EE0-4B39-B53F-3F5112579717}" dt="2023-01-18T09:45:20.888" v="2071" actId="20577"/>
          <ac:spMkLst>
            <pc:docMk/>
            <pc:sldMk cId="1017581229" sldId="307"/>
            <ac:spMk id="3" creationId="{BFB00E35-44DE-42CE-845B-1BE94B757FB7}"/>
          </ac:spMkLst>
        </pc:spChg>
      </pc:sldChg>
      <pc:sldChg chg="modSp del mod">
        <pc:chgData name="William Grey" userId="37b73424-c081-4fc2-b1af-363f4f3fd4f3" providerId="ADAL" clId="{F6180B14-3EE0-4B39-B53F-3F5112579717}" dt="2023-01-18T09:42:33.831" v="1911" actId="2696"/>
        <pc:sldMkLst>
          <pc:docMk/>
          <pc:sldMk cId="648339015" sldId="308"/>
        </pc:sldMkLst>
        <pc:spChg chg="mod">
          <ac:chgData name="William Grey" userId="37b73424-c081-4fc2-b1af-363f4f3fd4f3" providerId="ADAL" clId="{F6180B14-3EE0-4B39-B53F-3F5112579717}" dt="2023-01-16T21:03:45.533" v="12" actId="27636"/>
          <ac:spMkLst>
            <pc:docMk/>
            <pc:sldMk cId="648339015" sldId="308"/>
            <ac:spMk id="2" creationId="{E30BDBC9-444B-4B84-8C71-239BDEA1ED47}"/>
          </ac:spMkLst>
        </pc:spChg>
        <pc:spChg chg="mod">
          <ac:chgData name="William Grey" userId="37b73424-c081-4fc2-b1af-363f4f3fd4f3" providerId="ADAL" clId="{F6180B14-3EE0-4B39-B53F-3F5112579717}" dt="2023-01-16T21:03:45.406" v="0"/>
          <ac:spMkLst>
            <pc:docMk/>
            <pc:sldMk cId="648339015" sldId="308"/>
            <ac:spMk id="3" creationId="{C9BD4694-99CD-49FD-94F9-93B1691D4AED}"/>
          </ac:spMkLst>
        </pc:spChg>
      </pc:sldChg>
      <pc:sldChg chg="modSp add mod">
        <pc:chgData name="William Grey" userId="37b73424-c081-4fc2-b1af-363f4f3fd4f3" providerId="ADAL" clId="{F6180B14-3EE0-4B39-B53F-3F5112579717}" dt="2023-01-18T09:43:27.414" v="1923" actId="1076"/>
        <pc:sldMkLst>
          <pc:docMk/>
          <pc:sldMk cId="3537930115" sldId="308"/>
        </pc:sldMkLst>
        <pc:spChg chg="mod">
          <ac:chgData name="William Grey" userId="37b73424-c081-4fc2-b1af-363f4f3fd4f3" providerId="ADAL" clId="{F6180B14-3EE0-4B39-B53F-3F5112579717}" dt="2023-01-18T09:43:27.414" v="1923" actId="1076"/>
          <ac:spMkLst>
            <pc:docMk/>
            <pc:sldMk cId="3537930115" sldId="308"/>
            <ac:spMk id="3" creationId="{C9BD4694-99CD-49FD-94F9-93B1691D4AED}"/>
          </ac:spMkLst>
        </pc:spChg>
      </pc:sldChg>
      <pc:sldChg chg="addSp modSp mod ord">
        <pc:chgData name="William Grey" userId="37b73424-c081-4fc2-b1af-363f4f3fd4f3" providerId="ADAL" clId="{F6180B14-3EE0-4B39-B53F-3F5112579717}" dt="2023-01-18T09:45:54.929" v="2145" actId="20577"/>
        <pc:sldMkLst>
          <pc:docMk/>
          <pc:sldMk cId="3333669924" sldId="310"/>
        </pc:sldMkLst>
        <pc:spChg chg="mod">
          <ac:chgData name="William Grey" userId="37b73424-c081-4fc2-b1af-363f4f3fd4f3" providerId="ADAL" clId="{F6180B14-3EE0-4B39-B53F-3F5112579717}" dt="2023-01-16T21:03:45.510" v="9" actId="27636"/>
          <ac:spMkLst>
            <pc:docMk/>
            <pc:sldMk cId="3333669924" sldId="310"/>
            <ac:spMk id="2" creationId="{9A513C15-8B7D-43C9-895A-D0D7CC100D6F}"/>
          </ac:spMkLst>
        </pc:spChg>
        <pc:spChg chg="mod">
          <ac:chgData name="William Grey" userId="37b73424-c081-4fc2-b1af-363f4f3fd4f3" providerId="ADAL" clId="{F6180B14-3EE0-4B39-B53F-3F5112579717}" dt="2023-01-18T09:41:03.037" v="1844" actId="2711"/>
          <ac:spMkLst>
            <pc:docMk/>
            <pc:sldMk cId="3333669924" sldId="310"/>
            <ac:spMk id="3" creationId="{842B7A3E-729B-475A-95CC-A2DDEF38CA74}"/>
          </ac:spMkLst>
        </pc:spChg>
        <pc:spChg chg="add mod">
          <ac:chgData name="William Grey" userId="37b73424-c081-4fc2-b1af-363f4f3fd4f3" providerId="ADAL" clId="{F6180B14-3EE0-4B39-B53F-3F5112579717}" dt="2023-01-18T09:45:54.929" v="2145" actId="20577"/>
          <ac:spMkLst>
            <pc:docMk/>
            <pc:sldMk cId="3333669924" sldId="310"/>
            <ac:spMk id="4" creationId="{369252A2-4C11-4BD8-A118-AF6E19DA7730}"/>
          </ac:spMkLst>
        </pc:spChg>
      </pc:sldChg>
      <pc:sldChg chg="addSp modSp mod">
        <pc:chgData name="William Grey" userId="37b73424-c081-4fc2-b1af-363f4f3fd4f3" providerId="ADAL" clId="{F6180B14-3EE0-4B39-B53F-3F5112579717}" dt="2023-01-18T10:13:03.793" v="2827" actId="20577"/>
        <pc:sldMkLst>
          <pc:docMk/>
          <pc:sldMk cId="2541696816" sldId="311"/>
        </pc:sldMkLst>
        <pc:spChg chg="mod">
          <ac:chgData name="William Grey" userId="37b73424-c081-4fc2-b1af-363f4f3fd4f3" providerId="ADAL" clId="{F6180B14-3EE0-4B39-B53F-3F5112579717}" dt="2023-01-18T10:13:03.793" v="2827" actId="20577"/>
          <ac:spMkLst>
            <pc:docMk/>
            <pc:sldMk cId="2541696816" sldId="311"/>
            <ac:spMk id="2" creationId="{ABB8CC79-41B6-460A-995C-0D581478CF12}"/>
          </ac:spMkLst>
        </pc:spChg>
        <pc:spChg chg="mod">
          <ac:chgData name="William Grey" userId="37b73424-c081-4fc2-b1af-363f4f3fd4f3" providerId="ADAL" clId="{F6180B14-3EE0-4B39-B53F-3F5112579717}" dt="2023-01-18T10:09:55.016" v="2744" actId="14100"/>
          <ac:spMkLst>
            <pc:docMk/>
            <pc:sldMk cId="2541696816" sldId="311"/>
            <ac:spMk id="3" creationId="{7A4CA387-0998-4330-B632-F4E4AD79408E}"/>
          </ac:spMkLst>
        </pc:spChg>
        <pc:spChg chg="add mod">
          <ac:chgData name="William Grey" userId="37b73424-c081-4fc2-b1af-363f4f3fd4f3" providerId="ADAL" clId="{F6180B14-3EE0-4B39-B53F-3F5112579717}" dt="2023-01-18T10:12:39.706" v="2817" actId="14100"/>
          <ac:spMkLst>
            <pc:docMk/>
            <pc:sldMk cId="2541696816" sldId="311"/>
            <ac:spMk id="5" creationId="{33074E2A-EFC4-498B-963D-5F5A65C9E001}"/>
          </ac:spMkLst>
        </pc:spChg>
      </pc:sldChg>
      <pc:sldChg chg="modSp mod ord">
        <pc:chgData name="William Grey" userId="37b73424-c081-4fc2-b1af-363f4f3fd4f3" providerId="ADAL" clId="{F6180B14-3EE0-4B39-B53F-3F5112579717}" dt="2023-01-18T09:40:04.705" v="1770" actId="20578"/>
        <pc:sldMkLst>
          <pc:docMk/>
          <pc:sldMk cId="1317040143" sldId="312"/>
        </pc:sldMkLst>
        <pc:spChg chg="mod">
          <ac:chgData name="William Grey" userId="37b73424-c081-4fc2-b1af-363f4f3fd4f3" providerId="ADAL" clId="{F6180B14-3EE0-4B39-B53F-3F5112579717}" dt="2023-01-18T09:33:42.773" v="1335" actId="20577"/>
          <ac:spMkLst>
            <pc:docMk/>
            <pc:sldMk cId="1317040143" sldId="312"/>
            <ac:spMk id="2" creationId="{206FFE99-E89D-426A-981B-14AC4B622428}"/>
          </ac:spMkLst>
        </pc:spChg>
        <pc:spChg chg="mod">
          <ac:chgData name="William Grey" userId="37b73424-c081-4fc2-b1af-363f4f3fd4f3" providerId="ADAL" clId="{F6180B14-3EE0-4B39-B53F-3F5112579717}" dt="2023-01-18T09:34:49.837" v="1468" actId="14100"/>
          <ac:spMkLst>
            <pc:docMk/>
            <pc:sldMk cId="1317040143" sldId="312"/>
            <ac:spMk id="3" creationId="{F7887BCD-BDD4-416D-B7BC-3B927EA66DCD}"/>
          </ac:spMkLst>
        </pc:spChg>
      </pc:sldChg>
      <pc:sldChg chg="addSp modSp mod">
        <pc:chgData name="William Grey" userId="37b73424-c081-4fc2-b1af-363f4f3fd4f3" providerId="ADAL" clId="{F6180B14-3EE0-4B39-B53F-3F5112579717}" dt="2023-01-18T10:15:39.888" v="2975" actId="113"/>
        <pc:sldMkLst>
          <pc:docMk/>
          <pc:sldMk cId="4038898531" sldId="313"/>
        </pc:sldMkLst>
        <pc:spChg chg="mod">
          <ac:chgData name="William Grey" userId="37b73424-c081-4fc2-b1af-363f4f3fd4f3" providerId="ADAL" clId="{F6180B14-3EE0-4B39-B53F-3F5112579717}" dt="2023-01-16T21:03:45.544" v="14" actId="27636"/>
          <ac:spMkLst>
            <pc:docMk/>
            <pc:sldMk cId="4038898531" sldId="313"/>
            <ac:spMk id="2" creationId="{6ECA6A4F-140B-45AE-BB2A-5EF5A6566F99}"/>
          </ac:spMkLst>
        </pc:spChg>
        <pc:spChg chg="mod">
          <ac:chgData name="William Grey" userId="37b73424-c081-4fc2-b1af-363f4f3fd4f3" providerId="ADAL" clId="{F6180B14-3EE0-4B39-B53F-3F5112579717}" dt="2023-01-18T10:15:39.888" v="2975" actId="113"/>
          <ac:spMkLst>
            <pc:docMk/>
            <pc:sldMk cId="4038898531" sldId="313"/>
            <ac:spMk id="3" creationId="{9CF57308-A7BE-4827-8A0F-1EA27EDEA762}"/>
          </ac:spMkLst>
        </pc:spChg>
        <pc:spChg chg="add mod">
          <ac:chgData name="William Grey" userId="37b73424-c081-4fc2-b1af-363f4f3fd4f3" providerId="ADAL" clId="{F6180B14-3EE0-4B39-B53F-3F5112579717}" dt="2023-01-18T10:15:06.552" v="2966" actId="14100"/>
          <ac:spMkLst>
            <pc:docMk/>
            <pc:sldMk cId="4038898531" sldId="313"/>
            <ac:spMk id="6" creationId="{DB227134-0FD2-42E6-A8AA-B7B4332476CB}"/>
          </ac:spMkLst>
        </pc:spChg>
        <pc:graphicFrameChg chg="add mod modGraphic">
          <ac:chgData name="William Grey" userId="37b73424-c081-4fc2-b1af-363f4f3fd4f3" providerId="ADAL" clId="{F6180B14-3EE0-4B39-B53F-3F5112579717}" dt="2023-01-18T10:15:31.916" v="2973" actId="1036"/>
          <ac:graphicFrameMkLst>
            <pc:docMk/>
            <pc:sldMk cId="4038898531" sldId="313"/>
            <ac:graphicFrameMk id="4" creationId="{D66709E8-1348-47AD-8B29-9FF5EAF4D1E9}"/>
          </ac:graphicFrameMkLst>
        </pc:graphicFrameChg>
        <pc:graphicFrameChg chg="add mod modGraphic">
          <ac:chgData name="William Grey" userId="37b73424-c081-4fc2-b1af-363f4f3fd4f3" providerId="ADAL" clId="{F6180B14-3EE0-4B39-B53F-3F5112579717}" dt="2023-01-18T10:15:16.154" v="2967" actId="1076"/>
          <ac:graphicFrameMkLst>
            <pc:docMk/>
            <pc:sldMk cId="4038898531" sldId="313"/>
            <ac:graphicFrameMk id="5" creationId="{71B755D2-8665-4179-A1FF-34B9AE94F7C5}"/>
          </ac:graphicFrameMkLst>
        </pc:graphicFrameChg>
        <pc:cxnChg chg="add mod">
          <ac:chgData name="William Grey" userId="37b73424-c081-4fc2-b1af-363f4f3fd4f3" providerId="ADAL" clId="{F6180B14-3EE0-4B39-B53F-3F5112579717}" dt="2023-01-18T10:15:20.488" v="2968" actId="14100"/>
          <ac:cxnSpMkLst>
            <pc:docMk/>
            <pc:sldMk cId="4038898531" sldId="313"/>
            <ac:cxnSpMk id="7" creationId="{6CCB408F-FC8B-491A-B20D-48B903255D6C}"/>
          </ac:cxnSpMkLst>
        </pc:cxnChg>
      </pc:sldChg>
      <pc:sldChg chg="modSp mod">
        <pc:chgData name="William Grey" userId="37b73424-c081-4fc2-b1af-363f4f3fd4f3" providerId="ADAL" clId="{F6180B14-3EE0-4B39-B53F-3F5112579717}" dt="2023-01-18T10:39:21.307" v="3281" actId="14100"/>
        <pc:sldMkLst>
          <pc:docMk/>
          <pc:sldMk cId="680278636" sldId="314"/>
        </pc:sldMkLst>
        <pc:spChg chg="mod">
          <ac:chgData name="William Grey" userId="37b73424-c081-4fc2-b1af-363f4f3fd4f3" providerId="ADAL" clId="{F6180B14-3EE0-4B39-B53F-3F5112579717}" dt="2023-01-16T21:03:45.549" v="15" actId="27636"/>
          <ac:spMkLst>
            <pc:docMk/>
            <pc:sldMk cId="680278636" sldId="314"/>
            <ac:spMk id="2" creationId="{E70E15D8-8A4E-437B-8080-83F0B96AE26C}"/>
          </ac:spMkLst>
        </pc:spChg>
        <pc:spChg chg="mod">
          <ac:chgData name="William Grey" userId="37b73424-c081-4fc2-b1af-363f4f3fd4f3" providerId="ADAL" clId="{F6180B14-3EE0-4B39-B53F-3F5112579717}" dt="2023-01-18T10:39:21.307" v="3281" actId="14100"/>
          <ac:spMkLst>
            <pc:docMk/>
            <pc:sldMk cId="680278636" sldId="314"/>
            <ac:spMk id="3" creationId="{C90CF21B-C6ED-47FB-A535-A357FFFC2848}"/>
          </ac:spMkLst>
        </pc:spChg>
      </pc:sldChg>
      <pc:sldChg chg="modSp mod">
        <pc:chgData name="William Grey" userId="37b73424-c081-4fc2-b1af-363f4f3fd4f3" providerId="ADAL" clId="{F6180B14-3EE0-4B39-B53F-3F5112579717}" dt="2023-01-18T10:40:22.175" v="3286" actId="14100"/>
        <pc:sldMkLst>
          <pc:docMk/>
          <pc:sldMk cId="3187390659" sldId="315"/>
        </pc:sldMkLst>
        <pc:spChg chg="mod">
          <ac:chgData name="William Grey" userId="37b73424-c081-4fc2-b1af-363f4f3fd4f3" providerId="ADAL" clId="{F6180B14-3EE0-4B39-B53F-3F5112579717}" dt="2023-01-16T21:03:45.558" v="16" actId="27636"/>
          <ac:spMkLst>
            <pc:docMk/>
            <pc:sldMk cId="3187390659" sldId="315"/>
            <ac:spMk id="2" creationId="{1CE12352-D0F3-4E2C-91F5-1BD88CBCE51D}"/>
          </ac:spMkLst>
        </pc:spChg>
        <pc:spChg chg="mod">
          <ac:chgData name="William Grey" userId="37b73424-c081-4fc2-b1af-363f4f3fd4f3" providerId="ADAL" clId="{F6180B14-3EE0-4B39-B53F-3F5112579717}" dt="2023-01-18T10:40:22.175" v="3286" actId="14100"/>
          <ac:spMkLst>
            <pc:docMk/>
            <pc:sldMk cId="3187390659" sldId="315"/>
            <ac:spMk id="3" creationId="{0DCF47D5-2563-4791-AFA7-3B5B1F270BAC}"/>
          </ac:spMkLst>
        </pc:spChg>
      </pc:sldChg>
      <pc:sldChg chg="modSp mod">
        <pc:chgData name="William Grey" userId="37b73424-c081-4fc2-b1af-363f4f3fd4f3" providerId="ADAL" clId="{F6180B14-3EE0-4B39-B53F-3F5112579717}" dt="2023-01-18T10:17:33.510" v="2990" actId="1076"/>
        <pc:sldMkLst>
          <pc:docMk/>
          <pc:sldMk cId="238114374" sldId="316"/>
        </pc:sldMkLst>
        <pc:spChg chg="mod">
          <ac:chgData name="William Grey" userId="37b73424-c081-4fc2-b1af-363f4f3fd4f3" providerId="ADAL" clId="{F6180B14-3EE0-4B39-B53F-3F5112579717}" dt="2023-01-16T21:03:45.561" v="17" actId="27636"/>
          <ac:spMkLst>
            <pc:docMk/>
            <pc:sldMk cId="238114374" sldId="316"/>
            <ac:spMk id="2" creationId="{7F4A284D-A775-462A-BDD5-B9E813AE324E}"/>
          </ac:spMkLst>
        </pc:spChg>
        <pc:spChg chg="mod">
          <ac:chgData name="William Grey" userId="37b73424-c081-4fc2-b1af-363f4f3fd4f3" providerId="ADAL" clId="{F6180B14-3EE0-4B39-B53F-3F5112579717}" dt="2023-01-18T10:17:33.510" v="2990" actId="1076"/>
          <ac:spMkLst>
            <pc:docMk/>
            <pc:sldMk cId="238114374" sldId="316"/>
            <ac:spMk id="3" creationId="{068DE00C-9E98-432A-ADDA-21373863FA9A}"/>
          </ac:spMkLst>
        </pc:spChg>
      </pc:sldChg>
      <pc:sldChg chg="modSp mod">
        <pc:chgData name="William Grey" userId="37b73424-c081-4fc2-b1af-363f4f3fd4f3" providerId="ADAL" clId="{F6180B14-3EE0-4B39-B53F-3F5112579717}" dt="2023-01-18T10:41:23.372" v="3296" actId="27636"/>
        <pc:sldMkLst>
          <pc:docMk/>
          <pc:sldMk cId="3756174265" sldId="318"/>
        </pc:sldMkLst>
        <pc:spChg chg="mod">
          <ac:chgData name="William Grey" userId="37b73424-c081-4fc2-b1af-363f4f3fd4f3" providerId="ADAL" clId="{F6180B14-3EE0-4B39-B53F-3F5112579717}" dt="2023-01-18T10:41:23.372" v="3296" actId="27636"/>
          <ac:spMkLst>
            <pc:docMk/>
            <pc:sldMk cId="3756174265" sldId="318"/>
            <ac:spMk id="2" creationId="{348BA07C-B5E3-4425-A3DC-3E3E664F8F1D}"/>
          </ac:spMkLst>
        </pc:spChg>
        <pc:spChg chg="mod">
          <ac:chgData name="William Grey" userId="37b73424-c081-4fc2-b1af-363f4f3fd4f3" providerId="ADAL" clId="{F6180B14-3EE0-4B39-B53F-3F5112579717}" dt="2023-01-18T10:41:11.976" v="3294" actId="113"/>
          <ac:spMkLst>
            <pc:docMk/>
            <pc:sldMk cId="3756174265" sldId="318"/>
            <ac:spMk id="3" creationId="{D4D73827-5E5E-4AEF-B642-91911F5B4A27}"/>
          </ac:spMkLst>
        </pc:spChg>
      </pc:sldChg>
      <pc:sldChg chg="modSp mod">
        <pc:chgData name="William Grey" userId="37b73424-c081-4fc2-b1af-363f4f3fd4f3" providerId="ADAL" clId="{F6180B14-3EE0-4B39-B53F-3F5112579717}" dt="2023-01-18T10:44:35.180" v="3350" actId="14100"/>
        <pc:sldMkLst>
          <pc:docMk/>
          <pc:sldMk cId="27814506" sldId="319"/>
        </pc:sldMkLst>
        <pc:spChg chg="mod">
          <ac:chgData name="William Grey" userId="37b73424-c081-4fc2-b1af-363f4f3fd4f3" providerId="ADAL" clId="{F6180B14-3EE0-4B39-B53F-3F5112579717}" dt="2023-01-18T10:41:51.831" v="3318" actId="20577"/>
          <ac:spMkLst>
            <pc:docMk/>
            <pc:sldMk cId="27814506" sldId="319"/>
            <ac:spMk id="2" creationId="{45CA47C8-598E-4E23-BD71-55BF388B9A63}"/>
          </ac:spMkLst>
        </pc:spChg>
        <pc:spChg chg="mod">
          <ac:chgData name="William Grey" userId="37b73424-c081-4fc2-b1af-363f4f3fd4f3" providerId="ADAL" clId="{F6180B14-3EE0-4B39-B53F-3F5112579717}" dt="2023-01-18T10:44:35.180" v="3350" actId="14100"/>
          <ac:spMkLst>
            <pc:docMk/>
            <pc:sldMk cId="27814506" sldId="319"/>
            <ac:spMk id="3" creationId="{FE97124C-6CD5-4701-BC43-626B7F713B07}"/>
          </ac:spMkLst>
        </pc:spChg>
      </pc:sldChg>
      <pc:sldChg chg="addSp modSp add mod">
        <pc:chgData name="William Grey" userId="37b73424-c081-4fc2-b1af-363f4f3fd4f3" providerId="ADAL" clId="{F6180B14-3EE0-4B39-B53F-3F5112579717}" dt="2023-01-18T10:20:38.404" v="3057" actId="20577"/>
        <pc:sldMkLst>
          <pc:docMk/>
          <pc:sldMk cId="3518409372" sldId="320"/>
        </pc:sldMkLst>
        <pc:spChg chg="mod">
          <ac:chgData name="William Grey" userId="37b73424-c081-4fc2-b1af-363f4f3fd4f3" providerId="ADAL" clId="{F6180B14-3EE0-4B39-B53F-3F5112579717}" dt="2023-01-18T10:19:59.425" v="3043" actId="27636"/>
          <ac:spMkLst>
            <pc:docMk/>
            <pc:sldMk cId="3518409372" sldId="320"/>
            <ac:spMk id="3" creationId="{AAA6EA76-0A8E-4E65-B92D-4671AAB80C95}"/>
          </ac:spMkLst>
        </pc:spChg>
        <pc:spChg chg="add mod">
          <ac:chgData name="William Grey" userId="37b73424-c081-4fc2-b1af-363f4f3fd4f3" providerId="ADAL" clId="{F6180B14-3EE0-4B39-B53F-3F5112579717}" dt="2023-01-18T10:20:38.404" v="3057" actId="20577"/>
          <ac:spMkLst>
            <pc:docMk/>
            <pc:sldMk cId="3518409372" sldId="320"/>
            <ac:spMk id="4" creationId="{02275365-DA38-43ED-B9D2-670186637180}"/>
          </ac:spMkLst>
        </pc:spChg>
      </pc:sldChg>
      <pc:sldChg chg="modSp del mod">
        <pc:chgData name="William Grey" userId="37b73424-c081-4fc2-b1af-363f4f3fd4f3" providerId="ADAL" clId="{F6180B14-3EE0-4B39-B53F-3F5112579717}" dt="2023-01-18T10:18:19.019" v="3017" actId="2696"/>
        <pc:sldMkLst>
          <pc:docMk/>
          <pc:sldMk cId="3607123169" sldId="320"/>
        </pc:sldMkLst>
        <pc:spChg chg="mod">
          <ac:chgData name="William Grey" userId="37b73424-c081-4fc2-b1af-363f4f3fd4f3" providerId="ADAL" clId="{F6180B14-3EE0-4B39-B53F-3F5112579717}" dt="2023-01-18T10:18:10.596" v="3016" actId="20577"/>
          <ac:spMkLst>
            <pc:docMk/>
            <pc:sldMk cId="3607123169" sldId="320"/>
            <ac:spMk id="2" creationId="{2A8ECB5B-DA20-4B7A-B3A7-6C541AEAAD36}"/>
          </ac:spMkLst>
        </pc:spChg>
        <pc:spChg chg="mod">
          <ac:chgData name="William Grey" userId="37b73424-c081-4fc2-b1af-363f4f3fd4f3" providerId="ADAL" clId="{F6180B14-3EE0-4B39-B53F-3F5112579717}" dt="2023-01-16T21:03:45.406" v="0"/>
          <ac:spMkLst>
            <pc:docMk/>
            <pc:sldMk cId="3607123169" sldId="320"/>
            <ac:spMk id="3" creationId="{AAA6EA76-0A8E-4E65-B92D-4671AAB80C95}"/>
          </ac:spMkLst>
        </pc:spChg>
      </pc:sldChg>
      <pc:sldChg chg="modSp del mod">
        <pc:chgData name="William Grey" userId="37b73424-c081-4fc2-b1af-363f4f3fd4f3" providerId="ADAL" clId="{F6180B14-3EE0-4B39-B53F-3F5112579717}" dt="2023-01-18T10:04:33.987" v="2726" actId="2696"/>
        <pc:sldMkLst>
          <pc:docMk/>
          <pc:sldMk cId="1202419052" sldId="321"/>
        </pc:sldMkLst>
        <pc:spChg chg="mod">
          <ac:chgData name="William Grey" userId="37b73424-c081-4fc2-b1af-363f4f3fd4f3" providerId="ADAL" clId="{F6180B14-3EE0-4B39-B53F-3F5112579717}" dt="2023-01-16T21:03:45.594" v="22" actId="27636"/>
          <ac:spMkLst>
            <pc:docMk/>
            <pc:sldMk cId="1202419052" sldId="321"/>
            <ac:spMk id="2" creationId="{EAA1A015-2F11-4399-ACEA-7D3A00FAC23E}"/>
          </ac:spMkLst>
        </pc:spChg>
        <pc:spChg chg="mod">
          <ac:chgData name="William Grey" userId="37b73424-c081-4fc2-b1af-363f4f3fd4f3" providerId="ADAL" clId="{F6180B14-3EE0-4B39-B53F-3F5112579717}" dt="2023-01-18T09:56:03.071" v="2470" actId="20577"/>
          <ac:spMkLst>
            <pc:docMk/>
            <pc:sldMk cId="1202419052" sldId="321"/>
            <ac:spMk id="3" creationId="{91F1EC14-E6F4-4145-8476-00F1236EE7B0}"/>
          </ac:spMkLst>
        </pc:spChg>
      </pc:sldChg>
      <pc:sldChg chg="add">
        <pc:chgData name="William Grey" userId="37b73424-c081-4fc2-b1af-363f4f3fd4f3" providerId="ADAL" clId="{F6180B14-3EE0-4B39-B53F-3F5112579717}" dt="2023-01-18T10:27:31.280" v="3208"/>
        <pc:sldMkLst>
          <pc:docMk/>
          <pc:sldMk cId="2277691652" sldId="321"/>
        </pc:sldMkLst>
      </pc:sldChg>
      <pc:sldChg chg="add del">
        <pc:chgData name="William Grey" userId="37b73424-c081-4fc2-b1af-363f4f3fd4f3" providerId="ADAL" clId="{F6180B14-3EE0-4B39-B53F-3F5112579717}" dt="2023-01-18T10:27:26.674" v="3207" actId="2696"/>
        <pc:sldMkLst>
          <pc:docMk/>
          <pc:sldMk cId="2702180012" sldId="321"/>
        </pc:sldMkLst>
      </pc:sldChg>
      <pc:sldChg chg="modSp del mod">
        <pc:chgData name="William Grey" userId="37b73424-c081-4fc2-b1af-363f4f3fd4f3" providerId="ADAL" clId="{F6180B14-3EE0-4B39-B53F-3F5112579717}" dt="2023-01-18T10:04:33.987" v="2726" actId="2696"/>
        <pc:sldMkLst>
          <pc:docMk/>
          <pc:sldMk cId="248016528" sldId="322"/>
        </pc:sldMkLst>
        <pc:spChg chg="mod">
          <ac:chgData name="William Grey" userId="37b73424-c081-4fc2-b1af-363f4f3fd4f3" providerId="ADAL" clId="{F6180B14-3EE0-4B39-B53F-3F5112579717}" dt="2023-01-16T21:03:45.610" v="24" actId="27636"/>
          <ac:spMkLst>
            <pc:docMk/>
            <pc:sldMk cId="248016528" sldId="322"/>
            <ac:spMk id="2" creationId="{F8E7A880-EB09-4E8E-A6A9-7A60E0EE94E7}"/>
          </ac:spMkLst>
        </pc:spChg>
        <pc:spChg chg="mod">
          <ac:chgData name="William Grey" userId="37b73424-c081-4fc2-b1af-363f4f3fd4f3" providerId="ADAL" clId="{F6180B14-3EE0-4B39-B53F-3F5112579717}" dt="2023-01-18T09:54:21.976" v="2439" actId="20577"/>
          <ac:spMkLst>
            <pc:docMk/>
            <pc:sldMk cId="248016528" sldId="322"/>
            <ac:spMk id="3" creationId="{B6E3F19A-48FE-4656-8C74-2E0661FE66F9}"/>
          </ac:spMkLst>
        </pc:spChg>
      </pc:sldChg>
      <pc:sldChg chg="add">
        <pc:chgData name="William Grey" userId="37b73424-c081-4fc2-b1af-363f4f3fd4f3" providerId="ADAL" clId="{F6180B14-3EE0-4B39-B53F-3F5112579717}" dt="2023-01-18T10:27:31.280" v="3208"/>
        <pc:sldMkLst>
          <pc:docMk/>
          <pc:sldMk cId="385556210" sldId="322"/>
        </pc:sldMkLst>
      </pc:sldChg>
      <pc:sldChg chg="add del">
        <pc:chgData name="William Grey" userId="37b73424-c081-4fc2-b1af-363f4f3fd4f3" providerId="ADAL" clId="{F6180B14-3EE0-4B39-B53F-3F5112579717}" dt="2023-01-18T10:27:26.674" v="3207" actId="2696"/>
        <pc:sldMkLst>
          <pc:docMk/>
          <pc:sldMk cId="2351572850" sldId="322"/>
        </pc:sldMkLst>
      </pc:sldChg>
      <pc:sldChg chg="add">
        <pc:chgData name="William Grey" userId="37b73424-c081-4fc2-b1af-363f4f3fd4f3" providerId="ADAL" clId="{F6180B14-3EE0-4B39-B53F-3F5112579717}" dt="2023-01-18T10:27:31.280" v="3208"/>
        <pc:sldMkLst>
          <pc:docMk/>
          <pc:sldMk cId="1270238289" sldId="323"/>
        </pc:sldMkLst>
      </pc:sldChg>
      <pc:sldChg chg="addSp modSp del mod">
        <pc:chgData name="William Grey" userId="37b73424-c081-4fc2-b1af-363f4f3fd4f3" providerId="ADAL" clId="{F6180B14-3EE0-4B39-B53F-3F5112579717}" dt="2023-01-18T10:04:33.987" v="2726" actId="2696"/>
        <pc:sldMkLst>
          <pc:docMk/>
          <pc:sldMk cId="1942547662" sldId="323"/>
        </pc:sldMkLst>
        <pc:spChg chg="mod">
          <ac:chgData name="William Grey" userId="37b73424-c081-4fc2-b1af-363f4f3fd4f3" providerId="ADAL" clId="{F6180B14-3EE0-4B39-B53F-3F5112579717}" dt="2023-01-16T21:03:45.603" v="23" actId="27636"/>
          <ac:spMkLst>
            <pc:docMk/>
            <pc:sldMk cId="1942547662" sldId="323"/>
            <ac:spMk id="2" creationId="{F8E7A880-EB09-4E8E-A6A9-7A60E0EE94E7}"/>
          </ac:spMkLst>
        </pc:spChg>
        <pc:spChg chg="mod">
          <ac:chgData name="William Grey" userId="37b73424-c081-4fc2-b1af-363f4f3fd4f3" providerId="ADAL" clId="{F6180B14-3EE0-4B39-B53F-3F5112579717}" dt="2023-01-18T10:01:15.900" v="2622" actId="113"/>
          <ac:spMkLst>
            <pc:docMk/>
            <pc:sldMk cId="1942547662" sldId="323"/>
            <ac:spMk id="3" creationId="{B6E3F19A-48FE-4656-8C74-2E0661FE66F9}"/>
          </ac:spMkLst>
        </pc:spChg>
        <pc:spChg chg="add mod">
          <ac:chgData name="William Grey" userId="37b73424-c081-4fc2-b1af-363f4f3fd4f3" providerId="ADAL" clId="{F6180B14-3EE0-4B39-B53F-3F5112579717}" dt="2023-01-18T10:01:48.904" v="2661" actId="20577"/>
          <ac:spMkLst>
            <pc:docMk/>
            <pc:sldMk cId="1942547662" sldId="323"/>
            <ac:spMk id="4" creationId="{96745A85-E316-4DEB-AC14-9E6796E31AB1}"/>
          </ac:spMkLst>
        </pc:spChg>
      </pc:sldChg>
      <pc:sldChg chg="modSp add del mod">
        <pc:chgData name="William Grey" userId="37b73424-c081-4fc2-b1af-363f4f3fd4f3" providerId="ADAL" clId="{F6180B14-3EE0-4B39-B53F-3F5112579717}" dt="2023-01-18T10:27:26.674" v="3207" actId="2696"/>
        <pc:sldMkLst>
          <pc:docMk/>
          <pc:sldMk cId="2300753659" sldId="323"/>
        </pc:sldMkLst>
        <pc:spChg chg="mod">
          <ac:chgData name="William Grey" userId="37b73424-c081-4fc2-b1af-363f4f3fd4f3" providerId="ADAL" clId="{F6180B14-3EE0-4B39-B53F-3F5112579717}" dt="2023-01-18T10:10:50.842" v="2768" actId="20577"/>
          <ac:spMkLst>
            <pc:docMk/>
            <pc:sldMk cId="2300753659" sldId="323"/>
            <ac:spMk id="4" creationId="{96745A85-E316-4DEB-AC14-9E6796E31AB1}"/>
          </ac:spMkLst>
        </pc:spChg>
      </pc:sldChg>
      <pc:sldChg chg="add">
        <pc:chgData name="William Grey" userId="37b73424-c081-4fc2-b1af-363f4f3fd4f3" providerId="ADAL" clId="{F6180B14-3EE0-4B39-B53F-3F5112579717}" dt="2023-01-18T10:27:31.280" v="3208"/>
        <pc:sldMkLst>
          <pc:docMk/>
          <pc:sldMk cId="957629529" sldId="324"/>
        </pc:sldMkLst>
      </pc:sldChg>
      <pc:sldChg chg="modSp del mod">
        <pc:chgData name="William Grey" userId="37b73424-c081-4fc2-b1af-363f4f3fd4f3" providerId="ADAL" clId="{F6180B14-3EE0-4B39-B53F-3F5112579717}" dt="2023-01-18T10:04:33.987" v="2726" actId="2696"/>
        <pc:sldMkLst>
          <pc:docMk/>
          <pc:sldMk cId="1253909243" sldId="324"/>
        </pc:sldMkLst>
        <pc:spChg chg="mod">
          <ac:chgData name="William Grey" userId="37b73424-c081-4fc2-b1af-363f4f3fd4f3" providerId="ADAL" clId="{F6180B14-3EE0-4B39-B53F-3F5112579717}" dt="2023-01-16T21:03:45.615" v="25" actId="27636"/>
          <ac:spMkLst>
            <pc:docMk/>
            <pc:sldMk cId="1253909243" sldId="324"/>
            <ac:spMk id="2" creationId="{2B150C4B-5D16-4D62-BA7D-F0D936ED471A}"/>
          </ac:spMkLst>
        </pc:spChg>
        <pc:spChg chg="mod">
          <ac:chgData name="William Grey" userId="37b73424-c081-4fc2-b1af-363f4f3fd4f3" providerId="ADAL" clId="{F6180B14-3EE0-4B39-B53F-3F5112579717}" dt="2023-01-18T09:58:31.251" v="2582" actId="20577"/>
          <ac:spMkLst>
            <pc:docMk/>
            <pc:sldMk cId="1253909243" sldId="324"/>
            <ac:spMk id="3" creationId="{9C18CDE0-751D-4EFC-B631-C7A49A85E7C7}"/>
          </ac:spMkLst>
        </pc:spChg>
        <pc:picChg chg="mod">
          <ac:chgData name="William Grey" userId="37b73424-c081-4fc2-b1af-363f4f3fd4f3" providerId="ADAL" clId="{F6180B14-3EE0-4B39-B53F-3F5112579717}" dt="2023-01-18T09:58:17.337" v="2533" actId="14100"/>
          <ac:picMkLst>
            <pc:docMk/>
            <pc:sldMk cId="1253909243" sldId="324"/>
            <ac:picMk id="4" creationId="{7DA72C26-5525-4E0F-8DF5-9FE50C71A26A}"/>
          </ac:picMkLst>
        </pc:picChg>
      </pc:sldChg>
      <pc:sldChg chg="modSp add del mod">
        <pc:chgData name="William Grey" userId="37b73424-c081-4fc2-b1af-363f4f3fd4f3" providerId="ADAL" clId="{F6180B14-3EE0-4B39-B53F-3F5112579717}" dt="2023-01-18T10:27:26.674" v="3207" actId="2696"/>
        <pc:sldMkLst>
          <pc:docMk/>
          <pc:sldMk cId="4200908208" sldId="324"/>
        </pc:sldMkLst>
        <pc:spChg chg="mod">
          <ac:chgData name="William Grey" userId="37b73424-c081-4fc2-b1af-363f4f3fd4f3" providerId="ADAL" clId="{F6180B14-3EE0-4B39-B53F-3F5112579717}" dt="2023-01-18T10:11:40.062" v="2780" actId="20577"/>
          <ac:spMkLst>
            <pc:docMk/>
            <pc:sldMk cId="4200908208" sldId="324"/>
            <ac:spMk id="3" creationId="{9C18CDE0-751D-4EFC-B631-C7A49A85E7C7}"/>
          </ac:spMkLst>
        </pc:spChg>
      </pc:sldChg>
      <pc:sldChg chg="add">
        <pc:chgData name="William Grey" userId="37b73424-c081-4fc2-b1af-363f4f3fd4f3" providerId="ADAL" clId="{F6180B14-3EE0-4B39-B53F-3F5112579717}" dt="2023-01-18T10:27:07.056" v="3206"/>
        <pc:sldMkLst>
          <pc:docMk/>
          <pc:sldMk cId="2730841900" sldId="325"/>
        </pc:sldMkLst>
      </pc:sldChg>
      <pc:sldChg chg="addSp delSp modSp del mod">
        <pc:chgData name="William Grey" userId="37b73424-c081-4fc2-b1af-363f4f3fd4f3" providerId="ADAL" clId="{F6180B14-3EE0-4B39-B53F-3F5112579717}" dt="2023-01-18T10:26:50.453" v="3205" actId="2696"/>
        <pc:sldMkLst>
          <pc:docMk/>
          <pc:sldMk cId="4141190929" sldId="325"/>
        </pc:sldMkLst>
        <pc:spChg chg="mod">
          <ac:chgData name="William Grey" userId="37b73424-c081-4fc2-b1af-363f4f3fd4f3" providerId="ADAL" clId="{F6180B14-3EE0-4B39-B53F-3F5112579717}" dt="2023-01-16T21:03:45.582" v="21" actId="27636"/>
          <ac:spMkLst>
            <pc:docMk/>
            <pc:sldMk cId="4141190929" sldId="325"/>
            <ac:spMk id="2" creationId="{D298BF4B-6E02-44DA-9770-56962E66A769}"/>
          </ac:spMkLst>
        </pc:spChg>
        <pc:spChg chg="mod">
          <ac:chgData name="William Grey" userId="37b73424-c081-4fc2-b1af-363f4f3fd4f3" providerId="ADAL" clId="{F6180B14-3EE0-4B39-B53F-3F5112579717}" dt="2023-01-18T10:24:22.612" v="3183" actId="12"/>
          <ac:spMkLst>
            <pc:docMk/>
            <pc:sldMk cId="4141190929" sldId="325"/>
            <ac:spMk id="3" creationId="{295FD3A8-E6D4-4B7C-AED1-1B2EC02C9EC6}"/>
          </ac:spMkLst>
        </pc:spChg>
        <pc:spChg chg="add del mod">
          <ac:chgData name="William Grey" userId="37b73424-c081-4fc2-b1af-363f4f3fd4f3" providerId="ADAL" clId="{F6180B14-3EE0-4B39-B53F-3F5112579717}" dt="2023-01-18T10:23:28.665" v="3095" actId="478"/>
          <ac:spMkLst>
            <pc:docMk/>
            <pc:sldMk cId="4141190929" sldId="325"/>
            <ac:spMk id="5" creationId="{CB96B556-C2AB-4FB0-B588-25DF5AC6F026}"/>
          </ac:spMkLst>
        </pc:spChg>
        <pc:spChg chg="add mod">
          <ac:chgData name="William Grey" userId="37b73424-c081-4fc2-b1af-363f4f3fd4f3" providerId="ADAL" clId="{F6180B14-3EE0-4B39-B53F-3F5112579717}" dt="2023-01-18T10:25:25.036" v="3200" actId="14100"/>
          <ac:spMkLst>
            <pc:docMk/>
            <pc:sldMk cId="4141190929" sldId="325"/>
            <ac:spMk id="7" creationId="{12AC0191-E9EE-4CF6-B160-D4CD951E8C9F}"/>
          </ac:spMkLst>
        </pc:spChg>
      </pc:sldChg>
      <pc:sldChg chg="addSp modSp del mod">
        <pc:chgData name="William Grey" userId="37b73424-c081-4fc2-b1af-363f4f3fd4f3" providerId="ADAL" clId="{F6180B14-3EE0-4B39-B53F-3F5112579717}" dt="2023-01-18T10:04:33.987" v="2726" actId="2696"/>
        <pc:sldMkLst>
          <pc:docMk/>
          <pc:sldMk cId="129818975" sldId="326"/>
        </pc:sldMkLst>
        <pc:spChg chg="mod">
          <ac:chgData name="William Grey" userId="37b73424-c081-4fc2-b1af-363f4f3fd4f3" providerId="ADAL" clId="{F6180B14-3EE0-4B39-B53F-3F5112579717}" dt="2023-01-16T21:03:45.618" v="26" actId="27636"/>
          <ac:spMkLst>
            <pc:docMk/>
            <pc:sldMk cId="129818975" sldId="326"/>
            <ac:spMk id="2" creationId="{DED869D9-A360-4C29-B11E-FC5D1934D0EB}"/>
          </ac:spMkLst>
        </pc:spChg>
        <pc:spChg chg="mod">
          <ac:chgData name="William Grey" userId="37b73424-c081-4fc2-b1af-363f4f3fd4f3" providerId="ADAL" clId="{F6180B14-3EE0-4B39-B53F-3F5112579717}" dt="2023-01-18T10:02:40.296" v="2667" actId="14100"/>
          <ac:spMkLst>
            <pc:docMk/>
            <pc:sldMk cId="129818975" sldId="326"/>
            <ac:spMk id="3" creationId="{BA34CD5A-BBDF-4C60-9A59-DF559FD079E6}"/>
          </ac:spMkLst>
        </pc:spChg>
        <pc:spChg chg="add mod">
          <ac:chgData name="William Grey" userId="37b73424-c081-4fc2-b1af-363f4f3fd4f3" providerId="ADAL" clId="{F6180B14-3EE0-4B39-B53F-3F5112579717}" dt="2023-01-18T10:04:03.261" v="2724" actId="1076"/>
          <ac:spMkLst>
            <pc:docMk/>
            <pc:sldMk cId="129818975" sldId="326"/>
            <ac:spMk id="4" creationId="{CC260FC1-A11E-4F9C-9C02-F0E8F5D3A6A9}"/>
          </ac:spMkLst>
        </pc:spChg>
      </pc:sldChg>
      <pc:sldChg chg="add">
        <pc:chgData name="William Grey" userId="37b73424-c081-4fc2-b1af-363f4f3fd4f3" providerId="ADAL" clId="{F6180B14-3EE0-4B39-B53F-3F5112579717}" dt="2023-01-18T10:27:31.280" v="3208"/>
        <pc:sldMkLst>
          <pc:docMk/>
          <pc:sldMk cId="1060559746" sldId="326"/>
        </pc:sldMkLst>
      </pc:sldChg>
      <pc:sldChg chg="add del">
        <pc:chgData name="William Grey" userId="37b73424-c081-4fc2-b1af-363f4f3fd4f3" providerId="ADAL" clId="{F6180B14-3EE0-4B39-B53F-3F5112579717}" dt="2023-01-18T10:27:26.674" v="3207" actId="2696"/>
        <pc:sldMkLst>
          <pc:docMk/>
          <pc:sldMk cId="3506844880" sldId="326"/>
        </pc:sldMkLst>
      </pc:sldChg>
      <pc:sldChg chg="modSp del mod">
        <pc:chgData name="William Grey" userId="37b73424-c081-4fc2-b1af-363f4f3fd4f3" providerId="ADAL" clId="{F6180B14-3EE0-4B39-B53F-3F5112579717}" dt="2023-01-18T10:04:07.427" v="2725" actId="47"/>
        <pc:sldMkLst>
          <pc:docMk/>
          <pc:sldMk cId="507809768" sldId="327"/>
        </pc:sldMkLst>
        <pc:spChg chg="mod">
          <ac:chgData name="William Grey" userId="37b73424-c081-4fc2-b1af-363f4f3fd4f3" providerId="ADAL" clId="{F6180B14-3EE0-4B39-B53F-3F5112579717}" dt="2023-01-16T21:03:45.625" v="27" actId="27636"/>
          <ac:spMkLst>
            <pc:docMk/>
            <pc:sldMk cId="507809768" sldId="327"/>
            <ac:spMk id="2" creationId="{CD2C5EDF-F3B3-4C26-B357-A2E4BCD4FF94}"/>
          </ac:spMkLst>
        </pc:spChg>
        <pc:spChg chg="mod">
          <ac:chgData name="William Grey" userId="37b73424-c081-4fc2-b1af-363f4f3fd4f3" providerId="ADAL" clId="{F6180B14-3EE0-4B39-B53F-3F5112579717}" dt="2023-01-18T10:03:56.156" v="2722" actId="14100"/>
          <ac:spMkLst>
            <pc:docMk/>
            <pc:sldMk cId="507809768" sldId="327"/>
            <ac:spMk id="3" creationId="{8ED23442-D327-4D93-BBE5-E7585750967E}"/>
          </ac:spMkLst>
        </pc:spChg>
      </pc:sldChg>
      <pc:sldChg chg="modSp add mod ord">
        <pc:chgData name="William Grey" userId="37b73424-c081-4fc2-b1af-363f4f3fd4f3" providerId="ADAL" clId="{F6180B14-3EE0-4B39-B53F-3F5112579717}" dt="2023-01-18T10:16:20.573" v="2982"/>
        <pc:sldMkLst>
          <pc:docMk/>
          <pc:sldMk cId="3143045267" sldId="357"/>
        </pc:sldMkLst>
        <pc:graphicFrameChg chg="modGraphic">
          <ac:chgData name="William Grey" userId="37b73424-c081-4fc2-b1af-363f4f3fd4f3" providerId="ADAL" clId="{F6180B14-3EE0-4B39-B53F-3F5112579717}" dt="2023-01-18T10:07:52.251" v="2734" actId="2166"/>
          <ac:graphicFrameMkLst>
            <pc:docMk/>
            <pc:sldMk cId="3143045267" sldId="357"/>
            <ac:graphicFrameMk id="9" creationId="{8EBBFA4F-BEC3-442F-A4AF-E8E0A2D27D47}"/>
          </ac:graphicFrameMkLst>
        </pc:graphicFrameChg>
      </pc:sldChg>
      <pc:sldChg chg="modSp new mod">
        <pc:chgData name="William Grey" userId="37b73424-c081-4fc2-b1af-363f4f3fd4f3" providerId="ADAL" clId="{F6180B14-3EE0-4B39-B53F-3F5112579717}" dt="2023-01-18T08:44:43.320" v="256" actId="20577"/>
        <pc:sldMkLst>
          <pc:docMk/>
          <pc:sldMk cId="1423591013" sldId="358"/>
        </pc:sldMkLst>
        <pc:spChg chg="mod">
          <ac:chgData name="William Grey" userId="37b73424-c081-4fc2-b1af-363f4f3fd4f3" providerId="ADAL" clId="{F6180B14-3EE0-4B39-B53F-3F5112579717}" dt="2023-01-18T08:43:05.216" v="142" actId="20577"/>
          <ac:spMkLst>
            <pc:docMk/>
            <pc:sldMk cId="1423591013" sldId="358"/>
            <ac:spMk id="2" creationId="{796410C9-886C-4D3A-9F89-49622D36A534}"/>
          </ac:spMkLst>
        </pc:spChg>
        <pc:spChg chg="mod">
          <ac:chgData name="William Grey" userId="37b73424-c081-4fc2-b1af-363f4f3fd4f3" providerId="ADAL" clId="{F6180B14-3EE0-4B39-B53F-3F5112579717}" dt="2023-01-18T08:44:43.320" v="256" actId="20577"/>
          <ac:spMkLst>
            <pc:docMk/>
            <pc:sldMk cId="1423591013" sldId="358"/>
            <ac:spMk id="3" creationId="{26214D9E-DEA8-4C41-8CAF-C79E683EB7F1}"/>
          </ac:spMkLst>
        </pc:spChg>
      </pc:sldChg>
      <pc:sldChg chg="addSp delSp modSp new mod">
        <pc:chgData name="William Grey" userId="37b73424-c081-4fc2-b1af-363f4f3fd4f3" providerId="ADAL" clId="{F6180B14-3EE0-4B39-B53F-3F5112579717}" dt="2023-01-18T09:12:26.253" v="783" actId="1076"/>
        <pc:sldMkLst>
          <pc:docMk/>
          <pc:sldMk cId="3051690420" sldId="359"/>
        </pc:sldMkLst>
        <pc:spChg chg="mod">
          <ac:chgData name="William Grey" userId="37b73424-c081-4fc2-b1af-363f4f3fd4f3" providerId="ADAL" clId="{F6180B14-3EE0-4B39-B53F-3F5112579717}" dt="2023-01-18T09:02:10.666" v="419" actId="20577"/>
          <ac:spMkLst>
            <pc:docMk/>
            <pc:sldMk cId="3051690420" sldId="359"/>
            <ac:spMk id="2" creationId="{DA3F06A1-3E92-43EC-808E-0EFDA0E4735A}"/>
          </ac:spMkLst>
        </pc:spChg>
        <pc:spChg chg="del">
          <ac:chgData name="William Grey" userId="37b73424-c081-4fc2-b1af-363f4f3fd4f3" providerId="ADAL" clId="{F6180B14-3EE0-4B39-B53F-3F5112579717}" dt="2023-01-18T08:58:48" v="297" actId="3680"/>
          <ac:spMkLst>
            <pc:docMk/>
            <pc:sldMk cId="3051690420" sldId="359"/>
            <ac:spMk id="3" creationId="{22E6F2E3-D358-454A-BF0F-4AD41FFA456A}"/>
          </ac:spMkLst>
        </pc:spChg>
        <pc:spChg chg="add mod">
          <ac:chgData name="William Grey" userId="37b73424-c081-4fc2-b1af-363f4f3fd4f3" providerId="ADAL" clId="{F6180B14-3EE0-4B39-B53F-3F5112579717}" dt="2023-01-18T09:12:26.253" v="783" actId="1076"/>
          <ac:spMkLst>
            <pc:docMk/>
            <pc:sldMk cId="3051690420" sldId="359"/>
            <ac:spMk id="5" creationId="{1FDE2CB4-0AAB-41D1-9BAA-C6D521BDFB0B}"/>
          </ac:spMkLst>
        </pc:spChg>
        <pc:graphicFrameChg chg="add mod ord modGraphic">
          <ac:chgData name="William Grey" userId="37b73424-c081-4fc2-b1af-363f4f3fd4f3" providerId="ADAL" clId="{F6180B14-3EE0-4B39-B53F-3F5112579717}" dt="2023-01-18T09:12:08.228" v="780" actId="1035"/>
          <ac:graphicFrameMkLst>
            <pc:docMk/>
            <pc:sldMk cId="3051690420" sldId="359"/>
            <ac:graphicFrameMk id="4" creationId="{396A396E-4456-45DC-81AF-6B331EF1FDBB}"/>
          </ac:graphicFrameMkLst>
        </pc:graphicFrameChg>
      </pc:sldChg>
      <pc:sldChg chg="modSp add mod ord">
        <pc:chgData name="William Grey" userId="37b73424-c081-4fc2-b1af-363f4f3fd4f3" providerId="ADAL" clId="{F6180B14-3EE0-4B39-B53F-3F5112579717}" dt="2023-01-18T09:29:34.200" v="1236" actId="208"/>
        <pc:sldMkLst>
          <pc:docMk/>
          <pc:sldMk cId="1762388132" sldId="360"/>
        </pc:sldMkLst>
        <pc:spChg chg="mod">
          <ac:chgData name="William Grey" userId="37b73424-c081-4fc2-b1af-363f4f3fd4f3" providerId="ADAL" clId="{F6180B14-3EE0-4B39-B53F-3F5112579717}" dt="2023-01-18T09:27:33.583" v="1183" actId="20577"/>
          <ac:spMkLst>
            <pc:docMk/>
            <pc:sldMk cId="1762388132" sldId="360"/>
            <ac:spMk id="2" creationId="{F6E31CFE-9C83-414D-8FC7-034520ED01B0}"/>
          </ac:spMkLst>
        </pc:spChg>
        <pc:spChg chg="mod">
          <ac:chgData name="William Grey" userId="37b73424-c081-4fc2-b1af-363f4f3fd4f3" providerId="ADAL" clId="{F6180B14-3EE0-4B39-B53F-3F5112579717}" dt="2023-01-18T09:29:34.200" v="1236" actId="208"/>
          <ac:spMkLst>
            <pc:docMk/>
            <pc:sldMk cId="1762388132" sldId="360"/>
            <ac:spMk id="3" creationId="{95EF2F39-0F58-4361-8C80-FFE2B933DF2A}"/>
          </ac:spMkLst>
        </pc:spChg>
      </pc:sldChg>
      <pc:sldChg chg="modSp new mod">
        <pc:chgData name="William Grey" userId="37b73424-c081-4fc2-b1af-363f4f3fd4f3" providerId="ADAL" clId="{F6180B14-3EE0-4B39-B53F-3F5112579717}" dt="2023-01-18T09:36:36.098" v="1622" actId="12"/>
        <pc:sldMkLst>
          <pc:docMk/>
          <pc:sldMk cId="131333990" sldId="361"/>
        </pc:sldMkLst>
        <pc:spChg chg="mod">
          <ac:chgData name="William Grey" userId="37b73424-c081-4fc2-b1af-363f4f3fd4f3" providerId="ADAL" clId="{F6180B14-3EE0-4B39-B53F-3F5112579717}" dt="2023-01-18T09:35:06.811" v="1491" actId="20577"/>
          <ac:spMkLst>
            <pc:docMk/>
            <pc:sldMk cId="131333990" sldId="361"/>
            <ac:spMk id="2" creationId="{8E120F86-A5EC-4B87-8EF8-2AECF3B11740}"/>
          </ac:spMkLst>
        </pc:spChg>
        <pc:spChg chg="mod">
          <ac:chgData name="William Grey" userId="37b73424-c081-4fc2-b1af-363f4f3fd4f3" providerId="ADAL" clId="{F6180B14-3EE0-4B39-B53F-3F5112579717}" dt="2023-01-18T09:36:36.098" v="1622" actId="12"/>
          <ac:spMkLst>
            <pc:docMk/>
            <pc:sldMk cId="131333990" sldId="361"/>
            <ac:spMk id="3" creationId="{0D7DBBC3-CC7A-4E2A-AB6B-22A05DF8F491}"/>
          </ac:spMkLst>
        </pc:spChg>
      </pc:sldChg>
      <pc:sldChg chg="add del">
        <pc:chgData name="William Grey" userId="37b73424-c081-4fc2-b1af-363f4f3fd4f3" providerId="ADAL" clId="{F6180B14-3EE0-4B39-B53F-3F5112579717}" dt="2023-01-18T10:19:06.670" v="3023"/>
        <pc:sldMkLst>
          <pc:docMk/>
          <pc:sldMk cId="1579761580" sldId="362"/>
        </pc:sldMkLst>
      </pc:sldChg>
      <pc:sldChg chg="delSp modSp add del mod ord">
        <pc:chgData name="William Grey" userId="37b73424-c081-4fc2-b1af-363f4f3fd4f3" providerId="ADAL" clId="{F6180B14-3EE0-4B39-B53F-3F5112579717}" dt="2023-01-18T10:26:50.453" v="3205" actId="2696"/>
        <pc:sldMkLst>
          <pc:docMk/>
          <pc:sldMk cId="2173383429" sldId="362"/>
        </pc:sldMkLst>
        <pc:spChg chg="mod">
          <ac:chgData name="William Grey" userId="37b73424-c081-4fc2-b1af-363f4f3fd4f3" providerId="ADAL" clId="{F6180B14-3EE0-4B39-B53F-3F5112579717}" dt="2023-01-18T10:23:47.882" v="3142" actId="20577"/>
          <ac:spMkLst>
            <pc:docMk/>
            <pc:sldMk cId="2173383429" sldId="362"/>
            <ac:spMk id="2" creationId="{D298BF4B-6E02-44DA-9770-56962E66A769}"/>
          </ac:spMkLst>
        </pc:spChg>
        <pc:spChg chg="mod">
          <ac:chgData name="William Grey" userId="37b73424-c081-4fc2-b1af-363f4f3fd4f3" providerId="ADAL" clId="{F6180B14-3EE0-4B39-B53F-3F5112579717}" dt="2023-01-18T10:23:19.739" v="3094" actId="1076"/>
          <ac:spMkLst>
            <pc:docMk/>
            <pc:sldMk cId="2173383429" sldId="362"/>
            <ac:spMk id="3" creationId="{295FD3A8-E6D4-4B7C-AED1-1B2EC02C9EC6}"/>
          </ac:spMkLst>
        </pc:spChg>
        <pc:spChg chg="mod">
          <ac:chgData name="William Grey" userId="37b73424-c081-4fc2-b1af-363f4f3fd4f3" providerId="ADAL" clId="{F6180B14-3EE0-4B39-B53F-3F5112579717}" dt="2023-01-18T10:26:23.637" v="3204" actId="1076"/>
          <ac:spMkLst>
            <pc:docMk/>
            <pc:sldMk cId="2173383429" sldId="362"/>
            <ac:spMk id="5" creationId="{CB96B556-C2AB-4FB0-B588-25DF5AC6F026}"/>
          </ac:spMkLst>
        </pc:spChg>
        <pc:spChg chg="del">
          <ac:chgData name="William Grey" userId="37b73424-c081-4fc2-b1af-363f4f3fd4f3" providerId="ADAL" clId="{F6180B14-3EE0-4B39-B53F-3F5112579717}" dt="2023-01-18T10:22:28.893" v="3079" actId="478"/>
          <ac:spMkLst>
            <pc:docMk/>
            <pc:sldMk cId="2173383429" sldId="362"/>
            <ac:spMk id="7" creationId="{12AC0191-E9EE-4CF6-B160-D4CD951E8C9F}"/>
          </ac:spMkLst>
        </pc:spChg>
      </pc:sldChg>
      <pc:sldChg chg="add">
        <pc:chgData name="William Grey" userId="37b73424-c081-4fc2-b1af-363f4f3fd4f3" providerId="ADAL" clId="{F6180B14-3EE0-4B39-B53F-3F5112579717}" dt="2023-01-18T10:27:07.056" v="3206"/>
        <pc:sldMkLst>
          <pc:docMk/>
          <pc:sldMk cId="3459892147" sldId="362"/>
        </pc:sldMkLst>
      </pc:sldChg>
    </pc:docChg>
  </pc:docChgLst>
  <pc:docChgLst>
    <pc:chgData name="William Grey" userId="37b73424-c081-4fc2-b1af-363f4f3fd4f3" providerId="ADAL" clId="{809ED15E-9E35-4EDF-A372-7B41F93F6D33}"/>
    <pc:docChg chg="custSel addSld modSld">
      <pc:chgData name="William Grey" userId="37b73424-c081-4fc2-b1af-363f4f3fd4f3" providerId="ADAL" clId="{809ED15E-9E35-4EDF-A372-7B41F93F6D33}" dt="2022-11-28T14:32:57.492" v="639" actId="20577"/>
      <pc:docMkLst>
        <pc:docMk/>
      </pc:docMkLst>
      <pc:sldChg chg="modSp mod">
        <pc:chgData name="William Grey" userId="37b73424-c081-4fc2-b1af-363f4f3fd4f3" providerId="ADAL" clId="{809ED15E-9E35-4EDF-A372-7B41F93F6D33}" dt="2022-11-28T14:15:14.851" v="631" actId="1076"/>
        <pc:sldMkLst>
          <pc:docMk/>
          <pc:sldMk cId="1932889203" sldId="301"/>
        </pc:sldMkLst>
        <pc:spChg chg="mod">
          <ac:chgData name="William Grey" userId="37b73424-c081-4fc2-b1af-363f4f3fd4f3" providerId="ADAL" clId="{809ED15E-9E35-4EDF-A372-7B41F93F6D33}" dt="2022-11-28T14:15:14.851" v="631" actId="1076"/>
          <ac:spMkLst>
            <pc:docMk/>
            <pc:sldMk cId="1932889203" sldId="301"/>
            <ac:spMk id="3" creationId="{9E34934D-479D-4105-9E42-D0C478E1F0EC}"/>
          </ac:spMkLst>
        </pc:spChg>
      </pc:sldChg>
      <pc:sldChg chg="modSp new mod">
        <pc:chgData name="William Grey" userId="37b73424-c081-4fc2-b1af-363f4f3fd4f3" providerId="ADAL" clId="{809ED15E-9E35-4EDF-A372-7B41F93F6D33}" dt="2022-11-28T13:03:27.285" v="482" actId="20577"/>
        <pc:sldMkLst>
          <pc:docMk/>
          <pc:sldMk cId="129818975" sldId="326"/>
        </pc:sldMkLst>
        <pc:spChg chg="mod">
          <ac:chgData name="William Grey" userId="37b73424-c081-4fc2-b1af-363f4f3fd4f3" providerId="ADAL" clId="{809ED15E-9E35-4EDF-A372-7B41F93F6D33}" dt="2022-11-28T13:00:21.316" v="4" actId="20577"/>
          <ac:spMkLst>
            <pc:docMk/>
            <pc:sldMk cId="129818975" sldId="326"/>
            <ac:spMk id="2" creationId="{DED869D9-A360-4C29-B11E-FC5D1934D0EB}"/>
          </ac:spMkLst>
        </pc:spChg>
        <pc:spChg chg="mod">
          <ac:chgData name="William Grey" userId="37b73424-c081-4fc2-b1af-363f4f3fd4f3" providerId="ADAL" clId="{809ED15E-9E35-4EDF-A372-7B41F93F6D33}" dt="2022-11-28T13:03:27.285" v="482" actId="20577"/>
          <ac:spMkLst>
            <pc:docMk/>
            <pc:sldMk cId="129818975" sldId="326"/>
            <ac:spMk id="3" creationId="{BA34CD5A-BBDF-4C60-9A59-DF559FD079E6}"/>
          </ac:spMkLst>
        </pc:spChg>
      </pc:sldChg>
      <pc:sldChg chg="modSp new mod">
        <pc:chgData name="William Grey" userId="37b73424-c081-4fc2-b1af-363f4f3fd4f3" providerId="ADAL" clId="{809ED15E-9E35-4EDF-A372-7B41F93F6D33}" dt="2022-11-28T14:32:57.492" v="639" actId="20577"/>
        <pc:sldMkLst>
          <pc:docMk/>
          <pc:sldMk cId="507809768" sldId="327"/>
        </pc:sldMkLst>
        <pc:spChg chg="mod">
          <ac:chgData name="William Grey" userId="37b73424-c081-4fc2-b1af-363f4f3fd4f3" providerId="ADAL" clId="{809ED15E-9E35-4EDF-A372-7B41F93F6D33}" dt="2022-11-28T14:13:15.530" v="505" actId="20577"/>
          <ac:spMkLst>
            <pc:docMk/>
            <pc:sldMk cId="507809768" sldId="327"/>
            <ac:spMk id="2" creationId="{CD2C5EDF-F3B3-4C26-B357-A2E4BCD4FF94}"/>
          </ac:spMkLst>
        </pc:spChg>
        <pc:spChg chg="mod">
          <ac:chgData name="William Grey" userId="37b73424-c081-4fc2-b1af-363f4f3fd4f3" providerId="ADAL" clId="{809ED15E-9E35-4EDF-A372-7B41F93F6D33}" dt="2022-11-28T14:32:57.492" v="639" actId="20577"/>
          <ac:spMkLst>
            <pc:docMk/>
            <pc:sldMk cId="507809768" sldId="327"/>
            <ac:spMk id="3" creationId="{8ED23442-D327-4D93-BBE5-E7585750967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
        <p:nvSpPr>
          <p:cNvPr id="9" name="Rectangle 8">
            <a:extLst>
              <a:ext uri="{FF2B5EF4-FFF2-40B4-BE49-F238E27FC236}">
                <a16:creationId xmlns:a16="http://schemas.microsoft.com/office/drawing/2014/main" id="{22C0E1A9-697F-4782-9B16-760053D04580}"/>
              </a:ext>
            </a:extLst>
          </p:cNvPr>
          <p:cNvSpPr/>
          <p:nvPr userDrawn="1"/>
        </p:nvSpPr>
        <p:spPr>
          <a:xfrm>
            <a:off x="-1" y="307976"/>
            <a:ext cx="10182225" cy="57149"/>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67931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2871410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3218373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08672" y="71528"/>
            <a:ext cx="10515600" cy="662781"/>
          </a:xfrm>
        </p:spPr>
        <p:txBody>
          <a:bodyPr/>
          <a:lstStyle/>
          <a:p>
            <a:r>
              <a:rPr lang="en-US"/>
              <a:t>Click to edit Master title style</a:t>
            </a:r>
            <a:endParaRPr lang="en-GB"/>
          </a:p>
        </p:txBody>
      </p:sp>
      <p:sp>
        <p:nvSpPr>
          <p:cNvPr id="3" name="Content Placeholder 2"/>
          <p:cNvSpPr>
            <a:spLocks noGrp="1"/>
          </p:cNvSpPr>
          <p:nvPr>
            <p:ph idx="1"/>
          </p:nvPr>
        </p:nvSpPr>
        <p:spPr>
          <a:xfrm>
            <a:off x="838200" y="1853135"/>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
        <p:nvSpPr>
          <p:cNvPr id="7" name="Rectangle 6">
            <a:extLst>
              <a:ext uri="{FF2B5EF4-FFF2-40B4-BE49-F238E27FC236}">
                <a16:creationId xmlns:a16="http://schemas.microsoft.com/office/drawing/2014/main" id="{3D71B5E4-40D2-4804-9D37-D881D05E5EF4}"/>
              </a:ext>
            </a:extLst>
          </p:cNvPr>
          <p:cNvSpPr/>
          <p:nvPr userDrawn="1"/>
        </p:nvSpPr>
        <p:spPr>
          <a:xfrm>
            <a:off x="0" y="734309"/>
            <a:ext cx="10182225" cy="57149"/>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42322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712950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a:t>Clickto</a:t>
            </a:r>
            <a:r>
              <a:rPr lang="en-US" dirty="0"/>
              <a:t>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1F1B51C-75D2-44AC-A204-88377C855671}" type="datetimeFigureOut">
              <a:rPr lang="en-GB" smtClean="0"/>
              <a:t>25/03/2025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3239387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1F1B51C-75D2-44AC-A204-88377C855671}" type="datetimeFigureOut">
              <a:rPr lang="en-GB" smtClean="0"/>
              <a:t>25/03/2025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097888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1F1B51C-75D2-44AC-A204-88377C855671}" type="datetimeFigureOut">
              <a:rPr lang="en-GB" smtClean="0"/>
              <a:t>25/03/2025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921724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F1B51C-75D2-44AC-A204-88377C855671}" type="datetimeFigureOut">
              <a:rPr lang="en-GB" smtClean="0"/>
              <a:t>25/03/2025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3304231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F1B51C-75D2-44AC-A204-88377C855671}" type="datetimeFigureOut">
              <a:rPr lang="en-GB" smtClean="0"/>
              <a:t>25/03/2025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259610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F1B51C-75D2-44AC-A204-88377C855671}" type="datetimeFigureOut">
              <a:rPr lang="en-GB" smtClean="0"/>
              <a:t>25/03/2025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3724797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F1B51C-75D2-44AC-A204-88377C855671}" type="datetimeFigureOut">
              <a:rPr lang="en-GB" smtClean="0"/>
              <a:t>25/03/2025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58CECF-B53F-4520-BB05-AC3757890C3F}" type="slidenum">
              <a:rPr lang="en-GB" smtClean="0"/>
              <a:t>‹#›</a:t>
            </a:fld>
            <a:endParaRPr lang="en-GB"/>
          </a:p>
        </p:txBody>
      </p:sp>
      <p:sp>
        <p:nvSpPr>
          <p:cNvPr id="12" name="Rectangle 11">
            <a:extLst>
              <a:ext uri="{FF2B5EF4-FFF2-40B4-BE49-F238E27FC236}">
                <a16:creationId xmlns:a16="http://schemas.microsoft.com/office/drawing/2014/main" id="{960C5A07-ECA1-4401-BA23-B8332B2C7288}"/>
              </a:ext>
            </a:extLst>
          </p:cNvPr>
          <p:cNvSpPr/>
          <p:nvPr userDrawn="1"/>
        </p:nvSpPr>
        <p:spPr>
          <a:xfrm>
            <a:off x="0" y="6550024"/>
            <a:ext cx="12192000" cy="307977"/>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2">
            <a:extLst>
              <a:ext uri="{FF2B5EF4-FFF2-40B4-BE49-F238E27FC236}">
                <a16:creationId xmlns:a16="http://schemas.microsoft.com/office/drawing/2014/main" id="{C07773EA-936C-106D-5D6A-3B4DEB2C2ABC}"/>
              </a:ext>
            </a:extLst>
          </p:cNvPr>
          <p:cNvSpPr txBox="1">
            <a:spLocks/>
          </p:cNvSpPr>
          <p:nvPr userDrawn="1"/>
        </p:nvSpPr>
        <p:spPr>
          <a:xfrm>
            <a:off x="3969982"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43493987-033F-487D-5D5E-29329260B66A}"/>
              </a:ext>
            </a:extLst>
          </p:cNvPr>
          <p:cNvSpPr txBox="1"/>
          <p:nvPr userDrawn="1"/>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pic>
        <p:nvPicPr>
          <p:cNvPr id="9" name="Picture 8">
            <a:extLst>
              <a:ext uri="{FF2B5EF4-FFF2-40B4-BE49-F238E27FC236}">
                <a16:creationId xmlns:a16="http://schemas.microsoft.com/office/drawing/2014/main" id="{637BABD4-D7BF-9C83-9211-2CE6F63D0AF6}"/>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2492786" y="1561449"/>
            <a:ext cx="7695738" cy="3098355"/>
          </a:xfrm>
          <a:prstGeom prst="rect">
            <a:avLst/>
          </a:prstGeom>
        </p:spPr>
      </p:pic>
      <p:pic>
        <p:nvPicPr>
          <p:cNvPr id="10" name="Picture 9">
            <a:extLst>
              <a:ext uri="{FF2B5EF4-FFF2-40B4-BE49-F238E27FC236}">
                <a16:creationId xmlns:a16="http://schemas.microsoft.com/office/drawing/2014/main" id="{05397FA0-6CD7-3D39-91D0-F61CA1378D20}"/>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11179582" y="232481"/>
            <a:ext cx="933411" cy="375797"/>
          </a:xfrm>
          <a:prstGeom prst="rect">
            <a:avLst/>
          </a:prstGeom>
        </p:spPr>
      </p:pic>
    </p:spTree>
    <p:extLst>
      <p:ext uri="{BB962C8B-B14F-4D97-AF65-F5344CB8AC3E}">
        <p14:creationId xmlns:p14="http://schemas.microsoft.com/office/powerpoint/2010/main" val="17642415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python-sqlite/sql-injection.p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python-sqlite/sd-multi_table.p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AE5A2-3687-47EE-BE4F-E8670B14A86A}"/>
              </a:ext>
            </a:extLst>
          </p:cNvPr>
          <p:cNvSpPr>
            <a:spLocks noGrp="1"/>
          </p:cNvSpPr>
          <p:nvPr>
            <p:ph type="ctrTitle"/>
          </p:nvPr>
        </p:nvSpPr>
        <p:spPr/>
        <p:txBody>
          <a:bodyPr/>
          <a:lstStyle/>
          <a:p>
            <a:r>
              <a:rPr lang="en-GB" dirty="0"/>
              <a:t>Python and </a:t>
            </a:r>
            <a:r>
              <a:rPr lang="en-GB" dirty="0" err="1"/>
              <a:t>Sqlite</a:t>
            </a:r>
            <a:r>
              <a:rPr lang="en-GB" dirty="0"/>
              <a:t>: Multi-tables</a:t>
            </a:r>
          </a:p>
        </p:txBody>
      </p:sp>
      <p:sp>
        <p:nvSpPr>
          <p:cNvPr id="3" name="Subtitle 2">
            <a:extLst>
              <a:ext uri="{FF2B5EF4-FFF2-40B4-BE49-F238E27FC236}">
                <a16:creationId xmlns:a16="http://schemas.microsoft.com/office/drawing/2014/main" id="{3B7DF638-5DD1-4566-BE2B-D87F8E8F2F03}"/>
              </a:ext>
            </a:extLst>
          </p:cNvPr>
          <p:cNvSpPr>
            <a:spLocks noGrp="1"/>
          </p:cNvSpPr>
          <p:nvPr>
            <p:ph type="subTitle" idx="1"/>
          </p:nvPr>
        </p:nvSpPr>
        <p:spPr/>
        <p:txBody>
          <a:bodyPr/>
          <a:lstStyle/>
          <a:p>
            <a:r>
              <a:rPr lang="en-GB" dirty="0"/>
              <a:t> </a:t>
            </a:r>
          </a:p>
        </p:txBody>
      </p:sp>
    </p:spTree>
    <p:extLst>
      <p:ext uri="{BB962C8B-B14F-4D97-AF65-F5344CB8AC3E}">
        <p14:creationId xmlns:p14="http://schemas.microsoft.com/office/powerpoint/2010/main" val="1256105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BA07C-B5E3-4425-A3DC-3E3E664F8F1D}"/>
              </a:ext>
            </a:extLst>
          </p:cNvPr>
          <p:cNvSpPr>
            <a:spLocks noGrp="1"/>
          </p:cNvSpPr>
          <p:nvPr>
            <p:ph type="title"/>
          </p:nvPr>
        </p:nvSpPr>
        <p:spPr/>
        <p:txBody>
          <a:bodyPr>
            <a:normAutofit/>
          </a:bodyPr>
          <a:lstStyle/>
          <a:p>
            <a:r>
              <a:rPr lang="en-GB" sz="2800" dirty="0"/>
              <a:t>What is the difference between the following select statements?</a:t>
            </a:r>
          </a:p>
        </p:txBody>
      </p:sp>
      <p:sp>
        <p:nvSpPr>
          <p:cNvPr id="3" name="Content Placeholder 2">
            <a:extLst>
              <a:ext uri="{FF2B5EF4-FFF2-40B4-BE49-F238E27FC236}">
                <a16:creationId xmlns:a16="http://schemas.microsoft.com/office/drawing/2014/main" id="{D4D73827-5E5E-4AEF-B642-91911F5B4A27}"/>
              </a:ext>
            </a:extLst>
          </p:cNvPr>
          <p:cNvSpPr>
            <a:spLocks noGrp="1"/>
          </p:cNvSpPr>
          <p:nvPr>
            <p:ph idx="1"/>
          </p:nvPr>
        </p:nvSpPr>
        <p:spPr>
          <a:xfrm>
            <a:off x="808672" y="1375050"/>
            <a:ext cx="9620789" cy="4879975"/>
          </a:xfrm>
          <a:ln>
            <a:solidFill>
              <a:srgbClr val="92D050"/>
            </a:solidFill>
          </a:ln>
        </p:spPr>
        <p:txBody>
          <a:bodyPr>
            <a:normAutofit lnSpcReduction="10000"/>
          </a:bodyPr>
          <a:lstStyle/>
          <a:p>
            <a:pPr marL="0" indent="0">
              <a:buNone/>
            </a:pPr>
            <a:r>
              <a:rPr lang="en-GB" sz="2200" dirty="0" err="1">
                <a:latin typeface="Courier New" panose="02070309020205020404" pitchFamily="49" charset="0"/>
              </a:rPr>
              <a:t>print_table</a:t>
            </a:r>
            <a:r>
              <a:rPr lang="en-GB" sz="2200" dirty="0">
                <a:latin typeface="Courier New" panose="02070309020205020404" pitchFamily="49" charset="0"/>
              </a:rPr>
              <a:t>("""SELECT authors.name, </a:t>
            </a:r>
            <a:r>
              <a:rPr lang="en-GB" sz="2200" dirty="0" err="1">
                <a:latin typeface="Courier New" panose="02070309020205020404" pitchFamily="49" charset="0"/>
              </a:rPr>
              <a:t>books.title</a:t>
            </a:r>
            <a:r>
              <a:rPr lang="en-GB" sz="2200" dirty="0">
                <a:latin typeface="Courier New" panose="02070309020205020404" pitchFamily="49" charset="0"/>
              </a:rPr>
              <a:t> </a:t>
            </a:r>
          </a:p>
          <a:p>
            <a:pPr marL="0" indent="0">
              <a:buNone/>
            </a:pPr>
            <a:r>
              <a:rPr lang="en-GB" sz="2200" dirty="0">
                <a:latin typeface="Courier New" panose="02070309020205020404" pitchFamily="49" charset="0"/>
              </a:rPr>
              <a:t>from authors, books WHERE </a:t>
            </a:r>
          </a:p>
          <a:p>
            <a:pPr marL="0" indent="0">
              <a:buNone/>
            </a:pPr>
            <a:r>
              <a:rPr lang="en-GB" sz="2200" dirty="0" err="1">
                <a:latin typeface="Courier New" panose="02070309020205020404" pitchFamily="49" charset="0"/>
              </a:rPr>
              <a:t>authors.author_ID</a:t>
            </a:r>
            <a:r>
              <a:rPr lang="en-GB" sz="2200" dirty="0">
                <a:latin typeface="Courier New" panose="02070309020205020404" pitchFamily="49" charset="0"/>
              </a:rPr>
              <a:t>=</a:t>
            </a:r>
            <a:r>
              <a:rPr lang="en-GB" sz="2200" dirty="0" err="1">
                <a:latin typeface="Courier New" panose="02070309020205020404" pitchFamily="49" charset="0"/>
              </a:rPr>
              <a:t>books.author_ID</a:t>
            </a:r>
            <a:r>
              <a:rPr lang="en-GB" sz="2200" dirty="0">
                <a:latin typeface="Courier New" panose="02070309020205020404" pitchFamily="49" charset="0"/>
              </a:rPr>
              <a:t>""") </a:t>
            </a:r>
          </a:p>
          <a:p>
            <a:pPr marL="0" indent="0">
              <a:buNone/>
            </a:pPr>
            <a:endParaRPr lang="en-GB" sz="2200" dirty="0">
              <a:latin typeface="Courier New" panose="02070309020205020404" pitchFamily="49" charset="0"/>
            </a:endParaRPr>
          </a:p>
          <a:p>
            <a:pPr marL="0" indent="0">
              <a:buNone/>
            </a:pPr>
            <a:r>
              <a:rPr lang="en-GB" sz="2200" dirty="0" err="1">
                <a:latin typeface="Courier New" panose="02070309020205020404" pitchFamily="49" charset="0"/>
              </a:rPr>
              <a:t>print_table</a:t>
            </a:r>
            <a:r>
              <a:rPr lang="en-GB" sz="2200" dirty="0">
                <a:latin typeface="Courier New" panose="02070309020205020404" pitchFamily="49" charset="0"/>
              </a:rPr>
              <a:t>("""SELECT authors.name, </a:t>
            </a:r>
            <a:r>
              <a:rPr lang="en-GB" sz="2200" dirty="0" err="1">
                <a:latin typeface="Courier New" panose="02070309020205020404" pitchFamily="49" charset="0"/>
              </a:rPr>
              <a:t>books.title</a:t>
            </a:r>
            <a:r>
              <a:rPr lang="en-GB" sz="2200" dirty="0">
                <a:latin typeface="Courier New" panose="02070309020205020404" pitchFamily="49" charset="0"/>
              </a:rPr>
              <a:t> </a:t>
            </a:r>
          </a:p>
          <a:p>
            <a:pPr marL="0" indent="0">
              <a:buNone/>
            </a:pPr>
            <a:r>
              <a:rPr lang="en-GB" sz="2200" dirty="0">
                <a:latin typeface="Courier New" panose="02070309020205020404" pitchFamily="49" charset="0"/>
              </a:rPr>
              <a:t>from authors, books WHERE </a:t>
            </a:r>
          </a:p>
          <a:p>
            <a:pPr marL="0" indent="0">
              <a:buNone/>
            </a:pPr>
            <a:r>
              <a:rPr lang="en-GB" sz="2200" dirty="0" err="1">
                <a:latin typeface="Courier New" panose="02070309020205020404" pitchFamily="49" charset="0"/>
              </a:rPr>
              <a:t>authors.author_ID</a:t>
            </a:r>
            <a:r>
              <a:rPr lang="en-GB" sz="2200" dirty="0">
                <a:latin typeface="Courier New" panose="02070309020205020404" pitchFamily="49" charset="0"/>
              </a:rPr>
              <a:t>=</a:t>
            </a:r>
            <a:r>
              <a:rPr lang="en-GB" sz="2200" dirty="0" err="1">
                <a:latin typeface="Courier New" panose="02070309020205020404" pitchFamily="49" charset="0"/>
              </a:rPr>
              <a:t>books.author_ID</a:t>
            </a:r>
            <a:r>
              <a:rPr lang="en-GB" sz="2200" dirty="0">
                <a:latin typeface="Courier New" panose="02070309020205020404" pitchFamily="49" charset="0"/>
              </a:rPr>
              <a:t> ORDER BY </a:t>
            </a:r>
          </a:p>
          <a:p>
            <a:pPr marL="0" indent="0">
              <a:buNone/>
            </a:pPr>
            <a:r>
              <a:rPr lang="en-GB" sz="2200" dirty="0">
                <a:latin typeface="Courier New" panose="02070309020205020404" pitchFamily="49" charset="0"/>
              </a:rPr>
              <a:t>authors.name DESC""") </a:t>
            </a:r>
          </a:p>
          <a:p>
            <a:pPr marL="0" indent="0">
              <a:buNone/>
            </a:pPr>
            <a:endParaRPr lang="en-GB" sz="2200" dirty="0">
              <a:latin typeface="Courier New" panose="02070309020205020404" pitchFamily="49" charset="0"/>
            </a:endParaRPr>
          </a:p>
          <a:p>
            <a:pPr marL="0" indent="0">
              <a:buNone/>
            </a:pPr>
            <a:r>
              <a:rPr lang="en-GB" sz="2200" dirty="0" err="1">
                <a:latin typeface="Courier New" panose="02070309020205020404" pitchFamily="49" charset="0"/>
              </a:rPr>
              <a:t>print_table</a:t>
            </a:r>
            <a:r>
              <a:rPr lang="en-GB" sz="2200" dirty="0">
                <a:latin typeface="Courier New" panose="02070309020205020404" pitchFamily="49" charset="0"/>
              </a:rPr>
              <a:t>("""SELECT authors.name, </a:t>
            </a:r>
            <a:r>
              <a:rPr lang="en-GB" sz="2200" dirty="0" err="1">
                <a:latin typeface="Courier New" panose="02070309020205020404" pitchFamily="49" charset="0"/>
              </a:rPr>
              <a:t>books.title</a:t>
            </a:r>
            <a:r>
              <a:rPr lang="en-GB" sz="2200" dirty="0">
                <a:latin typeface="Courier New" panose="02070309020205020404" pitchFamily="49" charset="0"/>
              </a:rPr>
              <a:t> from </a:t>
            </a:r>
          </a:p>
          <a:p>
            <a:pPr marL="0" indent="0">
              <a:buNone/>
            </a:pPr>
            <a:r>
              <a:rPr lang="en-GB" sz="2200" dirty="0">
                <a:latin typeface="Courier New" panose="02070309020205020404" pitchFamily="49" charset="0"/>
              </a:rPr>
              <a:t>books INNER JOIN authors ON </a:t>
            </a:r>
          </a:p>
          <a:p>
            <a:pPr marL="0" indent="0">
              <a:buNone/>
            </a:pPr>
            <a:r>
              <a:rPr lang="en-GB" sz="2200" dirty="0" err="1">
                <a:latin typeface="Courier New" panose="02070309020205020404" pitchFamily="49" charset="0"/>
              </a:rPr>
              <a:t>authors.author_ID</a:t>
            </a:r>
            <a:r>
              <a:rPr lang="en-GB" sz="2200" dirty="0">
                <a:latin typeface="Courier New" panose="02070309020205020404" pitchFamily="49" charset="0"/>
              </a:rPr>
              <a:t>=</a:t>
            </a:r>
            <a:r>
              <a:rPr lang="en-GB" sz="2200" dirty="0" err="1">
                <a:latin typeface="Courier New" panose="02070309020205020404" pitchFamily="49" charset="0"/>
              </a:rPr>
              <a:t>books.author_ID</a:t>
            </a:r>
            <a:r>
              <a:rPr lang="en-GB" sz="2200" dirty="0">
                <a:latin typeface="Courier New" panose="02070309020205020404" pitchFamily="49" charset="0"/>
              </a:rPr>
              <a:t>""")</a:t>
            </a:r>
            <a:endParaRPr lang="en-GB" sz="2200" dirty="0"/>
          </a:p>
          <a:p>
            <a:pPr marL="0" indent="0">
              <a:buNone/>
            </a:pPr>
            <a:endParaRPr lang="en-GB" dirty="0"/>
          </a:p>
        </p:txBody>
      </p:sp>
    </p:spTree>
    <p:extLst>
      <p:ext uri="{BB962C8B-B14F-4D97-AF65-F5344CB8AC3E}">
        <p14:creationId xmlns:p14="http://schemas.microsoft.com/office/powerpoint/2010/main" val="37561742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A47C8-598E-4E23-BD71-55BF388B9A63}"/>
              </a:ext>
            </a:extLst>
          </p:cNvPr>
          <p:cNvSpPr>
            <a:spLocks noGrp="1"/>
          </p:cNvSpPr>
          <p:nvPr>
            <p:ph type="title"/>
          </p:nvPr>
        </p:nvSpPr>
        <p:spPr/>
        <p:txBody>
          <a:bodyPr>
            <a:normAutofit fontScale="90000"/>
          </a:bodyPr>
          <a:lstStyle/>
          <a:p>
            <a:r>
              <a:rPr lang="en-GB" dirty="0"/>
              <a:t>Modify</a:t>
            </a:r>
          </a:p>
        </p:txBody>
      </p:sp>
      <p:sp>
        <p:nvSpPr>
          <p:cNvPr id="3" name="Content Placeholder 2">
            <a:extLst>
              <a:ext uri="{FF2B5EF4-FFF2-40B4-BE49-F238E27FC236}">
                <a16:creationId xmlns:a16="http://schemas.microsoft.com/office/drawing/2014/main" id="{FE97124C-6CD5-4701-BC43-626B7F713B07}"/>
              </a:ext>
            </a:extLst>
          </p:cNvPr>
          <p:cNvSpPr>
            <a:spLocks noGrp="1"/>
          </p:cNvSpPr>
          <p:nvPr>
            <p:ph idx="1"/>
          </p:nvPr>
        </p:nvSpPr>
        <p:spPr>
          <a:xfrm>
            <a:off x="190500" y="1255781"/>
            <a:ext cx="11133772" cy="5032375"/>
          </a:xfrm>
        </p:spPr>
        <p:txBody>
          <a:bodyPr>
            <a:normAutofit fontScale="92500" lnSpcReduction="20000"/>
          </a:bodyPr>
          <a:lstStyle/>
          <a:p>
            <a:pPr marL="0" indent="0">
              <a:buNone/>
            </a:pPr>
            <a:r>
              <a:rPr lang="en-GB" dirty="0"/>
              <a:t>Now let us try to insert an author that does not exist into the books table. What happens? </a:t>
            </a:r>
          </a:p>
          <a:p>
            <a:pPr marL="0" indent="0">
              <a:buNone/>
            </a:pPr>
            <a:endParaRPr lang="en-GB" dirty="0"/>
          </a:p>
          <a:p>
            <a:pPr marL="0" indent="0">
              <a:buNone/>
            </a:pPr>
            <a:r>
              <a:rPr lang="en-GB" sz="2400" dirty="0" err="1">
                <a:latin typeface="Consolas" panose="020B0609020204030204" pitchFamily="49" charset="0"/>
              </a:rPr>
              <a:t>db</a:t>
            </a:r>
            <a:r>
              <a:rPr lang="en-GB" sz="2400" b="1" dirty="0" err="1">
                <a:latin typeface="Consolas" panose="020B0609020204030204" pitchFamily="49" charset="0"/>
              </a:rPr>
              <a:t>.</a:t>
            </a:r>
            <a:r>
              <a:rPr lang="en-GB" sz="2400" dirty="0" err="1">
                <a:latin typeface="Consolas" panose="020B0609020204030204" pitchFamily="49" charset="0"/>
              </a:rPr>
              <a:t>execute</a:t>
            </a:r>
            <a:r>
              <a:rPr lang="en-GB" sz="2400" b="1" dirty="0">
                <a:latin typeface="Consolas" panose="020B0609020204030204" pitchFamily="49" charset="0"/>
              </a:rPr>
              <a:t>(</a:t>
            </a:r>
            <a:r>
              <a:rPr lang="en-GB" sz="2400" dirty="0">
                <a:latin typeface="Consolas" panose="020B0609020204030204" pitchFamily="49" charset="0"/>
              </a:rPr>
              <a:t>"""INSERT INTO books (</a:t>
            </a:r>
            <a:r>
              <a:rPr lang="en-GB" sz="2400" dirty="0" err="1">
                <a:latin typeface="Consolas" panose="020B0609020204030204" pitchFamily="49" charset="0"/>
              </a:rPr>
              <a:t>book_ID,author_ID,title</a:t>
            </a:r>
            <a:r>
              <a:rPr lang="en-GB" sz="2400" dirty="0">
                <a:latin typeface="Consolas" panose="020B0609020204030204" pitchFamily="49" charset="0"/>
              </a:rPr>
              <a:t>) </a:t>
            </a:r>
          </a:p>
          <a:p>
            <a:pPr marL="0" indent="0">
              <a:buNone/>
            </a:pPr>
            <a:r>
              <a:rPr lang="en-GB" sz="2400" dirty="0">
                <a:latin typeface="Consolas" panose="020B0609020204030204" pitchFamily="49" charset="0"/>
              </a:rPr>
              <a:t>           VALUES(7,4,'Fantastic Mr Fox')"""</a:t>
            </a:r>
            <a:r>
              <a:rPr lang="en-GB" sz="2400" b="1" dirty="0">
                <a:latin typeface="Consolas" panose="020B0609020204030204" pitchFamily="49" charset="0"/>
              </a:rPr>
              <a:t>)</a:t>
            </a:r>
            <a:endParaRPr lang="en-GB" sz="2400" dirty="0">
              <a:latin typeface="Consolas" panose="020B0609020204030204" pitchFamily="49" charset="0"/>
            </a:endParaRPr>
          </a:p>
          <a:p>
            <a:pPr marL="0" indent="0">
              <a:buNone/>
            </a:pPr>
            <a:endParaRPr lang="en-GB" dirty="0"/>
          </a:p>
          <a:p>
            <a:pPr marL="0" indent="0">
              <a:buNone/>
            </a:pPr>
            <a:r>
              <a:rPr lang="en-GB" dirty="0"/>
              <a:t>When we delete record from authors what happens in books? </a:t>
            </a:r>
          </a:p>
          <a:p>
            <a:pPr marL="0" indent="0">
              <a:buNone/>
            </a:pPr>
            <a:endParaRPr lang="en-GB" dirty="0"/>
          </a:p>
          <a:p>
            <a:pPr marL="0" indent="0">
              <a:buNone/>
            </a:pPr>
            <a:r>
              <a:rPr lang="en-GB" dirty="0" err="1">
                <a:latin typeface="Consolas" panose="020B0609020204030204" pitchFamily="49" charset="0"/>
              </a:rPr>
              <a:t>sql</a:t>
            </a:r>
            <a:r>
              <a:rPr lang="en-GB" b="1" dirty="0">
                <a:latin typeface="Consolas" panose="020B0609020204030204" pitchFamily="49" charset="0"/>
              </a:rPr>
              <a:t>=</a:t>
            </a:r>
            <a:r>
              <a:rPr lang="en-GB" dirty="0">
                <a:latin typeface="Consolas" panose="020B0609020204030204" pitchFamily="49" charset="0"/>
              </a:rPr>
              <a:t>"DELETE FROM authors WHERE name='Roald Dahl'"</a:t>
            </a:r>
          </a:p>
          <a:p>
            <a:pPr marL="0" indent="0">
              <a:buNone/>
            </a:pPr>
            <a:r>
              <a:rPr lang="en-GB" dirty="0" err="1">
                <a:latin typeface="Consolas" panose="020B0609020204030204" pitchFamily="49" charset="0"/>
              </a:rPr>
              <a:t>db</a:t>
            </a:r>
            <a:r>
              <a:rPr lang="en-GB" b="1" dirty="0" err="1">
                <a:latin typeface="Consolas" panose="020B0609020204030204" pitchFamily="49" charset="0"/>
              </a:rPr>
              <a:t>.</a:t>
            </a:r>
            <a:r>
              <a:rPr lang="en-GB" dirty="0" err="1">
                <a:latin typeface="Consolas" panose="020B0609020204030204" pitchFamily="49" charset="0"/>
              </a:rPr>
              <a:t>execute</a:t>
            </a:r>
            <a:r>
              <a:rPr lang="en-GB" b="1" dirty="0">
                <a:latin typeface="Consolas" panose="020B0609020204030204" pitchFamily="49" charset="0"/>
              </a:rPr>
              <a:t>(</a:t>
            </a:r>
            <a:r>
              <a:rPr lang="en-GB" dirty="0" err="1">
                <a:latin typeface="Consolas" panose="020B0609020204030204" pitchFamily="49" charset="0"/>
              </a:rPr>
              <a:t>sql</a:t>
            </a:r>
            <a:r>
              <a:rPr lang="en-GB" b="1" dirty="0">
                <a:latin typeface="Consolas" panose="020B0609020204030204" pitchFamily="49" charset="0"/>
              </a:rPr>
              <a:t>)</a:t>
            </a:r>
            <a:r>
              <a:rPr lang="en-GB" dirty="0">
                <a:latin typeface="Consolas" panose="020B0609020204030204" pitchFamily="49" charset="0"/>
              </a:rPr>
              <a:t> </a:t>
            </a:r>
          </a:p>
          <a:p>
            <a:pPr marL="0" indent="0">
              <a:buNone/>
            </a:pPr>
            <a:r>
              <a:rPr lang="en-GB" dirty="0" err="1">
                <a:latin typeface="Consolas" panose="020B0609020204030204" pitchFamily="49" charset="0"/>
              </a:rPr>
              <a:t>print_table</a:t>
            </a:r>
            <a:r>
              <a:rPr lang="en-GB" b="1" dirty="0">
                <a:latin typeface="Consolas" panose="020B0609020204030204" pitchFamily="49" charset="0"/>
              </a:rPr>
              <a:t>(</a:t>
            </a:r>
            <a:r>
              <a:rPr lang="en-GB" dirty="0">
                <a:latin typeface="Consolas" panose="020B0609020204030204" pitchFamily="49" charset="0"/>
              </a:rPr>
              <a:t>"""SELECT * FROM books"""</a:t>
            </a:r>
            <a:r>
              <a:rPr lang="en-GB" b="1" dirty="0">
                <a:latin typeface="Consolas" panose="020B0609020204030204" pitchFamily="49" charset="0"/>
              </a:rPr>
              <a:t>)</a:t>
            </a:r>
            <a:endParaRPr lang="en-GB" dirty="0">
              <a:latin typeface="Consolas" panose="020B0609020204030204" pitchFamily="49" charset="0"/>
            </a:endParaRPr>
          </a:p>
          <a:p>
            <a:pPr marL="0" indent="0">
              <a:buNone/>
            </a:pPr>
            <a:endParaRPr lang="en-GB" dirty="0"/>
          </a:p>
          <a:p>
            <a:pPr marL="0" indent="0">
              <a:buNone/>
            </a:pPr>
            <a:r>
              <a:rPr lang="en-GB" dirty="0"/>
              <a:t>Now do all the above without the primary key and foreign key constraint.</a:t>
            </a:r>
          </a:p>
          <a:p>
            <a:pPr marL="0" indent="0">
              <a:buNone/>
            </a:pPr>
            <a:endParaRPr lang="en-GB" dirty="0"/>
          </a:p>
        </p:txBody>
      </p:sp>
    </p:spTree>
    <p:extLst>
      <p:ext uri="{BB962C8B-B14F-4D97-AF65-F5344CB8AC3E}">
        <p14:creationId xmlns:p14="http://schemas.microsoft.com/office/powerpoint/2010/main" val="27814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8BF4B-6E02-44DA-9770-56962E66A769}"/>
              </a:ext>
            </a:extLst>
          </p:cNvPr>
          <p:cNvSpPr>
            <a:spLocks noGrp="1"/>
          </p:cNvSpPr>
          <p:nvPr>
            <p:ph type="title"/>
          </p:nvPr>
        </p:nvSpPr>
        <p:spPr/>
        <p:txBody>
          <a:bodyPr>
            <a:normAutofit fontScale="90000"/>
          </a:bodyPr>
          <a:lstStyle/>
          <a:p>
            <a:r>
              <a:rPr lang="en-GB" dirty="0"/>
              <a:t>Selecting data from multiple tables</a:t>
            </a:r>
          </a:p>
        </p:txBody>
      </p:sp>
      <p:sp>
        <p:nvSpPr>
          <p:cNvPr id="3" name="Content Placeholder 2">
            <a:extLst>
              <a:ext uri="{FF2B5EF4-FFF2-40B4-BE49-F238E27FC236}">
                <a16:creationId xmlns:a16="http://schemas.microsoft.com/office/drawing/2014/main" id="{295FD3A8-E6D4-4B7C-AED1-1B2EC02C9EC6}"/>
              </a:ext>
            </a:extLst>
          </p:cNvPr>
          <p:cNvSpPr>
            <a:spLocks noGrp="1"/>
          </p:cNvSpPr>
          <p:nvPr>
            <p:ph idx="1"/>
          </p:nvPr>
        </p:nvSpPr>
        <p:spPr>
          <a:xfrm>
            <a:off x="462170" y="1094340"/>
            <a:ext cx="9715500" cy="2334660"/>
          </a:xfrm>
        </p:spPr>
        <p:txBody>
          <a:bodyPr>
            <a:normAutofit fontScale="77500" lnSpcReduction="20000"/>
          </a:bodyPr>
          <a:lstStyle/>
          <a:p>
            <a:pPr>
              <a:lnSpc>
                <a:spcPct val="120000"/>
              </a:lnSpc>
              <a:buFont typeface="Wingdings" panose="05000000000000000000" pitchFamily="2" charset="2"/>
              <a:buChar char="ü"/>
            </a:pPr>
            <a:r>
              <a:rPr lang="en-GB" sz="2600" dirty="0"/>
              <a:t>How do we find out which author wrote a particular book? </a:t>
            </a:r>
          </a:p>
          <a:p>
            <a:pPr>
              <a:lnSpc>
                <a:spcPct val="120000"/>
              </a:lnSpc>
              <a:buFont typeface="Wingdings" panose="05000000000000000000" pitchFamily="2" charset="2"/>
              <a:buChar char="ü"/>
            </a:pPr>
            <a:r>
              <a:rPr lang="en-GB" sz="2600" dirty="0"/>
              <a:t>We could execute two SQL statements and take the output of the foreign key from the first which is the </a:t>
            </a:r>
            <a:r>
              <a:rPr lang="en-GB" sz="2600" dirty="0" err="1">
                <a:latin typeface="Courier New" panose="02070309020205020404" pitchFamily="49" charset="0"/>
                <a:cs typeface="Courier New" panose="02070309020205020404" pitchFamily="49" charset="0"/>
              </a:rPr>
              <a:t>author_ID</a:t>
            </a:r>
            <a:r>
              <a:rPr lang="en-GB" sz="2600" dirty="0">
                <a:latin typeface="Courier New" panose="02070309020205020404" pitchFamily="49" charset="0"/>
                <a:cs typeface="Courier New" panose="02070309020205020404" pitchFamily="49" charset="0"/>
              </a:rPr>
              <a:t> </a:t>
            </a:r>
            <a:r>
              <a:rPr lang="en-GB" sz="2600" dirty="0"/>
              <a:t>to enter it as a parameter to the second. </a:t>
            </a:r>
          </a:p>
          <a:p>
            <a:pPr marL="0" indent="0">
              <a:lnSpc>
                <a:spcPct val="120000"/>
              </a:lnSpc>
              <a:buNone/>
            </a:pPr>
            <a:endParaRPr lang="en-GB" sz="2200" dirty="0"/>
          </a:p>
          <a:p>
            <a:pPr marL="0" indent="0">
              <a:lnSpc>
                <a:spcPct val="120000"/>
              </a:lnSpc>
              <a:buNone/>
            </a:pPr>
            <a:endParaRPr lang="en-GB" sz="2200" dirty="0"/>
          </a:p>
          <a:p>
            <a:pPr marL="0" indent="0">
              <a:lnSpc>
                <a:spcPct val="120000"/>
              </a:lnSpc>
              <a:buNone/>
            </a:pPr>
            <a:r>
              <a:rPr lang="en-GB" sz="2200" dirty="0"/>
              <a:t> </a:t>
            </a:r>
            <a:endParaRPr lang="en-GB" dirty="0">
              <a:solidFill>
                <a:srgbClr val="000000"/>
              </a:solidFill>
              <a:latin typeface="Courier New" panose="02070309020205020404" pitchFamily="49" charset="0"/>
            </a:endParaRPr>
          </a:p>
        </p:txBody>
      </p:sp>
      <p:sp>
        <p:nvSpPr>
          <p:cNvPr id="5" name="TextBox 4">
            <a:extLst>
              <a:ext uri="{FF2B5EF4-FFF2-40B4-BE49-F238E27FC236}">
                <a16:creationId xmlns:a16="http://schemas.microsoft.com/office/drawing/2014/main" id="{CB96B556-C2AB-4FB0-B588-25DF5AC6F026}"/>
              </a:ext>
            </a:extLst>
          </p:cNvPr>
          <p:cNvSpPr txBox="1"/>
          <p:nvPr/>
        </p:nvSpPr>
        <p:spPr>
          <a:xfrm>
            <a:off x="1620079" y="2513462"/>
            <a:ext cx="8464826" cy="3371820"/>
          </a:xfrm>
          <a:prstGeom prst="rect">
            <a:avLst/>
          </a:prstGeom>
          <a:noFill/>
          <a:ln>
            <a:solidFill>
              <a:srgbClr val="92D050"/>
            </a:solidFill>
          </a:ln>
        </p:spPr>
        <p:txBody>
          <a:bodyPr wrap="square">
            <a:spAutoFit/>
          </a:bodyPr>
          <a:lstStyle/>
          <a:p>
            <a:pPr marL="0" indent="0">
              <a:lnSpc>
                <a:spcPct val="150000"/>
              </a:lnSpc>
              <a:buNone/>
            </a:pPr>
            <a:r>
              <a:rPr lang="en-GB" dirty="0">
                <a:latin typeface="Consolas" panose="020B0609020204030204" pitchFamily="49" charset="0"/>
              </a:rPr>
              <a:t>conn </a:t>
            </a:r>
            <a:r>
              <a:rPr lang="en-GB" b="1" dirty="0">
                <a:latin typeface="Consolas" panose="020B0609020204030204" pitchFamily="49" charset="0"/>
              </a:rPr>
              <a:t>=</a:t>
            </a:r>
            <a:r>
              <a:rPr lang="en-GB" dirty="0">
                <a:latin typeface="Consolas" panose="020B0609020204030204" pitchFamily="49" charset="0"/>
              </a:rPr>
              <a:t> sqlite3</a:t>
            </a:r>
            <a:r>
              <a:rPr lang="en-GB" b="1" dirty="0">
                <a:latin typeface="Consolas" panose="020B0609020204030204" pitchFamily="49" charset="0"/>
              </a:rPr>
              <a:t>.</a:t>
            </a:r>
            <a:r>
              <a:rPr lang="en-GB" dirty="0">
                <a:latin typeface="Consolas" panose="020B0609020204030204" pitchFamily="49" charset="0"/>
              </a:rPr>
              <a:t>connect</a:t>
            </a:r>
            <a:r>
              <a:rPr lang="en-GB" b="1" dirty="0">
                <a:latin typeface="Consolas" panose="020B0609020204030204" pitchFamily="49" charset="0"/>
              </a:rPr>
              <a:t>(</a:t>
            </a:r>
            <a:r>
              <a:rPr lang="en-GB" dirty="0">
                <a:latin typeface="Consolas" panose="020B0609020204030204" pitchFamily="49" charset="0"/>
              </a:rPr>
              <a:t>'</a:t>
            </a:r>
            <a:r>
              <a:rPr lang="en-GB" dirty="0" err="1">
                <a:latin typeface="Consolas" panose="020B0609020204030204" pitchFamily="49" charset="0"/>
              </a:rPr>
              <a:t>database.db</a:t>
            </a:r>
            <a:r>
              <a:rPr lang="en-GB" dirty="0">
                <a:latin typeface="Consolas" panose="020B0609020204030204" pitchFamily="49" charset="0"/>
              </a:rPr>
              <a:t>’</a:t>
            </a:r>
            <a:r>
              <a:rPr lang="en-GB" b="1" dirty="0">
                <a:latin typeface="Consolas" panose="020B0609020204030204" pitchFamily="49" charset="0"/>
              </a:rPr>
              <a:t>)</a:t>
            </a:r>
            <a:r>
              <a:rPr lang="en-GB" dirty="0">
                <a:latin typeface="Consolas" panose="020B0609020204030204" pitchFamily="49" charset="0"/>
              </a:rPr>
              <a:t> </a:t>
            </a:r>
          </a:p>
          <a:p>
            <a:pPr marL="0" indent="0">
              <a:lnSpc>
                <a:spcPct val="150000"/>
              </a:lnSpc>
              <a:buNone/>
            </a:pPr>
            <a:r>
              <a:rPr lang="en-GB" dirty="0" err="1">
                <a:latin typeface="Consolas" panose="020B0609020204030204" pitchFamily="49" charset="0"/>
              </a:rPr>
              <a:t>db</a:t>
            </a:r>
            <a:r>
              <a:rPr lang="en-GB" dirty="0">
                <a:latin typeface="Consolas" panose="020B0609020204030204" pitchFamily="49" charset="0"/>
              </a:rPr>
              <a:t> </a:t>
            </a:r>
            <a:r>
              <a:rPr lang="en-GB" b="1" dirty="0">
                <a:latin typeface="Consolas" panose="020B0609020204030204" pitchFamily="49" charset="0"/>
              </a:rPr>
              <a:t>=</a:t>
            </a:r>
            <a:r>
              <a:rPr lang="en-GB" dirty="0">
                <a:latin typeface="Consolas" panose="020B0609020204030204" pitchFamily="49" charset="0"/>
              </a:rPr>
              <a:t> </a:t>
            </a:r>
            <a:r>
              <a:rPr lang="en-GB" dirty="0" err="1">
                <a:latin typeface="Consolas" panose="020B0609020204030204" pitchFamily="49" charset="0"/>
              </a:rPr>
              <a:t>conn</a:t>
            </a:r>
            <a:r>
              <a:rPr lang="en-GB" b="1" dirty="0" err="1">
                <a:latin typeface="Consolas" panose="020B0609020204030204" pitchFamily="49" charset="0"/>
              </a:rPr>
              <a:t>.</a:t>
            </a:r>
            <a:r>
              <a:rPr lang="en-GB" dirty="0" err="1">
                <a:latin typeface="Consolas" panose="020B0609020204030204" pitchFamily="49" charset="0"/>
              </a:rPr>
              <a:t>cursor</a:t>
            </a:r>
            <a:r>
              <a:rPr lang="en-GB" b="1" dirty="0">
                <a:latin typeface="Consolas" panose="020B0609020204030204" pitchFamily="49" charset="0"/>
              </a:rPr>
              <a:t>()</a:t>
            </a:r>
          </a:p>
          <a:p>
            <a:pPr marL="0" indent="0">
              <a:lnSpc>
                <a:spcPct val="150000"/>
              </a:lnSpc>
              <a:buNone/>
            </a:pPr>
            <a:r>
              <a:rPr lang="en-GB" dirty="0">
                <a:latin typeface="Consolas" panose="020B0609020204030204" pitchFamily="49" charset="0"/>
              </a:rPr>
              <a:t> </a:t>
            </a:r>
          </a:p>
          <a:p>
            <a:pPr marL="0" indent="0">
              <a:lnSpc>
                <a:spcPct val="150000"/>
              </a:lnSpc>
              <a:buNone/>
            </a:pPr>
            <a:r>
              <a:rPr lang="en-GB" dirty="0" err="1">
                <a:latin typeface="Consolas" panose="020B0609020204030204" pitchFamily="49" charset="0"/>
              </a:rPr>
              <a:t>db</a:t>
            </a:r>
            <a:r>
              <a:rPr lang="en-GB" b="1" dirty="0" err="1">
                <a:latin typeface="Consolas" panose="020B0609020204030204" pitchFamily="49" charset="0"/>
              </a:rPr>
              <a:t>.</a:t>
            </a:r>
            <a:r>
              <a:rPr lang="en-GB" dirty="0" err="1">
                <a:latin typeface="Consolas" panose="020B0609020204030204" pitchFamily="49" charset="0"/>
              </a:rPr>
              <a:t>execute</a:t>
            </a:r>
            <a:r>
              <a:rPr lang="en-GB" b="1" dirty="0">
                <a:latin typeface="Consolas" panose="020B0609020204030204" pitchFamily="49" charset="0"/>
              </a:rPr>
              <a:t>(</a:t>
            </a:r>
            <a:r>
              <a:rPr lang="en-GB" dirty="0">
                <a:latin typeface="Consolas" panose="020B0609020204030204" pitchFamily="49" charset="0"/>
              </a:rPr>
              <a:t>"SELECT </a:t>
            </a:r>
            <a:r>
              <a:rPr lang="en-GB" dirty="0" err="1">
                <a:latin typeface="Consolas" panose="020B0609020204030204" pitchFamily="49" charset="0"/>
              </a:rPr>
              <a:t>author_ID</a:t>
            </a:r>
            <a:r>
              <a:rPr lang="en-GB" dirty="0">
                <a:latin typeface="Consolas" panose="020B0609020204030204" pitchFamily="49" charset="0"/>
              </a:rPr>
              <a:t> FROM books WHERE title='War Horse’”</a:t>
            </a:r>
            <a:r>
              <a:rPr lang="en-GB" b="1" dirty="0">
                <a:latin typeface="Consolas" panose="020B0609020204030204" pitchFamily="49" charset="0"/>
              </a:rPr>
              <a:t>)</a:t>
            </a:r>
          </a:p>
          <a:p>
            <a:pPr marL="0" indent="0">
              <a:lnSpc>
                <a:spcPct val="150000"/>
              </a:lnSpc>
              <a:buNone/>
            </a:pPr>
            <a:r>
              <a:rPr lang="en-GB" dirty="0" err="1">
                <a:latin typeface="Consolas" panose="020B0609020204030204" pitchFamily="49" charset="0"/>
              </a:rPr>
              <a:t>authorID</a:t>
            </a:r>
            <a:r>
              <a:rPr lang="en-GB" dirty="0">
                <a:latin typeface="Consolas" panose="020B0609020204030204" pitchFamily="49" charset="0"/>
              </a:rPr>
              <a:t>=</a:t>
            </a:r>
            <a:r>
              <a:rPr lang="en-GB" dirty="0" err="1">
                <a:latin typeface="Consolas" panose="020B0609020204030204" pitchFamily="49" charset="0"/>
              </a:rPr>
              <a:t>db.fetchone</a:t>
            </a:r>
            <a:r>
              <a:rPr lang="en-GB" dirty="0">
                <a:latin typeface="Consolas" panose="020B0609020204030204" pitchFamily="49" charset="0"/>
              </a:rPr>
              <a:t>()</a:t>
            </a:r>
          </a:p>
          <a:p>
            <a:pPr marL="0" indent="0">
              <a:lnSpc>
                <a:spcPct val="150000"/>
              </a:lnSpc>
              <a:buNone/>
            </a:pPr>
            <a:r>
              <a:rPr lang="en-GB" dirty="0" err="1">
                <a:latin typeface="Consolas" panose="020B0609020204030204" pitchFamily="49" charset="0"/>
              </a:rPr>
              <a:t>db</a:t>
            </a:r>
            <a:r>
              <a:rPr lang="en-GB" b="1" dirty="0" err="1">
                <a:latin typeface="Consolas" panose="020B0609020204030204" pitchFamily="49" charset="0"/>
              </a:rPr>
              <a:t>.</a:t>
            </a:r>
            <a:r>
              <a:rPr lang="en-GB" dirty="0" err="1">
                <a:latin typeface="Consolas" panose="020B0609020204030204" pitchFamily="49" charset="0"/>
              </a:rPr>
              <a:t>execute</a:t>
            </a:r>
            <a:r>
              <a:rPr lang="en-GB" b="1" dirty="0">
                <a:latin typeface="Consolas" panose="020B0609020204030204" pitchFamily="49" charset="0"/>
              </a:rPr>
              <a:t>(</a:t>
            </a:r>
            <a:r>
              <a:rPr lang="en-GB" dirty="0">
                <a:latin typeface="Consolas" panose="020B0609020204030204" pitchFamily="49" charset="0"/>
              </a:rPr>
              <a:t>"SELECT name FROM authors WHERE </a:t>
            </a:r>
            <a:r>
              <a:rPr lang="en-GB" dirty="0" err="1">
                <a:latin typeface="Consolas" panose="020B0609020204030204" pitchFamily="49" charset="0"/>
              </a:rPr>
              <a:t>author_ID</a:t>
            </a:r>
            <a:r>
              <a:rPr lang="en-GB" dirty="0">
                <a:latin typeface="Consolas" panose="020B0609020204030204" pitchFamily="49" charset="0"/>
              </a:rPr>
              <a:t>=?"</a:t>
            </a:r>
            <a:r>
              <a:rPr lang="en-GB" b="1" dirty="0">
                <a:latin typeface="Consolas" panose="020B0609020204030204" pitchFamily="49" charset="0"/>
              </a:rPr>
              <a:t>,</a:t>
            </a:r>
            <a:r>
              <a:rPr lang="en-GB" dirty="0" err="1">
                <a:latin typeface="Consolas" panose="020B0609020204030204" pitchFamily="49" charset="0"/>
              </a:rPr>
              <a:t>authorID</a:t>
            </a:r>
            <a:r>
              <a:rPr lang="en-GB" b="1" dirty="0">
                <a:latin typeface="Consolas" panose="020B0609020204030204" pitchFamily="49" charset="0"/>
              </a:rPr>
              <a:t>)</a:t>
            </a:r>
            <a:r>
              <a:rPr lang="en-GB" dirty="0">
                <a:latin typeface="Consolas" panose="020B0609020204030204" pitchFamily="49" charset="0"/>
              </a:rPr>
              <a:t> </a:t>
            </a:r>
          </a:p>
          <a:p>
            <a:pPr marL="0" indent="0">
              <a:lnSpc>
                <a:spcPct val="150000"/>
              </a:lnSpc>
              <a:buNone/>
            </a:pPr>
            <a:endParaRPr lang="en-GB" dirty="0">
              <a:latin typeface="Consolas" panose="020B0609020204030204" pitchFamily="49" charset="0"/>
            </a:endParaRPr>
          </a:p>
          <a:p>
            <a:pPr marL="0" indent="0">
              <a:lnSpc>
                <a:spcPct val="150000"/>
              </a:lnSpc>
              <a:buNone/>
            </a:pPr>
            <a:r>
              <a:rPr lang="en-GB" dirty="0">
                <a:latin typeface="Consolas" panose="020B0609020204030204" pitchFamily="49" charset="0"/>
              </a:rPr>
              <a:t>print(</a:t>
            </a:r>
            <a:r>
              <a:rPr lang="en-GB" dirty="0" err="1">
                <a:latin typeface="Consolas" panose="020B0609020204030204" pitchFamily="49" charset="0"/>
              </a:rPr>
              <a:t>db.fetchone</a:t>
            </a:r>
            <a:r>
              <a:rPr lang="en-GB" dirty="0">
                <a:latin typeface="Consolas" panose="020B0609020204030204" pitchFamily="49" charset="0"/>
              </a:rPr>
              <a:t>()[0]) </a:t>
            </a:r>
          </a:p>
        </p:txBody>
      </p:sp>
    </p:spTree>
    <p:extLst>
      <p:ext uri="{BB962C8B-B14F-4D97-AF65-F5344CB8AC3E}">
        <p14:creationId xmlns:p14="http://schemas.microsoft.com/office/powerpoint/2010/main" val="3459892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8BF4B-6E02-44DA-9770-56962E66A769}"/>
              </a:ext>
            </a:extLst>
          </p:cNvPr>
          <p:cNvSpPr>
            <a:spLocks noGrp="1"/>
          </p:cNvSpPr>
          <p:nvPr>
            <p:ph type="title"/>
          </p:nvPr>
        </p:nvSpPr>
        <p:spPr/>
        <p:txBody>
          <a:bodyPr>
            <a:normAutofit fontScale="90000"/>
          </a:bodyPr>
          <a:lstStyle/>
          <a:p>
            <a:r>
              <a:rPr lang="en-GB" dirty="0"/>
              <a:t>Subqueries</a:t>
            </a:r>
          </a:p>
        </p:txBody>
      </p:sp>
      <p:sp>
        <p:nvSpPr>
          <p:cNvPr id="3" name="Content Placeholder 2">
            <a:extLst>
              <a:ext uri="{FF2B5EF4-FFF2-40B4-BE49-F238E27FC236}">
                <a16:creationId xmlns:a16="http://schemas.microsoft.com/office/drawing/2014/main" id="{295FD3A8-E6D4-4B7C-AED1-1B2EC02C9EC6}"/>
              </a:ext>
            </a:extLst>
          </p:cNvPr>
          <p:cNvSpPr>
            <a:spLocks noGrp="1"/>
          </p:cNvSpPr>
          <p:nvPr>
            <p:ph idx="1"/>
          </p:nvPr>
        </p:nvSpPr>
        <p:spPr>
          <a:xfrm>
            <a:off x="210378" y="1094341"/>
            <a:ext cx="11771243" cy="2334660"/>
          </a:xfrm>
        </p:spPr>
        <p:txBody>
          <a:bodyPr>
            <a:normAutofit/>
          </a:bodyPr>
          <a:lstStyle/>
          <a:p>
            <a:pPr>
              <a:lnSpc>
                <a:spcPct val="120000"/>
              </a:lnSpc>
              <a:buFont typeface="Wingdings" panose="05000000000000000000" pitchFamily="2" charset="2"/>
              <a:buChar char="ü"/>
            </a:pPr>
            <a:r>
              <a:rPr lang="en-GB" sz="2200" dirty="0"/>
              <a:t>Alternatively we can use a subquery which would be much more concise </a:t>
            </a:r>
          </a:p>
          <a:p>
            <a:pPr>
              <a:lnSpc>
                <a:spcPct val="120000"/>
              </a:lnSpc>
              <a:buFont typeface="Wingdings" panose="05000000000000000000" pitchFamily="2" charset="2"/>
              <a:buChar char="ü"/>
            </a:pPr>
            <a:r>
              <a:rPr lang="en-GB" sz="2200" dirty="0"/>
              <a:t>A subquery is a nested query where you have a query inside a query</a:t>
            </a:r>
          </a:p>
          <a:p>
            <a:pPr marL="0" indent="0">
              <a:lnSpc>
                <a:spcPct val="120000"/>
              </a:lnSpc>
              <a:buNone/>
            </a:pPr>
            <a:endParaRPr lang="en-GB" dirty="0">
              <a:solidFill>
                <a:srgbClr val="000000"/>
              </a:solidFill>
              <a:latin typeface="Courier New" panose="02070309020205020404" pitchFamily="49" charset="0"/>
            </a:endParaRPr>
          </a:p>
        </p:txBody>
      </p:sp>
      <p:sp>
        <p:nvSpPr>
          <p:cNvPr id="7" name="TextBox 6">
            <a:extLst>
              <a:ext uri="{FF2B5EF4-FFF2-40B4-BE49-F238E27FC236}">
                <a16:creationId xmlns:a16="http://schemas.microsoft.com/office/drawing/2014/main" id="{12AC0191-E9EE-4CF6-B160-D4CD951E8C9F}"/>
              </a:ext>
            </a:extLst>
          </p:cNvPr>
          <p:cNvSpPr txBox="1"/>
          <p:nvPr/>
        </p:nvSpPr>
        <p:spPr>
          <a:xfrm>
            <a:off x="384309" y="2607232"/>
            <a:ext cx="10442717" cy="1833515"/>
          </a:xfrm>
          <a:prstGeom prst="rect">
            <a:avLst/>
          </a:prstGeom>
          <a:noFill/>
          <a:ln>
            <a:solidFill>
              <a:srgbClr val="92D050"/>
            </a:solidFill>
          </a:ln>
        </p:spPr>
        <p:txBody>
          <a:bodyPr wrap="square">
            <a:spAutoFit/>
          </a:bodyPr>
          <a:lstStyle/>
          <a:p>
            <a:pPr marL="0" indent="0">
              <a:lnSpc>
                <a:spcPct val="120000"/>
              </a:lnSpc>
              <a:buNone/>
            </a:pPr>
            <a:r>
              <a:rPr lang="en-GB" sz="2400" dirty="0" err="1">
                <a:latin typeface="Consolas" panose="020B0609020204030204" pitchFamily="49" charset="0"/>
              </a:rPr>
              <a:t>db.execute</a:t>
            </a:r>
            <a:r>
              <a:rPr lang="en-GB" sz="2400" dirty="0">
                <a:latin typeface="Consolas" panose="020B0609020204030204" pitchFamily="49" charset="0"/>
              </a:rPr>
              <a:t>("""SELECT name FROM authors WHERE </a:t>
            </a:r>
            <a:r>
              <a:rPr lang="en-GB" sz="2400" dirty="0" err="1">
                <a:latin typeface="Consolas" panose="020B0609020204030204" pitchFamily="49" charset="0"/>
              </a:rPr>
              <a:t>author_ID</a:t>
            </a:r>
            <a:r>
              <a:rPr lang="en-GB" sz="2400" dirty="0">
                <a:latin typeface="Consolas" panose="020B0609020204030204" pitchFamily="49" charset="0"/>
              </a:rPr>
              <a:t>=(</a:t>
            </a:r>
          </a:p>
          <a:p>
            <a:pPr marL="0" indent="0">
              <a:lnSpc>
                <a:spcPct val="120000"/>
              </a:lnSpc>
              <a:buNone/>
            </a:pPr>
            <a:r>
              <a:rPr lang="en-GB" sz="2400" dirty="0">
                <a:latin typeface="Consolas" panose="020B0609020204030204" pitchFamily="49" charset="0"/>
              </a:rPr>
              <a:t>SELECT </a:t>
            </a:r>
            <a:r>
              <a:rPr lang="en-GB" sz="2400" dirty="0" err="1">
                <a:latin typeface="Consolas" panose="020B0609020204030204" pitchFamily="49" charset="0"/>
              </a:rPr>
              <a:t>author_ID</a:t>
            </a:r>
            <a:r>
              <a:rPr lang="en-GB" sz="2400" dirty="0">
                <a:latin typeface="Consolas" panose="020B0609020204030204" pitchFamily="49" charset="0"/>
              </a:rPr>
              <a:t> FROM books WHERE title='War Horse')""") </a:t>
            </a:r>
          </a:p>
          <a:p>
            <a:pPr marL="0" indent="0">
              <a:lnSpc>
                <a:spcPct val="120000"/>
              </a:lnSpc>
              <a:buNone/>
            </a:pPr>
            <a:endParaRPr lang="en-GB" sz="2400" dirty="0">
              <a:latin typeface="Consolas" panose="020B0609020204030204" pitchFamily="49" charset="0"/>
            </a:endParaRPr>
          </a:p>
          <a:p>
            <a:pPr marL="0" indent="0">
              <a:lnSpc>
                <a:spcPct val="120000"/>
              </a:lnSpc>
              <a:buNone/>
            </a:pPr>
            <a:r>
              <a:rPr lang="en-GB" sz="2400" dirty="0">
                <a:latin typeface="Consolas" panose="020B0609020204030204" pitchFamily="49" charset="0"/>
              </a:rPr>
              <a:t>print(</a:t>
            </a:r>
            <a:r>
              <a:rPr lang="en-GB" sz="2400" dirty="0" err="1">
                <a:latin typeface="Consolas" panose="020B0609020204030204" pitchFamily="49" charset="0"/>
              </a:rPr>
              <a:t>db.fetchone</a:t>
            </a:r>
            <a:r>
              <a:rPr lang="en-GB" sz="2400" dirty="0">
                <a:latin typeface="Consolas" panose="020B0609020204030204" pitchFamily="49" charset="0"/>
              </a:rPr>
              <a:t>()[0])</a:t>
            </a:r>
          </a:p>
        </p:txBody>
      </p:sp>
    </p:spTree>
    <p:extLst>
      <p:ext uri="{BB962C8B-B14F-4D97-AF65-F5344CB8AC3E}">
        <p14:creationId xmlns:p14="http://schemas.microsoft.com/office/powerpoint/2010/main" val="2730841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1A015-2F11-4399-ACEA-7D3A00FAC23E}"/>
              </a:ext>
            </a:extLst>
          </p:cNvPr>
          <p:cNvSpPr>
            <a:spLocks noGrp="1"/>
          </p:cNvSpPr>
          <p:nvPr>
            <p:ph type="title"/>
          </p:nvPr>
        </p:nvSpPr>
        <p:spPr/>
        <p:txBody>
          <a:bodyPr>
            <a:normAutofit fontScale="90000"/>
          </a:bodyPr>
          <a:lstStyle/>
          <a:p>
            <a:r>
              <a:rPr lang="en-GB" dirty="0"/>
              <a:t>SQL injection</a:t>
            </a:r>
          </a:p>
        </p:txBody>
      </p:sp>
      <p:sp>
        <p:nvSpPr>
          <p:cNvPr id="3" name="Content Placeholder 2">
            <a:extLst>
              <a:ext uri="{FF2B5EF4-FFF2-40B4-BE49-F238E27FC236}">
                <a16:creationId xmlns:a16="http://schemas.microsoft.com/office/drawing/2014/main" id="{91F1EC14-E6F4-4145-8476-00F1236EE7B0}"/>
              </a:ext>
            </a:extLst>
          </p:cNvPr>
          <p:cNvSpPr>
            <a:spLocks noGrp="1"/>
          </p:cNvSpPr>
          <p:nvPr>
            <p:ph idx="1"/>
          </p:nvPr>
        </p:nvSpPr>
        <p:spPr>
          <a:xfrm>
            <a:off x="838200" y="1508578"/>
            <a:ext cx="10515600" cy="4351338"/>
          </a:xfrm>
        </p:spPr>
        <p:txBody>
          <a:bodyPr>
            <a:normAutofit/>
          </a:bodyPr>
          <a:lstStyle/>
          <a:p>
            <a:pPr>
              <a:buFont typeface="Wingdings" panose="05000000000000000000" pitchFamily="2" charset="2"/>
              <a:buChar char="ü"/>
            </a:pPr>
            <a:r>
              <a:rPr lang="en-GB" dirty="0"/>
              <a:t>An SQL injections are a way of hacking into databases. </a:t>
            </a:r>
          </a:p>
          <a:p>
            <a:pPr>
              <a:buFont typeface="Wingdings" panose="05000000000000000000" pitchFamily="2" charset="2"/>
              <a:buChar char="ü"/>
            </a:pPr>
            <a:r>
              <a:rPr lang="en-GB" dirty="0"/>
              <a:t>The hacker enters some input that can access data in the database that they should not have access to (</a:t>
            </a:r>
            <a:r>
              <a:rPr lang="en-GB" dirty="0" err="1"/>
              <a:t>eg</a:t>
            </a:r>
            <a:r>
              <a:rPr lang="en-GB" dirty="0"/>
              <a:t> passwords of other people) or modify the database  </a:t>
            </a:r>
          </a:p>
          <a:p>
            <a:pPr>
              <a:buFont typeface="Wingdings" panose="05000000000000000000" pitchFamily="2" charset="2"/>
              <a:buChar char="ü"/>
            </a:pPr>
            <a:r>
              <a:rPr lang="en-GB" dirty="0"/>
              <a:t>Let us demonstrate this using a simple example.</a:t>
            </a:r>
          </a:p>
          <a:p>
            <a:endParaRPr lang="en-GB" dirty="0"/>
          </a:p>
        </p:txBody>
      </p:sp>
    </p:spTree>
    <p:extLst>
      <p:ext uri="{BB962C8B-B14F-4D97-AF65-F5344CB8AC3E}">
        <p14:creationId xmlns:p14="http://schemas.microsoft.com/office/powerpoint/2010/main" val="2277691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A880-EB09-4E8E-A6A9-7A60E0EE94E7}"/>
              </a:ext>
            </a:extLst>
          </p:cNvPr>
          <p:cNvSpPr>
            <a:spLocks noGrp="1"/>
          </p:cNvSpPr>
          <p:nvPr>
            <p:ph type="title"/>
          </p:nvPr>
        </p:nvSpPr>
        <p:spPr/>
        <p:txBody>
          <a:bodyPr>
            <a:normAutofit fontScale="90000"/>
          </a:bodyPr>
          <a:lstStyle/>
          <a:p>
            <a:r>
              <a:rPr lang="en-GB" dirty="0"/>
              <a:t>SQL injection – Database setup</a:t>
            </a:r>
          </a:p>
        </p:txBody>
      </p:sp>
      <p:sp>
        <p:nvSpPr>
          <p:cNvPr id="3" name="Content Placeholder 2">
            <a:extLst>
              <a:ext uri="{FF2B5EF4-FFF2-40B4-BE49-F238E27FC236}">
                <a16:creationId xmlns:a16="http://schemas.microsoft.com/office/drawing/2014/main" id="{B6E3F19A-48FE-4656-8C74-2E0661FE66F9}"/>
              </a:ext>
            </a:extLst>
          </p:cNvPr>
          <p:cNvSpPr>
            <a:spLocks noGrp="1"/>
          </p:cNvSpPr>
          <p:nvPr>
            <p:ph idx="1"/>
          </p:nvPr>
        </p:nvSpPr>
        <p:spPr>
          <a:xfrm>
            <a:off x="159026" y="1008891"/>
            <a:ext cx="11396870" cy="4305231"/>
          </a:xfrm>
          <a:ln>
            <a:solidFill>
              <a:srgbClr val="92D050"/>
            </a:solidFill>
          </a:ln>
        </p:spPr>
        <p:txBody>
          <a:bodyPr>
            <a:normAutofit fontScale="55000" lnSpcReduction="20000"/>
          </a:bodyPr>
          <a:lstStyle/>
          <a:p>
            <a:pPr marL="0" indent="0">
              <a:buNone/>
            </a:pPr>
            <a:r>
              <a:rPr lang="en-GB" b="1" dirty="0">
                <a:latin typeface="Consolas" panose="020B0609020204030204" pitchFamily="49" charset="0"/>
              </a:rPr>
              <a:t>import</a:t>
            </a:r>
            <a:r>
              <a:rPr lang="en-GB" dirty="0">
                <a:latin typeface="Consolas" panose="020B0609020204030204" pitchFamily="49" charset="0"/>
              </a:rPr>
              <a:t> sqlite3 </a:t>
            </a:r>
          </a:p>
          <a:p>
            <a:pPr marL="0" indent="0">
              <a:buNone/>
            </a:pPr>
            <a:r>
              <a:rPr lang="en-GB" dirty="0">
                <a:latin typeface="Consolas" panose="020B0609020204030204" pitchFamily="49" charset="0"/>
              </a:rPr>
              <a:t>conn </a:t>
            </a:r>
            <a:r>
              <a:rPr lang="en-GB" b="1" dirty="0">
                <a:latin typeface="Consolas" panose="020B0609020204030204" pitchFamily="49" charset="0"/>
              </a:rPr>
              <a:t>=</a:t>
            </a:r>
            <a:r>
              <a:rPr lang="en-GB" dirty="0">
                <a:latin typeface="Consolas" panose="020B0609020204030204" pitchFamily="49" charset="0"/>
              </a:rPr>
              <a:t> sqlite3</a:t>
            </a:r>
            <a:r>
              <a:rPr lang="en-GB" b="1" dirty="0">
                <a:latin typeface="Consolas" panose="020B0609020204030204" pitchFamily="49" charset="0"/>
              </a:rPr>
              <a:t>.</a:t>
            </a:r>
            <a:r>
              <a:rPr lang="en-GB" dirty="0">
                <a:latin typeface="Consolas" panose="020B0609020204030204" pitchFamily="49" charset="0"/>
              </a:rPr>
              <a:t>connect</a:t>
            </a:r>
            <a:r>
              <a:rPr lang="en-GB" b="1" dirty="0">
                <a:latin typeface="Consolas" panose="020B0609020204030204" pitchFamily="49" charset="0"/>
              </a:rPr>
              <a:t>(</a:t>
            </a:r>
            <a:r>
              <a:rPr lang="en-GB" dirty="0">
                <a:latin typeface="Consolas" panose="020B0609020204030204" pitchFamily="49" charset="0"/>
              </a:rPr>
              <a:t>"</a:t>
            </a:r>
            <a:r>
              <a:rPr lang="en-GB" dirty="0" err="1">
                <a:latin typeface="Consolas" panose="020B0609020204030204" pitchFamily="49" charset="0"/>
              </a:rPr>
              <a:t>database.db</a:t>
            </a:r>
            <a:r>
              <a:rPr lang="en-GB" dirty="0">
                <a:latin typeface="Consolas" panose="020B0609020204030204" pitchFamily="49" charset="0"/>
              </a:rPr>
              <a:t>"</a:t>
            </a:r>
            <a:r>
              <a:rPr lang="en-GB" b="1" dirty="0">
                <a:latin typeface="Consolas" panose="020B0609020204030204" pitchFamily="49" charset="0"/>
              </a:rPr>
              <a:t>)</a:t>
            </a:r>
            <a:r>
              <a:rPr lang="en-GB" dirty="0">
                <a:latin typeface="Consolas" panose="020B0609020204030204" pitchFamily="49" charset="0"/>
              </a:rPr>
              <a:t> </a:t>
            </a:r>
          </a:p>
          <a:p>
            <a:pPr marL="0" indent="0">
              <a:buNone/>
            </a:pPr>
            <a:r>
              <a:rPr lang="en-GB" dirty="0">
                <a:latin typeface="Consolas" panose="020B0609020204030204" pitchFamily="49" charset="0"/>
              </a:rPr>
              <a:t>cursor </a:t>
            </a:r>
            <a:r>
              <a:rPr lang="en-GB" b="1" dirty="0">
                <a:latin typeface="Consolas" panose="020B0609020204030204" pitchFamily="49" charset="0"/>
              </a:rPr>
              <a:t>=</a:t>
            </a:r>
            <a:r>
              <a:rPr lang="en-GB" dirty="0">
                <a:latin typeface="Consolas" panose="020B0609020204030204" pitchFamily="49" charset="0"/>
              </a:rPr>
              <a:t> </a:t>
            </a:r>
            <a:r>
              <a:rPr lang="en-GB" dirty="0" err="1">
                <a:latin typeface="Consolas" panose="020B0609020204030204" pitchFamily="49" charset="0"/>
              </a:rPr>
              <a:t>conn</a:t>
            </a:r>
            <a:r>
              <a:rPr lang="en-GB" b="1" dirty="0" err="1">
                <a:latin typeface="Consolas" panose="020B0609020204030204" pitchFamily="49" charset="0"/>
              </a:rPr>
              <a:t>.</a:t>
            </a:r>
            <a:r>
              <a:rPr lang="en-GB" dirty="0" err="1">
                <a:latin typeface="Consolas" panose="020B0609020204030204" pitchFamily="49" charset="0"/>
              </a:rPr>
              <a:t>cursor</a:t>
            </a:r>
            <a:r>
              <a:rPr lang="en-GB" b="1" dirty="0">
                <a:latin typeface="Consolas" panose="020B0609020204030204" pitchFamily="49" charset="0"/>
              </a:rPr>
              <a:t>()</a:t>
            </a:r>
            <a:r>
              <a:rPr lang="en-GB" dirty="0">
                <a:latin typeface="Consolas" panose="020B0609020204030204" pitchFamily="49" charset="0"/>
              </a:rPr>
              <a:t> </a:t>
            </a:r>
          </a:p>
          <a:p>
            <a:pPr marL="0" indent="0">
              <a:buNone/>
            </a:pPr>
            <a:endParaRPr lang="en-GB" dirty="0">
              <a:latin typeface="Consolas" panose="020B0609020204030204" pitchFamily="49" charset="0"/>
            </a:endParaRPr>
          </a:p>
          <a:p>
            <a:pPr marL="0" indent="0">
              <a:buNone/>
            </a:pPr>
            <a:r>
              <a:rPr lang="en-GB" dirty="0">
                <a:latin typeface="Courier New" panose="02070309020205020404" pitchFamily="49" charset="0"/>
                <a:cs typeface="Courier New" panose="02070309020205020404" pitchFamily="49" charset="0"/>
              </a:rPr>
              <a:t># create a table </a:t>
            </a:r>
          </a:p>
          <a:p>
            <a:pPr marL="0" indent="0">
              <a:buNone/>
            </a:pPr>
            <a:r>
              <a:rPr lang="en-GB" dirty="0" err="1">
                <a:latin typeface="Consolas" panose="020B0609020204030204" pitchFamily="49" charset="0"/>
              </a:rPr>
              <a:t>cursor</a:t>
            </a:r>
            <a:r>
              <a:rPr lang="en-GB" b="1" dirty="0" err="1">
                <a:latin typeface="Consolas" panose="020B0609020204030204" pitchFamily="49" charset="0"/>
              </a:rPr>
              <a:t>.</a:t>
            </a:r>
            <a:r>
              <a:rPr lang="en-GB" dirty="0" err="1">
                <a:latin typeface="Consolas" panose="020B0609020204030204" pitchFamily="49" charset="0"/>
              </a:rPr>
              <a:t>execute</a:t>
            </a:r>
            <a:r>
              <a:rPr lang="en-GB" b="1" dirty="0">
                <a:latin typeface="Consolas" panose="020B0609020204030204" pitchFamily="49" charset="0"/>
              </a:rPr>
              <a:t>(</a:t>
            </a:r>
            <a:r>
              <a:rPr lang="en-GB" dirty="0">
                <a:latin typeface="Consolas" panose="020B0609020204030204" pitchFamily="49" charset="0"/>
              </a:rPr>
              <a:t>"DROP TABLE IF EXISTS users"</a:t>
            </a:r>
            <a:r>
              <a:rPr lang="en-GB" b="1" dirty="0">
                <a:latin typeface="Consolas" panose="020B0609020204030204" pitchFamily="49" charset="0"/>
              </a:rPr>
              <a:t>)</a:t>
            </a:r>
          </a:p>
          <a:p>
            <a:pPr marL="0" indent="0">
              <a:buNone/>
            </a:pPr>
            <a:r>
              <a:rPr lang="en-GB" dirty="0" err="1">
                <a:latin typeface="Consolas" panose="020B0609020204030204" pitchFamily="49" charset="0"/>
              </a:rPr>
              <a:t>cursor</a:t>
            </a:r>
            <a:r>
              <a:rPr lang="en-GB" b="1" dirty="0" err="1">
                <a:latin typeface="Consolas" panose="020B0609020204030204" pitchFamily="49" charset="0"/>
              </a:rPr>
              <a:t>.</a:t>
            </a:r>
            <a:r>
              <a:rPr lang="en-GB" dirty="0" err="1">
                <a:latin typeface="Consolas" panose="020B0609020204030204" pitchFamily="49" charset="0"/>
              </a:rPr>
              <a:t>execute</a:t>
            </a:r>
            <a:r>
              <a:rPr lang="en-GB" b="1" dirty="0">
                <a:latin typeface="Consolas" panose="020B0609020204030204" pitchFamily="49" charset="0"/>
              </a:rPr>
              <a:t>(</a:t>
            </a:r>
            <a:r>
              <a:rPr lang="en-GB" dirty="0">
                <a:latin typeface="Consolas" panose="020B0609020204030204" pitchFamily="49" charset="0"/>
              </a:rPr>
              <a:t>"""CREATE TABLE users (username text, password text, </a:t>
            </a:r>
            <a:r>
              <a:rPr lang="en-GB" dirty="0" err="1">
                <a:latin typeface="Consolas" panose="020B0609020204030204" pitchFamily="49" charset="0"/>
              </a:rPr>
              <a:t>fav_food</a:t>
            </a:r>
            <a:r>
              <a:rPr lang="en-GB" dirty="0">
                <a:latin typeface="Consolas" panose="020B0609020204030204" pitchFamily="49" charset="0"/>
              </a:rPr>
              <a:t> text)"""</a:t>
            </a:r>
            <a:r>
              <a:rPr lang="en-GB" b="1" dirty="0">
                <a:latin typeface="Consolas" panose="020B0609020204030204" pitchFamily="49" charset="0"/>
              </a:rPr>
              <a:t>)</a:t>
            </a:r>
            <a:r>
              <a:rPr lang="en-GB" dirty="0">
                <a:latin typeface="Consolas" panose="020B0609020204030204" pitchFamily="49" charset="0"/>
              </a:rPr>
              <a:t> </a:t>
            </a:r>
          </a:p>
          <a:p>
            <a:pPr marL="0" indent="0">
              <a:buNone/>
            </a:pPr>
            <a:endParaRPr lang="en-GB" dirty="0">
              <a:latin typeface="Consolas" panose="020B0609020204030204" pitchFamily="49" charset="0"/>
            </a:endParaRPr>
          </a:p>
          <a:p>
            <a:pPr marL="0" indent="0">
              <a:buNone/>
            </a:pPr>
            <a:r>
              <a:rPr lang="en-GB" dirty="0">
                <a:latin typeface="Courier New" panose="02070309020205020404" pitchFamily="49" charset="0"/>
                <a:cs typeface="Courier New" panose="02070309020205020404" pitchFamily="49" charset="0"/>
              </a:rPr>
              <a:t>#simple insertion </a:t>
            </a:r>
          </a:p>
          <a:p>
            <a:pPr marL="0" indent="0">
              <a:buNone/>
            </a:pPr>
            <a:r>
              <a:rPr lang="en-GB" dirty="0" err="1">
                <a:latin typeface="Consolas" panose="020B0609020204030204" pitchFamily="49" charset="0"/>
              </a:rPr>
              <a:t>cursor</a:t>
            </a:r>
            <a:r>
              <a:rPr lang="en-GB" b="1" dirty="0" err="1">
                <a:latin typeface="Consolas" panose="020B0609020204030204" pitchFamily="49" charset="0"/>
              </a:rPr>
              <a:t>.</a:t>
            </a:r>
            <a:r>
              <a:rPr lang="en-GB" dirty="0" err="1">
                <a:latin typeface="Consolas" panose="020B0609020204030204" pitchFamily="49" charset="0"/>
              </a:rPr>
              <a:t>execute</a:t>
            </a:r>
            <a:r>
              <a:rPr lang="en-GB" b="1" dirty="0">
                <a:latin typeface="Consolas" panose="020B0609020204030204" pitchFamily="49" charset="0"/>
              </a:rPr>
              <a:t>(</a:t>
            </a:r>
            <a:r>
              <a:rPr lang="en-GB" dirty="0">
                <a:latin typeface="Consolas" panose="020B0609020204030204" pitchFamily="49" charset="0"/>
              </a:rPr>
              <a:t>"""INSERT INTO users (username, </a:t>
            </a:r>
            <a:r>
              <a:rPr lang="en-GB" dirty="0" err="1">
                <a:latin typeface="Consolas" panose="020B0609020204030204" pitchFamily="49" charset="0"/>
              </a:rPr>
              <a:t>password,fav_food</a:t>
            </a:r>
            <a:r>
              <a:rPr lang="en-GB" dirty="0">
                <a:latin typeface="Consolas" panose="020B0609020204030204" pitchFamily="49" charset="0"/>
              </a:rPr>
              <a:t>) VALUES ("Bart", "</a:t>
            </a:r>
            <a:r>
              <a:rPr lang="en-GB" dirty="0" err="1">
                <a:latin typeface="Consolas" panose="020B0609020204030204" pitchFamily="49" charset="0"/>
              </a:rPr>
              <a:t>abc</a:t>
            </a:r>
            <a:r>
              <a:rPr lang="en-GB" dirty="0">
                <a:latin typeface="Consolas" panose="020B0609020204030204" pitchFamily="49" charset="0"/>
              </a:rPr>
              <a:t>","Candy")"""</a:t>
            </a:r>
            <a:r>
              <a:rPr lang="en-GB" b="1" dirty="0">
                <a:latin typeface="Consolas" panose="020B0609020204030204" pitchFamily="49" charset="0"/>
              </a:rPr>
              <a:t>)</a:t>
            </a:r>
            <a:r>
              <a:rPr lang="en-GB" dirty="0">
                <a:latin typeface="Consolas" panose="020B0609020204030204" pitchFamily="49" charset="0"/>
              </a:rPr>
              <a:t> </a:t>
            </a:r>
          </a:p>
          <a:p>
            <a:pPr marL="0" indent="0">
              <a:buNone/>
            </a:pPr>
            <a:r>
              <a:rPr lang="en-GB" dirty="0" err="1">
                <a:latin typeface="Consolas" panose="020B0609020204030204" pitchFamily="49" charset="0"/>
              </a:rPr>
              <a:t>cursor</a:t>
            </a:r>
            <a:r>
              <a:rPr lang="en-GB" b="1" dirty="0" err="1">
                <a:latin typeface="Consolas" panose="020B0609020204030204" pitchFamily="49" charset="0"/>
              </a:rPr>
              <a:t>.</a:t>
            </a:r>
            <a:r>
              <a:rPr lang="en-GB" dirty="0" err="1">
                <a:latin typeface="Consolas" panose="020B0609020204030204" pitchFamily="49" charset="0"/>
              </a:rPr>
              <a:t>execute</a:t>
            </a:r>
            <a:r>
              <a:rPr lang="en-GB" b="1" dirty="0">
                <a:latin typeface="Consolas" panose="020B0609020204030204" pitchFamily="49" charset="0"/>
              </a:rPr>
              <a:t>(</a:t>
            </a:r>
            <a:r>
              <a:rPr lang="en-GB" dirty="0">
                <a:latin typeface="Consolas" panose="020B0609020204030204" pitchFamily="49" charset="0"/>
              </a:rPr>
              <a:t>"""INSERT INTO users (username, </a:t>
            </a:r>
            <a:r>
              <a:rPr lang="en-GB" dirty="0" err="1">
                <a:latin typeface="Consolas" panose="020B0609020204030204" pitchFamily="49" charset="0"/>
              </a:rPr>
              <a:t>password,fav_food</a:t>
            </a:r>
            <a:r>
              <a:rPr lang="en-GB" dirty="0">
                <a:latin typeface="Consolas" panose="020B0609020204030204" pitchFamily="49" charset="0"/>
              </a:rPr>
              <a:t>) VALUES ("Homer", "def","</a:t>
            </a:r>
            <a:r>
              <a:rPr lang="en-GB" dirty="0" err="1">
                <a:latin typeface="Consolas" panose="020B0609020204030204" pitchFamily="49" charset="0"/>
              </a:rPr>
              <a:t>Doghnuts</a:t>
            </a:r>
            <a:r>
              <a:rPr lang="en-GB" dirty="0">
                <a:latin typeface="Consolas" panose="020B0609020204030204" pitchFamily="49" charset="0"/>
              </a:rPr>
              <a:t>")"""</a:t>
            </a:r>
            <a:r>
              <a:rPr lang="en-GB" b="1" dirty="0">
                <a:latin typeface="Consolas" panose="020B0609020204030204" pitchFamily="49" charset="0"/>
              </a:rPr>
              <a:t>)</a:t>
            </a:r>
            <a:r>
              <a:rPr lang="en-GB" dirty="0">
                <a:latin typeface="Consolas" panose="020B0609020204030204" pitchFamily="49" charset="0"/>
              </a:rPr>
              <a:t> </a:t>
            </a:r>
          </a:p>
          <a:p>
            <a:pPr marL="0" indent="0">
              <a:buNone/>
            </a:pPr>
            <a:r>
              <a:rPr lang="en-GB" dirty="0" err="1">
                <a:latin typeface="Consolas" panose="020B0609020204030204" pitchFamily="49" charset="0"/>
              </a:rPr>
              <a:t>cursor</a:t>
            </a:r>
            <a:r>
              <a:rPr lang="en-GB" b="1" dirty="0" err="1">
                <a:latin typeface="Consolas" panose="020B0609020204030204" pitchFamily="49" charset="0"/>
              </a:rPr>
              <a:t>.</a:t>
            </a:r>
            <a:r>
              <a:rPr lang="en-GB" dirty="0" err="1">
                <a:latin typeface="Consolas" panose="020B0609020204030204" pitchFamily="49" charset="0"/>
              </a:rPr>
              <a:t>execute</a:t>
            </a:r>
            <a:r>
              <a:rPr lang="en-GB" b="1" dirty="0">
                <a:latin typeface="Consolas" panose="020B0609020204030204" pitchFamily="49" charset="0"/>
              </a:rPr>
              <a:t>(</a:t>
            </a:r>
            <a:r>
              <a:rPr lang="en-GB" dirty="0">
                <a:latin typeface="Consolas" panose="020B0609020204030204" pitchFamily="49" charset="0"/>
              </a:rPr>
              <a:t>"""INSERT INTO users (username, </a:t>
            </a:r>
            <a:r>
              <a:rPr lang="en-GB" dirty="0" err="1">
                <a:latin typeface="Consolas" panose="020B0609020204030204" pitchFamily="49" charset="0"/>
              </a:rPr>
              <a:t>password,fav_food</a:t>
            </a:r>
            <a:r>
              <a:rPr lang="en-GB" dirty="0">
                <a:latin typeface="Consolas" panose="020B0609020204030204" pitchFamily="49" charset="0"/>
              </a:rPr>
              <a:t>) VALUES ("Lisa", "</a:t>
            </a:r>
            <a:r>
              <a:rPr lang="en-GB" dirty="0" err="1">
                <a:latin typeface="Consolas" panose="020B0609020204030204" pitchFamily="49" charset="0"/>
              </a:rPr>
              <a:t>ghi</a:t>
            </a:r>
            <a:r>
              <a:rPr lang="en-GB" dirty="0">
                <a:latin typeface="Consolas" panose="020B0609020204030204" pitchFamily="49" charset="0"/>
              </a:rPr>
              <a:t>","Tofu")"""</a:t>
            </a:r>
            <a:r>
              <a:rPr lang="en-GB" b="1" dirty="0">
                <a:latin typeface="Consolas" panose="020B0609020204030204" pitchFamily="49" charset="0"/>
              </a:rPr>
              <a:t>)</a:t>
            </a:r>
            <a:r>
              <a:rPr lang="en-GB" dirty="0">
                <a:latin typeface="Consolas" panose="020B0609020204030204" pitchFamily="49" charset="0"/>
              </a:rPr>
              <a:t> </a:t>
            </a:r>
          </a:p>
          <a:p>
            <a:pPr marL="0" indent="0">
              <a:buNone/>
            </a:pPr>
            <a:r>
              <a:rPr lang="en-GB" dirty="0" err="1">
                <a:latin typeface="Consolas" panose="020B0609020204030204" pitchFamily="49" charset="0"/>
              </a:rPr>
              <a:t>cursor</a:t>
            </a:r>
            <a:r>
              <a:rPr lang="en-GB" b="1" dirty="0" err="1">
                <a:latin typeface="Consolas" panose="020B0609020204030204" pitchFamily="49" charset="0"/>
              </a:rPr>
              <a:t>.</a:t>
            </a:r>
            <a:r>
              <a:rPr lang="en-GB" dirty="0" err="1">
                <a:latin typeface="Consolas" panose="020B0609020204030204" pitchFamily="49" charset="0"/>
              </a:rPr>
              <a:t>execute</a:t>
            </a:r>
            <a:r>
              <a:rPr lang="en-GB" b="1" dirty="0">
                <a:latin typeface="Consolas" panose="020B0609020204030204" pitchFamily="49" charset="0"/>
              </a:rPr>
              <a:t>(</a:t>
            </a:r>
            <a:r>
              <a:rPr lang="en-GB" dirty="0">
                <a:latin typeface="Consolas" panose="020B0609020204030204" pitchFamily="49" charset="0"/>
              </a:rPr>
              <a:t>"""INSERT INTO users (username, </a:t>
            </a:r>
            <a:r>
              <a:rPr lang="en-GB" dirty="0" err="1">
                <a:latin typeface="Consolas" panose="020B0609020204030204" pitchFamily="49" charset="0"/>
              </a:rPr>
              <a:t>password,fav_food</a:t>
            </a:r>
            <a:r>
              <a:rPr lang="en-GB" dirty="0">
                <a:latin typeface="Consolas" panose="020B0609020204030204" pitchFamily="49" charset="0"/>
              </a:rPr>
              <a:t>) VALUES ("Maggie", "</a:t>
            </a:r>
            <a:r>
              <a:rPr lang="en-GB" dirty="0" err="1">
                <a:latin typeface="Consolas" panose="020B0609020204030204" pitchFamily="49" charset="0"/>
              </a:rPr>
              <a:t>jkl</a:t>
            </a:r>
            <a:r>
              <a:rPr lang="en-GB" dirty="0">
                <a:latin typeface="Consolas" panose="020B0609020204030204" pitchFamily="49" charset="0"/>
              </a:rPr>
              <a:t>","Milk")"""</a:t>
            </a:r>
            <a:r>
              <a:rPr lang="en-GB" b="1" dirty="0">
                <a:latin typeface="Consolas" panose="020B0609020204030204" pitchFamily="49" charset="0"/>
              </a:rPr>
              <a:t>)</a:t>
            </a:r>
            <a:r>
              <a:rPr lang="en-GB" dirty="0">
                <a:latin typeface="Consolas" panose="020B0609020204030204" pitchFamily="49" charset="0"/>
              </a:rPr>
              <a:t> </a:t>
            </a:r>
          </a:p>
          <a:p>
            <a:pPr marL="0" indent="0">
              <a:buNone/>
            </a:pPr>
            <a:r>
              <a:rPr lang="en-GB" dirty="0" err="1">
                <a:latin typeface="Consolas" panose="020B0609020204030204" pitchFamily="49" charset="0"/>
              </a:rPr>
              <a:t>conn</a:t>
            </a:r>
            <a:r>
              <a:rPr lang="en-GB" b="1" dirty="0" err="1">
                <a:latin typeface="Consolas" panose="020B0609020204030204" pitchFamily="49" charset="0"/>
              </a:rPr>
              <a:t>.</a:t>
            </a:r>
            <a:r>
              <a:rPr lang="en-GB" dirty="0" err="1">
                <a:latin typeface="Consolas" panose="020B0609020204030204" pitchFamily="49" charset="0"/>
              </a:rPr>
              <a:t>commit</a:t>
            </a:r>
            <a:r>
              <a:rPr lang="en-GB" b="1" dirty="0">
                <a:latin typeface="Consolas" panose="020B0609020204030204" pitchFamily="49" charset="0"/>
              </a:rPr>
              <a:t>()</a:t>
            </a:r>
          </a:p>
          <a:p>
            <a:pPr marL="0" indent="0">
              <a:buNone/>
            </a:pPr>
            <a:r>
              <a:rPr lang="en-GB" dirty="0" err="1">
                <a:latin typeface="Consolas" panose="020B0609020204030204" pitchFamily="49" charset="0"/>
              </a:rPr>
              <a:t>conn.close</a:t>
            </a:r>
            <a:r>
              <a:rPr lang="en-GB" dirty="0">
                <a:latin typeface="Consolas" panose="020B0609020204030204" pitchFamily="49" charset="0"/>
              </a:rPr>
              <a:t>()</a:t>
            </a:r>
          </a:p>
        </p:txBody>
      </p:sp>
      <p:sp>
        <p:nvSpPr>
          <p:cNvPr id="4" name="Content Placeholder 2">
            <a:extLst>
              <a:ext uri="{FF2B5EF4-FFF2-40B4-BE49-F238E27FC236}">
                <a16:creationId xmlns:a16="http://schemas.microsoft.com/office/drawing/2014/main" id="{96745A85-E316-4DEB-AC14-9E6796E31AB1}"/>
              </a:ext>
            </a:extLst>
          </p:cNvPr>
          <p:cNvSpPr txBox="1">
            <a:spLocks/>
          </p:cNvSpPr>
          <p:nvPr/>
        </p:nvSpPr>
        <p:spPr>
          <a:xfrm>
            <a:off x="546653" y="5615208"/>
            <a:ext cx="10515600" cy="5205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hlinkClick r:id="rId2"/>
              </a:rPr>
              <a:t>python-sqlite/sql-injection.py</a:t>
            </a:r>
            <a:endParaRPr lang="en-GB" dirty="0"/>
          </a:p>
        </p:txBody>
      </p:sp>
    </p:spTree>
    <p:extLst>
      <p:ext uri="{BB962C8B-B14F-4D97-AF65-F5344CB8AC3E}">
        <p14:creationId xmlns:p14="http://schemas.microsoft.com/office/powerpoint/2010/main" val="12702382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A880-EB09-4E8E-A6A9-7A60E0EE94E7}"/>
              </a:ext>
            </a:extLst>
          </p:cNvPr>
          <p:cNvSpPr>
            <a:spLocks noGrp="1"/>
          </p:cNvSpPr>
          <p:nvPr>
            <p:ph type="title"/>
          </p:nvPr>
        </p:nvSpPr>
        <p:spPr/>
        <p:txBody>
          <a:bodyPr>
            <a:normAutofit fontScale="90000"/>
          </a:bodyPr>
          <a:lstStyle/>
          <a:p>
            <a:r>
              <a:rPr lang="en-GB" dirty="0"/>
              <a:t>SQL injection </a:t>
            </a:r>
          </a:p>
        </p:txBody>
      </p:sp>
      <p:sp>
        <p:nvSpPr>
          <p:cNvPr id="3" name="Content Placeholder 2">
            <a:extLst>
              <a:ext uri="{FF2B5EF4-FFF2-40B4-BE49-F238E27FC236}">
                <a16:creationId xmlns:a16="http://schemas.microsoft.com/office/drawing/2014/main" id="{B6E3F19A-48FE-4656-8C74-2E0661FE66F9}"/>
              </a:ext>
            </a:extLst>
          </p:cNvPr>
          <p:cNvSpPr>
            <a:spLocks noGrp="1"/>
          </p:cNvSpPr>
          <p:nvPr>
            <p:ph idx="1"/>
          </p:nvPr>
        </p:nvSpPr>
        <p:spPr>
          <a:xfrm>
            <a:off x="238540" y="1333155"/>
            <a:ext cx="11264347" cy="3649663"/>
          </a:xfrm>
          <a:ln>
            <a:solidFill>
              <a:srgbClr val="92D050"/>
            </a:solidFill>
          </a:ln>
        </p:spPr>
        <p:txBody>
          <a:bodyPr>
            <a:normAutofit fontScale="92500" lnSpcReduction="10000"/>
          </a:bodyPr>
          <a:lstStyle/>
          <a:p>
            <a:pPr marL="0" indent="0">
              <a:buNone/>
            </a:pPr>
            <a:r>
              <a:rPr lang="en-GB" sz="1900" dirty="0">
                <a:latin typeface="Consolas" panose="020B0609020204030204" pitchFamily="49" charset="0"/>
              </a:rPr>
              <a:t>username= "'Barney' OR 0=0" </a:t>
            </a:r>
          </a:p>
          <a:p>
            <a:pPr marL="0" indent="0">
              <a:buNone/>
            </a:pPr>
            <a:r>
              <a:rPr lang="en-GB" sz="1900" dirty="0">
                <a:latin typeface="Consolas" panose="020B0609020204030204" pitchFamily="49" charset="0"/>
              </a:rPr>
              <a:t>password= "'Barney' OR 0=0" </a:t>
            </a:r>
          </a:p>
          <a:p>
            <a:pPr marL="0" indent="0">
              <a:buNone/>
            </a:pPr>
            <a:endParaRPr lang="en-GB" sz="1900" dirty="0">
              <a:latin typeface="Consolas" panose="020B0609020204030204" pitchFamily="49" charset="0"/>
            </a:endParaRPr>
          </a:p>
          <a:p>
            <a:pPr marL="0" indent="0">
              <a:buNone/>
            </a:pPr>
            <a:r>
              <a:rPr lang="en-GB" sz="1900" dirty="0" err="1">
                <a:latin typeface="Consolas" panose="020B0609020204030204" pitchFamily="49" charset="0"/>
              </a:rPr>
              <a:t>sql</a:t>
            </a:r>
            <a:r>
              <a:rPr lang="en-GB" sz="1900" dirty="0">
                <a:latin typeface="Consolas" panose="020B0609020204030204" pitchFamily="49" charset="0"/>
              </a:rPr>
              <a:t> = "SELECT * FROM users WHERE username =" + username + " AND password =" + password </a:t>
            </a:r>
          </a:p>
          <a:p>
            <a:pPr marL="0" indent="0">
              <a:buNone/>
            </a:pPr>
            <a:r>
              <a:rPr lang="en-GB" sz="1900" dirty="0">
                <a:latin typeface="Consolas" panose="020B0609020204030204" pitchFamily="49" charset="0"/>
              </a:rPr>
              <a:t>print(</a:t>
            </a:r>
            <a:r>
              <a:rPr lang="en-GB" sz="1900" dirty="0" err="1">
                <a:latin typeface="Consolas" panose="020B0609020204030204" pitchFamily="49" charset="0"/>
              </a:rPr>
              <a:t>sql</a:t>
            </a:r>
            <a:r>
              <a:rPr lang="en-GB" sz="1900" dirty="0">
                <a:latin typeface="Consolas" panose="020B0609020204030204" pitchFamily="49" charset="0"/>
              </a:rPr>
              <a:t>) </a:t>
            </a:r>
          </a:p>
          <a:p>
            <a:pPr marL="0" indent="0">
              <a:buNone/>
            </a:pPr>
            <a:r>
              <a:rPr lang="en-GB" sz="1900" dirty="0" err="1">
                <a:latin typeface="Consolas" panose="020B0609020204030204" pitchFamily="49" charset="0"/>
              </a:rPr>
              <a:t>cursor.execute</a:t>
            </a:r>
            <a:r>
              <a:rPr lang="en-GB" sz="1900" dirty="0">
                <a:latin typeface="Consolas" panose="020B0609020204030204" pitchFamily="49" charset="0"/>
              </a:rPr>
              <a:t>(</a:t>
            </a:r>
            <a:r>
              <a:rPr lang="en-GB" sz="1900" dirty="0" err="1">
                <a:latin typeface="Consolas" panose="020B0609020204030204" pitchFamily="49" charset="0"/>
              </a:rPr>
              <a:t>sql</a:t>
            </a:r>
            <a:r>
              <a:rPr lang="en-GB" sz="1900" dirty="0">
                <a:latin typeface="Consolas" panose="020B0609020204030204" pitchFamily="49" charset="0"/>
              </a:rPr>
              <a:t>) </a:t>
            </a:r>
          </a:p>
          <a:p>
            <a:pPr marL="0" indent="0">
              <a:buNone/>
            </a:pPr>
            <a:r>
              <a:rPr lang="en-GB" sz="1900" dirty="0" err="1">
                <a:latin typeface="Consolas" panose="020B0609020204030204" pitchFamily="49" charset="0"/>
              </a:rPr>
              <a:t>all_rows</a:t>
            </a:r>
            <a:r>
              <a:rPr lang="en-GB" sz="1900" dirty="0">
                <a:latin typeface="Consolas" panose="020B0609020204030204" pitchFamily="49" charset="0"/>
              </a:rPr>
              <a:t> = </a:t>
            </a:r>
            <a:r>
              <a:rPr lang="en-GB" sz="1900" dirty="0" err="1">
                <a:latin typeface="Consolas" panose="020B0609020204030204" pitchFamily="49" charset="0"/>
              </a:rPr>
              <a:t>cursor.fetchall</a:t>
            </a:r>
            <a:r>
              <a:rPr lang="en-GB" sz="1900" dirty="0">
                <a:latin typeface="Consolas" panose="020B0609020204030204" pitchFamily="49" charset="0"/>
              </a:rPr>
              <a:t>() </a:t>
            </a:r>
          </a:p>
          <a:p>
            <a:pPr marL="0" indent="0">
              <a:buNone/>
            </a:pPr>
            <a:endParaRPr lang="en-GB" sz="1900" dirty="0">
              <a:latin typeface="Consolas" panose="020B0609020204030204" pitchFamily="49" charset="0"/>
            </a:endParaRPr>
          </a:p>
          <a:p>
            <a:pPr marL="0" indent="0">
              <a:buNone/>
            </a:pPr>
            <a:r>
              <a:rPr lang="en-GB" sz="1900" dirty="0">
                <a:latin typeface="Consolas" panose="020B0609020204030204" pitchFamily="49" charset="0"/>
              </a:rPr>
              <a:t>for row in </a:t>
            </a:r>
            <a:r>
              <a:rPr lang="en-GB" sz="1900" dirty="0" err="1">
                <a:latin typeface="Consolas" panose="020B0609020204030204" pitchFamily="49" charset="0"/>
              </a:rPr>
              <a:t>all_rows</a:t>
            </a:r>
            <a:r>
              <a:rPr lang="en-GB" sz="1900" dirty="0">
                <a:latin typeface="Consolas" panose="020B0609020204030204" pitchFamily="49" charset="0"/>
              </a:rPr>
              <a:t>: </a:t>
            </a:r>
          </a:p>
          <a:p>
            <a:pPr marL="0" indent="0">
              <a:buNone/>
            </a:pPr>
            <a:r>
              <a:rPr lang="en-GB" sz="1900" dirty="0">
                <a:latin typeface="Consolas" panose="020B0609020204030204" pitchFamily="49" charset="0"/>
              </a:rPr>
              <a:t> print('{0} : {1}, {2}'.format(row[0], row[1], row[2]))</a:t>
            </a:r>
          </a:p>
          <a:p>
            <a:pPr marL="0" indent="0">
              <a:buNone/>
            </a:pPr>
            <a:endParaRPr lang="en-GB" dirty="0"/>
          </a:p>
        </p:txBody>
      </p:sp>
    </p:spTree>
    <p:extLst>
      <p:ext uri="{BB962C8B-B14F-4D97-AF65-F5344CB8AC3E}">
        <p14:creationId xmlns:p14="http://schemas.microsoft.com/office/powerpoint/2010/main" val="385556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50C4B-5D16-4D62-BA7D-F0D936ED471A}"/>
              </a:ext>
            </a:extLst>
          </p:cNvPr>
          <p:cNvSpPr>
            <a:spLocks noGrp="1"/>
          </p:cNvSpPr>
          <p:nvPr>
            <p:ph type="title"/>
          </p:nvPr>
        </p:nvSpPr>
        <p:spPr/>
        <p:txBody>
          <a:bodyPr>
            <a:normAutofit fontScale="90000"/>
          </a:bodyPr>
          <a:lstStyle/>
          <a:p>
            <a:r>
              <a:rPr lang="en-GB" dirty="0"/>
              <a:t>SQL injection output</a:t>
            </a:r>
          </a:p>
        </p:txBody>
      </p:sp>
      <p:sp>
        <p:nvSpPr>
          <p:cNvPr id="3" name="Content Placeholder 2">
            <a:extLst>
              <a:ext uri="{FF2B5EF4-FFF2-40B4-BE49-F238E27FC236}">
                <a16:creationId xmlns:a16="http://schemas.microsoft.com/office/drawing/2014/main" id="{9C18CDE0-751D-4EFC-B631-C7A49A85E7C7}"/>
              </a:ext>
            </a:extLst>
          </p:cNvPr>
          <p:cNvSpPr>
            <a:spLocks noGrp="1"/>
          </p:cNvSpPr>
          <p:nvPr>
            <p:ph idx="1"/>
          </p:nvPr>
        </p:nvSpPr>
        <p:spPr>
          <a:xfrm>
            <a:off x="838200" y="1825624"/>
            <a:ext cx="10515600" cy="4894489"/>
          </a:xfrm>
        </p:spPr>
        <p:txBody>
          <a:bodyPr>
            <a:normAutofit fontScale="92500" lnSpcReduction="10000"/>
          </a:bodyPr>
          <a:lstStyle/>
          <a:p>
            <a:pPr marL="0" indent="0">
              <a:buNone/>
            </a:pPr>
            <a:endParaRPr lang="en-GB" dirty="0"/>
          </a:p>
          <a:p>
            <a:pPr marL="0" indent="0">
              <a:buNone/>
            </a:pPr>
            <a:endParaRPr lang="en-GB" dirty="0"/>
          </a:p>
          <a:p>
            <a:pPr marL="0" indent="0">
              <a:buNone/>
            </a:pPr>
            <a:endParaRPr lang="en-GB" sz="2200" dirty="0"/>
          </a:p>
          <a:p>
            <a:endParaRPr lang="en-GB" sz="2200" dirty="0"/>
          </a:p>
          <a:p>
            <a:pPr>
              <a:lnSpc>
                <a:spcPct val="110000"/>
              </a:lnSpc>
              <a:buFont typeface="Wingdings" panose="05000000000000000000" pitchFamily="2" charset="2"/>
              <a:buChar char="ü"/>
            </a:pPr>
            <a:r>
              <a:rPr lang="en-GB" sz="2200" dirty="0"/>
              <a:t>By running this code we have been able to access all the data in the database including all usernames and passwords.  Of course you would expect the passwords to be encrypted, nevertheless we have obtained data we were never intended to access. </a:t>
            </a:r>
          </a:p>
          <a:p>
            <a:pPr>
              <a:lnSpc>
                <a:spcPct val="110000"/>
              </a:lnSpc>
              <a:buFont typeface="Wingdings" panose="05000000000000000000" pitchFamily="2" charset="2"/>
              <a:buChar char="ü"/>
            </a:pPr>
            <a:r>
              <a:rPr lang="en-GB" sz="2200" dirty="0"/>
              <a:t>In this trivial example we have a list of usernames and passwords and the favourite food.  Consider the impact of an SQL injection if more important information was contained such as someone’s medical records or bank details.</a:t>
            </a:r>
          </a:p>
          <a:p>
            <a:pPr>
              <a:lnSpc>
                <a:spcPct val="110000"/>
              </a:lnSpc>
              <a:buFont typeface="Wingdings" panose="05000000000000000000" pitchFamily="2" charset="2"/>
              <a:buChar char="ü"/>
            </a:pPr>
            <a:r>
              <a:rPr lang="en-GB" sz="2200" dirty="0"/>
              <a:t>Fortunately the code we have been developing is less susceptible to SQL injection because we use SQL parameters. For </a:t>
            </a:r>
            <a:r>
              <a:rPr lang="en-GB" sz="2200" dirty="0" err="1"/>
              <a:t>sqlite</a:t>
            </a:r>
            <a:r>
              <a:rPr lang="en-GB" sz="2200" dirty="0"/>
              <a:t> we use “?”. But we do need to be sure that our database is secure and develop our code accordingly.</a:t>
            </a:r>
          </a:p>
          <a:p>
            <a:endParaRPr lang="en-GB" sz="2200" dirty="0"/>
          </a:p>
          <a:p>
            <a:pPr marL="0" indent="0">
              <a:buNone/>
            </a:pPr>
            <a:endParaRPr lang="en-GB" dirty="0"/>
          </a:p>
        </p:txBody>
      </p:sp>
      <p:pic>
        <p:nvPicPr>
          <p:cNvPr id="4" name="Picture 3">
            <a:extLst>
              <a:ext uri="{FF2B5EF4-FFF2-40B4-BE49-F238E27FC236}">
                <a16:creationId xmlns:a16="http://schemas.microsoft.com/office/drawing/2014/main" id="{7DA72C26-5525-4E0F-8DF5-9FE50C71A26A}"/>
              </a:ext>
            </a:extLst>
          </p:cNvPr>
          <p:cNvPicPr>
            <a:picLocks noChangeAspect="1"/>
          </p:cNvPicPr>
          <p:nvPr/>
        </p:nvPicPr>
        <p:blipFill>
          <a:blip r:embed="rId2"/>
          <a:stretch>
            <a:fillRect/>
          </a:stretch>
        </p:blipFill>
        <p:spPr>
          <a:xfrm>
            <a:off x="639418" y="1105935"/>
            <a:ext cx="8707594" cy="1836048"/>
          </a:xfrm>
          <a:prstGeom prst="rect">
            <a:avLst/>
          </a:prstGeom>
        </p:spPr>
      </p:pic>
    </p:spTree>
    <p:extLst>
      <p:ext uri="{BB962C8B-B14F-4D97-AF65-F5344CB8AC3E}">
        <p14:creationId xmlns:p14="http://schemas.microsoft.com/office/powerpoint/2010/main" val="9576295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869D9-A360-4C29-B11E-FC5D1934D0EB}"/>
              </a:ext>
            </a:extLst>
          </p:cNvPr>
          <p:cNvSpPr>
            <a:spLocks noGrp="1"/>
          </p:cNvSpPr>
          <p:nvPr>
            <p:ph type="title"/>
          </p:nvPr>
        </p:nvSpPr>
        <p:spPr/>
        <p:txBody>
          <a:bodyPr>
            <a:normAutofit fontScale="90000"/>
          </a:bodyPr>
          <a:lstStyle/>
          <a:p>
            <a:r>
              <a:rPr lang="en-GB" dirty="0"/>
              <a:t>Make</a:t>
            </a:r>
          </a:p>
        </p:txBody>
      </p:sp>
      <p:sp>
        <p:nvSpPr>
          <p:cNvPr id="3" name="Content Placeholder 2">
            <a:extLst>
              <a:ext uri="{FF2B5EF4-FFF2-40B4-BE49-F238E27FC236}">
                <a16:creationId xmlns:a16="http://schemas.microsoft.com/office/drawing/2014/main" id="{BA34CD5A-BBDF-4C60-9A59-DF559FD079E6}"/>
              </a:ext>
            </a:extLst>
          </p:cNvPr>
          <p:cNvSpPr>
            <a:spLocks noGrp="1"/>
          </p:cNvSpPr>
          <p:nvPr>
            <p:ph idx="1"/>
          </p:nvPr>
        </p:nvSpPr>
        <p:spPr>
          <a:xfrm>
            <a:off x="268357" y="1253331"/>
            <a:ext cx="6967330" cy="4351338"/>
          </a:xfrm>
        </p:spPr>
        <p:txBody>
          <a:bodyPr>
            <a:normAutofit fontScale="62500" lnSpcReduction="20000"/>
          </a:bodyPr>
          <a:lstStyle/>
          <a:p>
            <a:pPr>
              <a:lnSpc>
                <a:spcPct val="120000"/>
              </a:lnSpc>
              <a:buFont typeface="Wingdings" panose="05000000000000000000" pitchFamily="2" charset="2"/>
              <a:buChar char="ü"/>
            </a:pPr>
            <a:r>
              <a:rPr lang="en-GB" dirty="0"/>
              <a:t>Create a finance organiser, aimed at teenagers.</a:t>
            </a:r>
          </a:p>
          <a:p>
            <a:pPr>
              <a:lnSpc>
                <a:spcPct val="120000"/>
              </a:lnSpc>
              <a:buFont typeface="Wingdings" panose="05000000000000000000" pitchFamily="2" charset="2"/>
              <a:buChar char="ü"/>
            </a:pPr>
            <a:r>
              <a:rPr lang="en-GB" dirty="0"/>
              <a:t>Keeps record of transactions in a database</a:t>
            </a:r>
          </a:p>
          <a:p>
            <a:pPr>
              <a:lnSpc>
                <a:spcPct val="120000"/>
              </a:lnSpc>
              <a:buFont typeface="Wingdings" panose="05000000000000000000" pitchFamily="2" charset="2"/>
              <a:buChar char="ü"/>
            </a:pPr>
            <a:r>
              <a:rPr lang="en-GB" dirty="0"/>
              <a:t>Can add money to balance</a:t>
            </a:r>
          </a:p>
          <a:p>
            <a:pPr>
              <a:lnSpc>
                <a:spcPct val="120000"/>
              </a:lnSpc>
              <a:buFont typeface="Wingdings" panose="05000000000000000000" pitchFamily="2" charset="2"/>
              <a:buChar char="ü"/>
            </a:pPr>
            <a:r>
              <a:rPr lang="en-GB" dirty="0"/>
              <a:t>Can remove money from balance</a:t>
            </a:r>
          </a:p>
          <a:p>
            <a:pPr>
              <a:lnSpc>
                <a:spcPct val="120000"/>
              </a:lnSpc>
              <a:buFont typeface="Wingdings" panose="05000000000000000000" pitchFamily="2" charset="2"/>
              <a:buChar char="ü"/>
            </a:pPr>
            <a:r>
              <a:rPr lang="en-GB" dirty="0"/>
              <a:t>Record all purchases and their category (</a:t>
            </a:r>
            <a:r>
              <a:rPr lang="en-GB" dirty="0" err="1"/>
              <a:t>eg</a:t>
            </a:r>
            <a:r>
              <a:rPr lang="en-GB" dirty="0"/>
              <a:t> clothes, food, entertainment, socialising, hobbies)</a:t>
            </a:r>
          </a:p>
          <a:p>
            <a:pPr>
              <a:lnSpc>
                <a:spcPct val="120000"/>
              </a:lnSpc>
              <a:buFont typeface="Wingdings" panose="05000000000000000000" pitchFamily="2" charset="2"/>
              <a:buChar char="ü"/>
            </a:pPr>
            <a:r>
              <a:rPr lang="en-GB" dirty="0"/>
              <a:t>Plot a pi chart to determine proportion of purchases in each category</a:t>
            </a:r>
          </a:p>
          <a:p>
            <a:pPr>
              <a:lnSpc>
                <a:spcPct val="120000"/>
              </a:lnSpc>
              <a:buFont typeface="Wingdings" panose="05000000000000000000" pitchFamily="2" charset="2"/>
              <a:buChar char="ü"/>
            </a:pPr>
            <a:endParaRPr lang="en-GB" dirty="0"/>
          </a:p>
          <a:p>
            <a:pPr marL="0" indent="0">
              <a:lnSpc>
                <a:spcPct val="120000"/>
              </a:lnSpc>
              <a:buNone/>
            </a:pPr>
            <a:r>
              <a:rPr lang="en-GB" dirty="0"/>
              <a:t>Advanced</a:t>
            </a:r>
          </a:p>
          <a:p>
            <a:pPr>
              <a:lnSpc>
                <a:spcPct val="120000"/>
              </a:lnSpc>
              <a:buFont typeface="Wingdings" panose="05000000000000000000" pitchFamily="2" charset="2"/>
              <a:buChar char="ü"/>
            </a:pPr>
            <a:r>
              <a:rPr lang="en-GB" dirty="0"/>
              <a:t>Use a GUI</a:t>
            </a:r>
          </a:p>
          <a:p>
            <a:pPr>
              <a:lnSpc>
                <a:spcPct val="120000"/>
              </a:lnSpc>
              <a:buFont typeface="Wingdings" panose="05000000000000000000" pitchFamily="2" charset="2"/>
              <a:buChar char="ü"/>
            </a:pPr>
            <a:r>
              <a:rPr lang="en-GB" dirty="0"/>
              <a:t>Use multiple tables</a:t>
            </a:r>
          </a:p>
        </p:txBody>
      </p:sp>
      <p:sp>
        <p:nvSpPr>
          <p:cNvPr id="4" name="Content Placeholder 2">
            <a:extLst>
              <a:ext uri="{FF2B5EF4-FFF2-40B4-BE49-F238E27FC236}">
                <a16:creationId xmlns:a16="http://schemas.microsoft.com/office/drawing/2014/main" id="{CC260FC1-A11E-4F9C-9C02-F0E8F5D3A6A9}"/>
              </a:ext>
            </a:extLst>
          </p:cNvPr>
          <p:cNvSpPr txBox="1">
            <a:spLocks/>
          </p:cNvSpPr>
          <p:nvPr/>
        </p:nvSpPr>
        <p:spPr>
          <a:xfrm>
            <a:off x="7365185" y="1376057"/>
            <a:ext cx="3959087" cy="4351338"/>
          </a:xfrm>
          <a:prstGeom prst="rect">
            <a:avLst/>
          </a:prstGeom>
          <a:ln>
            <a:solidFill>
              <a:srgbClr val="92D05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400" b="1"/>
              <a:t>Suggested table attributes</a:t>
            </a:r>
          </a:p>
          <a:p>
            <a:pPr marL="0" indent="0">
              <a:buFont typeface="Arial" panose="020B0604020202020204" pitchFamily="34" charset="0"/>
              <a:buNone/>
            </a:pPr>
            <a:r>
              <a:rPr lang="en-GB" sz="2400"/>
              <a:t>Transaction ID</a:t>
            </a:r>
          </a:p>
          <a:p>
            <a:pPr marL="0" indent="0">
              <a:buFont typeface="Arial" panose="020B0604020202020204" pitchFamily="34" charset="0"/>
              <a:buNone/>
            </a:pPr>
            <a:r>
              <a:rPr lang="en-GB" sz="2400"/>
              <a:t>Transaction description</a:t>
            </a:r>
          </a:p>
          <a:p>
            <a:pPr marL="0" indent="0">
              <a:buFont typeface="Arial" panose="020B0604020202020204" pitchFamily="34" charset="0"/>
              <a:buNone/>
            </a:pPr>
            <a:r>
              <a:rPr lang="en-GB" sz="2400"/>
              <a:t>Transaction date</a:t>
            </a:r>
          </a:p>
          <a:p>
            <a:pPr marL="0" indent="0">
              <a:buFont typeface="Arial" panose="020B0604020202020204" pitchFamily="34" charset="0"/>
              <a:buNone/>
            </a:pPr>
            <a:r>
              <a:rPr lang="en-GB" sz="2400"/>
              <a:t>Transaction time</a:t>
            </a:r>
          </a:p>
          <a:p>
            <a:pPr marL="0" indent="0">
              <a:buFont typeface="Arial" panose="020B0604020202020204" pitchFamily="34" charset="0"/>
              <a:buNone/>
            </a:pPr>
            <a:r>
              <a:rPr lang="en-GB" sz="2400"/>
              <a:t>Transaction category</a:t>
            </a:r>
          </a:p>
          <a:p>
            <a:pPr marL="0" indent="0">
              <a:buFont typeface="Arial" panose="020B0604020202020204" pitchFamily="34" charset="0"/>
              <a:buNone/>
            </a:pPr>
            <a:r>
              <a:rPr lang="en-GB" sz="2400"/>
              <a:t>Amount</a:t>
            </a:r>
          </a:p>
          <a:p>
            <a:pPr marL="0" indent="0">
              <a:buFont typeface="Arial" panose="020B0604020202020204" pitchFamily="34" charset="0"/>
              <a:buNone/>
            </a:pPr>
            <a:r>
              <a:rPr lang="en-GB" sz="2400"/>
              <a:t>Income </a:t>
            </a:r>
          </a:p>
          <a:p>
            <a:pPr marL="0" indent="0">
              <a:buFont typeface="Arial" panose="020B0604020202020204" pitchFamily="34" charset="0"/>
              <a:buNone/>
            </a:pPr>
            <a:r>
              <a:rPr lang="en-GB" sz="2400"/>
              <a:t>Spending</a:t>
            </a:r>
          </a:p>
          <a:p>
            <a:endParaRPr lang="en-GB" dirty="0"/>
          </a:p>
        </p:txBody>
      </p:sp>
    </p:spTree>
    <p:extLst>
      <p:ext uri="{BB962C8B-B14F-4D97-AF65-F5344CB8AC3E}">
        <p14:creationId xmlns:p14="http://schemas.microsoft.com/office/powerpoint/2010/main" val="1060559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410C9-886C-4D3A-9F89-49622D36A534}"/>
              </a:ext>
            </a:extLst>
          </p:cNvPr>
          <p:cNvSpPr>
            <a:spLocks noGrp="1"/>
          </p:cNvSpPr>
          <p:nvPr>
            <p:ph type="title"/>
          </p:nvPr>
        </p:nvSpPr>
        <p:spPr/>
        <p:txBody>
          <a:bodyPr>
            <a:normAutofit fontScale="90000"/>
          </a:bodyPr>
          <a:lstStyle/>
          <a:p>
            <a:r>
              <a:rPr lang="en-GB" dirty="0"/>
              <a:t>Learning objectives</a:t>
            </a:r>
          </a:p>
        </p:txBody>
      </p:sp>
      <p:sp>
        <p:nvSpPr>
          <p:cNvPr id="3" name="Content Placeholder 2">
            <a:extLst>
              <a:ext uri="{FF2B5EF4-FFF2-40B4-BE49-F238E27FC236}">
                <a16:creationId xmlns:a16="http://schemas.microsoft.com/office/drawing/2014/main" id="{26214D9E-DEA8-4C41-8CAF-C79E683EB7F1}"/>
              </a:ext>
            </a:extLst>
          </p:cNvPr>
          <p:cNvSpPr>
            <a:spLocks noGrp="1"/>
          </p:cNvSpPr>
          <p:nvPr>
            <p:ph idx="1"/>
          </p:nvPr>
        </p:nvSpPr>
        <p:spPr/>
        <p:txBody>
          <a:bodyPr/>
          <a:lstStyle/>
          <a:p>
            <a:pPr>
              <a:buFont typeface="Wingdings" panose="05000000000000000000" pitchFamily="2" charset="2"/>
              <a:buChar char="ü"/>
            </a:pPr>
            <a:r>
              <a:rPr lang="en-GB" dirty="0"/>
              <a:t>Create a database using Python-</a:t>
            </a:r>
            <a:r>
              <a:rPr lang="en-GB" dirty="0" err="1"/>
              <a:t>Sqlite</a:t>
            </a:r>
            <a:endParaRPr lang="en-GB" dirty="0"/>
          </a:p>
          <a:p>
            <a:pPr>
              <a:buFont typeface="Wingdings" panose="05000000000000000000" pitchFamily="2" charset="2"/>
              <a:buChar char="ü"/>
            </a:pPr>
            <a:r>
              <a:rPr lang="en-GB" dirty="0"/>
              <a:t>Create multi-table databases</a:t>
            </a:r>
          </a:p>
          <a:p>
            <a:pPr>
              <a:buFont typeface="Wingdings" panose="05000000000000000000" pitchFamily="2" charset="2"/>
              <a:buChar char="ü"/>
            </a:pPr>
            <a:r>
              <a:rPr lang="en-GB" dirty="0"/>
              <a:t>Explain what </a:t>
            </a:r>
            <a:r>
              <a:rPr lang="en-GB"/>
              <a:t>SQL injections are</a:t>
            </a:r>
            <a:endParaRPr lang="en-GB" dirty="0"/>
          </a:p>
        </p:txBody>
      </p:sp>
    </p:spTree>
    <p:extLst>
      <p:ext uri="{BB962C8B-B14F-4D97-AF65-F5344CB8AC3E}">
        <p14:creationId xmlns:p14="http://schemas.microsoft.com/office/powerpoint/2010/main" val="1423591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700" y="-170255"/>
            <a:ext cx="11239500" cy="1325563"/>
          </a:xfrm>
        </p:spPr>
        <p:txBody>
          <a:bodyPr/>
          <a:lstStyle/>
          <a:p>
            <a:r>
              <a:rPr lang="en-GB" dirty="0"/>
              <a:t>Multiple Tables</a:t>
            </a:r>
          </a:p>
        </p:txBody>
      </p:sp>
      <p:graphicFrame>
        <p:nvGraphicFramePr>
          <p:cNvPr id="9" name="Content Placeholder 4">
            <a:extLst>
              <a:ext uri="{FF2B5EF4-FFF2-40B4-BE49-F238E27FC236}">
                <a16:creationId xmlns:a16="http://schemas.microsoft.com/office/drawing/2014/main" id="{8EBBFA4F-BEC3-442F-A4AF-E8E0A2D27D47}"/>
              </a:ext>
            </a:extLst>
          </p:cNvPr>
          <p:cNvGraphicFramePr>
            <a:graphicFrameLocks noGrp="1"/>
          </p:cNvGraphicFramePr>
          <p:nvPr>
            <p:ph idx="1"/>
            <p:extLst>
              <p:ext uri="{D42A27DB-BD31-4B8C-83A1-F6EECF244321}">
                <p14:modId xmlns:p14="http://schemas.microsoft.com/office/powerpoint/2010/main" val="2162596557"/>
              </p:ext>
            </p:extLst>
          </p:nvPr>
        </p:nvGraphicFramePr>
        <p:xfrm>
          <a:off x="1817487" y="3242628"/>
          <a:ext cx="8001721" cy="3307489"/>
        </p:xfrm>
        <a:graphic>
          <a:graphicData uri="http://schemas.openxmlformats.org/drawingml/2006/table">
            <a:tbl>
              <a:tblPr firstRow="1" bandRow="1">
                <a:tableStyleId>{5940675A-B579-460E-94D1-54222C63F5DA}</a:tableStyleId>
              </a:tblPr>
              <a:tblGrid>
                <a:gridCol w="1073927">
                  <a:extLst>
                    <a:ext uri="{9D8B030D-6E8A-4147-A177-3AD203B41FA5}">
                      <a16:colId xmlns:a16="http://schemas.microsoft.com/office/drawing/2014/main" val="20000"/>
                    </a:ext>
                  </a:extLst>
                </a:gridCol>
                <a:gridCol w="1128136">
                  <a:extLst>
                    <a:ext uri="{9D8B030D-6E8A-4147-A177-3AD203B41FA5}">
                      <a16:colId xmlns:a16="http://schemas.microsoft.com/office/drawing/2014/main" val="20001"/>
                    </a:ext>
                  </a:extLst>
                </a:gridCol>
                <a:gridCol w="2343150">
                  <a:extLst>
                    <a:ext uri="{9D8B030D-6E8A-4147-A177-3AD203B41FA5}">
                      <a16:colId xmlns:a16="http://schemas.microsoft.com/office/drawing/2014/main" val="20002"/>
                    </a:ext>
                  </a:extLst>
                </a:gridCol>
                <a:gridCol w="1808023">
                  <a:extLst>
                    <a:ext uri="{9D8B030D-6E8A-4147-A177-3AD203B41FA5}">
                      <a16:colId xmlns:a16="http://schemas.microsoft.com/office/drawing/2014/main" val="2952155694"/>
                    </a:ext>
                  </a:extLst>
                </a:gridCol>
                <a:gridCol w="1648485">
                  <a:extLst>
                    <a:ext uri="{9D8B030D-6E8A-4147-A177-3AD203B41FA5}">
                      <a16:colId xmlns:a16="http://schemas.microsoft.com/office/drawing/2014/main" val="3174126845"/>
                    </a:ext>
                  </a:extLst>
                </a:gridCol>
              </a:tblGrid>
              <a:tr h="456833">
                <a:tc>
                  <a:txBody>
                    <a:bodyPr/>
                    <a:lstStyle/>
                    <a:p>
                      <a:r>
                        <a:rPr lang="en-GB" sz="1800" b="1" dirty="0"/>
                        <a:t>bookID</a:t>
                      </a:r>
                    </a:p>
                  </a:txBody>
                  <a:tcPr/>
                </a:tc>
                <a:tc>
                  <a:txBody>
                    <a:bodyPr/>
                    <a:lstStyle/>
                    <a:p>
                      <a:r>
                        <a:rPr lang="en-GB" sz="1800" b="1" dirty="0" err="1"/>
                        <a:t>authorID</a:t>
                      </a:r>
                      <a:endParaRPr lang="en-GB" sz="1800" b="1" dirty="0"/>
                    </a:p>
                  </a:txBody>
                  <a:tcPr/>
                </a:tc>
                <a:tc>
                  <a:txBody>
                    <a:bodyPr/>
                    <a:lstStyle/>
                    <a:p>
                      <a:r>
                        <a:rPr lang="en-GB" sz="1800" b="1" dirty="0"/>
                        <a:t> title</a:t>
                      </a:r>
                    </a:p>
                  </a:txBody>
                  <a:tcPr/>
                </a:tc>
                <a:tc>
                  <a:txBody>
                    <a:bodyPr/>
                    <a:lstStyle/>
                    <a:p>
                      <a:r>
                        <a:rPr lang="en-GB" sz="1800" b="1" dirty="0"/>
                        <a:t>year</a:t>
                      </a:r>
                    </a:p>
                  </a:txBody>
                  <a:tcPr/>
                </a:tc>
                <a:tc>
                  <a:txBody>
                    <a:bodyPr/>
                    <a:lstStyle/>
                    <a:p>
                      <a:r>
                        <a:rPr lang="en-GB" sz="1800" b="1" dirty="0"/>
                        <a:t>publisher</a:t>
                      </a:r>
                    </a:p>
                  </a:txBody>
                  <a:tcPr/>
                </a:tc>
                <a:extLst>
                  <a:ext uri="{0D108BD9-81ED-4DB2-BD59-A6C34878D82A}">
                    <a16:rowId xmlns:a16="http://schemas.microsoft.com/office/drawing/2014/main" val="10000"/>
                  </a:ext>
                </a:extLst>
              </a:tr>
              <a:tr h="300004">
                <a:tc>
                  <a:txBody>
                    <a:bodyPr/>
                    <a:lstStyle/>
                    <a:p>
                      <a:r>
                        <a:rPr lang="en-GB" sz="1600" dirty="0"/>
                        <a:t>1</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1</a:t>
                      </a:r>
                      <a:endParaRPr lang="en-GB" sz="1600" dirty="0">
                        <a:solidFill>
                          <a:srgbClr val="FF0000"/>
                        </a:solidFill>
                      </a:endParaRPr>
                    </a:p>
                  </a:txBody>
                  <a:tcPr/>
                </a:tc>
                <a:tc>
                  <a:txBody>
                    <a:bodyPr/>
                    <a:lstStyle/>
                    <a:p>
                      <a:r>
                        <a:rPr lang="en-GB" sz="1600" dirty="0"/>
                        <a:t>Fantastic …</a:t>
                      </a:r>
                    </a:p>
                  </a:txBody>
                  <a:tcPr/>
                </a:tc>
                <a:tc>
                  <a:txBody>
                    <a:bodyPr/>
                    <a:lstStyle/>
                    <a:p>
                      <a:r>
                        <a:rPr lang="en-GB" sz="1600" dirty="0"/>
                        <a:t>2001</a:t>
                      </a:r>
                    </a:p>
                  </a:txBody>
                  <a:tcPr/>
                </a:tc>
                <a:tc>
                  <a:txBody>
                    <a:bodyPr/>
                    <a:lstStyle/>
                    <a:p>
                      <a:r>
                        <a:rPr lang="en-GB" sz="1600" dirty="0"/>
                        <a:t>Bloomsbury</a:t>
                      </a:r>
                    </a:p>
                  </a:txBody>
                  <a:tcPr/>
                </a:tc>
                <a:extLst>
                  <a:ext uri="{0D108BD9-81ED-4DB2-BD59-A6C34878D82A}">
                    <a16:rowId xmlns:a16="http://schemas.microsoft.com/office/drawing/2014/main" val="10001"/>
                  </a:ext>
                </a:extLst>
              </a:tr>
              <a:tr h="377384">
                <a:tc>
                  <a:txBody>
                    <a:bodyPr/>
                    <a:lstStyle/>
                    <a:p>
                      <a:r>
                        <a:rPr lang="en-GB" sz="1600" dirty="0"/>
                        <a:t>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1</a:t>
                      </a:r>
                      <a:endParaRPr lang="en-GB" sz="1600" dirty="0">
                        <a:solidFill>
                          <a:srgbClr val="FF0000"/>
                        </a:solidFill>
                      </a:endParaRPr>
                    </a:p>
                  </a:txBody>
                  <a:tcPr/>
                </a:tc>
                <a:tc>
                  <a:txBody>
                    <a:bodyPr/>
                    <a:lstStyle/>
                    <a:p>
                      <a:r>
                        <a:rPr lang="en-GB" sz="1600" dirty="0"/>
                        <a:t>… </a:t>
                      </a:r>
                      <a:r>
                        <a:rPr lang="en-GB" sz="1600" baseline="0" dirty="0"/>
                        <a:t>Chamber of Secrets</a:t>
                      </a:r>
                      <a:endParaRPr lang="en-GB" sz="1600" dirty="0"/>
                    </a:p>
                  </a:txBody>
                  <a:tcPr/>
                </a:tc>
                <a:tc>
                  <a:txBody>
                    <a:bodyPr/>
                    <a:lstStyle/>
                    <a:p>
                      <a:r>
                        <a:rPr lang="en-GB" sz="1600" dirty="0"/>
                        <a:t>1998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Bloomsbury</a:t>
                      </a:r>
                    </a:p>
                  </a:txBody>
                  <a:tcPr/>
                </a:tc>
                <a:extLst>
                  <a:ext uri="{0D108BD9-81ED-4DB2-BD59-A6C34878D82A}">
                    <a16:rowId xmlns:a16="http://schemas.microsoft.com/office/drawing/2014/main" val="10002"/>
                  </a:ext>
                </a:extLst>
              </a:tr>
              <a:tr h="377384">
                <a:tc>
                  <a:txBody>
                    <a:bodyPr/>
                    <a:lstStyle/>
                    <a:p>
                      <a:r>
                        <a:rPr lang="en-GB" sz="1600" dirty="0"/>
                        <a:t>3</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1</a:t>
                      </a:r>
                      <a:endParaRPr lang="en-GB" sz="1600" dirty="0">
                        <a:solidFill>
                          <a:srgbClr val="FF0000"/>
                        </a:solidFill>
                      </a:endParaRPr>
                    </a:p>
                  </a:txBody>
                  <a:tcPr/>
                </a:tc>
                <a:tc>
                  <a:txBody>
                    <a:bodyPr/>
                    <a:lstStyle/>
                    <a:p>
                      <a:r>
                        <a:rPr lang="en-GB" sz="1600" dirty="0"/>
                        <a:t>… Order</a:t>
                      </a:r>
                      <a:r>
                        <a:rPr lang="en-GB" sz="1600" baseline="0" dirty="0"/>
                        <a:t> of the Phoenix</a:t>
                      </a:r>
                      <a:endParaRPr lang="en-GB" sz="1600" dirty="0"/>
                    </a:p>
                  </a:txBody>
                  <a:tcPr/>
                </a:tc>
                <a:tc>
                  <a:txBody>
                    <a:bodyPr/>
                    <a:lstStyle/>
                    <a:p>
                      <a:r>
                        <a:rPr lang="en-GB" sz="1600" dirty="0"/>
                        <a:t>203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Bloomsbury</a:t>
                      </a:r>
                    </a:p>
                  </a:txBody>
                  <a:tcPr/>
                </a:tc>
                <a:extLst>
                  <a:ext uri="{0D108BD9-81ED-4DB2-BD59-A6C34878D82A}">
                    <a16:rowId xmlns:a16="http://schemas.microsoft.com/office/drawing/2014/main" val="10003"/>
                  </a:ext>
                </a:extLst>
              </a:tr>
              <a:tr h="300004">
                <a:tc>
                  <a:txBody>
                    <a:bodyPr/>
                    <a:lstStyle/>
                    <a:p>
                      <a:r>
                        <a:rPr lang="en-GB" sz="1600" dirty="0"/>
                        <a:t>4</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2</a:t>
                      </a:r>
                    </a:p>
                  </a:txBody>
                  <a:tcPr/>
                </a:tc>
                <a:tc>
                  <a:txBody>
                    <a:bodyPr/>
                    <a:lstStyle/>
                    <a:p>
                      <a:r>
                        <a:rPr lang="en-GB" sz="1600" dirty="0"/>
                        <a:t>The</a:t>
                      </a:r>
                      <a:r>
                        <a:rPr lang="en-GB" sz="1600" baseline="0" dirty="0"/>
                        <a:t> BFG</a:t>
                      </a:r>
                      <a:endParaRPr lang="en-GB" sz="1600" dirty="0"/>
                    </a:p>
                  </a:txBody>
                  <a:tcPr/>
                </a:tc>
                <a:tc>
                  <a:txBody>
                    <a:bodyPr/>
                    <a:lstStyle/>
                    <a:p>
                      <a:r>
                        <a:rPr lang="en-GB" sz="1600" dirty="0"/>
                        <a:t>1982</a:t>
                      </a:r>
                    </a:p>
                  </a:txBody>
                  <a:tcPr/>
                </a:tc>
                <a:tc>
                  <a:txBody>
                    <a:bodyPr/>
                    <a:lstStyle/>
                    <a:p>
                      <a:r>
                        <a:rPr lang="en-GB" sz="1600" dirty="0"/>
                        <a:t>Penguin</a:t>
                      </a:r>
                    </a:p>
                  </a:txBody>
                  <a:tcPr/>
                </a:tc>
                <a:extLst>
                  <a:ext uri="{0D108BD9-81ED-4DB2-BD59-A6C34878D82A}">
                    <a16:rowId xmlns:a16="http://schemas.microsoft.com/office/drawing/2014/main" val="10004"/>
                  </a:ext>
                </a:extLst>
              </a:tr>
              <a:tr h="377384">
                <a:tc>
                  <a:txBody>
                    <a:bodyPr/>
                    <a:lstStyle/>
                    <a:p>
                      <a:r>
                        <a:rPr lang="en-GB" sz="1600" dirty="0"/>
                        <a:t>5</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2</a:t>
                      </a:r>
                    </a:p>
                  </a:txBody>
                  <a:tcPr/>
                </a:tc>
                <a:tc>
                  <a:txBody>
                    <a:bodyPr/>
                    <a:lstStyle/>
                    <a:p>
                      <a:r>
                        <a:rPr lang="en-GB" sz="1600" dirty="0"/>
                        <a:t>Going Solo</a:t>
                      </a:r>
                    </a:p>
                  </a:txBody>
                  <a:tcPr/>
                </a:tc>
                <a:tc>
                  <a:txBody>
                    <a:bodyPr/>
                    <a:lstStyle/>
                    <a:p>
                      <a:r>
                        <a:rPr lang="en-GB" sz="1600" dirty="0"/>
                        <a:t>1986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Jonathan Cape</a:t>
                      </a:r>
                    </a:p>
                  </a:txBody>
                  <a:tcPr/>
                </a:tc>
                <a:extLst>
                  <a:ext uri="{0D108BD9-81ED-4DB2-BD59-A6C34878D82A}">
                    <a16:rowId xmlns:a16="http://schemas.microsoft.com/office/drawing/2014/main" val="10005"/>
                  </a:ext>
                </a:extLst>
              </a:tr>
              <a:tr h="377384">
                <a:tc>
                  <a:txBody>
                    <a:bodyPr/>
                    <a:lstStyle/>
                    <a:p>
                      <a:r>
                        <a:rPr lang="en-GB" sz="1600" dirty="0"/>
                        <a:t>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2</a:t>
                      </a:r>
                    </a:p>
                  </a:txBody>
                  <a:tcPr/>
                </a:tc>
                <a:tc>
                  <a:txBody>
                    <a:bodyPr/>
                    <a:lstStyle/>
                    <a:p>
                      <a:r>
                        <a:rPr lang="en-GB" sz="1600" dirty="0"/>
                        <a:t>Danny Champion …</a:t>
                      </a:r>
                    </a:p>
                  </a:txBody>
                  <a:tcPr/>
                </a:tc>
                <a:tc>
                  <a:txBody>
                    <a:bodyPr/>
                    <a:lstStyle/>
                    <a:p>
                      <a:r>
                        <a:rPr lang="en-GB" sz="1600" dirty="0"/>
                        <a:t>1975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Jonathan Cape</a:t>
                      </a:r>
                    </a:p>
                  </a:txBody>
                  <a:tcPr/>
                </a:tc>
                <a:extLst>
                  <a:ext uri="{0D108BD9-81ED-4DB2-BD59-A6C34878D82A}">
                    <a16:rowId xmlns:a16="http://schemas.microsoft.com/office/drawing/2014/main" val="10006"/>
                  </a:ext>
                </a:extLst>
              </a:tr>
              <a:tr h="300004">
                <a:tc>
                  <a:txBody>
                    <a:bodyPr/>
                    <a:lstStyle/>
                    <a:p>
                      <a:r>
                        <a:rPr lang="en-GB" sz="1600" dirty="0"/>
                        <a:t>7</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3</a:t>
                      </a:r>
                      <a:endParaRPr lang="en-GB" sz="1600" dirty="0">
                        <a:solidFill>
                          <a:srgbClr val="FF0000"/>
                        </a:solidFill>
                      </a:endParaRPr>
                    </a:p>
                  </a:txBody>
                  <a:tcPr/>
                </a:tc>
                <a:tc>
                  <a:txBody>
                    <a:bodyPr/>
                    <a:lstStyle/>
                    <a:p>
                      <a:r>
                        <a:rPr lang="en-GB" sz="1600" dirty="0"/>
                        <a:t>War Horse</a:t>
                      </a:r>
                    </a:p>
                  </a:txBody>
                  <a:tcPr/>
                </a:tc>
                <a:tc>
                  <a:txBody>
                    <a:bodyPr/>
                    <a:lstStyle/>
                    <a:p>
                      <a:r>
                        <a:rPr lang="en-GB" sz="1600" dirty="0"/>
                        <a:t>1982</a:t>
                      </a:r>
                    </a:p>
                  </a:txBody>
                  <a:tcPr/>
                </a:tc>
                <a:tc>
                  <a:txBody>
                    <a:bodyPr/>
                    <a:lstStyle/>
                    <a:p>
                      <a:r>
                        <a:rPr lang="en-GB" sz="1600" dirty="0"/>
                        <a:t>Kaye &amp; Ward</a:t>
                      </a:r>
                    </a:p>
                  </a:txBody>
                  <a:tcPr/>
                </a:tc>
                <a:extLst>
                  <a:ext uri="{0D108BD9-81ED-4DB2-BD59-A6C34878D82A}">
                    <a16:rowId xmlns:a16="http://schemas.microsoft.com/office/drawing/2014/main" val="10007"/>
                  </a:ext>
                </a:extLst>
              </a:tr>
              <a:tr h="300004">
                <a:tc>
                  <a:txBody>
                    <a:bodyPr/>
                    <a:lstStyle/>
                    <a:p>
                      <a:r>
                        <a:rPr lang="en-GB" sz="1600" dirty="0"/>
                        <a:t>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3</a:t>
                      </a:r>
                      <a:endParaRPr lang="en-GB" sz="1600" dirty="0">
                        <a:solidFill>
                          <a:srgbClr val="FF0000"/>
                        </a:solidFill>
                      </a:endParaRPr>
                    </a:p>
                  </a:txBody>
                  <a:tcPr/>
                </a:tc>
                <a:tc>
                  <a:txBody>
                    <a:bodyPr/>
                    <a:lstStyle/>
                    <a:p>
                      <a:r>
                        <a:rPr lang="en-GB" sz="1600" dirty="0"/>
                        <a:t>Private Peaceful</a:t>
                      </a:r>
                    </a:p>
                  </a:txBody>
                  <a:tcPr/>
                </a:tc>
                <a:tc>
                  <a:txBody>
                    <a:bodyPr/>
                    <a:lstStyle/>
                    <a:p>
                      <a:r>
                        <a:rPr lang="en-GB" sz="1600" dirty="0"/>
                        <a:t>2003</a:t>
                      </a:r>
                    </a:p>
                  </a:txBody>
                  <a:tcPr/>
                </a:tc>
                <a:tc>
                  <a:txBody>
                    <a:bodyPr/>
                    <a:lstStyle/>
                    <a:p>
                      <a:r>
                        <a:rPr lang="en-GB" sz="1600" dirty="0"/>
                        <a:t>HarperCollins</a:t>
                      </a:r>
                    </a:p>
                  </a:txBody>
                  <a:tcPr/>
                </a:tc>
                <a:extLst>
                  <a:ext uri="{0D108BD9-81ED-4DB2-BD59-A6C34878D82A}">
                    <a16:rowId xmlns:a16="http://schemas.microsoft.com/office/drawing/2014/main" val="10008"/>
                  </a:ext>
                </a:extLst>
              </a:tr>
            </a:tbl>
          </a:graphicData>
        </a:graphic>
      </p:graphicFrame>
      <p:graphicFrame>
        <p:nvGraphicFramePr>
          <p:cNvPr id="5" name="Content Placeholder 4"/>
          <p:cNvGraphicFramePr>
            <a:graphicFrameLocks/>
          </p:cNvGraphicFramePr>
          <p:nvPr/>
        </p:nvGraphicFramePr>
        <p:xfrm>
          <a:off x="5247212" y="754241"/>
          <a:ext cx="6335188" cy="1594772"/>
        </p:xfrm>
        <a:graphic>
          <a:graphicData uri="http://schemas.openxmlformats.org/drawingml/2006/table">
            <a:tbl>
              <a:tblPr firstRow="1" bandRow="1">
                <a:tableStyleId>{5940675A-B579-460E-94D1-54222C63F5DA}</a:tableStyleId>
              </a:tblPr>
              <a:tblGrid>
                <a:gridCol w="1140925">
                  <a:extLst>
                    <a:ext uri="{9D8B030D-6E8A-4147-A177-3AD203B41FA5}">
                      <a16:colId xmlns:a16="http://schemas.microsoft.com/office/drawing/2014/main" val="20000"/>
                    </a:ext>
                  </a:extLst>
                </a:gridCol>
                <a:gridCol w="1373780">
                  <a:extLst>
                    <a:ext uri="{9D8B030D-6E8A-4147-A177-3AD203B41FA5}">
                      <a16:colId xmlns:a16="http://schemas.microsoft.com/office/drawing/2014/main" val="20001"/>
                    </a:ext>
                  </a:extLst>
                </a:gridCol>
                <a:gridCol w="1318303">
                  <a:extLst>
                    <a:ext uri="{9D8B030D-6E8A-4147-A177-3AD203B41FA5}">
                      <a16:colId xmlns:a16="http://schemas.microsoft.com/office/drawing/2014/main" val="241605682"/>
                    </a:ext>
                  </a:extLst>
                </a:gridCol>
                <a:gridCol w="2502180">
                  <a:extLst>
                    <a:ext uri="{9D8B030D-6E8A-4147-A177-3AD203B41FA5}">
                      <a16:colId xmlns:a16="http://schemas.microsoft.com/office/drawing/2014/main" val="2071108619"/>
                    </a:ext>
                  </a:extLst>
                </a:gridCol>
              </a:tblGrid>
              <a:tr h="398693">
                <a:tc>
                  <a:txBody>
                    <a:bodyPr/>
                    <a:lstStyle/>
                    <a:p>
                      <a:r>
                        <a:rPr lang="en-GB" sz="1600" b="1" dirty="0" err="1"/>
                        <a:t>author</a:t>
                      </a:r>
                      <a:r>
                        <a:rPr lang="en-GB" sz="1600" b="1" baseline="0" dirty="0" err="1"/>
                        <a:t>ID</a:t>
                      </a:r>
                      <a:endParaRPr lang="en-GB" sz="1600" b="1" dirty="0"/>
                    </a:p>
                  </a:txBody>
                  <a:tcPr>
                    <a:solidFill>
                      <a:schemeClr val="bg1"/>
                    </a:solidFill>
                  </a:tcPr>
                </a:tc>
                <a:tc>
                  <a:txBody>
                    <a:bodyPr/>
                    <a:lstStyle/>
                    <a:p>
                      <a:r>
                        <a:rPr lang="en-GB" sz="1600" b="1" dirty="0" err="1"/>
                        <a:t>firstname</a:t>
                      </a:r>
                      <a:endParaRPr lang="en-GB" sz="1600" b="1" dirty="0"/>
                    </a:p>
                  </a:txBody>
                  <a:tcPr>
                    <a:solidFill>
                      <a:schemeClr val="bg1"/>
                    </a:solidFill>
                  </a:tcPr>
                </a:tc>
                <a:tc>
                  <a:txBody>
                    <a:bodyPr/>
                    <a:lstStyle/>
                    <a:p>
                      <a:r>
                        <a:rPr lang="en-GB" sz="1600" b="1" dirty="0"/>
                        <a:t>surname</a:t>
                      </a:r>
                    </a:p>
                  </a:txBody>
                  <a:tcPr>
                    <a:solidFill>
                      <a:schemeClr val="bg1"/>
                    </a:solidFill>
                  </a:tcPr>
                </a:tc>
                <a:tc>
                  <a:txBody>
                    <a:bodyPr/>
                    <a:lstStyle/>
                    <a:p>
                      <a:r>
                        <a:rPr lang="en-GB" sz="1600" b="1" dirty="0"/>
                        <a:t>agent</a:t>
                      </a:r>
                    </a:p>
                  </a:txBody>
                  <a:tcPr>
                    <a:solidFill>
                      <a:schemeClr val="bg1"/>
                    </a:solidFill>
                  </a:tcPr>
                </a:tc>
                <a:extLst>
                  <a:ext uri="{0D108BD9-81ED-4DB2-BD59-A6C34878D82A}">
                    <a16:rowId xmlns:a16="http://schemas.microsoft.com/office/drawing/2014/main" val="10000"/>
                  </a:ext>
                </a:extLst>
              </a:tr>
              <a:tr h="398693">
                <a:tc>
                  <a:txBody>
                    <a:bodyPr/>
                    <a:lstStyle/>
                    <a:p>
                      <a:r>
                        <a:rPr lang="en-GB" sz="1600" dirty="0"/>
                        <a:t>1</a:t>
                      </a: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Joanne</a:t>
                      </a:r>
                      <a:endParaRPr lang="en-GB" sz="1600" dirty="0">
                        <a:solidFill>
                          <a:srgbClr val="FF0000"/>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Rowling</a:t>
                      </a:r>
                      <a:endParaRPr lang="en-GB" sz="1600" dirty="0">
                        <a:solidFill>
                          <a:srgbClr val="FF0000"/>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solidFill>
                            <a:schemeClr val="tx1"/>
                          </a:solidFill>
                        </a:rPr>
                        <a:t>Neil Blair</a:t>
                      </a:r>
                    </a:p>
                  </a:txBody>
                  <a:tcPr>
                    <a:solidFill>
                      <a:schemeClr val="bg1"/>
                    </a:solidFill>
                  </a:tcPr>
                </a:tc>
                <a:extLst>
                  <a:ext uri="{0D108BD9-81ED-4DB2-BD59-A6C34878D82A}">
                    <a16:rowId xmlns:a16="http://schemas.microsoft.com/office/drawing/2014/main" val="10001"/>
                  </a:ext>
                </a:extLst>
              </a:tr>
              <a:tr h="398693">
                <a:tc>
                  <a:txBody>
                    <a:bodyPr/>
                    <a:lstStyle/>
                    <a:p>
                      <a:r>
                        <a:rPr lang="en-GB" sz="1600" dirty="0"/>
                        <a:t>2</a:t>
                      </a: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Roald</a:t>
                      </a: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Dahl</a:t>
                      </a: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solidFill>
                            <a:schemeClr val="tx1"/>
                          </a:solidFill>
                        </a:rPr>
                        <a:t>David Higham Associates</a:t>
                      </a:r>
                    </a:p>
                  </a:txBody>
                  <a:tcPr>
                    <a:solidFill>
                      <a:schemeClr val="bg1"/>
                    </a:solidFill>
                  </a:tcPr>
                </a:tc>
                <a:extLst>
                  <a:ext uri="{0D108BD9-81ED-4DB2-BD59-A6C34878D82A}">
                    <a16:rowId xmlns:a16="http://schemas.microsoft.com/office/drawing/2014/main" val="10002"/>
                  </a:ext>
                </a:extLst>
              </a:tr>
              <a:tr h="398693">
                <a:tc>
                  <a:txBody>
                    <a:bodyPr/>
                    <a:lstStyle/>
                    <a:p>
                      <a:r>
                        <a:rPr lang="en-GB" sz="1600" dirty="0"/>
                        <a:t>3</a:t>
                      </a: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Michael</a:t>
                      </a:r>
                      <a:endParaRPr lang="en-GB" sz="1600" dirty="0">
                        <a:solidFill>
                          <a:srgbClr val="FF0000"/>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 Morpurgo</a:t>
                      </a:r>
                      <a:endParaRPr lang="en-GB" sz="1600" dirty="0">
                        <a:solidFill>
                          <a:srgbClr val="FF0000"/>
                        </a:solidFill>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solidFill>
                            <a:schemeClr val="tx1"/>
                          </a:solidFill>
                        </a:rPr>
                        <a:t>David Higham Associates</a:t>
                      </a:r>
                    </a:p>
                  </a:txBody>
                  <a:tcPr>
                    <a:solidFill>
                      <a:schemeClr val="bg1"/>
                    </a:solidFill>
                  </a:tcPr>
                </a:tc>
                <a:extLst>
                  <a:ext uri="{0D108BD9-81ED-4DB2-BD59-A6C34878D82A}">
                    <a16:rowId xmlns:a16="http://schemas.microsoft.com/office/drawing/2014/main" val="10003"/>
                  </a:ext>
                </a:extLst>
              </a:tr>
            </a:tbl>
          </a:graphicData>
        </a:graphic>
      </p:graphicFrame>
      <p:sp>
        <p:nvSpPr>
          <p:cNvPr id="6" name="Rectangle 5">
            <a:extLst>
              <a:ext uri="{FF2B5EF4-FFF2-40B4-BE49-F238E27FC236}">
                <a16:creationId xmlns:a16="http://schemas.microsoft.com/office/drawing/2014/main" id="{7E18FC1F-B0AC-4108-B3BC-965314B8961B}"/>
              </a:ext>
            </a:extLst>
          </p:cNvPr>
          <p:cNvSpPr/>
          <p:nvPr/>
        </p:nvSpPr>
        <p:spPr>
          <a:xfrm>
            <a:off x="139700" y="744249"/>
            <a:ext cx="4152900" cy="1200329"/>
          </a:xfrm>
          <a:prstGeom prst="rect">
            <a:avLst/>
          </a:prstGeom>
        </p:spPr>
        <p:txBody>
          <a:bodyPr wrap="square">
            <a:spAutoFit/>
          </a:bodyPr>
          <a:lstStyle/>
          <a:p>
            <a:r>
              <a:rPr lang="en-GB" sz="2400" dirty="0"/>
              <a:t>Use more than 1 table to reduce data redundancy and inconsistencies</a:t>
            </a:r>
          </a:p>
        </p:txBody>
      </p:sp>
      <p:sp>
        <p:nvSpPr>
          <p:cNvPr id="10" name="Rectangle 9">
            <a:extLst>
              <a:ext uri="{FF2B5EF4-FFF2-40B4-BE49-F238E27FC236}">
                <a16:creationId xmlns:a16="http://schemas.microsoft.com/office/drawing/2014/main" id="{36CE32D3-0C04-47F4-BF00-C41AC0591176}"/>
              </a:ext>
            </a:extLst>
          </p:cNvPr>
          <p:cNvSpPr/>
          <p:nvPr/>
        </p:nvSpPr>
        <p:spPr>
          <a:xfrm>
            <a:off x="7755893" y="292577"/>
            <a:ext cx="2038350" cy="461665"/>
          </a:xfrm>
          <a:prstGeom prst="rect">
            <a:avLst/>
          </a:prstGeom>
        </p:spPr>
        <p:txBody>
          <a:bodyPr wrap="square">
            <a:spAutoFit/>
          </a:bodyPr>
          <a:lstStyle/>
          <a:p>
            <a:r>
              <a:rPr lang="en-GB" sz="2400" dirty="0"/>
              <a:t>Authors Table</a:t>
            </a:r>
          </a:p>
        </p:txBody>
      </p:sp>
      <p:sp>
        <p:nvSpPr>
          <p:cNvPr id="11" name="Rectangle 10">
            <a:extLst>
              <a:ext uri="{FF2B5EF4-FFF2-40B4-BE49-F238E27FC236}">
                <a16:creationId xmlns:a16="http://schemas.microsoft.com/office/drawing/2014/main" id="{681640ED-C1D1-4893-98D6-C390DE4714BC}"/>
              </a:ext>
            </a:extLst>
          </p:cNvPr>
          <p:cNvSpPr/>
          <p:nvPr/>
        </p:nvSpPr>
        <p:spPr>
          <a:xfrm>
            <a:off x="8115300" y="2780963"/>
            <a:ext cx="2038350" cy="461665"/>
          </a:xfrm>
          <a:prstGeom prst="rect">
            <a:avLst/>
          </a:prstGeom>
        </p:spPr>
        <p:txBody>
          <a:bodyPr wrap="square">
            <a:spAutoFit/>
          </a:bodyPr>
          <a:lstStyle/>
          <a:p>
            <a:r>
              <a:rPr lang="en-GB" sz="2400" dirty="0"/>
              <a:t>Books Table</a:t>
            </a:r>
          </a:p>
        </p:txBody>
      </p:sp>
      <p:sp>
        <p:nvSpPr>
          <p:cNvPr id="3" name="Rectangle 2">
            <a:extLst>
              <a:ext uri="{FF2B5EF4-FFF2-40B4-BE49-F238E27FC236}">
                <a16:creationId xmlns:a16="http://schemas.microsoft.com/office/drawing/2014/main" id="{1D15B091-D463-4DA8-94E6-64F6EBA41558}"/>
              </a:ext>
            </a:extLst>
          </p:cNvPr>
          <p:cNvSpPr/>
          <p:nvPr/>
        </p:nvSpPr>
        <p:spPr>
          <a:xfrm>
            <a:off x="2886658" y="2339013"/>
            <a:ext cx="1255499" cy="830997"/>
          </a:xfrm>
          <a:prstGeom prst="rect">
            <a:avLst/>
          </a:prstGeom>
        </p:spPr>
        <p:txBody>
          <a:bodyPr wrap="square">
            <a:spAutoFit/>
          </a:bodyPr>
          <a:lstStyle/>
          <a:p>
            <a:r>
              <a:rPr lang="en-GB" sz="2400" dirty="0"/>
              <a:t>Foreign </a:t>
            </a:r>
          </a:p>
          <a:p>
            <a:r>
              <a:rPr lang="en-GB" sz="2400" dirty="0"/>
              <a:t>key</a:t>
            </a:r>
          </a:p>
        </p:txBody>
      </p:sp>
      <p:sp>
        <p:nvSpPr>
          <p:cNvPr id="12" name="Rectangle 11">
            <a:extLst>
              <a:ext uri="{FF2B5EF4-FFF2-40B4-BE49-F238E27FC236}">
                <a16:creationId xmlns:a16="http://schemas.microsoft.com/office/drawing/2014/main" id="{AB0B0758-B03B-436F-B115-55FCAEC30B87}"/>
              </a:ext>
            </a:extLst>
          </p:cNvPr>
          <p:cNvSpPr/>
          <p:nvPr/>
        </p:nvSpPr>
        <p:spPr>
          <a:xfrm>
            <a:off x="4910662" y="261693"/>
            <a:ext cx="1697576" cy="461665"/>
          </a:xfrm>
          <a:prstGeom prst="rect">
            <a:avLst/>
          </a:prstGeom>
        </p:spPr>
        <p:txBody>
          <a:bodyPr wrap="square">
            <a:spAutoFit/>
          </a:bodyPr>
          <a:lstStyle/>
          <a:p>
            <a:r>
              <a:rPr lang="en-GB" sz="2400" dirty="0"/>
              <a:t>Primary key</a:t>
            </a:r>
          </a:p>
        </p:txBody>
      </p:sp>
      <p:cxnSp>
        <p:nvCxnSpPr>
          <p:cNvPr id="19" name="Straight Connector 18">
            <a:extLst>
              <a:ext uri="{FF2B5EF4-FFF2-40B4-BE49-F238E27FC236}">
                <a16:creationId xmlns:a16="http://schemas.microsoft.com/office/drawing/2014/main" id="{05D6FA6B-23F7-46EC-9F87-2B2961F34774}"/>
              </a:ext>
            </a:extLst>
          </p:cNvPr>
          <p:cNvCxnSpPr>
            <a:cxnSpLocks/>
          </p:cNvCxnSpPr>
          <p:nvPr/>
        </p:nvCxnSpPr>
        <p:spPr>
          <a:xfrm flipH="1">
            <a:off x="3299012" y="2349013"/>
            <a:ext cx="2635623" cy="89361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3045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0932DDC-90F1-451B-8CC3-A820708D9816}"/>
              </a:ext>
            </a:extLst>
          </p:cNvPr>
          <p:cNvSpPr/>
          <p:nvPr/>
        </p:nvSpPr>
        <p:spPr>
          <a:xfrm>
            <a:off x="376977" y="261694"/>
            <a:ext cx="3605088" cy="174408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dirty="0"/>
          </a:p>
        </p:txBody>
      </p:sp>
      <p:sp>
        <p:nvSpPr>
          <p:cNvPr id="2" name="Title 1"/>
          <p:cNvSpPr>
            <a:spLocks noGrp="1"/>
          </p:cNvSpPr>
          <p:nvPr>
            <p:ph type="title"/>
          </p:nvPr>
        </p:nvSpPr>
        <p:spPr>
          <a:xfrm>
            <a:off x="376977" y="354617"/>
            <a:ext cx="4296408" cy="1325563"/>
          </a:xfrm>
        </p:spPr>
        <p:txBody>
          <a:bodyPr>
            <a:normAutofit fontScale="90000"/>
          </a:bodyPr>
          <a:lstStyle/>
          <a:p>
            <a:r>
              <a:rPr lang="en-GB" dirty="0"/>
              <a:t>Database case study: book and author  table</a:t>
            </a:r>
          </a:p>
        </p:txBody>
      </p:sp>
      <p:graphicFrame>
        <p:nvGraphicFramePr>
          <p:cNvPr id="9" name="Content Placeholder 4">
            <a:extLst>
              <a:ext uri="{FF2B5EF4-FFF2-40B4-BE49-F238E27FC236}">
                <a16:creationId xmlns:a16="http://schemas.microsoft.com/office/drawing/2014/main" id="{8EBBFA4F-BEC3-442F-A4AF-E8E0A2D27D47}"/>
              </a:ext>
            </a:extLst>
          </p:cNvPr>
          <p:cNvGraphicFramePr>
            <a:graphicFrameLocks noGrp="1"/>
          </p:cNvGraphicFramePr>
          <p:nvPr>
            <p:ph idx="1"/>
            <p:extLst>
              <p:ext uri="{D42A27DB-BD31-4B8C-83A1-F6EECF244321}">
                <p14:modId xmlns:p14="http://schemas.microsoft.com/office/powerpoint/2010/main" val="4280871425"/>
              </p:ext>
            </p:extLst>
          </p:nvPr>
        </p:nvGraphicFramePr>
        <p:xfrm>
          <a:off x="665019" y="3028862"/>
          <a:ext cx="8974444" cy="3307489"/>
        </p:xfrm>
        <a:graphic>
          <a:graphicData uri="http://schemas.openxmlformats.org/drawingml/2006/table">
            <a:tbl>
              <a:tblPr firstRow="1" bandRow="1">
                <a:tableStyleId>{5940675A-B579-460E-94D1-54222C63F5DA}</a:tableStyleId>
              </a:tblPr>
              <a:tblGrid>
                <a:gridCol w="980901">
                  <a:extLst>
                    <a:ext uri="{9D8B030D-6E8A-4147-A177-3AD203B41FA5}">
                      <a16:colId xmlns:a16="http://schemas.microsoft.com/office/drawing/2014/main" val="20000"/>
                    </a:ext>
                  </a:extLst>
                </a:gridCol>
                <a:gridCol w="1097280">
                  <a:extLst>
                    <a:ext uri="{9D8B030D-6E8A-4147-A177-3AD203B41FA5}">
                      <a16:colId xmlns:a16="http://schemas.microsoft.com/office/drawing/2014/main" val="20001"/>
                    </a:ext>
                  </a:extLst>
                </a:gridCol>
                <a:gridCol w="3757353">
                  <a:extLst>
                    <a:ext uri="{9D8B030D-6E8A-4147-A177-3AD203B41FA5}">
                      <a16:colId xmlns:a16="http://schemas.microsoft.com/office/drawing/2014/main" val="20002"/>
                    </a:ext>
                  </a:extLst>
                </a:gridCol>
                <a:gridCol w="1544320">
                  <a:extLst>
                    <a:ext uri="{9D8B030D-6E8A-4147-A177-3AD203B41FA5}">
                      <a16:colId xmlns:a16="http://schemas.microsoft.com/office/drawing/2014/main" val="2952155694"/>
                    </a:ext>
                  </a:extLst>
                </a:gridCol>
                <a:gridCol w="1594590">
                  <a:extLst>
                    <a:ext uri="{9D8B030D-6E8A-4147-A177-3AD203B41FA5}">
                      <a16:colId xmlns:a16="http://schemas.microsoft.com/office/drawing/2014/main" val="3174126845"/>
                    </a:ext>
                  </a:extLst>
                </a:gridCol>
              </a:tblGrid>
              <a:tr h="456833">
                <a:tc>
                  <a:txBody>
                    <a:bodyPr/>
                    <a:lstStyle/>
                    <a:p>
                      <a:r>
                        <a:rPr lang="en-GB" sz="1800" b="1" dirty="0"/>
                        <a:t>bookID</a:t>
                      </a:r>
                    </a:p>
                  </a:txBody>
                  <a:tcPr/>
                </a:tc>
                <a:tc>
                  <a:txBody>
                    <a:bodyPr/>
                    <a:lstStyle/>
                    <a:p>
                      <a:r>
                        <a:rPr lang="en-GB" sz="1800" b="1" dirty="0" err="1"/>
                        <a:t>authorID</a:t>
                      </a:r>
                      <a:endParaRPr lang="en-GB" sz="1800" b="1" dirty="0"/>
                    </a:p>
                  </a:txBody>
                  <a:tcPr/>
                </a:tc>
                <a:tc>
                  <a:txBody>
                    <a:bodyPr/>
                    <a:lstStyle/>
                    <a:p>
                      <a:r>
                        <a:rPr lang="en-GB" sz="1800" b="1" dirty="0"/>
                        <a:t> title</a:t>
                      </a:r>
                    </a:p>
                  </a:txBody>
                  <a:tcPr/>
                </a:tc>
                <a:tc>
                  <a:txBody>
                    <a:bodyPr/>
                    <a:lstStyle/>
                    <a:p>
                      <a:r>
                        <a:rPr lang="en-GB" sz="1800" b="1" dirty="0" err="1"/>
                        <a:t>yearPublished</a:t>
                      </a:r>
                      <a:endParaRPr lang="en-GB" sz="1800" b="1" dirty="0"/>
                    </a:p>
                  </a:txBody>
                  <a:tcPr/>
                </a:tc>
                <a:tc>
                  <a:txBody>
                    <a:bodyPr/>
                    <a:lstStyle/>
                    <a:p>
                      <a:r>
                        <a:rPr lang="en-GB" sz="1800" b="1" dirty="0"/>
                        <a:t>publisher</a:t>
                      </a:r>
                    </a:p>
                  </a:txBody>
                  <a:tcPr/>
                </a:tc>
                <a:extLst>
                  <a:ext uri="{0D108BD9-81ED-4DB2-BD59-A6C34878D82A}">
                    <a16:rowId xmlns:a16="http://schemas.microsoft.com/office/drawing/2014/main" val="10000"/>
                  </a:ext>
                </a:extLst>
              </a:tr>
              <a:tr h="300004">
                <a:tc>
                  <a:txBody>
                    <a:bodyPr/>
                    <a:lstStyle/>
                    <a:p>
                      <a:r>
                        <a:rPr lang="en-GB" sz="1600" dirty="0"/>
                        <a:t>1</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1</a:t>
                      </a:r>
                      <a:endParaRPr lang="en-GB" sz="1600" dirty="0">
                        <a:solidFill>
                          <a:srgbClr val="FF0000"/>
                        </a:solidFill>
                      </a:endParaRPr>
                    </a:p>
                  </a:txBody>
                  <a:tcPr/>
                </a:tc>
                <a:tc>
                  <a:txBody>
                    <a:bodyPr/>
                    <a:lstStyle/>
                    <a:p>
                      <a:r>
                        <a:rPr lang="en-GB" sz="1600" dirty="0"/>
                        <a:t>Fantastic Beasts and Where to Find</a:t>
                      </a:r>
                      <a:r>
                        <a:rPr lang="en-GB" sz="1600" baseline="0" dirty="0"/>
                        <a:t> Them</a:t>
                      </a:r>
                      <a:endParaRPr lang="en-GB" sz="1600" dirty="0"/>
                    </a:p>
                  </a:txBody>
                  <a:tcPr/>
                </a:tc>
                <a:tc>
                  <a:txBody>
                    <a:bodyPr/>
                    <a:lstStyle/>
                    <a:p>
                      <a:r>
                        <a:rPr lang="en-GB" sz="1600" dirty="0"/>
                        <a:t>2001</a:t>
                      </a:r>
                    </a:p>
                  </a:txBody>
                  <a:tcPr/>
                </a:tc>
                <a:tc>
                  <a:txBody>
                    <a:bodyPr/>
                    <a:lstStyle/>
                    <a:p>
                      <a:r>
                        <a:rPr lang="en-GB" sz="1600" dirty="0"/>
                        <a:t>Bloomsbury</a:t>
                      </a:r>
                    </a:p>
                  </a:txBody>
                  <a:tcPr/>
                </a:tc>
                <a:extLst>
                  <a:ext uri="{0D108BD9-81ED-4DB2-BD59-A6C34878D82A}">
                    <a16:rowId xmlns:a16="http://schemas.microsoft.com/office/drawing/2014/main" val="10001"/>
                  </a:ext>
                </a:extLst>
              </a:tr>
              <a:tr h="377384">
                <a:tc>
                  <a:txBody>
                    <a:bodyPr/>
                    <a:lstStyle/>
                    <a:p>
                      <a:r>
                        <a:rPr lang="en-GB" sz="1600" dirty="0"/>
                        <a:t>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1</a:t>
                      </a:r>
                      <a:endParaRPr lang="en-GB" sz="1600" dirty="0">
                        <a:solidFill>
                          <a:srgbClr val="FF0000"/>
                        </a:solidFill>
                      </a:endParaRPr>
                    </a:p>
                  </a:txBody>
                  <a:tcPr/>
                </a:tc>
                <a:tc>
                  <a:txBody>
                    <a:bodyPr/>
                    <a:lstStyle/>
                    <a:p>
                      <a:r>
                        <a:rPr lang="en-GB" sz="1600" dirty="0"/>
                        <a:t>Harry</a:t>
                      </a:r>
                      <a:r>
                        <a:rPr lang="en-GB" sz="1600" baseline="0" dirty="0"/>
                        <a:t> Potter and the Chamber of Secrets</a:t>
                      </a:r>
                      <a:endParaRPr lang="en-GB" sz="1600" dirty="0"/>
                    </a:p>
                  </a:txBody>
                  <a:tcPr/>
                </a:tc>
                <a:tc>
                  <a:txBody>
                    <a:bodyPr/>
                    <a:lstStyle/>
                    <a:p>
                      <a:r>
                        <a:rPr lang="en-GB" sz="1600" dirty="0"/>
                        <a:t>1998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Bloomsbury</a:t>
                      </a:r>
                    </a:p>
                  </a:txBody>
                  <a:tcPr/>
                </a:tc>
                <a:extLst>
                  <a:ext uri="{0D108BD9-81ED-4DB2-BD59-A6C34878D82A}">
                    <a16:rowId xmlns:a16="http://schemas.microsoft.com/office/drawing/2014/main" val="10002"/>
                  </a:ext>
                </a:extLst>
              </a:tr>
              <a:tr h="377384">
                <a:tc>
                  <a:txBody>
                    <a:bodyPr/>
                    <a:lstStyle/>
                    <a:p>
                      <a:r>
                        <a:rPr lang="en-GB" sz="1600" dirty="0"/>
                        <a:t>3</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1</a:t>
                      </a:r>
                      <a:endParaRPr lang="en-GB" sz="1600" dirty="0">
                        <a:solidFill>
                          <a:srgbClr val="FF0000"/>
                        </a:solidFill>
                      </a:endParaRPr>
                    </a:p>
                  </a:txBody>
                  <a:tcPr/>
                </a:tc>
                <a:tc>
                  <a:txBody>
                    <a:bodyPr/>
                    <a:lstStyle/>
                    <a:p>
                      <a:r>
                        <a:rPr lang="en-GB" sz="1600" dirty="0"/>
                        <a:t>Harry Potter and Order</a:t>
                      </a:r>
                      <a:r>
                        <a:rPr lang="en-GB" sz="1600" baseline="0" dirty="0"/>
                        <a:t> of the Phoenix</a:t>
                      </a:r>
                      <a:endParaRPr lang="en-GB" sz="1600" dirty="0"/>
                    </a:p>
                  </a:txBody>
                  <a:tcPr/>
                </a:tc>
                <a:tc>
                  <a:txBody>
                    <a:bodyPr/>
                    <a:lstStyle/>
                    <a:p>
                      <a:r>
                        <a:rPr lang="en-GB" sz="1600"/>
                        <a:t>2003</a:t>
                      </a:r>
                      <a:endParaRPr lang="en-GB"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Bloomsbury</a:t>
                      </a:r>
                    </a:p>
                  </a:txBody>
                  <a:tcPr/>
                </a:tc>
                <a:extLst>
                  <a:ext uri="{0D108BD9-81ED-4DB2-BD59-A6C34878D82A}">
                    <a16:rowId xmlns:a16="http://schemas.microsoft.com/office/drawing/2014/main" val="10003"/>
                  </a:ext>
                </a:extLst>
              </a:tr>
              <a:tr h="300004">
                <a:tc>
                  <a:txBody>
                    <a:bodyPr/>
                    <a:lstStyle/>
                    <a:p>
                      <a:r>
                        <a:rPr lang="en-GB" sz="1600" dirty="0"/>
                        <a:t>4</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2</a:t>
                      </a:r>
                    </a:p>
                  </a:txBody>
                  <a:tcPr/>
                </a:tc>
                <a:tc>
                  <a:txBody>
                    <a:bodyPr/>
                    <a:lstStyle/>
                    <a:p>
                      <a:r>
                        <a:rPr lang="en-GB" sz="1600" dirty="0"/>
                        <a:t>The</a:t>
                      </a:r>
                      <a:r>
                        <a:rPr lang="en-GB" sz="1600" baseline="0" dirty="0"/>
                        <a:t> BFG</a:t>
                      </a:r>
                      <a:endParaRPr lang="en-GB" sz="1600" dirty="0"/>
                    </a:p>
                  </a:txBody>
                  <a:tcPr/>
                </a:tc>
                <a:tc>
                  <a:txBody>
                    <a:bodyPr/>
                    <a:lstStyle/>
                    <a:p>
                      <a:r>
                        <a:rPr lang="en-GB" sz="1600" dirty="0"/>
                        <a:t>1982</a:t>
                      </a:r>
                    </a:p>
                  </a:txBody>
                  <a:tcPr/>
                </a:tc>
                <a:tc>
                  <a:txBody>
                    <a:bodyPr/>
                    <a:lstStyle/>
                    <a:p>
                      <a:r>
                        <a:rPr lang="en-GB" sz="1600" dirty="0"/>
                        <a:t>Penguin</a:t>
                      </a:r>
                    </a:p>
                  </a:txBody>
                  <a:tcPr/>
                </a:tc>
                <a:extLst>
                  <a:ext uri="{0D108BD9-81ED-4DB2-BD59-A6C34878D82A}">
                    <a16:rowId xmlns:a16="http://schemas.microsoft.com/office/drawing/2014/main" val="10004"/>
                  </a:ext>
                </a:extLst>
              </a:tr>
              <a:tr h="377384">
                <a:tc>
                  <a:txBody>
                    <a:bodyPr/>
                    <a:lstStyle/>
                    <a:p>
                      <a:r>
                        <a:rPr lang="en-GB" sz="1600" dirty="0"/>
                        <a:t>5</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2</a:t>
                      </a:r>
                    </a:p>
                  </a:txBody>
                  <a:tcPr/>
                </a:tc>
                <a:tc>
                  <a:txBody>
                    <a:bodyPr/>
                    <a:lstStyle/>
                    <a:p>
                      <a:r>
                        <a:rPr lang="en-GB" sz="1600" dirty="0"/>
                        <a:t>Going Solo</a:t>
                      </a:r>
                    </a:p>
                  </a:txBody>
                  <a:tcPr/>
                </a:tc>
                <a:tc>
                  <a:txBody>
                    <a:bodyPr/>
                    <a:lstStyle/>
                    <a:p>
                      <a:r>
                        <a:rPr lang="en-GB" sz="1600" dirty="0"/>
                        <a:t>1986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Jonathan Cape</a:t>
                      </a:r>
                    </a:p>
                  </a:txBody>
                  <a:tcPr/>
                </a:tc>
                <a:extLst>
                  <a:ext uri="{0D108BD9-81ED-4DB2-BD59-A6C34878D82A}">
                    <a16:rowId xmlns:a16="http://schemas.microsoft.com/office/drawing/2014/main" val="10005"/>
                  </a:ext>
                </a:extLst>
              </a:tr>
              <a:tr h="377384">
                <a:tc>
                  <a:txBody>
                    <a:bodyPr/>
                    <a:lstStyle/>
                    <a:p>
                      <a:r>
                        <a:rPr lang="en-GB" sz="1600" dirty="0"/>
                        <a:t>6</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2</a:t>
                      </a:r>
                    </a:p>
                  </a:txBody>
                  <a:tcPr/>
                </a:tc>
                <a:tc>
                  <a:txBody>
                    <a:bodyPr/>
                    <a:lstStyle/>
                    <a:p>
                      <a:r>
                        <a:rPr lang="en-GB" sz="1600" dirty="0"/>
                        <a:t>Danny Champion of the World</a:t>
                      </a:r>
                    </a:p>
                  </a:txBody>
                  <a:tcPr/>
                </a:tc>
                <a:tc>
                  <a:txBody>
                    <a:bodyPr/>
                    <a:lstStyle/>
                    <a:p>
                      <a:r>
                        <a:rPr lang="en-GB" sz="1600" dirty="0"/>
                        <a:t>1975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t>Jonathan Cape</a:t>
                      </a:r>
                    </a:p>
                  </a:txBody>
                  <a:tcPr/>
                </a:tc>
                <a:extLst>
                  <a:ext uri="{0D108BD9-81ED-4DB2-BD59-A6C34878D82A}">
                    <a16:rowId xmlns:a16="http://schemas.microsoft.com/office/drawing/2014/main" val="10006"/>
                  </a:ext>
                </a:extLst>
              </a:tr>
              <a:tr h="300004">
                <a:tc>
                  <a:txBody>
                    <a:bodyPr/>
                    <a:lstStyle/>
                    <a:p>
                      <a:r>
                        <a:rPr lang="en-GB" sz="1600" dirty="0"/>
                        <a:t>7</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3</a:t>
                      </a:r>
                      <a:endParaRPr lang="en-GB" sz="1600" dirty="0">
                        <a:solidFill>
                          <a:srgbClr val="FF0000"/>
                        </a:solidFill>
                      </a:endParaRPr>
                    </a:p>
                  </a:txBody>
                  <a:tcPr/>
                </a:tc>
                <a:tc>
                  <a:txBody>
                    <a:bodyPr/>
                    <a:lstStyle/>
                    <a:p>
                      <a:r>
                        <a:rPr lang="en-GB" sz="1600" dirty="0"/>
                        <a:t>War Horse</a:t>
                      </a:r>
                    </a:p>
                  </a:txBody>
                  <a:tcPr/>
                </a:tc>
                <a:tc>
                  <a:txBody>
                    <a:bodyPr/>
                    <a:lstStyle/>
                    <a:p>
                      <a:r>
                        <a:rPr lang="en-GB" sz="1600" dirty="0"/>
                        <a:t>1982</a:t>
                      </a:r>
                    </a:p>
                  </a:txBody>
                  <a:tcPr/>
                </a:tc>
                <a:tc>
                  <a:txBody>
                    <a:bodyPr/>
                    <a:lstStyle/>
                    <a:p>
                      <a:r>
                        <a:rPr lang="en-GB" sz="1600" dirty="0"/>
                        <a:t>Kaye &amp; Ward</a:t>
                      </a:r>
                    </a:p>
                  </a:txBody>
                  <a:tcPr/>
                </a:tc>
                <a:extLst>
                  <a:ext uri="{0D108BD9-81ED-4DB2-BD59-A6C34878D82A}">
                    <a16:rowId xmlns:a16="http://schemas.microsoft.com/office/drawing/2014/main" val="10007"/>
                  </a:ext>
                </a:extLst>
              </a:tr>
              <a:tr h="300004">
                <a:tc>
                  <a:txBody>
                    <a:bodyPr/>
                    <a:lstStyle/>
                    <a:p>
                      <a:r>
                        <a:rPr lang="en-GB" sz="1600" dirty="0"/>
                        <a:t>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3</a:t>
                      </a:r>
                      <a:endParaRPr lang="en-GB" sz="1600" dirty="0">
                        <a:solidFill>
                          <a:srgbClr val="FF0000"/>
                        </a:solidFill>
                      </a:endParaRPr>
                    </a:p>
                  </a:txBody>
                  <a:tcPr/>
                </a:tc>
                <a:tc>
                  <a:txBody>
                    <a:bodyPr/>
                    <a:lstStyle/>
                    <a:p>
                      <a:r>
                        <a:rPr lang="en-GB" sz="1600" dirty="0"/>
                        <a:t>Private Peaceful</a:t>
                      </a:r>
                    </a:p>
                  </a:txBody>
                  <a:tcPr/>
                </a:tc>
                <a:tc>
                  <a:txBody>
                    <a:bodyPr/>
                    <a:lstStyle/>
                    <a:p>
                      <a:r>
                        <a:rPr lang="en-GB" sz="1600" dirty="0"/>
                        <a:t>2003</a:t>
                      </a:r>
                    </a:p>
                  </a:txBody>
                  <a:tcPr/>
                </a:tc>
                <a:tc>
                  <a:txBody>
                    <a:bodyPr/>
                    <a:lstStyle/>
                    <a:p>
                      <a:r>
                        <a:rPr lang="en-GB" sz="1600" dirty="0"/>
                        <a:t>HarperCollins</a:t>
                      </a:r>
                    </a:p>
                  </a:txBody>
                  <a:tcPr/>
                </a:tc>
                <a:extLst>
                  <a:ext uri="{0D108BD9-81ED-4DB2-BD59-A6C34878D82A}">
                    <a16:rowId xmlns:a16="http://schemas.microsoft.com/office/drawing/2014/main" val="10008"/>
                  </a:ext>
                </a:extLst>
              </a:tr>
            </a:tbl>
          </a:graphicData>
        </a:graphic>
      </p:graphicFrame>
      <p:graphicFrame>
        <p:nvGraphicFramePr>
          <p:cNvPr id="5" name="Content Placeholder 4"/>
          <p:cNvGraphicFramePr>
            <a:graphicFrameLocks/>
          </p:cNvGraphicFramePr>
          <p:nvPr>
            <p:extLst>
              <p:ext uri="{D42A27DB-BD31-4B8C-83A1-F6EECF244321}">
                <p14:modId xmlns:p14="http://schemas.microsoft.com/office/powerpoint/2010/main" val="1389873930"/>
              </p:ext>
            </p:extLst>
          </p:nvPr>
        </p:nvGraphicFramePr>
        <p:xfrm>
          <a:off x="5247212" y="754241"/>
          <a:ext cx="6335188" cy="1594772"/>
        </p:xfrm>
        <a:graphic>
          <a:graphicData uri="http://schemas.openxmlformats.org/drawingml/2006/table">
            <a:tbl>
              <a:tblPr firstRow="1" bandRow="1">
                <a:tableStyleId>{5940675A-B579-460E-94D1-54222C63F5DA}</a:tableStyleId>
              </a:tblPr>
              <a:tblGrid>
                <a:gridCol w="1140925">
                  <a:extLst>
                    <a:ext uri="{9D8B030D-6E8A-4147-A177-3AD203B41FA5}">
                      <a16:colId xmlns:a16="http://schemas.microsoft.com/office/drawing/2014/main" val="20000"/>
                    </a:ext>
                  </a:extLst>
                </a:gridCol>
                <a:gridCol w="1373780">
                  <a:extLst>
                    <a:ext uri="{9D8B030D-6E8A-4147-A177-3AD203B41FA5}">
                      <a16:colId xmlns:a16="http://schemas.microsoft.com/office/drawing/2014/main" val="20001"/>
                    </a:ext>
                  </a:extLst>
                </a:gridCol>
                <a:gridCol w="1318303">
                  <a:extLst>
                    <a:ext uri="{9D8B030D-6E8A-4147-A177-3AD203B41FA5}">
                      <a16:colId xmlns:a16="http://schemas.microsoft.com/office/drawing/2014/main" val="241605682"/>
                    </a:ext>
                  </a:extLst>
                </a:gridCol>
                <a:gridCol w="2502180">
                  <a:extLst>
                    <a:ext uri="{9D8B030D-6E8A-4147-A177-3AD203B41FA5}">
                      <a16:colId xmlns:a16="http://schemas.microsoft.com/office/drawing/2014/main" val="2071108619"/>
                    </a:ext>
                  </a:extLst>
                </a:gridCol>
              </a:tblGrid>
              <a:tr h="398693">
                <a:tc>
                  <a:txBody>
                    <a:bodyPr/>
                    <a:lstStyle/>
                    <a:p>
                      <a:r>
                        <a:rPr lang="en-GB" sz="1600" b="1" dirty="0"/>
                        <a:t>Author</a:t>
                      </a:r>
                      <a:r>
                        <a:rPr lang="en-GB" sz="1600" b="1" baseline="0" dirty="0"/>
                        <a:t>ID</a:t>
                      </a:r>
                      <a:endParaRPr lang="en-GB" sz="1600" b="1" dirty="0"/>
                    </a:p>
                  </a:txBody>
                  <a:tcPr>
                    <a:solidFill>
                      <a:schemeClr val="bg1"/>
                    </a:solidFill>
                  </a:tcPr>
                </a:tc>
                <a:tc>
                  <a:txBody>
                    <a:bodyPr/>
                    <a:lstStyle/>
                    <a:p>
                      <a:r>
                        <a:rPr lang="en-GB" sz="1600" b="1" dirty="0" err="1"/>
                        <a:t>Firstname</a:t>
                      </a:r>
                      <a:endParaRPr lang="en-GB" sz="1600" b="1" dirty="0"/>
                    </a:p>
                  </a:txBody>
                  <a:tcPr>
                    <a:solidFill>
                      <a:schemeClr val="bg1"/>
                    </a:solidFill>
                  </a:tcPr>
                </a:tc>
                <a:tc>
                  <a:txBody>
                    <a:bodyPr/>
                    <a:lstStyle/>
                    <a:p>
                      <a:r>
                        <a:rPr lang="en-GB" sz="1600" b="1" dirty="0"/>
                        <a:t>Surname</a:t>
                      </a:r>
                    </a:p>
                  </a:txBody>
                  <a:tcPr>
                    <a:solidFill>
                      <a:schemeClr val="bg1"/>
                    </a:solidFill>
                  </a:tcPr>
                </a:tc>
                <a:tc>
                  <a:txBody>
                    <a:bodyPr/>
                    <a:lstStyle/>
                    <a:p>
                      <a:r>
                        <a:rPr lang="en-GB" sz="1600" b="1" dirty="0"/>
                        <a:t>Agent</a:t>
                      </a:r>
                    </a:p>
                  </a:txBody>
                  <a:tcPr>
                    <a:solidFill>
                      <a:schemeClr val="bg1"/>
                    </a:solidFill>
                  </a:tcPr>
                </a:tc>
                <a:extLst>
                  <a:ext uri="{0D108BD9-81ED-4DB2-BD59-A6C34878D82A}">
                    <a16:rowId xmlns:a16="http://schemas.microsoft.com/office/drawing/2014/main" val="10000"/>
                  </a:ext>
                </a:extLst>
              </a:tr>
              <a:tr h="398693">
                <a:tc>
                  <a:txBody>
                    <a:bodyPr/>
                    <a:lstStyle/>
                    <a:p>
                      <a:r>
                        <a:rPr lang="en-GB" sz="1600" dirty="0"/>
                        <a:t>1</a:t>
                      </a: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Joanne</a:t>
                      </a:r>
                      <a:endParaRPr lang="en-GB" sz="1600" dirty="0">
                        <a:solidFill>
                          <a:srgbClr val="FF0000"/>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Rowling</a:t>
                      </a:r>
                      <a:endParaRPr lang="en-GB" sz="1600" dirty="0">
                        <a:solidFill>
                          <a:srgbClr val="FF0000"/>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solidFill>
                            <a:schemeClr val="tx1"/>
                          </a:solidFill>
                        </a:rPr>
                        <a:t>Neil Blair</a:t>
                      </a:r>
                    </a:p>
                  </a:txBody>
                  <a:tcPr>
                    <a:solidFill>
                      <a:schemeClr val="bg1"/>
                    </a:solidFill>
                  </a:tcPr>
                </a:tc>
                <a:extLst>
                  <a:ext uri="{0D108BD9-81ED-4DB2-BD59-A6C34878D82A}">
                    <a16:rowId xmlns:a16="http://schemas.microsoft.com/office/drawing/2014/main" val="10001"/>
                  </a:ext>
                </a:extLst>
              </a:tr>
              <a:tr h="398693">
                <a:tc>
                  <a:txBody>
                    <a:bodyPr/>
                    <a:lstStyle/>
                    <a:p>
                      <a:r>
                        <a:rPr lang="en-GB" sz="1600" dirty="0"/>
                        <a:t>2</a:t>
                      </a: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Roald</a:t>
                      </a: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Dahl</a:t>
                      </a: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solidFill>
                            <a:schemeClr val="tx1"/>
                          </a:solidFill>
                        </a:rPr>
                        <a:t>David Higham Associates</a:t>
                      </a:r>
                    </a:p>
                  </a:txBody>
                  <a:tcPr>
                    <a:solidFill>
                      <a:schemeClr val="bg1"/>
                    </a:solidFill>
                  </a:tcPr>
                </a:tc>
                <a:extLst>
                  <a:ext uri="{0D108BD9-81ED-4DB2-BD59-A6C34878D82A}">
                    <a16:rowId xmlns:a16="http://schemas.microsoft.com/office/drawing/2014/main" val="10002"/>
                  </a:ext>
                </a:extLst>
              </a:tr>
              <a:tr h="398693">
                <a:tc>
                  <a:txBody>
                    <a:bodyPr/>
                    <a:lstStyle/>
                    <a:p>
                      <a:r>
                        <a:rPr lang="en-GB" sz="1600" dirty="0"/>
                        <a:t>3</a:t>
                      </a: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Michael</a:t>
                      </a:r>
                      <a:endParaRPr lang="en-GB" sz="1600" dirty="0">
                        <a:solidFill>
                          <a:srgbClr val="FF0000"/>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t> Morpurgo</a:t>
                      </a:r>
                      <a:endParaRPr lang="en-GB" sz="1600" dirty="0">
                        <a:solidFill>
                          <a:srgbClr val="FF0000"/>
                        </a:solidFill>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a:solidFill>
                            <a:schemeClr val="tx1"/>
                          </a:solidFill>
                        </a:rPr>
                        <a:t>David Higham Associates</a:t>
                      </a:r>
                    </a:p>
                  </a:txBody>
                  <a:tcPr>
                    <a:solidFill>
                      <a:schemeClr val="bg1"/>
                    </a:solidFill>
                  </a:tcPr>
                </a:tc>
                <a:extLst>
                  <a:ext uri="{0D108BD9-81ED-4DB2-BD59-A6C34878D82A}">
                    <a16:rowId xmlns:a16="http://schemas.microsoft.com/office/drawing/2014/main" val="10003"/>
                  </a:ext>
                </a:extLst>
              </a:tr>
            </a:tbl>
          </a:graphicData>
        </a:graphic>
      </p:graphicFrame>
      <p:sp>
        <p:nvSpPr>
          <p:cNvPr id="10" name="Rectangle 9">
            <a:extLst>
              <a:ext uri="{FF2B5EF4-FFF2-40B4-BE49-F238E27FC236}">
                <a16:creationId xmlns:a16="http://schemas.microsoft.com/office/drawing/2014/main" id="{36CE32D3-0C04-47F4-BF00-C41AC0591176}"/>
              </a:ext>
            </a:extLst>
          </p:cNvPr>
          <p:cNvSpPr/>
          <p:nvPr/>
        </p:nvSpPr>
        <p:spPr>
          <a:xfrm>
            <a:off x="7755893" y="292577"/>
            <a:ext cx="2038350" cy="461665"/>
          </a:xfrm>
          <a:prstGeom prst="rect">
            <a:avLst/>
          </a:prstGeom>
        </p:spPr>
        <p:txBody>
          <a:bodyPr wrap="square">
            <a:spAutoFit/>
          </a:bodyPr>
          <a:lstStyle/>
          <a:p>
            <a:r>
              <a:rPr lang="en-GB" sz="2400" dirty="0"/>
              <a:t>Authors Table</a:t>
            </a:r>
          </a:p>
        </p:txBody>
      </p:sp>
      <p:sp>
        <p:nvSpPr>
          <p:cNvPr id="11" name="Rectangle 10">
            <a:extLst>
              <a:ext uri="{FF2B5EF4-FFF2-40B4-BE49-F238E27FC236}">
                <a16:creationId xmlns:a16="http://schemas.microsoft.com/office/drawing/2014/main" id="{681640ED-C1D1-4893-98D6-C390DE4714BC}"/>
              </a:ext>
            </a:extLst>
          </p:cNvPr>
          <p:cNvSpPr/>
          <p:nvPr/>
        </p:nvSpPr>
        <p:spPr>
          <a:xfrm>
            <a:off x="8125194" y="2567197"/>
            <a:ext cx="2038350" cy="461665"/>
          </a:xfrm>
          <a:prstGeom prst="rect">
            <a:avLst/>
          </a:prstGeom>
        </p:spPr>
        <p:txBody>
          <a:bodyPr wrap="square">
            <a:spAutoFit/>
          </a:bodyPr>
          <a:lstStyle/>
          <a:p>
            <a:r>
              <a:rPr lang="en-GB" sz="2400" dirty="0"/>
              <a:t>Books Table</a:t>
            </a:r>
          </a:p>
        </p:txBody>
      </p:sp>
      <p:sp>
        <p:nvSpPr>
          <p:cNvPr id="3" name="Rectangle 2">
            <a:extLst>
              <a:ext uri="{FF2B5EF4-FFF2-40B4-BE49-F238E27FC236}">
                <a16:creationId xmlns:a16="http://schemas.microsoft.com/office/drawing/2014/main" id="{1D15B091-D463-4DA8-94E6-64F6EBA41558}"/>
              </a:ext>
            </a:extLst>
          </p:cNvPr>
          <p:cNvSpPr/>
          <p:nvPr/>
        </p:nvSpPr>
        <p:spPr>
          <a:xfrm>
            <a:off x="1448180" y="2567196"/>
            <a:ext cx="1697576" cy="461665"/>
          </a:xfrm>
          <a:prstGeom prst="rect">
            <a:avLst/>
          </a:prstGeom>
        </p:spPr>
        <p:txBody>
          <a:bodyPr wrap="square">
            <a:spAutoFit/>
          </a:bodyPr>
          <a:lstStyle/>
          <a:p>
            <a:r>
              <a:rPr lang="en-GB" sz="2400" dirty="0"/>
              <a:t>Foreign key</a:t>
            </a:r>
          </a:p>
        </p:txBody>
      </p:sp>
      <p:sp>
        <p:nvSpPr>
          <p:cNvPr id="12" name="Rectangle 11">
            <a:extLst>
              <a:ext uri="{FF2B5EF4-FFF2-40B4-BE49-F238E27FC236}">
                <a16:creationId xmlns:a16="http://schemas.microsoft.com/office/drawing/2014/main" id="{AB0B0758-B03B-436F-B115-55FCAEC30B87}"/>
              </a:ext>
            </a:extLst>
          </p:cNvPr>
          <p:cNvSpPr/>
          <p:nvPr/>
        </p:nvSpPr>
        <p:spPr>
          <a:xfrm>
            <a:off x="4910662" y="261693"/>
            <a:ext cx="1697576" cy="461665"/>
          </a:xfrm>
          <a:prstGeom prst="rect">
            <a:avLst/>
          </a:prstGeom>
        </p:spPr>
        <p:txBody>
          <a:bodyPr wrap="square">
            <a:spAutoFit/>
          </a:bodyPr>
          <a:lstStyle/>
          <a:p>
            <a:r>
              <a:rPr lang="en-GB" sz="2400" dirty="0"/>
              <a:t>Primary key</a:t>
            </a:r>
          </a:p>
        </p:txBody>
      </p:sp>
      <p:sp>
        <p:nvSpPr>
          <p:cNvPr id="4" name="Rectangle 3">
            <a:extLst>
              <a:ext uri="{FF2B5EF4-FFF2-40B4-BE49-F238E27FC236}">
                <a16:creationId xmlns:a16="http://schemas.microsoft.com/office/drawing/2014/main" id="{DFE87F6F-95D7-4DC8-B1FA-4528227A7914}"/>
              </a:ext>
            </a:extLst>
          </p:cNvPr>
          <p:cNvSpPr/>
          <p:nvPr/>
        </p:nvSpPr>
        <p:spPr>
          <a:xfrm>
            <a:off x="1388108" y="6443678"/>
            <a:ext cx="6096000" cy="369332"/>
          </a:xfrm>
          <a:prstGeom prst="rect">
            <a:avLst/>
          </a:prstGeom>
        </p:spPr>
        <p:txBody>
          <a:bodyPr>
            <a:spAutoFit/>
          </a:bodyPr>
          <a:lstStyle/>
          <a:p>
            <a:r>
              <a:rPr lang="en-GB" dirty="0"/>
              <a:t>We will use this database table in the examples that follow.</a:t>
            </a:r>
          </a:p>
        </p:txBody>
      </p:sp>
    </p:spTree>
    <p:extLst>
      <p:ext uri="{BB962C8B-B14F-4D97-AF65-F5344CB8AC3E}">
        <p14:creationId xmlns:p14="http://schemas.microsoft.com/office/powerpoint/2010/main" val="1635491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8CC79-41B6-460A-995C-0D581478CF12}"/>
              </a:ext>
            </a:extLst>
          </p:cNvPr>
          <p:cNvSpPr>
            <a:spLocks noGrp="1"/>
          </p:cNvSpPr>
          <p:nvPr>
            <p:ph type="title"/>
          </p:nvPr>
        </p:nvSpPr>
        <p:spPr/>
        <p:txBody>
          <a:bodyPr>
            <a:normAutofit fontScale="90000"/>
          </a:bodyPr>
          <a:lstStyle/>
          <a:p>
            <a:r>
              <a:rPr lang="en-GB" dirty="0"/>
              <a:t>Multi table database</a:t>
            </a:r>
          </a:p>
        </p:txBody>
      </p:sp>
      <p:sp>
        <p:nvSpPr>
          <p:cNvPr id="3" name="Content Placeholder 2">
            <a:extLst>
              <a:ext uri="{FF2B5EF4-FFF2-40B4-BE49-F238E27FC236}">
                <a16:creationId xmlns:a16="http://schemas.microsoft.com/office/drawing/2014/main" id="{7A4CA387-0998-4330-B632-F4E4AD79408E}"/>
              </a:ext>
            </a:extLst>
          </p:cNvPr>
          <p:cNvSpPr>
            <a:spLocks noGrp="1"/>
          </p:cNvSpPr>
          <p:nvPr>
            <p:ph idx="1"/>
          </p:nvPr>
        </p:nvSpPr>
        <p:spPr>
          <a:xfrm>
            <a:off x="241852" y="1253331"/>
            <a:ext cx="7311887" cy="4351338"/>
          </a:xfrm>
          <a:ln>
            <a:solidFill>
              <a:srgbClr val="92D050"/>
            </a:solidFill>
          </a:ln>
        </p:spPr>
        <p:txBody>
          <a:bodyPr>
            <a:normAutofit fontScale="85000" lnSpcReduction="20000"/>
          </a:bodyPr>
          <a:lstStyle/>
          <a:p>
            <a:pPr marL="0" indent="0">
              <a:buNone/>
            </a:pPr>
            <a:r>
              <a:rPr lang="en-GB" b="1" dirty="0">
                <a:latin typeface="Consolas" panose="020B0609020204030204" pitchFamily="49" charset="0"/>
              </a:rPr>
              <a:t>import</a:t>
            </a:r>
            <a:r>
              <a:rPr lang="en-GB" dirty="0">
                <a:latin typeface="Consolas" panose="020B0609020204030204" pitchFamily="49" charset="0"/>
              </a:rPr>
              <a:t> sqlite3 </a:t>
            </a:r>
          </a:p>
          <a:p>
            <a:pPr marL="0" indent="0">
              <a:buNone/>
            </a:pPr>
            <a:r>
              <a:rPr lang="en-GB" b="1" dirty="0">
                <a:latin typeface="Consolas" panose="020B0609020204030204" pitchFamily="49" charset="0"/>
              </a:rPr>
              <a:t>import</a:t>
            </a:r>
            <a:r>
              <a:rPr lang="en-GB" dirty="0">
                <a:latin typeface="Consolas" panose="020B0609020204030204" pitchFamily="49" charset="0"/>
              </a:rPr>
              <a:t> </a:t>
            </a:r>
            <a:r>
              <a:rPr lang="en-GB" dirty="0" err="1">
                <a:latin typeface="Consolas" panose="020B0609020204030204" pitchFamily="49" charset="0"/>
              </a:rPr>
              <a:t>os</a:t>
            </a:r>
            <a:r>
              <a:rPr lang="en-GB" dirty="0">
                <a:latin typeface="Consolas" panose="020B0609020204030204" pitchFamily="49" charset="0"/>
              </a:rPr>
              <a:t> </a:t>
            </a:r>
          </a:p>
          <a:p>
            <a:pPr marL="0" indent="0">
              <a:buNone/>
            </a:pPr>
            <a:endParaRPr lang="en-GB" dirty="0">
              <a:latin typeface="Consolas" panose="020B0609020204030204" pitchFamily="49" charset="0"/>
            </a:endParaRPr>
          </a:p>
          <a:p>
            <a:pPr marL="0" indent="0">
              <a:buNone/>
            </a:pPr>
            <a:r>
              <a:rPr lang="en-GB" dirty="0">
                <a:latin typeface="Courier New" panose="02070309020205020404" pitchFamily="49" charset="0"/>
                <a:cs typeface="Courier New" panose="02070309020205020404" pitchFamily="49" charset="0"/>
              </a:rPr>
              <a:t># Remove database if it exists </a:t>
            </a:r>
          </a:p>
          <a:p>
            <a:pPr marL="0" indent="0">
              <a:buNone/>
            </a:pPr>
            <a:r>
              <a:rPr lang="en-GB" b="1" dirty="0">
                <a:latin typeface="Consolas" panose="020B0609020204030204" pitchFamily="49" charset="0"/>
              </a:rPr>
              <a:t>if</a:t>
            </a:r>
            <a:r>
              <a:rPr lang="en-GB" dirty="0">
                <a:latin typeface="Consolas" panose="020B0609020204030204" pitchFamily="49" charset="0"/>
              </a:rPr>
              <a:t> </a:t>
            </a:r>
            <a:r>
              <a:rPr lang="en-GB" dirty="0" err="1">
                <a:latin typeface="Consolas" panose="020B0609020204030204" pitchFamily="49" charset="0"/>
              </a:rPr>
              <a:t>os</a:t>
            </a:r>
            <a:r>
              <a:rPr lang="en-GB" b="1" dirty="0" err="1">
                <a:latin typeface="Consolas" panose="020B0609020204030204" pitchFamily="49" charset="0"/>
              </a:rPr>
              <a:t>.</a:t>
            </a:r>
            <a:r>
              <a:rPr lang="en-GB" dirty="0" err="1">
                <a:latin typeface="Consolas" panose="020B0609020204030204" pitchFamily="49" charset="0"/>
              </a:rPr>
              <a:t>path</a:t>
            </a:r>
            <a:r>
              <a:rPr lang="en-GB" b="1" dirty="0" err="1">
                <a:latin typeface="Consolas" panose="020B0609020204030204" pitchFamily="49" charset="0"/>
              </a:rPr>
              <a:t>.</a:t>
            </a:r>
            <a:r>
              <a:rPr lang="en-GB" dirty="0" err="1">
                <a:latin typeface="Consolas" panose="020B0609020204030204" pitchFamily="49" charset="0"/>
              </a:rPr>
              <a:t>isfile</a:t>
            </a:r>
            <a:r>
              <a:rPr lang="en-GB" b="1" dirty="0">
                <a:latin typeface="Consolas" panose="020B0609020204030204" pitchFamily="49" charset="0"/>
              </a:rPr>
              <a:t>(</a:t>
            </a:r>
            <a:r>
              <a:rPr lang="en-GB" dirty="0">
                <a:latin typeface="Consolas" panose="020B0609020204030204" pitchFamily="49" charset="0"/>
              </a:rPr>
              <a:t>'</a:t>
            </a:r>
            <a:r>
              <a:rPr lang="en-GB" dirty="0" err="1">
                <a:latin typeface="Consolas" panose="020B0609020204030204" pitchFamily="49" charset="0"/>
              </a:rPr>
              <a:t>database.db</a:t>
            </a:r>
            <a:r>
              <a:rPr lang="en-GB" dirty="0">
                <a:latin typeface="Consolas" panose="020B0609020204030204" pitchFamily="49" charset="0"/>
              </a:rPr>
              <a:t>’</a:t>
            </a:r>
            <a:r>
              <a:rPr lang="en-GB" b="1" dirty="0">
                <a:latin typeface="Consolas" panose="020B0609020204030204" pitchFamily="49" charset="0"/>
              </a:rPr>
              <a:t>):</a:t>
            </a:r>
          </a:p>
          <a:p>
            <a:pPr marL="0" indent="0">
              <a:buNone/>
            </a:pPr>
            <a:r>
              <a:rPr lang="en-GB" b="1" dirty="0">
                <a:latin typeface="Consolas" panose="020B0609020204030204" pitchFamily="49" charset="0"/>
              </a:rPr>
              <a:t>	</a:t>
            </a:r>
            <a:r>
              <a:rPr lang="en-GB" dirty="0" err="1">
                <a:latin typeface="Consolas" panose="020B0609020204030204" pitchFamily="49" charset="0"/>
              </a:rPr>
              <a:t>os</a:t>
            </a:r>
            <a:r>
              <a:rPr lang="en-GB" b="1" dirty="0" err="1">
                <a:latin typeface="Consolas" panose="020B0609020204030204" pitchFamily="49" charset="0"/>
              </a:rPr>
              <a:t>.</a:t>
            </a:r>
            <a:r>
              <a:rPr lang="en-GB" dirty="0" err="1">
                <a:latin typeface="Consolas" panose="020B0609020204030204" pitchFamily="49" charset="0"/>
              </a:rPr>
              <a:t>remove</a:t>
            </a:r>
            <a:r>
              <a:rPr lang="en-GB" b="1" dirty="0">
                <a:latin typeface="Consolas" panose="020B0609020204030204" pitchFamily="49" charset="0"/>
              </a:rPr>
              <a:t>(</a:t>
            </a:r>
            <a:r>
              <a:rPr lang="en-GB" dirty="0">
                <a:latin typeface="Consolas" panose="020B0609020204030204" pitchFamily="49" charset="0"/>
              </a:rPr>
              <a:t>'</a:t>
            </a:r>
            <a:r>
              <a:rPr lang="en-GB" dirty="0" err="1">
                <a:latin typeface="Consolas" panose="020B0609020204030204" pitchFamily="49" charset="0"/>
              </a:rPr>
              <a:t>database.db</a:t>
            </a:r>
            <a:r>
              <a:rPr lang="en-GB" dirty="0">
                <a:latin typeface="Consolas" panose="020B0609020204030204" pitchFamily="49" charset="0"/>
              </a:rPr>
              <a:t>’</a:t>
            </a:r>
            <a:r>
              <a:rPr lang="en-GB" b="1" dirty="0">
                <a:latin typeface="Consolas" panose="020B0609020204030204" pitchFamily="49" charset="0"/>
              </a:rPr>
              <a:t>)</a:t>
            </a:r>
            <a:r>
              <a:rPr lang="en-GB" dirty="0">
                <a:latin typeface="Consolas" panose="020B0609020204030204" pitchFamily="49" charset="0"/>
              </a:rPr>
              <a:t> </a:t>
            </a:r>
          </a:p>
          <a:p>
            <a:pPr marL="0" indent="0">
              <a:buNone/>
            </a:pPr>
            <a:endParaRPr lang="en-GB" dirty="0">
              <a:latin typeface="Consolas" panose="020B0609020204030204" pitchFamily="49" charset="0"/>
            </a:endParaRPr>
          </a:p>
          <a:p>
            <a:pPr marL="0" indent="0">
              <a:buNone/>
            </a:pPr>
            <a:r>
              <a:rPr lang="en-GB" dirty="0">
                <a:latin typeface="Courier New" panose="02070309020205020404" pitchFamily="49" charset="0"/>
                <a:cs typeface="Courier New" panose="02070309020205020404" pitchFamily="49" charset="0"/>
              </a:rPr>
              <a:t># Create database and open database </a:t>
            </a:r>
          </a:p>
          <a:p>
            <a:pPr marL="0" indent="0">
              <a:buNone/>
            </a:pPr>
            <a:r>
              <a:rPr lang="en-GB" dirty="0">
                <a:latin typeface="Consolas" panose="020B0609020204030204" pitchFamily="49" charset="0"/>
              </a:rPr>
              <a:t>conn </a:t>
            </a:r>
            <a:r>
              <a:rPr lang="en-GB" b="1" dirty="0">
                <a:latin typeface="Consolas" panose="020B0609020204030204" pitchFamily="49" charset="0"/>
              </a:rPr>
              <a:t>=</a:t>
            </a:r>
            <a:r>
              <a:rPr lang="en-GB" dirty="0">
                <a:latin typeface="Consolas" panose="020B0609020204030204" pitchFamily="49" charset="0"/>
              </a:rPr>
              <a:t> sqlite3</a:t>
            </a:r>
            <a:r>
              <a:rPr lang="en-GB" b="1" dirty="0">
                <a:latin typeface="Consolas" panose="020B0609020204030204" pitchFamily="49" charset="0"/>
              </a:rPr>
              <a:t>.</a:t>
            </a:r>
            <a:r>
              <a:rPr lang="en-GB" dirty="0">
                <a:latin typeface="Consolas" panose="020B0609020204030204" pitchFamily="49" charset="0"/>
              </a:rPr>
              <a:t>connect</a:t>
            </a:r>
            <a:r>
              <a:rPr lang="en-GB" b="1" dirty="0">
                <a:latin typeface="Consolas" panose="020B0609020204030204" pitchFamily="49" charset="0"/>
              </a:rPr>
              <a:t>(</a:t>
            </a:r>
            <a:r>
              <a:rPr lang="en-GB" dirty="0">
                <a:latin typeface="Consolas" panose="020B0609020204030204" pitchFamily="49" charset="0"/>
              </a:rPr>
              <a:t>'</a:t>
            </a:r>
            <a:r>
              <a:rPr lang="en-GB" dirty="0" err="1">
                <a:latin typeface="Consolas" panose="020B0609020204030204" pitchFamily="49" charset="0"/>
              </a:rPr>
              <a:t>database.db</a:t>
            </a:r>
            <a:r>
              <a:rPr lang="en-GB" dirty="0">
                <a:latin typeface="Consolas" panose="020B0609020204030204" pitchFamily="49" charset="0"/>
              </a:rPr>
              <a:t>’</a:t>
            </a:r>
            <a:r>
              <a:rPr lang="en-GB" b="1" dirty="0">
                <a:latin typeface="Consolas" panose="020B0609020204030204" pitchFamily="49" charset="0"/>
              </a:rPr>
              <a:t>)</a:t>
            </a:r>
            <a:r>
              <a:rPr lang="en-GB" dirty="0">
                <a:latin typeface="Consolas" panose="020B0609020204030204" pitchFamily="49" charset="0"/>
              </a:rPr>
              <a:t> </a:t>
            </a:r>
          </a:p>
          <a:p>
            <a:pPr marL="0" indent="0">
              <a:buNone/>
            </a:pPr>
            <a:r>
              <a:rPr lang="en-GB" dirty="0" err="1">
                <a:latin typeface="Consolas" panose="020B0609020204030204" pitchFamily="49" charset="0"/>
              </a:rPr>
              <a:t>db</a:t>
            </a:r>
            <a:r>
              <a:rPr lang="en-GB" dirty="0">
                <a:latin typeface="Consolas" panose="020B0609020204030204" pitchFamily="49" charset="0"/>
              </a:rPr>
              <a:t> </a:t>
            </a:r>
            <a:r>
              <a:rPr lang="en-GB" b="1" dirty="0">
                <a:latin typeface="Consolas" panose="020B0609020204030204" pitchFamily="49" charset="0"/>
              </a:rPr>
              <a:t>=</a:t>
            </a:r>
            <a:r>
              <a:rPr lang="en-GB" dirty="0">
                <a:latin typeface="Consolas" panose="020B0609020204030204" pitchFamily="49" charset="0"/>
              </a:rPr>
              <a:t> </a:t>
            </a:r>
            <a:r>
              <a:rPr lang="en-GB" dirty="0" err="1">
                <a:latin typeface="Consolas" panose="020B0609020204030204" pitchFamily="49" charset="0"/>
              </a:rPr>
              <a:t>conn</a:t>
            </a:r>
            <a:r>
              <a:rPr lang="en-GB" b="1" dirty="0" err="1">
                <a:latin typeface="Consolas" panose="020B0609020204030204" pitchFamily="49" charset="0"/>
              </a:rPr>
              <a:t>.</a:t>
            </a:r>
            <a:r>
              <a:rPr lang="en-GB" dirty="0" err="1">
                <a:latin typeface="Consolas" panose="020B0609020204030204" pitchFamily="49" charset="0"/>
              </a:rPr>
              <a:t>cursor</a:t>
            </a:r>
            <a:r>
              <a:rPr lang="en-GB" b="1" dirty="0">
                <a:latin typeface="Consolas" panose="020B0609020204030204" pitchFamily="49" charset="0"/>
              </a:rPr>
              <a:t>()</a:t>
            </a:r>
            <a:r>
              <a:rPr lang="en-GB" dirty="0">
                <a:latin typeface="Consolas" panose="020B0609020204030204" pitchFamily="49" charset="0"/>
              </a:rPr>
              <a:t> </a:t>
            </a:r>
          </a:p>
          <a:p>
            <a:pPr marL="0" indent="0">
              <a:buNone/>
            </a:pPr>
            <a:r>
              <a:rPr lang="en-GB" dirty="0" err="1">
                <a:latin typeface="Consolas" panose="020B0609020204030204" pitchFamily="49" charset="0"/>
              </a:rPr>
              <a:t>db</a:t>
            </a:r>
            <a:r>
              <a:rPr lang="en-GB" b="1" dirty="0" err="1">
                <a:latin typeface="Consolas" panose="020B0609020204030204" pitchFamily="49" charset="0"/>
              </a:rPr>
              <a:t>.</a:t>
            </a:r>
            <a:r>
              <a:rPr lang="en-GB" dirty="0" err="1">
                <a:latin typeface="Consolas" panose="020B0609020204030204" pitchFamily="49" charset="0"/>
              </a:rPr>
              <a:t>execute</a:t>
            </a:r>
            <a:r>
              <a:rPr lang="en-GB" b="1" dirty="0">
                <a:latin typeface="Consolas" panose="020B0609020204030204" pitchFamily="49" charset="0"/>
              </a:rPr>
              <a:t>(</a:t>
            </a:r>
            <a:r>
              <a:rPr lang="en-GB" dirty="0">
                <a:latin typeface="Consolas" panose="020B0609020204030204" pitchFamily="49" charset="0"/>
              </a:rPr>
              <a:t>"PRAGMA </a:t>
            </a:r>
            <a:r>
              <a:rPr lang="en-GB" dirty="0" err="1">
                <a:latin typeface="Consolas" panose="020B0609020204030204" pitchFamily="49" charset="0"/>
              </a:rPr>
              <a:t>foreign_keys</a:t>
            </a:r>
            <a:r>
              <a:rPr lang="en-GB" dirty="0">
                <a:latin typeface="Consolas" panose="020B0609020204030204" pitchFamily="49" charset="0"/>
              </a:rPr>
              <a:t> = ON"</a:t>
            </a:r>
            <a:r>
              <a:rPr lang="en-GB" b="1" dirty="0">
                <a:latin typeface="Consolas" panose="020B0609020204030204" pitchFamily="49" charset="0"/>
              </a:rPr>
              <a:t>)</a:t>
            </a:r>
            <a:endParaRPr lang="en-GB" dirty="0">
              <a:latin typeface="Consolas" panose="020B0609020204030204" pitchFamily="49" charset="0"/>
            </a:endParaRPr>
          </a:p>
          <a:p>
            <a:endParaRPr lang="en-GB" dirty="0"/>
          </a:p>
        </p:txBody>
      </p:sp>
      <p:sp>
        <p:nvSpPr>
          <p:cNvPr id="5" name="TextBox 4">
            <a:extLst>
              <a:ext uri="{FF2B5EF4-FFF2-40B4-BE49-F238E27FC236}">
                <a16:creationId xmlns:a16="http://schemas.microsoft.com/office/drawing/2014/main" id="{33074E2A-EFC4-498B-963D-5F5A65C9E001}"/>
              </a:ext>
            </a:extLst>
          </p:cNvPr>
          <p:cNvSpPr txBox="1"/>
          <p:nvPr/>
        </p:nvSpPr>
        <p:spPr>
          <a:xfrm>
            <a:off x="8020878" y="1630881"/>
            <a:ext cx="3667539" cy="369332"/>
          </a:xfrm>
          <a:prstGeom prst="rect">
            <a:avLst/>
          </a:prstGeom>
          <a:noFill/>
        </p:spPr>
        <p:txBody>
          <a:bodyPr wrap="square">
            <a:spAutoFit/>
          </a:bodyPr>
          <a:lstStyle/>
          <a:p>
            <a:r>
              <a:rPr lang="en-GB" dirty="0">
                <a:hlinkClick r:id="rId2"/>
              </a:rPr>
              <a:t>p</a:t>
            </a:r>
            <a:r>
              <a:rPr lang="en-GB" sz="1800" dirty="0">
                <a:hlinkClick r:id="rId2"/>
              </a:rPr>
              <a:t>ython-sqlite/sd-multi_table.py</a:t>
            </a:r>
            <a:endParaRPr lang="en-GB" dirty="0"/>
          </a:p>
        </p:txBody>
      </p:sp>
    </p:spTree>
    <p:extLst>
      <p:ext uri="{BB962C8B-B14F-4D97-AF65-F5344CB8AC3E}">
        <p14:creationId xmlns:p14="http://schemas.microsoft.com/office/powerpoint/2010/main" val="2541696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A6A4F-140B-45AE-BB2A-5EF5A6566F99}"/>
              </a:ext>
            </a:extLst>
          </p:cNvPr>
          <p:cNvSpPr>
            <a:spLocks noGrp="1"/>
          </p:cNvSpPr>
          <p:nvPr>
            <p:ph type="title"/>
          </p:nvPr>
        </p:nvSpPr>
        <p:spPr/>
        <p:txBody>
          <a:bodyPr>
            <a:normAutofit fontScale="90000"/>
          </a:bodyPr>
          <a:lstStyle/>
          <a:p>
            <a:r>
              <a:rPr lang="en-GB" dirty="0"/>
              <a:t>Create author and books tables</a:t>
            </a:r>
          </a:p>
        </p:txBody>
      </p:sp>
      <p:sp>
        <p:nvSpPr>
          <p:cNvPr id="3" name="Content Placeholder 2">
            <a:extLst>
              <a:ext uri="{FF2B5EF4-FFF2-40B4-BE49-F238E27FC236}">
                <a16:creationId xmlns:a16="http://schemas.microsoft.com/office/drawing/2014/main" id="{9CF57308-A7BE-4827-8A0F-1EA27EDEA762}"/>
              </a:ext>
            </a:extLst>
          </p:cNvPr>
          <p:cNvSpPr>
            <a:spLocks noGrp="1"/>
          </p:cNvSpPr>
          <p:nvPr>
            <p:ph idx="1"/>
          </p:nvPr>
        </p:nvSpPr>
        <p:spPr>
          <a:xfrm>
            <a:off x="427383" y="1415814"/>
            <a:ext cx="6821556" cy="4351338"/>
          </a:xfrm>
          <a:ln>
            <a:solidFill>
              <a:srgbClr val="92D050"/>
            </a:solidFill>
          </a:ln>
        </p:spPr>
        <p:txBody>
          <a:bodyPr>
            <a:normAutofit fontScale="55000" lnSpcReduction="20000"/>
          </a:bodyPr>
          <a:lstStyle/>
          <a:p>
            <a:pPr marL="0" indent="0">
              <a:buNone/>
            </a:pPr>
            <a:r>
              <a:rPr lang="en-GB" dirty="0" err="1">
                <a:latin typeface="Consolas" panose="020B0609020204030204" pitchFamily="49" charset="0"/>
              </a:rPr>
              <a:t>db</a:t>
            </a:r>
            <a:r>
              <a:rPr lang="en-GB" b="1" dirty="0" err="1">
                <a:latin typeface="Consolas" panose="020B0609020204030204" pitchFamily="49" charset="0"/>
              </a:rPr>
              <a:t>.</a:t>
            </a:r>
            <a:r>
              <a:rPr lang="en-GB" dirty="0" err="1">
                <a:latin typeface="Consolas" panose="020B0609020204030204" pitchFamily="49" charset="0"/>
              </a:rPr>
              <a:t>execute</a:t>
            </a:r>
            <a:r>
              <a:rPr lang="en-GB" b="1" dirty="0">
                <a:latin typeface="Consolas" panose="020B0609020204030204" pitchFamily="49" charset="0"/>
              </a:rPr>
              <a:t>(</a:t>
            </a:r>
            <a:r>
              <a:rPr lang="en-GB" dirty="0">
                <a:latin typeface="Consolas" panose="020B0609020204030204" pitchFamily="49" charset="0"/>
              </a:rPr>
              <a:t>"""CREATE TABLE authors(</a:t>
            </a:r>
          </a:p>
          <a:p>
            <a:pPr marL="0" indent="0">
              <a:buNone/>
            </a:pPr>
            <a:r>
              <a:rPr lang="en-GB" dirty="0">
                <a:latin typeface="Consolas" panose="020B0609020204030204" pitchFamily="49" charset="0"/>
              </a:rPr>
              <a:t>            </a:t>
            </a:r>
            <a:r>
              <a:rPr lang="en-GB" b="1" dirty="0" err="1">
                <a:latin typeface="Consolas" panose="020B0609020204030204" pitchFamily="49" charset="0"/>
              </a:rPr>
              <a:t>author_ID</a:t>
            </a:r>
            <a:r>
              <a:rPr lang="en-GB" b="1" dirty="0">
                <a:latin typeface="Consolas" panose="020B0609020204030204" pitchFamily="49" charset="0"/>
              </a:rPr>
              <a:t> INTEGER PRIMARY KEY</a:t>
            </a:r>
            <a:r>
              <a:rPr lang="en-GB" dirty="0">
                <a:latin typeface="Consolas" panose="020B0609020204030204" pitchFamily="49" charset="0"/>
              </a:rPr>
              <a:t>, </a:t>
            </a:r>
          </a:p>
          <a:p>
            <a:pPr marL="0" indent="0">
              <a:buNone/>
            </a:pPr>
            <a:r>
              <a:rPr lang="en-GB" dirty="0">
                <a:latin typeface="Consolas" panose="020B0609020204030204" pitchFamily="49" charset="0"/>
              </a:rPr>
              <a:t>            </a:t>
            </a:r>
            <a:r>
              <a:rPr lang="en-GB" dirty="0" err="1">
                <a:latin typeface="Consolas" panose="020B0609020204030204" pitchFamily="49" charset="0"/>
              </a:rPr>
              <a:t>firstname</a:t>
            </a:r>
            <a:r>
              <a:rPr lang="en-GB" dirty="0">
                <a:latin typeface="Consolas" panose="020B0609020204030204" pitchFamily="49" charset="0"/>
              </a:rPr>
              <a:t> TEXT,</a:t>
            </a:r>
          </a:p>
          <a:p>
            <a:pPr marL="0" indent="0">
              <a:buNone/>
            </a:pPr>
            <a:r>
              <a:rPr lang="en-GB" dirty="0">
                <a:latin typeface="Consolas" panose="020B0609020204030204" pitchFamily="49" charset="0"/>
              </a:rPr>
              <a:t>	    surname TEXT,</a:t>
            </a:r>
          </a:p>
          <a:p>
            <a:pPr marL="0" indent="0">
              <a:buNone/>
            </a:pPr>
            <a:r>
              <a:rPr lang="en-GB" dirty="0">
                <a:latin typeface="Consolas" panose="020B0609020204030204" pitchFamily="49" charset="0"/>
              </a:rPr>
              <a:t>            agent TEXT)"""</a:t>
            </a:r>
            <a:r>
              <a:rPr lang="en-GB" b="1" dirty="0">
                <a:latin typeface="Consolas" panose="020B0609020204030204" pitchFamily="49" charset="0"/>
              </a:rPr>
              <a:t>)</a:t>
            </a:r>
            <a:r>
              <a:rPr lang="en-GB" dirty="0">
                <a:latin typeface="Consolas" panose="020B0609020204030204" pitchFamily="49" charset="0"/>
              </a:rPr>
              <a:t> </a:t>
            </a:r>
          </a:p>
          <a:p>
            <a:pPr marL="0" indent="0">
              <a:buNone/>
            </a:pPr>
            <a:endParaRPr lang="en-GB" dirty="0">
              <a:latin typeface="Consolas" panose="020B0609020204030204" pitchFamily="49" charset="0"/>
            </a:endParaRPr>
          </a:p>
          <a:p>
            <a:pPr marL="0" indent="0">
              <a:buNone/>
            </a:pPr>
            <a:r>
              <a:rPr lang="en-GB" dirty="0" err="1">
                <a:latin typeface="Consolas" panose="020B0609020204030204" pitchFamily="49" charset="0"/>
              </a:rPr>
              <a:t>db</a:t>
            </a:r>
            <a:r>
              <a:rPr lang="en-GB" b="1" dirty="0" err="1">
                <a:latin typeface="Consolas" panose="020B0609020204030204" pitchFamily="49" charset="0"/>
              </a:rPr>
              <a:t>.</a:t>
            </a:r>
            <a:r>
              <a:rPr lang="en-GB" dirty="0" err="1">
                <a:latin typeface="Consolas" panose="020B0609020204030204" pitchFamily="49" charset="0"/>
              </a:rPr>
              <a:t>execute</a:t>
            </a:r>
            <a:r>
              <a:rPr lang="en-GB" b="1" dirty="0">
                <a:latin typeface="Consolas" panose="020B0609020204030204" pitchFamily="49" charset="0"/>
              </a:rPr>
              <a:t>(</a:t>
            </a:r>
            <a:r>
              <a:rPr lang="en-GB" dirty="0">
                <a:latin typeface="Consolas" panose="020B0609020204030204" pitchFamily="49" charset="0"/>
              </a:rPr>
              <a:t>"""CREATE TABLE books(</a:t>
            </a:r>
          </a:p>
          <a:p>
            <a:pPr marL="0" indent="0">
              <a:buNone/>
            </a:pPr>
            <a:r>
              <a:rPr lang="en-GB" dirty="0">
                <a:latin typeface="Consolas" panose="020B0609020204030204" pitchFamily="49" charset="0"/>
              </a:rPr>
              <a:t>            </a:t>
            </a:r>
            <a:r>
              <a:rPr lang="en-GB" dirty="0" err="1">
                <a:latin typeface="Consolas" panose="020B0609020204030204" pitchFamily="49" charset="0"/>
              </a:rPr>
              <a:t>book_ID</a:t>
            </a:r>
            <a:r>
              <a:rPr lang="en-GB" dirty="0">
                <a:latin typeface="Consolas" panose="020B0609020204030204" pitchFamily="49" charset="0"/>
              </a:rPr>
              <a:t> INTEGER PRIMARY KEY, </a:t>
            </a:r>
          </a:p>
          <a:p>
            <a:pPr marL="0" indent="0">
              <a:buNone/>
            </a:pPr>
            <a:r>
              <a:rPr lang="en-GB" dirty="0">
                <a:latin typeface="Consolas" panose="020B0609020204030204" pitchFamily="49" charset="0"/>
              </a:rPr>
              <a:t>            </a:t>
            </a:r>
            <a:r>
              <a:rPr lang="en-GB" dirty="0" err="1">
                <a:latin typeface="Consolas" panose="020B0609020204030204" pitchFamily="49" charset="0"/>
              </a:rPr>
              <a:t>author_ID</a:t>
            </a:r>
            <a:r>
              <a:rPr lang="en-GB" dirty="0">
                <a:latin typeface="Consolas" panose="020B0609020204030204" pitchFamily="49" charset="0"/>
              </a:rPr>
              <a:t> INTEGER, </a:t>
            </a:r>
          </a:p>
          <a:p>
            <a:pPr marL="0" indent="0">
              <a:buNone/>
            </a:pPr>
            <a:r>
              <a:rPr lang="en-GB" dirty="0">
                <a:latin typeface="Consolas" panose="020B0609020204030204" pitchFamily="49" charset="0"/>
              </a:rPr>
              <a:t>            title TEXT, </a:t>
            </a:r>
          </a:p>
          <a:p>
            <a:pPr marL="0" indent="0">
              <a:buNone/>
            </a:pPr>
            <a:r>
              <a:rPr lang="en-GB" dirty="0">
                <a:latin typeface="Consolas" panose="020B0609020204030204" pitchFamily="49" charset="0"/>
              </a:rPr>
              <a:t>            year INTEGER, </a:t>
            </a:r>
          </a:p>
          <a:p>
            <a:pPr marL="0" indent="0">
              <a:buNone/>
            </a:pPr>
            <a:r>
              <a:rPr lang="en-GB" dirty="0">
                <a:latin typeface="Consolas" panose="020B0609020204030204" pitchFamily="49" charset="0"/>
              </a:rPr>
              <a:t>            publisher TEXT, </a:t>
            </a:r>
          </a:p>
          <a:p>
            <a:pPr marL="0" indent="0">
              <a:buNone/>
            </a:pPr>
            <a:r>
              <a:rPr lang="en-GB" dirty="0">
                <a:latin typeface="Consolas" panose="020B0609020204030204" pitchFamily="49" charset="0"/>
              </a:rPr>
              <a:t>            </a:t>
            </a:r>
            <a:r>
              <a:rPr lang="en-GB" b="1" dirty="0">
                <a:latin typeface="Consolas" panose="020B0609020204030204" pitchFamily="49" charset="0"/>
              </a:rPr>
              <a:t>FOREIGN KEY (</a:t>
            </a:r>
            <a:r>
              <a:rPr lang="en-GB" b="1" dirty="0" err="1">
                <a:latin typeface="Consolas" panose="020B0609020204030204" pitchFamily="49" charset="0"/>
              </a:rPr>
              <a:t>author_ID</a:t>
            </a:r>
            <a:r>
              <a:rPr lang="en-GB" b="1" dirty="0">
                <a:latin typeface="Consolas" panose="020B0609020204030204" pitchFamily="49" charset="0"/>
              </a:rPr>
              <a:t>) REFERENCES </a:t>
            </a:r>
          </a:p>
          <a:p>
            <a:pPr marL="0" indent="0">
              <a:buNone/>
            </a:pPr>
            <a:r>
              <a:rPr lang="en-GB" dirty="0">
                <a:latin typeface="Consolas" panose="020B0609020204030204" pitchFamily="49" charset="0"/>
              </a:rPr>
              <a:t>            authors(</a:t>
            </a:r>
            <a:r>
              <a:rPr lang="en-GB" dirty="0" err="1">
                <a:latin typeface="Consolas" panose="020B0609020204030204" pitchFamily="49" charset="0"/>
              </a:rPr>
              <a:t>author_ID</a:t>
            </a:r>
            <a:r>
              <a:rPr lang="en-GB" dirty="0">
                <a:latin typeface="Consolas" panose="020B0609020204030204" pitchFamily="49" charset="0"/>
              </a:rPr>
              <a:t>) on DELETE CASCADE)"""</a:t>
            </a:r>
            <a:r>
              <a:rPr lang="en-GB" b="1" dirty="0">
                <a:latin typeface="Consolas" panose="020B0609020204030204" pitchFamily="49" charset="0"/>
              </a:rPr>
              <a:t>)</a:t>
            </a:r>
            <a:endParaRPr lang="en-GB" dirty="0">
              <a:latin typeface="Consolas" panose="020B0609020204030204" pitchFamily="49" charset="0"/>
            </a:endParaRPr>
          </a:p>
          <a:p>
            <a:endParaRPr lang="en-GB" dirty="0"/>
          </a:p>
        </p:txBody>
      </p:sp>
      <p:graphicFrame>
        <p:nvGraphicFramePr>
          <p:cNvPr id="4" name="Content Placeholder 3">
            <a:extLst>
              <a:ext uri="{FF2B5EF4-FFF2-40B4-BE49-F238E27FC236}">
                <a16:creationId xmlns:a16="http://schemas.microsoft.com/office/drawing/2014/main" id="{D66709E8-1348-47AD-8B29-9FF5EAF4D1E9}"/>
              </a:ext>
            </a:extLst>
          </p:cNvPr>
          <p:cNvGraphicFramePr>
            <a:graphicFrameLocks/>
          </p:cNvGraphicFramePr>
          <p:nvPr>
            <p:extLst>
              <p:ext uri="{D42A27DB-BD31-4B8C-83A1-F6EECF244321}">
                <p14:modId xmlns:p14="http://schemas.microsoft.com/office/powerpoint/2010/main" val="192232957"/>
              </p:ext>
            </p:extLst>
          </p:nvPr>
        </p:nvGraphicFramePr>
        <p:xfrm>
          <a:off x="7697454" y="1790291"/>
          <a:ext cx="1830859" cy="1854200"/>
        </p:xfrm>
        <a:graphic>
          <a:graphicData uri="http://schemas.openxmlformats.org/drawingml/2006/table">
            <a:tbl>
              <a:tblPr firstRow="1" bandRow="1">
                <a:tableStyleId>{5940675A-B579-460E-94D1-54222C63F5DA}</a:tableStyleId>
              </a:tblPr>
              <a:tblGrid>
                <a:gridCol w="1830859">
                  <a:extLst>
                    <a:ext uri="{9D8B030D-6E8A-4147-A177-3AD203B41FA5}">
                      <a16:colId xmlns:a16="http://schemas.microsoft.com/office/drawing/2014/main" val="1046969977"/>
                    </a:ext>
                  </a:extLst>
                </a:gridCol>
              </a:tblGrid>
              <a:tr h="370840">
                <a:tc>
                  <a:txBody>
                    <a:bodyPr/>
                    <a:lstStyle/>
                    <a:p>
                      <a:r>
                        <a:rPr lang="en-GB" b="1" dirty="0"/>
                        <a:t>Author Entity</a:t>
                      </a:r>
                    </a:p>
                  </a:txBody>
                  <a:tcPr/>
                </a:tc>
                <a:extLst>
                  <a:ext uri="{0D108BD9-81ED-4DB2-BD59-A6C34878D82A}">
                    <a16:rowId xmlns:a16="http://schemas.microsoft.com/office/drawing/2014/main" val="167220856"/>
                  </a:ext>
                </a:extLst>
              </a:tr>
              <a:tr h="370840">
                <a:tc>
                  <a:txBody>
                    <a:bodyPr/>
                    <a:lstStyle/>
                    <a:p>
                      <a:r>
                        <a:rPr lang="en-GB" dirty="0"/>
                        <a:t>AuthorID</a:t>
                      </a:r>
                    </a:p>
                  </a:txBody>
                  <a:tcPr/>
                </a:tc>
                <a:extLst>
                  <a:ext uri="{0D108BD9-81ED-4DB2-BD59-A6C34878D82A}">
                    <a16:rowId xmlns:a16="http://schemas.microsoft.com/office/drawing/2014/main" val="2464521983"/>
                  </a:ext>
                </a:extLst>
              </a:tr>
              <a:tr h="370840">
                <a:tc>
                  <a:txBody>
                    <a:bodyPr/>
                    <a:lstStyle/>
                    <a:p>
                      <a:r>
                        <a:rPr lang="en-GB" dirty="0"/>
                        <a:t>Surname</a:t>
                      </a:r>
                    </a:p>
                  </a:txBody>
                  <a:tcPr/>
                </a:tc>
                <a:extLst>
                  <a:ext uri="{0D108BD9-81ED-4DB2-BD59-A6C34878D82A}">
                    <a16:rowId xmlns:a16="http://schemas.microsoft.com/office/drawing/2014/main" val="4267673524"/>
                  </a:ext>
                </a:extLst>
              </a:tr>
              <a:tr h="370840">
                <a:tc>
                  <a:txBody>
                    <a:bodyPr/>
                    <a:lstStyle/>
                    <a:p>
                      <a:r>
                        <a:rPr lang="en-GB" dirty="0"/>
                        <a:t>Firstname</a:t>
                      </a:r>
                    </a:p>
                  </a:txBody>
                  <a:tcPr/>
                </a:tc>
                <a:extLst>
                  <a:ext uri="{0D108BD9-81ED-4DB2-BD59-A6C34878D82A}">
                    <a16:rowId xmlns:a16="http://schemas.microsoft.com/office/drawing/2014/main" val="2878182715"/>
                  </a:ext>
                </a:extLst>
              </a:tr>
              <a:tr h="370840">
                <a:tc>
                  <a:txBody>
                    <a:bodyPr/>
                    <a:lstStyle/>
                    <a:p>
                      <a:r>
                        <a:rPr lang="en-GB" dirty="0"/>
                        <a:t>Agent</a:t>
                      </a:r>
                    </a:p>
                  </a:txBody>
                  <a:tcPr/>
                </a:tc>
                <a:extLst>
                  <a:ext uri="{0D108BD9-81ED-4DB2-BD59-A6C34878D82A}">
                    <a16:rowId xmlns:a16="http://schemas.microsoft.com/office/drawing/2014/main" val="546449273"/>
                  </a:ext>
                </a:extLst>
              </a:tr>
            </a:tbl>
          </a:graphicData>
        </a:graphic>
      </p:graphicFrame>
      <p:graphicFrame>
        <p:nvGraphicFramePr>
          <p:cNvPr id="5" name="Content Placeholder 3">
            <a:extLst>
              <a:ext uri="{FF2B5EF4-FFF2-40B4-BE49-F238E27FC236}">
                <a16:creationId xmlns:a16="http://schemas.microsoft.com/office/drawing/2014/main" id="{71B755D2-8665-4179-A1FF-34B9AE94F7C5}"/>
              </a:ext>
            </a:extLst>
          </p:cNvPr>
          <p:cNvGraphicFramePr>
            <a:graphicFrameLocks/>
          </p:cNvGraphicFramePr>
          <p:nvPr>
            <p:extLst>
              <p:ext uri="{D42A27DB-BD31-4B8C-83A1-F6EECF244321}">
                <p14:modId xmlns:p14="http://schemas.microsoft.com/office/powerpoint/2010/main" val="518247887"/>
              </p:ext>
            </p:extLst>
          </p:nvPr>
        </p:nvGraphicFramePr>
        <p:xfrm>
          <a:off x="10155559" y="1090848"/>
          <a:ext cx="1830859" cy="2225040"/>
        </p:xfrm>
        <a:graphic>
          <a:graphicData uri="http://schemas.openxmlformats.org/drawingml/2006/table">
            <a:tbl>
              <a:tblPr firstRow="1" bandRow="1">
                <a:tableStyleId>{5940675A-B579-460E-94D1-54222C63F5DA}</a:tableStyleId>
              </a:tblPr>
              <a:tblGrid>
                <a:gridCol w="1830859">
                  <a:extLst>
                    <a:ext uri="{9D8B030D-6E8A-4147-A177-3AD203B41FA5}">
                      <a16:colId xmlns:a16="http://schemas.microsoft.com/office/drawing/2014/main" val="1046969977"/>
                    </a:ext>
                  </a:extLst>
                </a:gridCol>
              </a:tblGrid>
              <a:tr h="370840">
                <a:tc>
                  <a:txBody>
                    <a:bodyPr/>
                    <a:lstStyle/>
                    <a:p>
                      <a:r>
                        <a:rPr lang="en-GB" b="1" dirty="0"/>
                        <a:t>Book Entity</a:t>
                      </a:r>
                    </a:p>
                  </a:txBody>
                  <a:tcPr/>
                </a:tc>
                <a:extLst>
                  <a:ext uri="{0D108BD9-81ED-4DB2-BD59-A6C34878D82A}">
                    <a16:rowId xmlns:a16="http://schemas.microsoft.com/office/drawing/2014/main" val="167220856"/>
                  </a:ext>
                </a:extLst>
              </a:tr>
              <a:tr h="370840">
                <a:tc>
                  <a:txBody>
                    <a:bodyPr/>
                    <a:lstStyle/>
                    <a:p>
                      <a:r>
                        <a:rPr lang="en-GB" dirty="0"/>
                        <a:t>BookID</a:t>
                      </a:r>
                    </a:p>
                  </a:txBody>
                  <a:tcPr/>
                </a:tc>
                <a:extLst>
                  <a:ext uri="{0D108BD9-81ED-4DB2-BD59-A6C34878D82A}">
                    <a16:rowId xmlns:a16="http://schemas.microsoft.com/office/drawing/2014/main" val="2464521983"/>
                  </a:ext>
                </a:extLst>
              </a:tr>
              <a:tr h="370840">
                <a:tc>
                  <a:txBody>
                    <a:bodyPr/>
                    <a:lstStyle/>
                    <a:p>
                      <a:r>
                        <a:rPr lang="en-GB" dirty="0"/>
                        <a:t>Title</a:t>
                      </a:r>
                    </a:p>
                  </a:txBody>
                  <a:tcPr/>
                </a:tc>
                <a:extLst>
                  <a:ext uri="{0D108BD9-81ED-4DB2-BD59-A6C34878D82A}">
                    <a16:rowId xmlns:a16="http://schemas.microsoft.com/office/drawing/2014/main" val="4267673524"/>
                  </a:ext>
                </a:extLst>
              </a:tr>
              <a:tr h="370840">
                <a:tc>
                  <a:txBody>
                    <a:bodyPr/>
                    <a:lstStyle/>
                    <a:p>
                      <a:r>
                        <a:rPr lang="en-GB" dirty="0"/>
                        <a:t>AuthorID</a:t>
                      </a:r>
                    </a:p>
                  </a:txBody>
                  <a:tcPr/>
                </a:tc>
                <a:extLst>
                  <a:ext uri="{0D108BD9-81ED-4DB2-BD59-A6C34878D82A}">
                    <a16:rowId xmlns:a16="http://schemas.microsoft.com/office/drawing/2014/main" val="2878182715"/>
                  </a:ext>
                </a:extLst>
              </a:tr>
              <a:tr h="370840">
                <a:tc>
                  <a:txBody>
                    <a:bodyPr/>
                    <a:lstStyle/>
                    <a:p>
                      <a:r>
                        <a:rPr lang="en-GB" dirty="0"/>
                        <a:t>Publisher</a:t>
                      </a:r>
                    </a:p>
                  </a:txBody>
                  <a:tcPr/>
                </a:tc>
                <a:extLst>
                  <a:ext uri="{0D108BD9-81ED-4DB2-BD59-A6C34878D82A}">
                    <a16:rowId xmlns:a16="http://schemas.microsoft.com/office/drawing/2014/main" val="546449273"/>
                  </a:ext>
                </a:extLst>
              </a:tr>
              <a:tr h="370840">
                <a:tc>
                  <a:txBody>
                    <a:bodyPr/>
                    <a:lstStyle/>
                    <a:p>
                      <a:r>
                        <a:rPr lang="en-GB" dirty="0"/>
                        <a:t>Year</a:t>
                      </a:r>
                    </a:p>
                  </a:txBody>
                  <a:tcPr/>
                </a:tc>
                <a:extLst>
                  <a:ext uri="{0D108BD9-81ED-4DB2-BD59-A6C34878D82A}">
                    <a16:rowId xmlns:a16="http://schemas.microsoft.com/office/drawing/2014/main" val="3951338869"/>
                  </a:ext>
                </a:extLst>
              </a:tr>
            </a:tbl>
          </a:graphicData>
        </a:graphic>
      </p:graphicFrame>
      <p:sp>
        <p:nvSpPr>
          <p:cNvPr id="6" name="TextBox 5">
            <a:extLst>
              <a:ext uri="{FF2B5EF4-FFF2-40B4-BE49-F238E27FC236}">
                <a16:creationId xmlns:a16="http://schemas.microsoft.com/office/drawing/2014/main" id="{DB227134-0FD2-42E6-A8AA-B7B4332476CB}"/>
              </a:ext>
            </a:extLst>
          </p:cNvPr>
          <p:cNvSpPr txBox="1"/>
          <p:nvPr/>
        </p:nvSpPr>
        <p:spPr>
          <a:xfrm>
            <a:off x="7752521" y="4266199"/>
            <a:ext cx="3486025" cy="1754326"/>
          </a:xfrm>
          <a:prstGeom prst="rect">
            <a:avLst/>
          </a:prstGeom>
          <a:noFill/>
        </p:spPr>
        <p:txBody>
          <a:bodyPr wrap="square" rtlCol="0">
            <a:spAutoFit/>
          </a:bodyPr>
          <a:lstStyle/>
          <a:p>
            <a:endParaRPr lang="en-GB" dirty="0"/>
          </a:p>
          <a:p>
            <a:r>
              <a:rPr lang="en-GB" dirty="0"/>
              <a:t>AuthorID is primary key in Author table and is used to cross reference with the AuthorID in the book table which is the foreign key so the two tables can be linked</a:t>
            </a:r>
          </a:p>
        </p:txBody>
      </p:sp>
      <p:cxnSp>
        <p:nvCxnSpPr>
          <p:cNvPr id="7" name="Straight Connector 6">
            <a:extLst>
              <a:ext uri="{FF2B5EF4-FFF2-40B4-BE49-F238E27FC236}">
                <a16:creationId xmlns:a16="http://schemas.microsoft.com/office/drawing/2014/main" id="{6CCB408F-FC8B-491A-B20D-48B903255D6C}"/>
              </a:ext>
            </a:extLst>
          </p:cNvPr>
          <p:cNvCxnSpPr>
            <a:cxnSpLocks/>
          </p:cNvCxnSpPr>
          <p:nvPr/>
        </p:nvCxnSpPr>
        <p:spPr>
          <a:xfrm>
            <a:off x="9528313" y="2388788"/>
            <a:ext cx="627246" cy="0"/>
          </a:xfrm>
          <a:prstGeom prst="line">
            <a:avLst/>
          </a:prstGeom>
          <a:ln w="57150"/>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4038898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E15D8-8A4E-437B-8080-83F0B96AE26C}"/>
              </a:ext>
            </a:extLst>
          </p:cNvPr>
          <p:cNvSpPr>
            <a:spLocks noGrp="1"/>
          </p:cNvSpPr>
          <p:nvPr>
            <p:ph type="title"/>
          </p:nvPr>
        </p:nvSpPr>
        <p:spPr/>
        <p:txBody>
          <a:bodyPr>
            <a:normAutofit fontScale="90000"/>
          </a:bodyPr>
          <a:lstStyle/>
          <a:p>
            <a:r>
              <a:rPr lang="en-GB" dirty="0"/>
              <a:t>Insert data into authors table</a:t>
            </a:r>
          </a:p>
        </p:txBody>
      </p:sp>
      <p:sp>
        <p:nvSpPr>
          <p:cNvPr id="3" name="Content Placeholder 2">
            <a:extLst>
              <a:ext uri="{FF2B5EF4-FFF2-40B4-BE49-F238E27FC236}">
                <a16:creationId xmlns:a16="http://schemas.microsoft.com/office/drawing/2014/main" id="{C90CF21B-C6ED-47FB-A535-A357FFFC2848}"/>
              </a:ext>
            </a:extLst>
          </p:cNvPr>
          <p:cNvSpPr>
            <a:spLocks noGrp="1"/>
          </p:cNvSpPr>
          <p:nvPr>
            <p:ph idx="1"/>
          </p:nvPr>
        </p:nvSpPr>
        <p:spPr>
          <a:xfrm>
            <a:off x="237067" y="1361799"/>
            <a:ext cx="8403350" cy="4351338"/>
          </a:xfrm>
          <a:ln>
            <a:solidFill>
              <a:srgbClr val="92D050"/>
            </a:solidFill>
          </a:ln>
        </p:spPr>
        <p:txBody>
          <a:bodyPr>
            <a:normAutofit fontScale="85000" lnSpcReduction="20000"/>
          </a:bodyPr>
          <a:lstStyle/>
          <a:p>
            <a:pPr marL="0" indent="0">
              <a:lnSpc>
                <a:spcPct val="150000"/>
              </a:lnSpc>
              <a:buNone/>
            </a:pPr>
            <a:r>
              <a:rPr lang="en-GB" sz="2400" dirty="0" err="1">
                <a:latin typeface="Consolas" panose="020B0609020204030204" pitchFamily="49" charset="0"/>
              </a:rPr>
              <a:t>db</a:t>
            </a:r>
            <a:r>
              <a:rPr lang="en-GB" sz="2400" b="1" dirty="0" err="1">
                <a:latin typeface="Consolas" panose="020B0609020204030204" pitchFamily="49" charset="0"/>
              </a:rPr>
              <a:t>.</a:t>
            </a:r>
            <a:r>
              <a:rPr lang="en-GB" sz="2400" dirty="0" err="1">
                <a:latin typeface="Consolas" panose="020B0609020204030204" pitchFamily="49" charset="0"/>
              </a:rPr>
              <a:t>execute</a:t>
            </a:r>
            <a:r>
              <a:rPr lang="en-GB" sz="2400" b="1" dirty="0">
                <a:latin typeface="Consolas" panose="020B0609020204030204" pitchFamily="49" charset="0"/>
              </a:rPr>
              <a:t>(</a:t>
            </a:r>
            <a:r>
              <a:rPr lang="en-GB" sz="2400" dirty="0">
                <a:latin typeface="Consolas" panose="020B0609020204030204" pitchFamily="49" charset="0"/>
              </a:rPr>
              <a:t>"""INSERT INTO authors </a:t>
            </a:r>
          </a:p>
          <a:p>
            <a:pPr marL="0" indent="0">
              <a:lnSpc>
                <a:spcPct val="150000"/>
              </a:lnSpc>
              <a:buNone/>
            </a:pPr>
            <a:r>
              <a:rPr lang="en-GB" sz="2400" dirty="0">
                <a:latin typeface="Consolas" panose="020B0609020204030204" pitchFamily="49" charset="0"/>
              </a:rPr>
              <a:t>           VALUES(</a:t>
            </a:r>
            <a:r>
              <a:rPr lang="en-GB" sz="2400" dirty="0" err="1">
                <a:latin typeface="Consolas" panose="020B0609020204030204" pitchFamily="49" charset="0"/>
              </a:rPr>
              <a:t>NULL,'JK','Rowling','Neil</a:t>
            </a:r>
            <a:r>
              <a:rPr lang="en-GB" sz="2400" dirty="0">
                <a:latin typeface="Consolas" panose="020B0609020204030204" pitchFamily="49" charset="0"/>
              </a:rPr>
              <a:t> Blair')"""</a:t>
            </a:r>
            <a:r>
              <a:rPr lang="en-GB" sz="2400" b="1" dirty="0">
                <a:latin typeface="Consolas" panose="020B0609020204030204" pitchFamily="49" charset="0"/>
              </a:rPr>
              <a:t>)</a:t>
            </a:r>
            <a:r>
              <a:rPr lang="en-GB" sz="2400" dirty="0">
                <a:latin typeface="Consolas" panose="020B0609020204030204" pitchFamily="49" charset="0"/>
              </a:rPr>
              <a:t> </a:t>
            </a:r>
          </a:p>
          <a:p>
            <a:pPr marL="0" indent="0">
              <a:lnSpc>
                <a:spcPct val="150000"/>
              </a:lnSpc>
              <a:buNone/>
            </a:pPr>
            <a:r>
              <a:rPr lang="en-GB" sz="2400" dirty="0" err="1">
                <a:latin typeface="Consolas" panose="020B0609020204030204" pitchFamily="49" charset="0"/>
              </a:rPr>
              <a:t>db</a:t>
            </a:r>
            <a:r>
              <a:rPr lang="en-GB" sz="2400" b="1" dirty="0" err="1">
                <a:latin typeface="Consolas" panose="020B0609020204030204" pitchFamily="49" charset="0"/>
              </a:rPr>
              <a:t>.</a:t>
            </a:r>
            <a:r>
              <a:rPr lang="en-GB" sz="2400" dirty="0" err="1">
                <a:latin typeface="Consolas" panose="020B0609020204030204" pitchFamily="49" charset="0"/>
              </a:rPr>
              <a:t>execute</a:t>
            </a:r>
            <a:r>
              <a:rPr lang="en-GB" sz="2400" b="1" dirty="0">
                <a:latin typeface="Consolas" panose="020B0609020204030204" pitchFamily="49" charset="0"/>
              </a:rPr>
              <a:t>(</a:t>
            </a:r>
            <a:r>
              <a:rPr lang="en-GB" sz="2400" dirty="0">
                <a:latin typeface="Consolas" panose="020B0609020204030204" pitchFamily="49" charset="0"/>
              </a:rPr>
              <a:t>"""INSERT INTO authors </a:t>
            </a:r>
          </a:p>
          <a:p>
            <a:pPr marL="0" indent="0">
              <a:lnSpc>
                <a:spcPct val="150000"/>
              </a:lnSpc>
              <a:buNone/>
            </a:pPr>
            <a:r>
              <a:rPr lang="en-GB" sz="2400" dirty="0">
                <a:latin typeface="Consolas" panose="020B0609020204030204" pitchFamily="49" charset="0"/>
              </a:rPr>
              <a:t>           VALUES(</a:t>
            </a:r>
            <a:r>
              <a:rPr lang="en-GB" sz="2400" dirty="0" err="1">
                <a:latin typeface="Consolas" panose="020B0609020204030204" pitchFamily="49" charset="0"/>
              </a:rPr>
              <a:t>NULL,'Michael','Morpurgo</a:t>
            </a:r>
            <a:r>
              <a:rPr lang="en-GB" sz="2400" dirty="0">
                <a:latin typeface="Consolas" panose="020B0609020204030204" pitchFamily="49" charset="0"/>
              </a:rPr>
              <a:t>’,</a:t>
            </a:r>
          </a:p>
          <a:p>
            <a:pPr marL="0" indent="0">
              <a:lnSpc>
                <a:spcPct val="150000"/>
              </a:lnSpc>
              <a:buNone/>
            </a:pPr>
            <a:r>
              <a:rPr lang="en-GB" sz="2400" dirty="0">
                <a:latin typeface="Consolas" panose="020B0609020204030204" pitchFamily="49" charset="0"/>
              </a:rPr>
              <a:t>           'David Higham Associates ',')"""</a:t>
            </a:r>
            <a:r>
              <a:rPr lang="en-GB" sz="2400" b="1" dirty="0">
                <a:latin typeface="Consolas" panose="020B0609020204030204" pitchFamily="49" charset="0"/>
              </a:rPr>
              <a:t>)</a:t>
            </a:r>
          </a:p>
          <a:p>
            <a:pPr marL="0" indent="0">
              <a:lnSpc>
                <a:spcPct val="150000"/>
              </a:lnSpc>
              <a:buNone/>
            </a:pPr>
            <a:r>
              <a:rPr lang="en-GB" sz="2400" dirty="0" err="1">
                <a:latin typeface="Consolas" panose="020B0609020204030204" pitchFamily="49" charset="0"/>
              </a:rPr>
              <a:t>db</a:t>
            </a:r>
            <a:r>
              <a:rPr lang="en-GB" sz="2400" b="1" dirty="0" err="1">
                <a:latin typeface="Consolas" panose="020B0609020204030204" pitchFamily="49" charset="0"/>
              </a:rPr>
              <a:t>.</a:t>
            </a:r>
            <a:r>
              <a:rPr lang="en-GB" sz="2400" dirty="0" err="1">
                <a:latin typeface="Consolas" panose="020B0609020204030204" pitchFamily="49" charset="0"/>
              </a:rPr>
              <a:t>execute</a:t>
            </a:r>
            <a:r>
              <a:rPr lang="en-GB" sz="2400" b="1" dirty="0">
                <a:latin typeface="Consolas" panose="020B0609020204030204" pitchFamily="49" charset="0"/>
              </a:rPr>
              <a:t>(</a:t>
            </a:r>
            <a:r>
              <a:rPr lang="en-GB" sz="2400" dirty="0">
                <a:latin typeface="Consolas" panose="020B0609020204030204" pitchFamily="49" charset="0"/>
              </a:rPr>
              <a:t>"""INSERT INTO authors </a:t>
            </a:r>
          </a:p>
          <a:p>
            <a:pPr marL="0" indent="0">
              <a:lnSpc>
                <a:spcPct val="150000"/>
              </a:lnSpc>
              <a:buNone/>
            </a:pPr>
            <a:r>
              <a:rPr lang="en-GB" sz="2400" dirty="0">
                <a:latin typeface="Consolas" panose="020B0609020204030204" pitchFamily="49" charset="0"/>
              </a:rPr>
              <a:t>           VALUES(</a:t>
            </a:r>
            <a:r>
              <a:rPr lang="en-GB" sz="2400" dirty="0" err="1">
                <a:latin typeface="Consolas" panose="020B0609020204030204" pitchFamily="49" charset="0"/>
              </a:rPr>
              <a:t>NULL,'Roald','Dahl</a:t>
            </a:r>
            <a:r>
              <a:rPr lang="en-GB" sz="2400" dirty="0">
                <a:latin typeface="Consolas" panose="020B0609020204030204" pitchFamily="49" charset="0"/>
              </a:rPr>
              <a:t>’,</a:t>
            </a:r>
          </a:p>
          <a:p>
            <a:pPr marL="0" indent="0">
              <a:lnSpc>
                <a:spcPct val="150000"/>
              </a:lnSpc>
              <a:buNone/>
            </a:pPr>
            <a:r>
              <a:rPr lang="en-GB" sz="2400" dirty="0">
                <a:latin typeface="Consolas" panose="020B0609020204030204" pitchFamily="49" charset="0"/>
              </a:rPr>
              <a:t>          'David Higham Associates ')"""</a:t>
            </a:r>
            <a:r>
              <a:rPr lang="en-GB" sz="2400" b="1" dirty="0">
                <a:latin typeface="Consolas" panose="020B0609020204030204" pitchFamily="49" charset="0"/>
              </a:rPr>
              <a:t>)</a:t>
            </a:r>
            <a:endParaRPr lang="en-GB" sz="2400" dirty="0">
              <a:latin typeface="Consolas" panose="020B0609020204030204" pitchFamily="49" charset="0"/>
            </a:endParaRPr>
          </a:p>
          <a:p>
            <a:pPr marL="0" indent="0">
              <a:buNone/>
            </a:pPr>
            <a:endParaRPr lang="en-GB" dirty="0"/>
          </a:p>
        </p:txBody>
      </p:sp>
    </p:spTree>
    <p:extLst>
      <p:ext uri="{BB962C8B-B14F-4D97-AF65-F5344CB8AC3E}">
        <p14:creationId xmlns:p14="http://schemas.microsoft.com/office/powerpoint/2010/main" val="680278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12352-D0F3-4E2C-91F5-1BD88CBCE51D}"/>
              </a:ext>
            </a:extLst>
          </p:cNvPr>
          <p:cNvSpPr>
            <a:spLocks noGrp="1"/>
          </p:cNvSpPr>
          <p:nvPr>
            <p:ph type="title"/>
          </p:nvPr>
        </p:nvSpPr>
        <p:spPr/>
        <p:txBody>
          <a:bodyPr>
            <a:normAutofit fontScale="90000"/>
          </a:bodyPr>
          <a:lstStyle/>
          <a:p>
            <a:r>
              <a:rPr lang="en-GB" dirty="0"/>
              <a:t>Insert data into books table</a:t>
            </a:r>
          </a:p>
        </p:txBody>
      </p:sp>
      <p:sp>
        <p:nvSpPr>
          <p:cNvPr id="3" name="Content Placeholder 2">
            <a:extLst>
              <a:ext uri="{FF2B5EF4-FFF2-40B4-BE49-F238E27FC236}">
                <a16:creationId xmlns:a16="http://schemas.microsoft.com/office/drawing/2014/main" id="{0DCF47D5-2563-4791-AFA7-3B5B1F270BAC}"/>
              </a:ext>
            </a:extLst>
          </p:cNvPr>
          <p:cNvSpPr>
            <a:spLocks noGrp="1"/>
          </p:cNvSpPr>
          <p:nvPr>
            <p:ph idx="1"/>
          </p:nvPr>
        </p:nvSpPr>
        <p:spPr>
          <a:xfrm>
            <a:off x="639418" y="1322042"/>
            <a:ext cx="10068339" cy="4879975"/>
          </a:xfrm>
          <a:ln>
            <a:solidFill>
              <a:srgbClr val="92D050"/>
            </a:solidFill>
          </a:ln>
        </p:spPr>
        <p:txBody>
          <a:bodyPr>
            <a:normAutofit fontScale="70000" lnSpcReduction="20000"/>
          </a:bodyPr>
          <a:lstStyle/>
          <a:p>
            <a:pPr marL="0" indent="0">
              <a:buNone/>
            </a:pPr>
            <a:r>
              <a:rPr lang="en-GB" dirty="0" err="1">
                <a:latin typeface="Consolas" panose="020B0609020204030204" pitchFamily="49" charset="0"/>
              </a:rPr>
              <a:t>db</a:t>
            </a:r>
            <a:r>
              <a:rPr lang="en-GB" b="1" dirty="0" err="1">
                <a:latin typeface="Consolas" panose="020B0609020204030204" pitchFamily="49" charset="0"/>
              </a:rPr>
              <a:t>.</a:t>
            </a:r>
            <a:r>
              <a:rPr lang="en-GB" dirty="0" err="1">
                <a:latin typeface="Consolas" panose="020B0609020204030204" pitchFamily="49" charset="0"/>
              </a:rPr>
              <a:t>execute</a:t>
            </a:r>
            <a:r>
              <a:rPr lang="en-GB" b="1" dirty="0">
                <a:latin typeface="Consolas" panose="020B0609020204030204" pitchFamily="49" charset="0"/>
              </a:rPr>
              <a:t>(</a:t>
            </a:r>
            <a:r>
              <a:rPr lang="en-GB" dirty="0">
                <a:latin typeface="Consolas" panose="020B0609020204030204" pitchFamily="49" charset="0"/>
              </a:rPr>
              <a:t>"""INSERT INTO books </a:t>
            </a:r>
          </a:p>
          <a:p>
            <a:pPr marL="0" indent="0">
              <a:buNone/>
            </a:pPr>
            <a:r>
              <a:rPr lang="en-GB" dirty="0">
                <a:latin typeface="Consolas" panose="020B0609020204030204" pitchFamily="49" charset="0"/>
              </a:rPr>
              <a:t>            VALUES(1,1,'Harry Potter and the Order  </a:t>
            </a:r>
          </a:p>
          <a:p>
            <a:pPr marL="0" indent="0">
              <a:buNone/>
            </a:pPr>
            <a:r>
              <a:rPr lang="en-GB" dirty="0">
                <a:latin typeface="Consolas" panose="020B0609020204030204" pitchFamily="49" charset="0"/>
              </a:rPr>
              <a:t>            of the Phoenix',2003,'Bloomsbury')"""</a:t>
            </a:r>
            <a:r>
              <a:rPr lang="en-GB" b="1" dirty="0">
                <a:latin typeface="Consolas" panose="020B0609020204030204" pitchFamily="49" charset="0"/>
              </a:rPr>
              <a:t>)</a:t>
            </a:r>
            <a:r>
              <a:rPr lang="en-GB" dirty="0">
                <a:latin typeface="Consolas" panose="020B0609020204030204" pitchFamily="49" charset="0"/>
              </a:rPr>
              <a:t> </a:t>
            </a:r>
          </a:p>
          <a:p>
            <a:pPr marL="0" indent="0">
              <a:buNone/>
            </a:pPr>
            <a:r>
              <a:rPr lang="en-GB" dirty="0" err="1">
                <a:latin typeface="Consolas" panose="020B0609020204030204" pitchFamily="49" charset="0"/>
              </a:rPr>
              <a:t>db</a:t>
            </a:r>
            <a:r>
              <a:rPr lang="en-GB" b="1" dirty="0" err="1">
                <a:latin typeface="Consolas" panose="020B0609020204030204" pitchFamily="49" charset="0"/>
              </a:rPr>
              <a:t>.</a:t>
            </a:r>
            <a:r>
              <a:rPr lang="en-GB" dirty="0" err="1">
                <a:latin typeface="Consolas" panose="020B0609020204030204" pitchFamily="49" charset="0"/>
              </a:rPr>
              <a:t>execute</a:t>
            </a:r>
            <a:r>
              <a:rPr lang="en-GB" b="1" dirty="0">
                <a:latin typeface="Consolas" panose="020B0609020204030204" pitchFamily="49" charset="0"/>
              </a:rPr>
              <a:t>(</a:t>
            </a:r>
            <a:r>
              <a:rPr lang="en-GB" dirty="0">
                <a:latin typeface="Consolas" panose="020B0609020204030204" pitchFamily="49" charset="0"/>
              </a:rPr>
              <a:t>"""INSERT INTO books </a:t>
            </a:r>
          </a:p>
          <a:p>
            <a:pPr marL="0" indent="0">
              <a:buNone/>
            </a:pPr>
            <a:r>
              <a:rPr lang="en-GB" dirty="0">
                <a:latin typeface="Consolas" panose="020B0609020204030204" pitchFamily="49" charset="0"/>
              </a:rPr>
              <a:t>           VALUES(2,1,'Fantastic Beasts and where to</a:t>
            </a:r>
          </a:p>
          <a:p>
            <a:pPr marL="0" indent="0">
              <a:buNone/>
            </a:pPr>
            <a:r>
              <a:rPr lang="en-GB" dirty="0">
                <a:latin typeface="Consolas" panose="020B0609020204030204" pitchFamily="49" charset="0"/>
              </a:rPr>
              <a:t>           find them',2001,'Bloomsbury')"""</a:t>
            </a:r>
            <a:r>
              <a:rPr lang="en-GB" b="1" dirty="0">
                <a:latin typeface="Consolas" panose="020B0609020204030204" pitchFamily="49" charset="0"/>
              </a:rPr>
              <a:t>)</a:t>
            </a:r>
            <a:r>
              <a:rPr lang="en-GB" dirty="0">
                <a:latin typeface="Consolas" panose="020B0609020204030204" pitchFamily="49" charset="0"/>
              </a:rPr>
              <a:t> </a:t>
            </a:r>
          </a:p>
          <a:p>
            <a:pPr marL="0" indent="0">
              <a:buNone/>
            </a:pPr>
            <a:r>
              <a:rPr lang="en-GB" dirty="0" err="1">
                <a:latin typeface="Consolas" panose="020B0609020204030204" pitchFamily="49" charset="0"/>
              </a:rPr>
              <a:t>db</a:t>
            </a:r>
            <a:r>
              <a:rPr lang="en-GB" b="1" dirty="0" err="1">
                <a:latin typeface="Consolas" panose="020B0609020204030204" pitchFamily="49" charset="0"/>
              </a:rPr>
              <a:t>.</a:t>
            </a:r>
            <a:r>
              <a:rPr lang="en-GB" dirty="0" err="1">
                <a:latin typeface="Consolas" panose="020B0609020204030204" pitchFamily="49" charset="0"/>
              </a:rPr>
              <a:t>execute</a:t>
            </a:r>
            <a:r>
              <a:rPr lang="en-GB" b="1" dirty="0">
                <a:latin typeface="Consolas" panose="020B0609020204030204" pitchFamily="49" charset="0"/>
              </a:rPr>
              <a:t>(</a:t>
            </a:r>
            <a:r>
              <a:rPr lang="en-GB" dirty="0">
                <a:latin typeface="Consolas" panose="020B0609020204030204" pitchFamily="49" charset="0"/>
              </a:rPr>
              <a:t>"""INSERT INTO books </a:t>
            </a:r>
          </a:p>
          <a:p>
            <a:pPr marL="0" indent="0">
              <a:buNone/>
            </a:pPr>
            <a:r>
              <a:rPr lang="en-GB" dirty="0">
                <a:latin typeface="Consolas" panose="020B0609020204030204" pitchFamily="49" charset="0"/>
              </a:rPr>
              <a:t>           VALUES(3,2,'War Horse',1982,'HarperCollins')"""</a:t>
            </a:r>
            <a:r>
              <a:rPr lang="en-GB" b="1" dirty="0">
                <a:latin typeface="Consolas" panose="020B0609020204030204" pitchFamily="49" charset="0"/>
              </a:rPr>
              <a:t>)</a:t>
            </a:r>
            <a:r>
              <a:rPr lang="en-GB" dirty="0">
                <a:latin typeface="Consolas" panose="020B0609020204030204" pitchFamily="49" charset="0"/>
              </a:rPr>
              <a:t> </a:t>
            </a:r>
          </a:p>
          <a:p>
            <a:pPr marL="0" indent="0">
              <a:buNone/>
            </a:pPr>
            <a:r>
              <a:rPr lang="en-GB" dirty="0" err="1">
                <a:latin typeface="Consolas" panose="020B0609020204030204" pitchFamily="49" charset="0"/>
              </a:rPr>
              <a:t>db</a:t>
            </a:r>
            <a:r>
              <a:rPr lang="en-GB" b="1" dirty="0" err="1">
                <a:latin typeface="Consolas" panose="020B0609020204030204" pitchFamily="49" charset="0"/>
              </a:rPr>
              <a:t>.</a:t>
            </a:r>
            <a:r>
              <a:rPr lang="en-GB" dirty="0" err="1">
                <a:latin typeface="Consolas" panose="020B0609020204030204" pitchFamily="49" charset="0"/>
              </a:rPr>
              <a:t>execute</a:t>
            </a:r>
            <a:r>
              <a:rPr lang="en-GB" b="1" dirty="0">
                <a:latin typeface="Consolas" panose="020B0609020204030204" pitchFamily="49" charset="0"/>
              </a:rPr>
              <a:t>(</a:t>
            </a:r>
            <a:r>
              <a:rPr lang="en-GB" dirty="0">
                <a:latin typeface="Consolas" panose="020B0609020204030204" pitchFamily="49" charset="0"/>
              </a:rPr>
              <a:t>"""INSERT INTO books </a:t>
            </a:r>
          </a:p>
          <a:p>
            <a:pPr marL="0" indent="0">
              <a:buNone/>
            </a:pPr>
            <a:r>
              <a:rPr lang="en-GB" dirty="0">
                <a:latin typeface="Consolas" panose="020B0609020204030204" pitchFamily="49" charset="0"/>
              </a:rPr>
              <a:t>           VALUES(4,2,'Private Peacecful',2003,'HarperCollins')"""</a:t>
            </a:r>
            <a:r>
              <a:rPr lang="en-GB" b="1" dirty="0">
                <a:latin typeface="Consolas" panose="020B0609020204030204" pitchFamily="49" charset="0"/>
              </a:rPr>
              <a:t>)</a:t>
            </a:r>
            <a:r>
              <a:rPr lang="en-GB" dirty="0">
                <a:latin typeface="Consolas" panose="020B0609020204030204" pitchFamily="49" charset="0"/>
              </a:rPr>
              <a:t> </a:t>
            </a:r>
          </a:p>
          <a:p>
            <a:pPr marL="0" indent="0">
              <a:buNone/>
            </a:pPr>
            <a:r>
              <a:rPr lang="en-GB" dirty="0" err="1">
                <a:latin typeface="Consolas" panose="020B0609020204030204" pitchFamily="49" charset="0"/>
              </a:rPr>
              <a:t>db</a:t>
            </a:r>
            <a:r>
              <a:rPr lang="en-GB" b="1" dirty="0" err="1">
                <a:latin typeface="Consolas" panose="020B0609020204030204" pitchFamily="49" charset="0"/>
              </a:rPr>
              <a:t>.</a:t>
            </a:r>
            <a:r>
              <a:rPr lang="en-GB" dirty="0" err="1">
                <a:latin typeface="Consolas" panose="020B0609020204030204" pitchFamily="49" charset="0"/>
              </a:rPr>
              <a:t>execute</a:t>
            </a:r>
            <a:r>
              <a:rPr lang="en-GB" b="1" dirty="0">
                <a:latin typeface="Consolas" panose="020B0609020204030204" pitchFamily="49" charset="0"/>
              </a:rPr>
              <a:t>(</a:t>
            </a:r>
            <a:r>
              <a:rPr lang="en-GB" dirty="0">
                <a:latin typeface="Consolas" panose="020B0609020204030204" pitchFamily="49" charset="0"/>
              </a:rPr>
              <a:t>"""INSERT INTO books </a:t>
            </a:r>
          </a:p>
          <a:p>
            <a:pPr marL="0" indent="0">
              <a:buNone/>
            </a:pPr>
            <a:r>
              <a:rPr lang="en-GB" dirty="0">
                <a:latin typeface="Consolas" panose="020B0609020204030204" pitchFamily="49" charset="0"/>
              </a:rPr>
              <a:t>           VALUES(5,3,'Going Solo',1986,'Penguin')"""</a:t>
            </a:r>
            <a:r>
              <a:rPr lang="en-GB" b="1" dirty="0">
                <a:latin typeface="Consolas" panose="020B0609020204030204" pitchFamily="49" charset="0"/>
              </a:rPr>
              <a:t>)</a:t>
            </a:r>
            <a:r>
              <a:rPr lang="en-GB" dirty="0">
                <a:latin typeface="Consolas" panose="020B0609020204030204" pitchFamily="49" charset="0"/>
              </a:rPr>
              <a:t> </a:t>
            </a:r>
          </a:p>
          <a:p>
            <a:pPr marL="0" indent="0">
              <a:buNone/>
            </a:pPr>
            <a:r>
              <a:rPr lang="en-GB" dirty="0" err="1">
                <a:latin typeface="Consolas" panose="020B0609020204030204" pitchFamily="49" charset="0"/>
              </a:rPr>
              <a:t>db</a:t>
            </a:r>
            <a:r>
              <a:rPr lang="en-GB" b="1" dirty="0" err="1">
                <a:latin typeface="Consolas" panose="020B0609020204030204" pitchFamily="49" charset="0"/>
              </a:rPr>
              <a:t>.</a:t>
            </a:r>
            <a:r>
              <a:rPr lang="en-GB" dirty="0" err="1">
                <a:latin typeface="Consolas" panose="020B0609020204030204" pitchFamily="49" charset="0"/>
              </a:rPr>
              <a:t>execute</a:t>
            </a:r>
            <a:r>
              <a:rPr lang="en-GB" b="1" dirty="0">
                <a:latin typeface="Consolas" panose="020B0609020204030204" pitchFamily="49" charset="0"/>
              </a:rPr>
              <a:t>(</a:t>
            </a:r>
            <a:r>
              <a:rPr lang="en-GB" dirty="0">
                <a:latin typeface="Consolas" panose="020B0609020204030204" pitchFamily="49" charset="0"/>
              </a:rPr>
              <a:t>"""INSERT INTO books </a:t>
            </a:r>
          </a:p>
          <a:p>
            <a:pPr marL="0" indent="0">
              <a:buNone/>
            </a:pPr>
            <a:r>
              <a:rPr lang="en-GB" dirty="0">
                <a:latin typeface="Consolas" panose="020B0609020204030204" pitchFamily="49" charset="0"/>
              </a:rPr>
              <a:t>           VALUES(6,3,'The BFG',1982,'Penguin')"""</a:t>
            </a:r>
            <a:r>
              <a:rPr lang="en-GB" b="1" dirty="0">
                <a:latin typeface="Consolas" panose="020B0609020204030204" pitchFamily="49" charset="0"/>
              </a:rPr>
              <a:t>)</a:t>
            </a:r>
            <a:endParaRPr lang="en-GB" dirty="0">
              <a:latin typeface="Consolas" panose="020B0609020204030204" pitchFamily="49" charset="0"/>
            </a:endParaRPr>
          </a:p>
          <a:p>
            <a:pPr marL="0" indent="0">
              <a:buNone/>
            </a:pPr>
            <a:endParaRPr lang="en-GB" dirty="0">
              <a:latin typeface="Consolas" panose="020B0609020204030204" pitchFamily="49" charset="0"/>
            </a:endParaRPr>
          </a:p>
        </p:txBody>
      </p:sp>
    </p:spTree>
    <p:extLst>
      <p:ext uri="{BB962C8B-B14F-4D97-AF65-F5344CB8AC3E}">
        <p14:creationId xmlns:p14="http://schemas.microsoft.com/office/powerpoint/2010/main" val="3187390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A284D-A775-462A-BDD5-B9E813AE324E}"/>
              </a:ext>
            </a:extLst>
          </p:cNvPr>
          <p:cNvSpPr>
            <a:spLocks noGrp="1"/>
          </p:cNvSpPr>
          <p:nvPr>
            <p:ph type="title"/>
          </p:nvPr>
        </p:nvSpPr>
        <p:spPr/>
        <p:txBody>
          <a:bodyPr>
            <a:normAutofit fontScale="90000"/>
          </a:bodyPr>
          <a:lstStyle/>
          <a:p>
            <a:r>
              <a:rPr lang="en-GB" dirty="0"/>
              <a:t>To check the tables use:</a:t>
            </a:r>
          </a:p>
        </p:txBody>
      </p:sp>
      <p:sp>
        <p:nvSpPr>
          <p:cNvPr id="3" name="Content Placeholder 2">
            <a:extLst>
              <a:ext uri="{FF2B5EF4-FFF2-40B4-BE49-F238E27FC236}">
                <a16:creationId xmlns:a16="http://schemas.microsoft.com/office/drawing/2014/main" id="{068DE00C-9E98-432A-ADDA-21373863FA9A}"/>
              </a:ext>
            </a:extLst>
          </p:cNvPr>
          <p:cNvSpPr>
            <a:spLocks noGrp="1"/>
          </p:cNvSpPr>
          <p:nvPr>
            <p:ph idx="1"/>
          </p:nvPr>
        </p:nvSpPr>
        <p:spPr>
          <a:xfrm>
            <a:off x="493644" y="1701647"/>
            <a:ext cx="10515600" cy="1022587"/>
          </a:xfrm>
          <a:ln>
            <a:solidFill>
              <a:srgbClr val="92D050"/>
            </a:solidFill>
          </a:ln>
        </p:spPr>
        <p:txBody>
          <a:bodyPr/>
          <a:lstStyle/>
          <a:p>
            <a:pPr marL="0" indent="0">
              <a:buNone/>
            </a:pPr>
            <a:r>
              <a:rPr lang="en-GB" dirty="0" err="1">
                <a:latin typeface="Courier New" panose="02070309020205020404" pitchFamily="49" charset="0"/>
              </a:rPr>
              <a:t>print_table</a:t>
            </a:r>
            <a:r>
              <a:rPr lang="en-GB" dirty="0">
                <a:latin typeface="Courier New" panose="02070309020205020404" pitchFamily="49" charset="0"/>
              </a:rPr>
              <a:t>("""SELECT * FROM authors""") </a:t>
            </a:r>
            <a:r>
              <a:rPr lang="en-GB" dirty="0" err="1">
                <a:latin typeface="Courier New" panose="02070309020205020404" pitchFamily="49" charset="0"/>
              </a:rPr>
              <a:t>print_table</a:t>
            </a:r>
            <a:r>
              <a:rPr lang="en-GB" dirty="0">
                <a:latin typeface="Courier New" panose="02070309020205020404" pitchFamily="49" charset="0"/>
              </a:rPr>
              <a:t>("""SELECT * FROM books""")</a:t>
            </a:r>
            <a:endParaRPr lang="en-GB" dirty="0"/>
          </a:p>
          <a:p>
            <a:pPr marL="0" indent="0">
              <a:buNone/>
            </a:pPr>
            <a:endParaRPr lang="en-GB" dirty="0"/>
          </a:p>
        </p:txBody>
      </p:sp>
    </p:spTree>
    <p:extLst>
      <p:ext uri="{BB962C8B-B14F-4D97-AF65-F5344CB8AC3E}">
        <p14:creationId xmlns:p14="http://schemas.microsoft.com/office/powerpoint/2010/main" val="23811437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5577</TotalTime>
  <Words>1579</Words>
  <Application>Microsoft Office PowerPoint</Application>
  <PresentationFormat>Widescreen</PresentationFormat>
  <Paragraphs>315</Paragraphs>
  <Slides>18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Calibri</vt:lpstr>
      <vt:lpstr>Calibri Light</vt:lpstr>
      <vt:lpstr>Consolas</vt:lpstr>
      <vt:lpstr>Courier New</vt:lpstr>
      <vt:lpstr>gg sans</vt:lpstr>
      <vt:lpstr>Times New Roman</vt:lpstr>
      <vt:lpstr>Wingdings</vt:lpstr>
      <vt:lpstr>1_Office Theme</vt:lpstr>
      <vt:lpstr>Python and Sqlite: Multi-tables</vt:lpstr>
      <vt:lpstr>Learning objectives</vt:lpstr>
      <vt:lpstr>Multiple Tables</vt:lpstr>
      <vt:lpstr>Database case study: book and author  table</vt:lpstr>
      <vt:lpstr>Multi table database</vt:lpstr>
      <vt:lpstr>Create author and books tables</vt:lpstr>
      <vt:lpstr>Insert data into authors table</vt:lpstr>
      <vt:lpstr>Insert data into books table</vt:lpstr>
      <vt:lpstr>To check the tables use:</vt:lpstr>
      <vt:lpstr>What is the difference between the following select statements?</vt:lpstr>
      <vt:lpstr>Modify</vt:lpstr>
      <vt:lpstr>Selecting data from multiple tables</vt:lpstr>
      <vt:lpstr>Subqueries</vt:lpstr>
      <vt:lpstr>SQL injection</vt:lpstr>
      <vt:lpstr>SQL injection – Database setup</vt:lpstr>
      <vt:lpstr>SQL injection </vt:lpstr>
      <vt:lpstr>SQL injection output</vt:lpstr>
      <vt:lpstr>Make</vt:lpstr>
    </vt:vector>
  </TitlesOfParts>
  <Company>RM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objective</dc:title>
  <dc:creator>Grey William</dc:creator>
  <cp:lastModifiedBy>Chezka Mae Madrona</cp:lastModifiedBy>
  <cp:revision>60</cp:revision>
  <cp:lastPrinted>2016-09-16T11:32:46Z</cp:lastPrinted>
  <dcterms:created xsi:type="dcterms:W3CDTF">2016-09-09T07:37:57Z</dcterms:created>
  <dcterms:modified xsi:type="dcterms:W3CDTF">2025-03-25T10:25:27Z</dcterms:modified>
</cp:coreProperties>
</file>