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329" r:id="rId3"/>
    <p:sldId id="330" r:id="rId4"/>
    <p:sldId id="310" r:id="rId5"/>
    <p:sldId id="332" r:id="rId6"/>
    <p:sldId id="327" r:id="rId7"/>
    <p:sldId id="328" r:id="rId8"/>
    <p:sldId id="331" r:id="rId9"/>
    <p:sldId id="31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0CFC5-1360-4F15-A9B7-05307EB34FB6}" v="1" dt="2023-02-27T14:20:02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 snapToGrid="0">
      <p:cViewPr varScale="1">
        <p:scale>
          <a:sx n="63" d="100"/>
          <a:sy n="63" d="100"/>
        </p:scale>
        <p:origin x="84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3D79A260-6850-4623-A303-FE6E50CEA82C}"/>
    <pc:docChg chg="undo custSel addSld delSld modSld sldOrd">
      <pc:chgData name="William Grey" userId="37b73424-c081-4fc2-b1af-363f4f3fd4f3" providerId="ADAL" clId="{3D79A260-6850-4623-A303-FE6E50CEA82C}" dt="2020-03-03T21:49:54.339" v="2251" actId="20577"/>
      <pc:docMkLst>
        <pc:docMk/>
      </pc:docMkLst>
      <pc:sldChg chg="del">
        <pc:chgData name="William Grey" userId="37b73424-c081-4fc2-b1af-363f4f3fd4f3" providerId="ADAL" clId="{3D79A260-6850-4623-A303-FE6E50CEA82C}" dt="2020-03-03T20:52:28.846" v="27" actId="47"/>
        <pc:sldMkLst>
          <pc:docMk/>
          <pc:sldMk cId="222047521" sldId="280"/>
        </pc:sldMkLst>
      </pc:sldChg>
      <pc:sldChg chg="add del">
        <pc:chgData name="William Grey" userId="37b73424-c081-4fc2-b1af-363f4f3fd4f3" providerId="ADAL" clId="{3D79A260-6850-4623-A303-FE6E50CEA82C}" dt="2020-03-03T20:52:23.550" v="25" actId="47"/>
        <pc:sldMkLst>
          <pc:docMk/>
          <pc:sldMk cId="2103315287" sldId="281"/>
        </pc:sldMkLst>
      </pc:sldChg>
      <pc:sldChg chg="del">
        <pc:chgData name="William Grey" userId="37b73424-c081-4fc2-b1af-363f4f3fd4f3" providerId="ADAL" clId="{3D79A260-6850-4623-A303-FE6E50CEA82C}" dt="2020-03-03T20:52:26.372" v="26" actId="47"/>
        <pc:sldMkLst>
          <pc:docMk/>
          <pc:sldMk cId="2291153444" sldId="283"/>
        </pc:sldMkLst>
      </pc:sldChg>
      <pc:sldChg chg="del">
        <pc:chgData name="William Grey" userId="37b73424-c081-4fc2-b1af-363f4f3fd4f3" providerId="ADAL" clId="{3D79A260-6850-4623-A303-FE6E50CEA82C}" dt="2020-03-03T20:51:58.509" v="9" actId="47"/>
        <pc:sldMkLst>
          <pc:docMk/>
          <pc:sldMk cId="535860712" sldId="284"/>
        </pc:sldMkLst>
      </pc:sldChg>
      <pc:sldChg chg="del">
        <pc:chgData name="William Grey" userId="37b73424-c081-4fc2-b1af-363f4f3fd4f3" providerId="ADAL" clId="{3D79A260-6850-4623-A303-FE6E50CEA82C}" dt="2020-03-03T20:51:59.497" v="12" actId="47"/>
        <pc:sldMkLst>
          <pc:docMk/>
          <pc:sldMk cId="1800105543" sldId="285"/>
        </pc:sldMkLst>
      </pc:sldChg>
      <pc:sldChg chg="add del">
        <pc:chgData name="William Grey" userId="37b73424-c081-4fc2-b1af-363f4f3fd4f3" providerId="ADAL" clId="{3D79A260-6850-4623-A303-FE6E50CEA82C}" dt="2020-03-03T20:52:21.108" v="24" actId="47"/>
        <pc:sldMkLst>
          <pc:docMk/>
          <pc:sldMk cId="3806293640" sldId="287"/>
        </pc:sldMkLst>
      </pc:sldChg>
      <pc:sldChg chg="del">
        <pc:chgData name="William Grey" userId="37b73424-c081-4fc2-b1af-363f4f3fd4f3" providerId="ADAL" clId="{3D79A260-6850-4623-A303-FE6E50CEA82C}" dt="2020-03-03T20:52:00.286" v="14" actId="47"/>
        <pc:sldMkLst>
          <pc:docMk/>
          <pc:sldMk cId="1496305427" sldId="288"/>
        </pc:sldMkLst>
      </pc:sldChg>
      <pc:sldChg chg="add del">
        <pc:chgData name="William Grey" userId="37b73424-c081-4fc2-b1af-363f4f3fd4f3" providerId="ADAL" clId="{3D79A260-6850-4623-A303-FE6E50CEA82C}" dt="2020-03-03T20:52:18.750" v="23" actId="47"/>
        <pc:sldMkLst>
          <pc:docMk/>
          <pc:sldMk cId="2374171420" sldId="289"/>
        </pc:sldMkLst>
      </pc:sldChg>
      <pc:sldChg chg="addSp delSp modSp add del mod">
        <pc:chgData name="William Grey" userId="37b73424-c081-4fc2-b1af-363f4f3fd4f3" providerId="ADAL" clId="{3D79A260-6850-4623-A303-FE6E50CEA82C}" dt="2020-03-03T21:39:49.013" v="1476" actId="14100"/>
        <pc:sldMkLst>
          <pc:docMk/>
          <pc:sldMk cId="2774111782" sldId="290"/>
        </pc:sldMkLst>
        <pc:spChg chg="mod">
          <ac:chgData name="William Grey" userId="37b73424-c081-4fc2-b1af-363f4f3fd4f3" providerId="ADAL" clId="{3D79A260-6850-4623-A303-FE6E50CEA82C}" dt="2020-03-03T20:52:54.298" v="48" actId="27636"/>
          <ac:spMkLst>
            <pc:docMk/>
            <pc:sldMk cId="2774111782" sldId="290"/>
            <ac:spMk id="3" creationId="{D6008274-0FC9-4366-98B9-CBA5E6C7BA06}"/>
          </ac:spMkLst>
        </pc:spChg>
        <pc:spChg chg="mod">
          <ac:chgData name="William Grey" userId="37b73424-c081-4fc2-b1af-363f4f3fd4f3" providerId="ADAL" clId="{3D79A260-6850-4623-A303-FE6E50CEA82C}" dt="2020-03-03T21:39:42.265" v="1474" actId="27636"/>
          <ac:spMkLst>
            <pc:docMk/>
            <pc:sldMk cId="2774111782" sldId="290"/>
            <ac:spMk id="7" creationId="{8E7A59B6-55F2-41C6-9B9C-93A96A513B60}"/>
          </ac:spMkLst>
        </pc:spChg>
        <pc:picChg chg="add del mod">
          <ac:chgData name="William Grey" userId="37b73424-c081-4fc2-b1af-363f4f3fd4f3" providerId="ADAL" clId="{3D79A260-6850-4623-A303-FE6E50CEA82C}" dt="2020-03-03T20:59:08.225" v="146" actId="478"/>
          <ac:picMkLst>
            <pc:docMk/>
            <pc:sldMk cId="2774111782" sldId="290"/>
            <ac:picMk id="2" creationId="{820EE8D3-C113-4E82-A8B9-BF12FE0186BB}"/>
          </ac:picMkLst>
        </pc:picChg>
        <pc:picChg chg="add del mod">
          <ac:chgData name="William Grey" userId="37b73424-c081-4fc2-b1af-363f4f3fd4f3" providerId="ADAL" clId="{3D79A260-6850-4623-A303-FE6E50CEA82C}" dt="2020-03-03T21:39:27.237" v="1469" actId="478"/>
          <ac:picMkLst>
            <pc:docMk/>
            <pc:sldMk cId="2774111782" sldId="290"/>
            <ac:picMk id="4" creationId="{73E4C18F-04B8-40C5-AE30-16A5E3073563}"/>
          </ac:picMkLst>
        </pc:picChg>
        <pc:picChg chg="add mod">
          <ac:chgData name="William Grey" userId="37b73424-c081-4fc2-b1af-363f4f3fd4f3" providerId="ADAL" clId="{3D79A260-6850-4623-A303-FE6E50CEA82C}" dt="2020-03-03T21:39:49.013" v="1476" actId="14100"/>
          <ac:picMkLst>
            <pc:docMk/>
            <pc:sldMk cId="2774111782" sldId="290"/>
            <ac:picMk id="5" creationId="{09B8C0A9-3C89-4167-8AC6-37B52EED5938}"/>
          </ac:picMkLst>
        </pc:picChg>
      </pc:sldChg>
      <pc:sldChg chg="modSp add del mod">
        <pc:chgData name="William Grey" userId="37b73424-c081-4fc2-b1af-363f4f3fd4f3" providerId="ADAL" clId="{3D79A260-6850-4623-A303-FE6E50CEA82C}" dt="2020-03-03T21:25:52.292" v="1424" actId="47"/>
        <pc:sldMkLst>
          <pc:docMk/>
          <pc:sldMk cId="418830921" sldId="291"/>
        </pc:sldMkLst>
        <pc:spChg chg="mod">
          <ac:chgData name="William Grey" userId="37b73424-c081-4fc2-b1af-363f4f3fd4f3" providerId="ADAL" clId="{3D79A260-6850-4623-A303-FE6E50CEA82C}" dt="2020-03-03T20:52:45.797" v="43" actId="27636"/>
          <ac:spMkLst>
            <pc:docMk/>
            <pc:sldMk cId="418830921" sldId="291"/>
            <ac:spMk id="3" creationId="{D6008274-0FC9-4366-98B9-CBA5E6C7BA06}"/>
          </ac:spMkLst>
        </pc:spChg>
        <pc:spChg chg="mod">
          <ac:chgData name="William Grey" userId="37b73424-c081-4fc2-b1af-363f4f3fd4f3" providerId="ADAL" clId="{3D79A260-6850-4623-A303-FE6E50CEA82C}" dt="2020-03-03T20:59:32.660" v="179" actId="20577"/>
          <ac:spMkLst>
            <pc:docMk/>
            <pc:sldMk cId="418830921" sldId="291"/>
            <ac:spMk id="7" creationId="{8E7A59B6-55F2-41C6-9B9C-93A96A513B60}"/>
          </ac:spMkLst>
        </pc:spChg>
      </pc:sldChg>
      <pc:sldChg chg="del">
        <pc:chgData name="William Grey" userId="37b73424-c081-4fc2-b1af-363f4f3fd4f3" providerId="ADAL" clId="{3D79A260-6850-4623-A303-FE6E50CEA82C}" dt="2020-03-03T20:51:59.818" v="13" actId="47"/>
        <pc:sldMkLst>
          <pc:docMk/>
          <pc:sldMk cId="1383067881" sldId="291"/>
        </pc:sldMkLst>
      </pc:sldChg>
      <pc:sldChg chg="modSp add del mod">
        <pc:chgData name="William Grey" userId="37b73424-c081-4fc2-b1af-363f4f3fd4f3" providerId="ADAL" clId="{3D79A260-6850-4623-A303-FE6E50CEA82C}" dt="2020-03-03T21:28:19.438" v="1467" actId="47"/>
        <pc:sldMkLst>
          <pc:docMk/>
          <pc:sldMk cId="657137196" sldId="292"/>
        </pc:sldMkLst>
        <pc:spChg chg="mod">
          <ac:chgData name="William Grey" userId="37b73424-c081-4fc2-b1af-363f4f3fd4f3" providerId="ADAL" clId="{3D79A260-6850-4623-A303-FE6E50CEA82C}" dt="2020-03-03T21:01:47.691" v="396" actId="20577"/>
          <ac:spMkLst>
            <pc:docMk/>
            <pc:sldMk cId="657137196" sldId="292"/>
            <ac:spMk id="7" creationId="{8E7A59B6-55F2-41C6-9B9C-93A96A513B60}"/>
          </ac:spMkLst>
        </pc:spChg>
      </pc:sldChg>
      <pc:sldChg chg="del">
        <pc:chgData name="William Grey" userId="37b73424-c081-4fc2-b1af-363f4f3fd4f3" providerId="ADAL" clId="{3D79A260-6850-4623-A303-FE6E50CEA82C}" dt="2020-03-03T20:51:57.926" v="6" actId="47"/>
        <pc:sldMkLst>
          <pc:docMk/>
          <pc:sldMk cId="1488594667" sldId="292"/>
        </pc:sldMkLst>
      </pc:sldChg>
      <pc:sldChg chg="modSp add del mod ord">
        <pc:chgData name="William Grey" userId="37b73424-c081-4fc2-b1af-363f4f3fd4f3" providerId="ADAL" clId="{3D79A260-6850-4623-A303-FE6E50CEA82C}" dt="2020-03-03T21:28:20.229" v="1468" actId="47"/>
        <pc:sldMkLst>
          <pc:docMk/>
          <pc:sldMk cId="193794346" sldId="293"/>
        </pc:sldMkLst>
        <pc:spChg chg="mod">
          <ac:chgData name="William Grey" userId="37b73424-c081-4fc2-b1af-363f4f3fd4f3" providerId="ADAL" clId="{3D79A260-6850-4623-A303-FE6E50CEA82C}" dt="2020-03-03T21:21:33.164" v="1191" actId="20577"/>
          <ac:spMkLst>
            <pc:docMk/>
            <pc:sldMk cId="193794346" sldId="293"/>
            <ac:spMk id="7" creationId="{8E7A59B6-55F2-41C6-9B9C-93A96A513B60}"/>
          </ac:spMkLst>
        </pc:spChg>
      </pc:sldChg>
      <pc:sldChg chg="modSp add del mod">
        <pc:chgData name="William Grey" userId="37b73424-c081-4fc2-b1af-363f4f3fd4f3" providerId="ADAL" clId="{3D79A260-6850-4623-A303-FE6E50CEA82C}" dt="2020-03-03T21:28:18.271" v="1466" actId="47"/>
        <pc:sldMkLst>
          <pc:docMk/>
          <pc:sldMk cId="400420839" sldId="294"/>
        </pc:sldMkLst>
        <pc:spChg chg="mod">
          <ac:chgData name="William Grey" userId="37b73424-c081-4fc2-b1af-363f4f3fd4f3" providerId="ADAL" clId="{3D79A260-6850-4623-A303-FE6E50CEA82C}" dt="2020-03-03T20:53:19.875" v="79" actId="20577"/>
          <ac:spMkLst>
            <pc:docMk/>
            <pc:sldMk cId="400420839" sldId="294"/>
            <ac:spMk id="7" creationId="{8E7A59B6-55F2-41C6-9B9C-93A96A513B60}"/>
          </ac:spMkLst>
        </pc:spChg>
      </pc:sldChg>
      <pc:sldChg chg="del">
        <pc:chgData name="William Grey" userId="37b73424-c081-4fc2-b1af-363f4f3fd4f3" providerId="ADAL" clId="{3D79A260-6850-4623-A303-FE6E50CEA82C}" dt="2020-03-03T20:51:58.277" v="8" actId="47"/>
        <pc:sldMkLst>
          <pc:docMk/>
          <pc:sldMk cId="4008069216" sldId="294"/>
        </pc:sldMkLst>
      </pc:sldChg>
      <pc:sldChg chg="modSp add mod">
        <pc:chgData name="William Grey" userId="37b73424-c081-4fc2-b1af-363f4f3fd4f3" providerId="ADAL" clId="{3D79A260-6850-4623-A303-FE6E50CEA82C}" dt="2020-03-03T21:01:21.776" v="355" actId="20577"/>
        <pc:sldMkLst>
          <pc:docMk/>
          <pc:sldMk cId="659251271" sldId="295"/>
        </pc:sldMkLst>
        <pc:spChg chg="mod">
          <ac:chgData name="William Grey" userId="37b73424-c081-4fc2-b1af-363f4f3fd4f3" providerId="ADAL" clId="{3D79A260-6850-4623-A303-FE6E50CEA82C}" dt="2020-03-03T20:59:46.800" v="183" actId="20577"/>
          <ac:spMkLst>
            <pc:docMk/>
            <pc:sldMk cId="659251271" sldId="295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01:21.776" v="355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del">
        <pc:chgData name="William Grey" userId="37b73424-c081-4fc2-b1af-363f4f3fd4f3" providerId="ADAL" clId="{3D79A260-6850-4623-A303-FE6E50CEA82C}" dt="2020-03-03T20:51:58.084" v="7" actId="47"/>
        <pc:sldMkLst>
          <pc:docMk/>
          <pc:sldMk cId="2180927697" sldId="295"/>
        </pc:sldMkLst>
      </pc:sldChg>
      <pc:sldChg chg="modSp add mod">
        <pc:chgData name="William Grey" userId="37b73424-c081-4fc2-b1af-363f4f3fd4f3" providerId="ADAL" clId="{3D79A260-6850-4623-A303-FE6E50CEA82C}" dt="2020-03-03T21:40:57.299" v="1505" actId="20577"/>
        <pc:sldMkLst>
          <pc:docMk/>
          <pc:sldMk cId="1651029934" sldId="296"/>
        </pc:sldMkLst>
        <pc:spChg chg="mod">
          <ac:chgData name="William Grey" userId="37b73424-c081-4fc2-b1af-363f4f3fd4f3" providerId="ADAL" clId="{3D79A260-6850-4623-A303-FE6E50CEA82C}" dt="2020-03-03T21:02:57.899" v="403" actId="20577"/>
          <ac:spMkLst>
            <pc:docMk/>
            <pc:sldMk cId="1651029934" sldId="296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40:57.299" v="1505" actId="20577"/>
          <ac:spMkLst>
            <pc:docMk/>
            <pc:sldMk cId="1651029934" sldId="296"/>
            <ac:spMk id="3" creationId="{CDA74CE8-35B0-4F9A-9EC3-4F5D4A91D898}"/>
          </ac:spMkLst>
        </pc:spChg>
      </pc:sldChg>
      <pc:sldChg chg="del">
        <pc:chgData name="William Grey" userId="37b73424-c081-4fc2-b1af-363f4f3fd4f3" providerId="ADAL" clId="{3D79A260-6850-4623-A303-FE6E50CEA82C}" dt="2020-03-03T20:51:58.883" v="11" actId="47"/>
        <pc:sldMkLst>
          <pc:docMk/>
          <pc:sldMk cId="3618105160" sldId="296"/>
        </pc:sldMkLst>
      </pc:sldChg>
      <pc:sldChg chg="addSp modSp add mod">
        <pc:chgData name="William Grey" userId="37b73424-c081-4fc2-b1af-363f4f3fd4f3" providerId="ADAL" clId="{3D79A260-6850-4623-A303-FE6E50CEA82C}" dt="2020-03-03T21:45:09.526" v="1945" actId="14100"/>
        <pc:sldMkLst>
          <pc:docMk/>
          <pc:sldMk cId="1388896629" sldId="297"/>
        </pc:sldMkLst>
        <pc:spChg chg="mod">
          <ac:chgData name="William Grey" userId="37b73424-c081-4fc2-b1af-363f4f3fd4f3" providerId="ADAL" clId="{3D79A260-6850-4623-A303-FE6E50CEA82C}" dt="2020-03-03T21:06:35.856" v="701" actId="20577"/>
          <ac:spMkLst>
            <pc:docMk/>
            <pc:sldMk cId="1388896629" sldId="297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45:09.526" v="1945" actId="14100"/>
          <ac:spMkLst>
            <pc:docMk/>
            <pc:sldMk cId="1388896629" sldId="297"/>
            <ac:spMk id="3" creationId="{CDA74CE8-35B0-4F9A-9EC3-4F5D4A91D898}"/>
          </ac:spMkLst>
        </pc:spChg>
        <pc:picChg chg="add mod">
          <ac:chgData name="William Grey" userId="37b73424-c081-4fc2-b1af-363f4f3fd4f3" providerId="ADAL" clId="{3D79A260-6850-4623-A303-FE6E50CEA82C}" dt="2020-03-03T21:20:51.488" v="1159" actId="1076"/>
          <ac:picMkLst>
            <pc:docMk/>
            <pc:sldMk cId="1388896629" sldId="297"/>
            <ac:picMk id="4" creationId="{97845532-4C6D-43FB-B7BC-CDEF6171645B}"/>
          </ac:picMkLst>
        </pc:picChg>
      </pc:sldChg>
      <pc:sldChg chg="del">
        <pc:chgData name="William Grey" userId="37b73424-c081-4fc2-b1af-363f4f3fd4f3" providerId="ADAL" clId="{3D79A260-6850-4623-A303-FE6E50CEA82C}" dt="2020-03-03T20:51:58.694" v="10" actId="47"/>
        <pc:sldMkLst>
          <pc:docMk/>
          <pc:sldMk cId="2001708530" sldId="297"/>
        </pc:sldMkLst>
      </pc:sldChg>
      <pc:sldChg chg="addSp delSp modSp add mod">
        <pc:chgData name="William Grey" userId="37b73424-c081-4fc2-b1af-363f4f3fd4f3" providerId="ADAL" clId="{3D79A260-6850-4623-A303-FE6E50CEA82C}" dt="2020-03-03T21:49:54.339" v="2251" actId="20577"/>
        <pc:sldMkLst>
          <pc:docMk/>
          <pc:sldMk cId="880245585" sldId="298"/>
        </pc:sldMkLst>
        <pc:spChg chg="mod">
          <ac:chgData name="William Grey" userId="37b73424-c081-4fc2-b1af-363f4f3fd4f3" providerId="ADAL" clId="{3D79A260-6850-4623-A303-FE6E50CEA82C}" dt="2020-03-03T21:21:44.777" v="1196" actId="20577"/>
          <ac:spMkLst>
            <pc:docMk/>
            <pc:sldMk cId="880245585" sldId="298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49:54.339" v="2251" actId="20577"/>
          <ac:spMkLst>
            <pc:docMk/>
            <pc:sldMk cId="880245585" sldId="298"/>
            <ac:spMk id="3" creationId="{CDA74CE8-35B0-4F9A-9EC3-4F5D4A91D898}"/>
          </ac:spMkLst>
        </pc:spChg>
        <pc:picChg chg="del">
          <ac:chgData name="William Grey" userId="37b73424-c081-4fc2-b1af-363f4f3fd4f3" providerId="ADAL" clId="{3D79A260-6850-4623-A303-FE6E50CEA82C}" dt="2020-03-03T21:22:27.219" v="1245" actId="478"/>
          <ac:picMkLst>
            <pc:docMk/>
            <pc:sldMk cId="880245585" sldId="298"/>
            <ac:picMk id="4" creationId="{97845532-4C6D-43FB-B7BC-CDEF6171645B}"/>
          </ac:picMkLst>
        </pc:picChg>
        <pc:picChg chg="add del mod">
          <ac:chgData name="William Grey" userId="37b73424-c081-4fc2-b1af-363f4f3fd4f3" providerId="ADAL" clId="{3D79A260-6850-4623-A303-FE6E50CEA82C}" dt="2020-03-03T21:48:17.972" v="2100" actId="478"/>
          <ac:picMkLst>
            <pc:docMk/>
            <pc:sldMk cId="880245585" sldId="298"/>
            <ac:picMk id="5" creationId="{8A49A2E2-3E61-4054-905E-43758132F34A}"/>
          </ac:picMkLst>
        </pc:picChg>
      </pc:sldChg>
      <pc:sldChg chg="del">
        <pc:chgData name="William Grey" userId="37b73424-c081-4fc2-b1af-363f4f3fd4f3" providerId="ADAL" clId="{3D79A260-6850-4623-A303-FE6E50CEA82C}" dt="2020-03-03T20:51:57.701" v="5" actId="47"/>
        <pc:sldMkLst>
          <pc:docMk/>
          <pc:sldMk cId="1069735396" sldId="298"/>
        </pc:sldMkLst>
      </pc:sldChg>
      <pc:sldChg chg="del">
        <pc:chgData name="William Grey" userId="37b73424-c081-4fc2-b1af-363f4f3fd4f3" providerId="ADAL" clId="{3D79A260-6850-4623-A303-FE6E50CEA82C}" dt="2020-03-03T20:51:57.397" v="3" actId="47"/>
        <pc:sldMkLst>
          <pc:docMk/>
          <pc:sldMk cId="2202818197" sldId="299"/>
        </pc:sldMkLst>
      </pc:sldChg>
      <pc:sldChg chg="del">
        <pc:chgData name="William Grey" userId="37b73424-c081-4fc2-b1af-363f4f3fd4f3" providerId="ADAL" clId="{3D79A260-6850-4623-A303-FE6E50CEA82C}" dt="2020-03-03T20:51:56.709" v="0" actId="47"/>
        <pc:sldMkLst>
          <pc:docMk/>
          <pc:sldMk cId="1559941023" sldId="300"/>
        </pc:sldMkLst>
      </pc:sldChg>
      <pc:sldChg chg="del">
        <pc:chgData name="William Grey" userId="37b73424-c081-4fc2-b1af-363f4f3fd4f3" providerId="ADAL" clId="{3D79A260-6850-4623-A303-FE6E50CEA82C}" dt="2020-03-03T20:51:57.552" v="4" actId="47"/>
        <pc:sldMkLst>
          <pc:docMk/>
          <pc:sldMk cId="3513094209" sldId="302"/>
        </pc:sldMkLst>
      </pc:sldChg>
      <pc:sldChg chg="del">
        <pc:chgData name="William Grey" userId="37b73424-c081-4fc2-b1af-363f4f3fd4f3" providerId="ADAL" clId="{3D79A260-6850-4623-A303-FE6E50CEA82C}" dt="2020-03-03T20:51:57.291" v="1" actId="47"/>
        <pc:sldMkLst>
          <pc:docMk/>
          <pc:sldMk cId="2620798012" sldId="303"/>
        </pc:sldMkLst>
      </pc:sldChg>
      <pc:sldChg chg="del">
        <pc:chgData name="William Grey" userId="37b73424-c081-4fc2-b1af-363f4f3fd4f3" providerId="ADAL" clId="{3D79A260-6850-4623-A303-FE6E50CEA82C}" dt="2020-03-03T20:51:57.308" v="2" actId="47"/>
        <pc:sldMkLst>
          <pc:docMk/>
          <pc:sldMk cId="3047724487" sldId="304"/>
        </pc:sldMkLst>
      </pc:sldChg>
    </pc:docChg>
  </pc:docChgLst>
  <pc:docChgLst>
    <pc:chgData name="William Grey" userId="37b73424-c081-4fc2-b1af-363f4f3fd4f3" providerId="ADAL" clId="{8F80CFC5-1360-4F15-A9B7-05307EB34FB6}"/>
    <pc:docChg chg="custSel addSld modSld">
      <pc:chgData name="William Grey" userId="37b73424-c081-4fc2-b1af-363f4f3fd4f3" providerId="ADAL" clId="{8F80CFC5-1360-4F15-A9B7-05307EB34FB6}" dt="2023-02-27T14:22:05.413" v="507" actId="20577"/>
      <pc:docMkLst>
        <pc:docMk/>
      </pc:docMkLst>
      <pc:sldChg chg="addSp delSp modSp mod">
        <pc:chgData name="William Grey" userId="37b73424-c081-4fc2-b1af-363f4f3fd4f3" providerId="ADAL" clId="{8F80CFC5-1360-4F15-A9B7-05307EB34FB6}" dt="2023-02-27T13:34:25.751" v="206" actId="20577"/>
        <pc:sldMkLst>
          <pc:docMk/>
          <pc:sldMk cId="604695332" sldId="310"/>
        </pc:sldMkLst>
        <pc:spChg chg="mod">
          <ac:chgData name="William Grey" userId="37b73424-c081-4fc2-b1af-363f4f3fd4f3" providerId="ADAL" clId="{8F80CFC5-1360-4F15-A9B7-05307EB34FB6}" dt="2023-02-27T13:34:25.751" v="206" actId="20577"/>
          <ac:spMkLst>
            <pc:docMk/>
            <pc:sldMk cId="604695332" sldId="310"/>
            <ac:spMk id="4" creationId="{41D0A78E-C474-4EB4-AC90-3AF0CF1F4F19}"/>
          </ac:spMkLst>
        </pc:spChg>
        <pc:spChg chg="add del mod">
          <ac:chgData name="William Grey" userId="37b73424-c081-4fc2-b1af-363f4f3fd4f3" providerId="ADAL" clId="{8F80CFC5-1360-4F15-A9B7-05307EB34FB6}" dt="2023-02-27T13:34:06.211" v="198"/>
          <ac:spMkLst>
            <pc:docMk/>
            <pc:sldMk cId="604695332" sldId="310"/>
            <ac:spMk id="5" creationId="{69431655-A1D5-43C8-B242-30E788C21E46}"/>
          </ac:spMkLst>
        </pc:spChg>
      </pc:sldChg>
      <pc:sldChg chg="modSp mod">
        <pc:chgData name="William Grey" userId="37b73424-c081-4fc2-b1af-363f4f3fd4f3" providerId="ADAL" clId="{8F80CFC5-1360-4F15-A9B7-05307EB34FB6}" dt="2023-02-27T14:19:52.896" v="309" actId="20577"/>
        <pc:sldMkLst>
          <pc:docMk/>
          <pc:sldMk cId="2844317699" sldId="326"/>
        </pc:sldMkLst>
        <pc:spChg chg="mod">
          <ac:chgData name="William Grey" userId="37b73424-c081-4fc2-b1af-363f4f3fd4f3" providerId="ADAL" clId="{8F80CFC5-1360-4F15-A9B7-05307EB34FB6}" dt="2023-02-27T14:19:52.896" v="309" actId="20577"/>
          <ac:spMkLst>
            <pc:docMk/>
            <pc:sldMk cId="2844317699" sldId="326"/>
            <ac:spMk id="7" creationId="{906D165F-0E52-4567-A156-B928FDAAF085}"/>
          </ac:spMkLst>
        </pc:spChg>
      </pc:sldChg>
      <pc:sldChg chg="modSp mod">
        <pc:chgData name="William Grey" userId="37b73424-c081-4fc2-b1af-363f4f3fd4f3" providerId="ADAL" clId="{8F80CFC5-1360-4F15-A9B7-05307EB34FB6}" dt="2023-02-27T13:39:13.547" v="212" actId="20577"/>
        <pc:sldMkLst>
          <pc:docMk/>
          <pc:sldMk cId="3961772897" sldId="331"/>
        </pc:sldMkLst>
        <pc:spChg chg="mod">
          <ac:chgData name="William Grey" userId="37b73424-c081-4fc2-b1af-363f4f3fd4f3" providerId="ADAL" clId="{8F80CFC5-1360-4F15-A9B7-05307EB34FB6}" dt="2023-02-27T13:39:13.547" v="212" actId="20577"/>
          <ac:spMkLst>
            <pc:docMk/>
            <pc:sldMk cId="3961772897" sldId="331"/>
            <ac:spMk id="2" creationId="{57B9D8FE-0954-4F9C-A26A-FF0F622DCA1E}"/>
          </ac:spMkLst>
        </pc:spChg>
      </pc:sldChg>
      <pc:sldChg chg="modSp add mod">
        <pc:chgData name="William Grey" userId="37b73424-c081-4fc2-b1af-363f4f3fd4f3" providerId="ADAL" clId="{8F80CFC5-1360-4F15-A9B7-05307EB34FB6}" dt="2023-02-27T14:22:05.413" v="507" actId="20577"/>
        <pc:sldMkLst>
          <pc:docMk/>
          <pc:sldMk cId="1021664842" sldId="332"/>
        </pc:sldMkLst>
        <pc:spChg chg="mod">
          <ac:chgData name="William Grey" userId="37b73424-c081-4fc2-b1af-363f4f3fd4f3" providerId="ADAL" clId="{8F80CFC5-1360-4F15-A9B7-05307EB34FB6}" dt="2023-02-27T14:22:05.413" v="507" actId="20577"/>
          <ac:spMkLst>
            <pc:docMk/>
            <pc:sldMk cId="1021664842" sldId="332"/>
            <ac:spMk id="4" creationId="{41D0A78E-C474-4EB4-AC90-3AF0CF1F4F19}"/>
          </ac:spMkLst>
        </pc:spChg>
      </pc:sldChg>
    </pc:docChg>
  </pc:docChgLst>
  <pc:docChgLst>
    <pc:chgData name="William Grey" userId="37b73424-c081-4fc2-b1af-363f4f3fd4f3" providerId="ADAL" clId="{D7D3921F-97C6-410A-A737-6932F18E7FDB}"/>
    <pc:docChg chg="undo custSel mod addSld delSld modSld sldOrd">
      <pc:chgData name="William Grey" userId="37b73424-c081-4fc2-b1af-363f4f3fd4f3" providerId="ADAL" clId="{D7D3921F-97C6-410A-A737-6932F18E7FDB}" dt="2020-04-08T19:58:37.340" v="3525" actId="5793"/>
      <pc:docMkLst>
        <pc:docMk/>
      </pc:docMkLst>
      <pc:sldChg chg="del">
        <pc:chgData name="William Grey" userId="37b73424-c081-4fc2-b1af-363f4f3fd4f3" providerId="ADAL" clId="{D7D3921F-97C6-410A-A737-6932F18E7FDB}" dt="2020-04-08T11:48:26.141" v="2089" actId="47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D7D3921F-97C6-410A-A737-6932F18E7FDB}" dt="2020-04-08T11:48:25.093" v="2088" actId="47"/>
        <pc:sldMkLst>
          <pc:docMk/>
          <pc:sldMk cId="659251271" sldId="295"/>
        </pc:sldMkLst>
      </pc:sldChg>
      <pc:sldChg chg="del">
        <pc:chgData name="William Grey" userId="37b73424-c081-4fc2-b1af-363f4f3fd4f3" providerId="ADAL" clId="{D7D3921F-97C6-410A-A737-6932F18E7FDB}" dt="2020-04-08T11:48:23.137" v="2087" actId="47"/>
        <pc:sldMkLst>
          <pc:docMk/>
          <pc:sldMk cId="1651029934" sldId="296"/>
        </pc:sldMkLst>
      </pc:sldChg>
      <pc:sldChg chg="del">
        <pc:chgData name="William Grey" userId="37b73424-c081-4fc2-b1af-363f4f3fd4f3" providerId="ADAL" clId="{D7D3921F-97C6-410A-A737-6932F18E7FDB}" dt="2020-04-08T11:48:19.882" v="2086" actId="47"/>
        <pc:sldMkLst>
          <pc:docMk/>
          <pc:sldMk cId="1388896629" sldId="297"/>
        </pc:sldMkLst>
      </pc:sldChg>
      <pc:sldChg chg="del">
        <pc:chgData name="William Grey" userId="37b73424-c081-4fc2-b1af-363f4f3fd4f3" providerId="ADAL" clId="{D7D3921F-97C6-410A-A737-6932F18E7FDB}" dt="2020-04-08T11:48:18.663" v="2085" actId="47"/>
        <pc:sldMkLst>
          <pc:docMk/>
          <pc:sldMk cId="880245585" sldId="298"/>
        </pc:sldMkLst>
      </pc:sldChg>
      <pc:sldChg chg="addSp delSp modSp add mod ord">
        <pc:chgData name="William Grey" userId="37b73424-c081-4fc2-b1af-363f4f3fd4f3" providerId="ADAL" clId="{D7D3921F-97C6-410A-A737-6932F18E7FDB}" dt="2020-04-08T19:55:19.051" v="3246" actId="20577"/>
        <pc:sldMkLst>
          <pc:docMk/>
          <pc:sldMk cId="2949270998" sldId="299"/>
        </pc:sldMkLst>
        <pc:spChg chg="mod">
          <ac:chgData name="William Grey" userId="37b73424-c081-4fc2-b1af-363f4f3fd4f3" providerId="ADAL" clId="{D7D3921F-97C6-410A-A737-6932F18E7FDB}" dt="2020-04-08T19:53:45.536" v="3190" actId="20577"/>
          <ac:spMkLst>
            <pc:docMk/>
            <pc:sldMk cId="2949270998" sldId="299"/>
            <ac:spMk id="2" creationId="{2AF11F78-5097-4237-B673-7E68F8B70ED8}"/>
          </ac:spMkLst>
        </pc:spChg>
        <pc:spChg chg="del">
          <ac:chgData name="William Grey" userId="37b73424-c081-4fc2-b1af-363f4f3fd4f3" providerId="ADAL" clId="{D7D3921F-97C6-410A-A737-6932F18E7FDB}" dt="2020-04-08T19:53:32.932" v="3161" actId="478"/>
          <ac:spMkLst>
            <pc:docMk/>
            <pc:sldMk cId="2949270998" sldId="299"/>
            <ac:spMk id="3" creationId="{5EDC284E-37F6-4232-ABC1-4912517012E9}"/>
          </ac:spMkLst>
        </pc:spChg>
        <pc:spChg chg="add mod">
          <ac:chgData name="William Grey" userId="37b73424-c081-4fc2-b1af-363f4f3fd4f3" providerId="ADAL" clId="{D7D3921F-97C6-410A-A737-6932F18E7FDB}" dt="2020-04-08T19:55:19.051" v="3246" actId="20577"/>
          <ac:spMkLst>
            <pc:docMk/>
            <pc:sldMk cId="2949270998" sldId="299"/>
            <ac:spMk id="4" creationId="{8243CF74-BC59-4005-AFD4-DD28FD3DE403}"/>
          </ac:spMkLst>
        </pc:spChg>
      </pc:sldChg>
      <pc:sldChg chg="addSp delSp modSp add mod ord">
        <pc:chgData name="William Grey" userId="37b73424-c081-4fc2-b1af-363f4f3fd4f3" providerId="ADAL" clId="{D7D3921F-97C6-410A-A737-6932F18E7FDB}" dt="2020-04-08T19:56:43.926" v="3355" actId="20577"/>
        <pc:sldMkLst>
          <pc:docMk/>
          <pc:sldMk cId="1027787639" sldId="300"/>
        </pc:sldMkLst>
        <pc:spChg chg="mod">
          <ac:chgData name="William Grey" userId="37b73424-c081-4fc2-b1af-363f4f3fd4f3" providerId="ADAL" clId="{D7D3921F-97C6-410A-A737-6932F18E7FDB}" dt="2020-04-08T19:56:43.926" v="3355" actId="20577"/>
          <ac:spMkLst>
            <pc:docMk/>
            <pc:sldMk cId="1027787639" sldId="300"/>
            <ac:spMk id="2" creationId="{57B9D8FE-0954-4F9C-A26A-FF0F622DCA1E}"/>
          </ac:spMkLst>
        </pc:spChg>
        <pc:spChg chg="del">
          <ac:chgData name="William Grey" userId="37b73424-c081-4fc2-b1af-363f4f3fd4f3" providerId="ADAL" clId="{D7D3921F-97C6-410A-A737-6932F18E7FDB}" dt="2020-04-08T19:51:15.207" v="3055" actId="478"/>
          <ac:spMkLst>
            <pc:docMk/>
            <pc:sldMk cId="1027787639" sldId="300"/>
            <ac:spMk id="3" creationId="{9419C2C8-D584-4048-B902-0CEC817C200E}"/>
          </ac:spMkLst>
        </pc:spChg>
        <pc:spChg chg="add mod">
          <ac:chgData name="William Grey" userId="37b73424-c081-4fc2-b1af-363f4f3fd4f3" providerId="ADAL" clId="{D7D3921F-97C6-410A-A737-6932F18E7FDB}" dt="2020-04-08T19:51:59.552" v="3092" actId="207"/>
          <ac:spMkLst>
            <pc:docMk/>
            <pc:sldMk cId="1027787639" sldId="300"/>
            <ac:spMk id="4" creationId="{41D0A78E-C474-4EB4-AC90-3AF0CF1F4F19}"/>
          </ac:spMkLst>
        </pc:spChg>
      </pc:sldChg>
      <pc:sldChg chg="modSp add mod ord">
        <pc:chgData name="William Grey" userId="37b73424-c081-4fc2-b1af-363f4f3fd4f3" providerId="ADAL" clId="{D7D3921F-97C6-410A-A737-6932F18E7FDB}" dt="2020-04-08T11:07:09.495" v="30" actId="20577"/>
        <pc:sldMkLst>
          <pc:docMk/>
          <pc:sldMk cId="1791449801" sldId="301"/>
        </pc:sldMkLst>
        <pc:spChg chg="mod">
          <ac:chgData name="William Grey" userId="37b73424-c081-4fc2-b1af-363f4f3fd4f3" providerId="ADAL" clId="{D7D3921F-97C6-410A-A737-6932F18E7FDB}" dt="2020-04-08T11:07:09.495" v="30" actId="20577"/>
          <ac:spMkLst>
            <pc:docMk/>
            <pc:sldMk cId="1791449801" sldId="301"/>
            <ac:spMk id="2" creationId="{18F8D52C-6DEC-4C7F-9AC4-B3A5A6A9E89C}"/>
          </ac:spMkLst>
        </pc:spChg>
      </pc:sldChg>
      <pc:sldChg chg="modSp add mod">
        <pc:chgData name="William Grey" userId="37b73424-c081-4fc2-b1af-363f4f3fd4f3" providerId="ADAL" clId="{D7D3921F-97C6-410A-A737-6932F18E7FDB}" dt="2020-04-08T19:58:37.340" v="3525" actId="5793"/>
        <pc:sldMkLst>
          <pc:docMk/>
          <pc:sldMk cId="3406886908" sldId="302"/>
        </pc:sldMkLst>
        <pc:spChg chg="mod">
          <ac:chgData name="William Grey" userId="37b73424-c081-4fc2-b1af-363f4f3fd4f3" providerId="ADAL" clId="{D7D3921F-97C6-410A-A737-6932F18E7FDB}" dt="2020-04-08T11:07:18.283" v="50" actId="20577"/>
          <ac:spMkLst>
            <pc:docMk/>
            <pc:sldMk cId="3406886908" sldId="302"/>
            <ac:spMk id="2" creationId="{D80B9B1C-0ECB-4C80-8776-0AE15359C2AC}"/>
          </ac:spMkLst>
        </pc:spChg>
        <pc:spChg chg="mod">
          <ac:chgData name="William Grey" userId="37b73424-c081-4fc2-b1af-363f4f3fd4f3" providerId="ADAL" clId="{D7D3921F-97C6-410A-A737-6932F18E7FDB}" dt="2020-04-08T19:58:37.340" v="3525" actId="5793"/>
          <ac:spMkLst>
            <pc:docMk/>
            <pc:sldMk cId="3406886908" sldId="302"/>
            <ac:spMk id="3" creationId="{461E27AD-DD7A-4BA2-A4F7-BD0882B1F69F}"/>
          </ac:spMkLst>
        </pc:spChg>
      </pc:sldChg>
      <pc:sldChg chg="modSp add mod">
        <pc:chgData name="William Grey" userId="37b73424-c081-4fc2-b1af-363f4f3fd4f3" providerId="ADAL" clId="{D7D3921F-97C6-410A-A737-6932F18E7FDB}" dt="2020-04-08T11:23:04.971" v="1046" actId="27636"/>
        <pc:sldMkLst>
          <pc:docMk/>
          <pc:sldMk cId="72010385" sldId="303"/>
        </pc:sldMkLst>
        <pc:spChg chg="mod">
          <ac:chgData name="William Grey" userId="37b73424-c081-4fc2-b1af-363f4f3fd4f3" providerId="ADAL" clId="{D7D3921F-97C6-410A-A737-6932F18E7FDB}" dt="2020-04-08T11:09:25.561" v="242" actId="20577"/>
          <ac:spMkLst>
            <pc:docMk/>
            <pc:sldMk cId="72010385" sldId="303"/>
            <ac:spMk id="2" creationId="{82B2495B-8CAB-49BB-84F6-FACB18F8E737}"/>
          </ac:spMkLst>
        </pc:spChg>
        <pc:spChg chg="mod">
          <ac:chgData name="William Grey" userId="37b73424-c081-4fc2-b1af-363f4f3fd4f3" providerId="ADAL" clId="{D7D3921F-97C6-410A-A737-6932F18E7FDB}" dt="2020-04-08T11:23:04.971" v="1046" actId="27636"/>
          <ac:spMkLst>
            <pc:docMk/>
            <pc:sldMk cId="72010385" sldId="303"/>
            <ac:spMk id="3" creationId="{CA8167E1-73CC-439E-9A5E-5DB39548A0A2}"/>
          </ac:spMkLst>
        </pc:spChg>
      </pc:sldChg>
      <pc:sldChg chg="addSp delSp modSp add mod">
        <pc:chgData name="William Grey" userId="37b73424-c081-4fc2-b1af-363f4f3fd4f3" providerId="ADAL" clId="{D7D3921F-97C6-410A-A737-6932F18E7FDB}" dt="2020-04-08T11:37:16.819" v="1566" actId="27636"/>
        <pc:sldMkLst>
          <pc:docMk/>
          <pc:sldMk cId="1834762862" sldId="304"/>
        </pc:sldMkLst>
        <pc:spChg chg="mod">
          <ac:chgData name="William Grey" userId="37b73424-c081-4fc2-b1af-363f4f3fd4f3" providerId="ADAL" clId="{D7D3921F-97C6-410A-A737-6932F18E7FDB}" dt="2020-04-08T11:37:16.819" v="1566" actId="27636"/>
          <ac:spMkLst>
            <pc:docMk/>
            <pc:sldMk cId="1834762862" sldId="304"/>
            <ac:spMk id="3" creationId="{CA8167E1-73CC-439E-9A5E-5DB39548A0A2}"/>
          </ac:spMkLst>
        </pc:spChg>
        <pc:picChg chg="add del">
          <ac:chgData name="William Grey" userId="37b73424-c081-4fc2-b1af-363f4f3fd4f3" providerId="ADAL" clId="{D7D3921F-97C6-410A-A737-6932F18E7FDB}" dt="2020-04-08T11:31:26.495" v="1222" actId="478"/>
          <ac:picMkLst>
            <pc:docMk/>
            <pc:sldMk cId="1834762862" sldId="304"/>
            <ac:picMk id="4" creationId="{068B4B3F-154A-4D8C-A50A-E5A8349D1F59}"/>
          </ac:picMkLst>
        </pc:picChg>
      </pc:sldChg>
      <pc:sldChg chg="addSp delSp modSp add del mod setBg">
        <pc:chgData name="William Grey" userId="37b73424-c081-4fc2-b1af-363f4f3fd4f3" providerId="ADAL" clId="{D7D3921F-97C6-410A-A737-6932F18E7FDB}" dt="2020-04-08T11:31:16.892" v="1219" actId="47"/>
        <pc:sldMkLst>
          <pc:docMk/>
          <pc:sldMk cId="930396235" sldId="305"/>
        </pc:sldMkLst>
        <pc:spChg chg="mod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2" creationId="{82B2495B-8CAB-49BB-84F6-FACB18F8E737}"/>
          </ac:spMkLst>
        </pc:spChg>
        <pc:spChg chg="mod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3" creationId="{CA8167E1-73CC-439E-9A5E-5DB39548A0A2}"/>
          </ac:spMkLst>
        </pc:spChg>
        <pc:spChg chg="add del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9" creationId="{D3E17859-C5F0-476F-A082-A4CB8841DB24}"/>
          </ac:spMkLst>
        </pc:spChg>
        <pc:spChg chg="add del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11" creationId="{70BEB1E7-2F88-40BC-B73D-42E5B6F80BFC}"/>
          </ac:spMkLst>
        </pc:spChg>
        <pc:spChg chg="add del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13" creationId="{A7B99495-F43F-4D80-A44F-2CB4764EB90B}"/>
          </ac:spMkLst>
        </pc:spChg>
        <pc:picChg chg="add mod">
          <ac:chgData name="William Grey" userId="37b73424-c081-4fc2-b1af-363f4f3fd4f3" providerId="ADAL" clId="{D7D3921F-97C6-410A-A737-6932F18E7FDB}" dt="2020-04-08T11:12:05.514" v="251" actId="27614"/>
          <ac:picMkLst>
            <pc:docMk/>
            <pc:sldMk cId="930396235" sldId="305"/>
            <ac:picMk id="4" creationId="{C2F55CD4-5716-4E22-A2BB-20C9DC6B5EE0}"/>
          </ac:picMkLst>
        </pc:picChg>
      </pc:sldChg>
      <pc:sldChg chg="addSp delSp modSp add del mod ord">
        <pc:chgData name="William Grey" userId="37b73424-c081-4fc2-b1af-363f4f3fd4f3" providerId="ADAL" clId="{D7D3921F-97C6-410A-A737-6932F18E7FDB}" dt="2020-04-08T11:45:14.160" v="2075" actId="47"/>
        <pc:sldMkLst>
          <pc:docMk/>
          <pc:sldMk cId="1627345137" sldId="306"/>
        </pc:sldMkLst>
        <pc:spChg chg="mod">
          <ac:chgData name="William Grey" userId="37b73424-c081-4fc2-b1af-363f4f3fd4f3" providerId="ADAL" clId="{D7D3921F-97C6-410A-A737-6932F18E7FDB}" dt="2020-04-08T11:43:56.064" v="2033" actId="20577"/>
          <ac:spMkLst>
            <pc:docMk/>
            <pc:sldMk cId="1627345137" sldId="306"/>
            <ac:spMk id="2" creationId="{B5E34B40-9CA4-4EDB-B78D-C9355AF721D7}"/>
          </ac:spMkLst>
        </pc:spChg>
        <pc:spChg chg="mod">
          <ac:chgData name="William Grey" userId="37b73424-c081-4fc2-b1af-363f4f3fd4f3" providerId="ADAL" clId="{D7D3921F-97C6-410A-A737-6932F18E7FDB}" dt="2020-04-08T11:13:53.297" v="344" actId="27636"/>
          <ac:spMkLst>
            <pc:docMk/>
            <pc:sldMk cId="1627345137" sldId="306"/>
            <ac:spMk id="3" creationId="{19E20CC1-E502-4540-9D5A-D800D0F6CCAC}"/>
          </ac:spMkLst>
        </pc:spChg>
        <pc:spChg chg="add del">
          <ac:chgData name="William Grey" userId="37b73424-c081-4fc2-b1af-363f4f3fd4f3" providerId="ADAL" clId="{D7D3921F-97C6-410A-A737-6932F18E7FDB}" dt="2020-04-08T11:14:04.349" v="346"/>
          <ac:spMkLst>
            <pc:docMk/>
            <pc:sldMk cId="1627345137" sldId="306"/>
            <ac:spMk id="5" creationId="{7A97F4E0-FC81-4965-81DB-FA3DF70A0BE5}"/>
          </ac:spMkLst>
        </pc:spChg>
        <pc:picChg chg="add del mod">
          <ac:chgData name="William Grey" userId="37b73424-c081-4fc2-b1af-363f4f3fd4f3" providerId="ADAL" clId="{D7D3921F-97C6-410A-A737-6932F18E7FDB}" dt="2020-04-08T11:44:04.384" v="2034" actId="478"/>
          <ac:picMkLst>
            <pc:docMk/>
            <pc:sldMk cId="1627345137" sldId="306"/>
            <ac:picMk id="4" creationId="{F72D89B3-A277-4C4F-AD02-EFDD9A7D9947}"/>
          </ac:picMkLst>
        </pc:picChg>
      </pc:sldChg>
      <pc:sldChg chg="modSp add mod ord">
        <pc:chgData name="William Grey" userId="37b73424-c081-4fc2-b1af-363f4f3fd4f3" providerId="ADAL" clId="{D7D3921F-97C6-410A-A737-6932F18E7FDB}" dt="2020-04-08T11:30:58.269" v="1217" actId="20577"/>
        <pc:sldMkLst>
          <pc:docMk/>
          <pc:sldMk cId="4106458536" sldId="307"/>
        </pc:sldMkLst>
        <pc:spChg chg="mod">
          <ac:chgData name="William Grey" userId="37b73424-c081-4fc2-b1af-363f4f3fd4f3" providerId="ADAL" clId="{D7D3921F-97C6-410A-A737-6932F18E7FDB}" dt="2020-04-08T11:12:21.303" v="257" actId="20577"/>
          <ac:spMkLst>
            <pc:docMk/>
            <pc:sldMk cId="4106458536" sldId="307"/>
            <ac:spMk id="2" creationId="{F029085F-204E-4EDC-9FC9-B328E3CD8F22}"/>
          </ac:spMkLst>
        </pc:spChg>
        <pc:spChg chg="mod">
          <ac:chgData name="William Grey" userId="37b73424-c081-4fc2-b1af-363f4f3fd4f3" providerId="ADAL" clId="{D7D3921F-97C6-410A-A737-6932F18E7FDB}" dt="2020-04-08T11:30:58.269" v="1217" actId="20577"/>
          <ac:spMkLst>
            <pc:docMk/>
            <pc:sldMk cId="4106458536" sldId="307"/>
            <ac:spMk id="3" creationId="{C375F283-C65F-4684-817E-E09B37CC2EB3}"/>
          </ac:spMkLst>
        </pc:spChg>
      </pc:sldChg>
      <pc:sldChg chg="add del ord">
        <pc:chgData name="William Grey" userId="37b73424-c081-4fc2-b1af-363f4f3fd4f3" providerId="ADAL" clId="{D7D3921F-97C6-410A-A737-6932F18E7FDB}" dt="2020-04-08T19:41:25.293" v="2571" actId="47"/>
        <pc:sldMkLst>
          <pc:docMk/>
          <pc:sldMk cId="564740944" sldId="308"/>
        </pc:sldMkLst>
      </pc:sldChg>
      <pc:sldChg chg="modSp add mod ord">
        <pc:chgData name="William Grey" userId="37b73424-c081-4fc2-b1af-363f4f3fd4f3" providerId="ADAL" clId="{D7D3921F-97C6-410A-A737-6932F18E7FDB}" dt="2020-04-08T19:40:47.386" v="2570" actId="20577"/>
        <pc:sldMkLst>
          <pc:docMk/>
          <pc:sldMk cId="2029220475" sldId="309"/>
        </pc:sldMkLst>
        <pc:spChg chg="mod">
          <ac:chgData name="William Grey" userId="37b73424-c081-4fc2-b1af-363f4f3fd4f3" providerId="ADAL" clId="{D7D3921F-97C6-410A-A737-6932F18E7FDB}" dt="2020-04-08T11:44:43.663" v="2044"/>
          <ac:spMkLst>
            <pc:docMk/>
            <pc:sldMk cId="2029220475" sldId="309"/>
            <ac:spMk id="2" creationId="{B5E34B40-9CA4-4EDB-B78D-C9355AF721D7}"/>
          </ac:spMkLst>
        </pc:spChg>
        <pc:spChg chg="mod">
          <ac:chgData name="William Grey" userId="37b73424-c081-4fc2-b1af-363f4f3fd4f3" providerId="ADAL" clId="{D7D3921F-97C6-410A-A737-6932F18E7FDB}" dt="2020-04-08T19:40:47.386" v="2570" actId="20577"/>
          <ac:spMkLst>
            <pc:docMk/>
            <pc:sldMk cId="2029220475" sldId="309"/>
            <ac:spMk id="3" creationId="{19E20CC1-E502-4540-9D5A-D800D0F6CCAC}"/>
          </ac:spMkLst>
        </pc:spChg>
      </pc:sldChg>
      <pc:sldChg chg="delSp modSp add mod">
        <pc:chgData name="William Grey" userId="37b73424-c081-4fc2-b1af-363f4f3fd4f3" providerId="ADAL" clId="{D7D3921F-97C6-410A-A737-6932F18E7FDB}" dt="2020-04-08T19:56:39.510" v="3353" actId="20577"/>
        <pc:sldMkLst>
          <pc:docMk/>
          <pc:sldMk cId="604695332" sldId="310"/>
        </pc:sldMkLst>
        <pc:spChg chg="mod">
          <ac:chgData name="William Grey" userId="37b73424-c081-4fc2-b1af-363f4f3fd4f3" providerId="ADAL" clId="{D7D3921F-97C6-410A-A737-6932F18E7FDB}" dt="2020-04-08T19:56:39.510" v="3353" actId="20577"/>
          <ac:spMkLst>
            <pc:docMk/>
            <pc:sldMk cId="604695332" sldId="310"/>
            <ac:spMk id="2" creationId="{57B9D8FE-0954-4F9C-A26A-FF0F622DCA1E}"/>
          </ac:spMkLst>
        </pc:spChg>
        <pc:spChg chg="del">
          <ac:chgData name="William Grey" userId="37b73424-c081-4fc2-b1af-363f4f3fd4f3" providerId="ADAL" clId="{D7D3921F-97C6-410A-A737-6932F18E7FDB}" dt="2020-04-08T19:52:38.228" v="3127" actId="478"/>
          <ac:spMkLst>
            <pc:docMk/>
            <pc:sldMk cId="604695332" sldId="310"/>
            <ac:spMk id="3" creationId="{9419C2C8-D584-4048-B902-0CEC817C200E}"/>
          </ac:spMkLst>
        </pc:spChg>
        <pc:spChg chg="mod">
          <ac:chgData name="William Grey" userId="37b73424-c081-4fc2-b1af-363f4f3fd4f3" providerId="ADAL" clId="{D7D3921F-97C6-410A-A737-6932F18E7FDB}" dt="2020-04-08T19:52:54.753" v="3130" actId="14100"/>
          <ac:spMkLst>
            <pc:docMk/>
            <pc:sldMk cId="604695332" sldId="310"/>
            <ac:spMk id="4" creationId="{41D0A78E-C474-4EB4-AC90-3AF0CF1F4F19}"/>
          </ac:spMkLst>
        </pc:spChg>
      </pc:sldChg>
      <pc:sldChg chg="addSp delSp modSp add mod">
        <pc:chgData name="William Grey" userId="37b73424-c081-4fc2-b1af-363f4f3fd4f3" providerId="ADAL" clId="{D7D3921F-97C6-410A-A737-6932F18E7FDB}" dt="2020-04-08T19:49:24.792" v="3052"/>
        <pc:sldMkLst>
          <pc:docMk/>
          <pc:sldMk cId="2493172431" sldId="311"/>
        </pc:sldMkLst>
        <pc:spChg chg="mod">
          <ac:chgData name="William Grey" userId="37b73424-c081-4fc2-b1af-363f4f3fd4f3" providerId="ADAL" clId="{D7D3921F-97C6-410A-A737-6932F18E7FDB}" dt="2020-04-08T19:43:03.744" v="2656" actId="20577"/>
          <ac:spMkLst>
            <pc:docMk/>
            <pc:sldMk cId="2493172431" sldId="311"/>
            <ac:spMk id="2" creationId="{D08E7FC3-FE70-4799-9A52-4BA7DE1D793E}"/>
          </ac:spMkLst>
        </pc:spChg>
        <pc:spChg chg="mod">
          <ac:chgData name="William Grey" userId="37b73424-c081-4fc2-b1af-363f4f3fd4f3" providerId="ADAL" clId="{D7D3921F-97C6-410A-A737-6932F18E7FDB}" dt="2020-04-08T19:49:19.291" v="3050" actId="207"/>
          <ac:spMkLst>
            <pc:docMk/>
            <pc:sldMk cId="2493172431" sldId="311"/>
            <ac:spMk id="3" creationId="{88DC7E44-A52F-4D6E-A843-B1FABB98475B}"/>
          </ac:spMkLst>
        </pc:spChg>
        <pc:spChg chg="add del mod">
          <ac:chgData name="William Grey" userId="37b73424-c081-4fc2-b1af-363f4f3fd4f3" providerId="ADAL" clId="{D7D3921F-97C6-410A-A737-6932F18E7FDB}" dt="2020-04-08T19:49:24.792" v="3052"/>
          <ac:spMkLst>
            <pc:docMk/>
            <pc:sldMk cId="2493172431" sldId="311"/>
            <ac:spMk id="4" creationId="{BF7E1689-AC93-4474-814B-CE5CF78095DD}"/>
          </ac:spMkLst>
        </pc:spChg>
      </pc:sldChg>
      <pc:sldChg chg="modSp add mod">
        <pc:chgData name="William Grey" userId="37b73424-c081-4fc2-b1af-363f4f3fd4f3" providerId="ADAL" clId="{D7D3921F-97C6-410A-A737-6932F18E7FDB}" dt="2020-04-08T11:19:02.095" v="692" actId="20577"/>
        <pc:sldMkLst>
          <pc:docMk/>
          <pc:sldMk cId="2354498834" sldId="312"/>
        </pc:sldMkLst>
        <pc:spChg chg="mod">
          <ac:chgData name="William Grey" userId="37b73424-c081-4fc2-b1af-363f4f3fd4f3" providerId="ADAL" clId="{D7D3921F-97C6-410A-A737-6932F18E7FDB}" dt="2020-04-08T11:18:22.094" v="570" actId="20577"/>
          <ac:spMkLst>
            <pc:docMk/>
            <pc:sldMk cId="2354498834" sldId="312"/>
            <ac:spMk id="2" creationId="{5EF8EFE0-8F6D-42EA-8D86-0A33EB35E758}"/>
          </ac:spMkLst>
        </pc:spChg>
        <pc:spChg chg="mod">
          <ac:chgData name="William Grey" userId="37b73424-c081-4fc2-b1af-363f4f3fd4f3" providerId="ADAL" clId="{D7D3921F-97C6-410A-A737-6932F18E7FDB}" dt="2020-04-08T11:19:02.095" v="692" actId="20577"/>
          <ac:spMkLst>
            <pc:docMk/>
            <pc:sldMk cId="2354498834" sldId="312"/>
            <ac:spMk id="3" creationId="{DC91879B-D65F-4DF9-BF30-C15CBA31F7D1}"/>
          </ac:spMkLst>
        </pc:spChg>
      </pc:sldChg>
      <pc:sldChg chg="delSp modSp add mod ord">
        <pc:chgData name="William Grey" userId="37b73424-c081-4fc2-b1af-363f4f3fd4f3" providerId="ADAL" clId="{D7D3921F-97C6-410A-A737-6932F18E7FDB}" dt="2020-04-08T11:35:40.379" v="1389" actId="27636"/>
        <pc:sldMkLst>
          <pc:docMk/>
          <pc:sldMk cId="736659202" sldId="313"/>
        </pc:sldMkLst>
        <pc:spChg chg="mod">
          <ac:chgData name="William Grey" userId="37b73424-c081-4fc2-b1af-363f4f3fd4f3" providerId="ADAL" clId="{D7D3921F-97C6-410A-A737-6932F18E7FDB}" dt="2020-04-08T11:35:40.379" v="1389" actId="27636"/>
          <ac:spMkLst>
            <pc:docMk/>
            <pc:sldMk cId="736659202" sldId="313"/>
            <ac:spMk id="3" creationId="{CA8167E1-73CC-439E-9A5E-5DB39548A0A2}"/>
          </ac:spMkLst>
        </pc:spChg>
        <pc:picChg chg="del">
          <ac:chgData name="William Grey" userId="37b73424-c081-4fc2-b1af-363f4f3fd4f3" providerId="ADAL" clId="{D7D3921F-97C6-410A-A737-6932F18E7FDB}" dt="2020-04-08T11:31:31.203" v="1223" actId="478"/>
          <ac:picMkLst>
            <pc:docMk/>
            <pc:sldMk cId="736659202" sldId="313"/>
            <ac:picMk id="4" creationId="{068B4B3F-154A-4D8C-A50A-E5A8349D1F59}"/>
          </ac:picMkLst>
        </pc:picChg>
      </pc:sldChg>
      <pc:sldChg chg="modSp add mod ord">
        <pc:chgData name="William Grey" userId="37b73424-c081-4fc2-b1af-363f4f3fd4f3" providerId="ADAL" clId="{D7D3921F-97C6-410A-A737-6932F18E7FDB}" dt="2020-04-08T11:42:40.103" v="1952"/>
        <pc:sldMkLst>
          <pc:docMk/>
          <pc:sldMk cId="679911262" sldId="314"/>
        </pc:sldMkLst>
        <pc:spChg chg="mod">
          <ac:chgData name="William Grey" userId="37b73424-c081-4fc2-b1af-363f4f3fd4f3" providerId="ADAL" clId="{D7D3921F-97C6-410A-A737-6932F18E7FDB}" dt="2020-04-08T11:42:20.939" v="1949" actId="27636"/>
          <ac:spMkLst>
            <pc:docMk/>
            <pc:sldMk cId="679911262" sldId="314"/>
            <ac:spMk id="3" creationId="{CA8167E1-73CC-439E-9A5E-5DB39548A0A2}"/>
          </ac:spMkLst>
        </pc:spChg>
        <pc:picChg chg="mod">
          <ac:chgData name="William Grey" userId="37b73424-c081-4fc2-b1af-363f4f3fd4f3" providerId="ADAL" clId="{D7D3921F-97C6-410A-A737-6932F18E7FDB}" dt="2020-04-08T11:42:25.816" v="1950" actId="1076"/>
          <ac:picMkLst>
            <pc:docMk/>
            <pc:sldMk cId="679911262" sldId="314"/>
            <ac:picMk id="4" creationId="{068B4B3F-154A-4D8C-A50A-E5A8349D1F59}"/>
          </ac:picMkLst>
        </pc:picChg>
      </pc:sldChg>
      <pc:sldChg chg="delSp modSp add mod">
        <pc:chgData name="William Grey" userId="37b73424-c081-4fc2-b1af-363f4f3fd4f3" providerId="ADAL" clId="{D7D3921F-97C6-410A-A737-6932F18E7FDB}" dt="2020-04-08T11:40:35.975" v="1783" actId="27636"/>
        <pc:sldMkLst>
          <pc:docMk/>
          <pc:sldMk cId="2925430863" sldId="315"/>
        </pc:sldMkLst>
        <pc:spChg chg="mod">
          <ac:chgData name="William Grey" userId="37b73424-c081-4fc2-b1af-363f4f3fd4f3" providerId="ADAL" clId="{D7D3921F-97C6-410A-A737-6932F18E7FDB}" dt="2020-04-08T11:40:35.975" v="1783" actId="27636"/>
          <ac:spMkLst>
            <pc:docMk/>
            <pc:sldMk cId="2925430863" sldId="315"/>
            <ac:spMk id="3" creationId="{CA8167E1-73CC-439E-9A5E-5DB39548A0A2}"/>
          </ac:spMkLst>
        </pc:spChg>
        <pc:picChg chg="del">
          <ac:chgData name="William Grey" userId="37b73424-c081-4fc2-b1af-363f4f3fd4f3" providerId="ADAL" clId="{D7D3921F-97C6-410A-A737-6932F18E7FDB}" dt="2020-04-08T11:40:30.460" v="1779" actId="478"/>
          <ac:picMkLst>
            <pc:docMk/>
            <pc:sldMk cId="2925430863" sldId="315"/>
            <ac:picMk id="4" creationId="{068B4B3F-154A-4D8C-A50A-E5A8349D1F59}"/>
          </ac:picMkLst>
        </pc:picChg>
      </pc:sldChg>
      <pc:sldChg chg="delSp modSp add del mod">
        <pc:chgData name="William Grey" userId="37b73424-c081-4fc2-b1af-363f4f3fd4f3" providerId="ADAL" clId="{D7D3921F-97C6-410A-A737-6932F18E7FDB}" dt="2020-04-08T19:38:45.106" v="2446" actId="47"/>
        <pc:sldMkLst>
          <pc:docMk/>
          <pc:sldMk cId="3192416364" sldId="316"/>
        </pc:sldMkLst>
        <pc:spChg chg="mod">
          <ac:chgData name="William Grey" userId="37b73424-c081-4fc2-b1af-363f4f3fd4f3" providerId="ADAL" clId="{D7D3921F-97C6-410A-A737-6932F18E7FDB}" dt="2020-04-08T19:38:36.291" v="2441" actId="21"/>
          <ac:spMkLst>
            <pc:docMk/>
            <pc:sldMk cId="3192416364" sldId="316"/>
            <ac:spMk id="3" creationId="{19E20CC1-E502-4540-9D5A-D800D0F6CCAC}"/>
          </ac:spMkLst>
        </pc:spChg>
        <pc:picChg chg="del">
          <ac:chgData name="William Grey" userId="37b73424-c081-4fc2-b1af-363f4f3fd4f3" providerId="ADAL" clId="{D7D3921F-97C6-410A-A737-6932F18E7FDB}" dt="2020-04-08T11:45:21.251" v="2077" actId="478"/>
          <ac:picMkLst>
            <pc:docMk/>
            <pc:sldMk cId="3192416364" sldId="316"/>
            <ac:picMk id="4" creationId="{F72D89B3-A277-4C4F-AD02-EFDD9A7D9947}"/>
          </ac:picMkLst>
        </pc:picChg>
      </pc:sldChg>
      <pc:sldChg chg="modSp add del mod">
        <pc:chgData name="William Grey" userId="37b73424-c081-4fc2-b1af-363f4f3fd4f3" providerId="ADAL" clId="{D7D3921F-97C6-410A-A737-6932F18E7FDB}" dt="2020-04-08T11:45:03.990" v="2074" actId="47"/>
        <pc:sldMkLst>
          <pc:docMk/>
          <pc:sldMk cId="4072912126" sldId="316"/>
        </pc:sldMkLst>
        <pc:spChg chg="mod">
          <ac:chgData name="William Grey" userId="37b73424-c081-4fc2-b1af-363f4f3fd4f3" providerId="ADAL" clId="{D7D3921F-97C6-410A-A737-6932F18E7FDB}" dt="2020-04-08T11:43:01.026" v="1971" actId="20577"/>
          <ac:spMkLst>
            <pc:docMk/>
            <pc:sldMk cId="4072912126" sldId="316"/>
            <ac:spMk id="2" creationId="{147C8F01-484A-46CE-9A88-A4C78E22862C}"/>
          </ac:spMkLst>
        </pc:spChg>
        <pc:spChg chg="mod">
          <ac:chgData name="William Grey" userId="37b73424-c081-4fc2-b1af-363f4f3fd4f3" providerId="ADAL" clId="{D7D3921F-97C6-410A-A737-6932F18E7FDB}" dt="2020-04-08T11:43:13.765" v="1997" actId="20577"/>
          <ac:spMkLst>
            <pc:docMk/>
            <pc:sldMk cId="4072912126" sldId="316"/>
            <ac:spMk id="3" creationId="{70306FC3-481F-480C-98DE-97ABE3C78178}"/>
          </ac:spMkLst>
        </pc:spChg>
      </pc:sldChg>
      <pc:sldChg chg="modSp add mod ord">
        <pc:chgData name="William Grey" userId="37b73424-c081-4fc2-b1af-363f4f3fd4f3" providerId="ADAL" clId="{D7D3921F-97C6-410A-A737-6932F18E7FDB}" dt="2020-04-08T19:38:42.141" v="2445" actId="27636"/>
        <pc:sldMkLst>
          <pc:docMk/>
          <pc:sldMk cId="3579229480" sldId="317"/>
        </pc:sldMkLst>
        <pc:spChg chg="mod">
          <ac:chgData name="William Grey" userId="37b73424-c081-4fc2-b1af-363f4f3fd4f3" providerId="ADAL" clId="{D7D3921F-97C6-410A-A737-6932F18E7FDB}" dt="2020-04-08T19:38:42.141" v="2445" actId="27636"/>
          <ac:spMkLst>
            <pc:docMk/>
            <pc:sldMk cId="3579229480" sldId="317"/>
            <ac:spMk id="3" creationId="{19E20CC1-E502-4540-9D5A-D800D0F6CCAC}"/>
          </ac:spMkLst>
        </pc:spChg>
      </pc:sldChg>
      <pc:sldChg chg="modSp add mod">
        <pc:chgData name="William Grey" userId="37b73424-c081-4fc2-b1af-363f4f3fd4f3" providerId="ADAL" clId="{D7D3921F-97C6-410A-A737-6932F18E7FDB}" dt="2020-04-08T19:56:28.865" v="3351" actId="20577"/>
        <pc:sldMkLst>
          <pc:docMk/>
          <pc:sldMk cId="4187882374" sldId="318"/>
        </pc:sldMkLst>
        <pc:spChg chg="mod">
          <ac:chgData name="William Grey" userId="37b73424-c081-4fc2-b1af-363f4f3fd4f3" providerId="ADAL" clId="{D7D3921F-97C6-410A-A737-6932F18E7FDB}" dt="2020-04-08T19:56:28.865" v="3351" actId="20577"/>
          <ac:spMkLst>
            <pc:docMk/>
            <pc:sldMk cId="4187882374" sldId="318"/>
            <ac:spMk id="4" creationId="{8243CF74-BC59-4005-AFD4-DD28FD3DE403}"/>
          </ac:spMkLst>
        </pc:spChg>
      </pc:sldChg>
    </pc:docChg>
  </pc:docChgLst>
  <pc:docChgLst>
    <pc:chgData name="William Grey" userId="37b73424-c081-4fc2-b1af-363f4f3fd4f3" providerId="ADAL" clId="{590A5A7E-2F75-4774-8071-BD1DABD16134}"/>
    <pc:docChg chg="delSld">
      <pc:chgData name="William Grey" userId="37b73424-c081-4fc2-b1af-363f4f3fd4f3" providerId="ADAL" clId="{590A5A7E-2F75-4774-8071-BD1DABD16134}" dt="2023-02-03T22:21:59.630" v="10" actId="47"/>
      <pc:docMkLst>
        <pc:docMk/>
      </pc:docMkLst>
      <pc:sldChg chg="del">
        <pc:chgData name="William Grey" userId="37b73424-c081-4fc2-b1af-363f4f3fd4f3" providerId="ADAL" clId="{590A5A7E-2F75-4774-8071-BD1DABD16134}" dt="2023-02-03T22:21:55.550" v="1" actId="47"/>
        <pc:sldMkLst>
          <pc:docMk/>
          <pc:sldMk cId="1791449801" sldId="301"/>
        </pc:sldMkLst>
      </pc:sldChg>
      <pc:sldChg chg="del">
        <pc:chgData name="William Grey" userId="37b73424-c081-4fc2-b1af-363f4f3fd4f3" providerId="ADAL" clId="{590A5A7E-2F75-4774-8071-BD1DABD16134}" dt="2023-02-03T22:21:56.014" v="2" actId="47"/>
        <pc:sldMkLst>
          <pc:docMk/>
          <pc:sldMk cId="3406886908" sldId="302"/>
        </pc:sldMkLst>
      </pc:sldChg>
      <pc:sldChg chg="del">
        <pc:chgData name="William Grey" userId="37b73424-c081-4fc2-b1af-363f4f3fd4f3" providerId="ADAL" clId="{590A5A7E-2F75-4774-8071-BD1DABD16134}" dt="2023-02-03T22:21:59.630" v="10" actId="47"/>
        <pc:sldMkLst>
          <pc:docMk/>
          <pc:sldMk cId="4106458536" sldId="307"/>
        </pc:sldMkLst>
      </pc:sldChg>
      <pc:sldChg chg="del">
        <pc:chgData name="William Grey" userId="37b73424-c081-4fc2-b1af-363f4f3fd4f3" providerId="ADAL" clId="{590A5A7E-2F75-4774-8071-BD1DABD16134}" dt="2023-02-03T22:21:56.398" v="3" actId="47"/>
        <pc:sldMkLst>
          <pc:docMk/>
          <pc:sldMk cId="2354498834" sldId="312"/>
        </pc:sldMkLst>
      </pc:sldChg>
      <pc:sldChg chg="del">
        <pc:chgData name="William Grey" userId="37b73424-c081-4fc2-b1af-363f4f3fd4f3" providerId="ADAL" clId="{590A5A7E-2F75-4774-8071-BD1DABD16134}" dt="2023-02-03T22:21:58.405" v="8" actId="47"/>
        <pc:sldMkLst>
          <pc:docMk/>
          <pc:sldMk cId="679911262" sldId="314"/>
        </pc:sldMkLst>
      </pc:sldChg>
      <pc:sldChg chg="del">
        <pc:chgData name="William Grey" userId="37b73424-c081-4fc2-b1af-363f4f3fd4f3" providerId="ADAL" clId="{590A5A7E-2F75-4774-8071-BD1DABD16134}" dt="2023-02-03T22:21:58.988" v="9" actId="47"/>
        <pc:sldMkLst>
          <pc:docMk/>
          <pc:sldMk cId="2925430863" sldId="315"/>
        </pc:sldMkLst>
      </pc:sldChg>
      <pc:sldChg chg="del">
        <pc:chgData name="William Grey" userId="37b73424-c081-4fc2-b1af-363f4f3fd4f3" providerId="ADAL" clId="{590A5A7E-2F75-4774-8071-BD1DABD16134}" dt="2023-02-03T22:21:55.048" v="0" actId="47"/>
        <pc:sldMkLst>
          <pc:docMk/>
          <pc:sldMk cId="703695737" sldId="320"/>
        </pc:sldMkLst>
      </pc:sldChg>
      <pc:sldChg chg="del">
        <pc:chgData name="William Grey" userId="37b73424-c081-4fc2-b1af-363f4f3fd4f3" providerId="ADAL" clId="{590A5A7E-2F75-4774-8071-BD1DABD16134}" dt="2023-02-03T22:21:57.134" v="5" actId="47"/>
        <pc:sldMkLst>
          <pc:docMk/>
          <pc:sldMk cId="1993205352" sldId="322"/>
        </pc:sldMkLst>
      </pc:sldChg>
      <pc:sldChg chg="del">
        <pc:chgData name="William Grey" userId="37b73424-c081-4fc2-b1af-363f4f3fd4f3" providerId="ADAL" clId="{590A5A7E-2F75-4774-8071-BD1DABD16134}" dt="2023-02-03T22:21:56.776" v="4" actId="47"/>
        <pc:sldMkLst>
          <pc:docMk/>
          <pc:sldMk cId="3168507471" sldId="323"/>
        </pc:sldMkLst>
      </pc:sldChg>
      <pc:sldChg chg="del">
        <pc:chgData name="William Grey" userId="37b73424-c081-4fc2-b1af-363f4f3fd4f3" providerId="ADAL" clId="{590A5A7E-2F75-4774-8071-BD1DABD16134}" dt="2023-02-03T22:21:57.513" v="6" actId="47"/>
        <pc:sldMkLst>
          <pc:docMk/>
          <pc:sldMk cId="881942488" sldId="324"/>
        </pc:sldMkLst>
      </pc:sldChg>
      <pc:sldChg chg="del">
        <pc:chgData name="William Grey" userId="37b73424-c081-4fc2-b1af-363f4f3fd4f3" providerId="ADAL" clId="{590A5A7E-2F75-4774-8071-BD1DABD16134}" dt="2023-02-03T22:21:57.883" v="7" actId="47"/>
        <pc:sldMkLst>
          <pc:docMk/>
          <pc:sldMk cId="3116997963" sldId="325"/>
        </pc:sldMkLst>
      </pc:sldChg>
    </pc:docChg>
  </pc:docChgLst>
  <pc:docChgLst>
    <pc:chgData name="William Grey" userId="37b73424-c081-4fc2-b1af-363f4f3fd4f3" providerId="ADAL" clId="{326CAD35-7597-4969-8C61-86FDDA1B1326}"/>
    <pc:docChg chg="custSel modSld">
      <pc:chgData name="William Grey" userId="37b73424-c081-4fc2-b1af-363f4f3fd4f3" providerId="ADAL" clId="{326CAD35-7597-4969-8C61-86FDDA1B1326}" dt="2020-03-09T08:46:32.526" v="79" actId="20577"/>
      <pc:docMkLst>
        <pc:docMk/>
      </pc:docMkLst>
      <pc:sldChg chg="modSp">
        <pc:chgData name="William Grey" userId="37b73424-c081-4fc2-b1af-363f4f3fd4f3" providerId="ADAL" clId="{326CAD35-7597-4969-8C61-86FDDA1B1326}" dt="2020-03-04T08:51:18.288" v="26" actId="20577"/>
        <pc:sldMkLst>
          <pc:docMk/>
          <pc:sldMk cId="659251271" sldId="295"/>
        </pc:sldMkLst>
        <pc:spChg chg="mod">
          <ac:chgData name="William Grey" userId="37b73424-c081-4fc2-b1af-363f4f3fd4f3" providerId="ADAL" clId="{326CAD35-7597-4969-8C61-86FDDA1B1326}" dt="2020-03-04T08:51:18.288" v="26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modSp mod">
        <pc:chgData name="William Grey" userId="37b73424-c081-4fc2-b1af-363f4f3fd4f3" providerId="ADAL" clId="{326CAD35-7597-4969-8C61-86FDDA1B1326}" dt="2020-03-09T08:46:32.526" v="79" actId="20577"/>
        <pc:sldMkLst>
          <pc:docMk/>
          <pc:sldMk cId="880245585" sldId="298"/>
        </pc:sldMkLst>
        <pc:spChg chg="mod">
          <ac:chgData name="William Grey" userId="37b73424-c081-4fc2-b1af-363f4f3fd4f3" providerId="ADAL" clId="{326CAD35-7597-4969-8C61-86FDDA1B1326}" dt="2020-03-09T08:46:32.526" v="79" actId="20577"/>
          <ac:spMkLst>
            <pc:docMk/>
            <pc:sldMk cId="880245585" sldId="298"/>
            <ac:spMk id="3" creationId="{CDA74CE8-35B0-4F9A-9EC3-4F5D4A91D898}"/>
          </ac:spMkLst>
        </pc:spChg>
      </pc:sldChg>
    </pc:docChg>
  </pc:docChgLst>
  <pc:docChgLst>
    <pc:chgData name="William Grey" userId="37b73424-c081-4fc2-b1af-363f4f3fd4f3" providerId="ADAL" clId="{E6FC75E0-3B8A-4CC9-AA01-D1D6C9A1A76D}"/>
    <pc:docChg chg="undo custSel addSld delSld modSld sldOrd">
      <pc:chgData name="William Grey" userId="37b73424-c081-4fc2-b1af-363f4f3fd4f3" providerId="ADAL" clId="{E6FC75E0-3B8A-4CC9-AA01-D1D6C9A1A76D}" dt="2023-02-03T22:18:43.040" v="2454" actId="27636"/>
      <pc:docMkLst>
        <pc:docMk/>
      </pc:docMkLst>
      <pc:sldChg chg="modSp del mod">
        <pc:chgData name="William Grey" userId="37b73424-c081-4fc2-b1af-363f4f3fd4f3" providerId="ADAL" clId="{E6FC75E0-3B8A-4CC9-AA01-D1D6C9A1A76D}" dt="2023-02-03T21:31:10.245" v="2324" actId="47"/>
        <pc:sldMkLst>
          <pc:docMk/>
          <pc:sldMk cId="2949270998" sldId="299"/>
        </pc:sldMkLst>
        <pc:spChg chg="mod">
          <ac:chgData name="William Grey" userId="37b73424-c081-4fc2-b1af-363f4f3fd4f3" providerId="ADAL" clId="{E6FC75E0-3B8A-4CC9-AA01-D1D6C9A1A76D}" dt="2023-01-16T20:57:37.971" v="13" actId="27636"/>
          <ac:spMkLst>
            <pc:docMk/>
            <pc:sldMk cId="2949270998" sldId="299"/>
            <ac:spMk id="2" creationId="{2AF11F78-5097-4237-B673-7E68F8B70ED8}"/>
          </ac:spMkLst>
        </pc:spChg>
      </pc:sldChg>
      <pc:sldChg chg="modSp del mod">
        <pc:chgData name="William Grey" userId="37b73424-c081-4fc2-b1af-363f4f3fd4f3" providerId="ADAL" clId="{E6FC75E0-3B8A-4CC9-AA01-D1D6C9A1A76D}" dt="2023-02-03T21:07:22.009" v="1889" actId="47"/>
        <pc:sldMkLst>
          <pc:docMk/>
          <pc:sldMk cId="1027787639" sldId="300"/>
        </pc:sldMkLst>
        <pc:spChg chg="mod">
          <ac:chgData name="William Grey" userId="37b73424-c081-4fc2-b1af-363f4f3fd4f3" providerId="ADAL" clId="{E6FC75E0-3B8A-4CC9-AA01-D1D6C9A1A76D}" dt="2023-01-16T20:57:37.962" v="11" actId="27636"/>
          <ac:spMkLst>
            <pc:docMk/>
            <pc:sldMk cId="1027787639" sldId="300"/>
            <ac:spMk id="2" creationId="{57B9D8FE-0954-4F9C-A26A-FF0F622DCA1E}"/>
          </ac:spMkLst>
        </pc:spChg>
        <pc:spChg chg="mod">
          <ac:chgData name="William Grey" userId="37b73424-c081-4fc2-b1af-363f4f3fd4f3" providerId="ADAL" clId="{E6FC75E0-3B8A-4CC9-AA01-D1D6C9A1A76D}" dt="2023-02-03T20:12:18.313" v="1404" actId="1076"/>
          <ac:spMkLst>
            <pc:docMk/>
            <pc:sldMk cId="1027787639" sldId="300"/>
            <ac:spMk id="4" creationId="{41D0A78E-C474-4EB4-AC90-3AF0CF1F4F19}"/>
          </ac:spMkLst>
        </pc:spChg>
      </pc:sldChg>
      <pc:sldChg chg="modSp mod">
        <pc:chgData name="William Grey" userId="37b73424-c081-4fc2-b1af-363f4f3fd4f3" providerId="ADAL" clId="{E6FC75E0-3B8A-4CC9-AA01-D1D6C9A1A76D}" dt="2023-02-03T21:26:32.947" v="2195" actId="20577"/>
        <pc:sldMkLst>
          <pc:docMk/>
          <pc:sldMk cId="1791449801" sldId="301"/>
        </pc:sldMkLst>
        <pc:spChg chg="mod">
          <ac:chgData name="William Grey" userId="37b73424-c081-4fc2-b1af-363f4f3fd4f3" providerId="ADAL" clId="{E6FC75E0-3B8A-4CC9-AA01-D1D6C9A1A76D}" dt="2023-02-03T21:26:32.947" v="2195" actId="20577"/>
          <ac:spMkLst>
            <pc:docMk/>
            <pc:sldMk cId="1791449801" sldId="301"/>
            <ac:spMk id="2" creationId="{18F8D52C-6DEC-4C7F-9AC4-B3A5A6A9E89C}"/>
          </ac:spMkLst>
        </pc:spChg>
        <pc:spChg chg="mod">
          <ac:chgData name="William Grey" userId="37b73424-c081-4fc2-b1af-363f4f3fd4f3" providerId="ADAL" clId="{E6FC75E0-3B8A-4CC9-AA01-D1D6C9A1A76D}" dt="2023-01-16T20:57:37.853" v="0"/>
          <ac:spMkLst>
            <pc:docMk/>
            <pc:sldMk cId="1791449801" sldId="301"/>
            <ac:spMk id="3" creationId="{57CAC338-4290-4997-ACC1-EC42AC3003B2}"/>
          </ac:spMkLst>
        </pc:spChg>
      </pc:sldChg>
      <pc:sldChg chg="modSp mod">
        <pc:chgData name="William Grey" userId="37b73424-c081-4fc2-b1af-363f4f3fd4f3" providerId="ADAL" clId="{E6FC75E0-3B8A-4CC9-AA01-D1D6C9A1A76D}" dt="2023-02-03T21:27:52.548" v="2227" actId="20577"/>
        <pc:sldMkLst>
          <pc:docMk/>
          <pc:sldMk cId="3406886908" sldId="302"/>
        </pc:sldMkLst>
        <pc:spChg chg="mod">
          <ac:chgData name="William Grey" userId="37b73424-c081-4fc2-b1af-363f4f3fd4f3" providerId="ADAL" clId="{E6FC75E0-3B8A-4CC9-AA01-D1D6C9A1A76D}" dt="2023-01-16T20:57:37.902" v="1" actId="27636"/>
          <ac:spMkLst>
            <pc:docMk/>
            <pc:sldMk cId="3406886908" sldId="302"/>
            <ac:spMk id="2" creationId="{D80B9B1C-0ECB-4C80-8776-0AE15359C2AC}"/>
          </ac:spMkLst>
        </pc:spChg>
        <pc:spChg chg="mod">
          <ac:chgData name="William Grey" userId="37b73424-c081-4fc2-b1af-363f4f3fd4f3" providerId="ADAL" clId="{E6FC75E0-3B8A-4CC9-AA01-D1D6C9A1A76D}" dt="2023-02-03T21:27:52.548" v="2227" actId="20577"/>
          <ac:spMkLst>
            <pc:docMk/>
            <pc:sldMk cId="3406886908" sldId="302"/>
            <ac:spMk id="3" creationId="{461E27AD-DD7A-4BA2-A4F7-BD0882B1F69F}"/>
          </ac:spMkLst>
        </pc:spChg>
      </pc:sldChg>
      <pc:sldChg chg="modSp del mod">
        <pc:chgData name="William Grey" userId="37b73424-c081-4fc2-b1af-363f4f3fd4f3" providerId="ADAL" clId="{E6FC75E0-3B8A-4CC9-AA01-D1D6C9A1A76D}" dt="2023-02-03T20:07:01.210" v="1305" actId="47"/>
        <pc:sldMkLst>
          <pc:docMk/>
          <pc:sldMk cId="72010385" sldId="303"/>
        </pc:sldMkLst>
        <pc:spChg chg="mod">
          <ac:chgData name="William Grey" userId="37b73424-c081-4fc2-b1af-363f4f3fd4f3" providerId="ADAL" clId="{E6FC75E0-3B8A-4CC9-AA01-D1D6C9A1A76D}" dt="2023-01-16T20:57:37.909" v="3" actId="27636"/>
          <ac:spMkLst>
            <pc:docMk/>
            <pc:sldMk cId="72010385" sldId="303"/>
            <ac:spMk id="2" creationId="{82B2495B-8CAB-49BB-84F6-FACB18F8E737}"/>
          </ac:spMkLst>
        </pc:spChg>
      </pc:sldChg>
      <pc:sldChg chg="modSp del mod">
        <pc:chgData name="William Grey" userId="37b73424-c081-4fc2-b1af-363f4f3fd4f3" providerId="ADAL" clId="{E6FC75E0-3B8A-4CC9-AA01-D1D6C9A1A76D}" dt="2023-02-03T20:07:43.962" v="1314" actId="47"/>
        <pc:sldMkLst>
          <pc:docMk/>
          <pc:sldMk cId="1834762862" sldId="304"/>
        </pc:sldMkLst>
        <pc:spChg chg="mod">
          <ac:chgData name="William Grey" userId="37b73424-c081-4fc2-b1af-363f4f3fd4f3" providerId="ADAL" clId="{E6FC75E0-3B8A-4CC9-AA01-D1D6C9A1A76D}" dt="2023-01-16T20:57:37.921" v="5" actId="27636"/>
          <ac:spMkLst>
            <pc:docMk/>
            <pc:sldMk cId="1834762862" sldId="304"/>
            <ac:spMk id="2" creationId="{82B2495B-8CAB-49BB-84F6-FACB18F8E737}"/>
          </ac:spMkLst>
        </pc:spChg>
      </pc:sldChg>
      <pc:sldChg chg="modSp mod">
        <pc:chgData name="William Grey" userId="37b73424-c081-4fc2-b1af-363f4f3fd4f3" providerId="ADAL" clId="{E6FC75E0-3B8A-4CC9-AA01-D1D6C9A1A76D}" dt="2023-02-03T20:10:50.877" v="1397" actId="20577"/>
        <pc:sldMkLst>
          <pc:docMk/>
          <pc:sldMk cId="4106458536" sldId="307"/>
        </pc:sldMkLst>
        <pc:spChg chg="mod">
          <ac:chgData name="William Grey" userId="37b73424-c081-4fc2-b1af-363f4f3fd4f3" providerId="ADAL" clId="{E6FC75E0-3B8A-4CC9-AA01-D1D6C9A1A76D}" dt="2023-02-03T20:10:50.877" v="1397" actId="20577"/>
          <ac:spMkLst>
            <pc:docMk/>
            <pc:sldMk cId="4106458536" sldId="307"/>
            <ac:spMk id="2" creationId="{F029085F-204E-4EDC-9FC9-B328E3CD8F22}"/>
          </ac:spMkLst>
        </pc:spChg>
        <pc:spChg chg="mod">
          <ac:chgData name="William Grey" userId="37b73424-c081-4fc2-b1af-363f4f3fd4f3" providerId="ADAL" clId="{E6FC75E0-3B8A-4CC9-AA01-D1D6C9A1A76D}" dt="2023-02-03T20:10:46.413" v="1387" actId="27636"/>
          <ac:spMkLst>
            <pc:docMk/>
            <pc:sldMk cId="4106458536" sldId="307"/>
            <ac:spMk id="3" creationId="{C375F283-C65F-4684-817E-E09B37CC2EB3}"/>
          </ac:spMkLst>
        </pc:spChg>
      </pc:sldChg>
      <pc:sldChg chg="modSp del mod">
        <pc:chgData name="William Grey" userId="37b73424-c081-4fc2-b1af-363f4f3fd4f3" providerId="ADAL" clId="{E6FC75E0-3B8A-4CC9-AA01-D1D6C9A1A76D}" dt="2023-02-03T20:12:11.291" v="1403" actId="47"/>
        <pc:sldMkLst>
          <pc:docMk/>
          <pc:sldMk cId="2029220475" sldId="309"/>
        </pc:sldMkLst>
        <pc:spChg chg="mod">
          <ac:chgData name="William Grey" userId="37b73424-c081-4fc2-b1af-363f4f3fd4f3" providerId="ADAL" clId="{E6FC75E0-3B8A-4CC9-AA01-D1D6C9A1A76D}" dt="2023-01-16T20:57:37.956" v="10" actId="27636"/>
          <ac:spMkLst>
            <pc:docMk/>
            <pc:sldMk cId="2029220475" sldId="309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16T20:57:37.853" v="0"/>
          <ac:spMkLst>
            <pc:docMk/>
            <pc:sldMk cId="2029220475" sldId="309"/>
            <ac:spMk id="3" creationId="{19E20CC1-E502-4540-9D5A-D800D0F6CCAC}"/>
          </ac:spMkLst>
        </pc:spChg>
      </pc:sldChg>
      <pc:sldChg chg="modSp mod">
        <pc:chgData name="William Grey" userId="37b73424-c081-4fc2-b1af-363f4f3fd4f3" providerId="ADAL" clId="{E6FC75E0-3B8A-4CC9-AA01-D1D6C9A1A76D}" dt="2023-02-03T21:34:49.294" v="2426" actId="2711"/>
        <pc:sldMkLst>
          <pc:docMk/>
          <pc:sldMk cId="604695332" sldId="310"/>
        </pc:sldMkLst>
        <pc:spChg chg="mod">
          <ac:chgData name="William Grey" userId="37b73424-c081-4fc2-b1af-363f4f3fd4f3" providerId="ADAL" clId="{E6FC75E0-3B8A-4CC9-AA01-D1D6C9A1A76D}" dt="2023-01-16T20:57:37.967" v="12" actId="27636"/>
          <ac:spMkLst>
            <pc:docMk/>
            <pc:sldMk cId="604695332" sldId="310"/>
            <ac:spMk id="2" creationId="{57B9D8FE-0954-4F9C-A26A-FF0F622DCA1E}"/>
          </ac:spMkLst>
        </pc:spChg>
        <pc:spChg chg="mod">
          <ac:chgData name="William Grey" userId="37b73424-c081-4fc2-b1af-363f4f3fd4f3" providerId="ADAL" clId="{E6FC75E0-3B8A-4CC9-AA01-D1D6C9A1A76D}" dt="2023-02-03T21:34:49.294" v="2426" actId="2711"/>
          <ac:spMkLst>
            <pc:docMk/>
            <pc:sldMk cId="604695332" sldId="310"/>
            <ac:spMk id="4" creationId="{41D0A78E-C474-4EB4-AC90-3AF0CF1F4F19}"/>
          </ac:spMkLst>
        </pc:spChg>
      </pc:sldChg>
      <pc:sldChg chg="addSp modSp mod">
        <pc:chgData name="William Grey" userId="37b73424-c081-4fc2-b1af-363f4f3fd4f3" providerId="ADAL" clId="{E6FC75E0-3B8A-4CC9-AA01-D1D6C9A1A76D}" dt="2023-02-03T22:18:43.040" v="2454" actId="27636"/>
        <pc:sldMkLst>
          <pc:docMk/>
          <pc:sldMk cId="2493172431" sldId="311"/>
        </pc:sldMkLst>
        <pc:spChg chg="mod">
          <ac:chgData name="William Grey" userId="37b73424-c081-4fc2-b1af-363f4f3fd4f3" providerId="ADAL" clId="{E6FC75E0-3B8A-4CC9-AA01-D1D6C9A1A76D}" dt="2023-02-03T21:19:16.081" v="2157" actId="1076"/>
          <ac:spMkLst>
            <pc:docMk/>
            <pc:sldMk cId="2493172431" sldId="311"/>
            <ac:spMk id="2" creationId="{D08E7FC3-FE70-4799-9A52-4BA7DE1D793E}"/>
          </ac:spMkLst>
        </pc:spChg>
        <pc:spChg chg="mod">
          <ac:chgData name="William Grey" userId="37b73424-c081-4fc2-b1af-363f4f3fd4f3" providerId="ADAL" clId="{E6FC75E0-3B8A-4CC9-AA01-D1D6C9A1A76D}" dt="2023-02-03T22:18:26.592" v="2451" actId="2711"/>
          <ac:spMkLst>
            <pc:docMk/>
            <pc:sldMk cId="2493172431" sldId="311"/>
            <ac:spMk id="3" creationId="{88DC7E44-A52F-4D6E-A843-B1FABB98475B}"/>
          </ac:spMkLst>
        </pc:spChg>
        <pc:spChg chg="add mod">
          <ac:chgData name="William Grey" userId="37b73424-c081-4fc2-b1af-363f4f3fd4f3" providerId="ADAL" clId="{E6FC75E0-3B8A-4CC9-AA01-D1D6C9A1A76D}" dt="2023-02-03T22:18:34.945" v="2452" actId="2711"/>
          <ac:spMkLst>
            <pc:docMk/>
            <pc:sldMk cId="2493172431" sldId="311"/>
            <ac:spMk id="4" creationId="{52CC12CA-B29E-4710-9341-CB28F99810AB}"/>
          </ac:spMkLst>
        </pc:spChg>
        <pc:spChg chg="add mod">
          <ac:chgData name="William Grey" userId="37b73424-c081-4fc2-b1af-363f4f3fd4f3" providerId="ADAL" clId="{E6FC75E0-3B8A-4CC9-AA01-D1D6C9A1A76D}" dt="2023-02-03T22:18:19.235" v="2450" actId="2711"/>
          <ac:spMkLst>
            <pc:docMk/>
            <pc:sldMk cId="2493172431" sldId="311"/>
            <ac:spMk id="5" creationId="{757CBA36-1E64-49FD-90A0-F2154502F74D}"/>
          </ac:spMkLst>
        </pc:spChg>
        <pc:spChg chg="add mod">
          <ac:chgData name="William Grey" userId="37b73424-c081-4fc2-b1af-363f4f3fd4f3" providerId="ADAL" clId="{E6FC75E0-3B8A-4CC9-AA01-D1D6C9A1A76D}" dt="2023-02-03T22:18:43.040" v="2454" actId="27636"/>
          <ac:spMkLst>
            <pc:docMk/>
            <pc:sldMk cId="2493172431" sldId="311"/>
            <ac:spMk id="6" creationId="{A21E9F9F-B479-4A60-9E46-3AC806C5FC40}"/>
          </ac:spMkLst>
        </pc:spChg>
      </pc:sldChg>
      <pc:sldChg chg="modSp mod">
        <pc:chgData name="William Grey" userId="37b73424-c081-4fc2-b1af-363f4f3fd4f3" providerId="ADAL" clId="{E6FC75E0-3B8A-4CC9-AA01-D1D6C9A1A76D}" dt="2023-02-03T16:57:04.533" v="697" actId="20577"/>
        <pc:sldMkLst>
          <pc:docMk/>
          <pc:sldMk cId="2354498834" sldId="312"/>
        </pc:sldMkLst>
        <pc:spChg chg="mod">
          <ac:chgData name="William Grey" userId="37b73424-c081-4fc2-b1af-363f4f3fd4f3" providerId="ADAL" clId="{E6FC75E0-3B8A-4CC9-AA01-D1D6C9A1A76D}" dt="2023-01-16T20:57:37.905" v="2" actId="27636"/>
          <ac:spMkLst>
            <pc:docMk/>
            <pc:sldMk cId="2354498834" sldId="312"/>
            <ac:spMk id="2" creationId="{5EF8EFE0-8F6D-42EA-8D86-0A33EB35E758}"/>
          </ac:spMkLst>
        </pc:spChg>
        <pc:spChg chg="mod">
          <ac:chgData name="William Grey" userId="37b73424-c081-4fc2-b1af-363f4f3fd4f3" providerId="ADAL" clId="{E6FC75E0-3B8A-4CC9-AA01-D1D6C9A1A76D}" dt="2023-02-03T16:57:04.533" v="697" actId="20577"/>
          <ac:spMkLst>
            <pc:docMk/>
            <pc:sldMk cId="2354498834" sldId="312"/>
            <ac:spMk id="3" creationId="{DC91879B-D65F-4DF9-BF30-C15CBA31F7D1}"/>
          </ac:spMkLst>
        </pc:spChg>
      </pc:sldChg>
      <pc:sldChg chg="modSp del mod">
        <pc:chgData name="William Grey" userId="37b73424-c081-4fc2-b1af-363f4f3fd4f3" providerId="ADAL" clId="{E6FC75E0-3B8A-4CC9-AA01-D1D6C9A1A76D}" dt="2023-02-03T20:07:05.138" v="1306" actId="47"/>
        <pc:sldMkLst>
          <pc:docMk/>
          <pc:sldMk cId="736659202" sldId="313"/>
        </pc:sldMkLst>
        <pc:spChg chg="mod">
          <ac:chgData name="William Grey" userId="37b73424-c081-4fc2-b1af-363f4f3fd4f3" providerId="ADAL" clId="{E6FC75E0-3B8A-4CC9-AA01-D1D6C9A1A76D}" dt="2023-01-16T20:57:37.911" v="4" actId="27636"/>
          <ac:spMkLst>
            <pc:docMk/>
            <pc:sldMk cId="736659202" sldId="313"/>
            <ac:spMk id="2" creationId="{82B2495B-8CAB-49BB-84F6-FACB18F8E737}"/>
          </ac:spMkLst>
        </pc:spChg>
      </pc:sldChg>
      <pc:sldChg chg="addSp delSp modSp mod ord">
        <pc:chgData name="William Grey" userId="37b73424-c081-4fc2-b1af-363f4f3fd4f3" providerId="ADAL" clId="{E6FC75E0-3B8A-4CC9-AA01-D1D6C9A1A76D}" dt="2023-02-03T20:08:54.834" v="1342" actId="21"/>
        <pc:sldMkLst>
          <pc:docMk/>
          <pc:sldMk cId="679911262" sldId="314"/>
        </pc:sldMkLst>
        <pc:spChg chg="mod">
          <ac:chgData name="William Grey" userId="37b73424-c081-4fc2-b1af-363f4f3fd4f3" providerId="ADAL" clId="{E6FC75E0-3B8A-4CC9-AA01-D1D6C9A1A76D}" dt="2023-01-16T20:57:37.941" v="7" actId="27636"/>
          <ac:spMkLst>
            <pc:docMk/>
            <pc:sldMk cId="679911262" sldId="314"/>
            <ac:spMk id="2" creationId="{82B2495B-8CAB-49BB-84F6-FACB18F8E737}"/>
          </ac:spMkLst>
        </pc:spChg>
        <pc:spChg chg="del">
          <ac:chgData name="William Grey" userId="37b73424-c081-4fc2-b1af-363f4f3fd4f3" providerId="ADAL" clId="{E6FC75E0-3B8A-4CC9-AA01-D1D6C9A1A76D}" dt="2023-02-03T20:08:31.688" v="1322" actId="478"/>
          <ac:spMkLst>
            <pc:docMk/>
            <pc:sldMk cId="679911262" sldId="314"/>
            <ac:spMk id="3" creationId="{CA8167E1-73CC-439E-9A5E-5DB39548A0A2}"/>
          </ac:spMkLst>
        </pc:spChg>
        <pc:spChg chg="add mod">
          <ac:chgData name="William Grey" userId="37b73424-c081-4fc2-b1af-363f4f3fd4f3" providerId="ADAL" clId="{E6FC75E0-3B8A-4CC9-AA01-D1D6C9A1A76D}" dt="2023-02-03T20:08:42.352" v="1339" actId="20577"/>
          <ac:spMkLst>
            <pc:docMk/>
            <pc:sldMk cId="679911262" sldId="314"/>
            <ac:spMk id="6" creationId="{E16BE78D-08A4-492A-92C3-E48298E4940D}"/>
          </ac:spMkLst>
        </pc:spChg>
        <pc:picChg chg="del">
          <ac:chgData name="William Grey" userId="37b73424-c081-4fc2-b1af-363f4f3fd4f3" providerId="ADAL" clId="{E6FC75E0-3B8A-4CC9-AA01-D1D6C9A1A76D}" dt="2023-02-03T20:08:54.834" v="1342" actId="21"/>
          <ac:picMkLst>
            <pc:docMk/>
            <pc:sldMk cId="679911262" sldId="314"/>
            <ac:picMk id="4" creationId="{068B4B3F-154A-4D8C-A50A-E5A8349D1F59}"/>
          </ac:picMkLst>
        </pc:picChg>
      </pc:sldChg>
      <pc:sldChg chg="addSp modSp mod">
        <pc:chgData name="William Grey" userId="37b73424-c081-4fc2-b1af-363f4f3fd4f3" providerId="ADAL" clId="{E6FC75E0-3B8A-4CC9-AA01-D1D6C9A1A76D}" dt="2023-02-03T20:10:32.019" v="1384" actId="20577"/>
        <pc:sldMkLst>
          <pc:docMk/>
          <pc:sldMk cId="2925430863" sldId="315"/>
        </pc:sldMkLst>
        <pc:spChg chg="mod">
          <ac:chgData name="William Grey" userId="37b73424-c081-4fc2-b1af-363f4f3fd4f3" providerId="ADAL" clId="{E6FC75E0-3B8A-4CC9-AA01-D1D6C9A1A76D}" dt="2023-01-16T20:57:37.929" v="6" actId="27636"/>
          <ac:spMkLst>
            <pc:docMk/>
            <pc:sldMk cId="2925430863" sldId="315"/>
            <ac:spMk id="2" creationId="{82B2495B-8CAB-49BB-84F6-FACB18F8E737}"/>
          </ac:spMkLst>
        </pc:spChg>
        <pc:spChg chg="mod">
          <ac:chgData name="William Grey" userId="37b73424-c081-4fc2-b1af-363f4f3fd4f3" providerId="ADAL" clId="{E6FC75E0-3B8A-4CC9-AA01-D1D6C9A1A76D}" dt="2023-02-03T20:10:32.019" v="1384" actId="20577"/>
          <ac:spMkLst>
            <pc:docMk/>
            <pc:sldMk cId="2925430863" sldId="315"/>
            <ac:spMk id="3" creationId="{CA8167E1-73CC-439E-9A5E-5DB39548A0A2}"/>
          </ac:spMkLst>
        </pc:spChg>
        <pc:picChg chg="add mod">
          <ac:chgData name="William Grey" userId="37b73424-c081-4fc2-b1af-363f4f3fd4f3" providerId="ADAL" clId="{E6FC75E0-3B8A-4CC9-AA01-D1D6C9A1A76D}" dt="2023-02-03T20:09:40.568" v="1352" actId="1076"/>
          <ac:picMkLst>
            <pc:docMk/>
            <pc:sldMk cId="2925430863" sldId="315"/>
            <ac:picMk id="4" creationId="{499CDA9B-49A6-49FB-95F8-B2AB5E0FC918}"/>
          </ac:picMkLst>
        </pc:picChg>
      </pc:sldChg>
      <pc:sldChg chg="modSp del mod">
        <pc:chgData name="William Grey" userId="37b73424-c081-4fc2-b1af-363f4f3fd4f3" providerId="ADAL" clId="{E6FC75E0-3B8A-4CC9-AA01-D1D6C9A1A76D}" dt="2023-02-03T21:07:24.706" v="1890" actId="47"/>
        <pc:sldMkLst>
          <pc:docMk/>
          <pc:sldMk cId="3579229480" sldId="317"/>
        </pc:sldMkLst>
        <pc:spChg chg="mod">
          <ac:chgData name="William Grey" userId="37b73424-c081-4fc2-b1af-363f4f3fd4f3" providerId="ADAL" clId="{E6FC75E0-3B8A-4CC9-AA01-D1D6C9A1A76D}" dt="2023-01-16T20:57:37.951" v="9" actId="27636"/>
          <ac:spMkLst>
            <pc:docMk/>
            <pc:sldMk cId="3579229480" sldId="317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16T20:57:37.853" v="0"/>
          <ac:spMkLst>
            <pc:docMk/>
            <pc:sldMk cId="3579229480" sldId="317"/>
            <ac:spMk id="3" creationId="{19E20CC1-E502-4540-9D5A-D800D0F6CCAC}"/>
          </ac:spMkLst>
        </pc:spChg>
      </pc:sldChg>
      <pc:sldChg chg="modSp del mod">
        <pc:chgData name="William Grey" userId="37b73424-c081-4fc2-b1af-363f4f3fd4f3" providerId="ADAL" clId="{E6FC75E0-3B8A-4CC9-AA01-D1D6C9A1A76D}" dt="2023-02-03T21:31:08.206" v="2323" actId="47"/>
        <pc:sldMkLst>
          <pc:docMk/>
          <pc:sldMk cId="4187882374" sldId="318"/>
        </pc:sldMkLst>
        <pc:spChg chg="mod">
          <ac:chgData name="William Grey" userId="37b73424-c081-4fc2-b1af-363f4f3fd4f3" providerId="ADAL" clId="{E6FC75E0-3B8A-4CC9-AA01-D1D6C9A1A76D}" dt="2023-01-16T20:57:37.973" v="14" actId="27636"/>
          <ac:spMkLst>
            <pc:docMk/>
            <pc:sldMk cId="4187882374" sldId="318"/>
            <ac:spMk id="2" creationId="{2AF11F78-5097-4237-B673-7E68F8B70ED8}"/>
          </ac:spMkLst>
        </pc:spChg>
      </pc:sldChg>
      <pc:sldChg chg="add del">
        <pc:chgData name="William Grey" userId="37b73424-c081-4fc2-b1af-363f4f3fd4f3" providerId="ADAL" clId="{E6FC75E0-3B8A-4CC9-AA01-D1D6C9A1A76D}" dt="2023-01-20T14:05:58.143" v="469" actId="2696"/>
        <pc:sldMkLst>
          <pc:docMk/>
          <pc:sldMk cId="1041309067" sldId="319"/>
        </pc:sldMkLst>
      </pc:sldChg>
      <pc:sldChg chg="modSp add del mod ord">
        <pc:chgData name="William Grey" userId="37b73424-c081-4fc2-b1af-363f4f3fd4f3" providerId="ADAL" clId="{E6FC75E0-3B8A-4CC9-AA01-D1D6C9A1A76D}" dt="2023-01-20T14:14:00.437" v="595" actId="2696"/>
        <pc:sldMkLst>
          <pc:docMk/>
          <pc:sldMk cId="2001602504" sldId="319"/>
        </pc:sldMkLst>
        <pc:spChg chg="mod">
          <ac:chgData name="William Grey" userId="37b73424-c081-4fc2-b1af-363f4f3fd4f3" providerId="ADAL" clId="{E6FC75E0-3B8A-4CC9-AA01-D1D6C9A1A76D}" dt="2023-01-20T14:11:46.418" v="520" actId="20577"/>
          <ac:spMkLst>
            <pc:docMk/>
            <pc:sldMk cId="2001602504" sldId="319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20T14:11:25.672" v="516" actId="1076"/>
          <ac:spMkLst>
            <pc:docMk/>
            <pc:sldMk cId="2001602504" sldId="319"/>
            <ac:spMk id="3" creationId="{19E20CC1-E502-4540-9D5A-D800D0F6CCAC}"/>
          </ac:spMkLst>
        </pc:spChg>
        <pc:graphicFrameChg chg="mod modGraphic">
          <ac:chgData name="William Grey" userId="37b73424-c081-4fc2-b1af-363f4f3fd4f3" providerId="ADAL" clId="{E6FC75E0-3B8A-4CC9-AA01-D1D6C9A1A76D}" dt="2023-01-20T14:11:41.382" v="518" actId="255"/>
          <ac:graphicFrameMkLst>
            <pc:docMk/>
            <pc:sldMk cId="2001602504" sldId="319"/>
            <ac:graphicFrameMk id="4" creationId="{C2048A61-1798-4D8F-98C3-AA3AC51A3AC5}"/>
          </ac:graphicFrameMkLst>
        </pc:graphicFrameChg>
      </pc:sldChg>
      <pc:sldChg chg="addSp modSp add del mod">
        <pc:chgData name="William Grey" userId="37b73424-c081-4fc2-b1af-363f4f3fd4f3" providerId="ADAL" clId="{E6FC75E0-3B8A-4CC9-AA01-D1D6C9A1A76D}" dt="2023-01-20T14:03:30" v="467" actId="2696"/>
        <pc:sldMkLst>
          <pc:docMk/>
          <pc:sldMk cId="2041909536" sldId="319"/>
        </pc:sldMkLst>
        <pc:spChg chg="mod">
          <ac:chgData name="William Grey" userId="37b73424-c081-4fc2-b1af-363f4f3fd4f3" providerId="ADAL" clId="{E6FC75E0-3B8A-4CC9-AA01-D1D6C9A1A76D}" dt="2023-01-20T13:58:42.751" v="425" actId="20577"/>
          <ac:spMkLst>
            <pc:docMk/>
            <pc:sldMk cId="2041909536" sldId="319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20T13:59:56.289" v="431" actId="1076"/>
          <ac:spMkLst>
            <pc:docMk/>
            <pc:sldMk cId="2041909536" sldId="319"/>
            <ac:spMk id="3" creationId="{19E20CC1-E502-4540-9D5A-D800D0F6CCAC}"/>
          </ac:spMkLst>
        </pc:spChg>
        <pc:graphicFrameChg chg="add mod modGraphic">
          <ac:chgData name="William Grey" userId="37b73424-c081-4fc2-b1af-363f4f3fd4f3" providerId="ADAL" clId="{E6FC75E0-3B8A-4CC9-AA01-D1D6C9A1A76D}" dt="2023-01-20T14:02:00.609" v="466"/>
          <ac:graphicFrameMkLst>
            <pc:docMk/>
            <pc:sldMk cId="2041909536" sldId="319"/>
            <ac:graphicFrameMk id="4" creationId="{C2048A61-1798-4D8F-98C3-AA3AC51A3AC5}"/>
          </ac:graphicFrameMkLst>
        </pc:graphicFrameChg>
      </pc:sldChg>
      <pc:sldChg chg="add del">
        <pc:chgData name="William Grey" userId="37b73424-c081-4fc2-b1af-363f4f3fd4f3" providerId="ADAL" clId="{E6FC75E0-3B8A-4CC9-AA01-D1D6C9A1A76D}" dt="2023-01-20T14:21:18.080" v="674" actId="47"/>
        <pc:sldMkLst>
          <pc:docMk/>
          <pc:sldMk cId="2815543060" sldId="319"/>
        </pc:sldMkLst>
      </pc:sldChg>
      <pc:sldChg chg="modSp add mod ord">
        <pc:chgData name="William Grey" userId="37b73424-c081-4fc2-b1af-363f4f3fd4f3" providerId="ADAL" clId="{E6FC75E0-3B8A-4CC9-AA01-D1D6C9A1A76D}" dt="2023-02-03T20:03:41.294" v="1225" actId="20577"/>
        <pc:sldMkLst>
          <pc:docMk/>
          <pc:sldMk cId="703695737" sldId="320"/>
        </pc:sldMkLst>
        <pc:spChg chg="mod">
          <ac:chgData name="William Grey" userId="37b73424-c081-4fc2-b1af-363f4f3fd4f3" providerId="ADAL" clId="{E6FC75E0-3B8A-4CC9-AA01-D1D6C9A1A76D}" dt="2023-02-03T20:03:41.294" v="1225" actId="20577"/>
          <ac:spMkLst>
            <pc:docMk/>
            <pc:sldMk cId="703695737" sldId="320"/>
            <ac:spMk id="7" creationId="{906D165F-0E52-4567-A156-B928FDAAF085}"/>
          </ac:spMkLst>
        </pc:spChg>
        <pc:graphicFrameChg chg="modGraphic">
          <ac:chgData name="William Grey" userId="37b73424-c081-4fc2-b1af-363f4f3fd4f3" providerId="ADAL" clId="{E6FC75E0-3B8A-4CC9-AA01-D1D6C9A1A76D}" dt="2023-02-03T19:58:49.030" v="1217" actId="20577"/>
          <ac:graphicFrameMkLst>
            <pc:docMk/>
            <pc:sldMk cId="703695737" sldId="320"/>
            <ac:graphicFrameMk id="6" creationId="{27C076DC-0205-4293-886D-900E056941B7}"/>
          </ac:graphicFrameMkLst>
        </pc:graphicFrameChg>
      </pc:sldChg>
      <pc:sldChg chg="add del">
        <pc:chgData name="William Grey" userId="37b73424-c081-4fc2-b1af-363f4f3fd4f3" providerId="ADAL" clId="{E6FC75E0-3B8A-4CC9-AA01-D1D6C9A1A76D}" dt="2023-01-20T14:05:58.143" v="469" actId="2696"/>
        <pc:sldMkLst>
          <pc:docMk/>
          <pc:sldMk cId="2507552682" sldId="320"/>
        </pc:sldMkLst>
      </pc:sldChg>
      <pc:sldChg chg="addSp delSp modSp add del mod">
        <pc:chgData name="William Grey" userId="37b73424-c081-4fc2-b1af-363f4f3fd4f3" providerId="ADAL" clId="{E6FC75E0-3B8A-4CC9-AA01-D1D6C9A1A76D}" dt="2023-01-20T14:03:30" v="467" actId="2696"/>
        <pc:sldMkLst>
          <pc:docMk/>
          <pc:sldMk cId="3879519420" sldId="320"/>
        </pc:sldMkLst>
        <pc:spChg chg="mod">
          <ac:chgData name="William Grey" userId="37b73424-c081-4fc2-b1af-363f4f3fd4f3" providerId="ADAL" clId="{E6FC75E0-3B8A-4CC9-AA01-D1D6C9A1A76D}" dt="2023-01-20T13:57:49.729" v="418" actId="14100"/>
          <ac:spMkLst>
            <pc:docMk/>
            <pc:sldMk cId="3879519420" sldId="320"/>
            <ac:spMk id="2" creationId="{B5E34B40-9CA4-4EDB-B78D-C9355AF721D7}"/>
          </ac:spMkLst>
        </pc:spChg>
        <pc:spChg chg="del">
          <ac:chgData name="William Grey" userId="37b73424-c081-4fc2-b1af-363f4f3fd4f3" providerId="ADAL" clId="{E6FC75E0-3B8A-4CC9-AA01-D1D6C9A1A76D}" dt="2023-01-20T13:50:58.358" v="83" actId="478"/>
          <ac:spMkLst>
            <pc:docMk/>
            <pc:sldMk cId="3879519420" sldId="320"/>
            <ac:spMk id="3" creationId="{19E20CC1-E502-4540-9D5A-D800D0F6CCAC}"/>
          </ac:spMkLst>
        </pc:spChg>
        <pc:spChg chg="add del mod">
          <ac:chgData name="William Grey" userId="37b73424-c081-4fc2-b1af-363f4f3fd4f3" providerId="ADAL" clId="{E6FC75E0-3B8A-4CC9-AA01-D1D6C9A1A76D}" dt="2023-01-20T13:51:00.016" v="84" actId="478"/>
          <ac:spMkLst>
            <pc:docMk/>
            <pc:sldMk cId="3879519420" sldId="320"/>
            <ac:spMk id="5" creationId="{866227C2-BD59-45B5-AB49-2C0AE6BF330C}"/>
          </ac:spMkLst>
        </pc:spChg>
        <pc:spChg chg="add mod">
          <ac:chgData name="William Grey" userId="37b73424-c081-4fc2-b1af-363f4f3fd4f3" providerId="ADAL" clId="{E6FC75E0-3B8A-4CC9-AA01-D1D6C9A1A76D}" dt="2023-01-20T13:58:18.118" v="424" actId="27636"/>
          <ac:spMkLst>
            <pc:docMk/>
            <pc:sldMk cId="3879519420" sldId="320"/>
            <ac:spMk id="7" creationId="{906D165F-0E52-4567-A156-B928FDAAF085}"/>
          </ac:spMkLst>
        </pc:spChg>
        <pc:graphicFrameChg chg="add mod modGraphic">
          <ac:chgData name="William Grey" userId="37b73424-c081-4fc2-b1af-363f4f3fd4f3" providerId="ADAL" clId="{E6FC75E0-3B8A-4CC9-AA01-D1D6C9A1A76D}" dt="2023-01-20T13:58:13.426" v="422" actId="1076"/>
          <ac:graphicFrameMkLst>
            <pc:docMk/>
            <pc:sldMk cId="3879519420" sldId="320"/>
            <ac:graphicFrameMk id="6" creationId="{27C076DC-0205-4293-886D-900E056941B7}"/>
          </ac:graphicFrameMkLst>
        </pc:graphicFrameChg>
      </pc:sldChg>
      <pc:sldChg chg="add del">
        <pc:chgData name="William Grey" userId="37b73424-c081-4fc2-b1af-363f4f3fd4f3" providerId="ADAL" clId="{E6FC75E0-3B8A-4CC9-AA01-D1D6C9A1A76D}" dt="2023-01-20T14:07:17.704" v="473"/>
        <pc:sldMkLst>
          <pc:docMk/>
          <pc:sldMk cId="2810293045" sldId="321"/>
        </pc:sldMkLst>
      </pc:sldChg>
      <pc:sldChg chg="addSp delSp modSp add del mod">
        <pc:chgData name="William Grey" userId="37b73424-c081-4fc2-b1af-363f4f3fd4f3" providerId="ADAL" clId="{E6FC75E0-3B8A-4CC9-AA01-D1D6C9A1A76D}" dt="2023-02-03T19:57:56.108" v="1168" actId="47"/>
        <pc:sldMkLst>
          <pc:docMk/>
          <pc:sldMk cId="2865067739" sldId="321"/>
        </pc:sldMkLst>
        <pc:spChg chg="mod">
          <ac:chgData name="William Grey" userId="37b73424-c081-4fc2-b1af-363f4f3fd4f3" providerId="ADAL" clId="{E6FC75E0-3B8A-4CC9-AA01-D1D6C9A1A76D}" dt="2023-01-20T14:19:23.437" v="656" actId="20577"/>
          <ac:spMkLst>
            <pc:docMk/>
            <pc:sldMk cId="2865067739" sldId="321"/>
            <ac:spMk id="2" creationId="{B5E34B40-9CA4-4EDB-B78D-C9355AF721D7}"/>
          </ac:spMkLst>
        </pc:spChg>
        <pc:spChg chg="del">
          <ac:chgData name="William Grey" userId="37b73424-c081-4fc2-b1af-363f4f3fd4f3" providerId="ADAL" clId="{E6FC75E0-3B8A-4CC9-AA01-D1D6C9A1A76D}" dt="2023-01-20T14:14:52.793" v="604" actId="478"/>
          <ac:spMkLst>
            <pc:docMk/>
            <pc:sldMk cId="2865067739" sldId="321"/>
            <ac:spMk id="3" creationId="{19E20CC1-E502-4540-9D5A-D800D0F6CCAC}"/>
          </ac:spMkLst>
        </pc:spChg>
        <pc:spChg chg="add del mod">
          <ac:chgData name="William Grey" userId="37b73424-c081-4fc2-b1af-363f4f3fd4f3" providerId="ADAL" clId="{E6FC75E0-3B8A-4CC9-AA01-D1D6C9A1A76D}" dt="2023-01-20T14:14:58.254" v="605" actId="478"/>
          <ac:spMkLst>
            <pc:docMk/>
            <pc:sldMk cId="2865067739" sldId="321"/>
            <ac:spMk id="6" creationId="{AACBA456-8B89-4C82-B626-A09D395AEC95}"/>
          </ac:spMkLst>
        </pc:spChg>
        <pc:graphicFrameChg chg="mod modGraphic">
          <ac:chgData name="William Grey" userId="37b73424-c081-4fc2-b1af-363f4f3fd4f3" providerId="ADAL" clId="{E6FC75E0-3B8A-4CC9-AA01-D1D6C9A1A76D}" dt="2023-01-20T14:19:34.997" v="658" actId="20577"/>
          <ac:graphicFrameMkLst>
            <pc:docMk/>
            <pc:sldMk cId="2865067739" sldId="321"/>
            <ac:graphicFrameMk id="4" creationId="{C2048A61-1798-4D8F-98C3-AA3AC51A3AC5}"/>
          </ac:graphicFrameMkLst>
        </pc:graphicFrameChg>
      </pc:sldChg>
      <pc:sldChg chg="addSp delSp modSp add mod ord">
        <pc:chgData name="William Grey" userId="37b73424-c081-4fc2-b1af-363f4f3fd4f3" providerId="ADAL" clId="{E6FC75E0-3B8A-4CC9-AA01-D1D6C9A1A76D}" dt="2023-02-03T20:11:47.586" v="1402" actId="1076"/>
        <pc:sldMkLst>
          <pc:docMk/>
          <pc:sldMk cId="1993205352" sldId="322"/>
        </pc:sldMkLst>
        <pc:spChg chg="mod">
          <ac:chgData name="William Grey" userId="37b73424-c081-4fc2-b1af-363f4f3fd4f3" providerId="ADAL" clId="{E6FC75E0-3B8A-4CC9-AA01-D1D6C9A1A76D}" dt="2023-02-03T20:11:41.597" v="1400" actId="1076"/>
          <ac:spMkLst>
            <pc:docMk/>
            <pc:sldMk cId="1993205352" sldId="322"/>
            <ac:spMk id="2" creationId="{B5E34B40-9CA4-4EDB-B78D-C9355AF721D7}"/>
          </ac:spMkLst>
        </pc:spChg>
        <pc:spChg chg="del">
          <ac:chgData name="William Grey" userId="37b73424-c081-4fc2-b1af-363f4f3fd4f3" providerId="ADAL" clId="{E6FC75E0-3B8A-4CC9-AA01-D1D6C9A1A76D}" dt="2023-01-20T14:16:26.002" v="621" actId="478"/>
          <ac:spMkLst>
            <pc:docMk/>
            <pc:sldMk cId="1993205352" sldId="322"/>
            <ac:spMk id="3" creationId="{19E20CC1-E502-4540-9D5A-D800D0F6CCAC}"/>
          </ac:spMkLst>
        </pc:spChg>
        <pc:spChg chg="add del mod">
          <ac:chgData name="William Grey" userId="37b73424-c081-4fc2-b1af-363f4f3fd4f3" providerId="ADAL" clId="{E6FC75E0-3B8A-4CC9-AA01-D1D6C9A1A76D}" dt="2023-01-20T14:16:29.038" v="622" actId="478"/>
          <ac:spMkLst>
            <pc:docMk/>
            <pc:sldMk cId="1993205352" sldId="322"/>
            <ac:spMk id="6" creationId="{CDBC6F1C-4FBA-4C47-8707-E8D814A80ED2}"/>
          </ac:spMkLst>
        </pc:spChg>
        <pc:graphicFrameChg chg="mod modGraphic">
          <ac:chgData name="William Grey" userId="37b73424-c081-4fc2-b1af-363f4f3fd4f3" providerId="ADAL" clId="{E6FC75E0-3B8A-4CC9-AA01-D1D6C9A1A76D}" dt="2023-02-03T20:07:31.990" v="1313" actId="20577"/>
          <ac:graphicFrameMkLst>
            <pc:docMk/>
            <pc:sldMk cId="1993205352" sldId="322"/>
            <ac:graphicFrameMk id="4" creationId="{C2048A61-1798-4D8F-98C3-AA3AC51A3AC5}"/>
          </ac:graphicFrameMkLst>
        </pc:graphicFrameChg>
        <pc:picChg chg="add mod">
          <ac:chgData name="William Grey" userId="37b73424-c081-4fc2-b1af-363f4f3fd4f3" providerId="ADAL" clId="{E6FC75E0-3B8A-4CC9-AA01-D1D6C9A1A76D}" dt="2023-02-03T20:11:47.586" v="1402" actId="1076"/>
          <ac:picMkLst>
            <pc:docMk/>
            <pc:sldMk cId="1993205352" sldId="322"/>
            <ac:picMk id="5" creationId="{4FAF6389-37D5-479A-9891-A57FFE5497FC}"/>
          </ac:picMkLst>
        </pc:picChg>
      </pc:sldChg>
      <pc:sldChg chg="add del">
        <pc:chgData name="William Grey" userId="37b73424-c081-4fc2-b1af-363f4f3fd4f3" providerId="ADAL" clId="{E6FC75E0-3B8A-4CC9-AA01-D1D6C9A1A76D}" dt="2023-01-20T14:07:17.704" v="473"/>
        <pc:sldMkLst>
          <pc:docMk/>
          <pc:sldMk cId="3588148482" sldId="322"/>
        </pc:sldMkLst>
      </pc:sldChg>
      <pc:sldChg chg="addSp modSp add mod">
        <pc:chgData name="William Grey" userId="37b73424-c081-4fc2-b1af-363f4f3fd4f3" providerId="ADAL" clId="{E6FC75E0-3B8A-4CC9-AA01-D1D6C9A1A76D}" dt="2023-02-03T20:11:37.168" v="1399" actId="1076"/>
        <pc:sldMkLst>
          <pc:docMk/>
          <pc:sldMk cId="3168507471" sldId="323"/>
        </pc:sldMkLst>
        <pc:spChg chg="mod">
          <ac:chgData name="William Grey" userId="37b73424-c081-4fc2-b1af-363f4f3fd4f3" providerId="ADAL" clId="{E6FC75E0-3B8A-4CC9-AA01-D1D6C9A1A76D}" dt="2023-02-03T19:58:12.067" v="1181" actId="20577"/>
          <ac:spMkLst>
            <pc:docMk/>
            <pc:sldMk cId="3168507471" sldId="323"/>
            <ac:spMk id="2" creationId="{B5E34B40-9CA4-4EDB-B78D-C9355AF721D7}"/>
          </ac:spMkLst>
        </pc:spChg>
        <pc:picChg chg="add mod">
          <ac:chgData name="William Grey" userId="37b73424-c081-4fc2-b1af-363f4f3fd4f3" providerId="ADAL" clId="{E6FC75E0-3B8A-4CC9-AA01-D1D6C9A1A76D}" dt="2023-02-03T20:11:37.168" v="1399" actId="1076"/>
          <ac:picMkLst>
            <pc:docMk/>
            <pc:sldMk cId="3168507471" sldId="323"/>
            <ac:picMk id="5" creationId="{16925AC4-690D-4FB4-8E45-1B335130D9A8}"/>
          </ac:picMkLst>
        </pc:picChg>
      </pc:sldChg>
      <pc:sldChg chg="addSp modSp new mod">
        <pc:chgData name="William Grey" userId="37b73424-c081-4fc2-b1af-363f4f3fd4f3" providerId="ADAL" clId="{E6FC75E0-3B8A-4CC9-AA01-D1D6C9A1A76D}" dt="2023-02-03T19:58:37.293" v="1207" actId="20577"/>
        <pc:sldMkLst>
          <pc:docMk/>
          <pc:sldMk cId="881942488" sldId="324"/>
        </pc:sldMkLst>
        <pc:spChg chg="mod">
          <ac:chgData name="William Grey" userId="37b73424-c081-4fc2-b1af-363f4f3fd4f3" providerId="ADAL" clId="{E6FC75E0-3B8A-4CC9-AA01-D1D6C9A1A76D}" dt="2023-02-03T19:47:10.564" v="717" actId="20577"/>
          <ac:spMkLst>
            <pc:docMk/>
            <pc:sldMk cId="881942488" sldId="324"/>
            <ac:spMk id="2" creationId="{1051256E-2473-458F-AF87-3AB7D67DE2C1}"/>
          </ac:spMkLst>
        </pc:spChg>
        <pc:spChg chg="mod">
          <ac:chgData name="William Grey" userId="37b73424-c081-4fc2-b1af-363f4f3fd4f3" providerId="ADAL" clId="{E6FC75E0-3B8A-4CC9-AA01-D1D6C9A1A76D}" dt="2023-02-03T19:51:36.655" v="1084" actId="113"/>
          <ac:spMkLst>
            <pc:docMk/>
            <pc:sldMk cId="881942488" sldId="324"/>
            <ac:spMk id="3" creationId="{6344B3DC-ED65-40CA-9A76-E3BDE03715C8}"/>
          </ac:spMkLst>
        </pc:spChg>
        <pc:graphicFrameChg chg="add mod modGraphic">
          <ac:chgData name="William Grey" userId="37b73424-c081-4fc2-b1af-363f4f3fd4f3" providerId="ADAL" clId="{E6FC75E0-3B8A-4CC9-AA01-D1D6C9A1A76D}" dt="2023-02-03T19:58:37.293" v="1207" actId="20577"/>
          <ac:graphicFrameMkLst>
            <pc:docMk/>
            <pc:sldMk cId="881942488" sldId="324"/>
            <ac:graphicFrameMk id="4" creationId="{C43C16AC-E64B-428E-BAFD-4D8923A7C307}"/>
          </ac:graphicFrameMkLst>
        </pc:graphicFrameChg>
      </pc:sldChg>
      <pc:sldChg chg="new del">
        <pc:chgData name="William Grey" userId="37b73424-c081-4fc2-b1af-363f4f3fd4f3" providerId="ADAL" clId="{E6FC75E0-3B8A-4CC9-AA01-D1D6C9A1A76D}" dt="2023-02-03T20:03:15.231" v="1219" actId="47"/>
        <pc:sldMkLst>
          <pc:docMk/>
          <pc:sldMk cId="579815470" sldId="325"/>
        </pc:sldMkLst>
      </pc:sldChg>
      <pc:sldChg chg="modSp add mod">
        <pc:chgData name="William Grey" userId="37b73424-c081-4fc2-b1af-363f4f3fd4f3" providerId="ADAL" clId="{E6FC75E0-3B8A-4CC9-AA01-D1D6C9A1A76D}" dt="2023-02-03T20:06:51.725" v="1304" actId="20577"/>
        <pc:sldMkLst>
          <pc:docMk/>
          <pc:sldMk cId="3116997963" sldId="325"/>
        </pc:sldMkLst>
        <pc:spChg chg="mod">
          <ac:chgData name="William Grey" userId="37b73424-c081-4fc2-b1af-363f4f3fd4f3" providerId="ADAL" clId="{E6FC75E0-3B8A-4CC9-AA01-D1D6C9A1A76D}" dt="2023-02-03T20:06:51.725" v="1304" actId="20577"/>
          <ac:spMkLst>
            <pc:docMk/>
            <pc:sldMk cId="3116997963" sldId="325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2-03T20:06:42.187" v="1281" actId="27636"/>
          <ac:spMkLst>
            <pc:docMk/>
            <pc:sldMk cId="3116997963" sldId="325"/>
            <ac:spMk id="7" creationId="{906D165F-0E52-4567-A156-B928FDAAF085}"/>
          </ac:spMkLst>
        </pc:spChg>
        <pc:graphicFrameChg chg="mod modGraphic">
          <ac:chgData name="William Grey" userId="37b73424-c081-4fc2-b1af-363f4f3fd4f3" providerId="ADAL" clId="{E6FC75E0-3B8A-4CC9-AA01-D1D6C9A1A76D}" dt="2023-02-03T20:05:44.853" v="1234" actId="20577"/>
          <ac:graphicFrameMkLst>
            <pc:docMk/>
            <pc:sldMk cId="3116997963" sldId="325"/>
            <ac:graphicFrameMk id="6" creationId="{27C076DC-0205-4293-886D-900E056941B7}"/>
          </ac:graphicFrameMkLst>
        </pc:graphicFrameChg>
      </pc:sldChg>
      <pc:sldChg chg="modSp add mod">
        <pc:chgData name="William Grey" userId="37b73424-c081-4fc2-b1af-363f4f3fd4f3" providerId="ADAL" clId="{E6FC75E0-3B8A-4CC9-AA01-D1D6C9A1A76D}" dt="2023-02-03T21:25:58.372" v="2172" actId="20577"/>
        <pc:sldMkLst>
          <pc:docMk/>
          <pc:sldMk cId="2844317699" sldId="326"/>
        </pc:sldMkLst>
        <pc:spChg chg="mod">
          <ac:chgData name="William Grey" userId="37b73424-c081-4fc2-b1af-363f4f3fd4f3" providerId="ADAL" clId="{E6FC75E0-3B8A-4CC9-AA01-D1D6C9A1A76D}" dt="2023-02-03T21:03:26.001" v="1589" actId="11"/>
          <ac:spMkLst>
            <pc:docMk/>
            <pc:sldMk cId="2844317699" sldId="326"/>
            <ac:spMk id="7" creationId="{906D165F-0E52-4567-A156-B928FDAAF085}"/>
          </ac:spMkLst>
        </pc:spChg>
        <pc:graphicFrameChg chg="mod modGraphic">
          <ac:chgData name="William Grey" userId="37b73424-c081-4fc2-b1af-363f4f3fd4f3" providerId="ADAL" clId="{E6FC75E0-3B8A-4CC9-AA01-D1D6C9A1A76D}" dt="2023-02-03T21:25:58.372" v="2172" actId="20577"/>
          <ac:graphicFrameMkLst>
            <pc:docMk/>
            <pc:sldMk cId="2844317699" sldId="326"/>
            <ac:graphicFrameMk id="6" creationId="{27C076DC-0205-4293-886D-900E056941B7}"/>
          </ac:graphicFrameMkLst>
        </pc:graphicFrameChg>
      </pc:sldChg>
      <pc:sldChg chg="modSp add mod">
        <pc:chgData name="William Grey" userId="37b73424-c081-4fc2-b1af-363f4f3fd4f3" providerId="ADAL" clId="{E6FC75E0-3B8A-4CC9-AA01-D1D6C9A1A76D}" dt="2023-02-03T21:13:53.099" v="2077" actId="20577"/>
        <pc:sldMkLst>
          <pc:docMk/>
          <pc:sldMk cId="3785325561" sldId="327"/>
        </pc:sldMkLst>
        <pc:spChg chg="mod">
          <ac:chgData name="William Grey" userId="37b73424-c081-4fc2-b1af-363f4f3fd4f3" providerId="ADAL" clId="{E6FC75E0-3B8A-4CC9-AA01-D1D6C9A1A76D}" dt="2023-02-03T21:13:53.099" v="2077" actId="20577"/>
          <ac:spMkLst>
            <pc:docMk/>
            <pc:sldMk cId="3785325561" sldId="327"/>
            <ac:spMk id="3" creationId="{C375F283-C65F-4684-817E-E09B37CC2EB3}"/>
          </ac:spMkLst>
        </pc:spChg>
      </pc:sldChg>
      <pc:sldChg chg="modSp add mod">
        <pc:chgData name="William Grey" userId="37b73424-c081-4fc2-b1af-363f4f3fd4f3" providerId="ADAL" clId="{E6FC75E0-3B8A-4CC9-AA01-D1D6C9A1A76D}" dt="2023-02-03T21:30:53.961" v="2321" actId="20577"/>
        <pc:sldMkLst>
          <pc:docMk/>
          <pc:sldMk cId="3891030371" sldId="328"/>
        </pc:sldMkLst>
        <pc:spChg chg="mod">
          <ac:chgData name="William Grey" userId="37b73424-c081-4fc2-b1af-363f4f3fd4f3" providerId="ADAL" clId="{E6FC75E0-3B8A-4CC9-AA01-D1D6C9A1A76D}" dt="2023-02-03T21:30:53.961" v="2321" actId="20577"/>
          <ac:spMkLst>
            <pc:docMk/>
            <pc:sldMk cId="3891030371" sldId="328"/>
            <ac:spMk id="7" creationId="{906D165F-0E52-4567-A156-B928FDAAF085}"/>
          </ac:spMkLst>
        </pc:spChg>
        <pc:graphicFrameChg chg="mod modGraphic">
          <ac:chgData name="William Grey" userId="37b73424-c081-4fc2-b1af-363f4f3fd4f3" providerId="ADAL" clId="{E6FC75E0-3B8A-4CC9-AA01-D1D6C9A1A76D}" dt="2023-02-03T21:28:49.909" v="2250" actId="20577"/>
          <ac:graphicFrameMkLst>
            <pc:docMk/>
            <pc:sldMk cId="3891030371" sldId="328"/>
            <ac:graphicFrameMk id="6" creationId="{27C076DC-0205-4293-886D-900E056941B7}"/>
          </ac:graphicFrameMkLst>
        </pc:graphicFrameChg>
      </pc:sldChg>
      <pc:sldChg chg="modSp add mod">
        <pc:chgData name="William Grey" userId="37b73424-c081-4fc2-b1af-363f4f3fd4f3" providerId="ADAL" clId="{E6FC75E0-3B8A-4CC9-AA01-D1D6C9A1A76D}" dt="2023-02-03T21:27:22.332" v="2218" actId="20577"/>
        <pc:sldMkLst>
          <pc:docMk/>
          <pc:sldMk cId="3084450473" sldId="329"/>
        </pc:sldMkLst>
        <pc:spChg chg="mod">
          <ac:chgData name="William Grey" userId="37b73424-c081-4fc2-b1af-363f4f3fd4f3" providerId="ADAL" clId="{E6FC75E0-3B8A-4CC9-AA01-D1D6C9A1A76D}" dt="2023-02-03T21:27:22.332" v="2218" actId="20577"/>
          <ac:spMkLst>
            <pc:docMk/>
            <pc:sldMk cId="3084450473" sldId="329"/>
            <ac:spMk id="2" creationId="{18F8D52C-6DEC-4C7F-9AC4-B3A5A6A9E89C}"/>
          </ac:spMkLst>
        </pc:spChg>
      </pc:sldChg>
      <pc:sldChg chg="modSp add mod">
        <pc:chgData name="William Grey" userId="37b73424-c081-4fc2-b1af-363f4f3fd4f3" providerId="ADAL" clId="{E6FC75E0-3B8A-4CC9-AA01-D1D6C9A1A76D}" dt="2023-02-03T21:27:35.396" v="2221" actId="20577"/>
        <pc:sldMkLst>
          <pc:docMk/>
          <pc:sldMk cId="2797740852" sldId="330"/>
        </pc:sldMkLst>
        <pc:spChg chg="mod">
          <ac:chgData name="William Grey" userId="37b73424-c081-4fc2-b1af-363f4f3fd4f3" providerId="ADAL" clId="{E6FC75E0-3B8A-4CC9-AA01-D1D6C9A1A76D}" dt="2023-02-03T21:27:35.396" v="2221" actId="20577"/>
          <ac:spMkLst>
            <pc:docMk/>
            <pc:sldMk cId="2797740852" sldId="330"/>
            <ac:spMk id="3" creationId="{461E27AD-DD7A-4BA2-A4F7-BD0882B1F69F}"/>
          </ac:spMkLst>
        </pc:spChg>
      </pc:sldChg>
      <pc:sldChg chg="modSp add mod">
        <pc:chgData name="William Grey" userId="37b73424-c081-4fc2-b1af-363f4f3fd4f3" providerId="ADAL" clId="{E6FC75E0-3B8A-4CC9-AA01-D1D6C9A1A76D}" dt="2023-02-03T21:35:43.345" v="2449" actId="20577"/>
        <pc:sldMkLst>
          <pc:docMk/>
          <pc:sldMk cId="3961772897" sldId="331"/>
        </pc:sldMkLst>
        <pc:spChg chg="mod">
          <ac:chgData name="William Grey" userId="37b73424-c081-4fc2-b1af-363f4f3fd4f3" providerId="ADAL" clId="{E6FC75E0-3B8A-4CC9-AA01-D1D6C9A1A76D}" dt="2023-02-03T21:35:43.345" v="2449" actId="20577"/>
          <ac:spMkLst>
            <pc:docMk/>
            <pc:sldMk cId="3961772897" sldId="331"/>
            <ac:spMk id="4" creationId="{41D0A78E-C474-4EB4-AC90-3AF0CF1F4F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4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8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35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99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2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4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87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19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69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57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75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0E35CE8-C937-6DEB-C58B-0BB6EA129D71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CA4061-4791-F12E-D414-4FFA62BEF83B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BFC799-A041-6537-ED17-253ABC08F9E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65D523-1AF2-CFDA-0C25-7EB31022128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9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code/3-pygame-ball.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de/4-pygame-sprite.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B40-9CA4-4EDB-B78D-C9355AF7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79" y="109843"/>
            <a:ext cx="4405222" cy="662781"/>
          </a:xfrm>
        </p:spPr>
        <p:txBody>
          <a:bodyPr>
            <a:noAutofit/>
          </a:bodyPr>
          <a:lstStyle/>
          <a:p>
            <a:r>
              <a:rPr lang="en-GB" sz="2800" dirty="0"/>
              <a:t>Predict, Run and Investigate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7C076DC-0205-4293-886D-900E05694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28190"/>
              </p:ext>
            </p:extLst>
          </p:nvPr>
        </p:nvGraphicFramePr>
        <p:xfrm>
          <a:off x="5459562" y="213360"/>
          <a:ext cx="6421887" cy="6492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80127">
                  <a:extLst>
                    <a:ext uri="{9D8B030D-6E8A-4147-A177-3AD203B41FA5}">
                      <a16:colId xmlns:a16="http://schemas.microsoft.com/office/drawing/2014/main" val="3957121418"/>
                    </a:ext>
                  </a:extLst>
                </a:gridCol>
                <a:gridCol w="5941760">
                  <a:extLst>
                    <a:ext uri="{9D8B030D-6E8A-4147-A177-3AD203B41FA5}">
                      <a16:colId xmlns:a16="http://schemas.microsoft.com/office/drawing/2014/main" val="25858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20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21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22</a:t>
                      </a:r>
                    </a:p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</a:t>
                      </a:r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pygame.init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WIDTH  = 800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HEIGHT = 500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VELOCITY  = [1, 1]</a:t>
                      </a:r>
                    </a:p>
                    <a:p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screen =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pygame.display.set_mode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((WIDTH,HEIGHT))</a:t>
                      </a:r>
                    </a:p>
                    <a:p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ball =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pygame.image.load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("ball.gif")</a:t>
                      </a:r>
                    </a:p>
                    <a:p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ball.set_colorkey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((255,255,255))</a:t>
                      </a:r>
                    </a:p>
                    <a:p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ball.convert_alpha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ball.get_rect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while True: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for event in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pygame.event.get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():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 if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event.type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== (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pygame.KEYDOWN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):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sys.exit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ballrect.move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(VELOCITY)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if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ballrect.left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&lt; 0 or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ballrect.right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&gt; WIDTH: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 VELOCITY[0] = -VELOCITY[0]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if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ballrect.top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&lt; 0 or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ballrect.bottom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&gt; HEIGHT: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 VELOCITY[1] = -VELOCITY[1]</a:t>
                      </a:r>
                    </a:p>
                    <a:p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screen.fill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((0,0,0))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screen.blit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(ball,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ballrect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pygame.display.update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4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nsolas" panose="020B0609020204030204" pitchFamily="49" charset="0"/>
                        </a:rPr>
                        <a:t>pygame.time.delay</a:t>
                      </a:r>
                      <a:r>
                        <a:rPr lang="en-GB" sz="1400" b="0" dirty="0">
                          <a:latin typeface="Consolas" panose="020B0609020204030204" pitchFamily="49" charset="0"/>
                        </a:rPr>
                        <a:t>(10)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05489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06D165F-0E52-4567-A156-B928FDAAF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1" y="1187427"/>
            <a:ext cx="4405222" cy="341908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In pairs discuss what this code does.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Download the code from        </a:t>
            </a:r>
            <a:r>
              <a:rPr lang="en-GB" sz="2400" dirty="0">
                <a:hlinkClick r:id="rId2"/>
              </a:rPr>
              <a:t>code/3-pygame-ball.py</a:t>
            </a:r>
            <a:endParaRPr lang="en-GB" sz="2400" dirty="0"/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Run the code. Does it do as you expected?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Investigate the code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sz="1600" dirty="0"/>
              <a:t>Explain what happens when the ball hits the edge of the window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sz="1600" dirty="0"/>
              <a:t>How would you change the speed of the ball?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sz="1600" dirty="0"/>
              <a:t>What is going on </a:t>
            </a:r>
            <a:r>
              <a:rPr lang="en-GB" sz="1600" dirty="0" err="1"/>
              <a:t>on</a:t>
            </a:r>
            <a:r>
              <a:rPr lang="en-GB" sz="1600" dirty="0"/>
              <a:t> lines 8 and 9? What happens if </a:t>
            </a:r>
            <a:r>
              <a:rPr lang="en-GB" sz="1600" dirty="0" err="1"/>
              <a:t>thses</a:t>
            </a:r>
            <a:r>
              <a:rPr lang="en-GB" sz="1600" dirty="0"/>
              <a:t> lines do not exist</a:t>
            </a:r>
          </a:p>
        </p:txBody>
      </p:sp>
    </p:spTree>
    <p:extLst>
      <p:ext uri="{BB962C8B-B14F-4D97-AF65-F5344CB8AC3E}">
        <p14:creationId xmlns:p14="http://schemas.microsoft.com/office/powerpoint/2010/main" val="2844317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8D52C-6DEC-4C7F-9AC4-B3A5A6A9E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Pygame</a:t>
            </a:r>
            <a:r>
              <a:rPr lang="en-GB" dirty="0"/>
              <a:t>: Moving objects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CAC338-4290-4997-ACC1-EC42AC3003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5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B9B1C-0ECB-4C80-8776-0AE15359C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E27AD-DD7A-4BA2-A4F7-BD0882B1F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</a:t>
            </a:r>
            <a:r>
              <a:rPr lang="en-GB" dirty="0" err="1"/>
              <a:t>Pygame</a:t>
            </a:r>
            <a:r>
              <a:rPr lang="en-GB" dirty="0"/>
              <a:t> 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move objects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control sprites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create a Flappy Birds game</a:t>
            </a:r>
          </a:p>
        </p:txBody>
      </p:sp>
    </p:spTree>
    <p:extLst>
      <p:ext uri="{BB962C8B-B14F-4D97-AF65-F5344CB8AC3E}">
        <p14:creationId xmlns:p14="http://schemas.microsoft.com/office/powerpoint/2010/main" val="2797740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9D8FE-0954-4F9C-A26A-FF0F622DC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Worked example: Bouncing ball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D0A78E-C474-4EB4-AC90-3AF0CF1F4F19}"/>
              </a:ext>
            </a:extLst>
          </p:cNvPr>
          <p:cNvSpPr/>
          <p:nvPr/>
        </p:nvSpPr>
        <p:spPr>
          <a:xfrm>
            <a:off x="1106737" y="1543788"/>
            <a:ext cx="7867929" cy="3970318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ball is moving a velocity of [1,1].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[1,1] mean move 1 pixel in x and y for each update.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Velocity cam be increased by changing these values.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When it hits the side of the window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the velocity is reversed giving the 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appearance that the ball has bounced off the wall 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ballrect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ballrect.move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(VELOCITY)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ballrect.left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&lt; 0 or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ballrect.right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&gt; WIDTH: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VELOCITY[0] = -VELOCITY[0]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ballrect.top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&lt; 0 or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ballrect.bottom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&gt; HEIGHT: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VELOCITY[1] = -VELOCITY[1]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60469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9D8FE-0954-4F9C-A26A-FF0F622DC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Worked example: Bouncing ball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D0A78E-C474-4EB4-AC90-3AF0CF1F4F19}"/>
              </a:ext>
            </a:extLst>
          </p:cNvPr>
          <p:cNvSpPr/>
          <p:nvPr/>
        </p:nvSpPr>
        <p:spPr>
          <a:xfrm>
            <a:off x="1106737" y="1543788"/>
            <a:ext cx="7867929" cy="2308324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These two lines make the background transparent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The background is defined as being white and then the</a:t>
            </a:r>
          </a:p>
          <a:p>
            <a:r>
              <a:rPr lang="en-GB">
                <a:latin typeface="Consolas" panose="020B0609020204030204" pitchFamily="49" charset="0"/>
                <a:cs typeface="Courier New" panose="02070309020205020404" pitchFamily="49" charset="0"/>
              </a:rPr>
              <a:t># white 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background is </a:t>
            </a:r>
            <a:r>
              <a:rPr lang="en-GB">
                <a:latin typeface="Consolas" panose="020B0609020204030204" pitchFamily="49" charset="0"/>
                <a:cs typeface="Courier New" panose="02070309020205020404" pitchFamily="49" charset="0"/>
              </a:rPr>
              <a:t>made transparent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r>
              <a:rPr lang="en-GB" sz="1800" b="0" dirty="0" err="1">
                <a:latin typeface="Consolas" panose="020B0609020204030204" pitchFamily="49" charset="0"/>
              </a:rPr>
              <a:t>ball.set_colorkey</a:t>
            </a:r>
            <a:r>
              <a:rPr lang="en-GB" sz="1800" b="0" dirty="0">
                <a:latin typeface="Consolas" panose="020B0609020204030204" pitchFamily="49" charset="0"/>
              </a:rPr>
              <a:t>((255,255,255))</a:t>
            </a:r>
          </a:p>
          <a:p>
            <a:r>
              <a:rPr lang="en-GB" sz="1800" b="0" dirty="0" err="1">
                <a:latin typeface="Consolas" panose="020B0609020204030204" pitchFamily="49" charset="0"/>
              </a:rPr>
              <a:t>ball.convert_alpha</a:t>
            </a:r>
            <a:r>
              <a:rPr lang="en-GB" sz="1800" b="0" dirty="0">
                <a:latin typeface="Consolas" panose="020B0609020204030204" pitchFamily="49" charset="0"/>
              </a:rPr>
              <a:t>()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02166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9085F-204E-4EDC-9FC9-B328E3CD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5F283-C65F-4684-817E-E09B37CC2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49" y="1253331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Change the colour of the background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Change the speed of the sprite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Replace the picture of a ball, by using the ellipse shape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Have two balls bouncing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32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B40-9CA4-4EDB-B78D-C9355AF7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79" y="109843"/>
            <a:ext cx="4405222" cy="662781"/>
          </a:xfrm>
        </p:spPr>
        <p:txBody>
          <a:bodyPr>
            <a:noAutofit/>
          </a:bodyPr>
          <a:lstStyle/>
          <a:p>
            <a:r>
              <a:rPr lang="en-GB" sz="2800" dirty="0"/>
              <a:t>Predict, Run and Investigate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7C076DC-0205-4293-886D-900E05694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002258"/>
              </p:ext>
            </p:extLst>
          </p:nvPr>
        </p:nvGraphicFramePr>
        <p:xfrm>
          <a:off x="5459562" y="213360"/>
          <a:ext cx="6421887" cy="6492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80127">
                  <a:extLst>
                    <a:ext uri="{9D8B030D-6E8A-4147-A177-3AD203B41FA5}">
                      <a16:colId xmlns:a16="http://schemas.microsoft.com/office/drawing/2014/main" val="3957121418"/>
                    </a:ext>
                  </a:extLst>
                </a:gridCol>
                <a:gridCol w="5941760">
                  <a:extLst>
                    <a:ext uri="{9D8B030D-6E8A-4147-A177-3AD203B41FA5}">
                      <a16:colId xmlns:a16="http://schemas.microsoft.com/office/drawing/2014/main" val="25858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12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endParaRPr lang="en-GB" sz="12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endParaRPr lang="en-GB" sz="12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endParaRPr lang="en-GB" sz="12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endParaRPr lang="en-GB" sz="12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20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21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22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23</a:t>
                      </a:r>
                    </a:p>
                    <a:p>
                      <a:endParaRPr lang="en-GB" sz="12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24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25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26</a:t>
                      </a: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27</a:t>
                      </a:r>
                    </a:p>
                    <a:p>
                      <a:endParaRPr lang="en-GB" sz="12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dirty="0"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</a:t>
                      </a:r>
                      <a:endParaRPr lang="en-GB" sz="1200" b="0" dirty="0">
                        <a:latin typeface="Consolas" panose="020B0609020204030204" pitchFamily="49" charset="0"/>
                      </a:endParaRPr>
                    </a:p>
                    <a:p>
                      <a:endParaRPr lang="en-GB" sz="12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GREEN = (20, 255, 140)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GREY = (210, 210 ,210)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WIDTH=400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HEIGHT=500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screen =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pygame.display.set_mode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((WIDTH, HEIGHT))</a:t>
                      </a:r>
                    </a:p>
                    <a:p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pygame.display.set_caption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("Sprite")</a:t>
                      </a:r>
                    </a:p>
                    <a:p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xpos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=WIDTH//2</a:t>
                      </a:r>
                    </a:p>
                    <a:p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ypos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=HEIGHT//2</a:t>
                      </a:r>
                    </a:p>
                    <a:p>
                      <a:endParaRPr lang="en-GB" sz="12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loop = True</a:t>
                      </a:r>
                    </a:p>
                    <a:p>
                      <a:endParaRPr lang="en-GB" sz="12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while loop: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for event in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pygame.event.get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():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 if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event.type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==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: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  loop=False</a:t>
                      </a:r>
                    </a:p>
                    <a:p>
                      <a:endParaRPr lang="en-GB" sz="12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keys =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pygame.key.get_pressed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if keys[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pygame.K_LEFT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]: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xpos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+= -5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if keys[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pygame.K_RIGHT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]: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xpos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+= 5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if keys[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pygame.K_UP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]: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ypos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+= -5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if keys[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pygame.K_DOWN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]: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ypos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+= 5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      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screen.fill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(GREEN)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pygame.draw.rect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(screen, GREY,(xpos,ypos,20,30))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pygame.display.update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pygame.time.Clock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().tick(60)</a:t>
                      </a:r>
                    </a:p>
                    <a:p>
                      <a:r>
                        <a:rPr lang="en-GB" sz="1200" b="0" dirty="0">
                          <a:latin typeface="Consolas" panose="020B0609020204030204" pitchFamily="49" charset="0"/>
                        </a:rPr>
                        <a:t> </a:t>
                      </a:r>
                    </a:p>
                    <a:p>
                      <a:r>
                        <a:rPr lang="en-GB" sz="12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2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05489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06D165F-0E52-4567-A156-B928FDAAF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1" y="1187427"/>
            <a:ext cx="4405222" cy="341908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In pairs discuss what this code does.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Download the code from </a:t>
            </a:r>
            <a:r>
              <a:rPr lang="en-GB" sz="2400" dirty="0">
                <a:hlinkClick r:id="rId2"/>
              </a:rPr>
              <a:t>code/4-pygame-sprite.py</a:t>
            </a:r>
            <a:endParaRPr lang="en-GB" sz="2400" dirty="0"/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Run the code. Does it do as you expected?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Investigate the code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sz="1600" dirty="0"/>
              <a:t>Explain how the code allows the user to move the sprite around</a:t>
            </a:r>
          </a:p>
        </p:txBody>
      </p:sp>
    </p:spTree>
    <p:extLst>
      <p:ext uri="{BB962C8B-B14F-4D97-AF65-F5344CB8AC3E}">
        <p14:creationId xmlns:p14="http://schemas.microsoft.com/office/powerpoint/2010/main" val="3891030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9D8FE-0954-4F9C-A26A-FF0F622DC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Worked example: Sprite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D0A78E-C474-4EB4-AC90-3AF0CF1F4F19}"/>
              </a:ext>
            </a:extLst>
          </p:cNvPr>
          <p:cNvSpPr/>
          <p:nvPr/>
        </p:nvSpPr>
        <p:spPr>
          <a:xfrm>
            <a:off x="1106737" y="1543788"/>
            <a:ext cx="7867929" cy="3970318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When the arrow keys 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are pressed the position is changed by 5 pixels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in the appropriate direction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800" b="0" dirty="0">
                <a:latin typeface="Consolas" panose="020B0609020204030204" pitchFamily="49" charset="0"/>
              </a:rPr>
              <a:t>keys = </a:t>
            </a:r>
            <a:r>
              <a:rPr lang="en-GB" sz="1800" b="0" dirty="0" err="1">
                <a:latin typeface="Consolas" panose="020B0609020204030204" pitchFamily="49" charset="0"/>
              </a:rPr>
              <a:t>pygame.key.get_pressed</a:t>
            </a:r>
            <a:r>
              <a:rPr lang="en-GB" sz="1800" b="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if keys[</a:t>
            </a:r>
            <a:r>
              <a:rPr lang="en-GB" sz="1800" b="0" dirty="0" err="1">
                <a:latin typeface="Consolas" panose="020B0609020204030204" pitchFamily="49" charset="0"/>
              </a:rPr>
              <a:t>pygame.K_LEFT</a:t>
            </a:r>
            <a:r>
              <a:rPr lang="en-GB" sz="1800" b="0" dirty="0">
                <a:latin typeface="Consolas" panose="020B0609020204030204" pitchFamily="49" charset="0"/>
              </a:rPr>
              <a:t>]: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 </a:t>
            </a:r>
            <a:r>
              <a:rPr lang="en-GB" sz="1800" b="0" dirty="0" err="1">
                <a:latin typeface="Consolas" panose="020B0609020204030204" pitchFamily="49" charset="0"/>
              </a:rPr>
              <a:t>xpos</a:t>
            </a:r>
            <a:r>
              <a:rPr lang="en-GB" sz="1800" b="0" dirty="0">
                <a:latin typeface="Consolas" panose="020B0609020204030204" pitchFamily="49" charset="0"/>
              </a:rPr>
              <a:t> += -5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if keys[</a:t>
            </a:r>
            <a:r>
              <a:rPr lang="en-GB" sz="1800" b="0" dirty="0" err="1">
                <a:latin typeface="Consolas" panose="020B0609020204030204" pitchFamily="49" charset="0"/>
              </a:rPr>
              <a:t>pygame.K_RIGHT</a:t>
            </a:r>
            <a:r>
              <a:rPr lang="en-GB" sz="1800" b="0" dirty="0">
                <a:latin typeface="Consolas" panose="020B0609020204030204" pitchFamily="49" charset="0"/>
              </a:rPr>
              <a:t>]: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 </a:t>
            </a:r>
            <a:r>
              <a:rPr lang="en-GB" sz="1800" b="0" dirty="0" err="1">
                <a:latin typeface="Consolas" panose="020B0609020204030204" pitchFamily="49" charset="0"/>
              </a:rPr>
              <a:t>xpos</a:t>
            </a:r>
            <a:r>
              <a:rPr lang="en-GB" sz="1800" b="0" dirty="0">
                <a:latin typeface="Consolas" panose="020B0609020204030204" pitchFamily="49" charset="0"/>
              </a:rPr>
              <a:t> += 5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if keys[</a:t>
            </a:r>
            <a:r>
              <a:rPr lang="en-GB" sz="1800" b="0" dirty="0" err="1">
                <a:latin typeface="Consolas" panose="020B0609020204030204" pitchFamily="49" charset="0"/>
              </a:rPr>
              <a:t>pygame.K_UP</a:t>
            </a:r>
            <a:r>
              <a:rPr lang="en-GB" sz="1800" b="0" dirty="0">
                <a:latin typeface="Consolas" panose="020B0609020204030204" pitchFamily="49" charset="0"/>
              </a:rPr>
              <a:t>]: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 </a:t>
            </a:r>
            <a:r>
              <a:rPr lang="en-GB" sz="1800" b="0" dirty="0" err="1">
                <a:latin typeface="Consolas" panose="020B0609020204030204" pitchFamily="49" charset="0"/>
              </a:rPr>
              <a:t>ypos</a:t>
            </a:r>
            <a:r>
              <a:rPr lang="en-GB" sz="1800" b="0" dirty="0">
                <a:latin typeface="Consolas" panose="020B0609020204030204" pitchFamily="49" charset="0"/>
              </a:rPr>
              <a:t> += -5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if keys[</a:t>
            </a:r>
            <a:r>
              <a:rPr lang="en-GB" sz="1800" b="0" dirty="0" err="1">
                <a:latin typeface="Consolas" panose="020B0609020204030204" pitchFamily="49" charset="0"/>
              </a:rPr>
              <a:t>pygame.K_DOWN</a:t>
            </a:r>
            <a:r>
              <a:rPr lang="en-GB" sz="1800" b="0" dirty="0">
                <a:latin typeface="Consolas" panose="020B0609020204030204" pitchFamily="49" charset="0"/>
              </a:rPr>
              <a:t>]:</a:t>
            </a:r>
          </a:p>
          <a:p>
            <a:r>
              <a:rPr lang="en-GB" sz="1800" b="0" dirty="0">
                <a:latin typeface="Consolas" panose="020B0609020204030204" pitchFamily="49" charset="0"/>
              </a:rPr>
              <a:t>  </a:t>
            </a:r>
            <a:r>
              <a:rPr lang="en-GB" sz="1800" b="0" dirty="0" err="1">
                <a:latin typeface="Consolas" panose="020B0609020204030204" pitchFamily="49" charset="0"/>
              </a:rPr>
              <a:t>ypos</a:t>
            </a:r>
            <a:r>
              <a:rPr lang="en-GB" sz="1800" b="0" dirty="0">
                <a:latin typeface="Consolas" panose="020B0609020204030204" pitchFamily="49" charset="0"/>
              </a:rPr>
              <a:t> += 5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961772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E7FC3-FE70-4799-9A52-4BA7DE1D7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78" y="342334"/>
            <a:ext cx="11847903" cy="662781"/>
          </a:xfrm>
        </p:spPr>
        <p:txBody>
          <a:bodyPr>
            <a:normAutofit fontScale="90000"/>
          </a:bodyPr>
          <a:lstStyle/>
          <a:p>
            <a:r>
              <a:rPr lang="en-GB" sz="3100" dirty="0">
                <a:latin typeface="+mn-lt"/>
              </a:rPr>
              <a:t>Extension Task: Create  Flappy Birds game</a:t>
            </a:r>
            <a:r>
              <a:rPr lang="en-GB" sz="3100" dirty="0">
                <a:latin typeface="+mn-lt"/>
                <a:cs typeface="Courier New" panose="02070309020205020404" pitchFamily="49" charset="0"/>
              </a:rPr>
              <a:t> - here are snippets of code to help you </a:t>
            </a:r>
            <a:br>
              <a:rPr lang="en-GB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C7E44-A52F-4D6E-A843-B1FABB984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19" y="1005115"/>
            <a:ext cx="5695460" cy="2122943"/>
          </a:xfrm>
          <a:ln>
            <a:solidFill>
              <a:srgbClr val="92D050"/>
            </a:solidFill>
          </a:ln>
        </p:spPr>
        <p:txBody>
          <a:bodyPr numCol="1"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print score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200" dirty="0">
                <a:latin typeface="Consolas" panose="020B0609020204030204" pitchFamily="49" charset="0"/>
                <a:cs typeface="Courier New" panose="02070309020205020404" pitchFamily="49" charset="0"/>
              </a:rPr>
              <a:t>score+=1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200" dirty="0">
                <a:latin typeface="Consolas" panose="020B0609020204030204" pitchFamily="49" charset="0"/>
                <a:cs typeface="Courier New" panose="02070309020205020404" pitchFamily="49" charset="0"/>
              </a:rPr>
              <a:t>font = </a:t>
            </a:r>
            <a:r>
              <a:rPr lang="en-GB" sz="2200" dirty="0" err="1">
                <a:latin typeface="Consolas" panose="020B0609020204030204" pitchFamily="49" charset="0"/>
                <a:cs typeface="Courier New" panose="02070309020205020404" pitchFamily="49" charset="0"/>
              </a:rPr>
              <a:t>pygame.font.Font</a:t>
            </a:r>
            <a:r>
              <a:rPr lang="en-GB" sz="2200" dirty="0">
                <a:latin typeface="Consolas" panose="020B0609020204030204" pitchFamily="49" charset="0"/>
                <a:cs typeface="Courier New" panose="02070309020205020404" pitchFamily="49" charset="0"/>
              </a:rPr>
              <a:t>(None, 74)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200" dirty="0">
                <a:latin typeface="Consolas" panose="020B0609020204030204" pitchFamily="49" charset="0"/>
                <a:cs typeface="Courier New" panose="02070309020205020404" pitchFamily="49" charset="0"/>
              </a:rPr>
              <a:t>text = </a:t>
            </a:r>
            <a:r>
              <a:rPr lang="en-GB" sz="2200" dirty="0" err="1">
                <a:latin typeface="Consolas" panose="020B0609020204030204" pitchFamily="49" charset="0"/>
                <a:cs typeface="Courier New" panose="02070309020205020404" pitchFamily="49" charset="0"/>
              </a:rPr>
              <a:t>font.render</a:t>
            </a:r>
            <a:r>
              <a:rPr lang="en-GB" sz="2200" dirty="0">
                <a:latin typeface="Consolas" panose="020B0609020204030204" pitchFamily="49" charset="0"/>
                <a:cs typeface="Courier New" panose="02070309020205020404" pitchFamily="49" charset="0"/>
              </a:rPr>
              <a:t>("Score: "+str(score),1,green)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200" dirty="0" err="1">
                <a:latin typeface="Consolas" panose="020B0609020204030204" pitchFamily="49" charset="0"/>
                <a:cs typeface="Courier New" panose="02070309020205020404" pitchFamily="49" charset="0"/>
              </a:rPr>
              <a:t>screen.blit</a:t>
            </a:r>
            <a:r>
              <a:rPr lang="en-GB" sz="2200" dirty="0">
                <a:latin typeface="Consolas" panose="020B0609020204030204" pitchFamily="49" charset="0"/>
                <a:cs typeface="Courier New" panose="02070309020205020404" pitchFamily="49" charset="0"/>
              </a:rPr>
              <a:t>(text, (250,10))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2CC12CA-B29E-4710-9341-CB28F99810AB}"/>
              </a:ext>
            </a:extLst>
          </p:cNvPr>
          <p:cNvSpPr txBox="1">
            <a:spLocks/>
          </p:cNvSpPr>
          <p:nvPr/>
        </p:nvSpPr>
        <p:spPr>
          <a:xfrm>
            <a:off x="6096000" y="1023633"/>
            <a:ext cx="5971821" cy="2254896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#tube sprite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 err="1">
                <a:latin typeface="Consolas" panose="020B0609020204030204" pitchFamily="49" charset="0"/>
                <a:cs typeface="Courier New" panose="02070309020205020404" pitchFamily="49" charset="0"/>
              </a:rPr>
              <a:t>pygame.draw.rect</a:t>
            </a:r>
            <a:r>
              <a:rPr lang="en-GB" sz="1400" dirty="0">
                <a:latin typeface="Consolas" panose="020B0609020204030204" pitchFamily="49" charset="0"/>
                <a:cs typeface="Courier New" panose="02070309020205020404" pitchFamily="49" charset="0"/>
              </a:rPr>
              <a:t>(screen, </a:t>
            </a:r>
            <a:r>
              <a:rPr lang="en-GB" sz="1400" dirty="0" err="1">
                <a:latin typeface="Consolas" panose="020B0609020204030204" pitchFamily="49" charset="0"/>
                <a:cs typeface="Courier New" panose="02070309020205020404" pitchFamily="49" charset="0"/>
              </a:rPr>
              <a:t>bright_red</a:t>
            </a:r>
            <a:r>
              <a:rPr lang="en-GB" sz="1400" dirty="0">
                <a:latin typeface="Consolas" panose="020B0609020204030204" pitchFamily="49" charset="0"/>
                <a:cs typeface="Courier New" panose="02070309020205020404" pitchFamily="49" charset="0"/>
              </a:rPr>
              <a:t>,(x,0,50,100))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 err="1">
                <a:latin typeface="Consolas" panose="020B0609020204030204" pitchFamily="49" charset="0"/>
                <a:cs typeface="Courier New" panose="02070309020205020404" pitchFamily="49" charset="0"/>
              </a:rPr>
              <a:t>pygame.draw.rect</a:t>
            </a:r>
            <a:r>
              <a:rPr lang="en-GB" sz="1400" dirty="0">
                <a:latin typeface="Consolas" panose="020B0609020204030204" pitchFamily="49" charset="0"/>
                <a:cs typeface="Courier New" panose="02070309020205020404" pitchFamily="49" charset="0"/>
              </a:rPr>
              <a:t>(screen, </a:t>
            </a:r>
            <a:r>
              <a:rPr lang="en-GB" sz="1400" dirty="0" err="1">
                <a:latin typeface="Consolas" panose="020B0609020204030204" pitchFamily="49" charset="0"/>
                <a:cs typeface="Courier New" panose="02070309020205020404" pitchFamily="49" charset="0"/>
              </a:rPr>
              <a:t>bright_red</a:t>
            </a:r>
            <a:r>
              <a:rPr lang="en-GB" sz="1400" dirty="0">
                <a:latin typeface="Consolas" panose="020B0609020204030204" pitchFamily="49" charset="0"/>
                <a:cs typeface="Courier New" panose="02070309020205020404" pitchFamily="49" charset="0"/>
              </a:rPr>
              <a:t>,(x,200,50,100))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>
                <a:latin typeface="Consolas" panose="020B0609020204030204" pitchFamily="49" charset="0"/>
                <a:cs typeface="Courier New" panose="02070309020205020404" pitchFamily="49" charset="0"/>
              </a:rPr>
              <a:t>x=x-10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>
                <a:latin typeface="Consolas" panose="020B0609020204030204" pitchFamily="49" charset="0"/>
                <a:cs typeface="Courier New" panose="02070309020205020404" pitchFamily="49" charset="0"/>
              </a:rPr>
              <a:t>if x==0: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>
                <a:latin typeface="Consolas" panose="020B0609020204030204" pitchFamily="49" charset="0"/>
                <a:cs typeface="Courier New" panose="02070309020205020404" pitchFamily="49" charset="0"/>
              </a:rPr>
              <a:t> x=500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7CBA36-1E64-49FD-90A0-F2154502F74D}"/>
              </a:ext>
            </a:extLst>
          </p:cNvPr>
          <p:cNvSpPr txBox="1">
            <a:spLocks/>
          </p:cNvSpPr>
          <p:nvPr/>
        </p:nvSpPr>
        <p:spPr>
          <a:xfrm>
            <a:off x="219919" y="3275707"/>
            <a:ext cx="5346208" cy="3239960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numCol="1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bird sprite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pygame.draw.rect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screen,green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,(50,y,20,20))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y=y+5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keys =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pygame.key.get_pressed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if y &gt; HEIGHT: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y=HEIGHT-20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if y&lt;0: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y=0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if keys[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pygame.K_UP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]: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y=y-60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21E9F9F-B479-4A60-9E46-3AC806C5FC40}"/>
              </a:ext>
            </a:extLst>
          </p:cNvPr>
          <p:cNvSpPr txBox="1">
            <a:spLocks/>
          </p:cNvSpPr>
          <p:nvPr/>
        </p:nvSpPr>
        <p:spPr>
          <a:xfrm>
            <a:off x="6408806" y="3579472"/>
            <a:ext cx="5346208" cy="1470378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numCol="1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collision – Figure out how to get the collision working between the tube and the bird, by checking that they are in the same position</a:t>
            </a:r>
          </a:p>
        </p:txBody>
      </p:sp>
    </p:spTree>
    <p:extLst>
      <p:ext uri="{BB962C8B-B14F-4D97-AF65-F5344CB8AC3E}">
        <p14:creationId xmlns:p14="http://schemas.microsoft.com/office/powerpoint/2010/main" val="24931724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1086</Words>
  <Application>Microsoft Office PowerPoint</Application>
  <PresentationFormat>Widescreen</PresentationFormat>
  <Paragraphs>222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Predict, Run and Investigate</vt:lpstr>
      <vt:lpstr>Using Pygame: Moving objects</vt:lpstr>
      <vt:lpstr>Learning objectives</vt:lpstr>
      <vt:lpstr>Worked example: Bouncing ball</vt:lpstr>
      <vt:lpstr>Worked example: Bouncing ball</vt:lpstr>
      <vt:lpstr>Modify</vt:lpstr>
      <vt:lpstr>Predict, Run and Investigate</vt:lpstr>
      <vt:lpstr>Worked example: Sprite</vt:lpstr>
      <vt:lpstr>Extension Task: Create  Flappy Birds game - here are snippets of code to help you   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3</cp:revision>
  <cp:lastPrinted>2016-09-16T11:32:46Z</cp:lastPrinted>
  <dcterms:created xsi:type="dcterms:W3CDTF">2016-09-09T07:37:57Z</dcterms:created>
  <dcterms:modified xsi:type="dcterms:W3CDTF">2025-03-25T10:10:03Z</dcterms:modified>
</cp:coreProperties>
</file>