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7" r:id="rId5"/>
    <p:sldId id="274" r:id="rId6"/>
    <p:sldId id="306" r:id="rId7"/>
    <p:sldId id="325" r:id="rId8"/>
    <p:sldId id="320" r:id="rId9"/>
    <p:sldId id="332" r:id="rId10"/>
    <p:sldId id="326" r:id="rId11"/>
    <p:sldId id="333" r:id="rId12"/>
    <p:sldId id="334" r:id="rId13"/>
    <p:sldId id="327" r:id="rId14"/>
    <p:sldId id="328" r:id="rId15"/>
    <p:sldId id="323" r:id="rId16"/>
    <p:sldId id="329" r:id="rId17"/>
    <p:sldId id="330" r:id="rId18"/>
    <p:sldId id="288" r:id="rId19"/>
    <p:sldId id="301" r:id="rId20"/>
    <p:sldId id="321" r:id="rId21"/>
    <p:sldId id="312" r:id="rId22"/>
    <p:sldId id="313" r:id="rId23"/>
    <p:sldId id="314" r:id="rId24"/>
    <p:sldId id="302" r:id="rId25"/>
    <p:sldId id="322" r:id="rId26"/>
    <p:sldId id="275" r:id="rId27"/>
    <p:sldId id="308" r:id="rId28"/>
    <p:sldId id="309" r:id="rId29"/>
    <p:sldId id="310" r:id="rId30"/>
    <p:sldId id="315" r:id="rId31"/>
    <p:sldId id="316" r:id="rId32"/>
    <p:sldId id="289" r:id="rId33"/>
    <p:sldId id="304" r:id="rId34"/>
    <p:sldId id="283" r:id="rId35"/>
    <p:sldId id="33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107" d="100"/>
          <a:sy n="107" d="100"/>
        </p:scale>
        <p:origin x="9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Grey" userId="37b73424-c081-4fc2-b1af-363f4f3fd4f3" providerId="ADAL" clId="{DC4450C0-484A-4975-8386-C9878E7EC8B6}"/>
    <pc:docChg chg="undo custSel modSld">
      <pc:chgData name="William Grey" userId="37b73424-c081-4fc2-b1af-363f4f3fd4f3" providerId="ADAL" clId="{DC4450C0-484A-4975-8386-C9878E7EC8B6}" dt="2022-01-13T11:51:18.653" v="41" actId="20577"/>
      <pc:docMkLst>
        <pc:docMk/>
      </pc:docMkLst>
      <pc:sldChg chg="modSp mod">
        <pc:chgData name="William Grey" userId="37b73424-c081-4fc2-b1af-363f4f3fd4f3" providerId="ADAL" clId="{DC4450C0-484A-4975-8386-C9878E7EC8B6}" dt="2022-01-13T11:50:11.222" v="38" actId="20577"/>
        <pc:sldMkLst>
          <pc:docMk/>
          <pc:sldMk cId="2248727008" sldId="275"/>
        </pc:sldMkLst>
        <pc:spChg chg="mod">
          <ac:chgData name="William Grey" userId="37b73424-c081-4fc2-b1af-363f4f3fd4f3" providerId="ADAL" clId="{DC4450C0-484A-4975-8386-C9878E7EC8B6}" dt="2022-01-13T11:50:11.222" v="38" actId="20577"/>
          <ac:spMkLst>
            <pc:docMk/>
            <pc:sldMk cId="2248727008" sldId="275"/>
            <ac:spMk id="3" creationId="{00000000-0000-0000-0000-000000000000}"/>
          </ac:spMkLst>
        </pc:spChg>
      </pc:sldChg>
      <pc:sldChg chg="modSp mod">
        <pc:chgData name="William Grey" userId="37b73424-c081-4fc2-b1af-363f4f3fd4f3" providerId="ADAL" clId="{DC4450C0-484A-4975-8386-C9878E7EC8B6}" dt="2022-01-13T11:51:18.653" v="41" actId="20577"/>
        <pc:sldMkLst>
          <pc:docMk/>
          <pc:sldMk cId="705455073" sldId="310"/>
        </pc:sldMkLst>
        <pc:spChg chg="mod">
          <ac:chgData name="William Grey" userId="37b73424-c081-4fc2-b1af-363f4f3fd4f3" providerId="ADAL" clId="{DC4450C0-484A-4975-8386-C9878E7EC8B6}" dt="2022-01-13T11:51:18.653" v="41" actId="20577"/>
          <ac:spMkLst>
            <pc:docMk/>
            <pc:sldMk cId="705455073" sldId="310"/>
            <ac:spMk id="3" creationId="{00000000-0000-0000-0000-000000000000}"/>
          </ac:spMkLst>
        </pc:spChg>
      </pc:sldChg>
      <pc:sldChg chg="modSp mod">
        <pc:chgData name="William Grey" userId="37b73424-c081-4fc2-b1af-363f4f3fd4f3" providerId="ADAL" clId="{DC4450C0-484A-4975-8386-C9878E7EC8B6}" dt="2022-01-13T11:43:47.689" v="18" actId="20577"/>
        <pc:sldMkLst>
          <pc:docMk/>
          <pc:sldMk cId="451725421" sldId="312"/>
        </pc:sldMkLst>
        <pc:spChg chg="mod">
          <ac:chgData name="William Grey" userId="37b73424-c081-4fc2-b1af-363f4f3fd4f3" providerId="ADAL" clId="{DC4450C0-484A-4975-8386-C9878E7EC8B6}" dt="2022-01-13T11:43:47.689" v="18" actId="20577"/>
          <ac:spMkLst>
            <pc:docMk/>
            <pc:sldMk cId="451725421" sldId="312"/>
            <ac:spMk id="4" creationId="{82D63201-A148-4D5C-8FA1-7386D8438CD8}"/>
          </ac:spMkLst>
        </pc:spChg>
      </pc:sldChg>
      <pc:sldChg chg="modSp mod">
        <pc:chgData name="William Grey" userId="37b73424-c081-4fc2-b1af-363f4f3fd4f3" providerId="ADAL" clId="{DC4450C0-484A-4975-8386-C9878E7EC8B6}" dt="2022-01-13T11:44:23.273" v="35" actId="20577"/>
        <pc:sldMkLst>
          <pc:docMk/>
          <pc:sldMk cId="1286335543" sldId="313"/>
        </pc:sldMkLst>
        <pc:spChg chg="mod">
          <ac:chgData name="William Grey" userId="37b73424-c081-4fc2-b1af-363f4f3fd4f3" providerId="ADAL" clId="{DC4450C0-484A-4975-8386-C9878E7EC8B6}" dt="2022-01-13T11:44:23.273" v="35" actId="20577"/>
          <ac:spMkLst>
            <pc:docMk/>
            <pc:sldMk cId="1286335543" sldId="313"/>
            <ac:spMk id="4" creationId="{A4E25C1B-1DDF-451D-BC44-69E6329C01D6}"/>
          </ac:spMkLst>
        </pc:spChg>
      </pc:sldChg>
    </pc:docChg>
  </pc:docChgLst>
  <pc:docChgLst>
    <pc:chgData name="William Grey" userId="37b73424-c081-4fc2-b1af-363f4f3fd4f3" providerId="ADAL" clId="{D6287F7F-122C-47D3-9619-9FB8F1732165}"/>
    <pc:docChg chg="custSel addSld modSld">
      <pc:chgData name="William Grey" userId="37b73424-c081-4fc2-b1af-363f4f3fd4f3" providerId="ADAL" clId="{D6287F7F-122C-47D3-9619-9FB8F1732165}" dt="2022-06-12T20:04:54.959" v="670" actId="20577"/>
      <pc:docMkLst>
        <pc:docMk/>
      </pc:docMkLst>
      <pc:sldChg chg="modSp mod">
        <pc:chgData name="William Grey" userId="37b73424-c081-4fc2-b1af-363f4f3fd4f3" providerId="ADAL" clId="{D6287F7F-122C-47D3-9619-9FB8F1732165}" dt="2022-06-12T19:02:47.442" v="43" actId="21"/>
        <pc:sldMkLst>
          <pc:docMk/>
          <pc:sldMk cId="2327768271" sldId="325"/>
        </pc:sldMkLst>
        <pc:spChg chg="mod">
          <ac:chgData name="William Grey" userId="37b73424-c081-4fc2-b1af-363f4f3fd4f3" providerId="ADAL" clId="{D6287F7F-122C-47D3-9619-9FB8F1732165}" dt="2022-06-12T19:02:47.442" v="43" actId="21"/>
          <ac:spMkLst>
            <pc:docMk/>
            <pc:sldMk cId="2327768271" sldId="325"/>
            <ac:spMk id="3" creationId="{118F2CEF-F10A-4EFA-9B26-AD40326946FD}"/>
          </ac:spMkLst>
        </pc:spChg>
      </pc:sldChg>
      <pc:sldChg chg="modSp new mod">
        <pc:chgData name="William Grey" userId="37b73424-c081-4fc2-b1af-363f4f3fd4f3" providerId="ADAL" clId="{D6287F7F-122C-47D3-9619-9FB8F1732165}" dt="2022-06-12T20:04:54.959" v="670" actId="20577"/>
        <pc:sldMkLst>
          <pc:docMk/>
          <pc:sldMk cId="330270150" sldId="332"/>
        </pc:sldMkLst>
        <pc:spChg chg="mod">
          <ac:chgData name="William Grey" userId="37b73424-c081-4fc2-b1af-363f4f3fd4f3" providerId="ADAL" clId="{D6287F7F-122C-47D3-9619-9FB8F1732165}" dt="2022-06-12T19:02:43.232" v="42" actId="20577"/>
          <ac:spMkLst>
            <pc:docMk/>
            <pc:sldMk cId="330270150" sldId="332"/>
            <ac:spMk id="2" creationId="{41D83271-9BFA-4598-B3E8-D62BDCC8B7B6}"/>
          </ac:spMkLst>
        </pc:spChg>
        <pc:spChg chg="mod">
          <ac:chgData name="William Grey" userId="37b73424-c081-4fc2-b1af-363f4f3fd4f3" providerId="ADAL" clId="{D6287F7F-122C-47D3-9619-9FB8F1732165}" dt="2022-06-12T20:04:54.959" v="670" actId="20577"/>
          <ac:spMkLst>
            <pc:docMk/>
            <pc:sldMk cId="330270150" sldId="332"/>
            <ac:spMk id="3" creationId="{BA79B7EB-D0B6-49E4-A009-40DF804AA82E}"/>
          </ac:spMkLst>
        </pc:spChg>
      </pc:sldChg>
    </pc:docChg>
  </pc:docChgLst>
  <pc:docChgLst>
    <pc:chgData name="William Grey" userId="37b73424-c081-4fc2-b1af-363f4f3fd4f3" providerId="ADAL" clId="{2882D7E1-F70F-4A4D-9FFE-D2B46AFB4F14}"/>
    <pc:docChg chg="custSel addSld modSld">
      <pc:chgData name="William Grey" userId="37b73424-c081-4fc2-b1af-363f4f3fd4f3" providerId="ADAL" clId="{2882D7E1-F70F-4A4D-9FFE-D2B46AFB4F14}" dt="2022-03-23T15:05:48.072" v="237" actId="20577"/>
      <pc:docMkLst>
        <pc:docMk/>
      </pc:docMkLst>
      <pc:sldChg chg="modSp mod">
        <pc:chgData name="William Grey" userId="37b73424-c081-4fc2-b1af-363f4f3fd4f3" providerId="ADAL" clId="{2882D7E1-F70F-4A4D-9FFE-D2B46AFB4F14}" dt="2022-02-21T14:54:43.855" v="93" actId="20577"/>
        <pc:sldMkLst>
          <pc:docMk/>
          <pc:sldMk cId="2120250006" sldId="302"/>
        </pc:sldMkLst>
        <pc:spChg chg="mod">
          <ac:chgData name="William Grey" userId="37b73424-c081-4fc2-b1af-363f4f3fd4f3" providerId="ADAL" clId="{2882D7E1-F70F-4A4D-9FFE-D2B46AFB4F14}" dt="2022-02-21T14:54:43.855" v="93" actId="20577"/>
          <ac:spMkLst>
            <pc:docMk/>
            <pc:sldMk cId="2120250006" sldId="302"/>
            <ac:spMk id="4" creationId="{A4E25C1B-1DDF-451D-BC44-69E6329C01D6}"/>
          </ac:spMkLst>
        </pc:spChg>
      </pc:sldChg>
      <pc:sldChg chg="addSp modSp new mod">
        <pc:chgData name="William Grey" userId="37b73424-c081-4fc2-b1af-363f4f3fd4f3" providerId="ADAL" clId="{2882D7E1-F70F-4A4D-9FFE-D2B46AFB4F14}" dt="2022-03-23T15:05:48.072" v="237" actId="20577"/>
        <pc:sldMkLst>
          <pc:docMk/>
          <pc:sldMk cId="562596630" sldId="331"/>
        </pc:sldMkLst>
        <pc:spChg chg="mod">
          <ac:chgData name="William Grey" userId="37b73424-c081-4fc2-b1af-363f4f3fd4f3" providerId="ADAL" clId="{2882D7E1-F70F-4A4D-9FFE-D2B46AFB4F14}" dt="2022-03-23T15:05:48.072" v="237" actId="20577"/>
          <ac:spMkLst>
            <pc:docMk/>
            <pc:sldMk cId="562596630" sldId="331"/>
            <ac:spMk id="2" creationId="{E7C2DE0E-982A-469B-B8E7-FF0A17D13E42}"/>
          </ac:spMkLst>
        </pc:spChg>
        <pc:spChg chg="mod">
          <ac:chgData name="William Grey" userId="37b73424-c081-4fc2-b1af-363f4f3fd4f3" providerId="ADAL" clId="{2882D7E1-F70F-4A4D-9FFE-D2B46AFB4F14}" dt="2022-03-23T15:05:36.213" v="236" actId="14100"/>
          <ac:spMkLst>
            <pc:docMk/>
            <pc:sldMk cId="562596630" sldId="331"/>
            <ac:spMk id="3" creationId="{94EC7D55-A137-406B-8012-B10764436220}"/>
          </ac:spMkLst>
        </pc:spChg>
        <pc:picChg chg="add mod">
          <ac:chgData name="William Grey" userId="37b73424-c081-4fc2-b1af-363f4f3fd4f3" providerId="ADAL" clId="{2882D7E1-F70F-4A4D-9FFE-D2B46AFB4F14}" dt="2022-03-23T15:05:29.701" v="226" actId="1076"/>
          <ac:picMkLst>
            <pc:docMk/>
            <pc:sldMk cId="562596630" sldId="331"/>
            <ac:picMk id="5" creationId="{DE3A1F16-61AF-4C0E-BEDD-D0B596EDDB6C}"/>
          </ac:picMkLst>
        </pc:picChg>
      </pc:sldChg>
    </pc:docChg>
  </pc:docChgLst>
  <pc:docChgLst>
    <pc:chgData name="William Grey" userId="37b73424-c081-4fc2-b1af-363f4f3fd4f3" providerId="ADAL" clId="{E1A904BD-691B-4B99-97E0-6ECBE8194D06}"/>
    <pc:docChg chg="delSld modSld">
      <pc:chgData name="William Grey" userId="37b73424-c081-4fc2-b1af-363f4f3fd4f3" providerId="ADAL" clId="{E1A904BD-691B-4B99-97E0-6ECBE8194D06}" dt="2021-01-07T20:33:38.884" v="9" actId="20577"/>
      <pc:docMkLst>
        <pc:docMk/>
      </pc:docMkLst>
      <pc:sldChg chg="modSp mod">
        <pc:chgData name="William Grey" userId="37b73424-c081-4fc2-b1af-363f4f3fd4f3" providerId="ADAL" clId="{E1A904BD-691B-4B99-97E0-6ECBE8194D06}" dt="2021-01-07T20:33:38.884" v="9" actId="20577"/>
        <pc:sldMkLst>
          <pc:docMk/>
          <pc:sldMk cId="2547731327" sldId="332"/>
        </pc:sldMkLst>
        <pc:spChg chg="mod">
          <ac:chgData name="William Grey" userId="37b73424-c081-4fc2-b1af-363f4f3fd4f3" providerId="ADAL" clId="{E1A904BD-691B-4B99-97E0-6ECBE8194D06}" dt="2021-01-07T20:33:38.884" v="9" actId="20577"/>
          <ac:spMkLst>
            <pc:docMk/>
            <pc:sldMk cId="2547731327" sldId="332"/>
            <ac:spMk id="2" creationId="{00000000-0000-0000-0000-000000000000}"/>
          </ac:spMkLst>
        </pc:spChg>
      </pc:sldChg>
      <pc:sldChg chg="del">
        <pc:chgData name="William Grey" userId="37b73424-c081-4fc2-b1af-363f4f3fd4f3" providerId="ADAL" clId="{E1A904BD-691B-4B99-97E0-6ECBE8194D06}" dt="2021-01-07T20:33:28.787" v="0" actId="47"/>
        <pc:sldMkLst>
          <pc:docMk/>
          <pc:sldMk cId="2210832579" sldId="333"/>
        </pc:sldMkLst>
      </pc:sldChg>
      <pc:sldChg chg="del">
        <pc:chgData name="William Grey" userId="37b73424-c081-4fc2-b1af-363f4f3fd4f3" providerId="ADAL" clId="{E1A904BD-691B-4B99-97E0-6ECBE8194D06}" dt="2021-01-07T20:33:29.249" v="2" actId="47"/>
        <pc:sldMkLst>
          <pc:docMk/>
          <pc:sldMk cId="1336751907" sldId="346"/>
        </pc:sldMkLst>
      </pc:sldChg>
      <pc:sldChg chg="del">
        <pc:chgData name="William Grey" userId="37b73424-c081-4fc2-b1af-363f4f3fd4f3" providerId="ADAL" clId="{E1A904BD-691B-4B99-97E0-6ECBE8194D06}" dt="2021-01-07T20:33:30.222" v="8" actId="47"/>
        <pc:sldMkLst>
          <pc:docMk/>
          <pc:sldMk cId="1712409232" sldId="353"/>
        </pc:sldMkLst>
      </pc:sldChg>
      <pc:sldChg chg="del">
        <pc:chgData name="William Grey" userId="37b73424-c081-4fc2-b1af-363f4f3fd4f3" providerId="ADAL" clId="{E1A904BD-691B-4B99-97E0-6ECBE8194D06}" dt="2021-01-07T20:33:30.041" v="7" actId="47"/>
        <pc:sldMkLst>
          <pc:docMk/>
          <pc:sldMk cId="2525924900" sldId="363"/>
        </pc:sldMkLst>
      </pc:sldChg>
      <pc:sldChg chg="del">
        <pc:chgData name="William Grey" userId="37b73424-c081-4fc2-b1af-363f4f3fd4f3" providerId="ADAL" clId="{E1A904BD-691B-4B99-97E0-6ECBE8194D06}" dt="2021-01-07T20:33:29.707" v="5" actId="47"/>
        <pc:sldMkLst>
          <pc:docMk/>
          <pc:sldMk cId="1750240435" sldId="364"/>
        </pc:sldMkLst>
      </pc:sldChg>
      <pc:sldChg chg="del">
        <pc:chgData name="William Grey" userId="37b73424-c081-4fc2-b1af-363f4f3fd4f3" providerId="ADAL" clId="{E1A904BD-691B-4B99-97E0-6ECBE8194D06}" dt="2021-01-07T20:33:29.410" v="3" actId="47"/>
        <pc:sldMkLst>
          <pc:docMk/>
          <pc:sldMk cId="3009576253" sldId="365"/>
        </pc:sldMkLst>
      </pc:sldChg>
      <pc:sldChg chg="del">
        <pc:chgData name="William Grey" userId="37b73424-c081-4fc2-b1af-363f4f3fd4f3" providerId="ADAL" clId="{E1A904BD-691B-4B99-97E0-6ECBE8194D06}" dt="2021-01-07T20:33:29.564" v="4" actId="47"/>
        <pc:sldMkLst>
          <pc:docMk/>
          <pc:sldMk cId="2359473222" sldId="366"/>
        </pc:sldMkLst>
      </pc:sldChg>
      <pc:sldChg chg="del">
        <pc:chgData name="William Grey" userId="37b73424-c081-4fc2-b1af-363f4f3fd4f3" providerId="ADAL" clId="{E1A904BD-691B-4B99-97E0-6ECBE8194D06}" dt="2021-01-07T20:33:29.141" v="1" actId="47"/>
        <pc:sldMkLst>
          <pc:docMk/>
          <pc:sldMk cId="2499619532" sldId="367"/>
        </pc:sldMkLst>
      </pc:sldChg>
      <pc:sldChg chg="del">
        <pc:chgData name="William Grey" userId="37b73424-c081-4fc2-b1af-363f4f3fd4f3" providerId="ADAL" clId="{E1A904BD-691B-4B99-97E0-6ECBE8194D06}" dt="2021-01-07T20:33:29.870" v="6" actId="47"/>
        <pc:sldMkLst>
          <pc:docMk/>
          <pc:sldMk cId="48744308" sldId="368"/>
        </pc:sldMkLst>
      </pc:sldChg>
    </pc:docChg>
  </pc:docChgLst>
  <pc:docChgLst>
    <pc:chgData name="William Grey" userId="37b73424-c081-4fc2-b1af-363f4f3fd4f3" providerId="ADAL" clId="{2A0F2422-03BF-4324-B7A6-54B085370E25}"/>
    <pc:docChg chg="custSel addSld modSld">
      <pc:chgData name="William Grey" userId="37b73424-c081-4fc2-b1af-363f4f3fd4f3" providerId="ADAL" clId="{2A0F2422-03BF-4324-B7A6-54B085370E25}" dt="2022-06-14T10:48:29.524" v="450" actId="20577"/>
      <pc:docMkLst>
        <pc:docMk/>
      </pc:docMkLst>
      <pc:sldChg chg="addSp modSp new mod">
        <pc:chgData name="William Grey" userId="37b73424-c081-4fc2-b1af-363f4f3fd4f3" providerId="ADAL" clId="{2A0F2422-03BF-4324-B7A6-54B085370E25}" dt="2022-06-14T10:40:53.660" v="209" actId="20577"/>
        <pc:sldMkLst>
          <pc:docMk/>
          <pc:sldMk cId="3908316403" sldId="333"/>
        </pc:sldMkLst>
        <pc:spChg chg="mod">
          <ac:chgData name="William Grey" userId="37b73424-c081-4fc2-b1af-363f4f3fd4f3" providerId="ADAL" clId="{2A0F2422-03BF-4324-B7A6-54B085370E25}" dt="2022-06-14T10:38:25.657" v="43" actId="20577"/>
          <ac:spMkLst>
            <pc:docMk/>
            <pc:sldMk cId="3908316403" sldId="333"/>
            <ac:spMk id="2" creationId="{2817D113-442B-4DE5-9EE6-B2B85381488E}"/>
          </ac:spMkLst>
        </pc:spChg>
        <pc:spChg chg="mod">
          <ac:chgData name="William Grey" userId="37b73424-c081-4fc2-b1af-363f4f3fd4f3" providerId="ADAL" clId="{2A0F2422-03BF-4324-B7A6-54B085370E25}" dt="2022-06-14T10:40:53.660" v="209" actId="20577"/>
          <ac:spMkLst>
            <pc:docMk/>
            <pc:sldMk cId="3908316403" sldId="333"/>
            <ac:spMk id="3" creationId="{E37B6E95-FCA6-4D6B-9B87-841446663B32}"/>
          </ac:spMkLst>
        </pc:spChg>
        <pc:picChg chg="add mod modCrop">
          <ac:chgData name="William Grey" userId="37b73424-c081-4fc2-b1af-363f4f3fd4f3" providerId="ADAL" clId="{2A0F2422-03BF-4324-B7A6-54B085370E25}" dt="2022-06-14T10:40:27.571" v="140" actId="14100"/>
          <ac:picMkLst>
            <pc:docMk/>
            <pc:sldMk cId="3908316403" sldId="333"/>
            <ac:picMk id="5" creationId="{F67830D1-B3E3-43DC-8F9F-1708AF977781}"/>
          </ac:picMkLst>
        </pc:picChg>
      </pc:sldChg>
      <pc:sldChg chg="addSp delSp modSp add mod">
        <pc:chgData name="William Grey" userId="37b73424-c081-4fc2-b1af-363f4f3fd4f3" providerId="ADAL" clId="{2A0F2422-03BF-4324-B7A6-54B085370E25}" dt="2022-06-14T10:48:29.524" v="450" actId="20577"/>
        <pc:sldMkLst>
          <pc:docMk/>
          <pc:sldMk cId="3865259559" sldId="334"/>
        </pc:sldMkLst>
        <pc:spChg chg="mod">
          <ac:chgData name="William Grey" userId="37b73424-c081-4fc2-b1af-363f4f3fd4f3" providerId="ADAL" clId="{2A0F2422-03BF-4324-B7A6-54B085370E25}" dt="2022-06-14T10:42:43.649" v="223" actId="20577"/>
          <ac:spMkLst>
            <pc:docMk/>
            <pc:sldMk cId="3865259559" sldId="334"/>
            <ac:spMk id="2" creationId="{2817D113-442B-4DE5-9EE6-B2B85381488E}"/>
          </ac:spMkLst>
        </pc:spChg>
        <pc:spChg chg="mod">
          <ac:chgData name="William Grey" userId="37b73424-c081-4fc2-b1af-363f4f3fd4f3" providerId="ADAL" clId="{2A0F2422-03BF-4324-B7A6-54B085370E25}" dt="2022-06-14T10:48:29.524" v="450" actId="20577"/>
          <ac:spMkLst>
            <pc:docMk/>
            <pc:sldMk cId="3865259559" sldId="334"/>
            <ac:spMk id="3" creationId="{E37B6E95-FCA6-4D6B-9B87-841446663B32}"/>
          </ac:spMkLst>
        </pc:spChg>
        <pc:picChg chg="del mod">
          <ac:chgData name="William Grey" userId="37b73424-c081-4fc2-b1af-363f4f3fd4f3" providerId="ADAL" clId="{2A0F2422-03BF-4324-B7A6-54B085370E25}" dt="2022-06-14T10:44:13.397" v="388" actId="478"/>
          <ac:picMkLst>
            <pc:docMk/>
            <pc:sldMk cId="3865259559" sldId="334"/>
            <ac:picMk id="5" creationId="{F67830D1-B3E3-43DC-8F9F-1708AF977781}"/>
          </ac:picMkLst>
        </pc:picChg>
        <pc:picChg chg="add mod modCrop">
          <ac:chgData name="William Grey" userId="37b73424-c081-4fc2-b1af-363f4f3fd4f3" providerId="ADAL" clId="{2A0F2422-03BF-4324-B7A6-54B085370E25}" dt="2022-06-14T10:47:52.829" v="434" actId="1076"/>
          <ac:picMkLst>
            <pc:docMk/>
            <pc:sldMk cId="3865259559" sldId="334"/>
            <ac:picMk id="6" creationId="{D29410D8-2507-48F9-8DD5-584C7F072725}"/>
          </ac:picMkLst>
        </pc:picChg>
        <pc:picChg chg="add mod modCrop">
          <ac:chgData name="William Grey" userId="37b73424-c081-4fc2-b1af-363f4f3fd4f3" providerId="ADAL" clId="{2A0F2422-03BF-4324-B7A6-54B085370E25}" dt="2022-06-14T10:48:23.363" v="443" actId="14100"/>
          <ac:picMkLst>
            <pc:docMk/>
            <pc:sldMk cId="3865259559" sldId="334"/>
            <ac:picMk id="8" creationId="{DB28AD84-8603-44E5-9CCC-965CF217B9A9}"/>
          </ac:picMkLst>
        </pc:picChg>
      </pc:sldChg>
    </pc:docChg>
  </pc:docChgLst>
  <pc:docChgLst>
    <pc:chgData name="William Grey" userId="37b73424-c081-4fc2-b1af-363f4f3fd4f3" providerId="ADAL" clId="{7F5E9F6E-A54D-49D8-963F-0886ABC42C7E}"/>
    <pc:docChg chg="modSld">
      <pc:chgData name="William Grey" userId="37b73424-c081-4fc2-b1af-363f4f3fd4f3" providerId="ADAL" clId="{7F5E9F6E-A54D-49D8-963F-0886ABC42C7E}" dt="2021-08-21T20:57:39.568" v="0" actId="114"/>
      <pc:docMkLst>
        <pc:docMk/>
      </pc:docMkLst>
      <pc:sldChg chg="modSp mod">
        <pc:chgData name="William Grey" userId="37b73424-c081-4fc2-b1af-363f4f3fd4f3" providerId="ADAL" clId="{7F5E9F6E-A54D-49D8-963F-0886ABC42C7E}" dt="2021-08-21T20:57:39.568" v="0" actId="114"/>
        <pc:sldMkLst>
          <pc:docMk/>
          <pc:sldMk cId="2214085090" sldId="304"/>
        </pc:sldMkLst>
        <pc:spChg chg="mod">
          <ac:chgData name="William Grey" userId="37b73424-c081-4fc2-b1af-363f4f3fd4f3" providerId="ADAL" clId="{7F5E9F6E-A54D-49D8-963F-0886ABC42C7E}" dt="2021-08-21T20:57:39.568" v="0" actId="114"/>
          <ac:spMkLst>
            <pc:docMk/>
            <pc:sldMk cId="2214085090" sldId="304"/>
            <ac:spMk id="3" creationId="{BA0935B0-0386-4FAA-A7FB-09C73F66F0CF}"/>
          </ac:spMkLst>
        </pc:spChg>
      </pc:sldChg>
    </pc:docChg>
  </pc:docChgLst>
  <pc:docChgLst>
    <pc:chgData name="William Grey" userId="37b73424-c081-4fc2-b1af-363f4f3fd4f3" providerId="ADAL" clId="{CB47B2AF-EC45-433F-B547-AAED6885CEE7}"/>
    <pc:docChg chg="undo custSel addSld delSld modSld sldOrd">
      <pc:chgData name="William Grey" userId="37b73424-c081-4fc2-b1af-363f4f3fd4f3" providerId="ADAL" clId="{CB47B2AF-EC45-433F-B547-AAED6885CEE7}" dt="2021-02-01T12:41:37.914" v="1828" actId="20577"/>
      <pc:docMkLst>
        <pc:docMk/>
      </pc:docMkLst>
      <pc:sldChg chg="del">
        <pc:chgData name="William Grey" userId="37b73424-c081-4fc2-b1af-363f4f3fd4f3" providerId="ADAL" clId="{CB47B2AF-EC45-433F-B547-AAED6885CEE7}" dt="2021-01-27T20:17:39.296" v="1745" actId="47"/>
        <pc:sldMkLst>
          <pc:docMk/>
          <pc:sldMk cId="2349048338" sldId="258"/>
        </pc:sldMkLst>
      </pc:sldChg>
      <pc:sldChg chg="del">
        <pc:chgData name="William Grey" userId="37b73424-c081-4fc2-b1af-363f4f3fd4f3" providerId="ADAL" clId="{CB47B2AF-EC45-433F-B547-AAED6885CEE7}" dt="2021-01-27T20:17:38.308" v="1744" actId="47"/>
        <pc:sldMkLst>
          <pc:docMk/>
          <pc:sldMk cId="2689661287" sldId="259"/>
        </pc:sldMkLst>
      </pc:sldChg>
      <pc:sldChg chg="del">
        <pc:chgData name="William Grey" userId="37b73424-c081-4fc2-b1af-363f4f3fd4f3" providerId="ADAL" clId="{CB47B2AF-EC45-433F-B547-AAED6885CEE7}" dt="2021-01-27T20:17:32.838" v="1741" actId="47"/>
        <pc:sldMkLst>
          <pc:docMk/>
          <pc:sldMk cId="914749176" sldId="262"/>
        </pc:sldMkLst>
      </pc:sldChg>
      <pc:sldChg chg="del">
        <pc:chgData name="William Grey" userId="37b73424-c081-4fc2-b1af-363f4f3fd4f3" providerId="ADAL" clId="{CB47B2AF-EC45-433F-B547-AAED6885CEE7}" dt="2021-01-27T20:17:30.393" v="1737" actId="47"/>
        <pc:sldMkLst>
          <pc:docMk/>
          <pc:sldMk cId="2268404865" sldId="265"/>
        </pc:sldMkLst>
      </pc:sldChg>
      <pc:sldChg chg="delSp modSp del mod ord">
        <pc:chgData name="William Grey" userId="37b73424-c081-4fc2-b1af-363f4f3fd4f3" providerId="ADAL" clId="{CB47B2AF-EC45-433F-B547-AAED6885CEE7}" dt="2021-01-27T19:48:26.294" v="1021" actId="47"/>
        <pc:sldMkLst>
          <pc:docMk/>
          <pc:sldMk cId="4187327996" sldId="267"/>
        </pc:sldMkLst>
        <pc:spChg chg="del">
          <ac:chgData name="William Grey" userId="37b73424-c081-4fc2-b1af-363f4f3fd4f3" providerId="ADAL" clId="{CB47B2AF-EC45-433F-B547-AAED6885CEE7}" dt="2021-01-27T19:45:24.804" v="987" actId="21"/>
          <ac:spMkLst>
            <pc:docMk/>
            <pc:sldMk cId="4187327996" sldId="267"/>
            <ac:spMk id="6" creationId="{00000000-0000-0000-0000-000000000000}"/>
          </ac:spMkLst>
        </pc:spChg>
        <pc:spChg chg="mod">
          <ac:chgData name="William Grey" userId="37b73424-c081-4fc2-b1af-363f4f3fd4f3" providerId="ADAL" clId="{CB47B2AF-EC45-433F-B547-AAED6885CEE7}" dt="2021-01-27T19:45:16.525" v="986" actId="207"/>
          <ac:spMkLst>
            <pc:docMk/>
            <pc:sldMk cId="4187327996" sldId="267"/>
            <ac:spMk id="43" creationId="{00000000-0000-0000-0000-000000000000}"/>
          </ac:spMkLst>
        </pc:spChg>
      </pc:sldChg>
      <pc:sldChg chg="del">
        <pc:chgData name="William Grey" userId="37b73424-c081-4fc2-b1af-363f4f3fd4f3" providerId="ADAL" clId="{CB47B2AF-EC45-433F-B547-AAED6885CEE7}" dt="2021-01-27T16:10:55.848" v="499" actId="47"/>
        <pc:sldMkLst>
          <pc:docMk/>
          <pc:sldMk cId="3339840388" sldId="269"/>
        </pc:sldMkLst>
      </pc:sldChg>
      <pc:sldChg chg="del">
        <pc:chgData name="William Grey" userId="37b73424-c081-4fc2-b1af-363f4f3fd4f3" providerId="ADAL" clId="{CB47B2AF-EC45-433F-B547-AAED6885CEE7}" dt="2021-01-27T20:17:34.716" v="1742" actId="47"/>
        <pc:sldMkLst>
          <pc:docMk/>
          <pc:sldMk cId="1622437457" sldId="270"/>
        </pc:sldMkLst>
      </pc:sldChg>
      <pc:sldChg chg="del">
        <pc:chgData name="William Grey" userId="37b73424-c081-4fc2-b1af-363f4f3fd4f3" providerId="ADAL" clId="{CB47B2AF-EC45-433F-B547-AAED6885CEE7}" dt="2021-01-27T20:17:37.133" v="1743" actId="47"/>
        <pc:sldMkLst>
          <pc:docMk/>
          <pc:sldMk cId="4189738555" sldId="271"/>
        </pc:sldMkLst>
      </pc:sldChg>
      <pc:sldChg chg="add">
        <pc:chgData name="William Grey" userId="37b73424-c081-4fc2-b1af-363f4f3fd4f3" providerId="ADAL" clId="{CB47B2AF-EC45-433F-B547-AAED6885CEE7}" dt="2021-01-27T19:41:29.310" v="912"/>
        <pc:sldMkLst>
          <pc:docMk/>
          <pc:sldMk cId="2248727008" sldId="275"/>
        </pc:sldMkLst>
      </pc:sldChg>
      <pc:sldChg chg="modSp del mod ord">
        <pc:chgData name="William Grey" userId="37b73424-c081-4fc2-b1af-363f4f3fd4f3" providerId="ADAL" clId="{CB47B2AF-EC45-433F-B547-AAED6885CEE7}" dt="2021-01-27T19:41:18.756" v="911" actId="2696"/>
        <pc:sldMkLst>
          <pc:docMk/>
          <pc:sldMk cId="4008167284" sldId="275"/>
        </pc:sldMkLst>
        <pc:spChg chg="mod">
          <ac:chgData name="William Grey" userId="37b73424-c081-4fc2-b1af-363f4f3fd4f3" providerId="ADAL" clId="{CB47B2AF-EC45-433F-B547-AAED6885CEE7}" dt="2021-01-27T16:09:45.941" v="492" actId="27636"/>
          <ac:spMkLst>
            <pc:docMk/>
            <pc:sldMk cId="4008167284" sldId="275"/>
            <ac:spMk id="3" creationId="{00000000-0000-0000-0000-000000000000}"/>
          </ac:spMkLst>
        </pc:spChg>
      </pc:sldChg>
      <pc:sldChg chg="del">
        <pc:chgData name="William Grey" userId="37b73424-c081-4fc2-b1af-363f4f3fd4f3" providerId="ADAL" clId="{CB47B2AF-EC45-433F-B547-AAED6885CEE7}" dt="2021-01-27T16:10:14.337" v="493" actId="47"/>
        <pc:sldMkLst>
          <pc:docMk/>
          <pc:sldMk cId="3383758096" sldId="276"/>
        </pc:sldMkLst>
      </pc:sldChg>
      <pc:sldChg chg="add del">
        <pc:chgData name="William Grey" userId="37b73424-c081-4fc2-b1af-363f4f3fd4f3" providerId="ADAL" clId="{CB47B2AF-EC45-433F-B547-AAED6885CEE7}" dt="2021-01-27T16:11:30.190" v="500" actId="47"/>
        <pc:sldMkLst>
          <pc:docMk/>
          <pc:sldMk cId="3468597023" sldId="277"/>
        </pc:sldMkLst>
      </pc:sldChg>
      <pc:sldChg chg="del">
        <pc:chgData name="William Grey" userId="37b73424-c081-4fc2-b1af-363f4f3fd4f3" providerId="ADAL" clId="{CB47B2AF-EC45-433F-B547-AAED6885CEE7}" dt="2021-01-27T16:10:17.318" v="494" actId="47"/>
        <pc:sldMkLst>
          <pc:docMk/>
          <pc:sldMk cId="4050641974" sldId="279"/>
        </pc:sldMkLst>
      </pc:sldChg>
      <pc:sldChg chg="del">
        <pc:chgData name="William Grey" userId="37b73424-c081-4fc2-b1af-363f4f3fd4f3" providerId="ADAL" clId="{CB47B2AF-EC45-433F-B547-AAED6885CEE7}" dt="2021-01-27T16:11:49.364" v="501" actId="47"/>
        <pc:sldMkLst>
          <pc:docMk/>
          <pc:sldMk cId="3000774779" sldId="281"/>
        </pc:sldMkLst>
      </pc:sldChg>
      <pc:sldChg chg="del ord">
        <pc:chgData name="William Grey" userId="37b73424-c081-4fc2-b1af-363f4f3fd4f3" providerId="ADAL" clId="{CB47B2AF-EC45-433F-B547-AAED6885CEE7}" dt="2021-01-27T20:17:40.706" v="1746" actId="47"/>
        <pc:sldMkLst>
          <pc:docMk/>
          <pc:sldMk cId="1098062058" sldId="282"/>
        </pc:sldMkLst>
      </pc:sldChg>
      <pc:sldChg chg="addSp modSp mod ord">
        <pc:chgData name="William Grey" userId="37b73424-c081-4fc2-b1af-363f4f3fd4f3" providerId="ADAL" clId="{CB47B2AF-EC45-433F-B547-AAED6885CEE7}" dt="2021-01-27T20:17:09.899" v="1733" actId="1076"/>
        <pc:sldMkLst>
          <pc:docMk/>
          <pc:sldMk cId="2772057449" sldId="283"/>
        </pc:sldMkLst>
        <pc:spChg chg="mod">
          <ac:chgData name="William Grey" userId="37b73424-c081-4fc2-b1af-363f4f3fd4f3" providerId="ADAL" clId="{CB47B2AF-EC45-433F-B547-AAED6885CEE7}" dt="2021-01-27T19:43:13.907" v="954" actId="20577"/>
          <ac:spMkLst>
            <pc:docMk/>
            <pc:sldMk cId="2772057449" sldId="283"/>
            <ac:spMk id="2" creationId="{747EC806-6C9E-4492-9C68-9F95000F57EB}"/>
          </ac:spMkLst>
        </pc:spChg>
        <pc:spChg chg="mod">
          <ac:chgData name="William Grey" userId="37b73424-c081-4fc2-b1af-363f4f3fd4f3" providerId="ADAL" clId="{CB47B2AF-EC45-433F-B547-AAED6885CEE7}" dt="2021-01-27T20:17:09.899" v="1733" actId="1076"/>
          <ac:spMkLst>
            <pc:docMk/>
            <pc:sldMk cId="2772057449" sldId="283"/>
            <ac:spMk id="4" creationId="{EC829E60-2FDC-4DA7-9445-09CDEBE37071}"/>
          </ac:spMkLst>
        </pc:spChg>
        <pc:spChg chg="add mod">
          <ac:chgData name="William Grey" userId="37b73424-c081-4fc2-b1af-363f4f3fd4f3" providerId="ADAL" clId="{CB47B2AF-EC45-433F-B547-AAED6885CEE7}" dt="2021-01-27T19:42:36.741" v="942" actId="27636"/>
          <ac:spMkLst>
            <pc:docMk/>
            <pc:sldMk cId="2772057449" sldId="283"/>
            <ac:spMk id="5" creationId="{1D601C6A-1C7C-4C34-979B-714E8F4E7E80}"/>
          </ac:spMkLst>
        </pc:spChg>
        <pc:picChg chg="mod">
          <ac:chgData name="William Grey" userId="37b73424-c081-4fc2-b1af-363f4f3fd4f3" providerId="ADAL" clId="{CB47B2AF-EC45-433F-B547-AAED6885CEE7}" dt="2021-01-27T20:17:04.705" v="1732" actId="14100"/>
          <ac:picMkLst>
            <pc:docMk/>
            <pc:sldMk cId="2772057449" sldId="283"/>
            <ac:picMk id="6" creationId="{8534B525-215B-4C97-BAAE-671A60823C98}"/>
          </ac:picMkLst>
        </pc:picChg>
      </pc:sldChg>
      <pc:sldChg chg="del">
        <pc:chgData name="William Grey" userId="37b73424-c081-4fc2-b1af-363f4f3fd4f3" providerId="ADAL" clId="{CB47B2AF-EC45-433F-B547-AAED6885CEE7}" dt="2021-01-27T16:11:55.159" v="505" actId="47"/>
        <pc:sldMkLst>
          <pc:docMk/>
          <pc:sldMk cId="1351381187" sldId="285"/>
        </pc:sldMkLst>
      </pc:sldChg>
      <pc:sldChg chg="del">
        <pc:chgData name="William Grey" userId="37b73424-c081-4fc2-b1af-363f4f3fd4f3" providerId="ADAL" clId="{CB47B2AF-EC45-433F-B547-AAED6885CEE7}" dt="2021-01-27T16:11:50.893" v="502" actId="47"/>
        <pc:sldMkLst>
          <pc:docMk/>
          <pc:sldMk cId="326006567" sldId="286"/>
        </pc:sldMkLst>
      </pc:sldChg>
      <pc:sldChg chg="del">
        <pc:chgData name="William Grey" userId="37b73424-c081-4fc2-b1af-363f4f3fd4f3" providerId="ADAL" clId="{CB47B2AF-EC45-433F-B547-AAED6885CEE7}" dt="2021-01-27T20:17:26.318" v="1734" actId="47"/>
        <pc:sldMkLst>
          <pc:docMk/>
          <pc:sldMk cId="1002607771" sldId="287"/>
        </pc:sldMkLst>
      </pc:sldChg>
      <pc:sldChg chg="del">
        <pc:chgData name="William Grey" userId="37b73424-c081-4fc2-b1af-363f4f3fd4f3" providerId="ADAL" clId="{CB47B2AF-EC45-433F-B547-AAED6885CEE7}" dt="2021-01-27T20:17:29.605" v="1736" actId="47"/>
        <pc:sldMkLst>
          <pc:docMk/>
          <pc:sldMk cId="1932956105" sldId="288"/>
        </pc:sldMkLst>
      </pc:sldChg>
      <pc:sldChg chg="del">
        <pc:chgData name="William Grey" userId="37b73424-c081-4fc2-b1af-363f4f3fd4f3" providerId="ADAL" clId="{CB47B2AF-EC45-433F-B547-AAED6885CEE7}" dt="2021-01-27T20:17:28.210" v="1735" actId="47"/>
        <pc:sldMkLst>
          <pc:docMk/>
          <pc:sldMk cId="2421783230" sldId="289"/>
        </pc:sldMkLst>
      </pc:sldChg>
      <pc:sldChg chg="del">
        <pc:chgData name="William Grey" userId="37b73424-c081-4fc2-b1af-363f4f3fd4f3" providerId="ADAL" clId="{CB47B2AF-EC45-433F-B547-AAED6885CEE7}" dt="2021-01-27T20:17:31.275" v="1739" actId="47"/>
        <pc:sldMkLst>
          <pc:docMk/>
          <pc:sldMk cId="3656427964" sldId="293"/>
        </pc:sldMkLst>
      </pc:sldChg>
      <pc:sldChg chg="del">
        <pc:chgData name="William Grey" userId="37b73424-c081-4fc2-b1af-363f4f3fd4f3" providerId="ADAL" clId="{CB47B2AF-EC45-433F-B547-AAED6885CEE7}" dt="2021-01-27T20:17:31.846" v="1740" actId="47"/>
        <pc:sldMkLst>
          <pc:docMk/>
          <pc:sldMk cId="1584838577" sldId="295"/>
        </pc:sldMkLst>
      </pc:sldChg>
      <pc:sldChg chg="del">
        <pc:chgData name="William Grey" userId="37b73424-c081-4fc2-b1af-363f4f3fd4f3" providerId="ADAL" clId="{CB47B2AF-EC45-433F-B547-AAED6885CEE7}" dt="2021-01-27T20:17:30.846" v="1738" actId="47"/>
        <pc:sldMkLst>
          <pc:docMk/>
          <pc:sldMk cId="2349525064" sldId="296"/>
        </pc:sldMkLst>
      </pc:sldChg>
      <pc:sldChg chg="del">
        <pc:chgData name="William Grey" userId="37b73424-c081-4fc2-b1af-363f4f3fd4f3" providerId="ADAL" clId="{CB47B2AF-EC45-433F-B547-AAED6885CEE7}" dt="2021-01-27T16:11:52.135" v="503" actId="47"/>
        <pc:sldMkLst>
          <pc:docMk/>
          <pc:sldMk cId="1770920571" sldId="298"/>
        </pc:sldMkLst>
      </pc:sldChg>
      <pc:sldChg chg="del">
        <pc:chgData name="William Grey" userId="37b73424-c081-4fc2-b1af-363f4f3fd4f3" providerId="ADAL" clId="{CB47B2AF-EC45-433F-B547-AAED6885CEE7}" dt="2021-01-27T16:11:53.480" v="504" actId="47"/>
        <pc:sldMkLst>
          <pc:docMk/>
          <pc:sldMk cId="39842939" sldId="299"/>
        </pc:sldMkLst>
      </pc:sldChg>
      <pc:sldChg chg="del">
        <pc:chgData name="William Grey" userId="37b73424-c081-4fc2-b1af-363f4f3fd4f3" providerId="ADAL" clId="{CB47B2AF-EC45-433F-B547-AAED6885CEE7}" dt="2021-01-27T19:18:09.163" v="506" actId="47"/>
        <pc:sldMkLst>
          <pc:docMk/>
          <pc:sldMk cId="1975116931" sldId="300"/>
        </pc:sldMkLst>
      </pc:sldChg>
      <pc:sldChg chg="addSp delSp modSp mod">
        <pc:chgData name="William Grey" userId="37b73424-c081-4fc2-b1af-363f4f3fd4f3" providerId="ADAL" clId="{CB47B2AF-EC45-433F-B547-AAED6885CEE7}" dt="2021-01-27T19:27:46.413" v="726" actId="255"/>
        <pc:sldMkLst>
          <pc:docMk/>
          <pc:sldMk cId="4070627458" sldId="301"/>
        </pc:sldMkLst>
        <pc:spChg chg="mod">
          <ac:chgData name="William Grey" userId="37b73424-c081-4fc2-b1af-363f4f3fd4f3" providerId="ADAL" clId="{CB47B2AF-EC45-433F-B547-AAED6885CEE7}" dt="2021-01-27T19:27:46.413" v="726" actId="255"/>
          <ac:spMkLst>
            <pc:docMk/>
            <pc:sldMk cId="4070627458" sldId="301"/>
            <ac:spMk id="2" creationId="{D8C971A6-8641-45B6-8906-CBE7FA7C45ED}"/>
          </ac:spMkLst>
        </pc:spChg>
        <pc:spChg chg="mod">
          <ac:chgData name="William Grey" userId="37b73424-c081-4fc2-b1af-363f4f3fd4f3" providerId="ADAL" clId="{CB47B2AF-EC45-433F-B547-AAED6885CEE7}" dt="2021-01-27T15:45:43.773" v="7" actId="21"/>
          <ac:spMkLst>
            <pc:docMk/>
            <pc:sldMk cId="4070627458" sldId="301"/>
            <ac:spMk id="3" creationId="{0FFF8A00-3463-4DDB-B32B-609C72A965BA}"/>
          </ac:spMkLst>
        </pc:spChg>
        <pc:spChg chg="add del mod">
          <ac:chgData name="William Grey" userId="37b73424-c081-4fc2-b1af-363f4f3fd4f3" providerId="ADAL" clId="{CB47B2AF-EC45-433F-B547-AAED6885CEE7}" dt="2021-01-27T15:50:47.804" v="263" actId="478"/>
          <ac:spMkLst>
            <pc:docMk/>
            <pc:sldMk cId="4070627458" sldId="301"/>
            <ac:spMk id="6" creationId="{E6DB3A4D-D802-4F22-92E2-FA9067A0E7F4}"/>
          </ac:spMkLst>
        </pc:spChg>
        <pc:spChg chg="add mod">
          <ac:chgData name="William Grey" userId="37b73424-c081-4fc2-b1af-363f4f3fd4f3" providerId="ADAL" clId="{CB47B2AF-EC45-433F-B547-AAED6885CEE7}" dt="2021-01-27T15:53:18.625" v="300" actId="14100"/>
          <ac:spMkLst>
            <pc:docMk/>
            <pc:sldMk cId="4070627458" sldId="301"/>
            <ac:spMk id="7" creationId="{6A5DC2B0-6481-4580-99F4-BB23897BAC44}"/>
          </ac:spMkLst>
        </pc:spChg>
        <pc:spChg chg="add mod">
          <ac:chgData name="William Grey" userId="37b73424-c081-4fc2-b1af-363f4f3fd4f3" providerId="ADAL" clId="{CB47B2AF-EC45-433F-B547-AAED6885CEE7}" dt="2021-01-27T19:27:10.615" v="723" actId="20577"/>
          <ac:spMkLst>
            <pc:docMk/>
            <pc:sldMk cId="4070627458" sldId="301"/>
            <ac:spMk id="8" creationId="{31517F6D-3282-4165-BCB8-6399857831A2}"/>
          </ac:spMkLst>
        </pc:spChg>
        <pc:graphicFrameChg chg="add mod modGraphic">
          <ac:chgData name="William Grey" userId="37b73424-c081-4fc2-b1af-363f4f3fd4f3" providerId="ADAL" clId="{CB47B2AF-EC45-433F-B547-AAED6885CEE7}" dt="2021-01-27T15:46:15.656" v="23" actId="14100"/>
          <ac:graphicFrameMkLst>
            <pc:docMk/>
            <pc:sldMk cId="4070627458" sldId="301"/>
            <ac:graphicFrameMk id="4" creationId="{480DC220-9185-4647-81D6-B6F6A997826A}"/>
          </ac:graphicFrameMkLst>
        </pc:graphicFrameChg>
      </pc:sldChg>
      <pc:sldChg chg="addSp delSp modSp mod">
        <pc:chgData name="William Grey" userId="37b73424-c081-4fc2-b1af-363f4f3fd4f3" providerId="ADAL" clId="{CB47B2AF-EC45-433F-B547-AAED6885CEE7}" dt="2021-01-27T15:48:40.585" v="134" actId="313"/>
        <pc:sldMkLst>
          <pc:docMk/>
          <pc:sldMk cId="2120250006" sldId="302"/>
        </pc:sldMkLst>
        <pc:spChg chg="del">
          <ac:chgData name="William Grey" userId="37b73424-c081-4fc2-b1af-363f4f3fd4f3" providerId="ADAL" clId="{CB47B2AF-EC45-433F-B547-AAED6885CEE7}" dt="2021-01-27T15:46:49.158" v="27" actId="478"/>
          <ac:spMkLst>
            <pc:docMk/>
            <pc:sldMk cId="2120250006" sldId="302"/>
            <ac:spMk id="3" creationId="{0FFF8A00-3463-4DDB-B32B-609C72A965BA}"/>
          </ac:spMkLst>
        </pc:spChg>
        <pc:spChg chg="mod">
          <ac:chgData name="William Grey" userId="37b73424-c081-4fc2-b1af-363f4f3fd4f3" providerId="ADAL" clId="{CB47B2AF-EC45-433F-B547-AAED6885CEE7}" dt="2021-01-27T15:48:40.585" v="134" actId="313"/>
          <ac:spMkLst>
            <pc:docMk/>
            <pc:sldMk cId="2120250006" sldId="302"/>
            <ac:spMk id="4" creationId="{A4E25C1B-1DDF-451D-BC44-69E6329C01D6}"/>
          </ac:spMkLst>
        </pc:spChg>
        <pc:spChg chg="add del mod">
          <ac:chgData name="William Grey" userId="37b73424-c081-4fc2-b1af-363f4f3fd4f3" providerId="ADAL" clId="{CB47B2AF-EC45-433F-B547-AAED6885CEE7}" dt="2021-01-27T15:46:57.428" v="28" actId="478"/>
          <ac:spMkLst>
            <pc:docMk/>
            <pc:sldMk cId="2120250006" sldId="302"/>
            <ac:spMk id="6" creationId="{7B03F6FC-C3ED-4A0B-A3EE-D873D89C75E3}"/>
          </ac:spMkLst>
        </pc:spChg>
        <pc:graphicFrameChg chg="add mod">
          <ac:chgData name="William Grey" userId="37b73424-c081-4fc2-b1af-363f4f3fd4f3" providerId="ADAL" clId="{CB47B2AF-EC45-433F-B547-AAED6885CEE7}" dt="2021-01-27T15:47:02.107" v="30" actId="1076"/>
          <ac:graphicFrameMkLst>
            <pc:docMk/>
            <pc:sldMk cId="2120250006" sldId="302"/>
            <ac:graphicFrameMk id="7" creationId="{96824E66-229F-4347-924A-3CD9B1A7ABFD}"/>
          </ac:graphicFrameMkLst>
        </pc:graphicFrameChg>
      </pc:sldChg>
      <pc:sldChg chg="addSp delSp modSp del mod">
        <pc:chgData name="William Grey" userId="37b73424-c081-4fc2-b1af-363f4f3fd4f3" providerId="ADAL" clId="{CB47B2AF-EC45-433F-B547-AAED6885CEE7}" dt="2021-01-27T19:35:05.284" v="762" actId="47"/>
        <pc:sldMkLst>
          <pc:docMk/>
          <pc:sldMk cId="1008000129" sldId="303"/>
        </pc:sldMkLst>
        <pc:spChg chg="mod">
          <ac:chgData name="William Grey" userId="37b73424-c081-4fc2-b1af-363f4f3fd4f3" providerId="ADAL" clId="{CB47B2AF-EC45-433F-B547-AAED6885CEE7}" dt="2021-01-27T15:56:04.439" v="314" actId="20577"/>
          <ac:spMkLst>
            <pc:docMk/>
            <pc:sldMk cId="1008000129" sldId="303"/>
            <ac:spMk id="2" creationId="{AB5F9E6D-03BB-4BB6-8C85-DA9A97D5ADDC}"/>
          </ac:spMkLst>
        </pc:spChg>
        <pc:spChg chg="mod">
          <ac:chgData name="William Grey" userId="37b73424-c081-4fc2-b1af-363f4f3fd4f3" providerId="ADAL" clId="{CB47B2AF-EC45-433F-B547-AAED6885CEE7}" dt="2021-01-27T15:56:59.513" v="394" actId="2711"/>
          <ac:spMkLst>
            <pc:docMk/>
            <pc:sldMk cId="1008000129" sldId="303"/>
            <ac:spMk id="3" creationId="{32BC6C22-E25D-484B-BCAD-6DA0121F9901}"/>
          </ac:spMkLst>
        </pc:spChg>
        <pc:picChg chg="del">
          <ac:chgData name="William Grey" userId="37b73424-c081-4fc2-b1af-363f4f3fd4f3" providerId="ADAL" clId="{CB47B2AF-EC45-433F-B547-AAED6885CEE7}" dt="2021-01-27T15:56:31.524" v="343" actId="478"/>
          <ac:picMkLst>
            <pc:docMk/>
            <pc:sldMk cId="1008000129" sldId="303"/>
            <ac:picMk id="4" creationId="{51A335C2-660E-47CB-A623-70EF4086960A}"/>
          </ac:picMkLst>
        </pc:picChg>
        <pc:picChg chg="add del">
          <ac:chgData name="William Grey" userId="37b73424-c081-4fc2-b1af-363f4f3fd4f3" providerId="ADAL" clId="{CB47B2AF-EC45-433F-B547-AAED6885CEE7}" dt="2021-01-27T16:10:43.143" v="498"/>
          <ac:picMkLst>
            <pc:docMk/>
            <pc:sldMk cId="1008000129" sldId="303"/>
            <ac:picMk id="5" creationId="{F22F471C-5F7C-4C07-81BB-E3909944BE88}"/>
          </ac:picMkLst>
        </pc:picChg>
      </pc:sldChg>
      <pc:sldChg chg="addSp modSp mod ord">
        <pc:chgData name="William Grey" userId="37b73424-c081-4fc2-b1af-363f4f3fd4f3" providerId="ADAL" clId="{CB47B2AF-EC45-433F-B547-AAED6885CEE7}" dt="2021-01-27T19:37:08.715" v="853" actId="20577"/>
        <pc:sldMkLst>
          <pc:docMk/>
          <pc:sldMk cId="2214085090" sldId="304"/>
        </pc:sldMkLst>
        <pc:spChg chg="mod">
          <ac:chgData name="William Grey" userId="37b73424-c081-4fc2-b1af-363f4f3fd4f3" providerId="ADAL" clId="{CB47B2AF-EC45-433F-B547-AAED6885CEE7}" dt="2021-01-27T19:37:08.715" v="853" actId="20577"/>
          <ac:spMkLst>
            <pc:docMk/>
            <pc:sldMk cId="2214085090" sldId="304"/>
            <ac:spMk id="2" creationId="{55DCC7A8-1220-4EA0-9BC6-376D806BFAEF}"/>
          </ac:spMkLst>
        </pc:spChg>
        <pc:spChg chg="mod">
          <ac:chgData name="William Grey" userId="37b73424-c081-4fc2-b1af-363f4f3fd4f3" providerId="ADAL" clId="{CB47B2AF-EC45-433F-B547-AAED6885CEE7}" dt="2021-01-27T19:33:06.290" v="746" actId="1076"/>
          <ac:spMkLst>
            <pc:docMk/>
            <pc:sldMk cId="2214085090" sldId="304"/>
            <ac:spMk id="3" creationId="{BA0935B0-0386-4FAA-A7FB-09C73F66F0CF}"/>
          </ac:spMkLst>
        </pc:spChg>
        <pc:spChg chg="add mod">
          <ac:chgData name="William Grey" userId="37b73424-c081-4fc2-b1af-363f4f3fd4f3" providerId="ADAL" clId="{CB47B2AF-EC45-433F-B547-AAED6885CEE7}" dt="2021-01-27T19:35:55.388" v="842" actId="20577"/>
          <ac:spMkLst>
            <pc:docMk/>
            <pc:sldMk cId="2214085090" sldId="304"/>
            <ac:spMk id="4" creationId="{147FF3C7-76E1-46DA-ADF6-9581723624BC}"/>
          </ac:spMkLst>
        </pc:spChg>
      </pc:sldChg>
      <pc:sldChg chg="del">
        <pc:chgData name="William Grey" userId="37b73424-c081-4fc2-b1af-363f4f3fd4f3" providerId="ADAL" clId="{CB47B2AF-EC45-433F-B547-AAED6885CEE7}" dt="2021-01-27T15:45:09.850" v="2" actId="47"/>
        <pc:sldMkLst>
          <pc:docMk/>
          <pc:sldMk cId="1818429066" sldId="305"/>
        </pc:sldMkLst>
      </pc:sldChg>
      <pc:sldChg chg="modSp mod">
        <pc:chgData name="William Grey" userId="37b73424-c081-4fc2-b1af-363f4f3fd4f3" providerId="ADAL" clId="{CB47B2AF-EC45-433F-B547-AAED6885CEE7}" dt="2021-01-27T15:51:30.955" v="291" actId="20577"/>
        <pc:sldMkLst>
          <pc:docMk/>
          <pc:sldMk cId="332190141" sldId="306"/>
        </pc:sldMkLst>
        <pc:spChg chg="mod">
          <ac:chgData name="William Grey" userId="37b73424-c081-4fc2-b1af-363f4f3fd4f3" providerId="ADAL" clId="{CB47B2AF-EC45-433F-B547-AAED6885CEE7}" dt="2021-01-27T15:51:30.955" v="291" actId="20577"/>
          <ac:spMkLst>
            <pc:docMk/>
            <pc:sldMk cId="332190141" sldId="306"/>
            <ac:spMk id="3" creationId="{E21FE2AD-91DB-43B9-91DF-81F3F946925E}"/>
          </ac:spMkLst>
        </pc:spChg>
      </pc:sldChg>
      <pc:sldChg chg="add ord">
        <pc:chgData name="William Grey" userId="37b73424-c081-4fc2-b1af-363f4f3fd4f3" providerId="ADAL" clId="{CB47B2AF-EC45-433F-B547-AAED6885CEE7}" dt="2021-01-27T15:46:28.582" v="26"/>
        <pc:sldMkLst>
          <pc:docMk/>
          <pc:sldMk cId="3537400545" sldId="307"/>
        </pc:sldMkLst>
      </pc:sldChg>
      <pc:sldChg chg="add">
        <pc:chgData name="William Grey" userId="37b73424-c081-4fc2-b1af-363f4f3fd4f3" providerId="ADAL" clId="{CB47B2AF-EC45-433F-B547-AAED6885CEE7}" dt="2021-01-27T19:41:29.310" v="912"/>
        <pc:sldMkLst>
          <pc:docMk/>
          <pc:sldMk cId="1771094113" sldId="308"/>
        </pc:sldMkLst>
      </pc:sldChg>
      <pc:sldChg chg="addSp modSp add del mod">
        <pc:chgData name="William Grey" userId="37b73424-c081-4fc2-b1af-363f4f3fd4f3" providerId="ADAL" clId="{CB47B2AF-EC45-433F-B547-AAED6885CEE7}" dt="2021-01-27T19:41:18.756" v="911" actId="2696"/>
        <pc:sldMkLst>
          <pc:docMk/>
          <pc:sldMk cId="1974725863" sldId="308"/>
        </pc:sldMkLst>
        <pc:spChg chg="mod">
          <ac:chgData name="William Grey" userId="37b73424-c081-4fc2-b1af-363f4f3fd4f3" providerId="ADAL" clId="{CB47B2AF-EC45-433F-B547-AAED6885CEE7}" dt="2021-01-27T16:03:10.230" v="404" actId="1076"/>
          <ac:spMkLst>
            <pc:docMk/>
            <pc:sldMk cId="1974725863" sldId="308"/>
            <ac:spMk id="3" creationId="{00000000-0000-0000-0000-000000000000}"/>
          </ac:spMkLst>
        </pc:spChg>
        <pc:spChg chg="mod">
          <ac:chgData name="William Grey" userId="37b73424-c081-4fc2-b1af-363f4f3fd4f3" providerId="ADAL" clId="{CB47B2AF-EC45-433F-B547-AAED6885CEE7}" dt="2021-01-27T16:03:26.065" v="408" actId="1076"/>
          <ac:spMkLst>
            <pc:docMk/>
            <pc:sldMk cId="1974725863" sldId="308"/>
            <ac:spMk id="5" creationId="{00000000-0000-0000-0000-000000000000}"/>
          </ac:spMkLst>
        </pc:spChg>
        <pc:spChg chg="add mod">
          <ac:chgData name="William Grey" userId="37b73424-c081-4fc2-b1af-363f4f3fd4f3" providerId="ADAL" clId="{CB47B2AF-EC45-433F-B547-AAED6885CEE7}" dt="2021-01-27T16:03:23.559" v="407" actId="14100"/>
          <ac:spMkLst>
            <pc:docMk/>
            <pc:sldMk cId="1974725863" sldId="308"/>
            <ac:spMk id="6" creationId="{5708AEE6-34E4-43AA-A2F7-79BAED9022C6}"/>
          </ac:spMkLst>
        </pc:spChg>
        <pc:picChg chg="mod modCrop">
          <ac:chgData name="William Grey" userId="37b73424-c081-4fc2-b1af-363f4f3fd4f3" providerId="ADAL" clId="{CB47B2AF-EC45-433F-B547-AAED6885CEE7}" dt="2021-01-27T16:03:16.570" v="405" actId="14100"/>
          <ac:picMkLst>
            <pc:docMk/>
            <pc:sldMk cId="1974725863" sldId="308"/>
            <ac:picMk id="4" creationId="{00000000-0000-0000-0000-000000000000}"/>
          </ac:picMkLst>
        </pc:picChg>
      </pc:sldChg>
      <pc:sldChg chg="addSp modSp add del mod">
        <pc:chgData name="William Grey" userId="37b73424-c081-4fc2-b1af-363f4f3fd4f3" providerId="ADAL" clId="{CB47B2AF-EC45-433F-B547-AAED6885CEE7}" dt="2021-01-27T19:41:18.756" v="911" actId="2696"/>
        <pc:sldMkLst>
          <pc:docMk/>
          <pc:sldMk cId="258394023" sldId="309"/>
        </pc:sldMkLst>
        <pc:spChg chg="mod">
          <ac:chgData name="William Grey" userId="37b73424-c081-4fc2-b1af-363f4f3fd4f3" providerId="ADAL" clId="{CB47B2AF-EC45-433F-B547-AAED6885CEE7}" dt="2021-01-27T16:03:35.012" v="409" actId="1076"/>
          <ac:spMkLst>
            <pc:docMk/>
            <pc:sldMk cId="258394023" sldId="309"/>
            <ac:spMk id="3" creationId="{00000000-0000-0000-0000-000000000000}"/>
          </ac:spMkLst>
        </pc:spChg>
        <pc:spChg chg="mod">
          <ac:chgData name="William Grey" userId="37b73424-c081-4fc2-b1af-363f4f3fd4f3" providerId="ADAL" clId="{CB47B2AF-EC45-433F-B547-AAED6885CEE7}" dt="2021-01-27T16:04:02.854" v="414" actId="1076"/>
          <ac:spMkLst>
            <pc:docMk/>
            <pc:sldMk cId="258394023" sldId="309"/>
            <ac:spMk id="6" creationId="{00000000-0000-0000-0000-000000000000}"/>
          </ac:spMkLst>
        </pc:spChg>
        <pc:spChg chg="add mod">
          <ac:chgData name="William Grey" userId="37b73424-c081-4fc2-b1af-363f4f3fd4f3" providerId="ADAL" clId="{CB47B2AF-EC45-433F-B547-AAED6885CEE7}" dt="2021-01-27T16:04:15.011" v="416" actId="1076"/>
          <ac:spMkLst>
            <pc:docMk/>
            <pc:sldMk cId="258394023" sldId="309"/>
            <ac:spMk id="7" creationId="{1DA6B21E-B956-4A60-AE23-B91B5DB92D20}"/>
          </ac:spMkLst>
        </pc:spChg>
        <pc:picChg chg="mod modCrop">
          <ac:chgData name="William Grey" userId="37b73424-c081-4fc2-b1af-363f4f3fd4f3" providerId="ADAL" clId="{CB47B2AF-EC45-433F-B547-AAED6885CEE7}" dt="2021-01-27T16:03:57.218" v="413" actId="1076"/>
          <ac:picMkLst>
            <pc:docMk/>
            <pc:sldMk cId="258394023" sldId="309"/>
            <ac:picMk id="5" creationId="{00000000-0000-0000-0000-000000000000}"/>
          </ac:picMkLst>
        </pc:picChg>
      </pc:sldChg>
      <pc:sldChg chg="add">
        <pc:chgData name="William Grey" userId="37b73424-c081-4fc2-b1af-363f4f3fd4f3" providerId="ADAL" clId="{CB47B2AF-EC45-433F-B547-AAED6885CEE7}" dt="2021-01-27T19:41:29.310" v="912"/>
        <pc:sldMkLst>
          <pc:docMk/>
          <pc:sldMk cId="2830670473" sldId="309"/>
        </pc:sldMkLst>
      </pc:sldChg>
      <pc:sldChg chg="add">
        <pc:chgData name="William Grey" userId="37b73424-c081-4fc2-b1af-363f4f3fd4f3" providerId="ADAL" clId="{CB47B2AF-EC45-433F-B547-AAED6885CEE7}" dt="2021-01-27T19:41:29.310" v="912"/>
        <pc:sldMkLst>
          <pc:docMk/>
          <pc:sldMk cId="705455073" sldId="310"/>
        </pc:sldMkLst>
      </pc:sldChg>
      <pc:sldChg chg="addSp modSp add del mod">
        <pc:chgData name="William Grey" userId="37b73424-c081-4fc2-b1af-363f4f3fd4f3" providerId="ADAL" clId="{CB47B2AF-EC45-433F-B547-AAED6885CEE7}" dt="2021-01-27T19:41:18.756" v="911" actId="2696"/>
        <pc:sldMkLst>
          <pc:docMk/>
          <pc:sldMk cId="4055178051" sldId="310"/>
        </pc:sldMkLst>
        <pc:spChg chg="mod">
          <ac:chgData name="William Grey" userId="37b73424-c081-4fc2-b1af-363f4f3fd4f3" providerId="ADAL" clId="{CB47B2AF-EC45-433F-B547-AAED6885CEE7}" dt="2021-01-27T16:08:19.584" v="480" actId="14100"/>
          <ac:spMkLst>
            <pc:docMk/>
            <pc:sldMk cId="4055178051" sldId="310"/>
            <ac:spMk id="3" creationId="{00000000-0000-0000-0000-000000000000}"/>
          </ac:spMkLst>
        </pc:spChg>
        <pc:spChg chg="mod">
          <ac:chgData name="William Grey" userId="37b73424-c081-4fc2-b1af-363f4f3fd4f3" providerId="ADAL" clId="{CB47B2AF-EC45-433F-B547-AAED6885CEE7}" dt="2021-01-27T16:05:20.479" v="422" actId="14100"/>
          <ac:spMkLst>
            <pc:docMk/>
            <pc:sldMk cId="4055178051" sldId="310"/>
            <ac:spMk id="7" creationId="{00000000-0000-0000-0000-000000000000}"/>
          </ac:spMkLst>
        </pc:spChg>
        <pc:spChg chg="add mod">
          <ac:chgData name="William Grey" userId="37b73424-c081-4fc2-b1af-363f4f3fd4f3" providerId="ADAL" clId="{CB47B2AF-EC45-433F-B547-AAED6885CEE7}" dt="2021-01-27T16:06:13.439" v="465" actId="1076"/>
          <ac:spMkLst>
            <pc:docMk/>
            <pc:sldMk cId="4055178051" sldId="310"/>
            <ac:spMk id="8" creationId="{2BFF5F22-56EF-4CB2-99DA-22B2BAA3B749}"/>
          </ac:spMkLst>
        </pc:spChg>
        <pc:picChg chg="mod modCrop">
          <ac:chgData name="William Grey" userId="37b73424-c081-4fc2-b1af-363f4f3fd4f3" providerId="ADAL" clId="{CB47B2AF-EC45-433F-B547-AAED6885CEE7}" dt="2021-01-27T16:05:10.556" v="420" actId="14100"/>
          <ac:picMkLst>
            <pc:docMk/>
            <pc:sldMk cId="4055178051" sldId="310"/>
            <ac:picMk id="5" creationId="{00000000-0000-0000-0000-000000000000}"/>
          </ac:picMkLst>
        </pc:picChg>
        <pc:picChg chg="mod modCrop">
          <ac:chgData name="William Grey" userId="37b73424-c081-4fc2-b1af-363f4f3fd4f3" providerId="ADAL" clId="{CB47B2AF-EC45-433F-B547-AAED6885CEE7}" dt="2021-01-27T16:07:51.306" v="477" actId="1038"/>
          <ac:picMkLst>
            <pc:docMk/>
            <pc:sldMk cId="4055178051" sldId="310"/>
            <ac:picMk id="6" creationId="{00000000-0000-0000-0000-000000000000}"/>
          </ac:picMkLst>
        </pc:picChg>
        <pc:picChg chg="add mod modCrop">
          <ac:chgData name="William Grey" userId="37b73424-c081-4fc2-b1af-363f4f3fd4f3" providerId="ADAL" clId="{CB47B2AF-EC45-433F-B547-AAED6885CEE7}" dt="2021-01-27T16:08:00.487" v="478" actId="1076"/>
          <ac:picMkLst>
            <pc:docMk/>
            <pc:sldMk cId="4055178051" sldId="310"/>
            <ac:picMk id="9" creationId="{CB16DBC9-1162-4738-ABFB-3901F54DEFC5}"/>
          </ac:picMkLst>
        </pc:picChg>
      </pc:sldChg>
      <pc:sldChg chg="modSp new del mod">
        <pc:chgData name="William Grey" userId="37b73424-c081-4fc2-b1af-363f4f3fd4f3" providerId="ADAL" clId="{CB47B2AF-EC45-433F-B547-AAED6885CEE7}" dt="2021-01-27T19:57:19.308" v="1618" actId="47"/>
        <pc:sldMkLst>
          <pc:docMk/>
          <pc:sldMk cId="2676268296" sldId="311"/>
        </pc:sldMkLst>
        <pc:spChg chg="mod">
          <ac:chgData name="William Grey" userId="37b73424-c081-4fc2-b1af-363f4f3fd4f3" providerId="ADAL" clId="{CB47B2AF-EC45-433F-B547-AAED6885CEE7}" dt="2021-01-27T19:37:29.285" v="888" actId="20577"/>
          <ac:spMkLst>
            <pc:docMk/>
            <pc:sldMk cId="2676268296" sldId="311"/>
            <ac:spMk id="2" creationId="{75D91441-2846-4A55-948C-B25F5FE6B784}"/>
          </ac:spMkLst>
        </pc:spChg>
        <pc:spChg chg="mod">
          <ac:chgData name="William Grey" userId="37b73424-c081-4fc2-b1af-363f4f3fd4f3" providerId="ADAL" clId="{CB47B2AF-EC45-433F-B547-AAED6885CEE7}" dt="2021-01-27T19:40:37.624" v="906" actId="20577"/>
          <ac:spMkLst>
            <pc:docMk/>
            <pc:sldMk cId="2676268296" sldId="311"/>
            <ac:spMk id="3" creationId="{CFCAAE2F-1BA3-4D6C-A045-C92F63F55C24}"/>
          </ac:spMkLst>
        </pc:spChg>
      </pc:sldChg>
      <pc:sldChg chg="addSp delSp modSp new mod">
        <pc:chgData name="William Grey" userId="37b73424-c081-4fc2-b1af-363f4f3fd4f3" providerId="ADAL" clId="{CB47B2AF-EC45-433F-B547-AAED6885CEE7}" dt="2021-01-27T19:47:51.918" v="1020" actId="20577"/>
        <pc:sldMkLst>
          <pc:docMk/>
          <pc:sldMk cId="451725421" sldId="312"/>
        </pc:sldMkLst>
        <pc:spChg chg="mod">
          <ac:chgData name="William Grey" userId="37b73424-c081-4fc2-b1af-363f4f3fd4f3" providerId="ADAL" clId="{CB47B2AF-EC45-433F-B547-AAED6885CEE7}" dt="2021-01-27T19:46:01.969" v="1009" actId="20577"/>
          <ac:spMkLst>
            <pc:docMk/>
            <pc:sldMk cId="451725421" sldId="312"/>
            <ac:spMk id="2" creationId="{368C3C05-67D5-4909-A95F-6503B703DC4B}"/>
          </ac:spMkLst>
        </pc:spChg>
        <pc:spChg chg="del">
          <ac:chgData name="William Grey" userId="37b73424-c081-4fc2-b1af-363f4f3fd4f3" providerId="ADAL" clId="{CB47B2AF-EC45-433F-B547-AAED6885CEE7}" dt="2021-01-27T19:45:34.442" v="991" actId="478"/>
          <ac:spMkLst>
            <pc:docMk/>
            <pc:sldMk cId="451725421" sldId="312"/>
            <ac:spMk id="3" creationId="{13F9CA1E-2D19-4D95-A33A-2809E6FAE7C6}"/>
          </ac:spMkLst>
        </pc:spChg>
        <pc:spChg chg="add mod">
          <ac:chgData name="William Grey" userId="37b73424-c081-4fc2-b1af-363f4f3fd4f3" providerId="ADAL" clId="{CB47B2AF-EC45-433F-B547-AAED6885CEE7}" dt="2021-01-27T19:47:51.918" v="1020" actId="20577"/>
          <ac:spMkLst>
            <pc:docMk/>
            <pc:sldMk cId="451725421" sldId="312"/>
            <ac:spMk id="4" creationId="{82D63201-A148-4D5C-8FA1-7386D8438CD8}"/>
          </ac:spMkLst>
        </pc:spChg>
      </pc:sldChg>
      <pc:sldChg chg="modSp add mod">
        <pc:chgData name="William Grey" userId="37b73424-c081-4fc2-b1af-363f4f3fd4f3" providerId="ADAL" clId="{CB47B2AF-EC45-433F-B547-AAED6885CEE7}" dt="2021-02-01T12:41:37.914" v="1828" actId="20577"/>
        <pc:sldMkLst>
          <pc:docMk/>
          <pc:sldMk cId="1286335543" sldId="313"/>
        </pc:sldMkLst>
        <pc:spChg chg="mod">
          <ac:chgData name="William Grey" userId="37b73424-c081-4fc2-b1af-363f4f3fd4f3" providerId="ADAL" clId="{CB47B2AF-EC45-433F-B547-AAED6885CEE7}" dt="2021-01-27T19:48:39.030" v="1033" actId="20577"/>
          <ac:spMkLst>
            <pc:docMk/>
            <pc:sldMk cId="1286335543" sldId="313"/>
            <ac:spMk id="2" creationId="{D8C971A6-8641-45B6-8906-CBE7FA7C45ED}"/>
          </ac:spMkLst>
        </pc:spChg>
        <pc:spChg chg="mod">
          <ac:chgData name="William Grey" userId="37b73424-c081-4fc2-b1af-363f4f3fd4f3" providerId="ADAL" clId="{CB47B2AF-EC45-433F-B547-AAED6885CEE7}" dt="2021-02-01T12:41:37.914" v="1828" actId="20577"/>
          <ac:spMkLst>
            <pc:docMk/>
            <pc:sldMk cId="1286335543" sldId="313"/>
            <ac:spMk id="4" creationId="{A4E25C1B-1DDF-451D-BC44-69E6329C01D6}"/>
          </ac:spMkLst>
        </pc:spChg>
      </pc:sldChg>
      <pc:sldChg chg="delSp modSp add mod">
        <pc:chgData name="William Grey" userId="37b73424-c081-4fc2-b1af-363f4f3fd4f3" providerId="ADAL" clId="{CB47B2AF-EC45-433F-B547-AAED6885CEE7}" dt="2021-01-27T19:56:55.904" v="1617" actId="1076"/>
        <pc:sldMkLst>
          <pc:docMk/>
          <pc:sldMk cId="4179616055" sldId="314"/>
        </pc:sldMkLst>
        <pc:spChg chg="del mod">
          <ac:chgData name="William Grey" userId="37b73424-c081-4fc2-b1af-363f4f3fd4f3" providerId="ADAL" clId="{CB47B2AF-EC45-433F-B547-AAED6885CEE7}" dt="2021-01-27T19:56:07.948" v="1608" actId="478"/>
          <ac:spMkLst>
            <pc:docMk/>
            <pc:sldMk cId="4179616055" sldId="314"/>
            <ac:spMk id="4" creationId="{A4E25C1B-1DDF-451D-BC44-69E6329C01D6}"/>
          </ac:spMkLst>
        </pc:spChg>
        <pc:graphicFrameChg chg="mod modGraphic">
          <ac:chgData name="William Grey" userId="37b73424-c081-4fc2-b1af-363f4f3fd4f3" providerId="ADAL" clId="{CB47B2AF-EC45-433F-B547-AAED6885CEE7}" dt="2021-01-27T19:56:55.904" v="1617" actId="1076"/>
          <ac:graphicFrameMkLst>
            <pc:docMk/>
            <pc:sldMk cId="4179616055" sldId="314"/>
            <ac:graphicFrameMk id="7" creationId="{96824E66-229F-4347-924A-3CD9B1A7ABFD}"/>
          </ac:graphicFrameMkLst>
        </pc:graphicFrameChg>
      </pc:sldChg>
      <pc:sldChg chg="addSp delSp modSp new mod">
        <pc:chgData name="William Grey" userId="37b73424-c081-4fc2-b1af-363f4f3fd4f3" providerId="ADAL" clId="{CB47B2AF-EC45-433F-B547-AAED6885CEE7}" dt="2021-01-27T20:16:27.158" v="1731" actId="20577"/>
        <pc:sldMkLst>
          <pc:docMk/>
          <pc:sldMk cId="1584340845" sldId="315"/>
        </pc:sldMkLst>
        <pc:spChg chg="mod">
          <ac:chgData name="William Grey" userId="37b73424-c081-4fc2-b1af-363f4f3fd4f3" providerId="ADAL" clId="{CB47B2AF-EC45-433F-B547-AAED6885CEE7}" dt="2021-01-27T20:15:19.739" v="1661" actId="20577"/>
          <ac:spMkLst>
            <pc:docMk/>
            <pc:sldMk cId="1584340845" sldId="315"/>
            <ac:spMk id="2" creationId="{8A3ECEFC-380E-41F1-A230-A07DA0C78F95}"/>
          </ac:spMkLst>
        </pc:spChg>
        <pc:spChg chg="del">
          <ac:chgData name="William Grey" userId="37b73424-c081-4fc2-b1af-363f4f3fd4f3" providerId="ADAL" clId="{CB47B2AF-EC45-433F-B547-AAED6885CEE7}" dt="2021-01-27T20:15:22.304" v="1662" actId="478"/>
          <ac:spMkLst>
            <pc:docMk/>
            <pc:sldMk cId="1584340845" sldId="315"/>
            <ac:spMk id="3" creationId="{459D3353-B98F-4630-9E6E-949B0044C002}"/>
          </ac:spMkLst>
        </pc:spChg>
        <pc:spChg chg="add mod">
          <ac:chgData name="William Grey" userId="37b73424-c081-4fc2-b1af-363f4f3fd4f3" providerId="ADAL" clId="{CB47B2AF-EC45-433F-B547-AAED6885CEE7}" dt="2021-01-27T20:16:27.158" v="1731" actId="20577"/>
          <ac:spMkLst>
            <pc:docMk/>
            <pc:sldMk cId="1584340845" sldId="315"/>
            <ac:spMk id="5" creationId="{FADEA25A-75C7-4359-9D3E-1B33FE932934}"/>
          </ac:spMkLst>
        </pc:spChg>
        <pc:picChg chg="add mod">
          <ac:chgData name="William Grey" userId="37b73424-c081-4fc2-b1af-363f4f3fd4f3" providerId="ADAL" clId="{CB47B2AF-EC45-433F-B547-AAED6885CEE7}" dt="2021-01-27T20:15:38.269" v="1666" actId="14100"/>
          <ac:picMkLst>
            <pc:docMk/>
            <pc:sldMk cId="1584340845" sldId="315"/>
            <ac:picMk id="4" creationId="{47AC9C4C-8A44-4B0D-8F03-AC5772F7F509}"/>
          </ac:picMkLst>
        </pc:picChg>
      </pc:sldChg>
      <pc:sldChg chg="addSp modSp add mod">
        <pc:chgData name="William Grey" userId="37b73424-c081-4fc2-b1af-363f4f3fd4f3" providerId="ADAL" clId="{CB47B2AF-EC45-433F-B547-AAED6885CEE7}" dt="2021-01-28T22:21:26.510" v="1781" actId="1076"/>
        <pc:sldMkLst>
          <pc:docMk/>
          <pc:sldMk cId="2800390870" sldId="316"/>
        </pc:sldMkLst>
        <pc:spChg chg="add mod">
          <ac:chgData name="William Grey" userId="37b73424-c081-4fc2-b1af-363f4f3fd4f3" providerId="ADAL" clId="{CB47B2AF-EC45-433F-B547-AAED6885CEE7}" dt="2021-01-28T22:21:09.708" v="1777" actId="1076"/>
          <ac:spMkLst>
            <pc:docMk/>
            <pc:sldMk cId="2800390870" sldId="316"/>
            <ac:spMk id="3" creationId="{CAD499BA-6B84-4B0A-9865-BEF138F7D519}"/>
          </ac:spMkLst>
        </pc:spChg>
        <pc:spChg chg="add mod">
          <ac:chgData name="William Grey" userId="37b73424-c081-4fc2-b1af-363f4f3fd4f3" providerId="ADAL" clId="{CB47B2AF-EC45-433F-B547-AAED6885CEE7}" dt="2021-01-28T22:20:35.125" v="1769" actId="1076"/>
          <ac:spMkLst>
            <pc:docMk/>
            <pc:sldMk cId="2800390870" sldId="316"/>
            <ac:spMk id="6" creationId="{E38210B2-8709-45E5-B2C5-FCC7BF9BC426}"/>
          </ac:spMkLst>
        </pc:spChg>
        <pc:spChg chg="add">
          <ac:chgData name="William Grey" userId="37b73424-c081-4fc2-b1af-363f4f3fd4f3" providerId="ADAL" clId="{CB47B2AF-EC45-433F-B547-AAED6885CEE7}" dt="2021-01-28T22:20:25.132" v="1768"/>
          <ac:spMkLst>
            <pc:docMk/>
            <pc:sldMk cId="2800390870" sldId="316"/>
            <ac:spMk id="7" creationId="{BDE6C963-3DC9-40C9-AA5C-A6A104FE638E}"/>
          </ac:spMkLst>
        </pc:spChg>
        <pc:spChg chg="add mod">
          <ac:chgData name="William Grey" userId="37b73424-c081-4fc2-b1af-363f4f3fd4f3" providerId="ADAL" clId="{CB47B2AF-EC45-433F-B547-AAED6885CEE7}" dt="2021-01-28T22:21:26.510" v="1781" actId="1076"/>
          <ac:spMkLst>
            <pc:docMk/>
            <pc:sldMk cId="2800390870" sldId="316"/>
            <ac:spMk id="8" creationId="{37C7AED3-FA0D-40B9-BE59-93ADCD3BB987}"/>
          </ac:spMkLst>
        </pc:spChg>
        <pc:spChg chg="add mod">
          <ac:chgData name="William Grey" userId="37b73424-c081-4fc2-b1af-363f4f3fd4f3" providerId="ADAL" clId="{CB47B2AF-EC45-433F-B547-AAED6885CEE7}" dt="2021-01-28T22:21:19.257" v="1780" actId="1076"/>
          <ac:spMkLst>
            <pc:docMk/>
            <pc:sldMk cId="2800390870" sldId="316"/>
            <ac:spMk id="9" creationId="{791FF0DC-7FFF-462B-BC09-E8FCB5697E16}"/>
          </ac:spMkLst>
        </pc:spChg>
        <pc:picChg chg="mod">
          <ac:chgData name="William Grey" userId="37b73424-c081-4fc2-b1af-363f4f3fd4f3" providerId="ADAL" clId="{CB47B2AF-EC45-433F-B547-AAED6885CEE7}" dt="2021-01-28T22:21:14.920" v="1779" actId="1076"/>
          <ac:picMkLst>
            <pc:docMk/>
            <pc:sldMk cId="2800390870" sldId="316"/>
            <ac:picMk id="4" creationId="{47AC9C4C-8A44-4B0D-8F03-AC5772F7F509}"/>
          </ac:picMkLst>
        </pc:picChg>
      </pc:sldChg>
      <pc:sldChg chg="add del">
        <pc:chgData name="William Grey" userId="37b73424-c081-4fc2-b1af-363f4f3fd4f3" providerId="ADAL" clId="{CB47B2AF-EC45-433F-B547-AAED6885CEE7}" dt="2021-01-28T22:19:57.129" v="1760"/>
        <pc:sldMkLst>
          <pc:docMk/>
          <pc:sldMk cId="1166896680" sldId="317"/>
        </pc:sldMkLst>
      </pc:sldChg>
      <pc:sldMasterChg chg="delSldLayout">
        <pc:chgData name="William Grey" userId="37b73424-c081-4fc2-b1af-363f4f3fd4f3" providerId="ADAL" clId="{CB47B2AF-EC45-433F-B547-AAED6885CEE7}" dt="2021-01-27T16:10:55.848" v="499" actId="47"/>
        <pc:sldMasterMkLst>
          <pc:docMk/>
          <pc:sldMasterMk cId="334048063" sldId="2147483648"/>
        </pc:sldMasterMkLst>
        <pc:sldLayoutChg chg="del">
          <pc:chgData name="William Grey" userId="37b73424-c081-4fc2-b1af-363f4f3fd4f3" providerId="ADAL" clId="{CB47B2AF-EC45-433F-B547-AAED6885CEE7}" dt="2021-01-27T16:10:55.848" v="499" actId="47"/>
          <pc:sldLayoutMkLst>
            <pc:docMk/>
            <pc:sldMasterMk cId="334048063" sldId="2147483648"/>
            <pc:sldLayoutMk cId="1349564764" sldId="2147483660"/>
          </pc:sldLayoutMkLst>
        </pc:sldLayoutChg>
      </pc:sldMasterChg>
    </pc:docChg>
  </pc:docChgLst>
  <pc:docChgLst>
    <pc:chgData name="William Grey" userId="37b73424-c081-4fc2-b1af-363f4f3fd4f3" providerId="ADAL" clId="{95885D6E-0FB4-4DFA-B24A-62F6BB7CB406}"/>
    <pc:docChg chg="undo custSel addSld delSld modSld sldOrd">
      <pc:chgData name="William Grey" userId="37b73424-c081-4fc2-b1af-363f4f3fd4f3" providerId="ADAL" clId="{95885D6E-0FB4-4DFA-B24A-62F6BB7CB406}" dt="2021-01-18T19:50:14.829" v="382" actId="20577"/>
      <pc:docMkLst>
        <pc:docMk/>
      </pc:docMkLst>
      <pc:sldChg chg="add">
        <pc:chgData name="William Grey" userId="37b73424-c081-4fc2-b1af-363f4f3fd4f3" providerId="ADAL" clId="{95885D6E-0FB4-4DFA-B24A-62F6BB7CB406}" dt="2021-01-07T20:39:22.195" v="0"/>
        <pc:sldMkLst>
          <pc:docMk/>
          <pc:sldMk cId="2349048338" sldId="258"/>
        </pc:sldMkLst>
      </pc:sldChg>
      <pc:sldChg chg="add">
        <pc:chgData name="William Grey" userId="37b73424-c081-4fc2-b1af-363f4f3fd4f3" providerId="ADAL" clId="{95885D6E-0FB4-4DFA-B24A-62F6BB7CB406}" dt="2021-01-07T20:39:22.195" v="0"/>
        <pc:sldMkLst>
          <pc:docMk/>
          <pc:sldMk cId="2689661287" sldId="259"/>
        </pc:sldMkLst>
      </pc:sldChg>
      <pc:sldChg chg="add">
        <pc:chgData name="William Grey" userId="37b73424-c081-4fc2-b1af-363f4f3fd4f3" providerId="ADAL" clId="{95885D6E-0FB4-4DFA-B24A-62F6BB7CB406}" dt="2021-01-07T20:39:22.195" v="0"/>
        <pc:sldMkLst>
          <pc:docMk/>
          <pc:sldMk cId="914749176" sldId="262"/>
        </pc:sldMkLst>
      </pc:sldChg>
      <pc:sldChg chg="add">
        <pc:chgData name="William Grey" userId="37b73424-c081-4fc2-b1af-363f4f3fd4f3" providerId="ADAL" clId="{95885D6E-0FB4-4DFA-B24A-62F6BB7CB406}" dt="2021-01-07T20:39:22.195" v="0"/>
        <pc:sldMkLst>
          <pc:docMk/>
          <pc:sldMk cId="2268404865" sldId="265"/>
        </pc:sldMkLst>
      </pc:sldChg>
      <pc:sldChg chg="add">
        <pc:chgData name="William Grey" userId="37b73424-c081-4fc2-b1af-363f4f3fd4f3" providerId="ADAL" clId="{95885D6E-0FB4-4DFA-B24A-62F6BB7CB406}" dt="2021-01-07T20:39:22.195" v="0"/>
        <pc:sldMkLst>
          <pc:docMk/>
          <pc:sldMk cId="4187327996" sldId="267"/>
        </pc:sldMkLst>
      </pc:sldChg>
      <pc:sldChg chg="add">
        <pc:chgData name="William Grey" userId="37b73424-c081-4fc2-b1af-363f4f3fd4f3" providerId="ADAL" clId="{95885D6E-0FB4-4DFA-B24A-62F6BB7CB406}" dt="2021-01-07T20:39:22.195" v="0"/>
        <pc:sldMkLst>
          <pc:docMk/>
          <pc:sldMk cId="3339840388" sldId="269"/>
        </pc:sldMkLst>
      </pc:sldChg>
      <pc:sldChg chg="add">
        <pc:chgData name="William Grey" userId="37b73424-c081-4fc2-b1af-363f4f3fd4f3" providerId="ADAL" clId="{95885D6E-0FB4-4DFA-B24A-62F6BB7CB406}" dt="2021-01-07T20:39:22.195" v="0"/>
        <pc:sldMkLst>
          <pc:docMk/>
          <pc:sldMk cId="1622437457" sldId="270"/>
        </pc:sldMkLst>
      </pc:sldChg>
      <pc:sldChg chg="add">
        <pc:chgData name="William Grey" userId="37b73424-c081-4fc2-b1af-363f4f3fd4f3" providerId="ADAL" clId="{95885D6E-0FB4-4DFA-B24A-62F6BB7CB406}" dt="2021-01-07T20:39:22.195" v="0"/>
        <pc:sldMkLst>
          <pc:docMk/>
          <pc:sldMk cId="4189738555" sldId="271"/>
        </pc:sldMkLst>
      </pc:sldChg>
      <pc:sldChg chg="add">
        <pc:chgData name="William Grey" userId="37b73424-c081-4fc2-b1af-363f4f3fd4f3" providerId="ADAL" clId="{95885D6E-0FB4-4DFA-B24A-62F6BB7CB406}" dt="2021-01-07T20:39:22.195" v="0"/>
        <pc:sldMkLst>
          <pc:docMk/>
          <pc:sldMk cId="2708650566" sldId="274"/>
        </pc:sldMkLst>
      </pc:sldChg>
      <pc:sldChg chg="modSp add mod">
        <pc:chgData name="William Grey" userId="37b73424-c081-4fc2-b1af-363f4f3fd4f3" providerId="ADAL" clId="{95885D6E-0FB4-4DFA-B24A-62F6BB7CB406}" dt="2021-01-07T20:39:22.554" v="13" actId="27636"/>
        <pc:sldMkLst>
          <pc:docMk/>
          <pc:sldMk cId="4008167284" sldId="275"/>
        </pc:sldMkLst>
        <pc:spChg chg="mod">
          <ac:chgData name="William Grey" userId="37b73424-c081-4fc2-b1af-363f4f3fd4f3" providerId="ADAL" clId="{95885D6E-0FB4-4DFA-B24A-62F6BB7CB406}" dt="2021-01-07T20:39:22.554" v="13" actId="27636"/>
          <ac:spMkLst>
            <pc:docMk/>
            <pc:sldMk cId="4008167284" sldId="275"/>
            <ac:spMk id="2" creationId="{00000000-0000-0000-0000-000000000000}"/>
          </ac:spMkLst>
        </pc:spChg>
      </pc:sldChg>
      <pc:sldChg chg="modSp add mod">
        <pc:chgData name="William Grey" userId="37b73424-c081-4fc2-b1af-363f4f3fd4f3" providerId="ADAL" clId="{95885D6E-0FB4-4DFA-B24A-62F6BB7CB406}" dt="2021-01-07T20:39:22.571" v="14" actId="27636"/>
        <pc:sldMkLst>
          <pc:docMk/>
          <pc:sldMk cId="3383758096" sldId="276"/>
        </pc:sldMkLst>
        <pc:spChg chg="mod">
          <ac:chgData name="William Grey" userId="37b73424-c081-4fc2-b1af-363f4f3fd4f3" providerId="ADAL" clId="{95885D6E-0FB4-4DFA-B24A-62F6BB7CB406}" dt="2021-01-07T20:39:22.571" v="14" actId="27636"/>
          <ac:spMkLst>
            <pc:docMk/>
            <pc:sldMk cId="3383758096" sldId="276"/>
            <ac:spMk id="2" creationId="{00000000-0000-0000-0000-000000000000}"/>
          </ac:spMkLst>
        </pc:spChg>
      </pc:sldChg>
      <pc:sldChg chg="modSp add mod">
        <pc:chgData name="William Grey" userId="37b73424-c081-4fc2-b1af-363f4f3fd4f3" providerId="ADAL" clId="{95885D6E-0FB4-4DFA-B24A-62F6BB7CB406}" dt="2021-01-07T20:39:22.605" v="16" actId="27636"/>
        <pc:sldMkLst>
          <pc:docMk/>
          <pc:sldMk cId="3468597023" sldId="277"/>
        </pc:sldMkLst>
        <pc:spChg chg="mod">
          <ac:chgData name="William Grey" userId="37b73424-c081-4fc2-b1af-363f4f3fd4f3" providerId="ADAL" clId="{95885D6E-0FB4-4DFA-B24A-62F6BB7CB406}" dt="2021-01-07T20:39:22.605" v="16" actId="27636"/>
          <ac:spMkLst>
            <pc:docMk/>
            <pc:sldMk cId="3468597023" sldId="277"/>
            <ac:spMk id="2" creationId="{00000000-0000-0000-0000-000000000000}"/>
          </ac:spMkLst>
        </pc:spChg>
      </pc:sldChg>
      <pc:sldChg chg="modSp add mod">
        <pc:chgData name="William Grey" userId="37b73424-c081-4fc2-b1af-363f4f3fd4f3" providerId="ADAL" clId="{95885D6E-0FB4-4DFA-B24A-62F6BB7CB406}" dt="2021-01-07T20:39:22.587" v="15" actId="27636"/>
        <pc:sldMkLst>
          <pc:docMk/>
          <pc:sldMk cId="4050641974" sldId="279"/>
        </pc:sldMkLst>
        <pc:spChg chg="mod">
          <ac:chgData name="William Grey" userId="37b73424-c081-4fc2-b1af-363f4f3fd4f3" providerId="ADAL" clId="{95885D6E-0FB4-4DFA-B24A-62F6BB7CB406}" dt="2021-01-07T20:39:22.587" v="15" actId="27636"/>
          <ac:spMkLst>
            <pc:docMk/>
            <pc:sldMk cId="4050641974" sldId="279"/>
            <ac:spMk id="2" creationId="{00000000-0000-0000-0000-000000000000}"/>
          </ac:spMkLst>
        </pc:spChg>
      </pc:sldChg>
      <pc:sldChg chg="add">
        <pc:chgData name="William Grey" userId="37b73424-c081-4fc2-b1af-363f4f3fd4f3" providerId="ADAL" clId="{95885D6E-0FB4-4DFA-B24A-62F6BB7CB406}" dt="2021-01-07T20:39:22.195" v="0"/>
        <pc:sldMkLst>
          <pc:docMk/>
          <pc:sldMk cId="3000774779" sldId="281"/>
        </pc:sldMkLst>
      </pc:sldChg>
      <pc:sldChg chg="add">
        <pc:chgData name="William Grey" userId="37b73424-c081-4fc2-b1af-363f4f3fd4f3" providerId="ADAL" clId="{95885D6E-0FB4-4DFA-B24A-62F6BB7CB406}" dt="2021-01-07T20:39:22.195" v="0"/>
        <pc:sldMkLst>
          <pc:docMk/>
          <pc:sldMk cId="1098062058" sldId="282"/>
        </pc:sldMkLst>
      </pc:sldChg>
      <pc:sldChg chg="add">
        <pc:chgData name="William Grey" userId="37b73424-c081-4fc2-b1af-363f4f3fd4f3" providerId="ADAL" clId="{95885D6E-0FB4-4DFA-B24A-62F6BB7CB406}" dt="2021-01-07T20:39:22.195" v="0"/>
        <pc:sldMkLst>
          <pc:docMk/>
          <pc:sldMk cId="2772057449" sldId="283"/>
        </pc:sldMkLst>
      </pc:sldChg>
      <pc:sldChg chg="modSp add mod">
        <pc:chgData name="William Grey" userId="37b73424-c081-4fc2-b1af-363f4f3fd4f3" providerId="ADAL" clId="{95885D6E-0FB4-4DFA-B24A-62F6BB7CB406}" dt="2021-01-07T20:39:22.503" v="10" actId="27636"/>
        <pc:sldMkLst>
          <pc:docMk/>
          <pc:sldMk cId="1351381187" sldId="285"/>
        </pc:sldMkLst>
        <pc:spChg chg="mod">
          <ac:chgData name="William Grey" userId="37b73424-c081-4fc2-b1af-363f4f3fd4f3" providerId="ADAL" clId="{95885D6E-0FB4-4DFA-B24A-62F6BB7CB406}" dt="2021-01-07T20:39:22.503" v="10" actId="27636"/>
          <ac:spMkLst>
            <pc:docMk/>
            <pc:sldMk cId="1351381187" sldId="285"/>
            <ac:spMk id="2" creationId="{3D47CC40-EB68-4601-A987-D5A540B344DA}"/>
          </ac:spMkLst>
        </pc:spChg>
      </pc:sldChg>
      <pc:sldChg chg="add">
        <pc:chgData name="William Grey" userId="37b73424-c081-4fc2-b1af-363f4f3fd4f3" providerId="ADAL" clId="{95885D6E-0FB4-4DFA-B24A-62F6BB7CB406}" dt="2021-01-07T20:39:22.195" v="0"/>
        <pc:sldMkLst>
          <pc:docMk/>
          <pc:sldMk cId="326006567" sldId="286"/>
        </pc:sldMkLst>
      </pc:sldChg>
      <pc:sldChg chg="modSp add mod">
        <pc:chgData name="William Grey" userId="37b73424-c081-4fc2-b1af-363f4f3fd4f3" providerId="ADAL" clId="{95885D6E-0FB4-4DFA-B24A-62F6BB7CB406}" dt="2021-01-07T20:39:22.619" v="17" actId="27636"/>
        <pc:sldMkLst>
          <pc:docMk/>
          <pc:sldMk cId="1002607771" sldId="287"/>
        </pc:sldMkLst>
        <pc:spChg chg="mod">
          <ac:chgData name="William Grey" userId="37b73424-c081-4fc2-b1af-363f4f3fd4f3" providerId="ADAL" clId="{95885D6E-0FB4-4DFA-B24A-62F6BB7CB406}" dt="2021-01-07T20:39:22.619" v="17" actId="27636"/>
          <ac:spMkLst>
            <pc:docMk/>
            <pc:sldMk cId="1002607771" sldId="287"/>
            <ac:spMk id="2" creationId="{15C4E119-2AAC-49E7-BA30-6F269B25732D}"/>
          </ac:spMkLst>
        </pc:spChg>
      </pc:sldChg>
      <pc:sldChg chg="modSp add mod">
        <pc:chgData name="William Grey" userId="37b73424-c081-4fc2-b1af-363f4f3fd4f3" providerId="ADAL" clId="{95885D6E-0FB4-4DFA-B24A-62F6BB7CB406}" dt="2021-01-07T20:39:22.518" v="11" actId="27636"/>
        <pc:sldMkLst>
          <pc:docMk/>
          <pc:sldMk cId="1932956105" sldId="288"/>
        </pc:sldMkLst>
        <pc:spChg chg="mod">
          <ac:chgData name="William Grey" userId="37b73424-c081-4fc2-b1af-363f4f3fd4f3" providerId="ADAL" clId="{95885D6E-0FB4-4DFA-B24A-62F6BB7CB406}" dt="2021-01-07T20:39:22.518" v="11" actId="27636"/>
          <ac:spMkLst>
            <pc:docMk/>
            <pc:sldMk cId="1932956105" sldId="288"/>
            <ac:spMk id="2" creationId="{8450D5C5-0B57-41BF-B6AB-F2EAA644B975}"/>
          </ac:spMkLst>
        </pc:spChg>
      </pc:sldChg>
      <pc:sldChg chg="modSp add mod">
        <pc:chgData name="William Grey" userId="37b73424-c081-4fc2-b1af-363f4f3fd4f3" providerId="ADAL" clId="{95885D6E-0FB4-4DFA-B24A-62F6BB7CB406}" dt="2021-01-07T20:39:22.538" v="12" actId="27636"/>
        <pc:sldMkLst>
          <pc:docMk/>
          <pc:sldMk cId="2421783230" sldId="289"/>
        </pc:sldMkLst>
        <pc:spChg chg="mod">
          <ac:chgData name="William Grey" userId="37b73424-c081-4fc2-b1af-363f4f3fd4f3" providerId="ADAL" clId="{95885D6E-0FB4-4DFA-B24A-62F6BB7CB406}" dt="2021-01-07T20:39:22.538" v="12" actId="27636"/>
          <ac:spMkLst>
            <pc:docMk/>
            <pc:sldMk cId="2421783230" sldId="289"/>
            <ac:spMk id="2" creationId="{55C09F81-F7AC-4F11-8CAE-B3CC56DBB596}"/>
          </ac:spMkLst>
        </pc:spChg>
      </pc:sldChg>
      <pc:sldChg chg="modSp add mod">
        <pc:chgData name="William Grey" userId="37b73424-c081-4fc2-b1af-363f4f3fd4f3" providerId="ADAL" clId="{95885D6E-0FB4-4DFA-B24A-62F6BB7CB406}" dt="2021-01-07T20:39:22.434" v="6" actId="27636"/>
        <pc:sldMkLst>
          <pc:docMk/>
          <pc:sldMk cId="3656427964" sldId="293"/>
        </pc:sldMkLst>
        <pc:spChg chg="mod">
          <ac:chgData name="William Grey" userId="37b73424-c081-4fc2-b1af-363f4f3fd4f3" providerId="ADAL" clId="{95885D6E-0FB4-4DFA-B24A-62F6BB7CB406}" dt="2021-01-07T20:39:22.434" v="6" actId="27636"/>
          <ac:spMkLst>
            <pc:docMk/>
            <pc:sldMk cId="3656427964" sldId="293"/>
            <ac:spMk id="2" creationId="{8C96D571-F0FD-4AC6-BA4B-877232F4B408}"/>
          </ac:spMkLst>
        </pc:spChg>
      </pc:sldChg>
      <pc:sldChg chg="add">
        <pc:chgData name="William Grey" userId="37b73424-c081-4fc2-b1af-363f4f3fd4f3" providerId="ADAL" clId="{95885D6E-0FB4-4DFA-B24A-62F6BB7CB406}" dt="2021-01-07T20:39:22.195" v="0"/>
        <pc:sldMkLst>
          <pc:docMk/>
          <pc:sldMk cId="1584838577" sldId="295"/>
        </pc:sldMkLst>
      </pc:sldChg>
      <pc:sldChg chg="modSp add mod">
        <pc:chgData name="William Grey" userId="37b73424-c081-4fc2-b1af-363f4f3fd4f3" providerId="ADAL" clId="{95885D6E-0FB4-4DFA-B24A-62F6BB7CB406}" dt="2021-01-07T20:39:22.453" v="7" actId="27636"/>
        <pc:sldMkLst>
          <pc:docMk/>
          <pc:sldMk cId="2349525064" sldId="296"/>
        </pc:sldMkLst>
        <pc:spChg chg="mod">
          <ac:chgData name="William Grey" userId="37b73424-c081-4fc2-b1af-363f4f3fd4f3" providerId="ADAL" clId="{95885D6E-0FB4-4DFA-B24A-62F6BB7CB406}" dt="2021-01-07T20:39:22.453" v="7" actId="27636"/>
          <ac:spMkLst>
            <pc:docMk/>
            <pc:sldMk cId="2349525064" sldId="296"/>
            <ac:spMk id="2" creationId="{B16F393F-DCED-4C36-AC9D-C4B2BE062164}"/>
          </ac:spMkLst>
        </pc:spChg>
      </pc:sldChg>
      <pc:sldChg chg="modSp add mod">
        <pc:chgData name="William Grey" userId="37b73424-c081-4fc2-b1af-363f4f3fd4f3" providerId="ADAL" clId="{95885D6E-0FB4-4DFA-B24A-62F6BB7CB406}" dt="2021-01-07T20:39:22.467" v="8" actId="27636"/>
        <pc:sldMkLst>
          <pc:docMk/>
          <pc:sldMk cId="1770920571" sldId="298"/>
        </pc:sldMkLst>
        <pc:spChg chg="mod">
          <ac:chgData name="William Grey" userId="37b73424-c081-4fc2-b1af-363f4f3fd4f3" providerId="ADAL" clId="{95885D6E-0FB4-4DFA-B24A-62F6BB7CB406}" dt="2021-01-07T20:39:22.467" v="8" actId="27636"/>
          <ac:spMkLst>
            <pc:docMk/>
            <pc:sldMk cId="1770920571" sldId="298"/>
            <ac:spMk id="2" creationId="{970EDB22-08CA-4DF7-AF21-9BF74EBE067E}"/>
          </ac:spMkLst>
        </pc:spChg>
      </pc:sldChg>
      <pc:sldChg chg="modSp add mod">
        <pc:chgData name="William Grey" userId="37b73424-c081-4fc2-b1af-363f4f3fd4f3" providerId="ADAL" clId="{95885D6E-0FB4-4DFA-B24A-62F6BB7CB406}" dt="2021-01-07T20:39:22.483" v="9" actId="27636"/>
        <pc:sldMkLst>
          <pc:docMk/>
          <pc:sldMk cId="39842939" sldId="299"/>
        </pc:sldMkLst>
        <pc:spChg chg="mod">
          <ac:chgData name="William Grey" userId="37b73424-c081-4fc2-b1af-363f4f3fd4f3" providerId="ADAL" clId="{95885D6E-0FB4-4DFA-B24A-62F6BB7CB406}" dt="2021-01-07T20:39:22.483" v="9" actId="27636"/>
          <ac:spMkLst>
            <pc:docMk/>
            <pc:sldMk cId="39842939" sldId="299"/>
            <ac:spMk id="2" creationId="{1F33AA16-A536-4501-B450-CCB97B94099D}"/>
          </ac:spMkLst>
        </pc:spChg>
      </pc:sldChg>
      <pc:sldChg chg="modSp add mod ord">
        <pc:chgData name="William Grey" userId="37b73424-c081-4fc2-b1af-363f4f3fd4f3" providerId="ADAL" clId="{95885D6E-0FB4-4DFA-B24A-62F6BB7CB406}" dt="2021-01-18T19:49:07.281" v="203"/>
        <pc:sldMkLst>
          <pc:docMk/>
          <pc:sldMk cId="1975116931" sldId="300"/>
        </pc:sldMkLst>
        <pc:spChg chg="mod">
          <ac:chgData name="William Grey" userId="37b73424-c081-4fc2-b1af-363f4f3fd4f3" providerId="ADAL" clId="{95885D6E-0FB4-4DFA-B24A-62F6BB7CB406}" dt="2021-01-07T20:41:24.965" v="20" actId="20577"/>
          <ac:spMkLst>
            <pc:docMk/>
            <pc:sldMk cId="1975116931" sldId="300"/>
            <ac:spMk id="2" creationId="{D8C971A6-8641-45B6-8906-CBE7FA7C45ED}"/>
          </ac:spMkLst>
        </pc:spChg>
      </pc:sldChg>
      <pc:sldChg chg="modSp add mod">
        <pc:chgData name="William Grey" userId="37b73424-c081-4fc2-b1af-363f4f3fd4f3" providerId="ADAL" clId="{95885D6E-0FB4-4DFA-B24A-62F6BB7CB406}" dt="2021-01-07T20:39:22.355" v="2" actId="27636"/>
        <pc:sldMkLst>
          <pc:docMk/>
          <pc:sldMk cId="4070627458" sldId="301"/>
        </pc:sldMkLst>
        <pc:spChg chg="mod">
          <ac:chgData name="William Grey" userId="37b73424-c081-4fc2-b1af-363f4f3fd4f3" providerId="ADAL" clId="{95885D6E-0FB4-4DFA-B24A-62F6BB7CB406}" dt="2021-01-07T20:39:22.355" v="2" actId="27636"/>
          <ac:spMkLst>
            <pc:docMk/>
            <pc:sldMk cId="4070627458" sldId="301"/>
            <ac:spMk id="2" creationId="{D8C971A6-8641-45B6-8906-CBE7FA7C45ED}"/>
          </ac:spMkLst>
        </pc:spChg>
      </pc:sldChg>
      <pc:sldChg chg="modSp add mod">
        <pc:chgData name="William Grey" userId="37b73424-c081-4fc2-b1af-363f4f3fd4f3" providerId="ADAL" clId="{95885D6E-0FB4-4DFA-B24A-62F6BB7CB406}" dt="2021-01-07T20:42:21.679" v="28" actId="20577"/>
        <pc:sldMkLst>
          <pc:docMk/>
          <pc:sldMk cId="2120250006" sldId="302"/>
        </pc:sldMkLst>
        <pc:spChg chg="mod">
          <ac:chgData name="William Grey" userId="37b73424-c081-4fc2-b1af-363f4f3fd4f3" providerId="ADAL" clId="{95885D6E-0FB4-4DFA-B24A-62F6BB7CB406}" dt="2021-01-07T20:42:21.679" v="28" actId="20577"/>
          <ac:spMkLst>
            <pc:docMk/>
            <pc:sldMk cId="2120250006" sldId="302"/>
            <ac:spMk id="2" creationId="{D8C971A6-8641-45B6-8906-CBE7FA7C45ED}"/>
          </ac:spMkLst>
        </pc:spChg>
      </pc:sldChg>
      <pc:sldChg chg="modSp add mod">
        <pc:chgData name="William Grey" userId="37b73424-c081-4fc2-b1af-363f4f3fd4f3" providerId="ADAL" clId="{95885D6E-0FB4-4DFA-B24A-62F6BB7CB406}" dt="2021-01-07T20:39:22.401" v="4" actId="27636"/>
        <pc:sldMkLst>
          <pc:docMk/>
          <pc:sldMk cId="1008000129" sldId="303"/>
        </pc:sldMkLst>
        <pc:spChg chg="mod">
          <ac:chgData name="William Grey" userId="37b73424-c081-4fc2-b1af-363f4f3fd4f3" providerId="ADAL" clId="{95885D6E-0FB4-4DFA-B24A-62F6BB7CB406}" dt="2021-01-07T20:39:22.401" v="4" actId="27636"/>
          <ac:spMkLst>
            <pc:docMk/>
            <pc:sldMk cId="1008000129" sldId="303"/>
            <ac:spMk id="2" creationId="{AB5F9E6D-03BB-4BB6-8C85-DA9A97D5ADDC}"/>
          </ac:spMkLst>
        </pc:spChg>
      </pc:sldChg>
      <pc:sldChg chg="modSp add mod">
        <pc:chgData name="William Grey" userId="37b73424-c081-4fc2-b1af-363f4f3fd4f3" providerId="ADAL" clId="{95885D6E-0FB4-4DFA-B24A-62F6BB7CB406}" dt="2021-01-07T20:39:22.417" v="5" actId="27636"/>
        <pc:sldMkLst>
          <pc:docMk/>
          <pc:sldMk cId="2214085090" sldId="304"/>
        </pc:sldMkLst>
        <pc:spChg chg="mod">
          <ac:chgData name="William Grey" userId="37b73424-c081-4fc2-b1af-363f4f3fd4f3" providerId="ADAL" clId="{95885D6E-0FB4-4DFA-B24A-62F6BB7CB406}" dt="2021-01-07T20:39:22.417" v="5" actId="27636"/>
          <ac:spMkLst>
            <pc:docMk/>
            <pc:sldMk cId="2214085090" sldId="304"/>
            <ac:spMk id="2" creationId="{55DCC7A8-1220-4EA0-9BC6-376D806BFAEF}"/>
          </ac:spMkLst>
        </pc:spChg>
      </pc:sldChg>
      <pc:sldChg chg="modSp add mod">
        <pc:chgData name="William Grey" userId="37b73424-c081-4fc2-b1af-363f4f3fd4f3" providerId="ADAL" clId="{95885D6E-0FB4-4DFA-B24A-62F6BB7CB406}" dt="2021-01-18T19:48:25.566" v="156" actId="20577"/>
        <pc:sldMkLst>
          <pc:docMk/>
          <pc:sldMk cId="1818429066" sldId="305"/>
        </pc:sldMkLst>
        <pc:spChg chg="mod">
          <ac:chgData name="William Grey" userId="37b73424-c081-4fc2-b1af-363f4f3fd4f3" providerId="ADAL" clId="{95885D6E-0FB4-4DFA-B24A-62F6BB7CB406}" dt="2021-01-18T19:48:25.566" v="156" actId="20577"/>
          <ac:spMkLst>
            <pc:docMk/>
            <pc:sldMk cId="1818429066" sldId="305"/>
            <ac:spMk id="2" creationId="{D8C971A6-8641-45B6-8906-CBE7FA7C45ED}"/>
          </ac:spMkLst>
        </pc:spChg>
      </pc:sldChg>
      <pc:sldChg chg="modSp new mod">
        <pc:chgData name="William Grey" userId="37b73424-c081-4fc2-b1af-363f4f3fd4f3" providerId="ADAL" clId="{95885D6E-0FB4-4DFA-B24A-62F6BB7CB406}" dt="2021-01-18T19:50:14.829" v="382" actId="20577"/>
        <pc:sldMkLst>
          <pc:docMk/>
          <pc:sldMk cId="332190141" sldId="306"/>
        </pc:sldMkLst>
        <pc:spChg chg="mod">
          <ac:chgData name="William Grey" userId="37b73424-c081-4fc2-b1af-363f4f3fd4f3" providerId="ADAL" clId="{95885D6E-0FB4-4DFA-B24A-62F6BB7CB406}" dt="2021-01-18T19:48:38.657" v="176" actId="20577"/>
          <ac:spMkLst>
            <pc:docMk/>
            <pc:sldMk cId="332190141" sldId="306"/>
            <ac:spMk id="2" creationId="{9BC1E89C-59D4-4B5D-9BDA-42ED299C63F7}"/>
          </ac:spMkLst>
        </pc:spChg>
        <pc:spChg chg="mod">
          <ac:chgData name="William Grey" userId="37b73424-c081-4fc2-b1af-363f4f3fd4f3" providerId="ADAL" clId="{95885D6E-0FB4-4DFA-B24A-62F6BB7CB406}" dt="2021-01-18T19:50:14.829" v="382" actId="20577"/>
          <ac:spMkLst>
            <pc:docMk/>
            <pc:sldMk cId="332190141" sldId="306"/>
            <ac:spMk id="3" creationId="{E21FE2AD-91DB-43B9-91DF-81F3F946925E}"/>
          </ac:spMkLst>
        </pc:spChg>
      </pc:sldChg>
      <pc:sldChg chg="del">
        <pc:chgData name="William Grey" userId="37b73424-c081-4fc2-b1af-363f4f3fd4f3" providerId="ADAL" clId="{95885D6E-0FB4-4DFA-B24A-62F6BB7CB406}" dt="2021-01-07T20:39:33.370" v="18" actId="47"/>
        <pc:sldMkLst>
          <pc:docMk/>
          <pc:sldMk cId="2547731327" sldId="332"/>
        </pc:sldMkLst>
      </pc:sldChg>
    </pc:docChg>
  </pc:docChgLst>
  <pc:docChgLst>
    <pc:chgData name="William Grey" userId="37b73424-c081-4fc2-b1af-363f4f3fd4f3" providerId="ADAL" clId="{F64AF30E-B994-47EA-A81A-B9B51F21410F}"/>
    <pc:docChg chg="modSld">
      <pc:chgData name="William Grey" userId="37b73424-c081-4fc2-b1af-363f4f3fd4f3" providerId="ADAL" clId="{F64AF30E-B994-47EA-A81A-B9B51F21410F}" dt="2022-11-22T11:22:35.840" v="1" actId="20577"/>
      <pc:docMkLst>
        <pc:docMk/>
      </pc:docMkLst>
      <pc:sldChg chg="modSp mod">
        <pc:chgData name="William Grey" userId="37b73424-c081-4fc2-b1af-363f4f3fd4f3" providerId="ADAL" clId="{F64AF30E-B994-47EA-A81A-B9B51F21410F}" dt="2022-11-22T11:22:35.840" v="1" actId="20577"/>
        <pc:sldMkLst>
          <pc:docMk/>
          <pc:sldMk cId="3537400545" sldId="307"/>
        </pc:sldMkLst>
        <pc:spChg chg="mod">
          <ac:chgData name="William Grey" userId="37b73424-c081-4fc2-b1af-363f4f3fd4f3" providerId="ADAL" clId="{F64AF30E-B994-47EA-A81A-B9B51F21410F}" dt="2022-11-22T11:22:35.840" v="1" actId="20577"/>
          <ac:spMkLst>
            <pc:docMk/>
            <pc:sldMk cId="3537400545" sldId="307"/>
            <ac:spMk id="2" creationId="{D8C971A6-8641-45B6-8906-CBE7FA7C45ED}"/>
          </ac:spMkLst>
        </pc:spChg>
      </pc:sldChg>
    </pc:docChg>
  </pc:docChgLst>
  <pc:docChgLst>
    <pc:chgData name="William Grey" userId="37b73424-c081-4fc2-b1af-363f4f3fd4f3" providerId="ADAL" clId="{D71DDD6F-736E-4688-97E1-3B06A5AB29FF}"/>
    <pc:docChg chg="undo custSel addSld delSld modSld sldOrd">
      <pc:chgData name="William Grey" userId="37b73424-c081-4fc2-b1af-363f4f3fd4f3" providerId="ADAL" clId="{D71DDD6F-736E-4688-97E1-3B06A5AB29FF}" dt="2022-01-30T15:37:03.617" v="1721" actId="14100"/>
      <pc:docMkLst>
        <pc:docMk/>
      </pc:docMkLst>
      <pc:sldChg chg="modSp add del mod">
        <pc:chgData name="William Grey" userId="37b73424-c081-4fc2-b1af-363f4f3fd4f3" providerId="ADAL" clId="{D71DDD6F-736E-4688-97E1-3B06A5AB29FF}" dt="2022-01-30T09:53:55.076" v="113" actId="47"/>
        <pc:sldMkLst>
          <pc:docMk/>
          <pc:sldMk cId="2689661287" sldId="259"/>
        </pc:sldMkLst>
        <pc:spChg chg="mod">
          <ac:chgData name="William Grey" userId="37b73424-c081-4fc2-b1af-363f4f3fd4f3" providerId="ADAL" clId="{D71DDD6F-736E-4688-97E1-3B06A5AB29FF}" dt="2022-01-30T09:52:38.059" v="71" actId="21"/>
          <ac:spMkLst>
            <pc:docMk/>
            <pc:sldMk cId="2689661287" sldId="259"/>
            <ac:spMk id="38" creationId="{00000000-0000-0000-0000-000000000000}"/>
          </ac:spMkLst>
        </pc:spChg>
      </pc:sldChg>
      <pc:sldChg chg="modSp add del mod">
        <pc:chgData name="William Grey" userId="37b73424-c081-4fc2-b1af-363f4f3fd4f3" providerId="ADAL" clId="{D71DDD6F-736E-4688-97E1-3B06A5AB29FF}" dt="2022-01-30T10:02:51.275" v="191" actId="47"/>
        <pc:sldMkLst>
          <pc:docMk/>
          <pc:sldMk cId="914749176" sldId="262"/>
        </pc:sldMkLst>
        <pc:spChg chg="mod">
          <ac:chgData name="William Grey" userId="37b73424-c081-4fc2-b1af-363f4f3fd4f3" providerId="ADAL" clId="{D71DDD6F-736E-4688-97E1-3B06A5AB29FF}" dt="2022-01-30T09:54:33.507" v="119" actId="207"/>
          <ac:spMkLst>
            <pc:docMk/>
            <pc:sldMk cId="914749176" sldId="262"/>
            <ac:spMk id="43" creationId="{00000000-0000-0000-0000-000000000000}"/>
          </ac:spMkLst>
        </pc:spChg>
      </pc:sldChg>
      <pc:sldChg chg="add del">
        <pc:chgData name="William Grey" userId="37b73424-c081-4fc2-b1af-363f4f3fd4f3" providerId="ADAL" clId="{D71DDD6F-736E-4688-97E1-3B06A5AB29FF}" dt="2022-01-30T10:04:26.132" v="194" actId="47"/>
        <pc:sldMkLst>
          <pc:docMk/>
          <pc:sldMk cId="2268404865" sldId="265"/>
        </pc:sldMkLst>
      </pc:sldChg>
      <pc:sldChg chg="modSp add del mod">
        <pc:chgData name="William Grey" userId="37b73424-c081-4fc2-b1af-363f4f3fd4f3" providerId="ADAL" clId="{D71DDD6F-736E-4688-97E1-3B06A5AB29FF}" dt="2022-01-30T09:59:22.690" v="164" actId="47"/>
        <pc:sldMkLst>
          <pc:docMk/>
          <pc:sldMk cId="1622437457" sldId="270"/>
        </pc:sldMkLst>
        <pc:spChg chg="mod">
          <ac:chgData name="William Grey" userId="37b73424-c081-4fc2-b1af-363f4f3fd4f3" providerId="ADAL" clId="{D71DDD6F-736E-4688-97E1-3B06A5AB29FF}" dt="2022-01-30T09:54:28.113" v="118" actId="207"/>
          <ac:spMkLst>
            <pc:docMk/>
            <pc:sldMk cId="1622437457" sldId="270"/>
            <ac:spMk id="43" creationId="{00000000-0000-0000-0000-000000000000}"/>
          </ac:spMkLst>
        </pc:spChg>
      </pc:sldChg>
      <pc:sldChg chg="addSp delSp modSp add del mod">
        <pc:chgData name="William Grey" userId="37b73424-c081-4fc2-b1af-363f4f3fd4f3" providerId="ADAL" clId="{D71DDD6F-736E-4688-97E1-3B06A5AB29FF}" dt="2022-01-30T09:57:37.033" v="154" actId="47"/>
        <pc:sldMkLst>
          <pc:docMk/>
          <pc:sldMk cId="4189738555" sldId="271"/>
        </pc:sldMkLst>
        <pc:spChg chg="add del">
          <ac:chgData name="William Grey" userId="37b73424-c081-4fc2-b1af-363f4f3fd4f3" providerId="ADAL" clId="{D71DDD6F-736E-4688-97E1-3B06A5AB29FF}" dt="2022-01-30T09:56:41.861" v="130" actId="21"/>
          <ac:spMkLst>
            <pc:docMk/>
            <pc:sldMk cId="4189738555" sldId="271"/>
            <ac:spMk id="6" creationId="{00000000-0000-0000-0000-000000000000}"/>
          </ac:spMkLst>
        </pc:spChg>
        <pc:spChg chg="add del mod">
          <ac:chgData name="William Grey" userId="37b73424-c081-4fc2-b1af-363f4f3fd4f3" providerId="ADAL" clId="{D71DDD6F-736E-4688-97E1-3B06A5AB29FF}" dt="2022-01-30T09:56:41.861" v="130" actId="21"/>
          <ac:spMkLst>
            <pc:docMk/>
            <pc:sldMk cId="4189738555" sldId="271"/>
            <ac:spMk id="43" creationId="{00000000-0000-0000-0000-000000000000}"/>
          </ac:spMkLst>
        </pc:spChg>
        <pc:picChg chg="add del">
          <ac:chgData name="William Grey" userId="37b73424-c081-4fc2-b1af-363f4f3fd4f3" providerId="ADAL" clId="{D71DDD6F-736E-4688-97E1-3B06A5AB29FF}" dt="2022-01-30T09:56:41.861" v="130" actId="21"/>
          <ac:picMkLst>
            <pc:docMk/>
            <pc:sldMk cId="4189738555" sldId="271"/>
            <ac:picMk id="2" creationId="{00000000-0000-0000-0000-000000000000}"/>
          </ac:picMkLst>
        </pc:picChg>
      </pc:sldChg>
      <pc:sldChg chg="ord">
        <pc:chgData name="William Grey" userId="37b73424-c081-4fc2-b1af-363f4f3fd4f3" providerId="ADAL" clId="{D71DDD6F-736E-4688-97E1-3B06A5AB29FF}" dt="2022-01-30T15:32:51.875" v="1715"/>
        <pc:sldMkLst>
          <pc:docMk/>
          <pc:sldMk cId="2772057449" sldId="283"/>
        </pc:sldMkLst>
      </pc:sldChg>
      <pc:sldChg chg="add del">
        <pc:chgData name="William Grey" userId="37b73424-c081-4fc2-b1af-363f4f3fd4f3" providerId="ADAL" clId="{D71DDD6F-736E-4688-97E1-3B06A5AB29FF}" dt="2022-01-30T10:11:23.575" v="281" actId="2696"/>
        <pc:sldMkLst>
          <pc:docMk/>
          <pc:sldMk cId="1371125369" sldId="288"/>
        </pc:sldMkLst>
      </pc:sldChg>
      <pc:sldChg chg="modSp add del mod">
        <pc:chgData name="William Grey" userId="37b73424-c081-4fc2-b1af-363f4f3fd4f3" providerId="ADAL" clId="{D71DDD6F-736E-4688-97E1-3B06A5AB29FF}" dt="2022-01-30T10:08:41.287" v="236" actId="2696"/>
        <pc:sldMkLst>
          <pc:docMk/>
          <pc:sldMk cId="1932956105" sldId="288"/>
        </pc:sldMkLst>
        <pc:spChg chg="mod">
          <ac:chgData name="William Grey" userId="37b73424-c081-4fc2-b1af-363f4f3fd4f3" providerId="ADAL" clId="{D71DDD6F-736E-4688-97E1-3B06A5AB29FF}" dt="2022-01-30T00:26:22.121" v="67" actId="27636"/>
          <ac:spMkLst>
            <pc:docMk/>
            <pc:sldMk cId="1932956105" sldId="288"/>
            <ac:spMk id="2" creationId="{8450D5C5-0B57-41BF-B6AB-F2EAA644B975}"/>
          </ac:spMkLst>
        </pc:spChg>
      </pc:sldChg>
      <pc:sldChg chg="addSp delSp modSp add mod ord">
        <pc:chgData name="William Grey" userId="37b73424-c081-4fc2-b1af-363f4f3fd4f3" providerId="ADAL" clId="{D71DDD6F-736E-4688-97E1-3B06A5AB29FF}" dt="2022-01-30T15:27:43.694" v="1691" actId="1076"/>
        <pc:sldMkLst>
          <pc:docMk/>
          <pc:sldMk cId="2135085448" sldId="288"/>
        </pc:sldMkLst>
        <pc:spChg chg="mod">
          <ac:chgData name="William Grey" userId="37b73424-c081-4fc2-b1af-363f4f3fd4f3" providerId="ADAL" clId="{D71DDD6F-736E-4688-97E1-3B06A5AB29FF}" dt="2022-01-30T15:27:28.534" v="1687" actId="20577"/>
          <ac:spMkLst>
            <pc:docMk/>
            <pc:sldMk cId="2135085448" sldId="288"/>
            <ac:spMk id="3" creationId="{822CE320-FFAF-4112-A46E-59D1D3AE4D18}"/>
          </ac:spMkLst>
        </pc:spChg>
        <pc:spChg chg="mod">
          <ac:chgData name="William Grey" userId="37b73424-c081-4fc2-b1af-363f4f3fd4f3" providerId="ADAL" clId="{D71DDD6F-736E-4688-97E1-3B06A5AB29FF}" dt="2022-01-30T15:27:43.694" v="1691" actId="1076"/>
          <ac:spMkLst>
            <pc:docMk/>
            <pc:sldMk cId="2135085448" sldId="288"/>
            <ac:spMk id="5" creationId="{03A8991A-3A9F-4E49-8D33-261D0C2DD76D}"/>
          </ac:spMkLst>
        </pc:spChg>
        <pc:picChg chg="add del mod">
          <ac:chgData name="William Grey" userId="37b73424-c081-4fc2-b1af-363f4f3fd4f3" providerId="ADAL" clId="{D71DDD6F-736E-4688-97E1-3B06A5AB29FF}" dt="2022-01-30T15:27:33.266" v="1688" actId="1076"/>
          <ac:picMkLst>
            <pc:docMk/>
            <pc:sldMk cId="2135085448" sldId="288"/>
            <ac:picMk id="7" creationId="{1956BE04-50FC-444C-A37A-43CF291DB6E8}"/>
          </ac:picMkLst>
        </pc:picChg>
        <pc:picChg chg="add del mod">
          <ac:chgData name="William Grey" userId="37b73424-c081-4fc2-b1af-363f4f3fd4f3" providerId="ADAL" clId="{D71DDD6F-736E-4688-97E1-3B06A5AB29FF}" dt="2022-01-30T15:27:38.336" v="1690" actId="14100"/>
          <ac:picMkLst>
            <pc:docMk/>
            <pc:sldMk cId="2135085448" sldId="288"/>
            <ac:picMk id="2050" creationId="{045F5D3B-7D18-424B-BD90-6802BCB95420}"/>
          </ac:picMkLst>
        </pc:picChg>
      </pc:sldChg>
      <pc:sldChg chg="addSp modSp add del mod ord">
        <pc:chgData name="William Grey" userId="37b73424-c081-4fc2-b1af-363f4f3fd4f3" providerId="ADAL" clId="{D71DDD6F-736E-4688-97E1-3B06A5AB29FF}" dt="2022-01-30T15:33:38.273" v="1716" actId="2696"/>
        <pc:sldMkLst>
          <pc:docMk/>
          <pc:sldMk cId="1373759939" sldId="289"/>
        </pc:sldMkLst>
        <pc:spChg chg="mod">
          <ac:chgData name="William Grey" userId="37b73424-c081-4fc2-b1af-363f4f3fd4f3" providerId="ADAL" clId="{D71DDD6F-736E-4688-97E1-3B06A5AB29FF}" dt="2022-01-30T10:12:53.578" v="294" actId="20577"/>
          <ac:spMkLst>
            <pc:docMk/>
            <pc:sldMk cId="1373759939" sldId="289"/>
            <ac:spMk id="2" creationId="{55C09F81-F7AC-4F11-8CAE-B3CC56DBB596}"/>
          </ac:spMkLst>
        </pc:spChg>
        <pc:spChg chg="mod">
          <ac:chgData name="William Grey" userId="37b73424-c081-4fc2-b1af-363f4f3fd4f3" providerId="ADAL" clId="{D71DDD6F-736E-4688-97E1-3B06A5AB29FF}" dt="2022-01-30T15:21:37.292" v="1607" actId="1076"/>
          <ac:spMkLst>
            <pc:docMk/>
            <pc:sldMk cId="1373759939" sldId="289"/>
            <ac:spMk id="3" creationId="{8203E022-8FA8-48D7-BF59-7BC271262B4C}"/>
          </ac:spMkLst>
        </pc:spChg>
        <pc:spChg chg="add mod">
          <ac:chgData name="William Grey" userId="37b73424-c081-4fc2-b1af-363f4f3fd4f3" providerId="ADAL" clId="{D71DDD6F-736E-4688-97E1-3B06A5AB29FF}" dt="2022-01-30T15:21:41.098" v="1608" actId="1076"/>
          <ac:spMkLst>
            <pc:docMk/>
            <pc:sldMk cId="1373759939" sldId="289"/>
            <ac:spMk id="4" creationId="{75E84A40-0228-4A6A-9095-2A26F60F7AD9}"/>
          </ac:spMkLst>
        </pc:spChg>
      </pc:sldChg>
      <pc:sldChg chg="add del">
        <pc:chgData name="William Grey" userId="37b73424-c081-4fc2-b1af-363f4f3fd4f3" providerId="ADAL" clId="{D71DDD6F-736E-4688-97E1-3B06A5AB29FF}" dt="2022-01-30T10:11:23.575" v="281" actId="2696"/>
        <pc:sldMkLst>
          <pc:docMk/>
          <pc:sldMk cId="2172180289" sldId="289"/>
        </pc:sldMkLst>
      </pc:sldChg>
      <pc:sldChg chg="modSp add del mod">
        <pc:chgData name="William Grey" userId="37b73424-c081-4fc2-b1af-363f4f3fd4f3" providerId="ADAL" clId="{D71DDD6F-736E-4688-97E1-3B06A5AB29FF}" dt="2022-01-30T10:08:41.287" v="236" actId="2696"/>
        <pc:sldMkLst>
          <pc:docMk/>
          <pc:sldMk cId="2421783230" sldId="289"/>
        </pc:sldMkLst>
        <pc:spChg chg="mod">
          <ac:chgData name="William Grey" userId="37b73424-c081-4fc2-b1af-363f4f3fd4f3" providerId="ADAL" clId="{D71DDD6F-736E-4688-97E1-3B06A5AB29FF}" dt="2022-01-30T00:26:22.132" v="68" actId="27636"/>
          <ac:spMkLst>
            <pc:docMk/>
            <pc:sldMk cId="2421783230" sldId="289"/>
            <ac:spMk id="2" creationId="{55C09F81-F7AC-4F11-8CAE-B3CC56DBB596}"/>
          </ac:spMkLst>
        </pc:spChg>
      </pc:sldChg>
      <pc:sldChg chg="add del">
        <pc:chgData name="William Grey" userId="37b73424-c081-4fc2-b1af-363f4f3fd4f3" providerId="ADAL" clId="{D71DDD6F-736E-4688-97E1-3B06A5AB29FF}" dt="2022-01-30T10:04:23.679" v="192" actId="47"/>
        <pc:sldMkLst>
          <pc:docMk/>
          <pc:sldMk cId="1584838577" sldId="295"/>
        </pc:sldMkLst>
      </pc:sldChg>
      <pc:sldChg chg="modSp add del mod">
        <pc:chgData name="William Grey" userId="37b73424-c081-4fc2-b1af-363f4f3fd4f3" providerId="ADAL" clId="{D71DDD6F-736E-4688-97E1-3B06A5AB29FF}" dt="2022-01-30T15:20:37.173" v="1606" actId="47"/>
        <pc:sldMkLst>
          <pc:docMk/>
          <pc:sldMk cId="2349525064" sldId="296"/>
        </pc:sldMkLst>
        <pc:spChg chg="mod">
          <ac:chgData name="William Grey" userId="37b73424-c081-4fc2-b1af-363f4f3fd4f3" providerId="ADAL" clId="{D71DDD6F-736E-4688-97E1-3B06A5AB29FF}" dt="2022-01-30T15:01:41.024" v="872" actId="20577"/>
          <ac:spMkLst>
            <pc:docMk/>
            <pc:sldMk cId="2349525064" sldId="296"/>
            <ac:spMk id="2" creationId="{B16F393F-DCED-4C36-AC9D-C4B2BE062164}"/>
          </ac:spMkLst>
        </pc:spChg>
        <pc:spChg chg="mod">
          <ac:chgData name="William Grey" userId="37b73424-c081-4fc2-b1af-363f4f3fd4f3" providerId="ADAL" clId="{D71DDD6F-736E-4688-97E1-3B06A5AB29FF}" dt="2022-01-30T15:07:26.966" v="1151" actId="1076"/>
          <ac:spMkLst>
            <pc:docMk/>
            <pc:sldMk cId="2349525064" sldId="296"/>
            <ac:spMk id="3" creationId="{8327A6B3-791C-450D-9DA3-ED05BF2F62C0}"/>
          </ac:spMkLst>
        </pc:spChg>
      </pc:sldChg>
      <pc:sldChg chg="modSp mod ord">
        <pc:chgData name="William Grey" userId="37b73424-c081-4fc2-b1af-363f4f3fd4f3" providerId="ADAL" clId="{D71DDD6F-736E-4688-97E1-3B06A5AB29FF}" dt="2022-01-30T10:09:36.846" v="269" actId="20577"/>
        <pc:sldMkLst>
          <pc:docMk/>
          <pc:sldMk cId="4070627458" sldId="301"/>
        </pc:sldMkLst>
        <pc:spChg chg="mod">
          <ac:chgData name="William Grey" userId="37b73424-c081-4fc2-b1af-363f4f3fd4f3" providerId="ADAL" clId="{D71DDD6F-736E-4688-97E1-3B06A5AB29FF}" dt="2022-01-30T10:09:36.846" v="269" actId="20577"/>
          <ac:spMkLst>
            <pc:docMk/>
            <pc:sldMk cId="4070627458" sldId="301"/>
            <ac:spMk id="2" creationId="{D8C971A6-8641-45B6-8906-CBE7FA7C45ED}"/>
          </ac:spMkLst>
        </pc:spChg>
      </pc:sldChg>
      <pc:sldChg chg="ord">
        <pc:chgData name="William Grey" userId="37b73424-c081-4fc2-b1af-363f4f3fd4f3" providerId="ADAL" clId="{D71DDD6F-736E-4688-97E1-3B06A5AB29FF}" dt="2022-01-30T10:07:42.344" v="196"/>
        <pc:sldMkLst>
          <pc:docMk/>
          <pc:sldMk cId="332190141" sldId="306"/>
        </pc:sldMkLst>
      </pc:sldChg>
      <pc:sldChg chg="ord">
        <pc:chgData name="William Grey" userId="37b73424-c081-4fc2-b1af-363f4f3fd4f3" providerId="ADAL" clId="{D71DDD6F-736E-4688-97E1-3B06A5AB29FF}" dt="2022-01-30T10:10:11.421" v="273"/>
        <pc:sldMkLst>
          <pc:docMk/>
          <pc:sldMk cId="451725421" sldId="312"/>
        </pc:sldMkLst>
      </pc:sldChg>
      <pc:sldChg chg="ord">
        <pc:chgData name="William Grey" userId="37b73424-c081-4fc2-b1af-363f4f3fd4f3" providerId="ADAL" clId="{D71DDD6F-736E-4688-97E1-3B06A5AB29FF}" dt="2022-01-30T10:10:41.713" v="278"/>
        <pc:sldMkLst>
          <pc:docMk/>
          <pc:sldMk cId="1286335543" sldId="313"/>
        </pc:sldMkLst>
      </pc:sldChg>
      <pc:sldChg chg="addSp delSp modSp mod">
        <pc:chgData name="William Grey" userId="37b73424-c081-4fc2-b1af-363f4f3fd4f3" providerId="ADAL" clId="{D71DDD6F-736E-4688-97E1-3B06A5AB29FF}" dt="2022-01-30T15:31:05.161" v="1700" actId="1076"/>
        <pc:sldMkLst>
          <pc:docMk/>
          <pc:sldMk cId="1584340845" sldId="315"/>
        </pc:sldMkLst>
        <pc:spChg chg="add mod">
          <ac:chgData name="William Grey" userId="37b73424-c081-4fc2-b1af-363f4f3fd4f3" providerId="ADAL" clId="{D71DDD6F-736E-4688-97E1-3B06A5AB29FF}" dt="2022-01-30T15:31:05.161" v="1700" actId="1076"/>
          <ac:spMkLst>
            <pc:docMk/>
            <pc:sldMk cId="1584340845" sldId="315"/>
            <ac:spMk id="3" creationId="{FA2E97CD-D47E-4028-94E9-97302234F3DA}"/>
          </ac:spMkLst>
        </pc:spChg>
        <pc:picChg chg="del">
          <ac:chgData name="William Grey" userId="37b73424-c081-4fc2-b1af-363f4f3fd4f3" providerId="ADAL" clId="{D71DDD6F-736E-4688-97E1-3B06A5AB29FF}" dt="2022-01-30T15:30:19.764" v="1694" actId="478"/>
          <ac:picMkLst>
            <pc:docMk/>
            <pc:sldMk cId="1584340845" sldId="315"/>
            <ac:picMk id="4" creationId="{47AC9C4C-8A44-4B0D-8F03-AC5772F7F509}"/>
          </ac:picMkLst>
        </pc:picChg>
      </pc:sldChg>
      <pc:sldChg chg="addSp delSp modSp mod">
        <pc:chgData name="William Grey" userId="37b73424-c081-4fc2-b1af-363f4f3fd4f3" providerId="ADAL" clId="{D71DDD6F-736E-4688-97E1-3B06A5AB29FF}" dt="2022-01-30T15:32:35.754" v="1713" actId="1035"/>
        <pc:sldMkLst>
          <pc:docMk/>
          <pc:sldMk cId="2800390870" sldId="316"/>
        </pc:sldMkLst>
        <pc:spChg chg="mod">
          <ac:chgData name="William Grey" userId="37b73424-c081-4fc2-b1af-363f4f3fd4f3" providerId="ADAL" clId="{D71DDD6F-736E-4688-97E1-3B06A5AB29FF}" dt="2022-01-30T15:32:07.380" v="1705" actId="1076"/>
          <ac:spMkLst>
            <pc:docMk/>
            <pc:sldMk cId="2800390870" sldId="316"/>
            <ac:spMk id="3" creationId="{CAD499BA-6B84-4B0A-9865-BEF138F7D519}"/>
          </ac:spMkLst>
        </pc:spChg>
        <pc:spChg chg="mod">
          <ac:chgData name="William Grey" userId="37b73424-c081-4fc2-b1af-363f4f3fd4f3" providerId="ADAL" clId="{D71DDD6F-736E-4688-97E1-3B06A5AB29FF}" dt="2022-01-30T15:32:22.091" v="1711" actId="1036"/>
          <ac:spMkLst>
            <pc:docMk/>
            <pc:sldMk cId="2800390870" sldId="316"/>
            <ac:spMk id="6" creationId="{E38210B2-8709-45E5-B2C5-FCC7BF9BC426}"/>
          </ac:spMkLst>
        </pc:spChg>
        <pc:spChg chg="mod">
          <ac:chgData name="William Grey" userId="37b73424-c081-4fc2-b1af-363f4f3fd4f3" providerId="ADAL" clId="{D71DDD6F-736E-4688-97E1-3B06A5AB29FF}" dt="2022-01-30T15:32:01.431" v="1704" actId="1076"/>
          <ac:spMkLst>
            <pc:docMk/>
            <pc:sldMk cId="2800390870" sldId="316"/>
            <ac:spMk id="7" creationId="{BDE6C963-3DC9-40C9-AA5C-A6A104FE638E}"/>
          </ac:spMkLst>
        </pc:spChg>
        <pc:spChg chg="mod">
          <ac:chgData name="William Grey" userId="37b73424-c081-4fc2-b1af-363f4f3fd4f3" providerId="ADAL" clId="{D71DDD6F-736E-4688-97E1-3B06A5AB29FF}" dt="2022-01-30T15:32:35.754" v="1713" actId="1035"/>
          <ac:spMkLst>
            <pc:docMk/>
            <pc:sldMk cId="2800390870" sldId="316"/>
            <ac:spMk id="8" creationId="{37C7AED3-FA0D-40B9-BE59-93ADCD3BB987}"/>
          </ac:spMkLst>
        </pc:spChg>
        <pc:spChg chg="mod">
          <ac:chgData name="William Grey" userId="37b73424-c081-4fc2-b1af-363f4f3fd4f3" providerId="ADAL" clId="{D71DDD6F-736E-4688-97E1-3B06A5AB29FF}" dt="2022-01-30T15:32:10.586" v="1706" actId="1076"/>
          <ac:spMkLst>
            <pc:docMk/>
            <pc:sldMk cId="2800390870" sldId="316"/>
            <ac:spMk id="9" creationId="{791FF0DC-7FFF-462B-BC09-E8FCB5697E16}"/>
          </ac:spMkLst>
        </pc:spChg>
        <pc:spChg chg="add ord">
          <ac:chgData name="William Grey" userId="37b73424-c081-4fc2-b1af-363f4f3fd4f3" providerId="ADAL" clId="{D71DDD6F-736E-4688-97E1-3B06A5AB29FF}" dt="2022-01-30T15:31:57.661" v="1703" actId="167"/>
          <ac:spMkLst>
            <pc:docMk/>
            <pc:sldMk cId="2800390870" sldId="316"/>
            <ac:spMk id="10" creationId="{CE0F32A3-1B46-4D1E-B8D9-8CE3A61E3694}"/>
          </ac:spMkLst>
        </pc:spChg>
        <pc:picChg chg="del">
          <ac:chgData name="William Grey" userId="37b73424-c081-4fc2-b1af-363f4f3fd4f3" providerId="ADAL" clId="{D71DDD6F-736E-4688-97E1-3B06A5AB29FF}" dt="2022-01-30T15:31:41.972" v="1701" actId="478"/>
          <ac:picMkLst>
            <pc:docMk/>
            <pc:sldMk cId="2800390870" sldId="316"/>
            <ac:picMk id="4" creationId="{47AC9C4C-8A44-4B0D-8F03-AC5772F7F509}"/>
          </ac:picMkLst>
        </pc:picChg>
      </pc:sldChg>
      <pc:sldChg chg="modSp new del mod">
        <pc:chgData name="William Grey" userId="37b73424-c081-4fc2-b1af-363f4f3fd4f3" providerId="ADAL" clId="{D71DDD6F-736E-4688-97E1-3B06A5AB29FF}" dt="2022-01-29T23:53:52.213" v="11" actId="47"/>
        <pc:sldMkLst>
          <pc:docMk/>
          <pc:sldMk cId="2150615522" sldId="317"/>
        </pc:sldMkLst>
        <pc:spChg chg="mod">
          <ac:chgData name="William Grey" userId="37b73424-c081-4fc2-b1af-363f4f3fd4f3" providerId="ADAL" clId="{D71DDD6F-736E-4688-97E1-3B06A5AB29FF}" dt="2022-01-29T23:53:46.306" v="6" actId="27636"/>
          <ac:spMkLst>
            <pc:docMk/>
            <pc:sldMk cId="2150615522" sldId="317"/>
            <ac:spMk id="2" creationId="{5639A8CA-36E0-494B-8CEB-ABB88D9642DD}"/>
          </ac:spMkLst>
        </pc:spChg>
      </pc:sldChg>
      <pc:sldChg chg="modSp new del mod">
        <pc:chgData name="William Grey" userId="37b73424-c081-4fc2-b1af-363f4f3fd4f3" providerId="ADAL" clId="{D71DDD6F-736E-4688-97E1-3B06A5AB29FF}" dt="2022-01-29T23:53:52.772" v="12" actId="47"/>
        <pc:sldMkLst>
          <pc:docMk/>
          <pc:sldMk cId="1679955185" sldId="318"/>
        </pc:sldMkLst>
        <pc:spChg chg="mod">
          <ac:chgData name="William Grey" userId="37b73424-c081-4fc2-b1af-363f4f3fd4f3" providerId="ADAL" clId="{D71DDD6F-736E-4688-97E1-3B06A5AB29FF}" dt="2022-01-29T23:53:46.316" v="7" actId="27636"/>
          <ac:spMkLst>
            <pc:docMk/>
            <pc:sldMk cId="1679955185" sldId="318"/>
            <ac:spMk id="2" creationId="{B3EB0F8A-DE38-4D0E-9E89-A3C66BD8C97B}"/>
          </ac:spMkLst>
        </pc:spChg>
      </pc:sldChg>
      <pc:sldChg chg="modSp new del mod">
        <pc:chgData name="William Grey" userId="37b73424-c081-4fc2-b1af-363f4f3fd4f3" providerId="ADAL" clId="{D71DDD6F-736E-4688-97E1-3B06A5AB29FF}" dt="2022-01-29T23:53:54.293" v="13" actId="47"/>
        <pc:sldMkLst>
          <pc:docMk/>
          <pc:sldMk cId="2326924699" sldId="319"/>
        </pc:sldMkLst>
        <pc:spChg chg="mod">
          <ac:chgData name="William Grey" userId="37b73424-c081-4fc2-b1af-363f4f3fd4f3" providerId="ADAL" clId="{D71DDD6F-736E-4688-97E1-3B06A5AB29FF}" dt="2022-01-29T23:53:46.329" v="8" actId="27636"/>
          <ac:spMkLst>
            <pc:docMk/>
            <pc:sldMk cId="2326924699" sldId="319"/>
            <ac:spMk id="2" creationId="{ABEF0FAD-4A19-4F93-94C9-8CE26A8A3D4E}"/>
          </ac:spMkLst>
        </pc:spChg>
      </pc:sldChg>
      <pc:sldChg chg="addSp delSp modSp new mod ord">
        <pc:chgData name="William Grey" userId="37b73424-c081-4fc2-b1af-363f4f3fd4f3" providerId="ADAL" clId="{D71DDD6F-736E-4688-97E1-3B06A5AB29FF}" dt="2022-01-30T10:08:28.938" v="235" actId="20577"/>
        <pc:sldMkLst>
          <pc:docMk/>
          <pc:sldMk cId="3363648298" sldId="320"/>
        </pc:sldMkLst>
        <pc:spChg chg="mod">
          <ac:chgData name="William Grey" userId="37b73424-c081-4fc2-b1af-363f4f3fd4f3" providerId="ADAL" clId="{D71DDD6F-736E-4688-97E1-3B06A5AB29FF}" dt="2022-01-30T10:08:28.938" v="235" actId="20577"/>
          <ac:spMkLst>
            <pc:docMk/>
            <pc:sldMk cId="3363648298" sldId="320"/>
            <ac:spMk id="2" creationId="{E28AC521-6A0C-48B3-BF99-E5902DC3E9F4}"/>
          </ac:spMkLst>
        </pc:spChg>
        <pc:spChg chg="del">
          <ac:chgData name="William Grey" userId="37b73424-c081-4fc2-b1af-363f4f3fd4f3" providerId="ADAL" clId="{D71DDD6F-736E-4688-97E1-3B06A5AB29FF}" dt="2022-01-29T23:53:45.952" v="4" actId="931"/>
          <ac:spMkLst>
            <pc:docMk/>
            <pc:sldMk cId="3363648298" sldId="320"/>
            <ac:spMk id="3" creationId="{DB173AE5-1655-4FD6-86C5-68384122652A}"/>
          </ac:spMkLst>
        </pc:spChg>
        <pc:picChg chg="add mod">
          <ac:chgData name="William Grey" userId="37b73424-c081-4fc2-b1af-363f4f3fd4f3" providerId="ADAL" clId="{D71DDD6F-736E-4688-97E1-3B06A5AB29FF}" dt="2022-01-30T10:08:15.595" v="227" actId="1076"/>
          <ac:picMkLst>
            <pc:docMk/>
            <pc:sldMk cId="3363648298" sldId="320"/>
            <ac:picMk id="5" creationId="{B65A2849-55C4-4477-9115-8FEF1AE38C50}"/>
          </ac:picMkLst>
        </pc:picChg>
        <pc:picChg chg="add del mod">
          <ac:chgData name="William Grey" userId="37b73424-c081-4fc2-b1af-363f4f3fd4f3" providerId="ADAL" clId="{D71DDD6F-736E-4688-97E1-3B06A5AB29FF}" dt="2022-01-29T23:54:07.752" v="19" actId="478"/>
          <ac:picMkLst>
            <pc:docMk/>
            <pc:sldMk cId="3363648298" sldId="320"/>
            <ac:picMk id="7" creationId="{7707916C-E470-4211-ADFD-434FC91C07F2}"/>
          </ac:picMkLst>
        </pc:picChg>
        <pc:picChg chg="add del mod">
          <ac:chgData name="William Grey" userId="37b73424-c081-4fc2-b1af-363f4f3fd4f3" providerId="ADAL" clId="{D71DDD6F-736E-4688-97E1-3B06A5AB29FF}" dt="2022-01-29T23:54:06.470" v="18" actId="478"/>
          <ac:picMkLst>
            <pc:docMk/>
            <pc:sldMk cId="3363648298" sldId="320"/>
            <ac:picMk id="9" creationId="{18CA8937-ADAF-408A-959C-5EDAD8893CE2}"/>
          </ac:picMkLst>
        </pc:picChg>
        <pc:picChg chg="add del mod">
          <ac:chgData name="William Grey" userId="37b73424-c081-4fc2-b1af-363f4f3fd4f3" providerId="ADAL" clId="{D71DDD6F-736E-4688-97E1-3B06A5AB29FF}" dt="2022-01-29T23:54:03.758" v="17" actId="478"/>
          <ac:picMkLst>
            <pc:docMk/>
            <pc:sldMk cId="3363648298" sldId="320"/>
            <ac:picMk id="11" creationId="{5310E978-89F1-448F-9AC4-C2BC7C6E6B3D}"/>
          </ac:picMkLst>
        </pc:picChg>
      </pc:sldChg>
      <pc:sldChg chg="addSp delSp modSp add mod">
        <pc:chgData name="William Grey" userId="37b73424-c081-4fc2-b1af-363f4f3fd4f3" providerId="ADAL" clId="{D71DDD6F-736E-4688-97E1-3B06A5AB29FF}" dt="2022-01-30T15:36:43.343" v="1718" actId="14100"/>
        <pc:sldMkLst>
          <pc:docMk/>
          <pc:sldMk cId="2105693066" sldId="321"/>
        </pc:sldMkLst>
        <pc:spChg chg="add mod">
          <ac:chgData name="William Grey" userId="37b73424-c081-4fc2-b1af-363f4f3fd4f3" providerId="ADAL" clId="{D71DDD6F-736E-4688-97E1-3B06A5AB29FF}" dt="2022-01-29T23:54:19.021" v="23" actId="478"/>
          <ac:spMkLst>
            <pc:docMk/>
            <pc:sldMk cId="2105693066" sldId="321"/>
            <ac:spMk id="4" creationId="{A484A233-2B51-45A1-99E0-ECD84126ADFA}"/>
          </ac:spMkLst>
        </pc:spChg>
        <pc:picChg chg="del">
          <ac:chgData name="William Grey" userId="37b73424-c081-4fc2-b1af-363f4f3fd4f3" providerId="ADAL" clId="{D71DDD6F-736E-4688-97E1-3B06A5AB29FF}" dt="2022-01-29T23:54:19.021" v="23" actId="478"/>
          <ac:picMkLst>
            <pc:docMk/>
            <pc:sldMk cId="2105693066" sldId="321"/>
            <ac:picMk id="5" creationId="{B65A2849-55C4-4477-9115-8FEF1AE38C50}"/>
          </ac:picMkLst>
        </pc:picChg>
        <pc:picChg chg="del">
          <ac:chgData name="William Grey" userId="37b73424-c081-4fc2-b1af-363f4f3fd4f3" providerId="ADAL" clId="{D71DDD6F-736E-4688-97E1-3B06A5AB29FF}" dt="2022-01-29T23:54:16.193" v="22" actId="478"/>
          <ac:picMkLst>
            <pc:docMk/>
            <pc:sldMk cId="2105693066" sldId="321"/>
            <ac:picMk id="7" creationId="{7707916C-E470-4211-ADFD-434FC91C07F2}"/>
          </ac:picMkLst>
        </pc:picChg>
        <pc:picChg chg="del">
          <ac:chgData name="William Grey" userId="37b73424-c081-4fc2-b1af-363f4f3fd4f3" providerId="ADAL" clId="{D71DDD6F-736E-4688-97E1-3B06A5AB29FF}" dt="2022-01-29T23:54:14.453" v="21" actId="478"/>
          <ac:picMkLst>
            <pc:docMk/>
            <pc:sldMk cId="2105693066" sldId="321"/>
            <ac:picMk id="9" creationId="{18CA8937-ADAF-408A-959C-5EDAD8893CE2}"/>
          </ac:picMkLst>
        </pc:picChg>
        <pc:picChg chg="mod">
          <ac:chgData name="William Grey" userId="37b73424-c081-4fc2-b1af-363f4f3fd4f3" providerId="ADAL" clId="{D71DDD6F-736E-4688-97E1-3B06A5AB29FF}" dt="2022-01-30T15:36:43.343" v="1718" actId="14100"/>
          <ac:picMkLst>
            <pc:docMk/>
            <pc:sldMk cId="2105693066" sldId="321"/>
            <ac:picMk id="11" creationId="{5310E978-89F1-448F-9AC4-C2BC7C6E6B3D}"/>
          </ac:picMkLst>
        </pc:picChg>
      </pc:sldChg>
      <pc:sldChg chg="addSp delSp modSp add mod ord">
        <pc:chgData name="William Grey" userId="37b73424-c081-4fc2-b1af-363f4f3fd4f3" providerId="ADAL" clId="{D71DDD6F-736E-4688-97E1-3B06A5AB29FF}" dt="2022-01-30T15:37:03.617" v="1721" actId="14100"/>
        <pc:sldMkLst>
          <pc:docMk/>
          <pc:sldMk cId="4266312143" sldId="322"/>
        </pc:sldMkLst>
        <pc:spChg chg="add mod">
          <ac:chgData name="William Grey" userId="37b73424-c081-4fc2-b1af-363f4f3fd4f3" providerId="ADAL" clId="{D71DDD6F-736E-4688-97E1-3B06A5AB29FF}" dt="2022-01-29T23:54:30.543" v="28" actId="478"/>
          <ac:spMkLst>
            <pc:docMk/>
            <pc:sldMk cId="4266312143" sldId="322"/>
            <ac:spMk id="4" creationId="{7E67D6D8-96A6-43AA-A93C-ACC513894036}"/>
          </ac:spMkLst>
        </pc:spChg>
        <pc:picChg chg="del">
          <ac:chgData name="William Grey" userId="37b73424-c081-4fc2-b1af-363f4f3fd4f3" providerId="ADAL" clId="{D71DDD6F-736E-4688-97E1-3B06A5AB29FF}" dt="2022-01-29T23:54:30.543" v="28" actId="478"/>
          <ac:picMkLst>
            <pc:docMk/>
            <pc:sldMk cId="4266312143" sldId="322"/>
            <ac:picMk id="5" creationId="{B65A2849-55C4-4477-9115-8FEF1AE38C50}"/>
          </ac:picMkLst>
        </pc:picChg>
        <pc:picChg chg="del">
          <ac:chgData name="William Grey" userId="37b73424-c081-4fc2-b1af-363f4f3fd4f3" providerId="ADAL" clId="{D71DDD6F-736E-4688-97E1-3B06A5AB29FF}" dt="2022-01-29T23:54:29.353" v="27" actId="478"/>
          <ac:picMkLst>
            <pc:docMk/>
            <pc:sldMk cId="4266312143" sldId="322"/>
            <ac:picMk id="7" creationId="{7707916C-E470-4211-ADFD-434FC91C07F2}"/>
          </ac:picMkLst>
        </pc:picChg>
        <pc:picChg chg="mod">
          <ac:chgData name="William Grey" userId="37b73424-c081-4fc2-b1af-363f4f3fd4f3" providerId="ADAL" clId="{D71DDD6F-736E-4688-97E1-3B06A5AB29FF}" dt="2022-01-30T15:37:03.617" v="1721" actId="14100"/>
          <ac:picMkLst>
            <pc:docMk/>
            <pc:sldMk cId="4266312143" sldId="322"/>
            <ac:picMk id="9" creationId="{18CA8937-ADAF-408A-959C-5EDAD8893CE2}"/>
          </ac:picMkLst>
        </pc:picChg>
        <pc:picChg chg="del">
          <ac:chgData name="William Grey" userId="37b73424-c081-4fc2-b1af-363f4f3fd4f3" providerId="ADAL" clId="{D71DDD6F-736E-4688-97E1-3B06A5AB29FF}" dt="2022-01-29T23:54:26.635" v="25" actId="478"/>
          <ac:picMkLst>
            <pc:docMk/>
            <pc:sldMk cId="4266312143" sldId="322"/>
            <ac:picMk id="11" creationId="{5310E978-89F1-448F-9AC4-C2BC7C6E6B3D}"/>
          </ac:picMkLst>
        </pc:picChg>
      </pc:sldChg>
      <pc:sldChg chg="addSp delSp modSp add mod ord">
        <pc:chgData name="William Grey" userId="37b73424-c081-4fc2-b1af-363f4f3fd4f3" providerId="ADAL" clId="{D71DDD6F-736E-4688-97E1-3B06A5AB29FF}" dt="2022-01-30T15:27:59.537" v="1693"/>
        <pc:sldMkLst>
          <pc:docMk/>
          <pc:sldMk cId="1193560093" sldId="323"/>
        </pc:sldMkLst>
        <pc:spChg chg="add mod">
          <ac:chgData name="William Grey" userId="37b73424-c081-4fc2-b1af-363f4f3fd4f3" providerId="ADAL" clId="{D71DDD6F-736E-4688-97E1-3B06A5AB29FF}" dt="2022-01-29T23:54:43.845" v="33" actId="478"/>
          <ac:spMkLst>
            <pc:docMk/>
            <pc:sldMk cId="1193560093" sldId="323"/>
            <ac:spMk id="4" creationId="{38B2BD7C-93CC-42FB-B328-EB1754ACB49C}"/>
          </ac:spMkLst>
        </pc:spChg>
        <pc:picChg chg="del">
          <ac:chgData name="William Grey" userId="37b73424-c081-4fc2-b1af-363f4f3fd4f3" providerId="ADAL" clId="{D71DDD6F-736E-4688-97E1-3B06A5AB29FF}" dt="2022-01-29T23:54:43.845" v="33" actId="478"/>
          <ac:picMkLst>
            <pc:docMk/>
            <pc:sldMk cId="1193560093" sldId="323"/>
            <ac:picMk id="5" creationId="{B65A2849-55C4-4477-9115-8FEF1AE38C50}"/>
          </ac:picMkLst>
        </pc:picChg>
        <pc:picChg chg="mod">
          <ac:chgData name="William Grey" userId="37b73424-c081-4fc2-b1af-363f4f3fd4f3" providerId="ADAL" clId="{D71DDD6F-736E-4688-97E1-3B06A5AB29FF}" dt="2022-01-30T00:05:53.076" v="64"/>
          <ac:picMkLst>
            <pc:docMk/>
            <pc:sldMk cId="1193560093" sldId="323"/>
            <ac:picMk id="7" creationId="{7707916C-E470-4211-ADFD-434FC91C07F2}"/>
          </ac:picMkLst>
        </pc:picChg>
        <pc:picChg chg="del">
          <ac:chgData name="William Grey" userId="37b73424-c081-4fc2-b1af-363f4f3fd4f3" providerId="ADAL" clId="{D71DDD6F-736E-4688-97E1-3B06A5AB29FF}" dt="2022-01-29T23:54:41.286" v="31" actId="478"/>
          <ac:picMkLst>
            <pc:docMk/>
            <pc:sldMk cId="1193560093" sldId="323"/>
            <ac:picMk id="9" creationId="{18CA8937-ADAF-408A-959C-5EDAD8893CE2}"/>
          </ac:picMkLst>
        </pc:picChg>
        <pc:picChg chg="del">
          <ac:chgData name="William Grey" userId="37b73424-c081-4fc2-b1af-363f4f3fd4f3" providerId="ADAL" clId="{D71DDD6F-736E-4688-97E1-3B06A5AB29FF}" dt="2022-01-29T23:54:40.335" v="30" actId="478"/>
          <ac:picMkLst>
            <pc:docMk/>
            <pc:sldMk cId="1193560093" sldId="323"/>
            <ac:picMk id="11" creationId="{5310E978-89F1-448F-9AC4-C2BC7C6E6B3D}"/>
          </ac:picMkLst>
        </pc:picChg>
      </pc:sldChg>
      <pc:sldChg chg="modSp add del mod">
        <pc:chgData name="William Grey" userId="37b73424-c081-4fc2-b1af-363f4f3fd4f3" providerId="ADAL" clId="{D71DDD6F-736E-4688-97E1-3B06A5AB29FF}" dt="2022-01-30T09:55:28.983" v="120" actId="47"/>
        <pc:sldMkLst>
          <pc:docMk/>
          <pc:sldMk cId="4008167284" sldId="324"/>
        </pc:sldMkLst>
        <pc:spChg chg="mod">
          <ac:chgData name="William Grey" userId="37b73424-c081-4fc2-b1af-363f4f3fd4f3" providerId="ADAL" clId="{D71DDD6F-736E-4688-97E1-3B06A5AB29FF}" dt="2022-01-30T00:26:22.165" v="69" actId="27636"/>
          <ac:spMkLst>
            <pc:docMk/>
            <pc:sldMk cId="4008167284" sldId="324"/>
            <ac:spMk id="2" creationId="{00000000-0000-0000-0000-000000000000}"/>
          </ac:spMkLst>
        </pc:spChg>
      </pc:sldChg>
      <pc:sldChg chg="modSp new mod">
        <pc:chgData name="William Grey" userId="37b73424-c081-4fc2-b1af-363f4f3fd4f3" providerId="ADAL" clId="{D71DDD6F-736E-4688-97E1-3B06A5AB29FF}" dt="2022-01-30T09:53:44.468" v="112" actId="20577"/>
        <pc:sldMkLst>
          <pc:docMk/>
          <pc:sldMk cId="2327768271" sldId="325"/>
        </pc:sldMkLst>
        <pc:spChg chg="mod">
          <ac:chgData name="William Grey" userId="37b73424-c081-4fc2-b1af-363f4f3fd4f3" providerId="ADAL" clId="{D71DDD6F-736E-4688-97E1-3B06A5AB29FF}" dt="2022-01-30T09:53:09.709" v="93" actId="20577"/>
          <ac:spMkLst>
            <pc:docMk/>
            <pc:sldMk cId="2327768271" sldId="325"/>
            <ac:spMk id="2" creationId="{6C816D7D-436E-4ABD-9D7D-28DA3EE4D8AB}"/>
          </ac:spMkLst>
        </pc:spChg>
        <pc:spChg chg="mod">
          <ac:chgData name="William Grey" userId="37b73424-c081-4fc2-b1af-363f4f3fd4f3" providerId="ADAL" clId="{D71DDD6F-736E-4688-97E1-3B06A5AB29FF}" dt="2022-01-30T09:53:44.468" v="112" actId="20577"/>
          <ac:spMkLst>
            <pc:docMk/>
            <pc:sldMk cId="2327768271" sldId="325"/>
            <ac:spMk id="3" creationId="{118F2CEF-F10A-4EFA-9B26-AD40326946FD}"/>
          </ac:spMkLst>
        </pc:spChg>
      </pc:sldChg>
      <pc:sldChg chg="addSp delSp modSp new mod">
        <pc:chgData name="William Grey" userId="37b73424-c081-4fc2-b1af-363f4f3fd4f3" providerId="ADAL" clId="{D71DDD6F-736E-4688-97E1-3B06A5AB29FF}" dt="2022-01-30T09:59:34.629" v="165" actId="5793"/>
        <pc:sldMkLst>
          <pc:docMk/>
          <pc:sldMk cId="3516883395" sldId="326"/>
        </pc:sldMkLst>
        <pc:spChg chg="mod">
          <ac:chgData name="William Grey" userId="37b73424-c081-4fc2-b1af-363f4f3fd4f3" providerId="ADAL" clId="{D71DDD6F-736E-4688-97E1-3B06A5AB29FF}" dt="2022-01-30T09:56:52.257" v="134" actId="20577"/>
          <ac:spMkLst>
            <pc:docMk/>
            <pc:sldMk cId="3516883395" sldId="326"/>
            <ac:spMk id="2" creationId="{00958B6D-3F13-442B-892A-E04187DBD65A}"/>
          </ac:spMkLst>
        </pc:spChg>
        <pc:spChg chg="mod">
          <ac:chgData name="William Grey" userId="37b73424-c081-4fc2-b1af-363f4f3fd4f3" providerId="ADAL" clId="{D71DDD6F-736E-4688-97E1-3B06A5AB29FF}" dt="2022-01-30T09:59:34.629" v="165" actId="5793"/>
          <ac:spMkLst>
            <pc:docMk/>
            <pc:sldMk cId="3516883395" sldId="326"/>
            <ac:spMk id="3" creationId="{5C0A7812-0945-4ECD-8568-1304FD3F966C}"/>
          </ac:spMkLst>
        </pc:spChg>
        <pc:spChg chg="add del">
          <ac:chgData name="William Grey" userId="37b73424-c081-4fc2-b1af-363f4f3fd4f3" providerId="ADAL" clId="{D71DDD6F-736E-4688-97E1-3B06A5AB29FF}" dt="2022-01-30T09:56:32.056" v="126"/>
          <ac:spMkLst>
            <pc:docMk/>
            <pc:sldMk cId="3516883395" sldId="326"/>
            <ac:spMk id="4" creationId="{158DA2FC-7583-4ADE-9EDE-9E72C522767C}"/>
          </ac:spMkLst>
        </pc:spChg>
        <pc:spChg chg="add del">
          <ac:chgData name="William Grey" userId="37b73424-c081-4fc2-b1af-363f4f3fd4f3" providerId="ADAL" clId="{D71DDD6F-736E-4688-97E1-3B06A5AB29FF}" dt="2022-01-30T09:56:32.056" v="126"/>
          <ac:spMkLst>
            <pc:docMk/>
            <pc:sldMk cId="3516883395" sldId="326"/>
            <ac:spMk id="5" creationId="{0C9B61AF-318A-4F83-A012-0091BE316F30}"/>
          </ac:spMkLst>
        </pc:spChg>
        <pc:spChg chg="add mod">
          <ac:chgData name="William Grey" userId="37b73424-c081-4fc2-b1af-363f4f3fd4f3" providerId="ADAL" clId="{D71DDD6F-736E-4688-97E1-3B06A5AB29FF}" dt="2022-01-30T09:56:48.184" v="132" actId="21"/>
          <ac:spMkLst>
            <pc:docMk/>
            <pc:sldMk cId="3516883395" sldId="326"/>
            <ac:spMk id="7" creationId="{417947D6-F9DB-4EF5-B17D-8416EB75FA36}"/>
          </ac:spMkLst>
        </pc:spChg>
        <pc:spChg chg="add mod">
          <ac:chgData name="William Grey" userId="37b73424-c081-4fc2-b1af-363f4f3fd4f3" providerId="ADAL" clId="{D71DDD6F-736E-4688-97E1-3B06A5AB29FF}" dt="2022-01-30T09:56:59.643" v="135" actId="21"/>
          <ac:spMkLst>
            <pc:docMk/>
            <pc:sldMk cId="3516883395" sldId="326"/>
            <ac:spMk id="8" creationId="{EFEC6AFB-1965-43D3-AC8B-B13F802CEF92}"/>
          </ac:spMkLst>
        </pc:spChg>
        <pc:picChg chg="add del">
          <ac:chgData name="William Grey" userId="37b73424-c081-4fc2-b1af-363f4f3fd4f3" providerId="ADAL" clId="{D71DDD6F-736E-4688-97E1-3B06A5AB29FF}" dt="2022-01-30T09:56:32.056" v="126"/>
          <ac:picMkLst>
            <pc:docMk/>
            <pc:sldMk cId="3516883395" sldId="326"/>
            <ac:picMk id="6" creationId="{086C1F2B-B5E7-4EC7-A66C-97B2E72CC7BA}"/>
          </ac:picMkLst>
        </pc:picChg>
        <pc:picChg chg="add mod">
          <ac:chgData name="William Grey" userId="37b73424-c081-4fc2-b1af-363f4f3fd4f3" providerId="ADAL" clId="{D71DDD6F-736E-4688-97E1-3B06A5AB29FF}" dt="2022-01-30T09:59:05.850" v="162" actId="1076"/>
          <ac:picMkLst>
            <pc:docMk/>
            <pc:sldMk cId="3516883395" sldId="326"/>
            <ac:picMk id="9" creationId="{2C79D102-8B89-4EAA-AD6A-7C0EE0B661B4}"/>
          </ac:picMkLst>
        </pc:picChg>
      </pc:sldChg>
      <pc:sldChg chg="addSp delSp modSp new mod ord">
        <pc:chgData name="William Grey" userId="37b73424-c081-4fc2-b1af-363f4f3fd4f3" providerId="ADAL" clId="{D71DDD6F-736E-4688-97E1-3B06A5AB29FF}" dt="2022-01-30T10:09:54.547" v="271"/>
        <pc:sldMkLst>
          <pc:docMk/>
          <pc:sldMk cId="3341177677" sldId="327"/>
        </pc:sldMkLst>
        <pc:spChg chg="mod">
          <ac:chgData name="William Grey" userId="37b73424-c081-4fc2-b1af-363f4f3fd4f3" providerId="ADAL" clId="{D71DDD6F-736E-4688-97E1-3B06A5AB29FF}" dt="2022-01-30T09:59:47.695" v="168" actId="20577"/>
          <ac:spMkLst>
            <pc:docMk/>
            <pc:sldMk cId="3341177677" sldId="327"/>
            <ac:spMk id="2" creationId="{732707F5-73D8-4E81-B881-038363BD7A08}"/>
          </ac:spMkLst>
        </pc:spChg>
        <pc:spChg chg="del">
          <ac:chgData name="William Grey" userId="37b73424-c081-4fc2-b1af-363f4f3fd4f3" providerId="ADAL" clId="{D71DDD6F-736E-4688-97E1-3B06A5AB29FF}" dt="2022-01-30T10:00:30.563" v="170" actId="478"/>
          <ac:spMkLst>
            <pc:docMk/>
            <pc:sldMk cId="3341177677" sldId="327"/>
            <ac:spMk id="3" creationId="{FFC2DB1B-61C2-48E3-B074-E5C43F838716}"/>
          </ac:spMkLst>
        </pc:spChg>
        <pc:spChg chg="add">
          <ac:chgData name="William Grey" userId="37b73424-c081-4fc2-b1af-363f4f3fd4f3" providerId="ADAL" clId="{D71DDD6F-736E-4688-97E1-3B06A5AB29FF}" dt="2022-01-30T10:00:17.647" v="169"/>
          <ac:spMkLst>
            <pc:docMk/>
            <pc:sldMk cId="3341177677" sldId="327"/>
            <ac:spMk id="4" creationId="{E88FCD00-6E53-4C9E-A7D6-BCBAC234DCA9}"/>
          </ac:spMkLst>
        </pc:spChg>
        <pc:spChg chg="add del mod">
          <ac:chgData name="William Grey" userId="37b73424-c081-4fc2-b1af-363f4f3fd4f3" providerId="ADAL" clId="{D71DDD6F-736E-4688-97E1-3B06A5AB29FF}" dt="2022-01-30T10:00:58.126" v="172" actId="478"/>
          <ac:spMkLst>
            <pc:docMk/>
            <pc:sldMk cId="3341177677" sldId="327"/>
            <ac:spMk id="5" creationId="{0E158262-1E24-4FC1-BAA0-969E304588DC}"/>
          </ac:spMkLst>
        </pc:spChg>
        <pc:spChg chg="add mod">
          <ac:chgData name="William Grey" userId="37b73424-c081-4fc2-b1af-363f4f3fd4f3" providerId="ADAL" clId="{D71DDD6F-736E-4688-97E1-3B06A5AB29FF}" dt="2022-01-30T10:01:02.656" v="173" actId="1076"/>
          <ac:spMkLst>
            <pc:docMk/>
            <pc:sldMk cId="3341177677" sldId="327"/>
            <ac:spMk id="6" creationId="{B0B6E844-B045-4766-8909-CE9FA54DC9A3}"/>
          </ac:spMkLst>
        </pc:spChg>
        <pc:spChg chg="add mod">
          <ac:chgData name="William Grey" userId="37b73424-c081-4fc2-b1af-363f4f3fd4f3" providerId="ADAL" clId="{D71DDD6F-736E-4688-97E1-3B06A5AB29FF}" dt="2022-01-30T10:02:09.833" v="189" actId="20577"/>
          <ac:spMkLst>
            <pc:docMk/>
            <pc:sldMk cId="3341177677" sldId="327"/>
            <ac:spMk id="7" creationId="{79CC494D-3058-458A-BDE8-2D0644F7BF99}"/>
          </ac:spMkLst>
        </pc:spChg>
        <pc:spChg chg="add mod">
          <ac:chgData name="William Grey" userId="37b73424-c081-4fc2-b1af-363f4f3fd4f3" providerId="ADAL" clId="{D71DDD6F-736E-4688-97E1-3B06A5AB29FF}" dt="2022-01-30T10:02:36.547" v="190" actId="207"/>
          <ac:spMkLst>
            <pc:docMk/>
            <pc:sldMk cId="3341177677" sldId="327"/>
            <ac:spMk id="10" creationId="{2E15917B-AA9B-4419-B2C7-FDCAF5DFE3A6}"/>
          </ac:spMkLst>
        </pc:spChg>
        <pc:picChg chg="add mod">
          <ac:chgData name="William Grey" userId="37b73424-c081-4fc2-b1af-363f4f3fd4f3" providerId="ADAL" clId="{D71DDD6F-736E-4688-97E1-3B06A5AB29FF}" dt="2022-01-30T10:01:26.774" v="179" actId="1076"/>
          <ac:picMkLst>
            <pc:docMk/>
            <pc:sldMk cId="3341177677" sldId="327"/>
            <ac:picMk id="8" creationId="{7AC13CD3-29F8-409E-8DF3-59692B673085}"/>
          </ac:picMkLst>
        </pc:picChg>
        <pc:picChg chg="add mod">
          <ac:chgData name="William Grey" userId="37b73424-c081-4fc2-b1af-363f4f3fd4f3" providerId="ADAL" clId="{D71DDD6F-736E-4688-97E1-3B06A5AB29FF}" dt="2022-01-30T10:01:30.766" v="181" actId="14100"/>
          <ac:picMkLst>
            <pc:docMk/>
            <pc:sldMk cId="3341177677" sldId="327"/>
            <ac:picMk id="9" creationId="{93AFF5E7-8E60-475D-847F-8E40296EBBE4}"/>
          </ac:picMkLst>
        </pc:picChg>
      </pc:sldChg>
      <pc:sldChg chg="modSp new mod">
        <pc:chgData name="William Grey" userId="37b73424-c081-4fc2-b1af-363f4f3fd4f3" providerId="ADAL" clId="{D71DDD6F-736E-4688-97E1-3B06A5AB29FF}" dt="2022-01-30T15:00:50.683" v="855" actId="20577"/>
        <pc:sldMkLst>
          <pc:docMk/>
          <pc:sldMk cId="931342752" sldId="328"/>
        </pc:sldMkLst>
        <pc:spChg chg="mod">
          <ac:chgData name="William Grey" userId="37b73424-c081-4fc2-b1af-363f4f3fd4f3" providerId="ADAL" clId="{D71DDD6F-736E-4688-97E1-3B06A5AB29FF}" dt="2022-01-30T13:38:59.098" v="372" actId="20577"/>
          <ac:spMkLst>
            <pc:docMk/>
            <pc:sldMk cId="931342752" sldId="328"/>
            <ac:spMk id="2" creationId="{E9EDECF2-509F-4B05-9B25-EE1835089129}"/>
          </ac:spMkLst>
        </pc:spChg>
        <pc:spChg chg="mod">
          <ac:chgData name="William Grey" userId="37b73424-c081-4fc2-b1af-363f4f3fd4f3" providerId="ADAL" clId="{D71DDD6F-736E-4688-97E1-3B06A5AB29FF}" dt="2022-01-30T15:00:50.683" v="855" actId="20577"/>
          <ac:spMkLst>
            <pc:docMk/>
            <pc:sldMk cId="931342752" sldId="328"/>
            <ac:spMk id="3" creationId="{8540F562-3F3B-4153-B9C3-699E45DA048C}"/>
          </ac:spMkLst>
        </pc:spChg>
      </pc:sldChg>
      <pc:sldChg chg="modSp add mod">
        <pc:chgData name="William Grey" userId="37b73424-c081-4fc2-b1af-363f4f3fd4f3" providerId="ADAL" clId="{D71DDD6F-736E-4688-97E1-3B06A5AB29FF}" dt="2022-01-30T15:20:21.899" v="1605" actId="207"/>
        <pc:sldMkLst>
          <pc:docMk/>
          <pc:sldMk cId="3172597627" sldId="329"/>
        </pc:sldMkLst>
        <pc:spChg chg="mod">
          <ac:chgData name="William Grey" userId="37b73424-c081-4fc2-b1af-363f4f3fd4f3" providerId="ADAL" clId="{D71DDD6F-736E-4688-97E1-3B06A5AB29FF}" dt="2022-01-30T15:08:03.740" v="1162" actId="2711"/>
          <ac:spMkLst>
            <pc:docMk/>
            <pc:sldMk cId="3172597627" sldId="329"/>
            <ac:spMk id="2" creationId="{B16F393F-DCED-4C36-AC9D-C4B2BE062164}"/>
          </ac:spMkLst>
        </pc:spChg>
        <pc:spChg chg="mod">
          <ac:chgData name="William Grey" userId="37b73424-c081-4fc2-b1af-363f4f3fd4f3" providerId="ADAL" clId="{D71DDD6F-736E-4688-97E1-3B06A5AB29FF}" dt="2022-01-30T15:20:21.899" v="1605" actId="207"/>
          <ac:spMkLst>
            <pc:docMk/>
            <pc:sldMk cId="3172597627" sldId="329"/>
            <ac:spMk id="3" creationId="{8327A6B3-791C-450D-9DA3-ED05BF2F62C0}"/>
          </ac:spMkLst>
        </pc:spChg>
      </pc:sldChg>
      <pc:sldChg chg="addSp delSp modSp add mod">
        <pc:chgData name="William Grey" userId="37b73424-c081-4fc2-b1af-363f4f3fd4f3" providerId="ADAL" clId="{D71DDD6F-736E-4688-97E1-3B06A5AB29FF}" dt="2022-01-30T15:19:40.297" v="1604" actId="20577"/>
        <pc:sldMkLst>
          <pc:docMk/>
          <pc:sldMk cId="3510351159" sldId="330"/>
        </pc:sldMkLst>
        <pc:spChg chg="mod">
          <ac:chgData name="William Grey" userId="37b73424-c081-4fc2-b1af-363f4f3fd4f3" providerId="ADAL" clId="{D71DDD6F-736E-4688-97E1-3B06A5AB29FF}" dt="2022-01-30T15:08:24.090" v="1186" actId="20577"/>
          <ac:spMkLst>
            <pc:docMk/>
            <pc:sldMk cId="3510351159" sldId="330"/>
            <ac:spMk id="2" creationId="{B16F393F-DCED-4C36-AC9D-C4B2BE062164}"/>
          </ac:spMkLst>
        </pc:spChg>
        <pc:spChg chg="mod">
          <ac:chgData name="William Grey" userId="37b73424-c081-4fc2-b1af-363f4f3fd4f3" providerId="ADAL" clId="{D71DDD6F-736E-4688-97E1-3B06A5AB29FF}" dt="2022-01-30T15:19:16.625" v="1589" actId="20577"/>
          <ac:spMkLst>
            <pc:docMk/>
            <pc:sldMk cId="3510351159" sldId="330"/>
            <ac:spMk id="3" creationId="{8327A6B3-791C-450D-9DA3-ED05BF2F62C0}"/>
          </ac:spMkLst>
        </pc:spChg>
        <pc:spChg chg="add mod">
          <ac:chgData name="William Grey" userId="37b73424-c081-4fc2-b1af-363f4f3fd4f3" providerId="ADAL" clId="{D71DDD6F-736E-4688-97E1-3B06A5AB29FF}" dt="2022-01-30T15:19:40.297" v="1604" actId="20577"/>
          <ac:spMkLst>
            <pc:docMk/>
            <pc:sldMk cId="3510351159" sldId="330"/>
            <ac:spMk id="4" creationId="{2504A755-6928-4B0C-A609-D9829560B35A}"/>
          </ac:spMkLst>
        </pc:spChg>
        <pc:spChg chg="add mod">
          <ac:chgData name="William Grey" userId="37b73424-c081-4fc2-b1af-363f4f3fd4f3" providerId="ADAL" clId="{D71DDD6F-736E-4688-97E1-3B06A5AB29FF}" dt="2022-01-30T15:15:39.751" v="1486" actId="1076"/>
          <ac:spMkLst>
            <pc:docMk/>
            <pc:sldMk cId="3510351159" sldId="330"/>
            <ac:spMk id="5" creationId="{056D599F-68BC-434C-8D07-80681962ECCE}"/>
          </ac:spMkLst>
        </pc:spChg>
        <pc:spChg chg="add mod">
          <ac:chgData name="William Grey" userId="37b73424-c081-4fc2-b1af-363f4f3fd4f3" providerId="ADAL" clId="{D71DDD6F-736E-4688-97E1-3B06A5AB29FF}" dt="2022-01-30T15:18:16.933" v="1525" actId="1076"/>
          <ac:spMkLst>
            <pc:docMk/>
            <pc:sldMk cId="3510351159" sldId="330"/>
            <ac:spMk id="6" creationId="{8594F1DE-DFDF-4093-A828-99EAFD287050}"/>
          </ac:spMkLst>
        </pc:spChg>
        <pc:spChg chg="add del mod">
          <ac:chgData name="William Grey" userId="37b73424-c081-4fc2-b1af-363f4f3fd4f3" providerId="ADAL" clId="{D71DDD6F-736E-4688-97E1-3B06A5AB29FF}" dt="2022-01-30T15:12:25.789" v="1316" actId="478"/>
          <ac:spMkLst>
            <pc:docMk/>
            <pc:sldMk cId="3510351159" sldId="330"/>
            <ac:spMk id="7" creationId="{AED2D463-5C77-4C4A-8910-2151A2E18116}"/>
          </ac:spMkLst>
        </pc:spChg>
        <pc:spChg chg="add del mod">
          <ac:chgData name="William Grey" userId="37b73424-c081-4fc2-b1af-363f4f3fd4f3" providerId="ADAL" clId="{D71DDD6F-736E-4688-97E1-3B06A5AB29FF}" dt="2022-01-30T15:13:28.724" v="1337" actId="478"/>
          <ac:spMkLst>
            <pc:docMk/>
            <pc:sldMk cId="3510351159" sldId="330"/>
            <ac:spMk id="8" creationId="{5859BAF6-F7E1-4E63-AF60-55FACC92AA1A}"/>
          </ac:spMkLst>
        </pc:spChg>
        <pc:spChg chg="add del mod">
          <ac:chgData name="William Grey" userId="37b73424-c081-4fc2-b1af-363f4f3fd4f3" providerId="ADAL" clId="{D71DDD6F-736E-4688-97E1-3B06A5AB29FF}" dt="2022-01-30T15:13:03.409" v="1331" actId="1037"/>
          <ac:spMkLst>
            <pc:docMk/>
            <pc:sldMk cId="3510351159" sldId="330"/>
            <ac:spMk id="9" creationId="{9135EC84-41AD-4D22-A3F3-06043EC34F84}"/>
          </ac:spMkLst>
        </pc:spChg>
        <pc:spChg chg="add mod">
          <ac:chgData name="William Grey" userId="37b73424-c081-4fc2-b1af-363f4f3fd4f3" providerId="ADAL" clId="{D71DDD6F-736E-4688-97E1-3B06A5AB29FF}" dt="2022-01-30T15:17:41.850" v="1523" actId="20577"/>
          <ac:spMkLst>
            <pc:docMk/>
            <pc:sldMk cId="3510351159" sldId="330"/>
            <ac:spMk id="10" creationId="{FC336227-66F3-46C7-AC29-540E592DE301}"/>
          </ac:spMkLst>
        </pc:spChg>
        <pc:spChg chg="add mod">
          <ac:chgData name="William Grey" userId="37b73424-c081-4fc2-b1af-363f4f3fd4f3" providerId="ADAL" clId="{D71DDD6F-736E-4688-97E1-3B06A5AB29FF}" dt="2022-01-30T15:17:09.184" v="1518" actId="1076"/>
          <ac:spMkLst>
            <pc:docMk/>
            <pc:sldMk cId="3510351159" sldId="330"/>
            <ac:spMk id="11" creationId="{27B7A9F0-BC88-4D0A-B9F0-9D128F53BF22}"/>
          </ac:spMkLst>
        </pc:spChg>
        <pc:cxnChg chg="add mod">
          <ac:chgData name="William Grey" userId="37b73424-c081-4fc2-b1af-363f4f3fd4f3" providerId="ADAL" clId="{D71DDD6F-736E-4688-97E1-3B06A5AB29FF}" dt="2022-01-30T15:16:19.746" v="1505" actId="1582"/>
          <ac:cxnSpMkLst>
            <pc:docMk/>
            <pc:sldMk cId="3510351159" sldId="330"/>
            <ac:cxnSpMk id="13" creationId="{B4A78A7B-70E5-4BA7-A402-105E26466EB8}"/>
          </ac:cxnSpMkLst>
        </pc:cxnChg>
        <pc:cxnChg chg="add mod">
          <ac:chgData name="William Grey" userId="37b73424-c081-4fc2-b1af-363f4f3fd4f3" providerId="ADAL" clId="{D71DDD6F-736E-4688-97E1-3B06A5AB29FF}" dt="2022-01-30T15:16:31.261" v="1508" actId="14100"/>
          <ac:cxnSpMkLst>
            <pc:docMk/>
            <pc:sldMk cId="3510351159" sldId="330"/>
            <ac:cxnSpMk id="14" creationId="{238CEE23-2579-4D8B-90AD-2E65E153A3BB}"/>
          </ac:cxnSpMkLst>
        </pc:cxnChg>
        <pc:cxnChg chg="add mod">
          <ac:chgData name="William Grey" userId="37b73424-c081-4fc2-b1af-363f4f3fd4f3" providerId="ADAL" clId="{D71DDD6F-736E-4688-97E1-3B06A5AB29FF}" dt="2022-01-30T15:17:15.462" v="1521" actId="14100"/>
          <ac:cxnSpMkLst>
            <pc:docMk/>
            <pc:sldMk cId="3510351159" sldId="330"/>
            <ac:cxnSpMk id="17" creationId="{60DF9768-D65B-4DAC-AE6E-8EDD2C31A788}"/>
          </ac:cxnSpMkLst>
        </pc:cxnChg>
        <pc:cxnChg chg="add mod">
          <ac:chgData name="William Grey" userId="37b73424-c081-4fc2-b1af-363f4f3fd4f3" providerId="ADAL" clId="{D71DDD6F-736E-4688-97E1-3B06A5AB29FF}" dt="2022-01-30T15:17:12.619" v="1520" actId="14100"/>
          <ac:cxnSpMkLst>
            <pc:docMk/>
            <pc:sldMk cId="3510351159" sldId="330"/>
            <ac:cxnSpMk id="19" creationId="{026DECC3-A7A5-4A9C-8C9A-526D33626A63}"/>
          </ac:cxnSpMkLst>
        </pc:cxnChg>
      </pc:sldChg>
    </pc:docChg>
  </pc:docChgLst>
  <pc:docChgLst>
    <pc:chgData name="William Grey" userId="37b73424-c081-4fc2-b1af-363f4f3fd4f3" providerId="ADAL" clId="{C3224905-3EBE-4735-9286-5BA9F023FA28}"/>
    <pc:docChg chg="addSld modSld">
      <pc:chgData name="William Grey" userId="37b73424-c081-4fc2-b1af-363f4f3fd4f3" providerId="ADAL" clId="{C3224905-3EBE-4735-9286-5BA9F023FA28}" dt="2022-03-21T08:59:41.252" v="0"/>
      <pc:docMkLst>
        <pc:docMk/>
      </pc:docMkLst>
      <pc:sldChg chg="add">
        <pc:chgData name="William Grey" userId="37b73424-c081-4fc2-b1af-363f4f3fd4f3" providerId="ADAL" clId="{C3224905-3EBE-4735-9286-5BA9F023FA28}" dt="2022-03-21T08:59:41.252" v="0"/>
        <pc:sldMkLst>
          <pc:docMk/>
          <pc:sldMk cId="1373759939" sldId="289"/>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F1B51C-75D2-44AC-A204-88377C85567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8CECF-B53F-4520-BB05-AC3757890C3F}" type="slidenum">
              <a:rPr lang="en-GB" smtClean="0"/>
              <a:t>‹#›</a:t>
            </a:fld>
            <a:endParaRPr lang="en-GB"/>
          </a:p>
        </p:txBody>
      </p:sp>
      <p:sp>
        <p:nvSpPr>
          <p:cNvPr id="9" name="Rectangle 8">
            <a:extLst>
              <a:ext uri="{FF2B5EF4-FFF2-40B4-BE49-F238E27FC236}">
                <a16:creationId xmlns:a16="http://schemas.microsoft.com/office/drawing/2014/main" id="{22C0E1A9-697F-4782-9B16-760053D04580}"/>
              </a:ext>
            </a:extLst>
          </p:cNvPr>
          <p:cNvSpPr/>
          <p:nvPr userDrawn="1"/>
        </p:nvSpPr>
        <p:spPr>
          <a:xfrm>
            <a:off x="-1" y="307976"/>
            <a:ext cx="10182225" cy="57149"/>
          </a:xfrm>
          <a:prstGeom prst="rect">
            <a:avLst/>
          </a:prstGeom>
          <a:solidFill>
            <a:srgbClr val="92D05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E77166F-833C-B3BE-5E78-8D3D8A0296FE}"/>
              </a:ext>
            </a:extLst>
          </p:cNvPr>
          <p:cNvPicPr>
            <a:picLocks noChangeAspect="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spTree>
    <p:extLst>
      <p:ext uri="{BB962C8B-B14F-4D97-AF65-F5344CB8AC3E}">
        <p14:creationId xmlns:p14="http://schemas.microsoft.com/office/powerpoint/2010/main" val="428667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F1B51C-75D2-44AC-A204-88377C85567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8CECF-B53F-4520-BB05-AC3757890C3F}" type="slidenum">
              <a:rPr lang="en-GB" smtClean="0"/>
              <a:t>‹#›</a:t>
            </a:fld>
            <a:endParaRPr lang="en-GB"/>
          </a:p>
        </p:txBody>
      </p:sp>
    </p:spTree>
    <p:extLst>
      <p:ext uri="{BB962C8B-B14F-4D97-AF65-F5344CB8AC3E}">
        <p14:creationId xmlns:p14="http://schemas.microsoft.com/office/powerpoint/2010/main" val="120371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F1B51C-75D2-44AC-A204-88377C85567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8CECF-B53F-4520-BB05-AC3757890C3F}" type="slidenum">
              <a:rPr lang="en-GB" smtClean="0"/>
              <a:t>‹#›</a:t>
            </a:fld>
            <a:endParaRPr lang="en-GB"/>
          </a:p>
        </p:txBody>
      </p:sp>
    </p:spTree>
    <p:extLst>
      <p:ext uri="{BB962C8B-B14F-4D97-AF65-F5344CB8AC3E}">
        <p14:creationId xmlns:p14="http://schemas.microsoft.com/office/powerpoint/2010/main" val="321557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8672" y="71528"/>
            <a:ext cx="10515600" cy="662781"/>
          </a:xfrm>
        </p:spPr>
        <p:txBody>
          <a:bodyPr/>
          <a:lstStyle/>
          <a:p>
            <a:r>
              <a:rPr lang="en-US"/>
              <a:t>Click to edit Master title style</a:t>
            </a:r>
            <a:endParaRPr lang="en-GB"/>
          </a:p>
        </p:txBody>
      </p:sp>
      <p:sp>
        <p:nvSpPr>
          <p:cNvPr id="3" name="Content Placeholder 2"/>
          <p:cNvSpPr>
            <a:spLocks noGrp="1"/>
          </p:cNvSpPr>
          <p:nvPr>
            <p:ph idx="1"/>
          </p:nvPr>
        </p:nvSpPr>
        <p:spPr>
          <a:xfrm>
            <a:off x="838200" y="185313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F1B51C-75D2-44AC-A204-88377C85567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8CECF-B53F-4520-BB05-AC3757890C3F}" type="slidenum">
              <a:rPr lang="en-GB" smtClean="0"/>
              <a:t>‹#›</a:t>
            </a:fld>
            <a:endParaRPr lang="en-GB"/>
          </a:p>
        </p:txBody>
      </p:sp>
      <p:sp>
        <p:nvSpPr>
          <p:cNvPr id="7" name="Rectangle 6">
            <a:extLst>
              <a:ext uri="{FF2B5EF4-FFF2-40B4-BE49-F238E27FC236}">
                <a16:creationId xmlns:a16="http://schemas.microsoft.com/office/drawing/2014/main" id="{3D71B5E4-40D2-4804-9D37-D881D05E5EF4}"/>
              </a:ext>
            </a:extLst>
          </p:cNvPr>
          <p:cNvSpPr/>
          <p:nvPr userDrawn="1"/>
        </p:nvSpPr>
        <p:spPr>
          <a:xfrm>
            <a:off x="0" y="734309"/>
            <a:ext cx="10182225" cy="57149"/>
          </a:xfrm>
          <a:prstGeom prst="rect">
            <a:avLst/>
          </a:prstGeom>
          <a:solidFill>
            <a:srgbClr val="92D05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743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F1B51C-75D2-44AC-A204-88377C855671}" type="datetimeFigureOut">
              <a:rPr lang="en-GB" smtClean="0"/>
              <a:t>24/03/2025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58CECF-B53F-4520-BB05-AC3757890C3F}" type="slidenum">
              <a:rPr lang="en-GB" smtClean="0"/>
              <a:t>‹#›</a:t>
            </a:fld>
            <a:endParaRPr lang="en-GB"/>
          </a:p>
        </p:txBody>
      </p:sp>
    </p:spTree>
    <p:extLst>
      <p:ext uri="{BB962C8B-B14F-4D97-AF65-F5344CB8AC3E}">
        <p14:creationId xmlns:p14="http://schemas.microsoft.com/office/powerpoint/2010/main" val="6574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Clickto</a:t>
            </a:r>
            <a:r>
              <a:rPr lang="en-US" dirty="0"/>
              <a:t>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F1B51C-75D2-44AC-A204-88377C855671}" type="datetimeFigureOut">
              <a:rPr lang="en-GB" smtClean="0"/>
              <a:t>24/03/2025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58CECF-B53F-4520-BB05-AC3757890C3F}" type="slidenum">
              <a:rPr lang="en-GB" smtClean="0"/>
              <a:t>‹#›</a:t>
            </a:fld>
            <a:endParaRPr lang="en-GB"/>
          </a:p>
        </p:txBody>
      </p:sp>
    </p:spTree>
    <p:extLst>
      <p:ext uri="{BB962C8B-B14F-4D97-AF65-F5344CB8AC3E}">
        <p14:creationId xmlns:p14="http://schemas.microsoft.com/office/powerpoint/2010/main" val="266260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F1B51C-75D2-44AC-A204-88377C855671}" type="datetimeFigureOut">
              <a:rPr lang="en-GB" smtClean="0"/>
              <a:t>24/03/2025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58CECF-B53F-4520-BB05-AC3757890C3F}" type="slidenum">
              <a:rPr lang="en-GB" smtClean="0"/>
              <a:t>‹#›</a:t>
            </a:fld>
            <a:endParaRPr lang="en-GB"/>
          </a:p>
        </p:txBody>
      </p:sp>
    </p:spTree>
    <p:extLst>
      <p:ext uri="{BB962C8B-B14F-4D97-AF65-F5344CB8AC3E}">
        <p14:creationId xmlns:p14="http://schemas.microsoft.com/office/powerpoint/2010/main" val="21231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F1B51C-75D2-44AC-A204-88377C855671}" type="datetimeFigureOut">
              <a:rPr lang="en-GB" smtClean="0"/>
              <a:t>24/03/2025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58CECF-B53F-4520-BB05-AC3757890C3F}" type="slidenum">
              <a:rPr lang="en-GB" smtClean="0"/>
              <a:t>‹#›</a:t>
            </a:fld>
            <a:endParaRPr lang="en-GB"/>
          </a:p>
        </p:txBody>
      </p:sp>
    </p:spTree>
    <p:extLst>
      <p:ext uri="{BB962C8B-B14F-4D97-AF65-F5344CB8AC3E}">
        <p14:creationId xmlns:p14="http://schemas.microsoft.com/office/powerpoint/2010/main" val="68512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1B51C-75D2-44AC-A204-88377C855671}" type="datetimeFigureOut">
              <a:rPr lang="en-GB" smtClean="0"/>
              <a:t>24/03/2025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58CECF-B53F-4520-BB05-AC3757890C3F}" type="slidenum">
              <a:rPr lang="en-GB" smtClean="0"/>
              <a:t>‹#›</a:t>
            </a:fld>
            <a:endParaRPr lang="en-GB"/>
          </a:p>
        </p:txBody>
      </p:sp>
    </p:spTree>
    <p:extLst>
      <p:ext uri="{BB962C8B-B14F-4D97-AF65-F5344CB8AC3E}">
        <p14:creationId xmlns:p14="http://schemas.microsoft.com/office/powerpoint/2010/main" val="99581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1B51C-75D2-44AC-A204-88377C855671}" type="datetimeFigureOut">
              <a:rPr lang="en-GB" smtClean="0"/>
              <a:t>24/03/2025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58CECF-B53F-4520-BB05-AC3757890C3F}" type="slidenum">
              <a:rPr lang="en-GB" smtClean="0"/>
              <a:t>‹#›</a:t>
            </a:fld>
            <a:endParaRPr lang="en-GB"/>
          </a:p>
        </p:txBody>
      </p:sp>
    </p:spTree>
    <p:extLst>
      <p:ext uri="{BB962C8B-B14F-4D97-AF65-F5344CB8AC3E}">
        <p14:creationId xmlns:p14="http://schemas.microsoft.com/office/powerpoint/2010/main" val="192225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1B51C-75D2-44AC-A204-88377C855671}" type="datetimeFigureOut">
              <a:rPr lang="en-GB" smtClean="0"/>
              <a:t>24/03/2025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58CECF-B53F-4520-BB05-AC3757890C3F}" type="slidenum">
              <a:rPr lang="en-GB" smtClean="0"/>
              <a:t>‹#›</a:t>
            </a:fld>
            <a:endParaRPr lang="en-GB"/>
          </a:p>
        </p:txBody>
      </p:sp>
    </p:spTree>
    <p:extLst>
      <p:ext uri="{BB962C8B-B14F-4D97-AF65-F5344CB8AC3E}">
        <p14:creationId xmlns:p14="http://schemas.microsoft.com/office/powerpoint/2010/main" val="344957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exampaperspractice.co.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1B51C-75D2-44AC-A204-88377C855671}" type="datetimeFigureOut">
              <a:rPr lang="en-GB" smtClean="0"/>
              <a:t>24/03/2025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8CECF-B53F-4520-BB05-AC3757890C3F}" type="slidenum">
              <a:rPr lang="en-GB" smtClean="0"/>
              <a:t>‹#›</a:t>
            </a:fld>
            <a:endParaRPr lang="en-GB"/>
          </a:p>
        </p:txBody>
      </p:sp>
      <p:sp>
        <p:nvSpPr>
          <p:cNvPr id="12" name="Rectangle 11">
            <a:extLst>
              <a:ext uri="{FF2B5EF4-FFF2-40B4-BE49-F238E27FC236}">
                <a16:creationId xmlns:a16="http://schemas.microsoft.com/office/drawing/2014/main" id="{960C5A07-ECA1-4401-BA23-B8332B2C7288}"/>
              </a:ext>
            </a:extLst>
          </p:cNvPr>
          <p:cNvSpPr/>
          <p:nvPr userDrawn="1"/>
        </p:nvSpPr>
        <p:spPr>
          <a:xfrm>
            <a:off x="0" y="6550024"/>
            <a:ext cx="12192000" cy="307977"/>
          </a:xfrm>
          <a:prstGeom prst="rect">
            <a:avLst/>
          </a:prstGeom>
          <a:solidFill>
            <a:srgbClr val="92D05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16B3D866-0061-0360-75EB-A8179E840578}"/>
              </a:ext>
            </a:extLst>
          </p:cNvPr>
          <p:cNvPicPr>
            <a:picLocks noChangeAspect="1"/>
          </p:cNvPicPr>
          <p:nvPr userDrawn="1"/>
        </p:nvPicPr>
        <p:blipFill>
          <a:blip r:embed="rId13"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14" name="Footer Placeholder 2">
            <a:extLst>
              <a:ext uri="{FF2B5EF4-FFF2-40B4-BE49-F238E27FC236}">
                <a16:creationId xmlns:a16="http://schemas.microsoft.com/office/drawing/2014/main" id="{3883ACF1-B903-0B71-9D70-3CA8AC4E1795}"/>
              </a:ext>
            </a:extLst>
          </p:cNvPr>
          <p:cNvSpPr txBox="1">
            <a:spLocks/>
          </p:cNvSpPr>
          <p:nvPr userDrawn="1"/>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7665DB4-23C9-5141-5926-E3543A334CE3}"/>
              </a:ext>
            </a:extLst>
          </p:cNvPr>
          <p:cNvSpPr txBox="1"/>
          <p:nvPr userDrawn="1"/>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11" name="Picture 10">
            <a:extLst>
              <a:ext uri="{FF2B5EF4-FFF2-40B4-BE49-F238E27FC236}">
                <a16:creationId xmlns:a16="http://schemas.microsoft.com/office/drawing/2014/main" id="{4BD090B0-BBAE-EF3F-C276-4B4665442AB8}"/>
              </a:ext>
            </a:extLst>
          </p:cNvPr>
          <p:cNvPicPr>
            <a:picLocks noChangeAspect="1"/>
          </p:cNvPicPr>
          <p:nvPr userDrawn="1"/>
        </p:nvPicPr>
        <p:blipFill>
          <a:blip r:embed="rId1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spTree>
    <p:extLst>
      <p:ext uri="{BB962C8B-B14F-4D97-AF65-F5344CB8AC3E}">
        <p14:creationId xmlns:p14="http://schemas.microsoft.com/office/powerpoint/2010/main" val="33404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xampaperspractice.co.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youtu.be/H2t8IeVTjtI" TargetMode="Externa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1-output.py" TargetMode="Externa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youtu.be/0JCSeLL4YN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1-poem-invictus.p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1-poem-invictus.p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xampaperspractice.co.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1-poem-dreams.p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correct-the-mistake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youtu.be/nfz5-VBVsBk" TargetMode="Externa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71A6-8641-45B6-8906-CBE7FA7C45ED}"/>
              </a:ext>
            </a:extLst>
          </p:cNvPr>
          <p:cNvSpPr>
            <a:spLocks noGrp="1"/>
          </p:cNvSpPr>
          <p:nvPr>
            <p:ph type="title"/>
          </p:nvPr>
        </p:nvSpPr>
        <p:spPr/>
        <p:txBody>
          <a:bodyPr>
            <a:normAutofit fontScale="90000"/>
          </a:bodyPr>
          <a:lstStyle/>
          <a:p>
            <a:r>
              <a:rPr lang="en-GB" dirty="0"/>
              <a:t>In pairs, predict what the following code is doing</a:t>
            </a:r>
          </a:p>
        </p:txBody>
      </p:sp>
      <p:sp>
        <p:nvSpPr>
          <p:cNvPr id="3" name="Content Placeholder 2">
            <a:extLst>
              <a:ext uri="{FF2B5EF4-FFF2-40B4-BE49-F238E27FC236}">
                <a16:creationId xmlns:a16="http://schemas.microsoft.com/office/drawing/2014/main" id="{0FFF8A00-3463-4DDB-B32B-609C72A965BA}"/>
              </a:ext>
            </a:extLst>
          </p:cNvPr>
          <p:cNvSpPr>
            <a:spLocks noGrp="1"/>
          </p:cNvSpPr>
          <p:nvPr>
            <p:ph idx="1"/>
          </p:nvPr>
        </p:nvSpPr>
        <p:spPr/>
        <p:txBody>
          <a:bodyPr/>
          <a:lstStyle/>
          <a:p>
            <a:pPr marL="0" indent="0">
              <a:buNone/>
            </a:pPr>
            <a:endParaRPr lang="en-GB" dirty="0">
              <a:latin typeface="Courier New" panose="02070309020205020404" pitchFamily="49" charset="0"/>
              <a:cs typeface="Courier New" panose="02070309020205020404" pitchFamily="49" charset="0"/>
            </a:endParaRPr>
          </a:p>
          <a:p>
            <a:pPr marL="0" indent="0">
              <a:buNone/>
            </a:pPr>
            <a:endParaRPr lang="en-GB" dirty="0">
              <a:latin typeface="Courier New" panose="02070309020205020404" pitchFamily="49" charset="0"/>
              <a:cs typeface="Courier New" panose="02070309020205020404" pitchFamily="49" charset="0"/>
            </a:endParaRPr>
          </a:p>
        </p:txBody>
      </p:sp>
      <p:graphicFrame>
        <p:nvGraphicFramePr>
          <p:cNvPr id="4" name="Table 4">
            <a:extLst>
              <a:ext uri="{FF2B5EF4-FFF2-40B4-BE49-F238E27FC236}">
                <a16:creationId xmlns:a16="http://schemas.microsoft.com/office/drawing/2014/main" id="{480DC220-9185-4647-81D6-B6F6A997826A}"/>
              </a:ext>
            </a:extLst>
          </p:cNvPr>
          <p:cNvGraphicFramePr>
            <a:graphicFrameLocks noGrp="1"/>
          </p:cNvGraphicFramePr>
          <p:nvPr/>
        </p:nvGraphicFramePr>
        <p:xfrm>
          <a:off x="600765" y="1529444"/>
          <a:ext cx="7483061" cy="2499360"/>
        </p:xfrm>
        <a:graphic>
          <a:graphicData uri="http://schemas.openxmlformats.org/drawingml/2006/table">
            <a:tbl>
              <a:tblPr firstRow="1" bandRow="1">
                <a:tableStyleId>{E8B1032C-EA38-4F05-BA0D-38AFFFC7BED3}</a:tableStyleId>
              </a:tblPr>
              <a:tblGrid>
                <a:gridCol w="618165">
                  <a:extLst>
                    <a:ext uri="{9D8B030D-6E8A-4147-A177-3AD203B41FA5}">
                      <a16:colId xmlns:a16="http://schemas.microsoft.com/office/drawing/2014/main" val="3360825260"/>
                    </a:ext>
                  </a:extLst>
                </a:gridCol>
                <a:gridCol w="6864896">
                  <a:extLst>
                    <a:ext uri="{9D8B030D-6E8A-4147-A177-3AD203B41FA5}">
                      <a16:colId xmlns:a16="http://schemas.microsoft.com/office/drawing/2014/main" val="958494061"/>
                    </a:ext>
                  </a:extLst>
                </a:gridCol>
              </a:tblGrid>
              <a:tr h="370840">
                <a:tc>
                  <a:txBody>
                    <a:bodyPr/>
                    <a:lstStyle/>
                    <a:p>
                      <a:r>
                        <a:rPr lang="en-GB" sz="2800" dirty="0"/>
                        <a:t>1</a:t>
                      </a:r>
                    </a:p>
                    <a:p>
                      <a:r>
                        <a:rPr lang="en-GB" sz="2800" dirty="0"/>
                        <a:t>2</a:t>
                      </a:r>
                    </a:p>
                    <a:p>
                      <a:r>
                        <a:rPr lang="en-GB" sz="2800" dirty="0"/>
                        <a:t>3</a:t>
                      </a:r>
                    </a:p>
                    <a:p>
                      <a:r>
                        <a:rPr lang="en-GB" sz="2800" dirty="0"/>
                        <a:t>4</a:t>
                      </a:r>
                    </a:p>
                    <a:p>
                      <a:r>
                        <a:rPr lang="en-GB" sz="2800" dirty="0"/>
                        <a:t>5</a:t>
                      </a:r>
                    </a:p>
                  </a:txBody>
                  <a:tcPr/>
                </a:tc>
                <a:tc>
                  <a:txBody>
                    <a:bodyPr/>
                    <a:lstStyle/>
                    <a:p>
                      <a:pPr marL="0" indent="0">
                        <a:buNone/>
                      </a:pPr>
                      <a:r>
                        <a:rPr lang="en-GB" sz="2800" b="0" dirty="0">
                          <a:latin typeface="Courier New" panose="02070309020205020404" pitchFamily="49" charset="0"/>
                          <a:cs typeface="Courier New" panose="02070309020205020404" pitchFamily="49" charset="0"/>
                        </a:rPr>
                        <a:t>name=“Fred Flintstone”</a:t>
                      </a:r>
                    </a:p>
                    <a:p>
                      <a:pPr marL="0" indent="0">
                        <a:buNone/>
                      </a:pPr>
                      <a:r>
                        <a:rPr lang="en-GB" sz="2800" b="0" dirty="0">
                          <a:latin typeface="Courier New" panose="02070309020205020404" pitchFamily="49" charset="0"/>
                          <a:cs typeface="Courier New" panose="02070309020205020404" pitchFamily="49" charset="0"/>
                        </a:rPr>
                        <a:t>print(“</a:t>
                      </a:r>
                      <a:r>
                        <a:rPr lang="en-GB" sz="2800" b="0" dirty="0" err="1">
                          <a:latin typeface="Courier New" panose="02070309020205020404" pitchFamily="49" charset="0"/>
                          <a:cs typeface="Courier New" panose="02070309020205020404" pitchFamily="49" charset="0"/>
                        </a:rPr>
                        <a:t>Hello”,name</a:t>
                      </a:r>
                      <a:r>
                        <a:rPr lang="en-GB" sz="2800" b="0" dirty="0">
                          <a:latin typeface="Courier New" panose="02070309020205020404" pitchFamily="49" charset="0"/>
                          <a:cs typeface="Courier New" panose="02070309020205020404" pitchFamily="49" charset="0"/>
                        </a:rPr>
                        <a:t>)</a:t>
                      </a:r>
                    </a:p>
                    <a:p>
                      <a:pPr marL="0" indent="0">
                        <a:buNone/>
                      </a:pPr>
                      <a:r>
                        <a:rPr lang="en-GB" sz="2800" b="0" dirty="0">
                          <a:latin typeface="Courier New" panose="02070309020205020404" pitchFamily="49" charset="0"/>
                          <a:cs typeface="Courier New" panose="02070309020205020404" pitchFamily="49" charset="0"/>
                        </a:rPr>
                        <a:t>print()</a:t>
                      </a:r>
                    </a:p>
                    <a:p>
                      <a:pPr marL="0" indent="0">
                        <a:buNone/>
                      </a:pPr>
                      <a:r>
                        <a:rPr lang="en-GB" sz="2800" b="0" dirty="0">
                          <a:latin typeface="Courier New" panose="02070309020205020404" pitchFamily="49" charset="0"/>
                          <a:cs typeface="Courier New" panose="02070309020205020404" pitchFamily="49" charset="0"/>
                        </a:rPr>
                        <a:t>print(“I hope you are well”)</a:t>
                      </a:r>
                    </a:p>
                    <a:p>
                      <a:pPr marL="0" indent="0">
                        <a:buNone/>
                      </a:pPr>
                      <a:r>
                        <a:rPr lang="en-GB" sz="2800" b="0" dirty="0">
                          <a:latin typeface="Courier New" panose="02070309020205020404" pitchFamily="49" charset="0"/>
                          <a:cs typeface="Courier New" panose="02070309020205020404" pitchFamily="49" charset="0"/>
                        </a:rPr>
                        <a:t>print(“Goodbye”)</a:t>
                      </a:r>
                    </a:p>
                    <a:p>
                      <a:endParaRPr lang="en-GB" dirty="0"/>
                    </a:p>
                  </a:txBody>
                  <a:tcPr/>
                </a:tc>
                <a:extLst>
                  <a:ext uri="{0D108BD9-81ED-4DB2-BD59-A6C34878D82A}">
                    <a16:rowId xmlns:a16="http://schemas.microsoft.com/office/drawing/2014/main" val="585859225"/>
                  </a:ext>
                </a:extLst>
              </a:tr>
            </a:tbl>
          </a:graphicData>
        </a:graphic>
      </p:graphicFrame>
      <p:sp>
        <p:nvSpPr>
          <p:cNvPr id="7" name="Footer Placeholder 2">
            <a:extLst>
              <a:ext uri="{FF2B5EF4-FFF2-40B4-BE49-F238E27FC236}">
                <a16:creationId xmlns:a16="http://schemas.microsoft.com/office/drawing/2014/main" id="{8B43C346-F3A9-3E30-4A51-1607A849AE8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80A2DBF-C0BB-E9CB-25E7-65D250A7385E}"/>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3740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07F5-73D8-4E81-B881-038363BD7A08}"/>
              </a:ext>
            </a:extLst>
          </p:cNvPr>
          <p:cNvSpPr>
            <a:spLocks noGrp="1"/>
          </p:cNvSpPr>
          <p:nvPr>
            <p:ph type="title"/>
          </p:nvPr>
        </p:nvSpPr>
        <p:spPr/>
        <p:txBody>
          <a:bodyPr>
            <a:normAutofit fontScale="90000"/>
          </a:bodyPr>
          <a:lstStyle/>
          <a:p>
            <a:r>
              <a:rPr lang="en-US" dirty="0">
                <a:latin typeface="Calibri"/>
              </a:rPr>
              <a:t>Writing your first program</a:t>
            </a:r>
            <a:endParaRPr lang="en-GB" dirty="0"/>
          </a:p>
        </p:txBody>
      </p:sp>
      <p:sp>
        <p:nvSpPr>
          <p:cNvPr id="4" name="TextShape 2">
            <a:extLst>
              <a:ext uri="{FF2B5EF4-FFF2-40B4-BE49-F238E27FC236}">
                <a16:creationId xmlns:a16="http://schemas.microsoft.com/office/drawing/2014/main" id="{E88FCD00-6E53-4C9E-A7D6-BCBAC234DCA9}"/>
              </a:ext>
            </a:extLst>
          </p:cNvPr>
          <p:cNvSpPr txBox="1"/>
          <p:nvPr/>
        </p:nvSpPr>
        <p:spPr>
          <a:xfrm>
            <a:off x="1981200" y="1600200"/>
            <a:ext cx="8229240" cy="4525560"/>
          </a:xfrm>
          <a:prstGeom prst="rect">
            <a:avLst/>
          </a:prstGeom>
        </p:spPr>
        <p:txBody>
          <a:bodyPr/>
          <a:lstStyle/>
          <a:p>
            <a:pPr>
              <a:lnSpc>
                <a:spcPct val="100000"/>
              </a:lnSpc>
              <a:buFont typeface="Arial"/>
              <a:buChar char="•"/>
            </a:pPr>
            <a:endParaRPr/>
          </a:p>
        </p:txBody>
      </p:sp>
      <p:sp>
        <p:nvSpPr>
          <p:cNvPr id="6" name="TextShape 2">
            <a:extLst>
              <a:ext uri="{FF2B5EF4-FFF2-40B4-BE49-F238E27FC236}">
                <a16:creationId xmlns:a16="http://schemas.microsoft.com/office/drawing/2014/main" id="{B0B6E844-B045-4766-8909-CE9FA54DC9A3}"/>
              </a:ext>
            </a:extLst>
          </p:cNvPr>
          <p:cNvSpPr txBox="1"/>
          <p:nvPr/>
        </p:nvSpPr>
        <p:spPr>
          <a:xfrm>
            <a:off x="422974" y="1438453"/>
            <a:ext cx="5283559" cy="2558795"/>
          </a:xfrm>
          <a:prstGeom prst="rect">
            <a:avLst/>
          </a:prstGeom>
        </p:spPr>
        <p:txBody>
          <a:bodyPr/>
          <a:lstStyle/>
          <a:p>
            <a:pPr>
              <a:lnSpc>
                <a:spcPct val="100000"/>
              </a:lnSpc>
            </a:pPr>
            <a:r>
              <a:rPr lang="en-GB" sz="2000" dirty="0">
                <a:solidFill>
                  <a:srgbClr val="000000"/>
                </a:solidFill>
                <a:latin typeface="Calibri"/>
              </a:rPr>
              <a:t>1) In the Python shell go to </a:t>
            </a:r>
            <a:r>
              <a:rPr lang="en-GB" sz="2000" i="1" dirty="0">
                <a:solidFill>
                  <a:srgbClr val="000000"/>
                </a:solidFill>
                <a:latin typeface="Calibri"/>
              </a:rPr>
              <a:t>File | New Window</a:t>
            </a:r>
            <a:endParaRPr lang="en-GB" sz="2000" dirty="0">
              <a:solidFill>
                <a:srgbClr val="000000"/>
              </a:solidFill>
              <a:latin typeface="Calibri"/>
            </a:endParaRPr>
          </a:p>
          <a:p>
            <a:pPr>
              <a:lnSpc>
                <a:spcPct val="100000"/>
              </a:lnSpc>
            </a:pPr>
            <a:endParaRPr lang="en-GB" sz="2000" dirty="0">
              <a:solidFill>
                <a:srgbClr val="000000"/>
              </a:solidFill>
              <a:latin typeface="Calibri"/>
            </a:endParaRPr>
          </a:p>
          <a:p>
            <a:pPr>
              <a:lnSpc>
                <a:spcPct val="100000"/>
              </a:lnSpc>
            </a:pPr>
            <a:r>
              <a:rPr lang="en-GB" sz="2000" dirty="0">
                <a:solidFill>
                  <a:srgbClr val="000000"/>
                </a:solidFill>
                <a:latin typeface="Calibri"/>
              </a:rPr>
              <a:t>  </a:t>
            </a:r>
          </a:p>
          <a:p>
            <a:pPr>
              <a:lnSpc>
                <a:spcPct val="100000"/>
              </a:lnSpc>
            </a:pPr>
            <a:endParaRPr lang="en-GB" sz="2000" dirty="0">
              <a:solidFill>
                <a:srgbClr val="000000"/>
              </a:solidFill>
              <a:latin typeface="Calibri"/>
            </a:endParaRPr>
          </a:p>
          <a:p>
            <a:pPr>
              <a:lnSpc>
                <a:spcPct val="100000"/>
              </a:lnSpc>
            </a:pPr>
            <a:endParaRPr lang="en-GB" sz="2000" dirty="0">
              <a:solidFill>
                <a:srgbClr val="000000"/>
              </a:solidFill>
              <a:latin typeface="Calibri"/>
            </a:endParaRPr>
          </a:p>
          <a:p>
            <a:pPr>
              <a:lnSpc>
                <a:spcPct val="100000"/>
              </a:lnSpc>
            </a:pPr>
            <a:endParaRPr lang="en-GB" sz="2000" dirty="0">
              <a:solidFill>
                <a:srgbClr val="000000"/>
              </a:solidFill>
              <a:latin typeface="Calibri"/>
            </a:endParaRPr>
          </a:p>
          <a:p>
            <a:pPr>
              <a:lnSpc>
                <a:spcPct val="100000"/>
              </a:lnSpc>
            </a:pPr>
            <a:endParaRPr lang="en-GB" sz="2000" dirty="0">
              <a:solidFill>
                <a:srgbClr val="000000"/>
              </a:solidFill>
              <a:latin typeface="Calibri"/>
            </a:endParaRPr>
          </a:p>
          <a:p>
            <a:pPr>
              <a:lnSpc>
                <a:spcPct val="100000"/>
              </a:lnSpc>
            </a:pPr>
            <a:endParaRPr lang="en-GB" sz="3200" dirty="0">
              <a:solidFill>
                <a:srgbClr val="000000"/>
              </a:solidFill>
              <a:latin typeface="Calibri"/>
            </a:endParaRPr>
          </a:p>
          <a:p>
            <a:pPr>
              <a:lnSpc>
                <a:spcPct val="100000"/>
              </a:lnSpc>
            </a:pPr>
            <a:endParaRPr dirty="0"/>
          </a:p>
        </p:txBody>
      </p:sp>
      <p:sp>
        <p:nvSpPr>
          <p:cNvPr id="7" name="Rectangle 6">
            <a:extLst>
              <a:ext uri="{FF2B5EF4-FFF2-40B4-BE49-F238E27FC236}">
                <a16:creationId xmlns:a16="http://schemas.microsoft.com/office/drawing/2014/main" id="{79CC494D-3058-458A-BDE8-2D0644F7BF99}"/>
              </a:ext>
            </a:extLst>
          </p:cNvPr>
          <p:cNvSpPr/>
          <p:nvPr/>
        </p:nvSpPr>
        <p:spPr>
          <a:xfrm>
            <a:off x="5970727" y="1472052"/>
            <a:ext cx="5949871" cy="1754326"/>
          </a:xfrm>
          <a:prstGeom prst="rect">
            <a:avLst/>
          </a:prstGeom>
        </p:spPr>
        <p:txBody>
          <a:bodyPr wrap="square">
            <a:spAutoFit/>
          </a:bodyPr>
          <a:lstStyle/>
          <a:p>
            <a:pPr>
              <a:lnSpc>
                <a:spcPct val="100000"/>
              </a:lnSpc>
            </a:pPr>
            <a:r>
              <a:rPr lang="en-GB" dirty="0">
                <a:solidFill>
                  <a:srgbClr val="000000"/>
                </a:solidFill>
              </a:rPr>
              <a:t>2) In the new window write:</a:t>
            </a:r>
          </a:p>
          <a:p>
            <a:r>
              <a:rPr lang="en-GB" dirty="0">
                <a:solidFill>
                  <a:schemeClr val="bg1">
                    <a:lumMod val="50000"/>
                  </a:schemeClr>
                </a:solidFill>
              </a:rPr>
              <a:t>	</a:t>
            </a:r>
            <a:r>
              <a:rPr lang="en-GB" dirty="0">
                <a:latin typeface="Courier New" panose="02070309020205020404" pitchFamily="49" charset="0"/>
                <a:cs typeface="Courier New" panose="02070309020205020404" pitchFamily="49" charset="0"/>
              </a:rPr>
              <a:t>print (“Hello World”)</a:t>
            </a:r>
          </a:p>
          <a:p>
            <a:r>
              <a:rPr lang="en-GB" dirty="0">
                <a:solidFill>
                  <a:srgbClr val="000000"/>
                </a:solidFill>
              </a:rPr>
              <a:t>3) Go to </a:t>
            </a:r>
            <a:r>
              <a:rPr lang="en-GB" i="1" dirty="0">
                <a:solidFill>
                  <a:srgbClr val="000000"/>
                </a:solidFill>
              </a:rPr>
              <a:t>File | Save </a:t>
            </a:r>
            <a:r>
              <a:rPr lang="en-GB" dirty="0">
                <a:solidFill>
                  <a:srgbClr val="000000"/>
                </a:solidFill>
              </a:rPr>
              <a:t>and name the program </a:t>
            </a:r>
            <a:r>
              <a:rPr lang="en-GB" i="1" dirty="0">
                <a:solidFill>
                  <a:srgbClr val="000000"/>
                </a:solidFill>
              </a:rPr>
              <a:t>firstProgram.py</a:t>
            </a:r>
          </a:p>
          <a:p>
            <a:r>
              <a:rPr lang="en-GB" dirty="0">
                <a:solidFill>
                  <a:srgbClr val="000000"/>
                </a:solidFill>
              </a:rPr>
              <a:t>4)</a:t>
            </a:r>
            <a:r>
              <a:rPr lang="en-GB" i="1" dirty="0">
                <a:solidFill>
                  <a:srgbClr val="000000"/>
                </a:solidFill>
              </a:rPr>
              <a:t> </a:t>
            </a:r>
            <a:r>
              <a:rPr lang="en-GB" dirty="0">
                <a:solidFill>
                  <a:srgbClr val="000000"/>
                </a:solidFill>
              </a:rPr>
              <a:t>To run the program Press the</a:t>
            </a:r>
            <a:r>
              <a:rPr lang="en-GB" i="1" dirty="0">
                <a:solidFill>
                  <a:srgbClr val="000000"/>
                </a:solidFill>
              </a:rPr>
              <a:t> F5 </a:t>
            </a:r>
            <a:r>
              <a:rPr lang="en-GB" dirty="0">
                <a:solidFill>
                  <a:srgbClr val="000000"/>
                </a:solidFill>
              </a:rPr>
              <a:t>key</a:t>
            </a:r>
            <a:r>
              <a:rPr lang="en-GB" i="1" dirty="0">
                <a:solidFill>
                  <a:srgbClr val="000000"/>
                </a:solidFill>
              </a:rPr>
              <a:t>. </a:t>
            </a:r>
            <a:r>
              <a:rPr lang="en-GB" dirty="0">
                <a:solidFill>
                  <a:srgbClr val="000000"/>
                </a:solidFill>
              </a:rPr>
              <a:t>Alternatively go to </a:t>
            </a:r>
            <a:r>
              <a:rPr lang="en-GB" i="1" dirty="0">
                <a:solidFill>
                  <a:srgbClr val="000000"/>
                </a:solidFill>
              </a:rPr>
              <a:t>Run Module| Python Shell. </a:t>
            </a:r>
            <a:r>
              <a:rPr lang="en-GB" dirty="0">
                <a:solidFill>
                  <a:srgbClr val="000000"/>
                </a:solidFill>
              </a:rPr>
              <a:t>The output should appear on the interactive shell.</a:t>
            </a:r>
            <a:endParaRPr lang="en-GB" sz="2800" dirty="0">
              <a:solidFill>
                <a:schemeClr val="bg1">
                  <a:lumMod val="50000"/>
                </a:schemeClr>
              </a:solidFill>
            </a:endParaRPr>
          </a:p>
        </p:txBody>
      </p:sp>
      <p:pic>
        <p:nvPicPr>
          <p:cNvPr id="8" name="Picture 7">
            <a:extLst>
              <a:ext uri="{FF2B5EF4-FFF2-40B4-BE49-F238E27FC236}">
                <a16:creationId xmlns:a16="http://schemas.microsoft.com/office/drawing/2014/main" id="{7AC13CD3-29F8-409E-8DF3-59692B673085}"/>
              </a:ext>
            </a:extLst>
          </p:cNvPr>
          <p:cNvPicPr>
            <a:picLocks noChangeAspect="1"/>
          </p:cNvPicPr>
          <p:nvPr/>
        </p:nvPicPr>
        <p:blipFill>
          <a:blip r:embed="rId2"/>
          <a:stretch>
            <a:fillRect/>
          </a:stretch>
        </p:blipFill>
        <p:spPr>
          <a:xfrm>
            <a:off x="159185" y="2349215"/>
            <a:ext cx="5051524" cy="1776181"/>
          </a:xfrm>
          <a:prstGeom prst="rect">
            <a:avLst/>
          </a:prstGeom>
        </p:spPr>
      </p:pic>
      <p:pic>
        <p:nvPicPr>
          <p:cNvPr id="9" name="Picture 8">
            <a:extLst>
              <a:ext uri="{FF2B5EF4-FFF2-40B4-BE49-F238E27FC236}">
                <a16:creationId xmlns:a16="http://schemas.microsoft.com/office/drawing/2014/main" id="{93AFF5E7-8E60-475D-847F-8E40296EBBE4}"/>
              </a:ext>
            </a:extLst>
          </p:cNvPr>
          <p:cNvPicPr>
            <a:picLocks noChangeAspect="1"/>
          </p:cNvPicPr>
          <p:nvPr/>
        </p:nvPicPr>
        <p:blipFill>
          <a:blip r:embed="rId3"/>
          <a:stretch>
            <a:fillRect/>
          </a:stretch>
        </p:blipFill>
        <p:spPr>
          <a:xfrm>
            <a:off x="6544733" y="3631623"/>
            <a:ext cx="4752710" cy="2223745"/>
          </a:xfrm>
          <a:prstGeom prst="rect">
            <a:avLst/>
          </a:prstGeom>
        </p:spPr>
      </p:pic>
      <p:sp>
        <p:nvSpPr>
          <p:cNvPr id="10" name="TextShape 2">
            <a:extLst>
              <a:ext uri="{FF2B5EF4-FFF2-40B4-BE49-F238E27FC236}">
                <a16:creationId xmlns:a16="http://schemas.microsoft.com/office/drawing/2014/main" id="{2E15917B-AA9B-4419-B2C7-FDCAF5DFE3A6}"/>
              </a:ext>
            </a:extLst>
          </p:cNvPr>
          <p:cNvSpPr txBox="1"/>
          <p:nvPr/>
        </p:nvSpPr>
        <p:spPr>
          <a:xfrm>
            <a:off x="1032933" y="6134725"/>
            <a:ext cx="11023600" cy="536665"/>
          </a:xfrm>
          <a:prstGeom prst="rect">
            <a:avLst/>
          </a:prstGeom>
        </p:spPr>
        <p:txBody>
          <a:bodyPr/>
          <a:lstStyle/>
          <a:p>
            <a:pPr>
              <a:lnSpc>
                <a:spcPct val="100000"/>
              </a:lnSpc>
            </a:pPr>
            <a:r>
              <a:rPr lang="en-GB" sz="2400" dirty="0">
                <a:solidFill>
                  <a:srgbClr val="002060"/>
                </a:solidFill>
                <a:latin typeface="Calibri"/>
              </a:rPr>
              <a:t>Congratulations! You have now written your first program using Python</a:t>
            </a:r>
          </a:p>
          <a:p>
            <a:pPr>
              <a:lnSpc>
                <a:spcPct val="100000"/>
              </a:lnSpc>
            </a:pPr>
            <a:r>
              <a:rPr lang="en-GB" sz="2400" dirty="0">
                <a:solidFill>
                  <a:srgbClr val="FFC000"/>
                </a:solidFill>
                <a:latin typeface="Calibri"/>
              </a:rPr>
              <a:t>  </a:t>
            </a:r>
            <a:endParaRPr sz="2400" dirty="0">
              <a:solidFill>
                <a:srgbClr val="FFC000"/>
              </a:solidFill>
            </a:endParaRPr>
          </a:p>
        </p:txBody>
      </p:sp>
      <p:pic>
        <p:nvPicPr>
          <p:cNvPr id="3" name="Picture 2">
            <a:extLst>
              <a:ext uri="{FF2B5EF4-FFF2-40B4-BE49-F238E27FC236}">
                <a16:creationId xmlns:a16="http://schemas.microsoft.com/office/drawing/2014/main" id="{B3B9192E-F221-3556-D65E-F3DAD7CE331B}"/>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807CB48E-AC15-D7E8-96E5-A64C138B0EF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11" name="Footer Placeholder 2">
            <a:extLst>
              <a:ext uri="{FF2B5EF4-FFF2-40B4-BE49-F238E27FC236}">
                <a16:creationId xmlns:a16="http://schemas.microsoft.com/office/drawing/2014/main" id="{ADD1A7D5-4E11-5DA3-FC00-F1D962AC5BA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BF4E5A1-DED7-AF19-4C38-A41A19FD4CF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4117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ECF2-509F-4B05-9B25-EE1835089129}"/>
              </a:ext>
            </a:extLst>
          </p:cNvPr>
          <p:cNvSpPr>
            <a:spLocks noGrp="1"/>
          </p:cNvSpPr>
          <p:nvPr>
            <p:ph type="title"/>
          </p:nvPr>
        </p:nvSpPr>
        <p:spPr/>
        <p:txBody>
          <a:bodyPr>
            <a:normAutofit fontScale="90000"/>
          </a:bodyPr>
          <a:lstStyle/>
          <a:p>
            <a:r>
              <a:rPr lang="en-GB" dirty="0"/>
              <a:t>Output</a:t>
            </a:r>
          </a:p>
        </p:txBody>
      </p:sp>
      <p:sp>
        <p:nvSpPr>
          <p:cNvPr id="3" name="Content Placeholder 2">
            <a:extLst>
              <a:ext uri="{FF2B5EF4-FFF2-40B4-BE49-F238E27FC236}">
                <a16:creationId xmlns:a16="http://schemas.microsoft.com/office/drawing/2014/main" id="{8540F562-3F3B-4153-B9C3-699E45DA048C}"/>
              </a:ext>
            </a:extLst>
          </p:cNvPr>
          <p:cNvSpPr>
            <a:spLocks noGrp="1"/>
          </p:cNvSpPr>
          <p:nvPr>
            <p:ph idx="1"/>
          </p:nvPr>
        </p:nvSpPr>
        <p:spPr>
          <a:xfrm>
            <a:off x="693821" y="1692714"/>
            <a:ext cx="10515600" cy="4351338"/>
          </a:xfrm>
        </p:spPr>
        <p:txBody>
          <a:bodyPr/>
          <a:lstStyle/>
          <a:p>
            <a:pPr>
              <a:buFont typeface="Wingdings" panose="05000000000000000000" pitchFamily="2" charset="2"/>
              <a:buChar char="ü"/>
            </a:pPr>
            <a:r>
              <a:rPr lang="en-GB" dirty="0"/>
              <a:t>Output is data that has been processed by a computer and then sent to other devices. </a:t>
            </a:r>
          </a:p>
          <a:p>
            <a:pPr>
              <a:buFont typeface="Wingdings" panose="05000000000000000000" pitchFamily="2" charset="2"/>
              <a:buChar char="ü"/>
            </a:pPr>
            <a:r>
              <a:rPr lang="en-GB" dirty="0"/>
              <a:t>In Python output is generated by using the </a:t>
            </a:r>
            <a:r>
              <a:rPr lang="en-GB" dirty="0">
                <a:latin typeface="Courier New" panose="02070309020205020404" pitchFamily="49" charset="0"/>
                <a:cs typeface="Courier New" panose="02070309020205020404" pitchFamily="49" charset="0"/>
              </a:rPr>
              <a:t>print</a:t>
            </a:r>
            <a:r>
              <a:rPr lang="en-GB" dirty="0"/>
              <a:t> function.</a:t>
            </a:r>
          </a:p>
          <a:p>
            <a:pPr>
              <a:buFont typeface="Wingdings" panose="05000000000000000000" pitchFamily="2" charset="2"/>
              <a:buChar char="ü"/>
            </a:pPr>
            <a:r>
              <a:rPr lang="en-GB" dirty="0"/>
              <a:t> In this case information is sent from the computer to the monitor</a:t>
            </a:r>
          </a:p>
          <a:p>
            <a:pPr>
              <a:buFont typeface="Wingdings" panose="05000000000000000000" pitchFamily="2" charset="2"/>
              <a:buChar char="ü"/>
            </a:pPr>
            <a:r>
              <a:rPr lang="en-GB" dirty="0"/>
              <a:t>The output is displayed in the interactive shell</a:t>
            </a:r>
          </a:p>
        </p:txBody>
      </p:sp>
      <p:pic>
        <p:nvPicPr>
          <p:cNvPr id="4" name="Picture 3">
            <a:extLst>
              <a:ext uri="{FF2B5EF4-FFF2-40B4-BE49-F238E27FC236}">
                <a16:creationId xmlns:a16="http://schemas.microsoft.com/office/drawing/2014/main" id="{5F6A2245-A0C8-48A7-571A-4223CF897D0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1BBE0D14-BC63-A215-50A5-C0E17B11F3D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E79490CC-5962-B5F2-5662-5CEB788163B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68D63F0-4F93-70F0-4B04-888A6912715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931342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521-6A0C-48B3-BF99-E5902DC3E9F4}"/>
              </a:ext>
            </a:extLst>
          </p:cNvPr>
          <p:cNvSpPr>
            <a:spLocks noGrp="1"/>
          </p:cNvSpPr>
          <p:nvPr>
            <p:ph type="title"/>
          </p:nvPr>
        </p:nvSpPr>
        <p:spPr/>
        <p:txBody>
          <a:bodyPr>
            <a:normAutofit fontScale="90000"/>
          </a:bodyPr>
          <a:lstStyle/>
          <a:p>
            <a:endParaRPr lang="en-GB"/>
          </a:p>
        </p:txBody>
      </p:sp>
      <p:pic>
        <p:nvPicPr>
          <p:cNvPr id="7" name="Picture 6">
            <a:hlinkClick r:id="rId2"/>
            <a:extLst>
              <a:ext uri="{FF2B5EF4-FFF2-40B4-BE49-F238E27FC236}">
                <a16:creationId xmlns:a16="http://schemas.microsoft.com/office/drawing/2014/main" id="{7707916C-E470-4211-ADFD-434FC91C0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528"/>
            <a:ext cx="12192000" cy="6858000"/>
          </a:xfrm>
          <a:prstGeom prst="rect">
            <a:avLst/>
          </a:prstGeom>
        </p:spPr>
      </p:pic>
      <p:sp>
        <p:nvSpPr>
          <p:cNvPr id="4" name="Content Placeholder 3">
            <a:extLst>
              <a:ext uri="{FF2B5EF4-FFF2-40B4-BE49-F238E27FC236}">
                <a16:creationId xmlns:a16="http://schemas.microsoft.com/office/drawing/2014/main" id="{38B2BD7C-93CC-42FB-B328-EB1754ACB49C}"/>
              </a:ext>
            </a:extLst>
          </p:cNvPr>
          <p:cNvSpPr>
            <a:spLocks noGrp="1"/>
          </p:cNvSpPr>
          <p:nvPr>
            <p:ph idx="1"/>
          </p:nvPr>
        </p:nvSpPr>
        <p:spPr/>
        <p:txBody>
          <a:bodyPr/>
          <a:lstStyle/>
          <a:p>
            <a:endParaRPr lang="en-GB" dirty="0"/>
          </a:p>
        </p:txBody>
      </p:sp>
      <p:pic>
        <p:nvPicPr>
          <p:cNvPr id="3" name="Picture 2">
            <a:extLst>
              <a:ext uri="{FF2B5EF4-FFF2-40B4-BE49-F238E27FC236}">
                <a16:creationId xmlns:a16="http://schemas.microsoft.com/office/drawing/2014/main" id="{F467A256-5096-7569-9D4D-EFBB644382B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981838CE-AB7D-5D11-0829-129411A77A9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CE644387-D164-F8C4-F438-48561C613AB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0C80746-318C-F2D8-A59F-C13FB746D8E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19356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393F-DCED-4C36-AC9D-C4B2BE062164}"/>
              </a:ext>
            </a:extLst>
          </p:cNvPr>
          <p:cNvSpPr>
            <a:spLocks noGrp="1"/>
          </p:cNvSpPr>
          <p:nvPr>
            <p:ph type="title"/>
          </p:nvPr>
        </p:nvSpPr>
        <p:spPr/>
        <p:txBody>
          <a:bodyPr>
            <a:normAutofit fontScale="90000"/>
          </a:bodyPr>
          <a:lstStyle/>
          <a:p>
            <a:r>
              <a:rPr lang="en-GB" dirty="0">
                <a:latin typeface="Courier New" panose="02070309020205020404" pitchFamily="49" charset="0"/>
                <a:cs typeface="Courier New" panose="02070309020205020404" pitchFamily="49" charset="0"/>
              </a:rPr>
              <a:t>Print</a:t>
            </a:r>
            <a:r>
              <a:rPr lang="en-GB" dirty="0"/>
              <a:t> function</a:t>
            </a:r>
          </a:p>
        </p:txBody>
      </p:sp>
      <p:sp>
        <p:nvSpPr>
          <p:cNvPr id="3" name="Content Placeholder 2">
            <a:extLst>
              <a:ext uri="{FF2B5EF4-FFF2-40B4-BE49-F238E27FC236}">
                <a16:creationId xmlns:a16="http://schemas.microsoft.com/office/drawing/2014/main" id="{8327A6B3-791C-450D-9DA3-ED05BF2F62C0}"/>
              </a:ext>
            </a:extLst>
          </p:cNvPr>
          <p:cNvSpPr>
            <a:spLocks noGrp="1"/>
          </p:cNvSpPr>
          <p:nvPr>
            <p:ph idx="1"/>
          </p:nvPr>
        </p:nvSpPr>
        <p:spPr>
          <a:xfrm>
            <a:off x="517358" y="1403955"/>
            <a:ext cx="11674642" cy="3922023"/>
          </a:xfrm>
        </p:spPr>
        <p:txBody>
          <a:bodyPr>
            <a:normAutofit fontScale="62500" lnSpcReduction="20000"/>
          </a:bodyPr>
          <a:lstStyle/>
          <a:p>
            <a:pPr>
              <a:lnSpc>
                <a:spcPct val="120000"/>
              </a:lnSpc>
              <a:buFont typeface="Wingdings" panose="05000000000000000000" pitchFamily="2" charset="2"/>
              <a:buChar char="ü"/>
            </a:pPr>
            <a:r>
              <a:rPr lang="en-GB" sz="3600" dirty="0">
                <a:latin typeface="Courier New" panose="02070309020205020404" pitchFamily="49" charset="0"/>
                <a:cs typeface="Courier New" panose="02070309020205020404" pitchFamily="49" charset="0"/>
              </a:rPr>
              <a:t>print</a:t>
            </a:r>
            <a:r>
              <a:rPr lang="en-GB" sz="3600" dirty="0">
                <a:cs typeface="Courier New" panose="02070309020205020404" pitchFamily="49" charset="0"/>
              </a:rPr>
              <a:t> is a built-in function that can take up to 255 </a:t>
            </a:r>
            <a:r>
              <a:rPr lang="en-GB" sz="3600" b="1" dirty="0">
                <a:cs typeface="Courier New" panose="02070309020205020404" pitchFamily="49" charset="0"/>
              </a:rPr>
              <a:t>arguments</a:t>
            </a:r>
            <a:r>
              <a:rPr lang="en-GB" sz="3600" dirty="0">
                <a:cs typeface="Courier New" panose="02070309020205020404" pitchFamily="49" charset="0"/>
              </a:rPr>
              <a:t>.  </a:t>
            </a:r>
          </a:p>
          <a:p>
            <a:pPr>
              <a:lnSpc>
                <a:spcPct val="120000"/>
              </a:lnSpc>
              <a:buFont typeface="Wingdings" panose="05000000000000000000" pitchFamily="2" charset="2"/>
              <a:buChar char="ü"/>
            </a:pPr>
            <a:r>
              <a:rPr lang="en-GB" sz="3600" dirty="0">
                <a:cs typeface="Courier New" panose="02070309020205020404" pitchFamily="49" charset="0"/>
              </a:rPr>
              <a:t>An </a:t>
            </a:r>
            <a:r>
              <a:rPr lang="en-GB" sz="3600" b="1" dirty="0">
                <a:cs typeface="Courier New" panose="02070309020205020404" pitchFamily="49" charset="0"/>
              </a:rPr>
              <a:t>argument </a:t>
            </a:r>
            <a:r>
              <a:rPr lang="en-GB" sz="3600" dirty="0">
                <a:cs typeface="Courier New" panose="02070309020205020404" pitchFamily="49" charset="0"/>
              </a:rPr>
              <a:t>is a value that is provided as input to a function. </a:t>
            </a:r>
          </a:p>
          <a:p>
            <a:pPr>
              <a:lnSpc>
                <a:spcPct val="120000"/>
              </a:lnSpc>
              <a:buFont typeface="Wingdings" panose="05000000000000000000" pitchFamily="2" charset="2"/>
              <a:buChar char="ü"/>
            </a:pPr>
            <a:r>
              <a:rPr lang="en-GB" sz="3600" dirty="0">
                <a:cs typeface="Courier New" panose="02070309020205020404" pitchFamily="49" charset="0"/>
              </a:rPr>
              <a:t>Each argument is separated by a comma.</a:t>
            </a:r>
          </a:p>
          <a:p>
            <a:pPr>
              <a:lnSpc>
                <a:spcPct val="120000"/>
              </a:lnSpc>
              <a:buFont typeface="Wingdings" panose="05000000000000000000" pitchFamily="2" charset="2"/>
              <a:buChar char="ü"/>
            </a:pPr>
            <a:r>
              <a:rPr lang="en-GB" sz="3600" dirty="0">
                <a:cs typeface="Courier New" panose="02070309020205020404" pitchFamily="49" charset="0"/>
              </a:rPr>
              <a:t>Arguments are contained in brackets</a:t>
            </a:r>
          </a:p>
          <a:p>
            <a:pPr>
              <a:lnSpc>
                <a:spcPct val="120000"/>
              </a:lnSpc>
              <a:buFont typeface="Wingdings" panose="05000000000000000000" pitchFamily="2" charset="2"/>
              <a:buChar char="ü"/>
            </a:pPr>
            <a:r>
              <a:rPr lang="en-GB" sz="3600" dirty="0">
                <a:cs typeface="Courier New" panose="02070309020205020404" pitchFamily="49" charset="0"/>
              </a:rPr>
              <a:t>The following statement has 3 arguments:</a:t>
            </a:r>
          </a:p>
          <a:p>
            <a:pPr>
              <a:lnSpc>
                <a:spcPct val="120000"/>
              </a:lnSpc>
              <a:buFont typeface="Wingdings" panose="05000000000000000000" pitchFamily="2" charset="2"/>
              <a:buChar char="ü"/>
            </a:pPr>
            <a:r>
              <a:rPr lang="en-GB" sz="3600" dirty="0">
                <a:cs typeface="Courier New" panose="02070309020205020404" pitchFamily="49" charset="0"/>
              </a:rPr>
              <a:t>The arguments are in </a:t>
            </a:r>
            <a:r>
              <a:rPr lang="en-GB" sz="3600" dirty="0" err="1">
                <a:cs typeface="Courier New" panose="02070309020205020404" pitchFamily="49" charset="0"/>
              </a:rPr>
              <a:t>speechmarks</a:t>
            </a:r>
            <a:r>
              <a:rPr lang="en-GB" sz="3600" dirty="0">
                <a:cs typeface="Courier New" panose="02070309020205020404" pitchFamily="49" charset="0"/>
              </a:rPr>
              <a:t> because they are string data types</a:t>
            </a:r>
          </a:p>
          <a:p>
            <a:pPr marL="0" indent="0">
              <a:lnSpc>
                <a:spcPct val="120000"/>
              </a:lnSpc>
              <a:buNone/>
            </a:pPr>
            <a:endParaRPr lang="en-GB" dirty="0">
              <a:cs typeface="Courier New" panose="02070309020205020404" pitchFamily="49" charset="0"/>
            </a:endParaRPr>
          </a:p>
          <a:p>
            <a:pPr marL="0" indent="0">
              <a:lnSpc>
                <a:spcPct val="120000"/>
              </a:lnSpc>
              <a:buNone/>
            </a:pPr>
            <a:r>
              <a:rPr lang="en-GB" sz="4200" dirty="0">
                <a:latin typeface="Courier New" panose="02070309020205020404" pitchFamily="49" charset="0"/>
                <a:cs typeface="Courier New" panose="02070309020205020404" pitchFamily="49" charset="0"/>
              </a:rPr>
              <a:t>print(“Harry Potter”, “and”, “Ron Weasley”)</a:t>
            </a:r>
          </a:p>
          <a:p>
            <a:pPr marL="0" indent="0">
              <a:lnSpc>
                <a:spcPct val="120000"/>
              </a:lnSpc>
              <a:buNone/>
            </a:pPr>
            <a:endParaRPr lang="en-GB" dirty="0">
              <a:cs typeface="Courier New" panose="02070309020205020404" pitchFamily="49" charset="0"/>
            </a:endParaRPr>
          </a:p>
        </p:txBody>
      </p:sp>
      <p:pic>
        <p:nvPicPr>
          <p:cNvPr id="4" name="Picture 3">
            <a:extLst>
              <a:ext uri="{FF2B5EF4-FFF2-40B4-BE49-F238E27FC236}">
                <a16:creationId xmlns:a16="http://schemas.microsoft.com/office/drawing/2014/main" id="{1369E960-D5A5-8449-C6EC-265C234F7D0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4D8E1529-437B-5D50-D48D-6C54C3F8B33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EEBE8FC4-CC8F-2D46-12C6-E43E41C41D0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F5CFCE4-BA4C-2FD7-ACF1-950F821BDBB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17259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393F-DCED-4C36-AC9D-C4B2BE062164}"/>
              </a:ext>
            </a:extLst>
          </p:cNvPr>
          <p:cNvSpPr>
            <a:spLocks noGrp="1"/>
          </p:cNvSpPr>
          <p:nvPr>
            <p:ph type="title"/>
          </p:nvPr>
        </p:nvSpPr>
        <p:spPr/>
        <p:txBody>
          <a:bodyPr>
            <a:normAutofit fontScale="90000"/>
          </a:bodyPr>
          <a:lstStyle/>
          <a:p>
            <a:r>
              <a:rPr lang="en-GB" dirty="0"/>
              <a:t>Anatomy of a function</a:t>
            </a:r>
          </a:p>
        </p:txBody>
      </p:sp>
      <p:sp>
        <p:nvSpPr>
          <p:cNvPr id="3" name="Content Placeholder 2">
            <a:extLst>
              <a:ext uri="{FF2B5EF4-FFF2-40B4-BE49-F238E27FC236}">
                <a16:creationId xmlns:a16="http://schemas.microsoft.com/office/drawing/2014/main" id="{8327A6B3-791C-450D-9DA3-ED05BF2F62C0}"/>
              </a:ext>
            </a:extLst>
          </p:cNvPr>
          <p:cNvSpPr>
            <a:spLocks noGrp="1"/>
          </p:cNvSpPr>
          <p:nvPr>
            <p:ph idx="1"/>
          </p:nvPr>
        </p:nvSpPr>
        <p:spPr>
          <a:xfrm>
            <a:off x="517358" y="1403956"/>
            <a:ext cx="11674642" cy="4756212"/>
          </a:xfrm>
        </p:spPr>
        <p:txBody>
          <a:bodyPr>
            <a:normAutofit lnSpcReduction="10000"/>
          </a:bodyPr>
          <a:lstStyle/>
          <a:p>
            <a:pPr marL="0" indent="0">
              <a:lnSpc>
                <a:spcPct val="120000"/>
              </a:lnSpc>
              <a:buNone/>
            </a:pPr>
            <a:endParaRPr lang="en-GB" dirty="0">
              <a:cs typeface="Courier New" panose="02070309020205020404" pitchFamily="49" charset="0"/>
            </a:endParaRPr>
          </a:p>
          <a:p>
            <a:pPr marL="0" indent="0">
              <a:lnSpc>
                <a:spcPct val="120000"/>
              </a:lnSpc>
              <a:buNone/>
            </a:pPr>
            <a:r>
              <a:rPr lang="en-GB" sz="3200" dirty="0">
                <a:latin typeface="Courier New" panose="02070309020205020404" pitchFamily="49" charset="0"/>
                <a:cs typeface="Courier New" panose="02070309020205020404" pitchFamily="49" charset="0"/>
              </a:rPr>
              <a:t>print(“Harry Potter”, “and”, “Ron Weasley”)</a:t>
            </a:r>
          </a:p>
          <a:p>
            <a:pPr marL="0" indent="0">
              <a:lnSpc>
                <a:spcPct val="120000"/>
              </a:lnSpc>
              <a:buNone/>
            </a:pPr>
            <a:endParaRPr lang="en-GB" sz="3200" dirty="0">
              <a:latin typeface="Courier New" panose="02070309020205020404" pitchFamily="49" charset="0"/>
              <a:cs typeface="Courier New" panose="02070309020205020404" pitchFamily="49" charset="0"/>
            </a:endParaRPr>
          </a:p>
          <a:p>
            <a:pPr marL="0" indent="0">
              <a:lnSpc>
                <a:spcPct val="120000"/>
              </a:lnSpc>
              <a:buNone/>
            </a:pPr>
            <a:endParaRPr lang="en-GB" sz="3200" dirty="0">
              <a:latin typeface="Courier New" panose="02070309020205020404" pitchFamily="49" charset="0"/>
              <a:cs typeface="Courier New" panose="02070309020205020404" pitchFamily="49" charset="0"/>
            </a:endParaRPr>
          </a:p>
          <a:p>
            <a:pPr marL="0" indent="0">
              <a:lnSpc>
                <a:spcPct val="120000"/>
              </a:lnSpc>
              <a:buNone/>
            </a:pPr>
            <a:endParaRPr lang="en-GB" sz="3200" dirty="0">
              <a:latin typeface="Courier New" panose="02070309020205020404" pitchFamily="49" charset="0"/>
              <a:cs typeface="Courier New" panose="02070309020205020404" pitchFamily="49" charset="0"/>
            </a:endParaRPr>
          </a:p>
          <a:p>
            <a:pPr marL="0" indent="0">
              <a:lnSpc>
                <a:spcPct val="120000"/>
              </a:lnSpc>
              <a:buNone/>
            </a:pPr>
            <a:endParaRPr lang="en-GB" sz="3200" dirty="0">
              <a:latin typeface="Courier New" panose="02070309020205020404" pitchFamily="49" charset="0"/>
              <a:cs typeface="Courier New" panose="02070309020205020404" pitchFamily="49" charset="0"/>
            </a:endParaRPr>
          </a:p>
          <a:p>
            <a:pPr marL="0" indent="0">
              <a:lnSpc>
                <a:spcPct val="120000"/>
              </a:lnSpc>
              <a:buNone/>
            </a:pPr>
            <a:r>
              <a:rPr lang="en-GB" sz="3200" dirty="0">
                <a:latin typeface="Courier New" panose="02070309020205020404" pitchFamily="49" charset="0"/>
                <a:cs typeface="Courier New" panose="02070309020205020404" pitchFamily="49" charset="0"/>
              </a:rPr>
              <a:t>identifier(argument1, argument2, argument3)</a:t>
            </a:r>
          </a:p>
          <a:p>
            <a:pPr marL="0" indent="0">
              <a:lnSpc>
                <a:spcPct val="120000"/>
              </a:lnSpc>
              <a:buNone/>
            </a:pPr>
            <a:endParaRPr lang="en-GB" sz="3200" dirty="0">
              <a:latin typeface="Courier New" panose="02070309020205020404" pitchFamily="49" charset="0"/>
              <a:cs typeface="Courier New" panose="02070309020205020404" pitchFamily="49" charset="0"/>
            </a:endParaRPr>
          </a:p>
          <a:p>
            <a:pPr marL="0" indent="0">
              <a:lnSpc>
                <a:spcPct val="120000"/>
              </a:lnSpc>
              <a:buNone/>
            </a:pPr>
            <a:endParaRPr lang="en-GB" dirty="0">
              <a:cs typeface="Courier New" panose="02070309020205020404" pitchFamily="49" charset="0"/>
            </a:endParaRPr>
          </a:p>
        </p:txBody>
      </p:sp>
      <p:sp>
        <p:nvSpPr>
          <p:cNvPr id="4" name="TextBox 3">
            <a:extLst>
              <a:ext uri="{FF2B5EF4-FFF2-40B4-BE49-F238E27FC236}">
                <a16:creationId xmlns:a16="http://schemas.microsoft.com/office/drawing/2014/main" id="{2504A755-6928-4B0C-A609-D9829560B35A}"/>
              </a:ext>
            </a:extLst>
          </p:cNvPr>
          <p:cNvSpPr txBox="1"/>
          <p:nvPr/>
        </p:nvSpPr>
        <p:spPr>
          <a:xfrm>
            <a:off x="499950" y="1265502"/>
            <a:ext cx="1394562" cy="1477328"/>
          </a:xfrm>
          <a:prstGeom prst="rect">
            <a:avLst/>
          </a:prstGeom>
          <a:noFill/>
          <a:ln>
            <a:solidFill>
              <a:srgbClr val="002060"/>
            </a:solidFill>
          </a:ln>
        </p:spPr>
        <p:txBody>
          <a:bodyPr wrap="square" rtlCol="0">
            <a:spAutoFit/>
          </a:bodyPr>
          <a:lstStyle/>
          <a:p>
            <a:r>
              <a:rPr lang="en-GB" dirty="0">
                <a:solidFill>
                  <a:srgbClr val="002060"/>
                </a:solidFill>
              </a:rPr>
              <a:t>Name of function</a:t>
            </a:r>
          </a:p>
          <a:p>
            <a:r>
              <a:rPr lang="en-GB" dirty="0">
                <a:solidFill>
                  <a:srgbClr val="002060"/>
                </a:solidFill>
              </a:rPr>
              <a:t>(identifier)</a:t>
            </a:r>
          </a:p>
          <a:p>
            <a:endParaRPr lang="en-GB" dirty="0">
              <a:solidFill>
                <a:srgbClr val="002060"/>
              </a:solidFill>
            </a:endParaRPr>
          </a:p>
          <a:p>
            <a:endParaRPr lang="en-GB" dirty="0">
              <a:solidFill>
                <a:srgbClr val="002060"/>
              </a:solidFill>
            </a:endParaRPr>
          </a:p>
        </p:txBody>
      </p:sp>
      <p:sp>
        <p:nvSpPr>
          <p:cNvPr id="5" name="TextBox 4">
            <a:extLst>
              <a:ext uri="{FF2B5EF4-FFF2-40B4-BE49-F238E27FC236}">
                <a16:creationId xmlns:a16="http://schemas.microsoft.com/office/drawing/2014/main" id="{056D599F-68BC-434C-8D07-80681962ECCE}"/>
              </a:ext>
            </a:extLst>
          </p:cNvPr>
          <p:cNvSpPr txBox="1"/>
          <p:nvPr/>
        </p:nvSpPr>
        <p:spPr>
          <a:xfrm>
            <a:off x="5599972" y="4105210"/>
            <a:ext cx="992055" cy="369332"/>
          </a:xfrm>
          <a:prstGeom prst="rect">
            <a:avLst/>
          </a:prstGeom>
          <a:noFill/>
          <a:ln>
            <a:solidFill>
              <a:srgbClr val="002060"/>
            </a:solidFill>
          </a:ln>
        </p:spPr>
        <p:txBody>
          <a:bodyPr wrap="square" rtlCol="0">
            <a:spAutoFit/>
          </a:bodyPr>
          <a:lstStyle/>
          <a:p>
            <a:r>
              <a:rPr lang="en-GB" dirty="0">
                <a:solidFill>
                  <a:srgbClr val="002060"/>
                </a:solidFill>
              </a:rPr>
              <a:t>Brackets</a:t>
            </a:r>
          </a:p>
        </p:txBody>
      </p:sp>
      <p:sp>
        <p:nvSpPr>
          <p:cNvPr id="6" name="TextBox 5">
            <a:extLst>
              <a:ext uri="{FF2B5EF4-FFF2-40B4-BE49-F238E27FC236}">
                <a16:creationId xmlns:a16="http://schemas.microsoft.com/office/drawing/2014/main" id="{8594F1DE-DFDF-4093-A828-99EAFD287050}"/>
              </a:ext>
            </a:extLst>
          </p:cNvPr>
          <p:cNvSpPr txBox="1"/>
          <p:nvPr/>
        </p:nvSpPr>
        <p:spPr>
          <a:xfrm>
            <a:off x="2053567" y="1844842"/>
            <a:ext cx="3448875" cy="923330"/>
          </a:xfrm>
          <a:prstGeom prst="rect">
            <a:avLst/>
          </a:prstGeom>
          <a:noFill/>
          <a:ln>
            <a:solidFill>
              <a:srgbClr val="002060"/>
            </a:solidFill>
          </a:ln>
        </p:spPr>
        <p:txBody>
          <a:bodyPr wrap="square" rtlCol="0">
            <a:spAutoFit/>
          </a:bodyPr>
          <a:lstStyle/>
          <a:p>
            <a:r>
              <a:rPr lang="en-GB" dirty="0">
                <a:solidFill>
                  <a:srgbClr val="002060"/>
                </a:solidFill>
              </a:rPr>
              <a:t>Argument 1</a:t>
            </a:r>
          </a:p>
          <a:p>
            <a:endParaRPr lang="en-GB" dirty="0">
              <a:solidFill>
                <a:srgbClr val="002060"/>
              </a:solidFill>
            </a:endParaRPr>
          </a:p>
          <a:p>
            <a:endParaRPr lang="en-GB" dirty="0">
              <a:solidFill>
                <a:srgbClr val="002060"/>
              </a:solidFill>
            </a:endParaRPr>
          </a:p>
        </p:txBody>
      </p:sp>
      <p:sp>
        <p:nvSpPr>
          <p:cNvPr id="9" name="TextBox 8">
            <a:extLst>
              <a:ext uri="{FF2B5EF4-FFF2-40B4-BE49-F238E27FC236}">
                <a16:creationId xmlns:a16="http://schemas.microsoft.com/office/drawing/2014/main" id="{9135EC84-41AD-4D22-A3F3-06043EC34F84}"/>
              </a:ext>
            </a:extLst>
          </p:cNvPr>
          <p:cNvSpPr txBox="1"/>
          <p:nvPr/>
        </p:nvSpPr>
        <p:spPr>
          <a:xfrm>
            <a:off x="5855369" y="1829461"/>
            <a:ext cx="1394562" cy="923330"/>
          </a:xfrm>
          <a:prstGeom prst="rect">
            <a:avLst/>
          </a:prstGeom>
          <a:noFill/>
          <a:ln>
            <a:solidFill>
              <a:srgbClr val="002060"/>
            </a:solidFill>
          </a:ln>
        </p:spPr>
        <p:txBody>
          <a:bodyPr wrap="square" rtlCol="0">
            <a:spAutoFit/>
          </a:bodyPr>
          <a:lstStyle/>
          <a:p>
            <a:r>
              <a:rPr lang="en-GB" dirty="0">
                <a:solidFill>
                  <a:srgbClr val="002060"/>
                </a:solidFill>
              </a:rPr>
              <a:t>Argument 2</a:t>
            </a:r>
          </a:p>
          <a:p>
            <a:endParaRPr lang="en-GB" dirty="0">
              <a:solidFill>
                <a:srgbClr val="002060"/>
              </a:solidFill>
            </a:endParaRPr>
          </a:p>
          <a:p>
            <a:endParaRPr lang="en-GB" dirty="0">
              <a:solidFill>
                <a:srgbClr val="002060"/>
              </a:solidFill>
            </a:endParaRPr>
          </a:p>
        </p:txBody>
      </p:sp>
      <p:sp>
        <p:nvSpPr>
          <p:cNvPr id="10" name="TextBox 9">
            <a:extLst>
              <a:ext uri="{FF2B5EF4-FFF2-40B4-BE49-F238E27FC236}">
                <a16:creationId xmlns:a16="http://schemas.microsoft.com/office/drawing/2014/main" id="{FC336227-66F3-46C7-AC29-540E592DE301}"/>
              </a:ext>
            </a:extLst>
          </p:cNvPr>
          <p:cNvSpPr txBox="1"/>
          <p:nvPr/>
        </p:nvSpPr>
        <p:spPr>
          <a:xfrm>
            <a:off x="7602858" y="1865667"/>
            <a:ext cx="3237595" cy="923330"/>
          </a:xfrm>
          <a:prstGeom prst="rect">
            <a:avLst/>
          </a:prstGeom>
          <a:noFill/>
          <a:ln>
            <a:solidFill>
              <a:srgbClr val="002060"/>
            </a:solidFill>
          </a:ln>
        </p:spPr>
        <p:txBody>
          <a:bodyPr wrap="square" rtlCol="0">
            <a:spAutoFit/>
          </a:bodyPr>
          <a:lstStyle/>
          <a:p>
            <a:r>
              <a:rPr lang="en-GB" dirty="0">
                <a:solidFill>
                  <a:srgbClr val="002060"/>
                </a:solidFill>
              </a:rPr>
              <a:t>Argument 3</a:t>
            </a:r>
          </a:p>
          <a:p>
            <a:endParaRPr lang="en-GB" dirty="0">
              <a:solidFill>
                <a:srgbClr val="002060"/>
              </a:solidFill>
            </a:endParaRPr>
          </a:p>
          <a:p>
            <a:endParaRPr lang="en-GB" dirty="0">
              <a:solidFill>
                <a:srgbClr val="002060"/>
              </a:solidFill>
            </a:endParaRPr>
          </a:p>
        </p:txBody>
      </p:sp>
      <p:sp>
        <p:nvSpPr>
          <p:cNvPr id="11" name="TextBox 10">
            <a:extLst>
              <a:ext uri="{FF2B5EF4-FFF2-40B4-BE49-F238E27FC236}">
                <a16:creationId xmlns:a16="http://schemas.microsoft.com/office/drawing/2014/main" id="{27B7A9F0-BC88-4D0A-B9F0-9D128F53BF22}"/>
              </a:ext>
            </a:extLst>
          </p:cNvPr>
          <p:cNvSpPr txBox="1"/>
          <p:nvPr/>
        </p:nvSpPr>
        <p:spPr>
          <a:xfrm>
            <a:off x="5979913" y="3178296"/>
            <a:ext cx="992055" cy="369332"/>
          </a:xfrm>
          <a:prstGeom prst="rect">
            <a:avLst/>
          </a:prstGeom>
          <a:noFill/>
          <a:ln>
            <a:solidFill>
              <a:srgbClr val="002060"/>
            </a:solidFill>
          </a:ln>
        </p:spPr>
        <p:txBody>
          <a:bodyPr wrap="square" rtlCol="0">
            <a:spAutoFit/>
          </a:bodyPr>
          <a:lstStyle/>
          <a:p>
            <a:r>
              <a:rPr lang="en-GB" dirty="0">
                <a:solidFill>
                  <a:srgbClr val="002060"/>
                </a:solidFill>
              </a:rPr>
              <a:t>Commas</a:t>
            </a:r>
          </a:p>
        </p:txBody>
      </p:sp>
      <p:cxnSp>
        <p:nvCxnSpPr>
          <p:cNvPr id="13" name="Straight Arrow Connector 12">
            <a:extLst>
              <a:ext uri="{FF2B5EF4-FFF2-40B4-BE49-F238E27FC236}">
                <a16:creationId xmlns:a16="http://schemas.microsoft.com/office/drawing/2014/main" id="{B4A78A7B-70E5-4BA7-A402-105E26466EB8}"/>
              </a:ext>
            </a:extLst>
          </p:cNvPr>
          <p:cNvCxnSpPr>
            <a:stCxn id="5" idx="1"/>
          </p:cNvCxnSpPr>
          <p:nvPr/>
        </p:nvCxnSpPr>
        <p:spPr>
          <a:xfrm flipH="1" flipV="1">
            <a:off x="2053567" y="2607751"/>
            <a:ext cx="3546405" cy="1682125"/>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238CEE23-2579-4D8B-90AD-2E65E153A3BB}"/>
              </a:ext>
            </a:extLst>
          </p:cNvPr>
          <p:cNvCxnSpPr>
            <a:cxnSpLocks/>
            <a:stCxn id="5" idx="3"/>
          </p:cNvCxnSpPr>
          <p:nvPr/>
        </p:nvCxnSpPr>
        <p:spPr>
          <a:xfrm flipV="1">
            <a:off x="6592027" y="2607752"/>
            <a:ext cx="4248426" cy="1682124"/>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60DF9768-D65B-4DAC-AE6E-8EDD2C31A788}"/>
              </a:ext>
            </a:extLst>
          </p:cNvPr>
          <p:cNvCxnSpPr>
            <a:cxnSpLocks/>
            <a:stCxn id="11" idx="3"/>
          </p:cNvCxnSpPr>
          <p:nvPr/>
        </p:nvCxnSpPr>
        <p:spPr>
          <a:xfrm flipV="1">
            <a:off x="6971968" y="2633982"/>
            <a:ext cx="312779" cy="72898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026DECC3-A7A5-4A9C-8C9A-526D33626A63}"/>
              </a:ext>
            </a:extLst>
          </p:cNvPr>
          <p:cNvCxnSpPr>
            <a:cxnSpLocks/>
            <a:stCxn id="11" idx="1"/>
          </p:cNvCxnSpPr>
          <p:nvPr/>
        </p:nvCxnSpPr>
        <p:spPr>
          <a:xfrm flipH="1" flipV="1">
            <a:off x="5640515" y="2633984"/>
            <a:ext cx="339398" cy="728978"/>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95F6F84D-934B-F5F0-CB4A-379CBCF13EA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8" name="Picture 7">
            <a:extLst>
              <a:ext uri="{FF2B5EF4-FFF2-40B4-BE49-F238E27FC236}">
                <a16:creationId xmlns:a16="http://schemas.microsoft.com/office/drawing/2014/main" id="{FBEE0D60-564D-27FF-A80B-3AC67D85888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12" name="Footer Placeholder 2">
            <a:extLst>
              <a:ext uri="{FF2B5EF4-FFF2-40B4-BE49-F238E27FC236}">
                <a16:creationId xmlns:a16="http://schemas.microsoft.com/office/drawing/2014/main" id="{E1A20DAE-8277-15D3-4695-59A025B6B4A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3FB8E97-1BA6-A508-9627-018E39BE6FE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1035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D5C5-0B57-41BF-B6AB-F2EAA644B975}"/>
              </a:ext>
            </a:extLst>
          </p:cNvPr>
          <p:cNvSpPr>
            <a:spLocks noGrp="1"/>
          </p:cNvSpPr>
          <p:nvPr>
            <p:ph type="title"/>
          </p:nvPr>
        </p:nvSpPr>
        <p:spPr/>
        <p:txBody>
          <a:bodyPr>
            <a:normAutofit fontScale="90000"/>
          </a:bodyPr>
          <a:lstStyle/>
          <a:p>
            <a:r>
              <a:rPr lang="en-GB" dirty="0"/>
              <a:t>Sequencing</a:t>
            </a:r>
          </a:p>
        </p:txBody>
      </p:sp>
      <p:sp>
        <p:nvSpPr>
          <p:cNvPr id="3" name="Content Placeholder 2">
            <a:extLst>
              <a:ext uri="{FF2B5EF4-FFF2-40B4-BE49-F238E27FC236}">
                <a16:creationId xmlns:a16="http://schemas.microsoft.com/office/drawing/2014/main" id="{822CE320-FFAF-4112-A46E-59D1D3AE4D18}"/>
              </a:ext>
            </a:extLst>
          </p:cNvPr>
          <p:cNvSpPr>
            <a:spLocks noGrp="1"/>
          </p:cNvSpPr>
          <p:nvPr>
            <p:ph idx="1"/>
          </p:nvPr>
        </p:nvSpPr>
        <p:spPr>
          <a:xfrm>
            <a:off x="371436" y="1531404"/>
            <a:ext cx="6026834" cy="4351338"/>
          </a:xfrm>
        </p:spPr>
        <p:txBody>
          <a:bodyPr/>
          <a:lstStyle/>
          <a:p>
            <a:pPr marL="0" indent="0">
              <a:buNone/>
            </a:pPr>
            <a:r>
              <a:rPr lang="en-GB" dirty="0"/>
              <a:t>We can add as many </a:t>
            </a:r>
            <a:r>
              <a:rPr lang="en-GB" dirty="0">
                <a:latin typeface="Courier New" panose="02070309020205020404" pitchFamily="49" charset="0"/>
                <a:cs typeface="Courier New" panose="02070309020205020404" pitchFamily="49" charset="0"/>
              </a:rPr>
              <a:t>print</a:t>
            </a:r>
            <a:r>
              <a:rPr lang="en-GB" dirty="0"/>
              <a:t> operations to our program as we like.  The statements are run in sequence one-by-one starting at the top of the program. These are the simplest types of programs where one instruction is run at a time in order from top to bottom. </a:t>
            </a:r>
          </a:p>
        </p:txBody>
      </p:sp>
      <p:pic>
        <p:nvPicPr>
          <p:cNvPr id="2050" name="Picture 3">
            <a:extLst>
              <a:ext uri="{FF2B5EF4-FFF2-40B4-BE49-F238E27FC236}">
                <a16:creationId xmlns:a16="http://schemas.microsoft.com/office/drawing/2014/main" id="{045F5D3B-7D18-424B-BD90-6802BCB95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063" y="584924"/>
            <a:ext cx="2587788" cy="22064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1">
            <a:extLst>
              <a:ext uri="{FF2B5EF4-FFF2-40B4-BE49-F238E27FC236}">
                <a16:creationId xmlns:a16="http://schemas.microsoft.com/office/drawing/2014/main" id="{1956BE04-50FC-444C-A37A-43CF291DB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184" y="278073"/>
            <a:ext cx="2220165" cy="63018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3A8991A-3A9F-4E49-8D33-261D0C2DD76D}"/>
              </a:ext>
            </a:extLst>
          </p:cNvPr>
          <p:cNvSpPr/>
          <p:nvPr/>
        </p:nvSpPr>
        <p:spPr>
          <a:xfrm>
            <a:off x="9514263" y="3585212"/>
            <a:ext cx="3226191" cy="1666354"/>
          </a:xfrm>
          <a:prstGeom prst="rect">
            <a:avLst/>
          </a:prstGeom>
        </p:spPr>
        <p:txBody>
          <a:bodyPr wrap="square">
            <a:spAutoFit/>
          </a:bodyPr>
          <a:lstStyle/>
          <a:p>
            <a:pPr algn="just">
              <a:lnSpc>
                <a:spcPct val="115000"/>
              </a:lnSpc>
              <a:spcAft>
                <a:spcPts val="0"/>
              </a:spcAft>
            </a:pPr>
            <a:r>
              <a:rPr lang="en-GB" dirty="0">
                <a:latin typeface="Courier New" panose="02070309020205020404" pitchFamily="49" charset="0"/>
                <a:cs typeface="Courier New" panose="02070309020205020404" pitchFamily="49" charset="0"/>
              </a:rPr>
              <a:t>print (“As”)</a:t>
            </a:r>
          </a:p>
          <a:p>
            <a:pPr algn="just">
              <a:lnSpc>
                <a:spcPct val="115000"/>
              </a:lnSpc>
              <a:spcAft>
                <a:spcPts val="0"/>
              </a:spcAft>
            </a:pPr>
            <a:r>
              <a:rPr lang="en-GB" dirty="0">
                <a:latin typeface="Courier New" panose="02070309020205020404" pitchFamily="49" charset="0"/>
                <a:cs typeface="Courier New" panose="02070309020205020404" pitchFamily="49" charset="0"/>
              </a:rPr>
              <a:t>print (“cool”)</a:t>
            </a:r>
          </a:p>
          <a:p>
            <a:pPr algn="just">
              <a:lnSpc>
                <a:spcPct val="115000"/>
              </a:lnSpc>
              <a:spcAft>
                <a:spcPts val="0"/>
              </a:spcAft>
            </a:pPr>
            <a:r>
              <a:rPr lang="en-GB" dirty="0">
                <a:latin typeface="Courier New" panose="02070309020205020404" pitchFamily="49" charset="0"/>
                <a:cs typeface="Courier New" panose="02070309020205020404" pitchFamily="49" charset="0"/>
              </a:rPr>
              <a:t>print (“as”)</a:t>
            </a:r>
          </a:p>
          <a:p>
            <a:pPr algn="just">
              <a:lnSpc>
                <a:spcPct val="115000"/>
              </a:lnSpc>
              <a:spcAft>
                <a:spcPts val="0"/>
              </a:spcAft>
            </a:pPr>
            <a:r>
              <a:rPr lang="en-GB" dirty="0">
                <a:latin typeface="Courier New" panose="02070309020205020404" pitchFamily="49" charset="0"/>
                <a:cs typeface="Courier New" panose="02070309020205020404" pitchFamily="49" charset="0"/>
              </a:rPr>
              <a:t>print (“a”)</a:t>
            </a:r>
          </a:p>
          <a:p>
            <a:pPr algn="just">
              <a:lnSpc>
                <a:spcPct val="115000"/>
              </a:lnSpc>
              <a:spcAft>
                <a:spcPts val="0"/>
              </a:spcAft>
            </a:pPr>
            <a:r>
              <a:rPr lang="en-GB" dirty="0">
                <a:latin typeface="Courier New" panose="02070309020205020404" pitchFamily="49" charset="0"/>
                <a:cs typeface="Courier New" panose="02070309020205020404" pitchFamily="49" charset="0"/>
              </a:rPr>
              <a:t>print (“cucumber”)</a:t>
            </a:r>
          </a:p>
        </p:txBody>
      </p:sp>
      <p:pic>
        <p:nvPicPr>
          <p:cNvPr id="4" name="Picture 3">
            <a:extLst>
              <a:ext uri="{FF2B5EF4-FFF2-40B4-BE49-F238E27FC236}">
                <a16:creationId xmlns:a16="http://schemas.microsoft.com/office/drawing/2014/main" id="{FDF9CA13-62A0-21A9-A694-1FC3D9B3CC7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EE631136-6180-0E33-4809-695C25955D9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8" name="Footer Placeholder 2">
            <a:extLst>
              <a:ext uri="{FF2B5EF4-FFF2-40B4-BE49-F238E27FC236}">
                <a16:creationId xmlns:a16="http://schemas.microsoft.com/office/drawing/2014/main" id="{83940CAE-EFA5-6D75-CE53-DA844A2B49F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5EB243B-BC64-6410-F47E-8F5E29DA3F8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3508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71A6-8641-45B6-8906-CBE7FA7C45ED}"/>
              </a:ext>
            </a:extLst>
          </p:cNvPr>
          <p:cNvSpPr>
            <a:spLocks noGrp="1"/>
          </p:cNvSpPr>
          <p:nvPr>
            <p:ph type="title"/>
          </p:nvPr>
        </p:nvSpPr>
        <p:spPr/>
        <p:txBody>
          <a:bodyPr>
            <a:normAutofit/>
          </a:bodyPr>
          <a:lstStyle/>
          <a:p>
            <a:r>
              <a:rPr lang="en-GB" sz="3200" dirty="0"/>
              <a:t>Copy the code into the Python IDLE editor and run</a:t>
            </a:r>
          </a:p>
        </p:txBody>
      </p:sp>
      <p:sp>
        <p:nvSpPr>
          <p:cNvPr id="3" name="Content Placeholder 2">
            <a:extLst>
              <a:ext uri="{FF2B5EF4-FFF2-40B4-BE49-F238E27FC236}">
                <a16:creationId xmlns:a16="http://schemas.microsoft.com/office/drawing/2014/main" id="{0FFF8A00-3463-4DDB-B32B-609C72A965BA}"/>
              </a:ext>
            </a:extLst>
          </p:cNvPr>
          <p:cNvSpPr>
            <a:spLocks noGrp="1"/>
          </p:cNvSpPr>
          <p:nvPr>
            <p:ph idx="1"/>
          </p:nvPr>
        </p:nvSpPr>
        <p:spPr/>
        <p:txBody>
          <a:bodyPr/>
          <a:lstStyle/>
          <a:p>
            <a:pPr marL="0" indent="0">
              <a:buNone/>
            </a:pPr>
            <a:endParaRPr lang="en-GB" dirty="0">
              <a:latin typeface="Courier New" panose="02070309020205020404" pitchFamily="49" charset="0"/>
              <a:cs typeface="Courier New" panose="02070309020205020404" pitchFamily="49" charset="0"/>
            </a:endParaRPr>
          </a:p>
          <a:p>
            <a:pPr marL="0" indent="0">
              <a:buNone/>
            </a:pPr>
            <a:endParaRPr lang="en-GB" dirty="0">
              <a:latin typeface="Courier New" panose="02070309020205020404" pitchFamily="49" charset="0"/>
              <a:cs typeface="Courier New" panose="02070309020205020404" pitchFamily="49" charset="0"/>
            </a:endParaRPr>
          </a:p>
        </p:txBody>
      </p:sp>
      <p:graphicFrame>
        <p:nvGraphicFramePr>
          <p:cNvPr id="4" name="Table 4">
            <a:extLst>
              <a:ext uri="{FF2B5EF4-FFF2-40B4-BE49-F238E27FC236}">
                <a16:creationId xmlns:a16="http://schemas.microsoft.com/office/drawing/2014/main" id="{480DC220-9185-4647-81D6-B6F6A997826A}"/>
              </a:ext>
            </a:extLst>
          </p:cNvPr>
          <p:cNvGraphicFramePr>
            <a:graphicFrameLocks noGrp="1"/>
          </p:cNvGraphicFramePr>
          <p:nvPr>
            <p:extLst>
              <p:ext uri="{D42A27DB-BD31-4B8C-83A1-F6EECF244321}">
                <p14:modId xmlns:p14="http://schemas.microsoft.com/office/powerpoint/2010/main" val="88633786"/>
              </p:ext>
            </p:extLst>
          </p:nvPr>
        </p:nvGraphicFramePr>
        <p:xfrm>
          <a:off x="600765" y="1529444"/>
          <a:ext cx="7483061" cy="2499360"/>
        </p:xfrm>
        <a:graphic>
          <a:graphicData uri="http://schemas.openxmlformats.org/drawingml/2006/table">
            <a:tbl>
              <a:tblPr firstRow="1" bandRow="1">
                <a:tableStyleId>{E8B1032C-EA38-4F05-BA0D-38AFFFC7BED3}</a:tableStyleId>
              </a:tblPr>
              <a:tblGrid>
                <a:gridCol w="618165">
                  <a:extLst>
                    <a:ext uri="{9D8B030D-6E8A-4147-A177-3AD203B41FA5}">
                      <a16:colId xmlns:a16="http://schemas.microsoft.com/office/drawing/2014/main" val="3360825260"/>
                    </a:ext>
                  </a:extLst>
                </a:gridCol>
                <a:gridCol w="6864896">
                  <a:extLst>
                    <a:ext uri="{9D8B030D-6E8A-4147-A177-3AD203B41FA5}">
                      <a16:colId xmlns:a16="http://schemas.microsoft.com/office/drawing/2014/main" val="958494061"/>
                    </a:ext>
                  </a:extLst>
                </a:gridCol>
              </a:tblGrid>
              <a:tr h="370840">
                <a:tc>
                  <a:txBody>
                    <a:bodyPr/>
                    <a:lstStyle/>
                    <a:p>
                      <a:r>
                        <a:rPr lang="en-GB" sz="2800" dirty="0"/>
                        <a:t>1</a:t>
                      </a:r>
                    </a:p>
                    <a:p>
                      <a:r>
                        <a:rPr lang="en-GB" sz="2800" dirty="0"/>
                        <a:t>2</a:t>
                      </a:r>
                    </a:p>
                    <a:p>
                      <a:r>
                        <a:rPr lang="en-GB" sz="2800" dirty="0"/>
                        <a:t>3</a:t>
                      </a:r>
                    </a:p>
                    <a:p>
                      <a:r>
                        <a:rPr lang="en-GB" sz="2800" dirty="0"/>
                        <a:t>4</a:t>
                      </a:r>
                    </a:p>
                    <a:p>
                      <a:r>
                        <a:rPr lang="en-GB" sz="2800" dirty="0"/>
                        <a:t>5</a:t>
                      </a:r>
                    </a:p>
                  </a:txBody>
                  <a:tcPr/>
                </a:tc>
                <a:tc>
                  <a:txBody>
                    <a:bodyPr/>
                    <a:lstStyle/>
                    <a:p>
                      <a:pPr marL="0" indent="0">
                        <a:buNone/>
                      </a:pPr>
                      <a:r>
                        <a:rPr lang="en-GB" sz="2800" b="0" dirty="0">
                          <a:latin typeface="Courier New" panose="02070309020205020404" pitchFamily="49" charset="0"/>
                          <a:cs typeface="Courier New" panose="02070309020205020404" pitchFamily="49" charset="0"/>
                        </a:rPr>
                        <a:t>name=“Fred Flintstone”</a:t>
                      </a:r>
                    </a:p>
                    <a:p>
                      <a:pPr marL="0" indent="0">
                        <a:buNone/>
                      </a:pPr>
                      <a:r>
                        <a:rPr lang="en-GB" sz="2800" b="0" dirty="0">
                          <a:latin typeface="Courier New" panose="02070309020205020404" pitchFamily="49" charset="0"/>
                          <a:cs typeface="Courier New" panose="02070309020205020404" pitchFamily="49" charset="0"/>
                        </a:rPr>
                        <a:t>print(“</a:t>
                      </a:r>
                      <a:r>
                        <a:rPr lang="en-GB" sz="2800" b="0" dirty="0" err="1">
                          <a:latin typeface="Courier New" panose="02070309020205020404" pitchFamily="49" charset="0"/>
                          <a:cs typeface="Courier New" panose="02070309020205020404" pitchFamily="49" charset="0"/>
                        </a:rPr>
                        <a:t>Hello”,name</a:t>
                      </a:r>
                      <a:r>
                        <a:rPr lang="en-GB" sz="2800" b="0" dirty="0">
                          <a:latin typeface="Courier New" panose="02070309020205020404" pitchFamily="49" charset="0"/>
                          <a:cs typeface="Courier New" panose="02070309020205020404" pitchFamily="49" charset="0"/>
                        </a:rPr>
                        <a:t>)</a:t>
                      </a:r>
                    </a:p>
                    <a:p>
                      <a:pPr marL="0" indent="0">
                        <a:buNone/>
                      </a:pPr>
                      <a:r>
                        <a:rPr lang="en-GB" sz="2800" b="0" dirty="0">
                          <a:latin typeface="Courier New" panose="02070309020205020404" pitchFamily="49" charset="0"/>
                          <a:cs typeface="Courier New" panose="02070309020205020404" pitchFamily="49" charset="0"/>
                        </a:rPr>
                        <a:t>print()</a:t>
                      </a:r>
                    </a:p>
                    <a:p>
                      <a:pPr marL="0" indent="0">
                        <a:buNone/>
                      </a:pPr>
                      <a:r>
                        <a:rPr lang="en-GB" sz="2800" b="0" dirty="0">
                          <a:latin typeface="Courier New" panose="02070309020205020404" pitchFamily="49" charset="0"/>
                          <a:cs typeface="Courier New" panose="02070309020205020404" pitchFamily="49" charset="0"/>
                        </a:rPr>
                        <a:t>print(“I hope you are well”)</a:t>
                      </a:r>
                    </a:p>
                    <a:p>
                      <a:pPr marL="0" indent="0">
                        <a:buNone/>
                      </a:pPr>
                      <a:r>
                        <a:rPr lang="en-GB" sz="2800" b="0" dirty="0">
                          <a:latin typeface="Courier New" panose="02070309020205020404" pitchFamily="49" charset="0"/>
                          <a:cs typeface="Courier New" panose="02070309020205020404" pitchFamily="49" charset="0"/>
                        </a:rPr>
                        <a:t>print(“Goodbye”)</a:t>
                      </a:r>
                    </a:p>
                    <a:p>
                      <a:endParaRPr lang="en-GB" dirty="0"/>
                    </a:p>
                  </a:txBody>
                  <a:tcPr/>
                </a:tc>
                <a:extLst>
                  <a:ext uri="{0D108BD9-81ED-4DB2-BD59-A6C34878D82A}">
                    <a16:rowId xmlns:a16="http://schemas.microsoft.com/office/drawing/2014/main" val="585859225"/>
                  </a:ext>
                </a:extLst>
              </a:tr>
            </a:tbl>
          </a:graphicData>
        </a:graphic>
      </p:graphicFrame>
      <p:sp>
        <p:nvSpPr>
          <p:cNvPr id="7" name="TextBox 6">
            <a:extLst>
              <a:ext uri="{FF2B5EF4-FFF2-40B4-BE49-F238E27FC236}">
                <a16:creationId xmlns:a16="http://schemas.microsoft.com/office/drawing/2014/main" id="{6A5DC2B0-6481-4580-99F4-BB23897BAC44}"/>
              </a:ext>
            </a:extLst>
          </p:cNvPr>
          <p:cNvSpPr txBox="1"/>
          <p:nvPr/>
        </p:nvSpPr>
        <p:spPr>
          <a:xfrm>
            <a:off x="1189546" y="4178666"/>
            <a:ext cx="7159324" cy="1877437"/>
          </a:xfrm>
          <a:prstGeom prst="rect">
            <a:avLst/>
          </a:prstGeom>
          <a:solidFill>
            <a:schemeClr val="bg1"/>
          </a:solidFill>
        </p:spPr>
        <p:txBody>
          <a:bodyPr wrap="square" rtlCol="0">
            <a:spAutoFit/>
          </a:bodyPr>
          <a:lstStyle/>
          <a:p>
            <a:r>
              <a:rPr lang="en-GB" sz="2000" b="1" dirty="0"/>
              <a:t>Debugging checklist</a:t>
            </a:r>
            <a:endParaRPr lang="en-GB" sz="2000" dirty="0"/>
          </a:p>
          <a:p>
            <a:pPr marL="285750" indent="-285750">
              <a:buFont typeface="Wingdings" panose="05000000000000000000" pitchFamily="2" charset="2"/>
              <a:buChar char="ü"/>
            </a:pPr>
            <a:r>
              <a:rPr lang="en-GB" sz="2400" dirty="0"/>
              <a:t>Have you put in the closing brackets?</a:t>
            </a:r>
          </a:p>
          <a:p>
            <a:pPr marL="285750" indent="-285750">
              <a:buFont typeface="Wingdings" panose="05000000000000000000" pitchFamily="2" charset="2"/>
              <a:buChar char="ü"/>
            </a:pPr>
            <a:r>
              <a:rPr lang="en-GB" sz="2400" dirty="0"/>
              <a:t>Have you put in speech marks?</a:t>
            </a:r>
          </a:p>
          <a:p>
            <a:pPr marL="285750" indent="-285750">
              <a:buFont typeface="Wingdings" panose="05000000000000000000" pitchFamily="2" charset="2"/>
              <a:buChar char="ü"/>
            </a:pPr>
            <a:r>
              <a:rPr lang="en-GB" sz="2400" dirty="0"/>
              <a:t>Have you spelt everything correctly?</a:t>
            </a:r>
          </a:p>
          <a:p>
            <a:pPr marL="285750" indent="-285750">
              <a:buFont typeface="Wingdings" panose="05000000000000000000" pitchFamily="2" charset="2"/>
              <a:buChar char="ü"/>
            </a:pPr>
            <a:r>
              <a:rPr lang="en-GB" sz="2400" dirty="0"/>
              <a:t>Are your commas in the right place?</a:t>
            </a:r>
          </a:p>
        </p:txBody>
      </p:sp>
      <p:sp>
        <p:nvSpPr>
          <p:cNvPr id="8" name="Rectangle 7">
            <a:extLst>
              <a:ext uri="{FF2B5EF4-FFF2-40B4-BE49-F238E27FC236}">
                <a16:creationId xmlns:a16="http://schemas.microsoft.com/office/drawing/2014/main" id="{31517F6D-3282-4165-BCB8-6399857831A2}"/>
              </a:ext>
            </a:extLst>
          </p:cNvPr>
          <p:cNvSpPr/>
          <p:nvPr/>
        </p:nvSpPr>
        <p:spPr>
          <a:xfrm>
            <a:off x="8456419" y="2594458"/>
            <a:ext cx="3495509" cy="1754326"/>
          </a:xfrm>
          <a:prstGeom prst="rect">
            <a:avLst/>
          </a:prstGeom>
        </p:spPr>
        <p:txBody>
          <a:bodyPr wrap="none">
            <a:spAutoFit/>
          </a:bodyPr>
          <a:lstStyle/>
          <a:p>
            <a:r>
              <a:rPr lang="en-GB" dirty="0"/>
              <a:t>Does the code do as you expected?</a:t>
            </a:r>
          </a:p>
          <a:p>
            <a:endParaRPr lang="en-GB" dirty="0"/>
          </a:p>
          <a:p>
            <a:r>
              <a:rPr lang="en-GB" dirty="0"/>
              <a:t>You can download a copy of the </a:t>
            </a:r>
          </a:p>
          <a:p>
            <a:r>
              <a:rPr lang="en-GB" dirty="0"/>
              <a:t>code from:</a:t>
            </a:r>
          </a:p>
          <a:p>
            <a:endParaRPr lang="en-GB" dirty="0"/>
          </a:p>
          <a:p>
            <a:r>
              <a:rPr lang="en-GB" dirty="0">
                <a:hlinkClick r:id="rId2"/>
              </a:rPr>
              <a:t>1-output.py</a:t>
            </a:r>
            <a:endParaRPr lang="en-GB" dirty="0"/>
          </a:p>
        </p:txBody>
      </p:sp>
      <p:pic>
        <p:nvPicPr>
          <p:cNvPr id="5" name="Picture 4">
            <a:extLst>
              <a:ext uri="{FF2B5EF4-FFF2-40B4-BE49-F238E27FC236}">
                <a16:creationId xmlns:a16="http://schemas.microsoft.com/office/drawing/2014/main" id="{15859BBB-35B3-7807-7A1C-1EF409C5C80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39DCD967-6BB4-2D3F-D9AC-EFD4D28D9EC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9" name="Footer Placeholder 2">
            <a:extLst>
              <a:ext uri="{FF2B5EF4-FFF2-40B4-BE49-F238E27FC236}">
                <a16:creationId xmlns:a16="http://schemas.microsoft.com/office/drawing/2014/main" id="{EEB5EC58-ED90-0F72-CAB2-4A06124DDC8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6EFC615-7FD5-B6FE-E4AE-75A8C7F4D7D8}"/>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070627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521-6A0C-48B3-BF99-E5902DC3E9F4}"/>
              </a:ext>
            </a:extLst>
          </p:cNvPr>
          <p:cNvSpPr>
            <a:spLocks noGrp="1"/>
          </p:cNvSpPr>
          <p:nvPr>
            <p:ph type="title"/>
          </p:nvPr>
        </p:nvSpPr>
        <p:spPr/>
        <p:txBody>
          <a:bodyPr>
            <a:normAutofit fontScale="90000"/>
          </a:bodyPr>
          <a:lstStyle/>
          <a:p>
            <a:endParaRPr lang="en-GB"/>
          </a:p>
        </p:txBody>
      </p:sp>
      <p:pic>
        <p:nvPicPr>
          <p:cNvPr id="11" name="Picture 10">
            <a:extLst>
              <a:ext uri="{FF2B5EF4-FFF2-40B4-BE49-F238E27FC236}">
                <a16:creationId xmlns:a16="http://schemas.microsoft.com/office/drawing/2014/main" id="{5310E978-89F1-448F-9AC4-C2BC7C6E6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76" y="131496"/>
            <a:ext cx="11601736" cy="6525977"/>
          </a:xfrm>
          <a:prstGeom prst="rect">
            <a:avLst/>
          </a:prstGeom>
        </p:spPr>
      </p:pic>
      <p:sp>
        <p:nvSpPr>
          <p:cNvPr id="4" name="Content Placeholder 3">
            <a:extLst>
              <a:ext uri="{FF2B5EF4-FFF2-40B4-BE49-F238E27FC236}">
                <a16:creationId xmlns:a16="http://schemas.microsoft.com/office/drawing/2014/main" id="{A484A233-2B51-45A1-99E0-ECD84126ADFA}"/>
              </a:ext>
            </a:extLst>
          </p:cNvPr>
          <p:cNvSpPr>
            <a:spLocks noGrp="1"/>
          </p:cNvSpPr>
          <p:nvPr>
            <p:ph idx="1"/>
          </p:nvPr>
        </p:nvSpPr>
        <p:spPr/>
        <p:txBody>
          <a:bodyPr/>
          <a:lstStyle/>
          <a:p>
            <a:endParaRPr lang="en-GB" dirty="0"/>
          </a:p>
        </p:txBody>
      </p:sp>
      <p:pic>
        <p:nvPicPr>
          <p:cNvPr id="3" name="Picture 2">
            <a:extLst>
              <a:ext uri="{FF2B5EF4-FFF2-40B4-BE49-F238E27FC236}">
                <a16:creationId xmlns:a16="http://schemas.microsoft.com/office/drawing/2014/main" id="{3A870702-13C9-EE59-E433-4C480C20FF0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4540C9D8-5585-65E1-CB96-928B07A5417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EA9394A3-4C6F-0194-FCF7-59D3837057A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D5091F-E305-46EA-33CE-4FBFD22DAB2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05693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3C05-67D5-4909-A95F-6503B703DC4B}"/>
              </a:ext>
            </a:extLst>
          </p:cNvPr>
          <p:cNvSpPr>
            <a:spLocks noGrp="1"/>
          </p:cNvSpPr>
          <p:nvPr>
            <p:ph type="title"/>
          </p:nvPr>
        </p:nvSpPr>
        <p:spPr/>
        <p:txBody>
          <a:bodyPr>
            <a:normAutofit fontScale="90000"/>
          </a:bodyPr>
          <a:lstStyle/>
          <a:p>
            <a:r>
              <a:rPr lang="en-GB" dirty="0"/>
              <a:t>Commenting code</a:t>
            </a:r>
          </a:p>
        </p:txBody>
      </p:sp>
      <p:sp>
        <p:nvSpPr>
          <p:cNvPr id="4" name="TextShape 2">
            <a:extLst>
              <a:ext uri="{FF2B5EF4-FFF2-40B4-BE49-F238E27FC236}">
                <a16:creationId xmlns:a16="http://schemas.microsoft.com/office/drawing/2014/main" id="{82D63201-A148-4D5C-8FA1-7386D8438CD8}"/>
              </a:ext>
            </a:extLst>
          </p:cNvPr>
          <p:cNvSpPr txBox="1"/>
          <p:nvPr/>
        </p:nvSpPr>
        <p:spPr>
          <a:xfrm>
            <a:off x="808672" y="1106188"/>
            <a:ext cx="9135428" cy="4645623"/>
          </a:xfrm>
          <a:prstGeom prst="rect">
            <a:avLst/>
          </a:prstGeom>
        </p:spPr>
        <p:txBody>
          <a:bodyPr/>
          <a:lstStyle/>
          <a:p>
            <a:pPr>
              <a:lnSpc>
                <a:spcPct val="100000"/>
              </a:lnSpc>
            </a:pPr>
            <a:r>
              <a:rPr lang="en-GB" dirty="0">
                <a:solidFill>
                  <a:srgbClr val="000000"/>
                </a:solidFill>
                <a:latin typeface="Calibri"/>
              </a:rPr>
              <a:t>Comments are lines in you code that the program does not execute. Commenting code is very helpful because it helps you and others to understand the program.  In Python a commented line begins with a</a:t>
            </a:r>
            <a:r>
              <a:rPr lang="en-GB" dirty="0">
                <a:latin typeface="Calibri"/>
              </a:rPr>
              <a:t> hash</a:t>
            </a:r>
            <a:r>
              <a:rPr lang="en-GB" dirty="0">
                <a:solidFill>
                  <a:srgbClr val="FF0000"/>
                </a:solidFill>
                <a:latin typeface="Calibri"/>
              </a:rPr>
              <a:t> #</a:t>
            </a:r>
          </a:p>
          <a:p>
            <a:pPr>
              <a:lnSpc>
                <a:spcPct val="100000"/>
              </a:lnSpc>
            </a:pPr>
            <a:endParaRPr lang="en-GB" dirty="0">
              <a:solidFill>
                <a:srgbClr val="000000"/>
              </a:solidFill>
              <a:latin typeface="Calibri"/>
            </a:endParaRPr>
          </a:p>
          <a:p>
            <a:pPr>
              <a:lnSpc>
                <a:spcPct val="100000"/>
              </a:lnSpc>
            </a:pPr>
            <a:r>
              <a:rPr lang="en-GB" dirty="0">
                <a:solidFill>
                  <a:srgbClr val="FF0000"/>
                </a:solidFill>
                <a:latin typeface="Courier New" panose="02070309020205020404" pitchFamily="49" charset="0"/>
                <a:cs typeface="Courier New" panose="02070309020205020404" pitchFamily="49" charset="0"/>
              </a:rPr>
              <a:t># This is a comment.</a:t>
            </a:r>
          </a:p>
          <a:p>
            <a:pPr>
              <a:lnSpc>
                <a:spcPct val="100000"/>
              </a:lnSpc>
            </a:pPr>
            <a:r>
              <a:rPr lang="en-GB" dirty="0">
                <a:solidFill>
                  <a:srgbClr val="FF0000"/>
                </a:solidFill>
                <a:latin typeface="Courier New" panose="02070309020205020404" pitchFamily="49" charset="0"/>
                <a:cs typeface="Courier New" panose="02070309020205020404" pitchFamily="49" charset="0"/>
              </a:rPr>
              <a:t># The program will ignore these lines.</a:t>
            </a:r>
          </a:p>
          <a:p>
            <a:pPr>
              <a:lnSpc>
                <a:spcPct val="100000"/>
              </a:lnSpc>
            </a:pPr>
            <a:endParaRPr lang="en-GB" dirty="0">
              <a:solidFill>
                <a:srgbClr val="000000"/>
              </a:solidFill>
              <a:latin typeface="Calibri"/>
            </a:endParaRPr>
          </a:p>
          <a:p>
            <a:pPr>
              <a:lnSpc>
                <a:spcPct val="100000"/>
              </a:lnSpc>
            </a:pPr>
            <a:r>
              <a:rPr lang="en-GB" dirty="0">
                <a:solidFill>
                  <a:srgbClr val="000000"/>
                </a:solidFill>
                <a:latin typeface="Calibri"/>
              </a:rPr>
              <a:t>At the top of every program that you write it is good practice to write your name, the date and a short description of what the program does at the top of the file.  For example: you might write.</a:t>
            </a:r>
          </a:p>
          <a:p>
            <a:pPr>
              <a:lnSpc>
                <a:spcPct val="100000"/>
              </a:lnSpc>
            </a:pPr>
            <a:endParaRPr lang="en-GB" dirty="0">
              <a:solidFill>
                <a:srgbClr val="000000"/>
              </a:solidFill>
              <a:latin typeface="Calibri"/>
            </a:endParaRPr>
          </a:p>
          <a:p>
            <a:pPr>
              <a:lnSpc>
                <a:spcPct val="100000"/>
              </a:lnSpc>
            </a:pPr>
            <a:r>
              <a:rPr lang="en-GB" dirty="0">
                <a:solidFill>
                  <a:srgbClr val="FF0000"/>
                </a:solidFill>
                <a:latin typeface="Courier New" panose="02070309020205020404" pitchFamily="49" charset="0"/>
                <a:cs typeface="Courier New" panose="02070309020205020404" pitchFamily="49" charset="0"/>
              </a:rPr>
              <a:t># A program that outputs “Hello World”</a:t>
            </a:r>
          </a:p>
          <a:p>
            <a:pPr>
              <a:lnSpc>
                <a:spcPct val="100000"/>
              </a:lnSpc>
            </a:pPr>
            <a:r>
              <a:rPr lang="en-GB" dirty="0">
                <a:solidFill>
                  <a:srgbClr val="FF0000"/>
                </a:solidFill>
                <a:latin typeface="Courier New" panose="02070309020205020404" pitchFamily="49" charset="0"/>
                <a:cs typeface="Courier New" panose="02070309020205020404" pitchFamily="49" charset="0"/>
              </a:rPr>
              <a:t># Author: WG</a:t>
            </a:r>
          </a:p>
          <a:p>
            <a:r>
              <a:rPr lang="en-GB" dirty="0">
                <a:solidFill>
                  <a:srgbClr val="FF0000"/>
                </a:solidFill>
                <a:latin typeface="Courier New" panose="02070309020205020404" pitchFamily="49" charset="0"/>
                <a:cs typeface="Courier New" panose="02070309020205020404" pitchFamily="49" charset="0"/>
              </a:rPr>
              <a:t># Date: Friday 6</a:t>
            </a:r>
            <a:r>
              <a:rPr lang="en-GB" baseline="30000" dirty="0">
                <a:solidFill>
                  <a:srgbClr val="FF0000"/>
                </a:solidFill>
                <a:latin typeface="Courier New" panose="02070309020205020404" pitchFamily="49" charset="0"/>
                <a:cs typeface="Courier New" panose="02070309020205020404" pitchFamily="49" charset="0"/>
              </a:rPr>
              <a:t>th</a:t>
            </a:r>
            <a:r>
              <a:rPr lang="en-GB" dirty="0">
                <a:solidFill>
                  <a:srgbClr val="FF0000"/>
                </a:solidFill>
                <a:latin typeface="Courier New" panose="02070309020205020404" pitchFamily="49" charset="0"/>
                <a:cs typeface="Courier New" panose="02070309020205020404" pitchFamily="49" charset="0"/>
              </a:rPr>
              <a:t> April 2021</a:t>
            </a:r>
          </a:p>
          <a:p>
            <a:endParaRPr lang="en-GB" dirty="0">
              <a:solidFill>
                <a:srgbClr val="0070C0"/>
              </a:solidFill>
              <a:latin typeface="Calibri"/>
            </a:endParaRPr>
          </a:p>
          <a:p>
            <a:endParaRPr lang="en-GB" sz="2400" dirty="0">
              <a:solidFill>
                <a:srgbClr val="000000"/>
              </a:solidFill>
              <a:latin typeface="Calibri"/>
            </a:endParaRPr>
          </a:p>
          <a:p>
            <a:pPr>
              <a:lnSpc>
                <a:spcPct val="100000"/>
              </a:lnSpc>
            </a:pPr>
            <a:endParaRPr dirty="0"/>
          </a:p>
        </p:txBody>
      </p:sp>
      <p:pic>
        <p:nvPicPr>
          <p:cNvPr id="3" name="Picture 2">
            <a:extLst>
              <a:ext uri="{FF2B5EF4-FFF2-40B4-BE49-F238E27FC236}">
                <a16:creationId xmlns:a16="http://schemas.microsoft.com/office/drawing/2014/main" id="{5D038496-8120-B9DB-E9C7-A6507037A6C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CEE2CC8B-4BF8-1D6E-E3E8-83AA81F5511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E12187CC-E568-F166-DA33-D723C6C9886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712A4F5-BB50-A5A2-8A40-FEDD1D43662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5172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71A6-8641-45B6-8906-CBE7FA7C45ED}"/>
              </a:ext>
            </a:extLst>
          </p:cNvPr>
          <p:cNvSpPr>
            <a:spLocks noGrp="1"/>
          </p:cNvSpPr>
          <p:nvPr>
            <p:ph type="title"/>
          </p:nvPr>
        </p:nvSpPr>
        <p:spPr/>
        <p:txBody>
          <a:bodyPr>
            <a:normAutofit fontScale="90000"/>
          </a:bodyPr>
          <a:lstStyle/>
          <a:p>
            <a:r>
              <a:rPr lang="en-GB" dirty="0"/>
              <a:t>Investigate the code</a:t>
            </a:r>
          </a:p>
        </p:txBody>
      </p:sp>
      <p:sp>
        <p:nvSpPr>
          <p:cNvPr id="4" name="TextBox 3">
            <a:extLst>
              <a:ext uri="{FF2B5EF4-FFF2-40B4-BE49-F238E27FC236}">
                <a16:creationId xmlns:a16="http://schemas.microsoft.com/office/drawing/2014/main" id="{A4E25C1B-1DDF-451D-BC44-69E6329C01D6}"/>
              </a:ext>
            </a:extLst>
          </p:cNvPr>
          <p:cNvSpPr txBox="1"/>
          <p:nvPr/>
        </p:nvSpPr>
        <p:spPr>
          <a:xfrm>
            <a:off x="1003819" y="3810322"/>
            <a:ext cx="9796703" cy="2308324"/>
          </a:xfrm>
          <a:prstGeom prst="rect">
            <a:avLst/>
          </a:prstGeom>
          <a:noFill/>
        </p:spPr>
        <p:txBody>
          <a:bodyPr wrap="square" rtlCol="0">
            <a:spAutoFit/>
          </a:bodyPr>
          <a:lstStyle/>
          <a:p>
            <a:r>
              <a:rPr lang="en-GB" sz="2400" b="1" dirty="0"/>
              <a:t>Add comments into the code when you answer each of the questions</a:t>
            </a:r>
          </a:p>
          <a:p>
            <a:pPr marL="342900" indent="-342900">
              <a:buFont typeface="+mj-lt"/>
              <a:buAutoNum type="arabicPeriod"/>
            </a:pPr>
            <a:r>
              <a:rPr lang="en-GB" sz="2400" dirty="0"/>
              <a:t>What line is a variable assigned</a:t>
            </a:r>
          </a:p>
          <a:p>
            <a:pPr marL="342900" indent="-342900">
              <a:buFont typeface="+mj-lt"/>
              <a:buAutoNum type="arabicPeriod"/>
            </a:pPr>
            <a:r>
              <a:rPr lang="en-GB" sz="2400" dirty="0"/>
              <a:t>What is output on line 2?</a:t>
            </a:r>
          </a:p>
          <a:p>
            <a:pPr marL="342900" indent="-342900">
              <a:buFont typeface="+mj-lt"/>
              <a:buAutoNum type="arabicPeriod"/>
            </a:pPr>
            <a:r>
              <a:rPr lang="en-GB" sz="2400" dirty="0"/>
              <a:t>What is happening on line 3? </a:t>
            </a:r>
          </a:p>
          <a:p>
            <a:pPr marL="342900" indent="-342900">
              <a:buFont typeface="+mj-lt"/>
              <a:buAutoNum type="arabicPeriod"/>
            </a:pPr>
            <a:r>
              <a:rPr lang="en-GB" sz="2400" dirty="0"/>
              <a:t>What happens when you remove the bracket </a:t>
            </a:r>
            <a:r>
              <a:rPr lang="en-GB" sz="2400" dirty="0">
                <a:latin typeface="Courier New" panose="02070309020205020404" pitchFamily="49" charset="0"/>
                <a:cs typeface="Courier New" panose="02070309020205020404" pitchFamily="49" charset="0"/>
              </a:rPr>
              <a:t>)</a:t>
            </a:r>
            <a:r>
              <a:rPr lang="en-GB" sz="2400" dirty="0"/>
              <a:t>at the end of line 4</a:t>
            </a:r>
          </a:p>
          <a:p>
            <a:pPr marL="342900" indent="-342900">
              <a:buFont typeface="+mj-lt"/>
              <a:buAutoNum type="arabicPeriod"/>
            </a:pPr>
            <a:r>
              <a:rPr lang="en-GB" sz="2400" dirty="0"/>
              <a:t>In what order are the statements run?</a:t>
            </a:r>
          </a:p>
        </p:txBody>
      </p:sp>
      <p:graphicFrame>
        <p:nvGraphicFramePr>
          <p:cNvPr id="7" name="Table 4">
            <a:extLst>
              <a:ext uri="{FF2B5EF4-FFF2-40B4-BE49-F238E27FC236}">
                <a16:creationId xmlns:a16="http://schemas.microsoft.com/office/drawing/2014/main" id="{96824E66-229F-4347-924A-3CD9B1A7ABFD}"/>
              </a:ext>
            </a:extLst>
          </p:cNvPr>
          <p:cNvGraphicFramePr>
            <a:graphicFrameLocks noGrp="1"/>
          </p:cNvGraphicFramePr>
          <p:nvPr/>
        </p:nvGraphicFramePr>
        <p:xfrm>
          <a:off x="640522" y="1118626"/>
          <a:ext cx="7483061" cy="2499360"/>
        </p:xfrm>
        <a:graphic>
          <a:graphicData uri="http://schemas.openxmlformats.org/drawingml/2006/table">
            <a:tbl>
              <a:tblPr firstRow="1" bandRow="1">
                <a:tableStyleId>{E8B1032C-EA38-4F05-BA0D-38AFFFC7BED3}</a:tableStyleId>
              </a:tblPr>
              <a:tblGrid>
                <a:gridCol w="618165">
                  <a:extLst>
                    <a:ext uri="{9D8B030D-6E8A-4147-A177-3AD203B41FA5}">
                      <a16:colId xmlns:a16="http://schemas.microsoft.com/office/drawing/2014/main" val="3360825260"/>
                    </a:ext>
                  </a:extLst>
                </a:gridCol>
                <a:gridCol w="6864896">
                  <a:extLst>
                    <a:ext uri="{9D8B030D-6E8A-4147-A177-3AD203B41FA5}">
                      <a16:colId xmlns:a16="http://schemas.microsoft.com/office/drawing/2014/main" val="958494061"/>
                    </a:ext>
                  </a:extLst>
                </a:gridCol>
              </a:tblGrid>
              <a:tr h="370840">
                <a:tc>
                  <a:txBody>
                    <a:bodyPr/>
                    <a:lstStyle/>
                    <a:p>
                      <a:r>
                        <a:rPr lang="en-GB" sz="2800" dirty="0"/>
                        <a:t>1</a:t>
                      </a:r>
                    </a:p>
                    <a:p>
                      <a:r>
                        <a:rPr lang="en-GB" sz="2800" dirty="0"/>
                        <a:t>2</a:t>
                      </a:r>
                    </a:p>
                    <a:p>
                      <a:r>
                        <a:rPr lang="en-GB" sz="2800" dirty="0"/>
                        <a:t>3</a:t>
                      </a:r>
                    </a:p>
                    <a:p>
                      <a:r>
                        <a:rPr lang="en-GB" sz="2800" dirty="0"/>
                        <a:t>4</a:t>
                      </a:r>
                    </a:p>
                    <a:p>
                      <a:r>
                        <a:rPr lang="en-GB" sz="2800" dirty="0"/>
                        <a:t>5</a:t>
                      </a:r>
                    </a:p>
                  </a:txBody>
                  <a:tcPr/>
                </a:tc>
                <a:tc>
                  <a:txBody>
                    <a:bodyPr/>
                    <a:lstStyle/>
                    <a:p>
                      <a:pPr marL="0" indent="0">
                        <a:buNone/>
                      </a:pPr>
                      <a:r>
                        <a:rPr lang="en-GB" sz="2800" b="0" dirty="0">
                          <a:latin typeface="Courier New" panose="02070309020205020404" pitchFamily="49" charset="0"/>
                          <a:cs typeface="Courier New" panose="02070309020205020404" pitchFamily="49" charset="0"/>
                        </a:rPr>
                        <a:t>name=“Fred Flintstone”</a:t>
                      </a:r>
                    </a:p>
                    <a:p>
                      <a:pPr marL="0" indent="0">
                        <a:buNone/>
                      </a:pPr>
                      <a:r>
                        <a:rPr lang="en-GB" sz="2800" b="0" dirty="0">
                          <a:latin typeface="Courier New" panose="02070309020205020404" pitchFamily="49" charset="0"/>
                          <a:cs typeface="Courier New" panose="02070309020205020404" pitchFamily="49" charset="0"/>
                        </a:rPr>
                        <a:t>print(“</a:t>
                      </a:r>
                      <a:r>
                        <a:rPr lang="en-GB" sz="2800" b="0" dirty="0" err="1">
                          <a:latin typeface="Courier New" panose="02070309020205020404" pitchFamily="49" charset="0"/>
                          <a:cs typeface="Courier New" panose="02070309020205020404" pitchFamily="49" charset="0"/>
                        </a:rPr>
                        <a:t>Hello”,name</a:t>
                      </a:r>
                      <a:r>
                        <a:rPr lang="en-GB" sz="2800" b="0" dirty="0">
                          <a:latin typeface="Courier New" panose="02070309020205020404" pitchFamily="49" charset="0"/>
                          <a:cs typeface="Courier New" panose="02070309020205020404" pitchFamily="49" charset="0"/>
                        </a:rPr>
                        <a:t>)</a:t>
                      </a:r>
                    </a:p>
                    <a:p>
                      <a:pPr marL="0" indent="0">
                        <a:buNone/>
                      </a:pPr>
                      <a:r>
                        <a:rPr lang="en-GB" sz="2800" b="0" dirty="0">
                          <a:latin typeface="Courier New" panose="02070309020205020404" pitchFamily="49" charset="0"/>
                          <a:cs typeface="Courier New" panose="02070309020205020404" pitchFamily="49" charset="0"/>
                        </a:rPr>
                        <a:t>print()</a:t>
                      </a:r>
                    </a:p>
                    <a:p>
                      <a:pPr marL="0" indent="0">
                        <a:buNone/>
                      </a:pPr>
                      <a:r>
                        <a:rPr lang="en-GB" sz="2800" b="0" dirty="0">
                          <a:latin typeface="Courier New" panose="02070309020205020404" pitchFamily="49" charset="0"/>
                          <a:cs typeface="Courier New" panose="02070309020205020404" pitchFamily="49" charset="0"/>
                        </a:rPr>
                        <a:t>print(“I hope you are well”)</a:t>
                      </a:r>
                    </a:p>
                    <a:p>
                      <a:pPr marL="0" indent="0">
                        <a:buNone/>
                      </a:pPr>
                      <a:r>
                        <a:rPr lang="en-GB" sz="2800" b="0" dirty="0">
                          <a:latin typeface="Courier New" panose="02070309020205020404" pitchFamily="49" charset="0"/>
                          <a:cs typeface="Courier New" panose="02070309020205020404" pitchFamily="49" charset="0"/>
                        </a:rPr>
                        <a:t>print(“Goodbye”)</a:t>
                      </a:r>
                    </a:p>
                    <a:p>
                      <a:endParaRPr lang="en-GB" dirty="0"/>
                    </a:p>
                  </a:txBody>
                  <a:tcPr/>
                </a:tc>
                <a:extLst>
                  <a:ext uri="{0D108BD9-81ED-4DB2-BD59-A6C34878D82A}">
                    <a16:rowId xmlns:a16="http://schemas.microsoft.com/office/drawing/2014/main" val="585859225"/>
                  </a:ext>
                </a:extLst>
              </a:tr>
            </a:tbl>
          </a:graphicData>
        </a:graphic>
      </p:graphicFrame>
      <p:pic>
        <p:nvPicPr>
          <p:cNvPr id="3" name="Picture 2">
            <a:extLst>
              <a:ext uri="{FF2B5EF4-FFF2-40B4-BE49-F238E27FC236}">
                <a16:creationId xmlns:a16="http://schemas.microsoft.com/office/drawing/2014/main" id="{110E380A-8362-5555-080A-951435480A0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7265D209-0E36-F2CD-343D-11E2AD45258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B790CE2A-3AF5-9B77-272B-35C9C83C48A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DC9A86D-745D-9C25-08C1-B6684C78C07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28633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Output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865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71A6-8641-45B6-8906-CBE7FA7C45ED}"/>
              </a:ext>
            </a:extLst>
          </p:cNvPr>
          <p:cNvSpPr>
            <a:spLocks noGrp="1"/>
          </p:cNvSpPr>
          <p:nvPr>
            <p:ph type="title"/>
          </p:nvPr>
        </p:nvSpPr>
        <p:spPr/>
        <p:txBody>
          <a:bodyPr>
            <a:normAutofit fontScale="90000"/>
          </a:bodyPr>
          <a:lstStyle/>
          <a:p>
            <a:r>
              <a:rPr lang="en-GB" dirty="0"/>
              <a:t>Investigate the code</a:t>
            </a:r>
          </a:p>
        </p:txBody>
      </p:sp>
      <p:graphicFrame>
        <p:nvGraphicFramePr>
          <p:cNvPr id="7" name="Table 4">
            <a:extLst>
              <a:ext uri="{FF2B5EF4-FFF2-40B4-BE49-F238E27FC236}">
                <a16:creationId xmlns:a16="http://schemas.microsoft.com/office/drawing/2014/main" id="{96824E66-229F-4347-924A-3CD9B1A7ABFD}"/>
              </a:ext>
            </a:extLst>
          </p:cNvPr>
          <p:cNvGraphicFramePr>
            <a:graphicFrameLocks noGrp="1"/>
          </p:cNvGraphicFramePr>
          <p:nvPr>
            <p:extLst>
              <p:ext uri="{D42A27DB-BD31-4B8C-83A1-F6EECF244321}">
                <p14:modId xmlns:p14="http://schemas.microsoft.com/office/powerpoint/2010/main" val="983247719"/>
              </p:ext>
            </p:extLst>
          </p:nvPr>
        </p:nvGraphicFramePr>
        <p:xfrm>
          <a:off x="640522" y="1525026"/>
          <a:ext cx="10160000" cy="4206240"/>
        </p:xfrm>
        <a:graphic>
          <a:graphicData uri="http://schemas.openxmlformats.org/drawingml/2006/table">
            <a:tbl>
              <a:tblPr firstRow="1" bandRow="1">
                <a:tableStyleId>{E8B1032C-EA38-4F05-BA0D-38AFFFC7BED3}</a:tableStyleId>
              </a:tblPr>
              <a:tblGrid>
                <a:gridCol w="10160000">
                  <a:extLst>
                    <a:ext uri="{9D8B030D-6E8A-4147-A177-3AD203B41FA5}">
                      <a16:colId xmlns:a16="http://schemas.microsoft.com/office/drawing/2014/main" val="958494061"/>
                    </a:ext>
                  </a:extLst>
                </a:gridCol>
              </a:tblGrid>
              <a:tr h="370840">
                <a:tc>
                  <a:txBody>
                    <a:bodyPr/>
                    <a:lstStyle/>
                    <a:p>
                      <a:pPr marL="0" indent="0">
                        <a:buNone/>
                      </a:pPr>
                      <a:r>
                        <a:rPr lang="en-GB" sz="2800" b="0" dirty="0">
                          <a:solidFill>
                            <a:srgbClr val="FF0000"/>
                          </a:solidFill>
                          <a:latin typeface="Courier New" panose="02070309020205020404" pitchFamily="49" charset="0"/>
                          <a:cs typeface="Courier New" panose="02070309020205020404" pitchFamily="49" charset="0"/>
                        </a:rPr>
                        <a:t># This is an assignment</a:t>
                      </a:r>
                    </a:p>
                    <a:p>
                      <a:pPr marL="0" indent="0">
                        <a:buNone/>
                      </a:pPr>
                      <a:r>
                        <a:rPr lang="en-GB" sz="2800" b="0" dirty="0">
                          <a:solidFill>
                            <a:srgbClr val="FF0000"/>
                          </a:solidFill>
                          <a:latin typeface="Courier New" panose="02070309020205020404" pitchFamily="49" charset="0"/>
                          <a:cs typeface="Courier New" panose="02070309020205020404" pitchFamily="49" charset="0"/>
                        </a:rPr>
                        <a:t># The variable is called name</a:t>
                      </a:r>
                    </a:p>
                    <a:p>
                      <a:pPr marL="0" indent="0">
                        <a:buNone/>
                      </a:pPr>
                      <a:r>
                        <a:rPr lang="en-GB" sz="2800" b="0" dirty="0">
                          <a:latin typeface="Courier New" panose="02070309020205020404" pitchFamily="49" charset="0"/>
                          <a:cs typeface="Courier New" panose="02070309020205020404" pitchFamily="49" charset="0"/>
                        </a:rPr>
                        <a:t>name=“Fred Flintstone”</a:t>
                      </a:r>
                    </a:p>
                    <a:p>
                      <a:pPr marL="0" indent="0">
                        <a:buNone/>
                      </a:pPr>
                      <a:r>
                        <a:rPr lang="en-GB" sz="2800" b="0" dirty="0">
                          <a:solidFill>
                            <a:srgbClr val="FF0000"/>
                          </a:solidFill>
                          <a:latin typeface="Courier New" panose="02070309020205020404" pitchFamily="49" charset="0"/>
                          <a:cs typeface="Courier New" panose="02070309020205020404" pitchFamily="49" charset="0"/>
                        </a:rPr>
                        <a:t># prints out Hello Fred Flintstone</a:t>
                      </a:r>
                    </a:p>
                    <a:p>
                      <a:pPr marL="0" indent="0">
                        <a:buNone/>
                      </a:pPr>
                      <a:r>
                        <a:rPr lang="en-GB" sz="2800" b="0" dirty="0">
                          <a:latin typeface="Courier New" panose="02070309020205020404" pitchFamily="49" charset="0"/>
                          <a:cs typeface="Courier New" panose="02070309020205020404" pitchFamily="49" charset="0"/>
                        </a:rPr>
                        <a:t>print(“</a:t>
                      </a:r>
                      <a:r>
                        <a:rPr lang="en-GB" sz="2800" b="0" dirty="0" err="1">
                          <a:latin typeface="Courier New" panose="02070309020205020404" pitchFamily="49" charset="0"/>
                          <a:cs typeface="Courier New" panose="02070309020205020404" pitchFamily="49" charset="0"/>
                        </a:rPr>
                        <a:t>Hello”,name</a:t>
                      </a:r>
                      <a:r>
                        <a:rPr lang="en-GB" sz="2800" b="0" dirty="0">
                          <a:latin typeface="Courier New" panose="02070309020205020404" pitchFamily="49" charset="0"/>
                          <a:cs typeface="Courier New" panose="02070309020205020404" pitchFamily="49" charset="0"/>
                        </a:rPr>
                        <a:t>)</a:t>
                      </a:r>
                    </a:p>
                    <a:p>
                      <a:pPr marL="0" indent="0">
                        <a:buNone/>
                      </a:pPr>
                      <a:r>
                        <a:rPr lang="en-GB" sz="2800" b="0" dirty="0">
                          <a:solidFill>
                            <a:srgbClr val="FF0000"/>
                          </a:solidFill>
                          <a:latin typeface="Courier New" panose="02070309020205020404" pitchFamily="49" charset="0"/>
                          <a:cs typeface="Courier New" panose="02070309020205020404" pitchFamily="49" charset="0"/>
                        </a:rPr>
                        <a:t># prints out a blank line</a:t>
                      </a:r>
                    </a:p>
                    <a:p>
                      <a:pPr marL="0" indent="0">
                        <a:buNone/>
                      </a:pPr>
                      <a:r>
                        <a:rPr lang="en-GB" sz="2800" b="0" dirty="0">
                          <a:latin typeface="Courier New" panose="02070309020205020404" pitchFamily="49" charset="0"/>
                          <a:cs typeface="Courier New" panose="02070309020205020404" pitchFamily="49" charset="0"/>
                        </a:rPr>
                        <a:t>print()</a:t>
                      </a:r>
                    </a:p>
                    <a:p>
                      <a:pPr marL="0" indent="0">
                        <a:buNone/>
                      </a:pPr>
                      <a:r>
                        <a:rPr lang="en-GB" sz="2800" b="0" dirty="0">
                          <a:latin typeface="Courier New" panose="02070309020205020404" pitchFamily="49" charset="0"/>
                          <a:cs typeface="Courier New" panose="02070309020205020404" pitchFamily="49" charset="0"/>
                        </a:rPr>
                        <a:t>print(“I hope you are well”)</a:t>
                      </a:r>
                    </a:p>
                    <a:p>
                      <a:pPr marL="0" indent="0">
                        <a:buNone/>
                      </a:pPr>
                      <a:r>
                        <a:rPr lang="en-GB" sz="2800" b="0" dirty="0">
                          <a:latin typeface="Courier New" panose="02070309020205020404" pitchFamily="49" charset="0"/>
                          <a:cs typeface="Courier New" panose="02070309020205020404" pitchFamily="49" charset="0"/>
                        </a:rPr>
                        <a:t>print(“Goodbye”)</a:t>
                      </a:r>
                    </a:p>
                    <a:p>
                      <a:endParaRPr lang="en-GB" dirty="0"/>
                    </a:p>
                  </a:txBody>
                  <a:tcPr/>
                </a:tc>
                <a:extLst>
                  <a:ext uri="{0D108BD9-81ED-4DB2-BD59-A6C34878D82A}">
                    <a16:rowId xmlns:a16="http://schemas.microsoft.com/office/drawing/2014/main" val="585859225"/>
                  </a:ext>
                </a:extLst>
              </a:tr>
            </a:tbl>
          </a:graphicData>
        </a:graphic>
      </p:graphicFrame>
    </p:spTree>
    <p:extLst>
      <p:ext uri="{BB962C8B-B14F-4D97-AF65-F5344CB8AC3E}">
        <p14:creationId xmlns:p14="http://schemas.microsoft.com/office/powerpoint/2010/main" val="4179616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71A6-8641-45B6-8906-CBE7FA7C45ED}"/>
              </a:ext>
            </a:extLst>
          </p:cNvPr>
          <p:cNvSpPr>
            <a:spLocks noGrp="1"/>
          </p:cNvSpPr>
          <p:nvPr>
            <p:ph type="title"/>
          </p:nvPr>
        </p:nvSpPr>
        <p:spPr/>
        <p:txBody>
          <a:bodyPr>
            <a:normAutofit fontScale="90000"/>
          </a:bodyPr>
          <a:lstStyle/>
          <a:p>
            <a:r>
              <a:rPr lang="en-GB"/>
              <a:t>Modify </a:t>
            </a:r>
            <a:r>
              <a:rPr lang="en-GB" dirty="0"/>
              <a:t>the code</a:t>
            </a:r>
          </a:p>
        </p:txBody>
      </p:sp>
      <p:sp>
        <p:nvSpPr>
          <p:cNvPr id="4" name="TextBox 3">
            <a:extLst>
              <a:ext uri="{FF2B5EF4-FFF2-40B4-BE49-F238E27FC236}">
                <a16:creationId xmlns:a16="http://schemas.microsoft.com/office/drawing/2014/main" id="{A4E25C1B-1DDF-451D-BC44-69E6329C01D6}"/>
              </a:ext>
            </a:extLst>
          </p:cNvPr>
          <p:cNvSpPr txBox="1"/>
          <p:nvPr/>
        </p:nvSpPr>
        <p:spPr>
          <a:xfrm>
            <a:off x="1003819" y="3810322"/>
            <a:ext cx="9796703" cy="2308324"/>
          </a:xfrm>
          <a:prstGeom prst="rect">
            <a:avLst/>
          </a:prstGeom>
          <a:noFill/>
        </p:spPr>
        <p:txBody>
          <a:bodyPr wrap="square" rtlCol="0">
            <a:spAutoFit/>
          </a:bodyPr>
          <a:lstStyle/>
          <a:p>
            <a:pPr marL="342900" indent="-342900">
              <a:buFont typeface="+mj-lt"/>
              <a:buAutoNum type="arabicPeriod"/>
            </a:pPr>
            <a:r>
              <a:rPr lang="en-GB" sz="2400" dirty="0"/>
              <a:t>Line 1: Change “Fred Flintstone” to “Homer Simpson”</a:t>
            </a:r>
          </a:p>
          <a:p>
            <a:pPr marL="342900" indent="-342900">
              <a:buFont typeface="+mj-lt"/>
              <a:buAutoNum type="arabicPeriod"/>
            </a:pPr>
            <a:r>
              <a:rPr lang="en-GB" sz="2400" dirty="0"/>
              <a:t>Swap lines 2 and 5.  What happens?</a:t>
            </a:r>
          </a:p>
          <a:p>
            <a:pPr marL="342900" indent="-342900">
              <a:buFont typeface="+mj-lt"/>
              <a:buAutoNum type="arabicPeriod"/>
            </a:pPr>
            <a:r>
              <a:rPr lang="en-GB" sz="2400" dirty="0"/>
              <a:t>Line 1 and Line 2: Change the </a:t>
            </a:r>
            <a:r>
              <a:rPr lang="en-GB" sz="2400" dirty="0">
                <a:latin typeface="Courier New" panose="02070309020205020404" pitchFamily="49" charset="0"/>
                <a:cs typeface="Courier New" panose="02070309020205020404" pitchFamily="49" charset="0"/>
              </a:rPr>
              <a:t>name</a:t>
            </a:r>
            <a:r>
              <a:rPr lang="en-GB" sz="2400" dirty="0"/>
              <a:t> variable to </a:t>
            </a:r>
            <a:r>
              <a:rPr lang="en-GB" sz="2400" dirty="0">
                <a:latin typeface="Courier New" panose="02070309020205020404" pitchFamily="49" charset="0"/>
                <a:cs typeface="Courier New" panose="02070309020205020404" pitchFamily="49" charset="0"/>
              </a:rPr>
              <a:t>character</a:t>
            </a:r>
          </a:p>
          <a:p>
            <a:pPr marL="342900" indent="-342900">
              <a:buFont typeface="+mj-lt"/>
              <a:buAutoNum type="arabicPeriod"/>
            </a:pPr>
            <a:r>
              <a:rPr lang="en-GB" sz="2400" dirty="0"/>
              <a:t>Line 2: Change greeting from “Hello” to “Bonjour”</a:t>
            </a:r>
          </a:p>
          <a:p>
            <a:pPr marL="342900" indent="-342900">
              <a:buFont typeface="+mj-lt"/>
              <a:buAutoNum type="arabicPeriod"/>
            </a:pPr>
            <a:r>
              <a:rPr lang="en-GB" sz="2400" dirty="0"/>
              <a:t>Line 4: Add in another blank line</a:t>
            </a:r>
          </a:p>
          <a:p>
            <a:pPr marL="342900" indent="-342900">
              <a:buFont typeface="+mj-lt"/>
              <a:buAutoNum type="arabicPeriod"/>
            </a:pPr>
            <a:r>
              <a:rPr lang="en-GB" sz="2400" dirty="0"/>
              <a:t>Change “Goodbye” to “</a:t>
            </a:r>
            <a:r>
              <a:rPr lang="en-GB" sz="2400"/>
              <a:t>Adios”</a:t>
            </a:r>
            <a:endParaRPr lang="en-GB" sz="2400" dirty="0"/>
          </a:p>
        </p:txBody>
      </p:sp>
      <p:graphicFrame>
        <p:nvGraphicFramePr>
          <p:cNvPr id="7" name="Table 4">
            <a:extLst>
              <a:ext uri="{FF2B5EF4-FFF2-40B4-BE49-F238E27FC236}">
                <a16:creationId xmlns:a16="http://schemas.microsoft.com/office/drawing/2014/main" id="{96824E66-229F-4347-924A-3CD9B1A7ABFD}"/>
              </a:ext>
            </a:extLst>
          </p:cNvPr>
          <p:cNvGraphicFramePr>
            <a:graphicFrameLocks noGrp="1"/>
          </p:cNvGraphicFramePr>
          <p:nvPr>
            <p:extLst>
              <p:ext uri="{D42A27DB-BD31-4B8C-83A1-F6EECF244321}">
                <p14:modId xmlns:p14="http://schemas.microsoft.com/office/powerpoint/2010/main" val="2407854847"/>
              </p:ext>
            </p:extLst>
          </p:nvPr>
        </p:nvGraphicFramePr>
        <p:xfrm>
          <a:off x="640522" y="1118626"/>
          <a:ext cx="7483061" cy="2499360"/>
        </p:xfrm>
        <a:graphic>
          <a:graphicData uri="http://schemas.openxmlformats.org/drawingml/2006/table">
            <a:tbl>
              <a:tblPr firstRow="1" bandRow="1">
                <a:tableStyleId>{E8B1032C-EA38-4F05-BA0D-38AFFFC7BED3}</a:tableStyleId>
              </a:tblPr>
              <a:tblGrid>
                <a:gridCol w="618165">
                  <a:extLst>
                    <a:ext uri="{9D8B030D-6E8A-4147-A177-3AD203B41FA5}">
                      <a16:colId xmlns:a16="http://schemas.microsoft.com/office/drawing/2014/main" val="3360825260"/>
                    </a:ext>
                  </a:extLst>
                </a:gridCol>
                <a:gridCol w="6864896">
                  <a:extLst>
                    <a:ext uri="{9D8B030D-6E8A-4147-A177-3AD203B41FA5}">
                      <a16:colId xmlns:a16="http://schemas.microsoft.com/office/drawing/2014/main" val="958494061"/>
                    </a:ext>
                  </a:extLst>
                </a:gridCol>
              </a:tblGrid>
              <a:tr h="370840">
                <a:tc>
                  <a:txBody>
                    <a:bodyPr/>
                    <a:lstStyle/>
                    <a:p>
                      <a:r>
                        <a:rPr lang="en-GB" sz="2800" dirty="0"/>
                        <a:t>1</a:t>
                      </a:r>
                    </a:p>
                    <a:p>
                      <a:r>
                        <a:rPr lang="en-GB" sz="2800" dirty="0"/>
                        <a:t>2</a:t>
                      </a:r>
                    </a:p>
                    <a:p>
                      <a:r>
                        <a:rPr lang="en-GB" sz="2800" dirty="0"/>
                        <a:t>3</a:t>
                      </a:r>
                    </a:p>
                    <a:p>
                      <a:r>
                        <a:rPr lang="en-GB" sz="2800" dirty="0"/>
                        <a:t>4</a:t>
                      </a:r>
                    </a:p>
                    <a:p>
                      <a:r>
                        <a:rPr lang="en-GB" sz="2800" dirty="0"/>
                        <a:t>5</a:t>
                      </a:r>
                    </a:p>
                  </a:txBody>
                  <a:tcPr/>
                </a:tc>
                <a:tc>
                  <a:txBody>
                    <a:bodyPr/>
                    <a:lstStyle/>
                    <a:p>
                      <a:pPr marL="0" indent="0">
                        <a:buNone/>
                      </a:pPr>
                      <a:r>
                        <a:rPr lang="en-GB" sz="2800" b="0" dirty="0">
                          <a:latin typeface="Courier New" panose="02070309020205020404" pitchFamily="49" charset="0"/>
                          <a:cs typeface="Courier New" panose="02070309020205020404" pitchFamily="49" charset="0"/>
                        </a:rPr>
                        <a:t>name=“Fred Flintstone”</a:t>
                      </a:r>
                    </a:p>
                    <a:p>
                      <a:pPr marL="0" indent="0">
                        <a:buNone/>
                      </a:pPr>
                      <a:r>
                        <a:rPr lang="en-GB" sz="2800" b="0" dirty="0">
                          <a:latin typeface="Courier New" panose="02070309020205020404" pitchFamily="49" charset="0"/>
                          <a:cs typeface="Courier New" panose="02070309020205020404" pitchFamily="49" charset="0"/>
                        </a:rPr>
                        <a:t>print(“</a:t>
                      </a:r>
                      <a:r>
                        <a:rPr lang="en-GB" sz="2800" b="0" dirty="0" err="1">
                          <a:latin typeface="Courier New" panose="02070309020205020404" pitchFamily="49" charset="0"/>
                          <a:cs typeface="Courier New" panose="02070309020205020404" pitchFamily="49" charset="0"/>
                        </a:rPr>
                        <a:t>Hello”,name</a:t>
                      </a:r>
                      <a:r>
                        <a:rPr lang="en-GB" sz="2800" b="0" dirty="0">
                          <a:latin typeface="Courier New" panose="02070309020205020404" pitchFamily="49" charset="0"/>
                          <a:cs typeface="Courier New" panose="02070309020205020404" pitchFamily="49" charset="0"/>
                        </a:rPr>
                        <a:t>)</a:t>
                      </a:r>
                    </a:p>
                    <a:p>
                      <a:pPr marL="0" indent="0">
                        <a:buNone/>
                      </a:pPr>
                      <a:r>
                        <a:rPr lang="en-GB" sz="2800" b="0" dirty="0">
                          <a:latin typeface="Courier New" panose="02070309020205020404" pitchFamily="49" charset="0"/>
                          <a:cs typeface="Courier New" panose="02070309020205020404" pitchFamily="49" charset="0"/>
                        </a:rPr>
                        <a:t>print()</a:t>
                      </a:r>
                    </a:p>
                    <a:p>
                      <a:pPr marL="0" indent="0">
                        <a:buNone/>
                      </a:pPr>
                      <a:r>
                        <a:rPr lang="en-GB" sz="2800" b="0" dirty="0">
                          <a:latin typeface="Courier New" panose="02070309020205020404" pitchFamily="49" charset="0"/>
                          <a:cs typeface="Courier New" panose="02070309020205020404" pitchFamily="49" charset="0"/>
                        </a:rPr>
                        <a:t>print(“I hope you are well”)</a:t>
                      </a:r>
                    </a:p>
                    <a:p>
                      <a:pPr marL="0" indent="0">
                        <a:buNone/>
                      </a:pPr>
                      <a:r>
                        <a:rPr lang="en-GB" sz="2800" b="0" dirty="0">
                          <a:latin typeface="Courier New" panose="02070309020205020404" pitchFamily="49" charset="0"/>
                          <a:cs typeface="Courier New" panose="02070309020205020404" pitchFamily="49" charset="0"/>
                        </a:rPr>
                        <a:t>print(“Goodbye”)</a:t>
                      </a:r>
                    </a:p>
                    <a:p>
                      <a:endParaRPr lang="en-GB" dirty="0"/>
                    </a:p>
                  </a:txBody>
                  <a:tcPr/>
                </a:tc>
                <a:extLst>
                  <a:ext uri="{0D108BD9-81ED-4DB2-BD59-A6C34878D82A}">
                    <a16:rowId xmlns:a16="http://schemas.microsoft.com/office/drawing/2014/main" val="585859225"/>
                  </a:ext>
                </a:extLst>
              </a:tr>
            </a:tbl>
          </a:graphicData>
        </a:graphic>
      </p:graphicFrame>
    </p:spTree>
    <p:extLst>
      <p:ext uri="{BB962C8B-B14F-4D97-AF65-F5344CB8AC3E}">
        <p14:creationId xmlns:p14="http://schemas.microsoft.com/office/powerpoint/2010/main" val="212025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521-6A0C-48B3-BF99-E5902DC3E9F4}"/>
              </a:ext>
            </a:extLst>
          </p:cNvPr>
          <p:cNvSpPr>
            <a:spLocks noGrp="1"/>
          </p:cNvSpPr>
          <p:nvPr>
            <p:ph type="title"/>
          </p:nvPr>
        </p:nvSpPr>
        <p:spPr/>
        <p:txBody>
          <a:bodyPr>
            <a:normAutofit fontScale="90000"/>
          </a:bodyPr>
          <a:lstStyle/>
          <a:p>
            <a:endParaRPr lang="en-GB"/>
          </a:p>
        </p:txBody>
      </p:sp>
      <p:pic>
        <p:nvPicPr>
          <p:cNvPr id="9" name="Picture 8" descr="A picture containing diagram&#10;&#10;Description automatically generated">
            <a:hlinkClick r:id="rId2"/>
            <a:extLst>
              <a:ext uri="{FF2B5EF4-FFF2-40B4-BE49-F238E27FC236}">
                <a16:creationId xmlns:a16="http://schemas.microsoft.com/office/drawing/2014/main" id="{18CA8937-ADAF-408A-959C-5EDAD8893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8" y="227438"/>
            <a:ext cx="11660503" cy="6559033"/>
          </a:xfrm>
          <a:prstGeom prst="rect">
            <a:avLst/>
          </a:prstGeom>
        </p:spPr>
      </p:pic>
      <p:sp>
        <p:nvSpPr>
          <p:cNvPr id="4" name="Content Placeholder 3">
            <a:extLst>
              <a:ext uri="{FF2B5EF4-FFF2-40B4-BE49-F238E27FC236}">
                <a16:creationId xmlns:a16="http://schemas.microsoft.com/office/drawing/2014/main" id="{7E67D6D8-96A6-43AA-A93C-ACC513894036}"/>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26631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Debugging</a:t>
            </a:r>
          </a:p>
        </p:txBody>
      </p:sp>
      <p:sp>
        <p:nvSpPr>
          <p:cNvPr id="3" name="Content Placeholder 2"/>
          <p:cNvSpPr>
            <a:spLocks noGrp="1"/>
          </p:cNvSpPr>
          <p:nvPr>
            <p:ph idx="1"/>
          </p:nvPr>
        </p:nvSpPr>
        <p:spPr>
          <a:xfrm>
            <a:off x="665922" y="1389309"/>
            <a:ext cx="10515600" cy="4351338"/>
          </a:xfrm>
        </p:spPr>
        <p:txBody>
          <a:bodyPr>
            <a:normAutofit fontScale="92500" lnSpcReduction="10000"/>
          </a:bodyPr>
          <a:lstStyle/>
          <a:p>
            <a:pPr marL="0" indent="0">
              <a:lnSpc>
                <a:spcPct val="110000"/>
              </a:lnSpc>
              <a:buNone/>
            </a:pPr>
            <a:r>
              <a:rPr lang="en-US" dirty="0"/>
              <a:t>If you program does not work it is highly likely that you have made a syntax error.  Syntax errors are typographical mistakes that the programmer has made.  When the code gets translated for the computer to understand you will get an error message. Sometimes the message is useful, sometimes it is not!</a:t>
            </a:r>
          </a:p>
          <a:p>
            <a:pPr marL="0" indent="0">
              <a:lnSpc>
                <a:spcPct val="110000"/>
              </a:lnSpc>
              <a:buNone/>
            </a:pPr>
            <a:endParaRPr lang="en-US" dirty="0"/>
          </a:p>
          <a:p>
            <a:pPr marL="0" indent="0">
              <a:lnSpc>
                <a:spcPct val="110000"/>
              </a:lnSpc>
              <a:buNone/>
            </a:pPr>
            <a:r>
              <a:rPr lang="en-US" dirty="0"/>
              <a:t>When you are writing programs especially as they get more complex it is very difficult not to make syntax errors, so it is worth learning to understand the error messages so you can fix them more easily.  As you get more experienced you will learn to interpret the error messages more easily.</a:t>
            </a:r>
          </a:p>
        </p:txBody>
      </p:sp>
    </p:spTree>
    <p:extLst>
      <p:ext uri="{BB962C8B-B14F-4D97-AF65-F5344CB8AC3E}">
        <p14:creationId xmlns:p14="http://schemas.microsoft.com/office/powerpoint/2010/main" val="224872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Common syntax errors (1)</a:t>
            </a:r>
          </a:p>
        </p:txBody>
      </p:sp>
      <p:sp>
        <p:nvSpPr>
          <p:cNvPr id="3" name="Content Placeholder 2"/>
          <p:cNvSpPr>
            <a:spLocks noGrp="1"/>
          </p:cNvSpPr>
          <p:nvPr>
            <p:ph idx="1"/>
          </p:nvPr>
        </p:nvSpPr>
        <p:spPr>
          <a:xfrm>
            <a:off x="559904" y="1493585"/>
            <a:ext cx="10515600" cy="4351338"/>
          </a:xfrm>
        </p:spPr>
        <p:txBody>
          <a:bodyPr/>
          <a:lstStyle/>
          <a:p>
            <a:pPr marL="0" indent="0">
              <a:buNone/>
            </a:pPr>
            <a:r>
              <a:rPr lang="en-US" b="1" dirty="0"/>
              <a:t>Forgotten bracket. </a:t>
            </a:r>
            <a:r>
              <a:rPr lang="en-US" dirty="0"/>
              <a:t>You get the message “invalid syntax” in a popup box along with the line after the line with the error being highlighted in red.</a:t>
            </a:r>
          </a:p>
          <a:p>
            <a:pPr marL="0" indent="0">
              <a:buNone/>
            </a:pPr>
            <a:endParaRPr lang="en-US" dirty="0"/>
          </a:p>
        </p:txBody>
      </p:sp>
      <p:pic>
        <p:nvPicPr>
          <p:cNvPr id="4" name="Picture 3"/>
          <p:cNvPicPr>
            <a:picLocks noChangeAspect="1"/>
          </p:cNvPicPr>
          <p:nvPr/>
        </p:nvPicPr>
        <p:blipFill rotWithShape="1">
          <a:blip r:embed="rId2"/>
          <a:srcRect t="24802"/>
          <a:stretch/>
        </p:blipFill>
        <p:spPr>
          <a:xfrm>
            <a:off x="1905244" y="3053808"/>
            <a:ext cx="7623069" cy="3112269"/>
          </a:xfrm>
          <a:prstGeom prst="rect">
            <a:avLst/>
          </a:prstGeom>
        </p:spPr>
      </p:pic>
      <p:sp>
        <p:nvSpPr>
          <p:cNvPr id="5" name="Rectangle 4"/>
          <p:cNvSpPr/>
          <p:nvPr/>
        </p:nvSpPr>
        <p:spPr>
          <a:xfrm flipV="1">
            <a:off x="4122103" y="3091829"/>
            <a:ext cx="793963" cy="415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6" name="Rectangle 5">
            <a:extLst>
              <a:ext uri="{FF2B5EF4-FFF2-40B4-BE49-F238E27FC236}">
                <a16:creationId xmlns:a16="http://schemas.microsoft.com/office/drawing/2014/main" id="{5708AEE6-34E4-43AA-A2F7-79BAED9022C6}"/>
              </a:ext>
            </a:extLst>
          </p:cNvPr>
          <p:cNvSpPr/>
          <p:nvPr/>
        </p:nvSpPr>
        <p:spPr>
          <a:xfrm>
            <a:off x="1905244" y="4094921"/>
            <a:ext cx="3514895" cy="20711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77109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Common syntax errors (2)</a:t>
            </a:r>
          </a:p>
        </p:txBody>
      </p:sp>
      <p:sp>
        <p:nvSpPr>
          <p:cNvPr id="3" name="Content Placeholder 2"/>
          <p:cNvSpPr>
            <a:spLocks noGrp="1"/>
          </p:cNvSpPr>
          <p:nvPr>
            <p:ph idx="1"/>
          </p:nvPr>
        </p:nvSpPr>
        <p:spPr>
          <a:xfrm>
            <a:off x="808672" y="1253331"/>
            <a:ext cx="10515600" cy="4351338"/>
          </a:xfrm>
        </p:spPr>
        <p:txBody>
          <a:bodyPr/>
          <a:lstStyle/>
          <a:p>
            <a:pPr marL="0" indent="0">
              <a:buNone/>
            </a:pPr>
            <a:r>
              <a:rPr lang="en-US" b="1" dirty="0"/>
              <a:t>Forgotten speech mark. </a:t>
            </a:r>
            <a:r>
              <a:rPr lang="en-US" dirty="0"/>
              <a:t>You get the message “EOL while scanning string literal” in a pop up box along with the line of the error being highlighted in red.</a:t>
            </a:r>
          </a:p>
          <a:p>
            <a:pPr marL="0" indent="0">
              <a:buNone/>
            </a:pPr>
            <a:endParaRPr lang="en-US" dirty="0"/>
          </a:p>
        </p:txBody>
      </p:sp>
      <p:pic>
        <p:nvPicPr>
          <p:cNvPr id="5" name="Picture 4"/>
          <p:cNvPicPr>
            <a:picLocks noChangeAspect="1"/>
          </p:cNvPicPr>
          <p:nvPr/>
        </p:nvPicPr>
        <p:blipFill rotWithShape="1">
          <a:blip r:embed="rId2"/>
          <a:srcRect t="22383"/>
          <a:stretch/>
        </p:blipFill>
        <p:spPr>
          <a:xfrm>
            <a:off x="2870213" y="2574276"/>
            <a:ext cx="8229796" cy="3030393"/>
          </a:xfrm>
          <a:prstGeom prst="rect">
            <a:avLst/>
          </a:prstGeom>
        </p:spPr>
      </p:pic>
      <p:sp>
        <p:nvSpPr>
          <p:cNvPr id="6" name="Rectangle 5"/>
          <p:cNvSpPr/>
          <p:nvPr/>
        </p:nvSpPr>
        <p:spPr>
          <a:xfrm flipV="1">
            <a:off x="5072872" y="2733302"/>
            <a:ext cx="602673" cy="415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7" name="Rectangle 6">
            <a:extLst>
              <a:ext uri="{FF2B5EF4-FFF2-40B4-BE49-F238E27FC236}">
                <a16:creationId xmlns:a16="http://schemas.microsoft.com/office/drawing/2014/main" id="{1DA6B21E-B956-4A60-AE23-B91B5DB92D20}"/>
              </a:ext>
            </a:extLst>
          </p:cNvPr>
          <p:cNvSpPr/>
          <p:nvPr/>
        </p:nvSpPr>
        <p:spPr>
          <a:xfrm>
            <a:off x="2645950" y="4052535"/>
            <a:ext cx="3514895" cy="20711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30670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Common syntax errors (3)</a:t>
            </a:r>
          </a:p>
        </p:txBody>
      </p:sp>
      <p:sp>
        <p:nvSpPr>
          <p:cNvPr id="3" name="Content Placeholder 2"/>
          <p:cNvSpPr>
            <a:spLocks noGrp="1"/>
          </p:cNvSpPr>
          <p:nvPr>
            <p:ph idx="1"/>
          </p:nvPr>
        </p:nvSpPr>
        <p:spPr>
          <a:xfrm>
            <a:off x="408776" y="1293028"/>
            <a:ext cx="5408927" cy="2631930"/>
          </a:xfrm>
        </p:spPr>
        <p:txBody>
          <a:bodyPr/>
          <a:lstStyle/>
          <a:p>
            <a:pPr marL="0" indent="0">
              <a:buNone/>
            </a:pPr>
            <a:r>
              <a:rPr lang="en-US" b="1" dirty="0"/>
              <a:t>Misspell function name. W</a:t>
            </a:r>
            <a:r>
              <a:rPr lang="en-US" dirty="0"/>
              <a:t>e have misspelled “print”.  In the shell we get a message telling us where and what the problem is.</a:t>
            </a:r>
          </a:p>
          <a:p>
            <a:pPr marL="0" indent="0">
              <a:buNone/>
            </a:pPr>
            <a:endParaRPr lang="en-US" dirty="0"/>
          </a:p>
        </p:txBody>
      </p:sp>
      <p:pic>
        <p:nvPicPr>
          <p:cNvPr id="5" name="Picture 4"/>
          <p:cNvPicPr>
            <a:picLocks noChangeAspect="1"/>
          </p:cNvPicPr>
          <p:nvPr/>
        </p:nvPicPr>
        <p:blipFill rotWithShape="1">
          <a:blip r:embed="rId2"/>
          <a:srcRect t="21529" r="16333"/>
          <a:stretch/>
        </p:blipFill>
        <p:spPr>
          <a:xfrm>
            <a:off x="6963189" y="1670488"/>
            <a:ext cx="4520965" cy="3153303"/>
          </a:xfrm>
          <a:prstGeom prst="rect">
            <a:avLst/>
          </a:prstGeom>
        </p:spPr>
      </p:pic>
      <p:pic>
        <p:nvPicPr>
          <p:cNvPr id="6" name="Picture 5"/>
          <p:cNvPicPr>
            <a:picLocks noChangeAspect="1"/>
          </p:cNvPicPr>
          <p:nvPr/>
        </p:nvPicPr>
        <p:blipFill rotWithShape="1">
          <a:blip r:embed="rId3"/>
          <a:srcRect r="56805"/>
          <a:stretch/>
        </p:blipFill>
        <p:spPr>
          <a:xfrm>
            <a:off x="198650" y="4483677"/>
            <a:ext cx="5186218" cy="1785982"/>
          </a:xfrm>
          <a:prstGeom prst="rect">
            <a:avLst/>
          </a:prstGeom>
        </p:spPr>
      </p:pic>
      <p:sp>
        <p:nvSpPr>
          <p:cNvPr id="7" name="Rectangle 6"/>
          <p:cNvSpPr/>
          <p:nvPr/>
        </p:nvSpPr>
        <p:spPr>
          <a:xfrm>
            <a:off x="6963189" y="2454964"/>
            <a:ext cx="776081" cy="301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8" name="Rectangle 7">
            <a:extLst>
              <a:ext uri="{FF2B5EF4-FFF2-40B4-BE49-F238E27FC236}">
                <a16:creationId xmlns:a16="http://schemas.microsoft.com/office/drawing/2014/main" id="{2BFF5F22-56EF-4CB2-99DA-22B2BAA3B749}"/>
              </a:ext>
            </a:extLst>
          </p:cNvPr>
          <p:cNvSpPr/>
          <p:nvPr/>
        </p:nvSpPr>
        <p:spPr>
          <a:xfrm>
            <a:off x="6820385" y="3116356"/>
            <a:ext cx="3514895" cy="20711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CB16DBC9-1162-4738-ABFB-3901F54DEFC5}"/>
              </a:ext>
            </a:extLst>
          </p:cNvPr>
          <p:cNvPicPr>
            <a:picLocks noChangeAspect="1"/>
          </p:cNvPicPr>
          <p:nvPr/>
        </p:nvPicPr>
        <p:blipFill rotWithShape="1">
          <a:blip r:embed="rId3"/>
          <a:srcRect l="60431"/>
          <a:stretch/>
        </p:blipFill>
        <p:spPr>
          <a:xfrm>
            <a:off x="5384868" y="4483677"/>
            <a:ext cx="4750904" cy="1785982"/>
          </a:xfrm>
          <a:prstGeom prst="rect">
            <a:avLst/>
          </a:prstGeom>
        </p:spPr>
      </p:pic>
    </p:spTree>
    <p:extLst>
      <p:ext uri="{BB962C8B-B14F-4D97-AF65-F5344CB8AC3E}">
        <p14:creationId xmlns:p14="http://schemas.microsoft.com/office/powerpoint/2010/main" val="705455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CEFC-380E-41F1-A230-A07DA0C78F95}"/>
              </a:ext>
            </a:extLst>
          </p:cNvPr>
          <p:cNvSpPr>
            <a:spLocks noGrp="1"/>
          </p:cNvSpPr>
          <p:nvPr>
            <p:ph type="title"/>
          </p:nvPr>
        </p:nvSpPr>
        <p:spPr/>
        <p:txBody>
          <a:bodyPr>
            <a:normAutofit fontScale="90000"/>
          </a:bodyPr>
          <a:lstStyle/>
          <a:p>
            <a:r>
              <a:rPr lang="en-GB" dirty="0"/>
              <a:t>Find the 5 errors in the following code</a:t>
            </a:r>
          </a:p>
        </p:txBody>
      </p:sp>
      <p:sp>
        <p:nvSpPr>
          <p:cNvPr id="5" name="Rectangle 4">
            <a:extLst>
              <a:ext uri="{FF2B5EF4-FFF2-40B4-BE49-F238E27FC236}">
                <a16:creationId xmlns:a16="http://schemas.microsoft.com/office/drawing/2014/main" id="{FADEA25A-75C7-4359-9D3E-1B33FE932934}"/>
              </a:ext>
            </a:extLst>
          </p:cNvPr>
          <p:cNvSpPr/>
          <p:nvPr/>
        </p:nvSpPr>
        <p:spPr>
          <a:xfrm>
            <a:off x="6501064" y="2125125"/>
            <a:ext cx="6096000" cy="923330"/>
          </a:xfrm>
          <a:prstGeom prst="rect">
            <a:avLst/>
          </a:prstGeom>
        </p:spPr>
        <p:txBody>
          <a:bodyPr>
            <a:spAutoFit/>
          </a:bodyPr>
          <a:lstStyle/>
          <a:p>
            <a:r>
              <a:rPr lang="en-GB" dirty="0">
                <a:cs typeface="Courier New" panose="02070309020205020404" pitchFamily="49" charset="0"/>
              </a:rPr>
              <a:t>Download the broken code from:</a:t>
            </a:r>
          </a:p>
          <a:p>
            <a:endParaRPr lang="en-GB" dirty="0">
              <a:cs typeface="Courier New" panose="02070309020205020404" pitchFamily="49" charset="0"/>
            </a:endParaRPr>
          </a:p>
          <a:p>
            <a:r>
              <a:rPr lang="en-GB" dirty="0">
                <a:cs typeface="Courier New" panose="02070309020205020404" pitchFamily="49" charset="0"/>
                <a:hlinkClick r:id="rId2"/>
              </a:rPr>
              <a:t>1-poem-invictus.py</a:t>
            </a:r>
            <a:endParaRPr lang="en-GB" dirty="0">
              <a:cs typeface="Courier New" panose="02070309020205020404" pitchFamily="49" charset="0"/>
            </a:endParaRPr>
          </a:p>
        </p:txBody>
      </p:sp>
      <p:sp>
        <p:nvSpPr>
          <p:cNvPr id="3" name="Rectangle 2">
            <a:extLst>
              <a:ext uri="{FF2B5EF4-FFF2-40B4-BE49-F238E27FC236}">
                <a16:creationId xmlns:a16="http://schemas.microsoft.com/office/drawing/2014/main" id="{FA2E97CD-D47E-4028-94E9-97302234F3DA}"/>
              </a:ext>
            </a:extLst>
          </p:cNvPr>
          <p:cNvSpPr/>
          <p:nvPr/>
        </p:nvSpPr>
        <p:spPr>
          <a:xfrm>
            <a:off x="208547" y="875060"/>
            <a:ext cx="6096000" cy="5755422"/>
          </a:xfrm>
          <a:prstGeom prst="rect">
            <a:avLst/>
          </a:prstGeom>
        </p:spPr>
        <p:txBody>
          <a:bodyPr>
            <a:spAutoFit/>
          </a:bodyPr>
          <a:lstStyle/>
          <a:p>
            <a:r>
              <a:rPr lang="en-GB" sz="1600" dirty="0">
                <a:latin typeface="Courier New" panose="02070309020205020404" pitchFamily="49" charset="0"/>
                <a:cs typeface="Courier New" panose="02070309020205020404" pitchFamily="49" charset="0"/>
              </a:rPr>
              <a:t>print("Invictus")</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print("Out of the night that covers me,")</a:t>
            </a:r>
          </a:p>
          <a:p>
            <a:r>
              <a:rPr lang="en-GB" sz="1600" dirty="0">
                <a:latin typeface="Courier New" panose="02070309020205020404" pitchFamily="49" charset="0"/>
                <a:cs typeface="Courier New" panose="02070309020205020404" pitchFamily="49" charset="0"/>
              </a:rPr>
              <a:t>print("Black as the Pit from pole to pole")</a:t>
            </a:r>
          </a:p>
          <a:p>
            <a:r>
              <a:rPr lang="en-GB" sz="1600" dirty="0">
                <a:latin typeface="Courier New" panose="02070309020205020404" pitchFamily="49" charset="0"/>
                <a:cs typeface="Courier New" panose="02070309020205020404" pitchFamily="49" charset="0"/>
              </a:rPr>
              <a:t>print("I thank whatever gods may be")</a:t>
            </a:r>
          </a:p>
          <a:p>
            <a:r>
              <a:rPr lang="en-GB" sz="1600" dirty="0">
                <a:latin typeface="Courier New" panose="02070309020205020404" pitchFamily="49" charset="0"/>
                <a:cs typeface="Courier New" panose="02070309020205020404" pitchFamily="49" charset="0"/>
              </a:rPr>
              <a:t>print("For my unconquerable soul.")</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print("In the fell clutch of circumstance"</a:t>
            </a:r>
          </a:p>
          <a:p>
            <a:r>
              <a:rPr lang="en-GB" sz="1600" dirty="0">
                <a:latin typeface="Courier New" panose="02070309020205020404" pitchFamily="49" charset="0"/>
                <a:cs typeface="Courier New" panose="02070309020205020404" pitchFamily="49" charset="0"/>
              </a:rPr>
              <a:t>print("I have not winced nor cried aloud.")</a:t>
            </a:r>
          </a:p>
          <a:p>
            <a:r>
              <a:rPr lang="en-GB" sz="1600" dirty="0">
                <a:latin typeface="Courier New" panose="02070309020205020404" pitchFamily="49" charset="0"/>
                <a:cs typeface="Courier New" panose="02070309020205020404" pitchFamily="49" charset="0"/>
              </a:rPr>
              <a:t>print "Under the </a:t>
            </a:r>
            <a:r>
              <a:rPr lang="en-GB" sz="1600" dirty="0" err="1">
                <a:latin typeface="Courier New" panose="02070309020205020404" pitchFamily="49" charset="0"/>
                <a:cs typeface="Courier New" panose="02070309020205020404" pitchFamily="49" charset="0"/>
              </a:rPr>
              <a:t>bludgeonings</a:t>
            </a:r>
            <a:r>
              <a:rPr lang="en-GB" sz="1600" dirty="0">
                <a:latin typeface="Courier New" panose="02070309020205020404" pitchFamily="49" charset="0"/>
                <a:cs typeface="Courier New" panose="02070309020205020404" pitchFamily="49" charset="0"/>
              </a:rPr>
              <a:t> of chance")</a:t>
            </a:r>
          </a:p>
          <a:p>
            <a:r>
              <a:rPr lang="en-GB" sz="1600" dirty="0" err="1">
                <a:latin typeface="Courier New" panose="02070309020205020404" pitchFamily="49" charset="0"/>
                <a:cs typeface="Courier New" panose="02070309020205020404" pitchFamily="49" charset="0"/>
              </a:rPr>
              <a:t>PRint</a:t>
            </a:r>
            <a:r>
              <a:rPr lang="en-GB" sz="1600" dirty="0">
                <a:latin typeface="Courier New" panose="02070309020205020404" pitchFamily="49" charset="0"/>
                <a:cs typeface="Courier New" panose="02070309020205020404" pitchFamily="49" charset="0"/>
              </a:rPr>
              <a:t>("My head is bloody, but unbowed.")</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print("Beyond this place of wrath and tears)</a:t>
            </a:r>
          </a:p>
          <a:p>
            <a:r>
              <a:rPr lang="en-GB" sz="1600" dirty="0">
                <a:latin typeface="Courier New" panose="02070309020205020404" pitchFamily="49" charset="0"/>
                <a:cs typeface="Courier New" panose="02070309020205020404" pitchFamily="49" charset="0"/>
              </a:rPr>
              <a:t>print("Looms but the Horror of the shade,")</a:t>
            </a:r>
          </a:p>
          <a:p>
            <a:r>
              <a:rPr lang="en-GB" sz="1600" dirty="0">
                <a:latin typeface="Courier New" panose="02070309020205020404" pitchFamily="49" charset="0"/>
                <a:cs typeface="Courier New" panose="02070309020205020404" pitchFamily="49" charset="0"/>
              </a:rPr>
              <a:t>print("And yet the menace of the years")</a:t>
            </a:r>
          </a:p>
          <a:p>
            <a:r>
              <a:rPr lang="en-GB" sz="1600" dirty="0">
                <a:latin typeface="Courier New" panose="02070309020205020404" pitchFamily="49" charset="0"/>
                <a:cs typeface="Courier New" panose="02070309020205020404" pitchFamily="49" charset="0"/>
              </a:rPr>
              <a:t>print("Finds, and shall find, me unafraid.")</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print("It matters not how strait the gate,")</a:t>
            </a:r>
          </a:p>
          <a:p>
            <a:r>
              <a:rPr lang="en-GB" sz="1600" dirty="0" err="1">
                <a:latin typeface="Courier New" panose="02070309020205020404" pitchFamily="49" charset="0"/>
                <a:cs typeface="Courier New" panose="02070309020205020404" pitchFamily="49" charset="0"/>
              </a:rPr>
              <a:t>prnt</a:t>
            </a:r>
            <a:r>
              <a:rPr lang="en-GB" sz="1600" dirty="0">
                <a:latin typeface="Courier New" panose="02070309020205020404" pitchFamily="49" charset="0"/>
                <a:cs typeface="Courier New" panose="02070309020205020404" pitchFamily="49" charset="0"/>
              </a:rPr>
              <a:t>("How charged with punishments the scroll.")</a:t>
            </a:r>
          </a:p>
          <a:p>
            <a:r>
              <a:rPr lang="en-GB" sz="1600" dirty="0">
                <a:latin typeface="Courier New" panose="02070309020205020404" pitchFamily="49" charset="0"/>
                <a:cs typeface="Courier New" panose="02070309020205020404" pitchFamily="49" charset="0"/>
              </a:rPr>
              <a:t>print("I am the master of my fate:")</a:t>
            </a:r>
          </a:p>
          <a:p>
            <a:r>
              <a:rPr lang="en-GB" sz="1600" dirty="0">
                <a:latin typeface="Courier New" panose="02070309020205020404" pitchFamily="49" charset="0"/>
                <a:cs typeface="Courier New" panose="02070309020205020404" pitchFamily="49" charset="0"/>
              </a:rPr>
              <a:t>print("I am the captain of my soul.") </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print("William Ernest Henley")</a:t>
            </a:r>
          </a:p>
        </p:txBody>
      </p:sp>
    </p:spTree>
    <p:extLst>
      <p:ext uri="{BB962C8B-B14F-4D97-AF65-F5344CB8AC3E}">
        <p14:creationId xmlns:p14="http://schemas.microsoft.com/office/powerpoint/2010/main" val="158434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0F32A3-1B46-4D1E-B8D9-8CE3A61E3694}"/>
              </a:ext>
            </a:extLst>
          </p:cNvPr>
          <p:cNvSpPr/>
          <p:nvPr/>
        </p:nvSpPr>
        <p:spPr>
          <a:xfrm>
            <a:off x="208547" y="875060"/>
            <a:ext cx="6096000" cy="5755422"/>
          </a:xfrm>
          <a:prstGeom prst="rect">
            <a:avLst/>
          </a:prstGeom>
        </p:spPr>
        <p:txBody>
          <a:bodyPr>
            <a:spAutoFit/>
          </a:bodyPr>
          <a:lstStyle/>
          <a:p>
            <a:r>
              <a:rPr lang="en-GB" sz="1600" dirty="0">
                <a:latin typeface="Courier New" panose="02070309020205020404" pitchFamily="49" charset="0"/>
                <a:cs typeface="Courier New" panose="02070309020205020404" pitchFamily="49" charset="0"/>
              </a:rPr>
              <a:t>print("Invictus")</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print("Out of the night that covers me,")</a:t>
            </a:r>
          </a:p>
          <a:p>
            <a:r>
              <a:rPr lang="en-GB" sz="1600" dirty="0">
                <a:latin typeface="Courier New" panose="02070309020205020404" pitchFamily="49" charset="0"/>
                <a:cs typeface="Courier New" panose="02070309020205020404" pitchFamily="49" charset="0"/>
              </a:rPr>
              <a:t>print("Black as the Pit from pole to pole")</a:t>
            </a:r>
          </a:p>
          <a:p>
            <a:r>
              <a:rPr lang="en-GB" sz="1600" dirty="0">
                <a:latin typeface="Courier New" panose="02070309020205020404" pitchFamily="49" charset="0"/>
                <a:cs typeface="Courier New" panose="02070309020205020404" pitchFamily="49" charset="0"/>
              </a:rPr>
              <a:t>print("I thank whatever gods may be")</a:t>
            </a:r>
          </a:p>
          <a:p>
            <a:r>
              <a:rPr lang="en-GB" sz="1600" dirty="0">
                <a:latin typeface="Courier New" panose="02070309020205020404" pitchFamily="49" charset="0"/>
                <a:cs typeface="Courier New" panose="02070309020205020404" pitchFamily="49" charset="0"/>
              </a:rPr>
              <a:t>print("For my unconquerable soul.")</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print("In the fell clutch of circumstance"</a:t>
            </a:r>
          </a:p>
          <a:p>
            <a:r>
              <a:rPr lang="en-GB" sz="1600" dirty="0">
                <a:latin typeface="Courier New" panose="02070309020205020404" pitchFamily="49" charset="0"/>
                <a:cs typeface="Courier New" panose="02070309020205020404" pitchFamily="49" charset="0"/>
              </a:rPr>
              <a:t>print("I have not winced nor cried aloud.")</a:t>
            </a:r>
          </a:p>
          <a:p>
            <a:r>
              <a:rPr lang="en-GB" sz="1600" dirty="0">
                <a:latin typeface="Courier New" panose="02070309020205020404" pitchFamily="49" charset="0"/>
                <a:cs typeface="Courier New" panose="02070309020205020404" pitchFamily="49" charset="0"/>
              </a:rPr>
              <a:t>print "Under the </a:t>
            </a:r>
            <a:r>
              <a:rPr lang="en-GB" sz="1600" dirty="0" err="1">
                <a:latin typeface="Courier New" panose="02070309020205020404" pitchFamily="49" charset="0"/>
                <a:cs typeface="Courier New" panose="02070309020205020404" pitchFamily="49" charset="0"/>
              </a:rPr>
              <a:t>bludgeonings</a:t>
            </a:r>
            <a:r>
              <a:rPr lang="en-GB" sz="1600" dirty="0">
                <a:latin typeface="Courier New" panose="02070309020205020404" pitchFamily="49" charset="0"/>
                <a:cs typeface="Courier New" panose="02070309020205020404" pitchFamily="49" charset="0"/>
              </a:rPr>
              <a:t> of chance")</a:t>
            </a:r>
          </a:p>
          <a:p>
            <a:r>
              <a:rPr lang="en-GB" sz="1600" dirty="0" err="1">
                <a:latin typeface="Courier New" panose="02070309020205020404" pitchFamily="49" charset="0"/>
                <a:cs typeface="Courier New" panose="02070309020205020404" pitchFamily="49" charset="0"/>
              </a:rPr>
              <a:t>PRint</a:t>
            </a:r>
            <a:r>
              <a:rPr lang="en-GB" sz="1600" dirty="0">
                <a:latin typeface="Courier New" panose="02070309020205020404" pitchFamily="49" charset="0"/>
                <a:cs typeface="Courier New" panose="02070309020205020404" pitchFamily="49" charset="0"/>
              </a:rPr>
              <a:t>("My head is bloody, but unbowed.")</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print("Beyond this place of wrath and tears)</a:t>
            </a:r>
          </a:p>
          <a:p>
            <a:r>
              <a:rPr lang="en-GB" sz="1600" dirty="0">
                <a:latin typeface="Courier New" panose="02070309020205020404" pitchFamily="49" charset="0"/>
                <a:cs typeface="Courier New" panose="02070309020205020404" pitchFamily="49" charset="0"/>
              </a:rPr>
              <a:t>print("Looms but the Horror of the shade,")</a:t>
            </a:r>
          </a:p>
          <a:p>
            <a:r>
              <a:rPr lang="en-GB" sz="1600" dirty="0">
                <a:latin typeface="Courier New" panose="02070309020205020404" pitchFamily="49" charset="0"/>
                <a:cs typeface="Courier New" panose="02070309020205020404" pitchFamily="49" charset="0"/>
              </a:rPr>
              <a:t>print("And yet the menace of the years")</a:t>
            </a:r>
          </a:p>
          <a:p>
            <a:r>
              <a:rPr lang="en-GB" sz="1600" dirty="0">
                <a:latin typeface="Courier New" panose="02070309020205020404" pitchFamily="49" charset="0"/>
                <a:cs typeface="Courier New" panose="02070309020205020404" pitchFamily="49" charset="0"/>
              </a:rPr>
              <a:t>print("Finds, and shall find, me unafraid.")</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print("It matters not how strait the gate,")</a:t>
            </a:r>
          </a:p>
          <a:p>
            <a:r>
              <a:rPr lang="en-GB" sz="1600" dirty="0" err="1">
                <a:latin typeface="Courier New" panose="02070309020205020404" pitchFamily="49" charset="0"/>
                <a:cs typeface="Courier New" panose="02070309020205020404" pitchFamily="49" charset="0"/>
              </a:rPr>
              <a:t>prnt</a:t>
            </a:r>
            <a:r>
              <a:rPr lang="en-GB" sz="1600" dirty="0">
                <a:latin typeface="Courier New" panose="02070309020205020404" pitchFamily="49" charset="0"/>
                <a:cs typeface="Courier New" panose="02070309020205020404" pitchFamily="49" charset="0"/>
              </a:rPr>
              <a:t>("How charged with punishments the scroll.")</a:t>
            </a:r>
          </a:p>
          <a:p>
            <a:r>
              <a:rPr lang="en-GB" sz="1600" dirty="0">
                <a:latin typeface="Courier New" panose="02070309020205020404" pitchFamily="49" charset="0"/>
                <a:cs typeface="Courier New" panose="02070309020205020404" pitchFamily="49" charset="0"/>
              </a:rPr>
              <a:t>print("I am the master of my fate:")</a:t>
            </a:r>
          </a:p>
          <a:p>
            <a:r>
              <a:rPr lang="en-GB" sz="1600" dirty="0">
                <a:latin typeface="Courier New" panose="02070309020205020404" pitchFamily="49" charset="0"/>
                <a:cs typeface="Courier New" panose="02070309020205020404" pitchFamily="49" charset="0"/>
              </a:rPr>
              <a:t>print("I am the captain of my soul.") </a:t>
            </a:r>
          </a:p>
          <a:p>
            <a:r>
              <a:rPr lang="en-GB" sz="1600" dirty="0">
                <a:latin typeface="Courier New" panose="02070309020205020404" pitchFamily="49" charset="0"/>
                <a:cs typeface="Courier New" panose="02070309020205020404" pitchFamily="49" charset="0"/>
              </a:rPr>
              <a:t>print()</a:t>
            </a:r>
          </a:p>
          <a:p>
            <a:r>
              <a:rPr lang="en-GB" sz="1600" dirty="0">
                <a:latin typeface="Courier New" panose="02070309020205020404" pitchFamily="49" charset="0"/>
                <a:cs typeface="Courier New" panose="02070309020205020404" pitchFamily="49" charset="0"/>
              </a:rPr>
              <a:t>print("William Ernest Henley")</a:t>
            </a:r>
          </a:p>
        </p:txBody>
      </p:sp>
      <p:sp>
        <p:nvSpPr>
          <p:cNvPr id="2" name="Title 1">
            <a:extLst>
              <a:ext uri="{FF2B5EF4-FFF2-40B4-BE49-F238E27FC236}">
                <a16:creationId xmlns:a16="http://schemas.microsoft.com/office/drawing/2014/main" id="{8A3ECEFC-380E-41F1-A230-A07DA0C78F95}"/>
              </a:ext>
            </a:extLst>
          </p:cNvPr>
          <p:cNvSpPr>
            <a:spLocks noGrp="1"/>
          </p:cNvSpPr>
          <p:nvPr>
            <p:ph type="title"/>
          </p:nvPr>
        </p:nvSpPr>
        <p:spPr/>
        <p:txBody>
          <a:bodyPr>
            <a:normAutofit fontScale="90000"/>
          </a:bodyPr>
          <a:lstStyle/>
          <a:p>
            <a:r>
              <a:rPr lang="en-GB" dirty="0"/>
              <a:t>Find the 5 errors in the following code</a:t>
            </a:r>
          </a:p>
        </p:txBody>
      </p:sp>
      <p:sp>
        <p:nvSpPr>
          <p:cNvPr id="5" name="Rectangle 4">
            <a:extLst>
              <a:ext uri="{FF2B5EF4-FFF2-40B4-BE49-F238E27FC236}">
                <a16:creationId xmlns:a16="http://schemas.microsoft.com/office/drawing/2014/main" id="{FADEA25A-75C7-4359-9D3E-1B33FE932934}"/>
              </a:ext>
            </a:extLst>
          </p:cNvPr>
          <p:cNvSpPr/>
          <p:nvPr/>
        </p:nvSpPr>
        <p:spPr>
          <a:xfrm>
            <a:off x="6501064" y="2125125"/>
            <a:ext cx="6096000" cy="923330"/>
          </a:xfrm>
          <a:prstGeom prst="rect">
            <a:avLst/>
          </a:prstGeom>
        </p:spPr>
        <p:txBody>
          <a:bodyPr>
            <a:spAutoFit/>
          </a:bodyPr>
          <a:lstStyle/>
          <a:p>
            <a:r>
              <a:rPr lang="en-GB" dirty="0">
                <a:cs typeface="Courier New" panose="02070309020205020404" pitchFamily="49" charset="0"/>
              </a:rPr>
              <a:t>Download the broken code from:</a:t>
            </a:r>
          </a:p>
          <a:p>
            <a:endParaRPr lang="en-GB" dirty="0">
              <a:cs typeface="Courier New" panose="02070309020205020404" pitchFamily="49" charset="0"/>
            </a:endParaRPr>
          </a:p>
          <a:p>
            <a:r>
              <a:rPr lang="en-GB" dirty="0">
                <a:cs typeface="Courier New" panose="02070309020205020404" pitchFamily="49" charset="0"/>
                <a:hlinkClick r:id="rId2"/>
              </a:rPr>
              <a:t>1-poem-invictus.py</a:t>
            </a:r>
            <a:endParaRPr lang="en-GB" dirty="0">
              <a:cs typeface="Courier New" panose="02070309020205020404" pitchFamily="49" charset="0"/>
            </a:endParaRPr>
          </a:p>
        </p:txBody>
      </p:sp>
      <p:sp>
        <p:nvSpPr>
          <p:cNvPr id="3" name="Rectangle 2">
            <a:extLst>
              <a:ext uri="{FF2B5EF4-FFF2-40B4-BE49-F238E27FC236}">
                <a16:creationId xmlns:a16="http://schemas.microsoft.com/office/drawing/2014/main" id="{CAD499BA-6B84-4B0A-9865-BEF138F7D519}"/>
              </a:ext>
            </a:extLst>
          </p:cNvPr>
          <p:cNvSpPr/>
          <p:nvPr/>
        </p:nvSpPr>
        <p:spPr>
          <a:xfrm>
            <a:off x="208547" y="3356814"/>
            <a:ext cx="755374" cy="278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38210B2-8709-45E5-B2C5-FCC7BF9BC426}"/>
              </a:ext>
            </a:extLst>
          </p:cNvPr>
          <p:cNvSpPr/>
          <p:nvPr/>
        </p:nvSpPr>
        <p:spPr>
          <a:xfrm>
            <a:off x="208547" y="5269976"/>
            <a:ext cx="755374" cy="278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DE6C963-3DC9-40C9-AA5C-A6A104FE638E}"/>
              </a:ext>
            </a:extLst>
          </p:cNvPr>
          <p:cNvSpPr/>
          <p:nvPr/>
        </p:nvSpPr>
        <p:spPr>
          <a:xfrm>
            <a:off x="5026614" y="2586790"/>
            <a:ext cx="755374" cy="278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C7AED3-FA0D-40B9-BE59-93ADCD3BB987}"/>
              </a:ext>
            </a:extLst>
          </p:cNvPr>
          <p:cNvSpPr/>
          <p:nvPr/>
        </p:nvSpPr>
        <p:spPr>
          <a:xfrm>
            <a:off x="5251814" y="3821684"/>
            <a:ext cx="755374" cy="278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91FF0DC-7FFF-462B-BC09-E8FCB5697E16}"/>
              </a:ext>
            </a:extLst>
          </p:cNvPr>
          <p:cNvSpPr/>
          <p:nvPr/>
        </p:nvSpPr>
        <p:spPr>
          <a:xfrm>
            <a:off x="586234" y="3048455"/>
            <a:ext cx="755374" cy="278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0390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9F81-F7AC-4F11-8CAE-B3CC56DBB596}"/>
              </a:ext>
            </a:extLst>
          </p:cNvPr>
          <p:cNvSpPr>
            <a:spLocks noGrp="1"/>
          </p:cNvSpPr>
          <p:nvPr>
            <p:ph type="title"/>
          </p:nvPr>
        </p:nvSpPr>
        <p:spPr/>
        <p:txBody>
          <a:bodyPr>
            <a:normAutofit fontScale="90000"/>
          </a:bodyPr>
          <a:lstStyle/>
          <a:p>
            <a:r>
              <a:rPr lang="en-GB" dirty="0"/>
              <a:t>Make</a:t>
            </a:r>
          </a:p>
        </p:txBody>
      </p:sp>
      <p:sp>
        <p:nvSpPr>
          <p:cNvPr id="3" name="Content Placeholder 2">
            <a:extLst>
              <a:ext uri="{FF2B5EF4-FFF2-40B4-BE49-F238E27FC236}">
                <a16:creationId xmlns:a16="http://schemas.microsoft.com/office/drawing/2014/main" id="{8203E022-8FA8-48D7-BF59-7BC271262B4C}"/>
              </a:ext>
            </a:extLst>
          </p:cNvPr>
          <p:cNvSpPr>
            <a:spLocks noGrp="1"/>
          </p:cNvSpPr>
          <p:nvPr>
            <p:ph idx="1"/>
          </p:nvPr>
        </p:nvSpPr>
        <p:spPr>
          <a:xfrm>
            <a:off x="867730" y="1468124"/>
            <a:ext cx="10515600" cy="4351338"/>
          </a:xfrm>
        </p:spPr>
        <p:txBody>
          <a:bodyPr/>
          <a:lstStyle/>
          <a:p>
            <a:pPr marL="0" indent="0">
              <a:buNone/>
            </a:pPr>
            <a:r>
              <a:rPr lang="en-GB" dirty="0"/>
              <a:t>Output the following sentence: “The cat sat on a mat” with one word on each line using a sequence of </a:t>
            </a:r>
            <a:r>
              <a:rPr lang="en-GB" dirty="0">
                <a:latin typeface="Courier New" panose="02070309020205020404" pitchFamily="49" charset="0"/>
                <a:cs typeface="Courier New" panose="02070309020205020404" pitchFamily="49" charset="0"/>
              </a:rPr>
              <a:t>print</a:t>
            </a:r>
            <a:r>
              <a:rPr lang="en-GB" dirty="0"/>
              <a:t> statements.</a:t>
            </a:r>
          </a:p>
          <a:p>
            <a:pPr marL="0" indent="0">
              <a:buNone/>
            </a:pPr>
            <a:endParaRPr lang="en-GB" dirty="0"/>
          </a:p>
          <a:p>
            <a:pPr marL="0" indent="0">
              <a:buNone/>
            </a:pPr>
            <a:endParaRPr lang="en-GB" dirty="0"/>
          </a:p>
          <a:p>
            <a:endParaRPr lang="en-GB" dirty="0"/>
          </a:p>
        </p:txBody>
      </p:sp>
      <p:sp>
        <p:nvSpPr>
          <p:cNvPr id="4" name="Rectangle 3">
            <a:extLst>
              <a:ext uri="{FF2B5EF4-FFF2-40B4-BE49-F238E27FC236}">
                <a16:creationId xmlns:a16="http://schemas.microsoft.com/office/drawing/2014/main" id="{75E84A40-0228-4A6A-9095-2A26F60F7AD9}"/>
              </a:ext>
            </a:extLst>
          </p:cNvPr>
          <p:cNvSpPr/>
          <p:nvPr/>
        </p:nvSpPr>
        <p:spPr>
          <a:xfrm>
            <a:off x="2899339" y="2770166"/>
            <a:ext cx="3226191" cy="3049296"/>
          </a:xfrm>
          <a:prstGeom prst="rect">
            <a:avLst/>
          </a:prstGeom>
          <a:ln>
            <a:solidFill>
              <a:srgbClr val="92D050"/>
            </a:solidFill>
          </a:ln>
        </p:spPr>
        <p:txBody>
          <a:bodyPr wrap="square">
            <a:spAutoFit/>
          </a:bodyPr>
          <a:lstStyle/>
          <a:p>
            <a:pPr algn="just">
              <a:lnSpc>
                <a:spcPct val="115000"/>
              </a:lnSpc>
              <a:spcAft>
                <a:spcPts val="0"/>
              </a:spcAft>
            </a:pPr>
            <a:r>
              <a:rPr lang="en-GB" sz="2800" dirty="0">
                <a:latin typeface="Courier New" panose="02070309020205020404" pitchFamily="49" charset="0"/>
                <a:cs typeface="Courier New" panose="02070309020205020404" pitchFamily="49" charset="0"/>
              </a:rPr>
              <a:t>print(“The”)</a:t>
            </a:r>
          </a:p>
          <a:p>
            <a:pPr algn="just">
              <a:lnSpc>
                <a:spcPct val="115000"/>
              </a:lnSpc>
              <a:spcAft>
                <a:spcPts val="0"/>
              </a:spcAft>
            </a:pPr>
            <a:r>
              <a:rPr lang="en-GB" sz="2800" dirty="0">
                <a:latin typeface="Courier New" panose="02070309020205020404" pitchFamily="49" charset="0"/>
                <a:cs typeface="Courier New" panose="02070309020205020404" pitchFamily="49" charset="0"/>
              </a:rPr>
              <a:t>print(“cat”)</a:t>
            </a:r>
          </a:p>
          <a:p>
            <a:pPr algn="just">
              <a:lnSpc>
                <a:spcPct val="115000"/>
              </a:lnSpc>
              <a:spcAft>
                <a:spcPts val="0"/>
              </a:spcAft>
            </a:pPr>
            <a:r>
              <a:rPr lang="en-GB" sz="2800" dirty="0">
                <a:latin typeface="Courier New" panose="02070309020205020404" pitchFamily="49" charset="0"/>
                <a:cs typeface="Courier New" panose="02070309020205020404" pitchFamily="49" charset="0"/>
              </a:rPr>
              <a:t>print(“sat”)</a:t>
            </a:r>
          </a:p>
          <a:p>
            <a:pPr algn="just">
              <a:lnSpc>
                <a:spcPct val="115000"/>
              </a:lnSpc>
              <a:spcAft>
                <a:spcPts val="0"/>
              </a:spcAft>
            </a:pPr>
            <a:r>
              <a:rPr lang="en-GB" sz="2800" dirty="0">
                <a:latin typeface="Courier New" panose="02070309020205020404" pitchFamily="49" charset="0"/>
                <a:cs typeface="Courier New" panose="02070309020205020404" pitchFamily="49" charset="0"/>
              </a:rPr>
              <a:t>print(“on”)</a:t>
            </a:r>
          </a:p>
          <a:p>
            <a:pPr algn="just">
              <a:lnSpc>
                <a:spcPct val="115000"/>
              </a:lnSpc>
              <a:spcAft>
                <a:spcPts val="0"/>
              </a:spcAft>
            </a:pPr>
            <a:r>
              <a:rPr lang="en-GB" sz="2800" dirty="0">
                <a:latin typeface="Courier New" panose="02070309020205020404" pitchFamily="49" charset="0"/>
                <a:cs typeface="Courier New" panose="02070309020205020404" pitchFamily="49" charset="0"/>
              </a:rPr>
              <a:t>print(“a”)</a:t>
            </a:r>
          </a:p>
          <a:p>
            <a:pPr algn="just">
              <a:lnSpc>
                <a:spcPct val="115000"/>
              </a:lnSpc>
              <a:spcAft>
                <a:spcPts val="0"/>
              </a:spcAft>
            </a:pPr>
            <a:r>
              <a:rPr lang="en-GB" sz="2800" dirty="0">
                <a:latin typeface="Courier New" panose="02070309020205020404" pitchFamily="49" charset="0"/>
                <a:cs typeface="Courier New" panose="02070309020205020404" pitchFamily="49" charset="0"/>
              </a:rPr>
              <a:t>print(“mat”)</a:t>
            </a:r>
          </a:p>
        </p:txBody>
      </p:sp>
    </p:spTree>
    <p:extLst>
      <p:ext uri="{BB962C8B-B14F-4D97-AF65-F5344CB8AC3E}">
        <p14:creationId xmlns:p14="http://schemas.microsoft.com/office/powerpoint/2010/main" val="137375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E89C-59D4-4B5D-9BDA-42ED299C63F7}"/>
              </a:ext>
            </a:extLst>
          </p:cNvPr>
          <p:cNvSpPr>
            <a:spLocks noGrp="1"/>
          </p:cNvSpPr>
          <p:nvPr>
            <p:ph type="title"/>
          </p:nvPr>
        </p:nvSpPr>
        <p:spPr/>
        <p:txBody>
          <a:bodyPr>
            <a:normAutofit fontScale="90000"/>
          </a:bodyPr>
          <a:lstStyle/>
          <a:p>
            <a:r>
              <a:rPr lang="en-GB" dirty="0"/>
              <a:t>Learning Objective</a:t>
            </a:r>
          </a:p>
        </p:txBody>
      </p:sp>
      <p:sp>
        <p:nvSpPr>
          <p:cNvPr id="3" name="Content Placeholder 2">
            <a:extLst>
              <a:ext uri="{FF2B5EF4-FFF2-40B4-BE49-F238E27FC236}">
                <a16:creationId xmlns:a16="http://schemas.microsoft.com/office/drawing/2014/main" id="{E21FE2AD-91DB-43B9-91DF-81F3F946925E}"/>
              </a:ext>
            </a:extLst>
          </p:cNvPr>
          <p:cNvSpPr>
            <a:spLocks noGrp="1"/>
          </p:cNvSpPr>
          <p:nvPr>
            <p:ph idx="1"/>
          </p:nvPr>
        </p:nvSpPr>
        <p:spPr/>
        <p:txBody>
          <a:bodyPr/>
          <a:lstStyle/>
          <a:p>
            <a:pPr>
              <a:buFont typeface="Wingdings" panose="05000000000000000000" pitchFamily="2" charset="2"/>
              <a:buChar char="ü"/>
            </a:pPr>
            <a:r>
              <a:rPr lang="en-GB" dirty="0"/>
              <a:t>Predict the output of a Python program</a:t>
            </a:r>
          </a:p>
          <a:p>
            <a:pPr>
              <a:buFont typeface="Wingdings" panose="05000000000000000000" pitchFamily="2" charset="2"/>
              <a:buChar char="ü"/>
            </a:pPr>
            <a:r>
              <a:rPr lang="en-GB" dirty="0"/>
              <a:t>Know how to use the </a:t>
            </a:r>
            <a:r>
              <a:rPr lang="en-GB" dirty="0">
                <a:latin typeface="Courier New" panose="02070309020205020404" pitchFamily="49" charset="0"/>
                <a:cs typeface="Courier New" panose="02070309020205020404" pitchFamily="49" charset="0"/>
              </a:rPr>
              <a:t>print</a:t>
            </a:r>
            <a:r>
              <a:rPr lang="en-GB" dirty="0"/>
              <a:t> function to produce output</a:t>
            </a:r>
          </a:p>
          <a:p>
            <a:pPr>
              <a:buFont typeface="Wingdings" panose="05000000000000000000" pitchFamily="2" charset="2"/>
              <a:buChar char="ü"/>
            </a:pPr>
            <a:r>
              <a:rPr lang="en-GB" dirty="0"/>
              <a:t>Know how to debug a program </a:t>
            </a:r>
          </a:p>
        </p:txBody>
      </p:sp>
      <p:sp>
        <p:nvSpPr>
          <p:cNvPr id="6" name="Footer Placeholder 2">
            <a:extLst>
              <a:ext uri="{FF2B5EF4-FFF2-40B4-BE49-F238E27FC236}">
                <a16:creationId xmlns:a16="http://schemas.microsoft.com/office/drawing/2014/main" id="{40BE00E8-7AF6-2991-C63C-E44B609AD49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B4F6756-8C12-55BC-C1EF-8614605D388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2190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C7A8-1220-4EA0-9BC6-376D806BFAEF}"/>
              </a:ext>
            </a:extLst>
          </p:cNvPr>
          <p:cNvSpPr>
            <a:spLocks noGrp="1"/>
          </p:cNvSpPr>
          <p:nvPr>
            <p:ph type="title"/>
          </p:nvPr>
        </p:nvSpPr>
        <p:spPr>
          <a:xfrm>
            <a:off x="70126" y="0"/>
            <a:ext cx="12051748" cy="662781"/>
          </a:xfrm>
        </p:spPr>
        <p:txBody>
          <a:bodyPr>
            <a:normAutofit fontScale="90000"/>
          </a:bodyPr>
          <a:lstStyle/>
          <a:p>
            <a:r>
              <a:rPr lang="en-GB" dirty="0"/>
              <a:t>Make: Write a program that outputs the following poem</a:t>
            </a:r>
          </a:p>
        </p:txBody>
      </p:sp>
      <p:sp>
        <p:nvSpPr>
          <p:cNvPr id="3" name="Content Placeholder 2">
            <a:extLst>
              <a:ext uri="{FF2B5EF4-FFF2-40B4-BE49-F238E27FC236}">
                <a16:creationId xmlns:a16="http://schemas.microsoft.com/office/drawing/2014/main" id="{BA0935B0-0386-4FAA-A7FB-09C73F66F0CF}"/>
              </a:ext>
            </a:extLst>
          </p:cNvPr>
          <p:cNvSpPr>
            <a:spLocks noGrp="1"/>
          </p:cNvSpPr>
          <p:nvPr>
            <p:ph idx="1"/>
          </p:nvPr>
        </p:nvSpPr>
        <p:spPr>
          <a:xfrm>
            <a:off x="808672" y="1459435"/>
            <a:ext cx="5930900" cy="4351338"/>
          </a:xfrm>
        </p:spPr>
        <p:txBody>
          <a:bodyPr>
            <a:normAutofit fontScale="77500" lnSpcReduction="20000"/>
          </a:bodyPr>
          <a:lstStyle/>
          <a:p>
            <a:pPr marL="0" indent="0">
              <a:buNone/>
            </a:pPr>
            <a:r>
              <a:rPr lang="en-GB" i="1" dirty="0"/>
              <a:t>Dreams</a:t>
            </a:r>
          </a:p>
          <a:p>
            <a:pPr marL="0" indent="0">
              <a:buNone/>
            </a:pPr>
            <a:endParaRPr lang="en-GB" i="1" dirty="0"/>
          </a:p>
          <a:p>
            <a:pPr marL="0" indent="0">
              <a:buNone/>
            </a:pPr>
            <a:r>
              <a:rPr lang="en-GB" i="1" dirty="0"/>
              <a:t>Hold fast to dreams</a:t>
            </a:r>
          </a:p>
          <a:p>
            <a:pPr marL="0" indent="0">
              <a:buNone/>
            </a:pPr>
            <a:r>
              <a:rPr lang="en-GB" i="1" dirty="0"/>
              <a:t>For if dreams die</a:t>
            </a:r>
          </a:p>
          <a:p>
            <a:pPr marL="0" indent="0">
              <a:buNone/>
            </a:pPr>
            <a:r>
              <a:rPr lang="en-GB" i="1" dirty="0"/>
              <a:t>Life is a broken-winged bird</a:t>
            </a:r>
          </a:p>
          <a:p>
            <a:pPr marL="0" indent="0">
              <a:buNone/>
            </a:pPr>
            <a:r>
              <a:rPr lang="en-GB" i="1" dirty="0"/>
              <a:t>That cannot fly.</a:t>
            </a:r>
          </a:p>
          <a:p>
            <a:pPr marL="0" indent="0">
              <a:buNone/>
            </a:pPr>
            <a:r>
              <a:rPr lang="en-GB" i="1" dirty="0"/>
              <a:t>Hold fast to dreams</a:t>
            </a:r>
          </a:p>
          <a:p>
            <a:pPr marL="0" indent="0">
              <a:buNone/>
            </a:pPr>
            <a:r>
              <a:rPr lang="en-GB" i="1" dirty="0"/>
              <a:t>For when dreams go</a:t>
            </a:r>
          </a:p>
          <a:p>
            <a:pPr marL="0" indent="0">
              <a:buNone/>
            </a:pPr>
            <a:r>
              <a:rPr lang="en-GB" i="1" dirty="0"/>
              <a:t>Life is a barren field</a:t>
            </a:r>
          </a:p>
          <a:p>
            <a:pPr marL="0" indent="0">
              <a:buNone/>
            </a:pPr>
            <a:r>
              <a:rPr lang="en-GB" i="1" dirty="0"/>
              <a:t>Frozen with snow</a:t>
            </a:r>
          </a:p>
          <a:p>
            <a:pPr marL="0" indent="0">
              <a:buNone/>
            </a:pPr>
            <a:endParaRPr lang="en-GB" i="1" dirty="0"/>
          </a:p>
          <a:p>
            <a:pPr marL="0" indent="0">
              <a:buNone/>
            </a:pPr>
            <a:r>
              <a:rPr lang="en-GB" i="1" dirty="0"/>
              <a:t>Langston Hughes</a:t>
            </a:r>
          </a:p>
        </p:txBody>
      </p:sp>
      <p:sp>
        <p:nvSpPr>
          <p:cNvPr id="4" name="Rectangle 3">
            <a:extLst>
              <a:ext uri="{FF2B5EF4-FFF2-40B4-BE49-F238E27FC236}">
                <a16:creationId xmlns:a16="http://schemas.microsoft.com/office/drawing/2014/main" id="{147FF3C7-76E1-46DA-ADF6-9581723624BC}"/>
              </a:ext>
            </a:extLst>
          </p:cNvPr>
          <p:cNvSpPr/>
          <p:nvPr/>
        </p:nvSpPr>
        <p:spPr>
          <a:xfrm>
            <a:off x="5585121" y="1771134"/>
            <a:ext cx="5501979" cy="3539430"/>
          </a:xfrm>
          <a:prstGeom prst="rect">
            <a:avLst/>
          </a:prstGeom>
        </p:spPr>
        <p:txBody>
          <a:bodyPr wrap="square">
            <a:spAutoFit/>
          </a:bodyPr>
          <a:lstStyle/>
          <a:p>
            <a:r>
              <a:rPr lang="en-GB" sz="2800" dirty="0">
                <a:cs typeface="Courier New" panose="02070309020205020404" pitchFamily="49" charset="0"/>
              </a:rPr>
              <a:t>Make sure you include the blank lines.</a:t>
            </a:r>
          </a:p>
          <a:p>
            <a:endParaRPr lang="en-GB" sz="2800" dirty="0">
              <a:cs typeface="Courier New" panose="02070309020205020404" pitchFamily="49" charset="0"/>
            </a:endParaRPr>
          </a:p>
          <a:p>
            <a:r>
              <a:rPr lang="en-GB" sz="2800" dirty="0">
                <a:cs typeface="Courier New" panose="02070309020205020404" pitchFamily="49" charset="0"/>
              </a:rPr>
              <a:t>To help you, you can download the words from:</a:t>
            </a:r>
          </a:p>
          <a:p>
            <a:endParaRPr lang="en-GB" sz="2800" dirty="0">
              <a:cs typeface="Courier New" panose="02070309020205020404" pitchFamily="49" charset="0"/>
            </a:endParaRPr>
          </a:p>
          <a:p>
            <a:r>
              <a:rPr lang="en-GB" sz="2800" dirty="0">
                <a:cs typeface="Courier New" panose="02070309020205020404" pitchFamily="49" charset="0"/>
                <a:hlinkClick r:id="rId2"/>
              </a:rPr>
              <a:t>1-poem-dreams.py</a:t>
            </a:r>
            <a:endParaRPr lang="en-GB" sz="2800" dirty="0">
              <a:cs typeface="Courier New" panose="02070309020205020404" pitchFamily="49" charset="0"/>
            </a:endParaRPr>
          </a:p>
          <a:p>
            <a:endParaRPr lang="en-GB" sz="2800" dirty="0">
              <a:cs typeface="Courier New" panose="02070309020205020404" pitchFamily="49" charset="0"/>
            </a:endParaRPr>
          </a:p>
        </p:txBody>
      </p:sp>
    </p:spTree>
    <p:extLst>
      <p:ext uri="{BB962C8B-B14F-4D97-AF65-F5344CB8AC3E}">
        <p14:creationId xmlns:p14="http://schemas.microsoft.com/office/powerpoint/2010/main" val="2214085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C806-6C9E-4492-9C68-9F95000F57EB}"/>
              </a:ext>
            </a:extLst>
          </p:cNvPr>
          <p:cNvSpPr>
            <a:spLocks noGrp="1"/>
          </p:cNvSpPr>
          <p:nvPr>
            <p:ph type="title"/>
          </p:nvPr>
        </p:nvSpPr>
        <p:spPr>
          <a:xfrm>
            <a:off x="723900" y="896144"/>
            <a:ext cx="10515600" cy="662782"/>
          </a:xfrm>
        </p:spPr>
        <p:txBody>
          <a:bodyPr>
            <a:normAutofit/>
          </a:bodyPr>
          <a:lstStyle/>
          <a:p>
            <a:r>
              <a:rPr lang="en-GB" sz="2400" dirty="0"/>
              <a:t>Write a program that outputs the following house shape</a:t>
            </a:r>
          </a:p>
        </p:txBody>
      </p:sp>
      <p:pic>
        <p:nvPicPr>
          <p:cNvPr id="6" name="Picture 5">
            <a:extLst>
              <a:ext uri="{FF2B5EF4-FFF2-40B4-BE49-F238E27FC236}">
                <a16:creationId xmlns:a16="http://schemas.microsoft.com/office/drawing/2014/main" id="{8534B525-215B-4C97-BAAE-671A60823C98}"/>
              </a:ext>
            </a:extLst>
          </p:cNvPr>
          <p:cNvPicPr>
            <a:picLocks noChangeAspect="1"/>
          </p:cNvPicPr>
          <p:nvPr/>
        </p:nvPicPr>
        <p:blipFill>
          <a:blip r:embed="rId2"/>
          <a:stretch>
            <a:fillRect/>
          </a:stretch>
        </p:blipFill>
        <p:spPr>
          <a:xfrm>
            <a:off x="5162550" y="1743075"/>
            <a:ext cx="1866900" cy="2636420"/>
          </a:xfrm>
          <a:prstGeom prst="rect">
            <a:avLst/>
          </a:prstGeom>
        </p:spPr>
      </p:pic>
      <p:sp>
        <p:nvSpPr>
          <p:cNvPr id="4" name="Title 1">
            <a:extLst>
              <a:ext uri="{FF2B5EF4-FFF2-40B4-BE49-F238E27FC236}">
                <a16:creationId xmlns:a16="http://schemas.microsoft.com/office/drawing/2014/main" id="{EC829E60-2FDC-4DA7-9445-09CDEBE37071}"/>
              </a:ext>
            </a:extLst>
          </p:cNvPr>
          <p:cNvSpPr txBox="1">
            <a:spLocks/>
          </p:cNvSpPr>
          <p:nvPr/>
        </p:nvSpPr>
        <p:spPr>
          <a:xfrm>
            <a:off x="1003300" y="5131259"/>
            <a:ext cx="10515600" cy="5302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2800" dirty="0">
                <a:solidFill>
                  <a:schemeClr val="tx1"/>
                </a:solidFill>
              </a:rPr>
              <a:t>Extension: Create you own ASCII Art</a:t>
            </a:r>
          </a:p>
        </p:txBody>
      </p:sp>
      <p:sp>
        <p:nvSpPr>
          <p:cNvPr id="5" name="Title 1">
            <a:extLst>
              <a:ext uri="{FF2B5EF4-FFF2-40B4-BE49-F238E27FC236}">
                <a16:creationId xmlns:a16="http://schemas.microsoft.com/office/drawing/2014/main" id="{1D601C6A-1C7C-4C34-979B-714E8F4E7E80}"/>
              </a:ext>
            </a:extLst>
          </p:cNvPr>
          <p:cNvSpPr txBox="1">
            <a:spLocks/>
          </p:cNvSpPr>
          <p:nvPr/>
        </p:nvSpPr>
        <p:spPr>
          <a:xfrm>
            <a:off x="808672" y="71528"/>
            <a:ext cx="10515600" cy="66278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Make: Have fun creating ASCII Art</a:t>
            </a:r>
            <a:endParaRPr lang="en-GB" dirty="0"/>
          </a:p>
        </p:txBody>
      </p:sp>
    </p:spTree>
    <p:extLst>
      <p:ext uri="{BB962C8B-B14F-4D97-AF65-F5344CB8AC3E}">
        <p14:creationId xmlns:p14="http://schemas.microsoft.com/office/powerpoint/2010/main" val="2772057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DE0E-982A-469B-B8E7-FF0A17D13E42}"/>
              </a:ext>
            </a:extLst>
          </p:cNvPr>
          <p:cNvSpPr>
            <a:spLocks noGrp="1"/>
          </p:cNvSpPr>
          <p:nvPr>
            <p:ph type="title"/>
          </p:nvPr>
        </p:nvSpPr>
        <p:spPr/>
        <p:txBody>
          <a:bodyPr>
            <a:normAutofit fontScale="90000"/>
          </a:bodyPr>
          <a:lstStyle/>
          <a:p>
            <a:r>
              <a:rPr lang="en-GB"/>
              <a:t>Plenary</a:t>
            </a:r>
            <a:endParaRPr lang="en-GB" dirty="0"/>
          </a:p>
        </p:txBody>
      </p:sp>
      <p:sp>
        <p:nvSpPr>
          <p:cNvPr id="3" name="Content Placeholder 2">
            <a:extLst>
              <a:ext uri="{FF2B5EF4-FFF2-40B4-BE49-F238E27FC236}">
                <a16:creationId xmlns:a16="http://schemas.microsoft.com/office/drawing/2014/main" id="{94EC7D55-A137-406B-8012-B10764436220}"/>
              </a:ext>
            </a:extLst>
          </p:cNvPr>
          <p:cNvSpPr>
            <a:spLocks noGrp="1"/>
          </p:cNvSpPr>
          <p:nvPr>
            <p:ph idx="1"/>
          </p:nvPr>
        </p:nvSpPr>
        <p:spPr>
          <a:xfrm>
            <a:off x="376804" y="1190405"/>
            <a:ext cx="8674831" cy="1435349"/>
          </a:xfrm>
        </p:spPr>
        <p:txBody>
          <a:bodyPr/>
          <a:lstStyle/>
          <a:p>
            <a:pPr marL="0" indent="0">
              <a:buNone/>
            </a:pPr>
            <a:r>
              <a:rPr lang="en-GB" dirty="0"/>
              <a:t>Correct the mistakes in the following Python code:</a:t>
            </a:r>
          </a:p>
          <a:p>
            <a:pPr marL="0" indent="0">
              <a:buNone/>
            </a:pPr>
            <a:r>
              <a:rPr lang="en-GB" dirty="0">
                <a:hlinkClick r:id="rId2"/>
              </a:rPr>
              <a:t>correct-the-mistakes.docx</a:t>
            </a:r>
            <a:endParaRPr lang="en-GB" dirty="0"/>
          </a:p>
        </p:txBody>
      </p:sp>
      <p:pic>
        <p:nvPicPr>
          <p:cNvPr id="5" name="Picture 4">
            <a:extLst>
              <a:ext uri="{FF2B5EF4-FFF2-40B4-BE49-F238E27FC236}">
                <a16:creationId xmlns:a16="http://schemas.microsoft.com/office/drawing/2014/main" id="{DE3A1F16-61AF-4C0E-BEDD-D0B596EDDB6C}"/>
              </a:ext>
            </a:extLst>
          </p:cNvPr>
          <p:cNvPicPr>
            <a:picLocks noChangeAspect="1"/>
          </p:cNvPicPr>
          <p:nvPr/>
        </p:nvPicPr>
        <p:blipFill>
          <a:blip r:embed="rId3"/>
          <a:stretch>
            <a:fillRect/>
          </a:stretch>
        </p:blipFill>
        <p:spPr>
          <a:xfrm>
            <a:off x="2711042" y="2705100"/>
            <a:ext cx="8229600" cy="3276600"/>
          </a:xfrm>
          <a:prstGeom prst="rect">
            <a:avLst/>
          </a:prstGeom>
        </p:spPr>
      </p:pic>
    </p:spTree>
    <p:extLst>
      <p:ext uri="{BB962C8B-B14F-4D97-AF65-F5344CB8AC3E}">
        <p14:creationId xmlns:p14="http://schemas.microsoft.com/office/powerpoint/2010/main" val="56259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6D7D-436E-4ABD-9D7D-28DA3EE4D8AB}"/>
              </a:ext>
            </a:extLst>
          </p:cNvPr>
          <p:cNvSpPr>
            <a:spLocks noGrp="1"/>
          </p:cNvSpPr>
          <p:nvPr>
            <p:ph type="title"/>
          </p:nvPr>
        </p:nvSpPr>
        <p:spPr/>
        <p:txBody>
          <a:bodyPr>
            <a:normAutofit fontScale="90000"/>
          </a:bodyPr>
          <a:lstStyle/>
          <a:p>
            <a:r>
              <a:rPr lang="en-GB" dirty="0"/>
              <a:t>Python programming</a:t>
            </a:r>
          </a:p>
        </p:txBody>
      </p:sp>
      <p:sp>
        <p:nvSpPr>
          <p:cNvPr id="3" name="Content Placeholder 2">
            <a:extLst>
              <a:ext uri="{FF2B5EF4-FFF2-40B4-BE49-F238E27FC236}">
                <a16:creationId xmlns:a16="http://schemas.microsoft.com/office/drawing/2014/main" id="{118F2CEF-F10A-4EFA-9B26-AD40326946FD}"/>
              </a:ext>
            </a:extLst>
          </p:cNvPr>
          <p:cNvSpPr>
            <a:spLocks noGrp="1"/>
          </p:cNvSpPr>
          <p:nvPr>
            <p:ph idx="1"/>
          </p:nvPr>
        </p:nvSpPr>
        <p:spPr/>
        <p:txBody>
          <a:bodyPr/>
          <a:lstStyle/>
          <a:p>
            <a:pPr>
              <a:buFont typeface="Wingdings" panose="05000000000000000000" pitchFamily="2" charset="2"/>
              <a:buChar char="ü"/>
            </a:pPr>
            <a:r>
              <a:rPr lang="en-GB" dirty="0">
                <a:solidFill>
                  <a:srgbClr val="000000"/>
                </a:solidFill>
                <a:latin typeface="Calibri" panose="020F0502020204030204" pitchFamily="34" charset="0"/>
                <a:cs typeface="Calibri" panose="020F0502020204030204" pitchFamily="34" charset="0"/>
              </a:rPr>
              <a:t>We will use Python 3.</a:t>
            </a:r>
          </a:p>
          <a:p>
            <a:pPr>
              <a:buFont typeface="Wingdings" panose="05000000000000000000" pitchFamily="2" charset="2"/>
              <a:buChar char="ü"/>
            </a:pPr>
            <a:r>
              <a:rPr lang="en-GB" dirty="0">
                <a:solidFill>
                  <a:srgbClr val="000000"/>
                </a:solidFill>
                <a:latin typeface="Calibri" panose="020F0502020204030204" pitchFamily="34" charset="0"/>
                <a:cs typeface="Calibri" panose="020F0502020204030204" pitchFamily="34" charset="0"/>
              </a:rPr>
              <a:t>Python is  a high-level textual programming language. </a:t>
            </a:r>
          </a:p>
          <a:p>
            <a:pPr>
              <a:buFont typeface="Wingdings" panose="05000000000000000000" pitchFamily="2" charset="2"/>
              <a:buChar char="ü"/>
            </a:pPr>
            <a:r>
              <a:rPr lang="en-GB" dirty="0">
                <a:solidFill>
                  <a:srgbClr val="000000"/>
                </a:solidFill>
                <a:latin typeface="Calibri" panose="020F0502020204030204" pitchFamily="34" charset="0"/>
                <a:cs typeface="Calibri" panose="020F0502020204030204" pitchFamily="34" charset="0"/>
              </a:rPr>
              <a:t>If you have used Scratch you will already be familiar with some of the concepts presented here such as selection (if else) and iteration (loops) albeit in block form.</a:t>
            </a:r>
          </a:p>
          <a:p>
            <a:pPr>
              <a:buFont typeface="Wingdings" panose="05000000000000000000" pitchFamily="2" charset="2"/>
              <a:buChar char="ü"/>
            </a:pPr>
            <a:r>
              <a:rPr lang="en-GB" dirty="0">
                <a:solidFill>
                  <a:srgbClr val="000000"/>
                </a:solidFill>
                <a:latin typeface="Calibri" panose="020F0502020204030204" pitchFamily="34" charset="0"/>
                <a:cs typeface="Calibri" panose="020F0502020204030204" pitchFamily="34" charset="0"/>
              </a:rPr>
              <a:t>To write our programs we will use the IDLE interactive development environment (IDE).  </a:t>
            </a:r>
            <a:endParaRPr lang="en-GB" dirty="0"/>
          </a:p>
        </p:txBody>
      </p:sp>
      <p:pic>
        <p:nvPicPr>
          <p:cNvPr id="4" name="Picture 3">
            <a:extLst>
              <a:ext uri="{FF2B5EF4-FFF2-40B4-BE49-F238E27FC236}">
                <a16:creationId xmlns:a16="http://schemas.microsoft.com/office/drawing/2014/main" id="{8EF3D799-FB08-C561-E7EE-45B05A92F70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AD486432-7F30-7ADF-D99F-F078B317776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E20C1348-F203-EF38-D7F9-20D231FD4A2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1720CAF-CC16-EEE0-58B1-EFF6D33CA9B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2776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C521-6A0C-48B3-BF99-E5902DC3E9F4}"/>
              </a:ext>
            </a:extLst>
          </p:cNvPr>
          <p:cNvSpPr>
            <a:spLocks noGrp="1"/>
          </p:cNvSpPr>
          <p:nvPr>
            <p:ph type="title"/>
          </p:nvPr>
        </p:nvSpPr>
        <p:spPr/>
        <p:txBody>
          <a:bodyPr>
            <a:normAutofit fontScale="90000"/>
          </a:bodyPr>
          <a:lstStyle/>
          <a:p>
            <a:r>
              <a:rPr lang="en-GB" dirty="0"/>
              <a:t>Demonstration (click on the image)</a:t>
            </a:r>
          </a:p>
        </p:txBody>
      </p:sp>
      <p:pic>
        <p:nvPicPr>
          <p:cNvPr id="5" name="Content Placeholder 4">
            <a:hlinkClick r:id="rId2"/>
            <a:extLst>
              <a:ext uri="{FF2B5EF4-FFF2-40B4-BE49-F238E27FC236}">
                <a16:creationId xmlns:a16="http://schemas.microsoft.com/office/drawing/2014/main" id="{B65A2849-55C4-4477-9115-8FEF1AE38C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0125" y="734309"/>
            <a:ext cx="10116001" cy="5690249"/>
          </a:xfrm>
        </p:spPr>
      </p:pic>
      <p:pic>
        <p:nvPicPr>
          <p:cNvPr id="3" name="Picture 2">
            <a:extLst>
              <a:ext uri="{FF2B5EF4-FFF2-40B4-BE49-F238E27FC236}">
                <a16:creationId xmlns:a16="http://schemas.microsoft.com/office/drawing/2014/main" id="{BDDAE664-12D1-7E16-1911-92C305C8BE8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CC5C2A89-45BB-9298-654B-8DEA1FDCFE4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CE607127-2D68-DE4B-4324-1D1A489C0E4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610073-2CBE-985D-F06D-4933C0AAB1B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6364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3271-9BFA-4598-B3E8-D62BDCC8B7B6}"/>
              </a:ext>
            </a:extLst>
          </p:cNvPr>
          <p:cNvSpPr>
            <a:spLocks noGrp="1"/>
          </p:cNvSpPr>
          <p:nvPr>
            <p:ph type="title"/>
          </p:nvPr>
        </p:nvSpPr>
        <p:spPr/>
        <p:txBody>
          <a:bodyPr>
            <a:normAutofit fontScale="90000"/>
          </a:bodyPr>
          <a:lstStyle/>
          <a:p>
            <a:r>
              <a:rPr lang="en-GB" dirty="0"/>
              <a:t>Interactive Development Environment</a:t>
            </a:r>
          </a:p>
        </p:txBody>
      </p:sp>
      <p:sp>
        <p:nvSpPr>
          <p:cNvPr id="3" name="Content Placeholder 2">
            <a:extLst>
              <a:ext uri="{FF2B5EF4-FFF2-40B4-BE49-F238E27FC236}">
                <a16:creationId xmlns:a16="http://schemas.microsoft.com/office/drawing/2014/main" id="{BA79B7EB-D0B6-49E4-A009-40DF804AA82E}"/>
              </a:ext>
            </a:extLst>
          </p:cNvPr>
          <p:cNvSpPr>
            <a:spLocks noGrp="1"/>
          </p:cNvSpPr>
          <p:nvPr>
            <p:ph idx="1"/>
          </p:nvPr>
        </p:nvSpPr>
        <p:spPr>
          <a:xfrm>
            <a:off x="639418" y="1376056"/>
            <a:ext cx="10515600" cy="4351338"/>
          </a:xfrm>
        </p:spPr>
        <p:txBody>
          <a:bodyPr>
            <a:normAutofit/>
          </a:bodyPr>
          <a:lstStyle/>
          <a:p>
            <a:pPr>
              <a:buFont typeface="Wingdings" panose="05000000000000000000" pitchFamily="2" charset="2"/>
              <a:buChar char="ü"/>
            </a:pPr>
            <a:r>
              <a:rPr lang="en-GB" dirty="0">
                <a:solidFill>
                  <a:srgbClr val="000000"/>
                </a:solidFill>
                <a:latin typeface="Calibri" panose="020F0502020204030204" pitchFamily="34" charset="0"/>
                <a:cs typeface="Calibri" panose="020F0502020204030204" pitchFamily="34" charset="0"/>
              </a:rPr>
              <a:t>An IDE is an app that helps us to write, edit, debug and run computer codes, and have the following among other things:</a:t>
            </a:r>
            <a:endParaRPr lang="en-GB" dirty="0">
              <a:latin typeface="Calibri" panose="020F0502020204030204" pitchFamily="34" charset="0"/>
              <a:cs typeface="Calibri" panose="020F0502020204030204" pitchFamily="34" charset="0"/>
            </a:endParaRPr>
          </a:p>
          <a:p>
            <a:pPr>
              <a:buFont typeface="Wingdings" panose="05000000000000000000" pitchFamily="2" charset="2"/>
              <a:buChar char="ü"/>
            </a:pPr>
            <a:r>
              <a:rPr lang="en-GB" b="1" dirty="0"/>
              <a:t>Editor</a:t>
            </a:r>
            <a:r>
              <a:rPr lang="en-GB" dirty="0"/>
              <a:t> – Allows you to write and edit programs</a:t>
            </a:r>
          </a:p>
          <a:p>
            <a:pPr>
              <a:buFont typeface="Wingdings" panose="05000000000000000000" pitchFamily="2" charset="2"/>
              <a:buChar char="ü"/>
            </a:pPr>
            <a:r>
              <a:rPr lang="en-GB" b="1" dirty="0"/>
              <a:t>Error diagnostics </a:t>
            </a:r>
            <a:r>
              <a:rPr lang="en-GB" dirty="0"/>
              <a:t>– Tells you where there are syntax and run time errors are in your program</a:t>
            </a:r>
          </a:p>
          <a:p>
            <a:pPr>
              <a:buFont typeface="Wingdings" panose="05000000000000000000" pitchFamily="2" charset="2"/>
              <a:buChar char="ü"/>
            </a:pPr>
            <a:r>
              <a:rPr lang="en-GB" b="1" dirty="0"/>
              <a:t>Run time environment</a:t>
            </a:r>
            <a:r>
              <a:rPr lang="en-GB" dirty="0"/>
              <a:t> – Can track and execute instructions step-by-step.</a:t>
            </a:r>
          </a:p>
          <a:p>
            <a:pPr>
              <a:buFont typeface="Wingdings" panose="05000000000000000000" pitchFamily="2" charset="2"/>
              <a:buChar char="ü"/>
            </a:pPr>
            <a:r>
              <a:rPr lang="en-GB" b="1" dirty="0"/>
              <a:t>Translator</a:t>
            </a:r>
            <a:r>
              <a:rPr lang="en-GB" dirty="0"/>
              <a:t> – Converts the high-level language into machine code that computers understand </a:t>
            </a:r>
          </a:p>
        </p:txBody>
      </p:sp>
      <p:pic>
        <p:nvPicPr>
          <p:cNvPr id="4" name="Picture 3">
            <a:extLst>
              <a:ext uri="{FF2B5EF4-FFF2-40B4-BE49-F238E27FC236}">
                <a16:creationId xmlns:a16="http://schemas.microsoft.com/office/drawing/2014/main" id="{4FCDB741-9EA7-F6B5-CEBA-7E0C862B6F2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CA021180-1E2C-669D-1B9F-8125CC4A2C3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1740CB01-095B-8A7E-ADA9-2EFB7FDA9C0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AB15E81-53B5-67A7-4A7C-9616552B634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027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8B6D-3F13-442B-892A-E04187DBD65A}"/>
              </a:ext>
            </a:extLst>
          </p:cNvPr>
          <p:cNvSpPr>
            <a:spLocks noGrp="1"/>
          </p:cNvSpPr>
          <p:nvPr>
            <p:ph type="title"/>
          </p:nvPr>
        </p:nvSpPr>
        <p:spPr/>
        <p:txBody>
          <a:bodyPr>
            <a:normAutofit fontScale="90000"/>
          </a:bodyPr>
          <a:lstStyle/>
          <a:p>
            <a:r>
              <a:rPr lang="en-US" dirty="0">
                <a:latin typeface="Calibri"/>
              </a:rPr>
              <a:t>IDE interactive shell</a:t>
            </a:r>
            <a:endParaRPr lang="en-GB" dirty="0"/>
          </a:p>
        </p:txBody>
      </p:sp>
      <p:sp>
        <p:nvSpPr>
          <p:cNvPr id="3" name="Content Placeholder 2">
            <a:extLst>
              <a:ext uri="{FF2B5EF4-FFF2-40B4-BE49-F238E27FC236}">
                <a16:creationId xmlns:a16="http://schemas.microsoft.com/office/drawing/2014/main" id="{5C0A7812-0945-4ECD-8568-1304FD3F966C}"/>
              </a:ext>
            </a:extLst>
          </p:cNvPr>
          <p:cNvSpPr>
            <a:spLocks noGrp="1"/>
          </p:cNvSpPr>
          <p:nvPr>
            <p:ph idx="1"/>
          </p:nvPr>
        </p:nvSpPr>
        <p:spPr>
          <a:xfrm>
            <a:off x="808672" y="1212182"/>
            <a:ext cx="10515600" cy="4351338"/>
          </a:xfrm>
        </p:spPr>
        <p:txBody>
          <a:bodyPr>
            <a:normAutofit/>
          </a:bodyPr>
          <a:lstStyle/>
          <a:p>
            <a:pPr marL="0" indent="0">
              <a:lnSpc>
                <a:spcPct val="100000"/>
              </a:lnSpc>
              <a:buNone/>
            </a:pPr>
            <a:r>
              <a:rPr lang="en-GB" dirty="0">
                <a:solidFill>
                  <a:srgbClr val="000000"/>
                </a:solidFill>
              </a:rPr>
              <a:t>Open up IDLE. You should see the interactive shell similar to below.</a:t>
            </a:r>
          </a:p>
          <a:p>
            <a:pPr marL="514350" indent="-514350">
              <a:lnSpc>
                <a:spcPct val="100000"/>
              </a:lnSpc>
              <a:buFont typeface="+mj-lt"/>
              <a:buAutoNum type="arabicPeriod"/>
            </a:pPr>
            <a:endParaRPr lang="en-GB" dirty="0">
              <a:solidFill>
                <a:srgbClr val="000000"/>
              </a:solidFill>
            </a:endParaRPr>
          </a:p>
          <a:p>
            <a:pPr marL="514350" indent="-514350">
              <a:lnSpc>
                <a:spcPct val="100000"/>
              </a:lnSpc>
              <a:buFont typeface="+mj-lt"/>
              <a:buAutoNum type="arabicPeriod"/>
            </a:pPr>
            <a:endParaRPr lang="en-GB" dirty="0">
              <a:solidFill>
                <a:srgbClr val="000000"/>
              </a:solidFill>
            </a:endParaRPr>
          </a:p>
          <a:p>
            <a:pPr marL="514350" indent="-514350">
              <a:lnSpc>
                <a:spcPct val="100000"/>
              </a:lnSpc>
              <a:buFont typeface="+mj-lt"/>
              <a:buAutoNum type="arabicPeriod"/>
            </a:pPr>
            <a:endParaRPr lang="en-GB" dirty="0">
              <a:solidFill>
                <a:srgbClr val="000000"/>
              </a:solidFill>
            </a:endParaRPr>
          </a:p>
          <a:p>
            <a:pPr marL="514350" indent="-514350">
              <a:lnSpc>
                <a:spcPct val="100000"/>
              </a:lnSpc>
              <a:buFont typeface="+mj-lt"/>
              <a:buAutoNum type="arabicPeriod"/>
            </a:pPr>
            <a:endParaRPr lang="en-GB" dirty="0">
              <a:solidFill>
                <a:srgbClr val="000000"/>
              </a:solidFill>
            </a:endParaRPr>
          </a:p>
          <a:p>
            <a:pPr marL="514350" indent="-514350">
              <a:lnSpc>
                <a:spcPct val="100000"/>
              </a:lnSpc>
              <a:buFont typeface="+mj-lt"/>
              <a:buAutoNum type="arabicPeriod"/>
            </a:pPr>
            <a:endParaRPr lang="en-GB" dirty="0">
              <a:solidFill>
                <a:srgbClr val="000000"/>
              </a:solidFill>
            </a:endParaRPr>
          </a:p>
          <a:p>
            <a:pPr marL="0" indent="0">
              <a:buNone/>
            </a:pPr>
            <a:endParaRPr lang="en-GB" dirty="0"/>
          </a:p>
        </p:txBody>
      </p:sp>
      <p:sp>
        <p:nvSpPr>
          <p:cNvPr id="7" name="TextShape 1">
            <a:extLst>
              <a:ext uri="{FF2B5EF4-FFF2-40B4-BE49-F238E27FC236}">
                <a16:creationId xmlns:a16="http://schemas.microsoft.com/office/drawing/2014/main" id="{417947D6-F9DB-4EF5-B17D-8416EB75FA36}"/>
              </a:ext>
            </a:extLst>
          </p:cNvPr>
          <p:cNvSpPr txBox="1"/>
          <p:nvPr/>
        </p:nvSpPr>
        <p:spPr>
          <a:xfrm>
            <a:off x="1981200" y="274680"/>
            <a:ext cx="8229240" cy="1142640"/>
          </a:xfrm>
          <a:prstGeom prst="rect">
            <a:avLst/>
          </a:prstGeom>
        </p:spPr>
        <p:txBody>
          <a:bodyPr anchor="ctr"/>
          <a:lstStyle/>
          <a:p>
            <a:pPr algn="ctr">
              <a:lnSpc>
                <a:spcPct val="100000"/>
              </a:lnSpc>
            </a:pPr>
            <a:endParaRPr dirty="0"/>
          </a:p>
        </p:txBody>
      </p:sp>
      <p:sp>
        <p:nvSpPr>
          <p:cNvPr id="8" name="TextShape 2">
            <a:extLst>
              <a:ext uri="{FF2B5EF4-FFF2-40B4-BE49-F238E27FC236}">
                <a16:creationId xmlns:a16="http://schemas.microsoft.com/office/drawing/2014/main" id="{EFEC6AFB-1965-43D3-AC8B-B13F802CEF92}"/>
              </a:ext>
            </a:extLst>
          </p:cNvPr>
          <p:cNvSpPr txBox="1"/>
          <p:nvPr/>
        </p:nvSpPr>
        <p:spPr>
          <a:xfrm>
            <a:off x="1440873" y="1775075"/>
            <a:ext cx="10155381" cy="1612776"/>
          </a:xfrm>
          <a:prstGeom prst="rect">
            <a:avLst/>
          </a:prstGeom>
        </p:spPr>
        <p:txBody>
          <a:bodyPr/>
          <a:lstStyle/>
          <a:p>
            <a:pPr marL="342900" indent="-342900">
              <a:lnSpc>
                <a:spcPct val="100000"/>
              </a:lnSpc>
              <a:buFont typeface="+mj-lt"/>
              <a:buAutoNum type="arabicPeriod"/>
            </a:pPr>
            <a:endParaRPr dirty="0"/>
          </a:p>
        </p:txBody>
      </p:sp>
      <p:pic>
        <p:nvPicPr>
          <p:cNvPr id="9" name="Picture 8">
            <a:extLst>
              <a:ext uri="{FF2B5EF4-FFF2-40B4-BE49-F238E27FC236}">
                <a16:creationId xmlns:a16="http://schemas.microsoft.com/office/drawing/2014/main" id="{2C79D102-8B89-4EAA-AD6A-7C0EE0B661B4}"/>
              </a:ext>
            </a:extLst>
          </p:cNvPr>
          <p:cNvPicPr>
            <a:picLocks noChangeAspect="1"/>
          </p:cNvPicPr>
          <p:nvPr/>
        </p:nvPicPr>
        <p:blipFill>
          <a:blip r:embed="rId2"/>
          <a:stretch>
            <a:fillRect/>
          </a:stretch>
        </p:blipFill>
        <p:spPr>
          <a:xfrm>
            <a:off x="500026" y="2596571"/>
            <a:ext cx="10251101" cy="1879114"/>
          </a:xfrm>
          <a:prstGeom prst="rect">
            <a:avLst/>
          </a:prstGeom>
        </p:spPr>
      </p:pic>
      <p:pic>
        <p:nvPicPr>
          <p:cNvPr id="4" name="Picture 3">
            <a:extLst>
              <a:ext uri="{FF2B5EF4-FFF2-40B4-BE49-F238E27FC236}">
                <a16:creationId xmlns:a16="http://schemas.microsoft.com/office/drawing/2014/main" id="{9ED67FF8-2FA4-0356-1CDE-82DAE4CAB87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BD78C1C4-FD3B-2CF6-82DC-02FF54E1569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6" name="Footer Placeholder 2">
            <a:extLst>
              <a:ext uri="{FF2B5EF4-FFF2-40B4-BE49-F238E27FC236}">
                <a16:creationId xmlns:a16="http://schemas.microsoft.com/office/drawing/2014/main" id="{7DA7F5A7-05A6-B998-A6EA-E24DDC39FEA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793F4FD-E53A-6D4B-87A3-5CEF0AA124D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1688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D113-442B-4DE5-9EE6-B2B85381488E}"/>
              </a:ext>
            </a:extLst>
          </p:cNvPr>
          <p:cNvSpPr>
            <a:spLocks noGrp="1"/>
          </p:cNvSpPr>
          <p:nvPr>
            <p:ph type="title"/>
          </p:nvPr>
        </p:nvSpPr>
        <p:spPr/>
        <p:txBody>
          <a:bodyPr>
            <a:normAutofit fontScale="90000"/>
          </a:bodyPr>
          <a:lstStyle/>
          <a:p>
            <a:r>
              <a:rPr lang="en-GB" dirty="0"/>
              <a:t>Configuring IDLE: Add line numbers</a:t>
            </a:r>
          </a:p>
        </p:txBody>
      </p:sp>
      <p:sp>
        <p:nvSpPr>
          <p:cNvPr id="3" name="Content Placeholder 2">
            <a:extLst>
              <a:ext uri="{FF2B5EF4-FFF2-40B4-BE49-F238E27FC236}">
                <a16:creationId xmlns:a16="http://schemas.microsoft.com/office/drawing/2014/main" id="{E37B6E95-FCA6-4D6B-9B87-841446663B32}"/>
              </a:ext>
            </a:extLst>
          </p:cNvPr>
          <p:cNvSpPr>
            <a:spLocks noGrp="1"/>
          </p:cNvSpPr>
          <p:nvPr>
            <p:ph idx="1"/>
          </p:nvPr>
        </p:nvSpPr>
        <p:spPr>
          <a:xfrm>
            <a:off x="808672" y="1541407"/>
            <a:ext cx="10515600" cy="4351338"/>
          </a:xfrm>
        </p:spPr>
        <p:txBody>
          <a:bodyPr/>
          <a:lstStyle/>
          <a:p>
            <a:pPr marL="0" indent="0">
              <a:buNone/>
            </a:pPr>
            <a:r>
              <a:rPr lang="en-GB" dirty="0"/>
              <a:t>It is really useful to configure IDLE to show the line numbers.</a:t>
            </a:r>
          </a:p>
          <a:p>
            <a:pPr marL="0" indent="0">
              <a:buNone/>
            </a:pPr>
            <a:r>
              <a:rPr lang="en-GB" dirty="0"/>
              <a:t>Open up the editor and go to Options | Show Line Numbers</a:t>
            </a:r>
          </a:p>
        </p:txBody>
      </p:sp>
      <p:pic>
        <p:nvPicPr>
          <p:cNvPr id="5" name="Picture 4">
            <a:extLst>
              <a:ext uri="{FF2B5EF4-FFF2-40B4-BE49-F238E27FC236}">
                <a16:creationId xmlns:a16="http://schemas.microsoft.com/office/drawing/2014/main" id="{F67830D1-B3E3-43DC-8F9F-1708AF977781}"/>
              </a:ext>
            </a:extLst>
          </p:cNvPr>
          <p:cNvPicPr>
            <a:picLocks noChangeAspect="1"/>
          </p:cNvPicPr>
          <p:nvPr/>
        </p:nvPicPr>
        <p:blipFill rotWithShape="1">
          <a:blip r:embed="rId2"/>
          <a:srcRect l="6875" r="79545" b="80671"/>
          <a:stretch/>
        </p:blipFill>
        <p:spPr>
          <a:xfrm>
            <a:off x="1517074" y="2634303"/>
            <a:ext cx="8378536" cy="3258442"/>
          </a:xfrm>
          <a:prstGeom prst="rect">
            <a:avLst/>
          </a:prstGeom>
        </p:spPr>
      </p:pic>
      <p:pic>
        <p:nvPicPr>
          <p:cNvPr id="4" name="Picture 3">
            <a:extLst>
              <a:ext uri="{FF2B5EF4-FFF2-40B4-BE49-F238E27FC236}">
                <a16:creationId xmlns:a16="http://schemas.microsoft.com/office/drawing/2014/main" id="{2DBA211F-64C4-DBEB-BCBF-C07505D3647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720DA4DF-473F-14A9-B47B-ABEA059A156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7" name="Footer Placeholder 2">
            <a:extLst>
              <a:ext uri="{FF2B5EF4-FFF2-40B4-BE49-F238E27FC236}">
                <a16:creationId xmlns:a16="http://schemas.microsoft.com/office/drawing/2014/main" id="{44841130-9223-0946-4953-B96022B8A7F9}"/>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98EC856-E406-6118-1001-4BF5FA59B4A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90831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D113-442B-4DE5-9EE6-B2B85381488E}"/>
              </a:ext>
            </a:extLst>
          </p:cNvPr>
          <p:cNvSpPr>
            <a:spLocks noGrp="1"/>
          </p:cNvSpPr>
          <p:nvPr>
            <p:ph type="title"/>
          </p:nvPr>
        </p:nvSpPr>
        <p:spPr/>
        <p:txBody>
          <a:bodyPr>
            <a:normAutofit fontScale="90000"/>
          </a:bodyPr>
          <a:lstStyle/>
          <a:p>
            <a:r>
              <a:rPr lang="en-GB" dirty="0"/>
              <a:t>Configuring IDLE: Colour coding</a:t>
            </a:r>
          </a:p>
        </p:txBody>
      </p:sp>
      <p:sp>
        <p:nvSpPr>
          <p:cNvPr id="3" name="Content Placeholder 2">
            <a:extLst>
              <a:ext uri="{FF2B5EF4-FFF2-40B4-BE49-F238E27FC236}">
                <a16:creationId xmlns:a16="http://schemas.microsoft.com/office/drawing/2014/main" id="{E37B6E95-FCA6-4D6B-9B87-841446663B32}"/>
              </a:ext>
            </a:extLst>
          </p:cNvPr>
          <p:cNvSpPr>
            <a:spLocks noGrp="1"/>
          </p:cNvSpPr>
          <p:nvPr>
            <p:ph idx="1"/>
          </p:nvPr>
        </p:nvSpPr>
        <p:spPr>
          <a:xfrm>
            <a:off x="339997" y="1121802"/>
            <a:ext cx="5785531" cy="4351338"/>
          </a:xfrm>
        </p:spPr>
        <p:txBody>
          <a:bodyPr/>
          <a:lstStyle/>
          <a:p>
            <a:pPr>
              <a:buFont typeface="Wingdings" panose="05000000000000000000" pitchFamily="2" charset="2"/>
              <a:buChar char="ü"/>
            </a:pPr>
            <a:r>
              <a:rPr lang="en-GB" dirty="0"/>
              <a:t>You can modify the </a:t>
            </a:r>
            <a:r>
              <a:rPr lang="en-GB" dirty="0" err="1"/>
              <a:t>color</a:t>
            </a:r>
            <a:r>
              <a:rPr lang="en-GB" dirty="0"/>
              <a:t> coding for different programming constructs to help with editing and debugging code</a:t>
            </a:r>
          </a:p>
          <a:p>
            <a:pPr>
              <a:buFont typeface="Wingdings" panose="05000000000000000000" pitchFamily="2" charset="2"/>
              <a:buChar char="ü"/>
            </a:pPr>
            <a:r>
              <a:rPr lang="en-GB" dirty="0"/>
              <a:t>Go to Options | Configure IDLE</a:t>
            </a:r>
          </a:p>
          <a:p>
            <a:pPr>
              <a:buFont typeface="Wingdings" panose="05000000000000000000" pitchFamily="2" charset="2"/>
              <a:buChar char="ü"/>
            </a:pPr>
            <a:endParaRPr lang="en-GB" dirty="0"/>
          </a:p>
          <a:p>
            <a:pPr>
              <a:buFont typeface="Wingdings" panose="05000000000000000000" pitchFamily="2" charset="2"/>
              <a:buChar char="ü"/>
            </a:pPr>
            <a:endParaRPr lang="en-GB" dirty="0"/>
          </a:p>
          <a:p>
            <a:pPr>
              <a:buFont typeface="Wingdings" panose="05000000000000000000" pitchFamily="2" charset="2"/>
              <a:buChar char="ü"/>
            </a:pPr>
            <a:endParaRPr lang="en-GB" dirty="0"/>
          </a:p>
          <a:p>
            <a:pPr>
              <a:buFont typeface="Wingdings" panose="05000000000000000000" pitchFamily="2" charset="2"/>
              <a:buChar char="ü"/>
            </a:pPr>
            <a:r>
              <a:rPr lang="en-GB"/>
              <a:t>Select </a:t>
            </a:r>
            <a:r>
              <a:rPr lang="en-GB" dirty="0"/>
              <a:t>Highlights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6" name="Picture 5">
            <a:extLst>
              <a:ext uri="{FF2B5EF4-FFF2-40B4-BE49-F238E27FC236}">
                <a16:creationId xmlns:a16="http://schemas.microsoft.com/office/drawing/2014/main" id="{D29410D8-2507-48F9-8DD5-584C7F072725}"/>
              </a:ext>
            </a:extLst>
          </p:cNvPr>
          <p:cNvPicPr>
            <a:picLocks noChangeAspect="1"/>
          </p:cNvPicPr>
          <p:nvPr/>
        </p:nvPicPr>
        <p:blipFill rotWithShape="1">
          <a:blip r:embed="rId2"/>
          <a:srcRect l="4262" r="78011" b="80671"/>
          <a:stretch/>
        </p:blipFill>
        <p:spPr>
          <a:xfrm>
            <a:off x="6125528" y="1121802"/>
            <a:ext cx="5726475" cy="1756064"/>
          </a:xfrm>
          <a:prstGeom prst="rect">
            <a:avLst/>
          </a:prstGeom>
        </p:spPr>
      </p:pic>
      <p:pic>
        <p:nvPicPr>
          <p:cNvPr id="8" name="Picture 7">
            <a:extLst>
              <a:ext uri="{FF2B5EF4-FFF2-40B4-BE49-F238E27FC236}">
                <a16:creationId xmlns:a16="http://schemas.microsoft.com/office/drawing/2014/main" id="{DB28AD84-8603-44E5-9CCC-965CF217B9A9}"/>
              </a:ext>
            </a:extLst>
          </p:cNvPr>
          <p:cNvPicPr>
            <a:picLocks noChangeAspect="1"/>
          </p:cNvPicPr>
          <p:nvPr/>
        </p:nvPicPr>
        <p:blipFill rotWithShape="1">
          <a:blip r:embed="rId3"/>
          <a:srcRect l="4091" r="79716" b="27576"/>
          <a:stretch/>
        </p:blipFill>
        <p:spPr>
          <a:xfrm>
            <a:off x="7223357" y="2569673"/>
            <a:ext cx="3306991" cy="4159848"/>
          </a:xfrm>
          <a:prstGeom prst="rect">
            <a:avLst/>
          </a:prstGeom>
        </p:spPr>
      </p:pic>
      <p:pic>
        <p:nvPicPr>
          <p:cNvPr id="4" name="Picture 3">
            <a:extLst>
              <a:ext uri="{FF2B5EF4-FFF2-40B4-BE49-F238E27FC236}">
                <a16:creationId xmlns:a16="http://schemas.microsoft.com/office/drawing/2014/main" id="{A8FE11B5-EDAF-CDB4-A337-7C3701E61B4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F43C956A-8C73-07AE-8ECC-7FC5EF8D02A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11098884" y="215019"/>
            <a:ext cx="933411" cy="375797"/>
          </a:xfrm>
          <a:prstGeom prst="rect">
            <a:avLst/>
          </a:prstGeom>
        </p:spPr>
      </p:pic>
      <p:sp>
        <p:nvSpPr>
          <p:cNvPr id="7" name="Footer Placeholder 2">
            <a:extLst>
              <a:ext uri="{FF2B5EF4-FFF2-40B4-BE49-F238E27FC236}">
                <a16:creationId xmlns:a16="http://schemas.microsoft.com/office/drawing/2014/main" id="{CCBD2FE6-8583-845D-35FE-08D3887A29B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28E2EA5-A155-D3E4-1F7E-9BA5C4061EF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65259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98D1EF40D0446985FE49EC49AAB1A" ma:contentTypeVersion="33" ma:contentTypeDescription="Create a new document." ma:contentTypeScope="" ma:versionID="a81476868d880d3c29122f18715ee373">
  <xsd:schema xmlns:xsd="http://www.w3.org/2001/XMLSchema" xmlns:xs="http://www.w3.org/2001/XMLSchema" xmlns:p="http://schemas.microsoft.com/office/2006/metadata/properties" xmlns:ns3="bd392511-13b7-4e5d-bbc7-196a51b1cbae" xmlns:ns4="623d7836-ca09-499d-8255-7f973a8cfb59" targetNamespace="http://schemas.microsoft.com/office/2006/metadata/properties" ma:root="true" ma:fieldsID="2f3e30de3e84991c062f07bd396b5048" ns3:_="" ns4:_="">
    <xsd:import namespace="bd392511-13b7-4e5d-bbc7-196a51b1cbae"/>
    <xsd:import namespace="623d7836-ca09-499d-8255-7f973a8cfb59"/>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msChannelId"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92511-13b7-4e5d-bbc7-196a51b1c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MediaServiceAutoTags" ma:internalName="MediaServiceAutoTags"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Location" ma:index="32" nillable="true" ma:displayName="Location" ma:internalName="MediaServiceLocation" ma:readOnly="true">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3d7836-ca09-499d-8255-7f973a8cfb59"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element name="SharingHintHash" ma:index="2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bd392511-13b7-4e5d-bbc7-196a51b1cbae" xsi:nil="true"/>
    <Invited_Teachers xmlns="bd392511-13b7-4e5d-bbc7-196a51b1cbae" xsi:nil="true"/>
    <IsNotebookLocked xmlns="bd392511-13b7-4e5d-bbc7-196a51b1cbae" xsi:nil="true"/>
    <FolderType xmlns="bd392511-13b7-4e5d-bbc7-196a51b1cbae" xsi:nil="true"/>
    <TeamsChannelId xmlns="bd392511-13b7-4e5d-bbc7-196a51b1cbae" xsi:nil="true"/>
    <Owner xmlns="bd392511-13b7-4e5d-bbc7-196a51b1cbae">
      <UserInfo>
        <DisplayName/>
        <AccountId xsi:nil="true"/>
        <AccountType/>
      </UserInfo>
    </Owner>
    <Students xmlns="bd392511-13b7-4e5d-bbc7-196a51b1cbae">
      <UserInfo>
        <DisplayName/>
        <AccountId xsi:nil="true"/>
        <AccountType/>
      </UserInfo>
    </Students>
    <Student_Groups xmlns="bd392511-13b7-4e5d-bbc7-196a51b1cbae">
      <UserInfo>
        <DisplayName/>
        <AccountId xsi:nil="true"/>
        <AccountType/>
      </UserInfo>
    </Student_Groups>
    <Math_Settings xmlns="bd392511-13b7-4e5d-bbc7-196a51b1cbae" xsi:nil="true"/>
    <Is_Collaboration_Space_Locked xmlns="bd392511-13b7-4e5d-bbc7-196a51b1cbae" xsi:nil="true"/>
    <NotebookType xmlns="bd392511-13b7-4e5d-bbc7-196a51b1cbae" xsi:nil="true"/>
    <Has_Teacher_Only_SectionGroup xmlns="bd392511-13b7-4e5d-bbc7-196a51b1cbae" xsi:nil="true"/>
    <DefaultSectionNames xmlns="bd392511-13b7-4e5d-bbc7-196a51b1cbae" xsi:nil="true"/>
    <Teachers xmlns="bd392511-13b7-4e5d-bbc7-196a51b1cbae">
      <UserInfo>
        <DisplayName/>
        <AccountId xsi:nil="true"/>
        <AccountType/>
      </UserInfo>
    </Teachers>
    <Templates xmlns="bd392511-13b7-4e5d-bbc7-196a51b1cbae" xsi:nil="true"/>
    <Invited_Students xmlns="bd392511-13b7-4e5d-bbc7-196a51b1cbae" xsi:nil="true"/>
    <LMS_Mappings xmlns="bd392511-13b7-4e5d-bbc7-196a51b1cbae" xsi:nil="true"/>
    <CultureName xmlns="bd392511-13b7-4e5d-bbc7-196a51b1cbae" xsi:nil="true"/>
    <Distribution_Groups xmlns="bd392511-13b7-4e5d-bbc7-196a51b1cbae" xsi:nil="true"/>
    <Self_Registration_Enabled xmlns="bd392511-13b7-4e5d-bbc7-196a51b1cbae" xsi:nil="true"/>
  </documentManagement>
</p:properties>
</file>

<file path=customXml/itemProps1.xml><?xml version="1.0" encoding="utf-8"?>
<ds:datastoreItem xmlns:ds="http://schemas.openxmlformats.org/officeDocument/2006/customXml" ds:itemID="{306C9DF6-E0D6-40DC-9C39-9279927BB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92511-13b7-4e5d-bbc7-196a51b1cbae"/>
    <ds:schemaRef ds:uri="623d7836-ca09-499d-8255-7f973a8cfb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A7CF27-F9F0-4607-9182-8170E889DDB5}">
  <ds:schemaRefs>
    <ds:schemaRef ds:uri="http://schemas.microsoft.com/sharepoint/v3/contenttype/forms"/>
  </ds:schemaRefs>
</ds:datastoreItem>
</file>

<file path=customXml/itemProps3.xml><?xml version="1.0" encoding="utf-8"?>
<ds:datastoreItem xmlns:ds="http://schemas.openxmlformats.org/officeDocument/2006/customXml" ds:itemID="{CCF03391-63EB-4C7B-BC7C-34F199B67C3B}">
  <ds:schemaRefs>
    <ds:schemaRef ds:uri="http://schemas.microsoft.com/office/2006/metadata/properties"/>
    <ds:schemaRef ds:uri="http://schemas.microsoft.com/office/infopath/2007/PartnerControls"/>
    <ds:schemaRef ds:uri="bd392511-13b7-4e5d-bbc7-196a51b1cbae"/>
  </ds:schemaRefs>
</ds:datastoreItem>
</file>

<file path=docProps/app.xml><?xml version="1.0" encoding="utf-8"?>
<Properties xmlns="http://schemas.openxmlformats.org/officeDocument/2006/extended-properties" xmlns:vt="http://schemas.openxmlformats.org/officeDocument/2006/docPropsVTypes">
  <TotalTime>14698</TotalTime>
  <Words>2209</Words>
  <Application>Microsoft Office PowerPoint</Application>
  <PresentationFormat>Widescreen</PresentationFormat>
  <Paragraphs>308</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Courier New</vt:lpstr>
      <vt:lpstr>gg sans</vt:lpstr>
      <vt:lpstr>Times New Roman</vt:lpstr>
      <vt:lpstr>Wingdings</vt:lpstr>
      <vt:lpstr>Office Theme</vt:lpstr>
      <vt:lpstr>In pairs, predict what the following code is doing</vt:lpstr>
      <vt:lpstr>Output</vt:lpstr>
      <vt:lpstr>Learning Objective</vt:lpstr>
      <vt:lpstr>Python programming</vt:lpstr>
      <vt:lpstr>Demonstration (click on the image)</vt:lpstr>
      <vt:lpstr>Interactive Development Environment</vt:lpstr>
      <vt:lpstr>IDE interactive shell</vt:lpstr>
      <vt:lpstr>Configuring IDLE: Add line numbers</vt:lpstr>
      <vt:lpstr>Configuring IDLE: Colour coding</vt:lpstr>
      <vt:lpstr>Writing your first program</vt:lpstr>
      <vt:lpstr>Output</vt:lpstr>
      <vt:lpstr>PowerPoint Presentation</vt:lpstr>
      <vt:lpstr>Print function</vt:lpstr>
      <vt:lpstr>Anatomy of a function</vt:lpstr>
      <vt:lpstr>Sequencing</vt:lpstr>
      <vt:lpstr>Copy the code into the Python IDLE editor and run</vt:lpstr>
      <vt:lpstr>PowerPoint Presentation</vt:lpstr>
      <vt:lpstr>Commenting code</vt:lpstr>
      <vt:lpstr>Investigate the code</vt:lpstr>
      <vt:lpstr>Investigate the code</vt:lpstr>
      <vt:lpstr>Modify the code</vt:lpstr>
      <vt:lpstr>PowerPoint Presentation</vt:lpstr>
      <vt:lpstr>Debugging</vt:lpstr>
      <vt:lpstr>Common syntax errors (1)</vt:lpstr>
      <vt:lpstr>Common syntax errors (2)</vt:lpstr>
      <vt:lpstr>Common syntax errors (3)</vt:lpstr>
      <vt:lpstr>Find the 5 errors in the following code</vt:lpstr>
      <vt:lpstr>Find the 5 errors in the following code</vt:lpstr>
      <vt:lpstr>Make</vt:lpstr>
      <vt:lpstr>Make: Write a program that outputs the following poem</vt:lpstr>
      <vt:lpstr>Write a program that outputs the following house shape</vt:lpstr>
      <vt:lpstr>Plenary</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dc:title>
  <dc:creator>Grey William</dc:creator>
  <cp:lastModifiedBy>Chezka Mae Madrona</cp:lastModifiedBy>
  <cp:revision>235</cp:revision>
  <cp:lastPrinted>2016-09-16T11:32:46Z</cp:lastPrinted>
  <dcterms:created xsi:type="dcterms:W3CDTF">2016-09-09T07:37:57Z</dcterms:created>
  <dcterms:modified xsi:type="dcterms:W3CDTF">2025-03-24T07:54:52Z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0x01010057998D1EF40D0446985FE49EC49AAB1A</vt:lpwstr>
  </property>
</Properties>
</file>