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0" r:id="rId2"/>
    <p:sldId id="313" r:id="rId3"/>
    <p:sldId id="317" r:id="rId4"/>
    <p:sldId id="319" r:id="rId5"/>
    <p:sldId id="318" r:id="rId6"/>
    <p:sldId id="282" r:id="rId7"/>
    <p:sldId id="287" r:id="rId8"/>
    <p:sldId id="312" r:id="rId9"/>
    <p:sldId id="288" r:id="rId10"/>
    <p:sldId id="289" r:id="rId11"/>
    <p:sldId id="290" r:id="rId12"/>
    <p:sldId id="292" r:id="rId13"/>
    <p:sldId id="310" r:id="rId14"/>
    <p:sldId id="285" r:id="rId15"/>
    <p:sldId id="286" r:id="rId16"/>
    <p:sldId id="291" r:id="rId17"/>
    <p:sldId id="296" r:id="rId18"/>
    <p:sldId id="297" r:id="rId19"/>
    <p:sldId id="295" r:id="rId20"/>
    <p:sldId id="309" r:id="rId21"/>
    <p:sldId id="316"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DA"/>
    <a:srgbClr val="99C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EE23A-0BA6-453F-B0C7-F1DE20E4AEF3}" v="4" dt="2022-12-30T13:48:41.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84"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3DBEE23A-0BA6-453F-B0C7-F1DE20E4AEF3}"/>
    <pc:docChg chg="custSel addSld modSld sldOrd">
      <pc:chgData name="William Grey" userId="37b73424-c081-4fc2-b1af-363f4f3fd4f3" providerId="ADAL" clId="{3DBEE23A-0BA6-453F-B0C7-F1DE20E4AEF3}" dt="2022-12-30T13:50:06.281" v="521" actId="20577"/>
      <pc:docMkLst>
        <pc:docMk/>
      </pc:docMkLst>
      <pc:sldChg chg="modSp mod">
        <pc:chgData name="William Grey" userId="37b73424-c081-4fc2-b1af-363f4f3fd4f3" providerId="ADAL" clId="{3DBEE23A-0BA6-453F-B0C7-F1DE20E4AEF3}" dt="2022-12-30T13:28:50.562" v="34" actId="20577"/>
        <pc:sldMkLst>
          <pc:docMk/>
          <pc:sldMk cId="2797717480" sldId="313"/>
        </pc:sldMkLst>
        <pc:spChg chg="mod">
          <ac:chgData name="William Grey" userId="37b73424-c081-4fc2-b1af-363f4f3fd4f3" providerId="ADAL" clId="{3DBEE23A-0BA6-453F-B0C7-F1DE20E4AEF3}" dt="2022-12-30T13:28:50.562" v="34" actId="20577"/>
          <ac:spMkLst>
            <pc:docMk/>
            <pc:sldMk cId="2797717480" sldId="313"/>
            <ac:spMk id="3" creationId="{C3CC6D6B-3FEA-484A-9199-26503730BEBF}"/>
          </ac:spMkLst>
        </pc:spChg>
      </pc:sldChg>
      <pc:sldChg chg="modSp new mod">
        <pc:chgData name="William Grey" userId="37b73424-c081-4fc2-b1af-363f4f3fd4f3" providerId="ADAL" clId="{3DBEE23A-0BA6-453F-B0C7-F1DE20E4AEF3}" dt="2022-12-30T13:42:50.808" v="400" actId="20577"/>
        <pc:sldMkLst>
          <pc:docMk/>
          <pc:sldMk cId="2781016382" sldId="317"/>
        </pc:sldMkLst>
        <pc:spChg chg="mod">
          <ac:chgData name="William Grey" userId="37b73424-c081-4fc2-b1af-363f4f3fd4f3" providerId="ADAL" clId="{3DBEE23A-0BA6-453F-B0C7-F1DE20E4AEF3}" dt="2022-12-30T13:29:00.229" v="57" actId="20577"/>
          <ac:spMkLst>
            <pc:docMk/>
            <pc:sldMk cId="2781016382" sldId="317"/>
            <ac:spMk id="2" creationId="{0A4BBD37-5A0A-4CE9-876B-B895A8E17E63}"/>
          </ac:spMkLst>
        </pc:spChg>
        <pc:spChg chg="mod">
          <ac:chgData name="William Grey" userId="37b73424-c081-4fc2-b1af-363f4f3fd4f3" providerId="ADAL" clId="{3DBEE23A-0BA6-453F-B0C7-F1DE20E4AEF3}" dt="2022-12-30T13:42:50.808" v="400" actId="20577"/>
          <ac:spMkLst>
            <pc:docMk/>
            <pc:sldMk cId="2781016382" sldId="317"/>
            <ac:spMk id="3" creationId="{D6EAC249-3031-4C04-B5F4-8F19DDCB4C12}"/>
          </ac:spMkLst>
        </pc:spChg>
      </pc:sldChg>
      <pc:sldChg chg="modSp add mod">
        <pc:chgData name="William Grey" userId="37b73424-c081-4fc2-b1af-363f4f3fd4f3" providerId="ADAL" clId="{3DBEE23A-0BA6-453F-B0C7-F1DE20E4AEF3}" dt="2022-12-30T13:50:06.281" v="521" actId="20577"/>
        <pc:sldMkLst>
          <pc:docMk/>
          <pc:sldMk cId="1149067733" sldId="318"/>
        </pc:sldMkLst>
        <pc:spChg chg="mod">
          <ac:chgData name="William Grey" userId="37b73424-c081-4fc2-b1af-363f4f3fd4f3" providerId="ADAL" clId="{3DBEE23A-0BA6-453F-B0C7-F1DE20E4AEF3}" dt="2022-12-30T13:50:06.281" v="521" actId="20577"/>
          <ac:spMkLst>
            <pc:docMk/>
            <pc:sldMk cId="1149067733" sldId="318"/>
            <ac:spMk id="3" creationId="{D6EAC249-3031-4C04-B5F4-8F19DDCB4C12}"/>
          </ac:spMkLst>
        </pc:spChg>
      </pc:sldChg>
      <pc:sldChg chg="modSp add mod ord">
        <pc:chgData name="William Grey" userId="37b73424-c081-4fc2-b1af-363f4f3fd4f3" providerId="ADAL" clId="{3DBEE23A-0BA6-453F-B0C7-F1DE20E4AEF3}" dt="2022-12-30T13:45:21.067" v="433" actId="20577"/>
        <pc:sldMkLst>
          <pc:docMk/>
          <pc:sldMk cId="897433373" sldId="319"/>
        </pc:sldMkLst>
        <pc:spChg chg="mod">
          <ac:chgData name="William Grey" userId="37b73424-c081-4fc2-b1af-363f4f3fd4f3" providerId="ADAL" clId="{3DBEE23A-0BA6-453F-B0C7-F1DE20E4AEF3}" dt="2022-12-30T13:45:21.067" v="433" actId="20577"/>
          <ac:spMkLst>
            <pc:docMk/>
            <pc:sldMk cId="897433373" sldId="319"/>
            <ac:spMk id="3" creationId="{D6EAC249-3031-4C04-B5F4-8F19DDCB4C12}"/>
          </ac:spMkLst>
        </pc:spChg>
      </pc:sldChg>
    </pc:docChg>
  </pc:docChgLst>
  <pc:docChgLst>
    <pc:chgData name="William Grey" userId="37b73424-c081-4fc2-b1af-363f4f3fd4f3" providerId="ADAL" clId="{DE0BA360-05B6-4B28-A5CB-05A6A227D6BE}"/>
    <pc:docChg chg="undo custSel addSld delSld modSld sldOrd">
      <pc:chgData name="William Grey" userId="37b73424-c081-4fc2-b1af-363f4f3fd4f3" providerId="ADAL" clId="{DE0BA360-05B6-4B28-A5CB-05A6A227D6BE}" dt="2021-10-05T07:44:11.093" v="276" actId="20577"/>
      <pc:docMkLst>
        <pc:docMk/>
      </pc:docMkLst>
      <pc:sldChg chg="modSp mod">
        <pc:chgData name="William Grey" userId="37b73424-c081-4fc2-b1af-363f4f3fd4f3" providerId="ADAL" clId="{DE0BA360-05B6-4B28-A5CB-05A6A227D6BE}" dt="2021-09-30T12:07:59.151" v="9" actId="20577"/>
        <pc:sldMkLst>
          <pc:docMk/>
          <pc:sldMk cId="222047521" sldId="280"/>
        </pc:sldMkLst>
        <pc:spChg chg="mod">
          <ac:chgData name="William Grey" userId="37b73424-c081-4fc2-b1af-363f4f3fd4f3" providerId="ADAL" clId="{DE0BA360-05B6-4B28-A5CB-05A6A227D6BE}" dt="2021-09-30T12:07:59.151" v="9" actId="20577"/>
          <ac:spMkLst>
            <pc:docMk/>
            <pc:sldMk cId="222047521" sldId="280"/>
            <ac:spMk id="2" creationId="{00000000-0000-0000-0000-000000000000}"/>
          </ac:spMkLst>
        </pc:spChg>
      </pc:sldChg>
      <pc:sldChg chg="modSp mod ord">
        <pc:chgData name="William Grey" userId="37b73424-c081-4fc2-b1af-363f4f3fd4f3" providerId="ADAL" clId="{DE0BA360-05B6-4B28-A5CB-05A6A227D6BE}" dt="2021-10-05T07:43:25.400" v="272" actId="20577"/>
        <pc:sldMkLst>
          <pc:docMk/>
          <pc:sldMk cId="2696717296" sldId="285"/>
        </pc:sldMkLst>
        <pc:spChg chg="mod">
          <ac:chgData name="William Grey" userId="37b73424-c081-4fc2-b1af-363f4f3fd4f3" providerId="ADAL" clId="{DE0BA360-05B6-4B28-A5CB-05A6A227D6BE}" dt="2021-10-05T07:43:25.400" v="272" actId="20577"/>
          <ac:spMkLst>
            <pc:docMk/>
            <pc:sldMk cId="2696717296" sldId="285"/>
            <ac:spMk id="15" creationId="{D9B30BF2-835F-4EB1-B0E9-DA837F38550E}"/>
          </ac:spMkLst>
        </pc:spChg>
        <pc:spChg chg="mod">
          <ac:chgData name="William Grey" userId="37b73424-c081-4fc2-b1af-363f4f3fd4f3" providerId="ADAL" clId="{DE0BA360-05B6-4B28-A5CB-05A6A227D6BE}" dt="2021-09-30T14:20:37.356" v="193" actId="1076"/>
          <ac:spMkLst>
            <pc:docMk/>
            <pc:sldMk cId="2696717296" sldId="285"/>
            <ac:spMk id="17" creationId="{260F682E-E30A-4F14-842B-3F5A1E73153D}"/>
          </ac:spMkLst>
        </pc:spChg>
        <pc:spChg chg="mod">
          <ac:chgData name="William Grey" userId="37b73424-c081-4fc2-b1af-363f4f3fd4f3" providerId="ADAL" clId="{DE0BA360-05B6-4B28-A5CB-05A6A227D6BE}" dt="2021-09-30T14:20:35.308" v="192" actId="1076"/>
          <ac:spMkLst>
            <pc:docMk/>
            <pc:sldMk cId="2696717296" sldId="285"/>
            <ac:spMk id="18" creationId="{7DFBBC6E-2A94-476E-9AD5-EEE78B7DFD34}"/>
          </ac:spMkLst>
        </pc:spChg>
        <pc:grpChg chg="mod">
          <ac:chgData name="William Grey" userId="37b73424-c081-4fc2-b1af-363f4f3fd4f3" providerId="ADAL" clId="{DE0BA360-05B6-4B28-A5CB-05A6A227D6BE}" dt="2021-09-30T14:20:44.756" v="195" actId="14100"/>
          <ac:grpSpMkLst>
            <pc:docMk/>
            <pc:sldMk cId="2696717296" sldId="285"/>
            <ac:grpSpMk id="5" creationId="{43939A67-6E8E-45DF-B7B2-984F552FB368}"/>
          </ac:grpSpMkLst>
        </pc:grpChg>
        <pc:grpChg chg="mod">
          <ac:chgData name="William Grey" userId="37b73424-c081-4fc2-b1af-363f4f3fd4f3" providerId="ADAL" clId="{DE0BA360-05B6-4B28-A5CB-05A6A227D6BE}" dt="2021-09-30T14:20:11.662" v="188" actId="1076"/>
          <ac:grpSpMkLst>
            <pc:docMk/>
            <pc:sldMk cId="2696717296" sldId="285"/>
            <ac:grpSpMk id="6" creationId="{CAE56EC7-648C-47E8-AD22-9D7A4F5E8215}"/>
          </ac:grpSpMkLst>
        </pc:grpChg>
        <pc:grpChg chg="mod">
          <ac:chgData name="William Grey" userId="37b73424-c081-4fc2-b1af-363f4f3fd4f3" providerId="ADAL" clId="{DE0BA360-05B6-4B28-A5CB-05A6A227D6BE}" dt="2021-09-30T14:20:11.662" v="188" actId="1076"/>
          <ac:grpSpMkLst>
            <pc:docMk/>
            <pc:sldMk cId="2696717296" sldId="285"/>
            <ac:grpSpMk id="7" creationId="{A863FA0C-1332-446A-AF10-4D4697E43180}"/>
          </ac:grpSpMkLst>
        </pc:grpChg>
        <pc:grpChg chg="mod">
          <ac:chgData name="William Grey" userId="37b73424-c081-4fc2-b1af-363f4f3fd4f3" providerId="ADAL" clId="{DE0BA360-05B6-4B28-A5CB-05A6A227D6BE}" dt="2021-09-30T14:20:11.662" v="188" actId="1076"/>
          <ac:grpSpMkLst>
            <pc:docMk/>
            <pc:sldMk cId="2696717296" sldId="285"/>
            <ac:grpSpMk id="8" creationId="{558A65AD-9AF6-4076-BF4B-DCCAB2AFF75F}"/>
          </ac:grpSpMkLst>
        </pc:grpChg>
      </pc:sldChg>
      <pc:sldChg chg="modSp mod">
        <pc:chgData name="William Grey" userId="37b73424-c081-4fc2-b1af-363f4f3fd4f3" providerId="ADAL" clId="{DE0BA360-05B6-4B28-A5CB-05A6A227D6BE}" dt="2021-09-30T11:41:13.128" v="7" actId="5793"/>
        <pc:sldMkLst>
          <pc:docMk/>
          <pc:sldMk cId="3845283534" sldId="308"/>
        </pc:sldMkLst>
        <pc:spChg chg="mod">
          <ac:chgData name="William Grey" userId="37b73424-c081-4fc2-b1af-363f4f3fd4f3" providerId="ADAL" clId="{DE0BA360-05B6-4B28-A5CB-05A6A227D6BE}" dt="2021-09-30T11:41:13.128" v="7" actId="5793"/>
          <ac:spMkLst>
            <pc:docMk/>
            <pc:sldMk cId="3845283534" sldId="308"/>
            <ac:spMk id="3" creationId="{83E1A256-4A7F-4046-873A-367B8F5DEDE9}"/>
          </ac:spMkLst>
        </pc:spChg>
      </pc:sldChg>
      <pc:sldChg chg="modSp mod">
        <pc:chgData name="William Grey" userId="37b73424-c081-4fc2-b1af-363f4f3fd4f3" providerId="ADAL" clId="{DE0BA360-05B6-4B28-A5CB-05A6A227D6BE}" dt="2021-10-05T07:44:11.093" v="276" actId="20577"/>
        <pc:sldMkLst>
          <pc:docMk/>
          <pc:sldMk cId="3112944738" sldId="309"/>
        </pc:sldMkLst>
        <pc:spChg chg="mod">
          <ac:chgData name="William Grey" userId="37b73424-c081-4fc2-b1af-363f4f3fd4f3" providerId="ADAL" clId="{DE0BA360-05B6-4B28-A5CB-05A6A227D6BE}" dt="2021-10-05T07:44:11.093" v="276" actId="20577"/>
          <ac:spMkLst>
            <pc:docMk/>
            <pc:sldMk cId="3112944738" sldId="309"/>
            <ac:spMk id="3" creationId="{735335D1-FF5E-436B-976D-BC96E5FEE492}"/>
          </ac:spMkLst>
        </pc:spChg>
      </pc:sldChg>
      <pc:sldChg chg="add ord">
        <pc:chgData name="William Grey" userId="37b73424-c081-4fc2-b1af-363f4f3fd4f3" providerId="ADAL" clId="{DE0BA360-05B6-4B28-A5CB-05A6A227D6BE}" dt="2021-10-05T07:42:36.757" v="269"/>
        <pc:sldMkLst>
          <pc:docMk/>
          <pc:sldMk cId="3274807352" sldId="310"/>
        </pc:sldMkLst>
      </pc:sldChg>
      <pc:sldChg chg="del ord">
        <pc:chgData name="William Grey" userId="37b73424-c081-4fc2-b1af-363f4f3fd4f3" providerId="ADAL" clId="{DE0BA360-05B6-4B28-A5CB-05A6A227D6BE}" dt="2021-10-05T07:42:20.839" v="262" actId="2696"/>
        <pc:sldMkLst>
          <pc:docMk/>
          <pc:sldMk cId="4159864418" sldId="310"/>
        </pc:sldMkLst>
      </pc:sldChg>
      <pc:sldChg chg="modSp del mod ord">
        <pc:chgData name="William Grey" userId="37b73424-c081-4fc2-b1af-363f4f3fd4f3" providerId="ADAL" clId="{DE0BA360-05B6-4B28-A5CB-05A6A227D6BE}" dt="2021-10-05T07:42:20.839" v="262" actId="2696"/>
        <pc:sldMkLst>
          <pc:docMk/>
          <pc:sldMk cId="1508864209" sldId="311"/>
        </pc:sldMkLst>
        <pc:graphicFrameChg chg="mod">
          <ac:chgData name="William Grey" userId="37b73424-c081-4fc2-b1af-363f4f3fd4f3" providerId="ADAL" clId="{DE0BA360-05B6-4B28-A5CB-05A6A227D6BE}" dt="2021-10-05T07:42:00.147" v="257"/>
          <ac:graphicFrameMkLst>
            <pc:docMk/>
            <pc:sldMk cId="1508864209" sldId="311"/>
            <ac:graphicFrameMk id="4" creationId="{62C84990-BB0B-478B-99CB-3C882C2DC346}"/>
          </ac:graphicFrameMkLst>
        </pc:graphicFrameChg>
      </pc:sldChg>
      <pc:sldChg chg="add del ord">
        <pc:chgData name="William Grey" userId="37b73424-c081-4fc2-b1af-363f4f3fd4f3" providerId="ADAL" clId="{DE0BA360-05B6-4B28-A5CB-05A6A227D6BE}" dt="2021-10-05T07:43:37.733" v="273" actId="47"/>
        <pc:sldMkLst>
          <pc:docMk/>
          <pc:sldMk cId="2539301989" sldId="311"/>
        </pc:sldMkLst>
      </pc:sldChg>
      <pc:sldChg chg="modSp new mod">
        <pc:chgData name="William Grey" userId="37b73424-c081-4fc2-b1af-363f4f3fd4f3" providerId="ADAL" clId="{DE0BA360-05B6-4B28-A5CB-05A6A227D6BE}" dt="2021-10-05T07:40:16.438" v="251" actId="20577"/>
        <pc:sldMkLst>
          <pc:docMk/>
          <pc:sldMk cId="2797717480" sldId="313"/>
        </pc:sldMkLst>
        <pc:spChg chg="mod">
          <ac:chgData name="William Grey" userId="37b73424-c081-4fc2-b1af-363f4f3fd4f3" providerId="ADAL" clId="{DE0BA360-05B6-4B28-A5CB-05A6A227D6BE}" dt="2021-09-30T12:08:10.565" v="29" actId="20577"/>
          <ac:spMkLst>
            <pc:docMk/>
            <pc:sldMk cId="2797717480" sldId="313"/>
            <ac:spMk id="2" creationId="{483DB7AF-0BE6-497B-A28E-E230E44B505C}"/>
          </ac:spMkLst>
        </pc:spChg>
        <pc:spChg chg="mod">
          <ac:chgData name="William Grey" userId="37b73424-c081-4fc2-b1af-363f4f3fd4f3" providerId="ADAL" clId="{DE0BA360-05B6-4B28-A5CB-05A6A227D6BE}" dt="2021-10-05T07:40:16.438" v="251" actId="20577"/>
          <ac:spMkLst>
            <pc:docMk/>
            <pc:sldMk cId="2797717480" sldId="313"/>
            <ac:spMk id="3" creationId="{C3CC6D6B-3FEA-484A-9199-26503730BEBF}"/>
          </ac:spMkLst>
        </pc:spChg>
      </pc:sldChg>
      <pc:sldChg chg="modSp new del mod">
        <pc:chgData name="William Grey" userId="37b73424-c081-4fc2-b1af-363f4f3fd4f3" providerId="ADAL" clId="{DE0BA360-05B6-4B28-A5CB-05A6A227D6BE}" dt="2021-10-05T07:43:45.722" v="274" actId="47"/>
        <pc:sldMkLst>
          <pc:docMk/>
          <pc:sldMk cId="18618784" sldId="314"/>
        </pc:sldMkLst>
        <pc:spChg chg="mod">
          <ac:chgData name="William Grey" userId="37b73424-c081-4fc2-b1af-363f4f3fd4f3" providerId="ADAL" clId="{DE0BA360-05B6-4B28-A5CB-05A6A227D6BE}" dt="2021-09-30T14:19:40.081" v="183" actId="20577"/>
          <ac:spMkLst>
            <pc:docMk/>
            <pc:sldMk cId="18618784" sldId="314"/>
            <ac:spMk id="2" creationId="{515983B2-E72D-454F-B865-55F6BFB84C24}"/>
          </ac:spMkLst>
        </pc:spChg>
      </pc:sldChg>
      <pc:sldChg chg="new del">
        <pc:chgData name="William Grey" userId="37b73424-c081-4fc2-b1af-363f4f3fd4f3" providerId="ADAL" clId="{DE0BA360-05B6-4B28-A5CB-05A6A227D6BE}" dt="2021-09-30T14:21:03.518" v="197" actId="47"/>
        <pc:sldMkLst>
          <pc:docMk/>
          <pc:sldMk cId="1939806604" sldId="315"/>
        </pc:sldMkLst>
      </pc:sldChg>
      <pc:sldChg chg="modSp new mod ord">
        <pc:chgData name="William Grey" userId="37b73424-c081-4fc2-b1af-363f4f3fd4f3" providerId="ADAL" clId="{DE0BA360-05B6-4B28-A5CB-05A6A227D6BE}" dt="2021-10-05T07:40:46.168" v="253"/>
        <pc:sldMkLst>
          <pc:docMk/>
          <pc:sldMk cId="1954199222" sldId="315"/>
        </pc:sldMkLst>
        <pc:spChg chg="mod">
          <ac:chgData name="William Grey" userId="37b73424-c081-4fc2-b1af-363f4f3fd4f3" providerId="ADAL" clId="{DE0BA360-05B6-4B28-A5CB-05A6A227D6BE}" dt="2021-09-30T14:21:26.601" v="216" actId="20577"/>
          <ac:spMkLst>
            <pc:docMk/>
            <pc:sldMk cId="1954199222" sldId="315"/>
            <ac:spMk id="2" creationId="{4A047C8D-E565-4BBF-B8E8-B60F6E6A43D5}"/>
          </ac:spMkLst>
        </pc:spChg>
        <pc:spChg chg="mod">
          <ac:chgData name="William Grey" userId="37b73424-c081-4fc2-b1af-363f4f3fd4f3" providerId="ADAL" clId="{DE0BA360-05B6-4B28-A5CB-05A6A227D6BE}" dt="2021-09-30T14:28:25.962" v="249" actId="12"/>
          <ac:spMkLst>
            <pc:docMk/>
            <pc:sldMk cId="1954199222" sldId="315"/>
            <ac:spMk id="3" creationId="{A820E794-CC0B-413E-8F00-334E73F150A0}"/>
          </ac:spMkLst>
        </pc:spChg>
      </pc:sldChg>
    </pc:docChg>
  </pc:docChgLst>
  <pc:docChgLst>
    <pc:chgData name="William Grey" userId="37b73424-c081-4fc2-b1af-363f4f3fd4f3" providerId="ADAL" clId="{BD8B3627-A033-4579-A837-70DC259D7408}"/>
    <pc:docChg chg="custSel modSld modMainMaster">
      <pc:chgData name="William Grey" userId="37b73424-c081-4fc2-b1af-363f4f3fd4f3" providerId="ADAL" clId="{BD8B3627-A033-4579-A837-70DC259D7408}" dt="2022-10-24T21:12:36.498" v="17" actId="20577"/>
      <pc:docMkLst>
        <pc:docMk/>
      </pc:docMkLst>
      <pc:sldChg chg="modSp mod">
        <pc:chgData name="William Grey" userId="37b73424-c081-4fc2-b1af-363f4f3fd4f3" providerId="ADAL" clId="{BD8B3627-A033-4579-A837-70DC259D7408}" dt="2022-10-24T21:12:36.498" v="17" actId="20577"/>
        <pc:sldMkLst>
          <pc:docMk/>
          <pc:sldMk cId="222047521" sldId="280"/>
        </pc:sldMkLst>
        <pc:spChg chg="mod">
          <ac:chgData name="William Grey" userId="37b73424-c081-4fc2-b1af-363f4f3fd4f3" providerId="ADAL" clId="{BD8B3627-A033-4579-A837-70DC259D7408}" dt="2022-10-24T21:12:36.498" v="17" actId="20577"/>
          <ac:spMkLst>
            <pc:docMk/>
            <pc:sldMk cId="222047521" sldId="280"/>
            <ac:spMk id="2" creationId="{00000000-0000-0000-0000-000000000000}"/>
          </ac:spMkLst>
        </pc:spChg>
      </pc:sldChg>
      <pc:sldMasterChg chg="modSldLayout">
        <pc:chgData name="William Grey" userId="37b73424-c081-4fc2-b1af-363f4f3fd4f3" providerId="ADAL" clId="{BD8B3627-A033-4579-A837-70DC259D7408}" dt="2022-10-12T20:10:07.705" v="1"/>
        <pc:sldMasterMkLst>
          <pc:docMk/>
          <pc:sldMasterMk cId="515360705" sldId="2147483660"/>
        </pc:sldMasterMkLst>
        <pc:sldLayoutChg chg="addSp delSp modSp mod">
          <pc:chgData name="William Grey" userId="37b73424-c081-4fc2-b1af-363f4f3fd4f3" providerId="ADAL" clId="{BD8B3627-A033-4579-A837-70DC259D7408}" dt="2022-10-12T20:10:07.705" v="1"/>
          <pc:sldLayoutMkLst>
            <pc:docMk/>
            <pc:sldMasterMk cId="515360705" sldId="2147483660"/>
            <pc:sldLayoutMk cId="1061687280" sldId="2147483661"/>
          </pc:sldLayoutMkLst>
          <pc:picChg chg="del">
            <ac:chgData name="William Grey" userId="37b73424-c081-4fc2-b1af-363f4f3fd4f3" providerId="ADAL" clId="{BD8B3627-A033-4579-A837-70DC259D7408}" dt="2022-10-12T20:10:06.872" v="0" actId="478"/>
            <ac:picMkLst>
              <pc:docMk/>
              <pc:sldMasterMk cId="515360705" sldId="2147483660"/>
              <pc:sldLayoutMk cId="1061687280" sldId="2147483661"/>
              <ac:picMk id="8" creationId="{63B928B6-3DF2-476E-85F1-8814FADB2AE5}"/>
            </ac:picMkLst>
          </pc:picChg>
          <pc:picChg chg="add mod">
            <ac:chgData name="William Grey" userId="37b73424-c081-4fc2-b1af-363f4f3fd4f3" providerId="ADAL" clId="{BD8B3627-A033-4579-A837-70DC259D7408}" dt="2022-10-12T20:10:07.705" v="1"/>
            <ac:picMkLst>
              <pc:docMk/>
              <pc:sldMasterMk cId="515360705" sldId="2147483660"/>
              <pc:sldLayoutMk cId="1061687280" sldId="2147483661"/>
              <ac:picMk id="10" creationId="{D662289F-669F-4F98-9AD9-C94EFDE46CB0}"/>
            </ac:picMkLst>
          </pc:picChg>
        </pc:sldLayoutChg>
      </pc:sldMasterChg>
    </pc:docChg>
  </pc:docChgLst>
  <pc:docChgLst>
    <pc:chgData name="William Grey" userId="37b73424-c081-4fc2-b1af-363f4f3fd4f3" providerId="ADAL" clId="{41DF9F56-D4FC-40B3-A892-DE430495D872}"/>
    <pc:docChg chg="custSel addSld delSld modSld">
      <pc:chgData name="William Grey" userId="37b73424-c081-4fc2-b1af-363f4f3fd4f3" providerId="ADAL" clId="{41DF9F56-D4FC-40B3-A892-DE430495D872}" dt="2019-09-12T06:23:12.601" v="454" actId="20577"/>
      <pc:docMkLst>
        <pc:docMk/>
      </pc:docMkLst>
      <pc:sldChg chg="addSp delSp modSp">
        <pc:chgData name="William Grey" userId="37b73424-c081-4fc2-b1af-363f4f3fd4f3" providerId="ADAL" clId="{41DF9F56-D4FC-40B3-A892-DE430495D872}" dt="2019-09-12T06:20:12.543" v="416" actId="1076"/>
        <pc:sldMkLst>
          <pc:docMk/>
          <pc:sldMk cId="2696717296" sldId="285"/>
        </pc:sldMkLst>
        <pc:spChg chg="add del mod">
          <ac:chgData name="William Grey" userId="37b73424-c081-4fc2-b1af-363f4f3fd4f3" providerId="ADAL" clId="{41DF9F56-D4FC-40B3-A892-DE430495D872}" dt="2019-09-12T06:20:09.554" v="414" actId="478"/>
          <ac:spMkLst>
            <pc:docMk/>
            <pc:sldMk cId="2696717296" sldId="285"/>
            <ac:spMk id="3" creationId="{E89B98C9-E990-4ED9-AAD9-0ADB61937792}"/>
          </ac:spMkLst>
        </pc:spChg>
        <pc:spChg chg="add">
          <ac:chgData name="William Grey" userId="37b73424-c081-4fc2-b1af-363f4f3fd4f3" providerId="ADAL" clId="{41DF9F56-D4FC-40B3-A892-DE430495D872}" dt="2019-09-12T06:20:10.417" v="415"/>
          <ac:spMkLst>
            <pc:docMk/>
            <pc:sldMk cId="2696717296" sldId="285"/>
            <ac:spMk id="9" creationId="{D0C13AE1-9FAE-42E6-B46C-557A7F887E6E}"/>
          </ac:spMkLst>
        </pc:spChg>
        <pc:spChg chg="add">
          <ac:chgData name="William Grey" userId="37b73424-c081-4fc2-b1af-363f4f3fd4f3" providerId="ADAL" clId="{41DF9F56-D4FC-40B3-A892-DE430495D872}" dt="2019-09-12T06:20:10.417" v="415"/>
          <ac:spMkLst>
            <pc:docMk/>
            <pc:sldMk cId="2696717296" sldId="285"/>
            <ac:spMk id="10" creationId="{D5BA479F-E0E1-4C62-8854-5B61C8382D08}"/>
          </ac:spMkLst>
        </pc:spChg>
        <pc:spChg chg="add">
          <ac:chgData name="William Grey" userId="37b73424-c081-4fc2-b1af-363f4f3fd4f3" providerId="ADAL" clId="{41DF9F56-D4FC-40B3-A892-DE430495D872}" dt="2019-09-12T06:20:10.417" v="415"/>
          <ac:spMkLst>
            <pc:docMk/>
            <pc:sldMk cId="2696717296" sldId="285"/>
            <ac:spMk id="11" creationId="{15050BED-3E2D-4DC9-97FD-A21000441FB3}"/>
          </ac:spMkLst>
        </pc:spChg>
        <pc:spChg chg="add">
          <ac:chgData name="William Grey" userId="37b73424-c081-4fc2-b1af-363f4f3fd4f3" providerId="ADAL" clId="{41DF9F56-D4FC-40B3-A892-DE430495D872}" dt="2019-09-12T06:20:10.417" v="415"/>
          <ac:spMkLst>
            <pc:docMk/>
            <pc:sldMk cId="2696717296" sldId="285"/>
            <ac:spMk id="12" creationId="{D9CCB708-444D-4A6C-A05A-BF4B9C96631A}"/>
          </ac:spMkLst>
        </pc:spChg>
        <pc:spChg chg="add">
          <ac:chgData name="William Grey" userId="37b73424-c081-4fc2-b1af-363f4f3fd4f3" providerId="ADAL" clId="{41DF9F56-D4FC-40B3-A892-DE430495D872}" dt="2019-09-12T06:20:10.417" v="415"/>
          <ac:spMkLst>
            <pc:docMk/>
            <pc:sldMk cId="2696717296" sldId="285"/>
            <ac:spMk id="13" creationId="{3C77E4D8-5C5C-4228-AAF9-6D5CCD5AF7D8}"/>
          </ac:spMkLst>
        </pc:spChg>
        <pc:spChg chg="add">
          <ac:chgData name="William Grey" userId="37b73424-c081-4fc2-b1af-363f4f3fd4f3" providerId="ADAL" clId="{41DF9F56-D4FC-40B3-A892-DE430495D872}" dt="2019-09-12T06:20:10.417" v="415"/>
          <ac:spMkLst>
            <pc:docMk/>
            <pc:sldMk cId="2696717296" sldId="285"/>
            <ac:spMk id="14" creationId="{BD284ED9-D9B9-4C63-B0DF-576E4C9E88AB}"/>
          </ac:spMkLst>
        </pc:spChg>
        <pc:spChg chg="add">
          <ac:chgData name="William Grey" userId="37b73424-c081-4fc2-b1af-363f4f3fd4f3" providerId="ADAL" clId="{41DF9F56-D4FC-40B3-A892-DE430495D872}" dt="2019-09-12T06:20:10.417" v="415"/>
          <ac:spMkLst>
            <pc:docMk/>
            <pc:sldMk cId="2696717296" sldId="285"/>
            <ac:spMk id="15" creationId="{D9B30BF2-835F-4EB1-B0E9-DA837F38550E}"/>
          </ac:spMkLst>
        </pc:spChg>
        <pc:spChg chg="add">
          <ac:chgData name="William Grey" userId="37b73424-c081-4fc2-b1af-363f4f3fd4f3" providerId="ADAL" clId="{41DF9F56-D4FC-40B3-A892-DE430495D872}" dt="2019-09-12T06:20:10.417" v="415"/>
          <ac:spMkLst>
            <pc:docMk/>
            <pc:sldMk cId="2696717296" sldId="285"/>
            <ac:spMk id="16" creationId="{C7344BF9-859B-4B1A-9AE3-224E5DC1B726}"/>
          </ac:spMkLst>
        </pc:spChg>
        <pc:grpChg chg="add mod">
          <ac:chgData name="William Grey" userId="37b73424-c081-4fc2-b1af-363f4f3fd4f3" providerId="ADAL" clId="{41DF9F56-D4FC-40B3-A892-DE430495D872}" dt="2019-09-12T06:20:12.543" v="416" actId="1076"/>
          <ac:grpSpMkLst>
            <pc:docMk/>
            <pc:sldMk cId="2696717296" sldId="285"/>
            <ac:grpSpMk id="5" creationId="{43939A67-6E8E-45DF-B7B2-984F552FB368}"/>
          </ac:grpSpMkLst>
        </pc:grpChg>
        <pc:grpChg chg="add mod">
          <ac:chgData name="William Grey" userId="37b73424-c081-4fc2-b1af-363f4f3fd4f3" providerId="ADAL" clId="{41DF9F56-D4FC-40B3-A892-DE430495D872}" dt="2019-09-12T06:20:12.543" v="416" actId="1076"/>
          <ac:grpSpMkLst>
            <pc:docMk/>
            <pc:sldMk cId="2696717296" sldId="285"/>
            <ac:grpSpMk id="6" creationId="{CAE56EC7-648C-47E8-AD22-9D7A4F5E8215}"/>
          </ac:grpSpMkLst>
        </pc:grpChg>
        <pc:grpChg chg="add mod">
          <ac:chgData name="William Grey" userId="37b73424-c081-4fc2-b1af-363f4f3fd4f3" providerId="ADAL" clId="{41DF9F56-D4FC-40B3-A892-DE430495D872}" dt="2019-09-12T06:20:12.543" v="416" actId="1076"/>
          <ac:grpSpMkLst>
            <pc:docMk/>
            <pc:sldMk cId="2696717296" sldId="285"/>
            <ac:grpSpMk id="7" creationId="{A863FA0C-1332-446A-AF10-4D4697E43180}"/>
          </ac:grpSpMkLst>
        </pc:grpChg>
        <pc:grpChg chg="add mod">
          <ac:chgData name="William Grey" userId="37b73424-c081-4fc2-b1af-363f4f3fd4f3" providerId="ADAL" clId="{41DF9F56-D4FC-40B3-A892-DE430495D872}" dt="2019-09-12T06:20:12.543" v="416" actId="1076"/>
          <ac:grpSpMkLst>
            <pc:docMk/>
            <pc:sldMk cId="2696717296" sldId="285"/>
            <ac:grpSpMk id="8" creationId="{558A65AD-9AF6-4076-BF4B-DCCAB2AFF75F}"/>
          </ac:grpSpMkLst>
        </pc:grpChg>
        <pc:graphicFrameChg chg="del mod">
          <ac:chgData name="William Grey" userId="37b73424-c081-4fc2-b1af-363f4f3fd4f3" providerId="ADAL" clId="{41DF9F56-D4FC-40B3-A892-DE430495D872}" dt="2019-09-12T06:20:05.652" v="413" actId="478"/>
          <ac:graphicFrameMkLst>
            <pc:docMk/>
            <pc:sldMk cId="2696717296" sldId="285"/>
            <ac:graphicFrameMk id="4" creationId="{62C84990-BB0B-478B-99CB-3C882C2DC346}"/>
          </ac:graphicFrameMkLst>
        </pc:graphicFrameChg>
      </pc:sldChg>
      <pc:sldChg chg="modSp">
        <pc:chgData name="William Grey" userId="37b73424-c081-4fc2-b1af-363f4f3fd4f3" providerId="ADAL" clId="{41DF9F56-D4FC-40B3-A892-DE430495D872}" dt="2019-09-07T20:13:46.321" v="335" actId="27636"/>
        <pc:sldMkLst>
          <pc:docMk/>
          <pc:sldMk cId="2700742016" sldId="287"/>
        </pc:sldMkLst>
        <pc:spChg chg="mod">
          <ac:chgData name="William Grey" userId="37b73424-c081-4fc2-b1af-363f4f3fd4f3" providerId="ADAL" clId="{41DF9F56-D4FC-40B3-A892-DE430495D872}" dt="2019-09-07T20:13:46.321" v="335" actId="27636"/>
          <ac:spMkLst>
            <pc:docMk/>
            <pc:sldMk cId="2700742016" sldId="287"/>
            <ac:spMk id="3" creationId="{C489CAAB-4E71-46D4-938B-D469247B751C}"/>
          </ac:spMkLst>
        </pc:spChg>
      </pc:sldChg>
      <pc:sldChg chg="modSp modAnim">
        <pc:chgData name="William Grey" userId="37b73424-c081-4fc2-b1af-363f4f3fd4f3" providerId="ADAL" clId="{41DF9F56-D4FC-40B3-A892-DE430495D872}" dt="2019-09-12T06:21:06.614" v="431" actId="20577"/>
        <pc:sldMkLst>
          <pc:docMk/>
          <pc:sldMk cId="978195862" sldId="290"/>
        </pc:sldMkLst>
        <pc:spChg chg="mod">
          <ac:chgData name="William Grey" userId="37b73424-c081-4fc2-b1af-363f4f3fd4f3" providerId="ADAL" clId="{41DF9F56-D4FC-40B3-A892-DE430495D872}" dt="2019-09-12T06:21:06.614" v="431" actId="20577"/>
          <ac:spMkLst>
            <pc:docMk/>
            <pc:sldMk cId="978195862" sldId="290"/>
            <ac:spMk id="3" creationId="{ADDCF52A-8653-4C48-8773-BA086177C7AA}"/>
          </ac:spMkLst>
        </pc:spChg>
      </pc:sldChg>
      <pc:sldChg chg="modSp">
        <pc:chgData name="William Grey" userId="37b73424-c081-4fc2-b1af-363f4f3fd4f3" providerId="ADAL" clId="{41DF9F56-D4FC-40B3-A892-DE430495D872}" dt="2019-09-12T06:21:29.544" v="444" actId="20577"/>
        <pc:sldMkLst>
          <pc:docMk/>
          <pc:sldMk cId="2977500058" sldId="291"/>
        </pc:sldMkLst>
        <pc:graphicFrameChg chg="mod">
          <ac:chgData name="William Grey" userId="37b73424-c081-4fc2-b1af-363f4f3fd4f3" providerId="ADAL" clId="{41DF9F56-D4FC-40B3-A892-DE430495D872}" dt="2019-09-12T06:21:29.544" v="444" actId="20577"/>
          <ac:graphicFrameMkLst>
            <pc:docMk/>
            <pc:sldMk cId="2977500058" sldId="291"/>
            <ac:graphicFrameMk id="4" creationId="{1F7685F6-017D-4474-AF78-DF40C8AFCCA7}"/>
          </ac:graphicFrameMkLst>
        </pc:graphicFrameChg>
      </pc:sldChg>
      <pc:sldChg chg="del">
        <pc:chgData name="William Grey" userId="37b73424-c081-4fc2-b1af-363f4f3fd4f3" providerId="ADAL" clId="{41DF9F56-D4FC-40B3-A892-DE430495D872}" dt="2019-09-12T06:19:46.133" v="410" actId="2696"/>
        <pc:sldMkLst>
          <pc:docMk/>
          <pc:sldMk cId="1339840080" sldId="294"/>
        </pc:sldMkLst>
      </pc:sldChg>
      <pc:sldChg chg="modSp">
        <pc:chgData name="William Grey" userId="37b73424-c081-4fc2-b1af-363f4f3fd4f3" providerId="ADAL" clId="{41DF9F56-D4FC-40B3-A892-DE430495D872}" dt="2019-09-12T06:22:22.845" v="450" actId="20577"/>
        <pc:sldMkLst>
          <pc:docMk/>
          <pc:sldMk cId="1531841208" sldId="296"/>
        </pc:sldMkLst>
        <pc:graphicFrameChg chg="mod modGraphic">
          <ac:chgData name="William Grey" userId="37b73424-c081-4fc2-b1af-363f4f3fd4f3" providerId="ADAL" clId="{41DF9F56-D4FC-40B3-A892-DE430495D872}" dt="2019-09-12T06:22:22.845" v="450" actId="20577"/>
          <ac:graphicFrameMkLst>
            <pc:docMk/>
            <pc:sldMk cId="1531841208" sldId="296"/>
            <ac:graphicFrameMk id="4" creationId="{1F7685F6-017D-4474-AF78-DF40C8AFCCA7}"/>
          </ac:graphicFrameMkLst>
        </pc:graphicFrameChg>
      </pc:sldChg>
      <pc:sldChg chg="modSp">
        <pc:chgData name="William Grey" userId="37b73424-c081-4fc2-b1af-363f4f3fd4f3" providerId="ADAL" clId="{41DF9F56-D4FC-40B3-A892-DE430495D872}" dt="2019-09-12T06:23:12.601" v="454" actId="20577"/>
        <pc:sldMkLst>
          <pc:docMk/>
          <pc:sldMk cId="3228552865" sldId="297"/>
        </pc:sldMkLst>
        <pc:spChg chg="mod">
          <ac:chgData name="William Grey" userId="37b73424-c081-4fc2-b1af-363f4f3fd4f3" providerId="ADAL" clId="{41DF9F56-D4FC-40B3-A892-DE430495D872}" dt="2019-09-12T06:23:12.601" v="454" actId="20577"/>
          <ac:spMkLst>
            <pc:docMk/>
            <pc:sldMk cId="3228552865" sldId="297"/>
            <ac:spMk id="3" creationId="{0138124A-A0FF-41D1-9D69-8C6D4119AB98}"/>
          </ac:spMkLst>
        </pc:spChg>
      </pc:sldChg>
      <pc:sldChg chg="modSp add">
        <pc:chgData name="William Grey" userId="37b73424-c081-4fc2-b1af-363f4f3fd4f3" providerId="ADAL" clId="{41DF9F56-D4FC-40B3-A892-DE430495D872}" dt="2019-09-07T20:12:08.466" v="331" actId="5793"/>
        <pc:sldMkLst>
          <pc:docMk/>
          <pc:sldMk cId="3112944738" sldId="309"/>
        </pc:sldMkLst>
        <pc:spChg chg="mod">
          <ac:chgData name="William Grey" userId="37b73424-c081-4fc2-b1af-363f4f3fd4f3" providerId="ADAL" clId="{41DF9F56-D4FC-40B3-A892-DE430495D872}" dt="2019-09-07T20:12:08.466" v="331" actId="5793"/>
          <ac:spMkLst>
            <pc:docMk/>
            <pc:sldMk cId="3112944738" sldId="309"/>
            <ac:spMk id="3" creationId="{735335D1-FF5E-436B-976D-BC96E5FEE492}"/>
          </ac:spMkLst>
        </pc:spChg>
      </pc:sldChg>
      <pc:sldChg chg="add">
        <pc:chgData name="William Grey" userId="37b73424-c081-4fc2-b1af-363f4f3fd4f3" providerId="ADAL" clId="{41DF9F56-D4FC-40B3-A892-DE430495D872}" dt="2019-09-12T06:19:39.003" v="409"/>
        <pc:sldMkLst>
          <pc:docMk/>
          <pc:sldMk cId="4159864418" sldId="310"/>
        </pc:sldMkLst>
      </pc:sldChg>
      <pc:sldChg chg="add">
        <pc:chgData name="William Grey" userId="37b73424-c081-4fc2-b1af-363f4f3fd4f3" providerId="ADAL" clId="{41DF9F56-D4FC-40B3-A892-DE430495D872}" dt="2019-09-12T06:19:39.003" v="409"/>
        <pc:sldMkLst>
          <pc:docMk/>
          <pc:sldMk cId="1508864209" sldId="311"/>
        </pc:sldMkLst>
      </pc:sldChg>
    </pc:docChg>
  </pc:docChgLst>
  <pc:docChgLst>
    <pc:chgData name="William Grey" userId="37b73424-c081-4fc2-b1af-363f4f3fd4f3" providerId="ADAL" clId="{C57F88FE-121F-4ABF-BB18-9DD8B23B5119}"/>
    <pc:docChg chg="undo custSel modSld sldOrd">
      <pc:chgData name="William Grey" userId="37b73424-c081-4fc2-b1af-363f4f3fd4f3" providerId="ADAL" clId="{C57F88FE-121F-4ABF-BB18-9DD8B23B5119}" dt="2019-09-12T10:59:32.347" v="115" actId="20577"/>
      <pc:docMkLst>
        <pc:docMk/>
      </pc:docMkLst>
      <pc:sldChg chg="modSp">
        <pc:chgData name="William Grey" userId="37b73424-c081-4fc2-b1af-363f4f3fd4f3" providerId="ADAL" clId="{C57F88FE-121F-4ABF-BB18-9DD8B23B5119}" dt="2019-09-12T10:53:24.998" v="84" actId="20577"/>
        <pc:sldMkLst>
          <pc:docMk/>
          <pc:sldMk cId="3620174472" sldId="282"/>
        </pc:sldMkLst>
        <pc:spChg chg="mod">
          <ac:chgData name="William Grey" userId="37b73424-c081-4fc2-b1af-363f4f3fd4f3" providerId="ADAL" clId="{C57F88FE-121F-4ABF-BB18-9DD8B23B5119}" dt="2019-09-12T10:53:24.998" v="84" actId="20577"/>
          <ac:spMkLst>
            <pc:docMk/>
            <pc:sldMk cId="3620174472" sldId="282"/>
            <ac:spMk id="3" creationId="{ADDCF52A-8653-4C48-8773-BA086177C7AA}"/>
          </ac:spMkLst>
        </pc:spChg>
      </pc:sldChg>
      <pc:sldChg chg="addSp delSp modSp">
        <pc:chgData name="William Grey" userId="37b73424-c081-4fc2-b1af-363f4f3fd4f3" providerId="ADAL" clId="{C57F88FE-121F-4ABF-BB18-9DD8B23B5119}" dt="2019-09-12T08:20:02.293" v="75" actId="14100"/>
        <pc:sldMkLst>
          <pc:docMk/>
          <pc:sldMk cId="2696717296" sldId="285"/>
        </pc:sldMkLst>
        <pc:spChg chg="add mod">
          <ac:chgData name="William Grey" userId="37b73424-c081-4fc2-b1af-363f4f3fd4f3" providerId="ADAL" clId="{C57F88FE-121F-4ABF-BB18-9DD8B23B5119}" dt="2019-09-12T08:19:07.523" v="45" actId="1076"/>
          <ac:spMkLst>
            <pc:docMk/>
            <pc:sldMk cId="2696717296" sldId="285"/>
            <ac:spMk id="17" creationId="{260F682E-E30A-4F14-842B-3F5A1E73153D}"/>
          </ac:spMkLst>
        </pc:spChg>
        <pc:spChg chg="add del mod">
          <ac:chgData name="William Grey" userId="37b73424-c081-4fc2-b1af-363f4f3fd4f3" providerId="ADAL" clId="{C57F88FE-121F-4ABF-BB18-9DD8B23B5119}" dt="2019-09-12T08:19:37.708" v="69" actId="20577"/>
          <ac:spMkLst>
            <pc:docMk/>
            <pc:sldMk cId="2696717296" sldId="285"/>
            <ac:spMk id="18" creationId="{7DFBBC6E-2A94-476E-9AD5-EEE78B7DFD34}"/>
          </ac:spMkLst>
        </pc:spChg>
        <pc:grpChg chg="mod">
          <ac:chgData name="William Grey" userId="37b73424-c081-4fc2-b1af-363f4f3fd4f3" providerId="ADAL" clId="{C57F88FE-121F-4ABF-BB18-9DD8B23B5119}" dt="2019-09-12T08:20:02.293" v="75" actId="14100"/>
          <ac:grpSpMkLst>
            <pc:docMk/>
            <pc:sldMk cId="2696717296" sldId="285"/>
            <ac:grpSpMk id="5" creationId="{43939A67-6E8E-45DF-B7B2-984F552FB368}"/>
          </ac:grpSpMkLst>
        </pc:grpChg>
        <pc:grpChg chg="mod">
          <ac:chgData name="William Grey" userId="37b73424-c081-4fc2-b1af-363f4f3fd4f3" providerId="ADAL" clId="{C57F88FE-121F-4ABF-BB18-9DD8B23B5119}" dt="2019-09-12T08:19:22.592" v="48" actId="1076"/>
          <ac:grpSpMkLst>
            <pc:docMk/>
            <pc:sldMk cId="2696717296" sldId="285"/>
            <ac:grpSpMk id="8" creationId="{558A65AD-9AF6-4076-BF4B-DCCAB2AFF75F}"/>
          </ac:grpSpMkLst>
        </pc:grpChg>
      </pc:sldChg>
      <pc:sldChg chg="modSp">
        <pc:chgData name="William Grey" userId="37b73424-c081-4fc2-b1af-363f4f3fd4f3" providerId="ADAL" clId="{C57F88FE-121F-4ABF-BB18-9DD8B23B5119}" dt="2019-09-12T10:57:18.981" v="89" actId="20577"/>
        <pc:sldMkLst>
          <pc:docMk/>
          <pc:sldMk cId="2700742016" sldId="287"/>
        </pc:sldMkLst>
        <pc:spChg chg="mod">
          <ac:chgData name="William Grey" userId="37b73424-c081-4fc2-b1af-363f4f3fd4f3" providerId="ADAL" clId="{C57F88FE-121F-4ABF-BB18-9DD8B23B5119}" dt="2019-09-12T10:57:18.981" v="89" actId="20577"/>
          <ac:spMkLst>
            <pc:docMk/>
            <pc:sldMk cId="2700742016" sldId="287"/>
            <ac:spMk id="3" creationId="{C489CAAB-4E71-46D4-938B-D469247B751C}"/>
          </ac:spMkLst>
        </pc:spChg>
      </pc:sldChg>
      <pc:sldChg chg="modSp">
        <pc:chgData name="William Grey" userId="37b73424-c081-4fc2-b1af-363f4f3fd4f3" providerId="ADAL" clId="{C57F88FE-121F-4ABF-BB18-9DD8B23B5119}" dt="2019-09-12T10:59:32.347" v="115" actId="20577"/>
        <pc:sldMkLst>
          <pc:docMk/>
          <pc:sldMk cId="2028013181" sldId="288"/>
        </pc:sldMkLst>
        <pc:spChg chg="mod">
          <ac:chgData name="William Grey" userId="37b73424-c081-4fc2-b1af-363f4f3fd4f3" providerId="ADAL" clId="{C57F88FE-121F-4ABF-BB18-9DD8B23B5119}" dt="2019-09-12T10:59:32.347" v="115" actId="20577"/>
          <ac:spMkLst>
            <pc:docMk/>
            <pc:sldMk cId="2028013181" sldId="288"/>
            <ac:spMk id="3" creationId="{ADDCF52A-8653-4C48-8773-BA086177C7AA}"/>
          </ac:spMkLst>
        </pc:spChg>
      </pc:sldChg>
      <pc:sldChg chg="modSp">
        <pc:chgData name="William Grey" userId="37b73424-c081-4fc2-b1af-363f4f3fd4f3" providerId="ADAL" clId="{C57F88FE-121F-4ABF-BB18-9DD8B23B5119}" dt="2019-09-12T08:05:55.628" v="43" actId="5793"/>
        <pc:sldMkLst>
          <pc:docMk/>
          <pc:sldMk cId="3675047259" sldId="289"/>
        </pc:sldMkLst>
        <pc:spChg chg="mod">
          <ac:chgData name="William Grey" userId="37b73424-c081-4fc2-b1af-363f4f3fd4f3" providerId="ADAL" clId="{C57F88FE-121F-4ABF-BB18-9DD8B23B5119}" dt="2019-09-12T08:05:55.628" v="43" actId="5793"/>
          <ac:spMkLst>
            <pc:docMk/>
            <pc:sldMk cId="3675047259" sldId="289"/>
            <ac:spMk id="3" creationId="{ADDCF52A-8653-4C48-8773-BA086177C7AA}"/>
          </ac:spMkLst>
        </pc:spChg>
      </pc:sldChg>
      <pc:sldChg chg="ord">
        <pc:chgData name="William Grey" userId="37b73424-c081-4fc2-b1af-363f4f3fd4f3" providerId="ADAL" clId="{C57F88FE-121F-4ABF-BB18-9DD8B23B5119}" dt="2019-09-12T10:50:00.249" v="76"/>
        <pc:sldMkLst>
          <pc:docMk/>
          <pc:sldMk cId="2977500058" sldId="291"/>
        </pc:sldMkLst>
      </pc:sldChg>
    </pc:docChg>
  </pc:docChgLst>
  <pc:docChgLst>
    <pc:chgData name="William Grey" userId="37b73424-c081-4fc2-b1af-363f4f3fd4f3" providerId="ADAL" clId="{31D21B37-4D02-4D07-90D4-4C945E484820}"/>
    <pc:docChg chg="custSel addSld delSld modSld">
      <pc:chgData name="William Grey" userId="37b73424-c081-4fc2-b1af-363f4f3fd4f3" providerId="ADAL" clId="{31D21B37-4D02-4D07-90D4-4C945E484820}" dt="2019-03-18T09:30:31.460" v="224" actId="2696"/>
      <pc:docMkLst>
        <pc:docMk/>
      </pc:docMkLst>
      <pc:sldChg chg="modSp">
        <pc:chgData name="William Grey" userId="37b73424-c081-4fc2-b1af-363f4f3fd4f3" providerId="ADAL" clId="{31D21B37-4D02-4D07-90D4-4C945E484820}" dt="2019-03-18T09:23:14.384" v="78" actId="20577"/>
        <pc:sldMkLst>
          <pc:docMk/>
          <pc:sldMk cId="2700742016" sldId="287"/>
        </pc:sldMkLst>
        <pc:spChg chg="mod">
          <ac:chgData name="William Grey" userId="37b73424-c081-4fc2-b1af-363f4f3fd4f3" providerId="ADAL" clId="{31D21B37-4D02-4D07-90D4-4C945E484820}" dt="2019-03-18T09:23:14.384" v="78" actId="20577"/>
          <ac:spMkLst>
            <pc:docMk/>
            <pc:sldMk cId="2700742016" sldId="287"/>
            <ac:spMk id="3" creationId="{C489CAAB-4E71-46D4-938B-D469247B751C}"/>
          </ac:spMkLst>
        </pc:spChg>
      </pc:sldChg>
      <pc:sldChg chg="del">
        <pc:chgData name="William Grey" userId="37b73424-c081-4fc2-b1af-363f4f3fd4f3" providerId="ADAL" clId="{31D21B37-4D02-4D07-90D4-4C945E484820}" dt="2019-03-18T09:30:31.460" v="224" actId="2696"/>
        <pc:sldMkLst>
          <pc:docMk/>
          <pc:sldMk cId="4015964036" sldId="298"/>
        </pc:sldMkLst>
      </pc:sldChg>
      <pc:sldChg chg="del">
        <pc:chgData name="William Grey" userId="37b73424-c081-4fc2-b1af-363f4f3fd4f3" providerId="ADAL" clId="{31D21B37-4D02-4D07-90D4-4C945E484820}" dt="2019-03-18T09:30:25.493" v="223" actId="2696"/>
        <pc:sldMkLst>
          <pc:docMk/>
          <pc:sldMk cId="382910221" sldId="300"/>
        </pc:sldMkLst>
      </pc:sldChg>
      <pc:sldChg chg="del">
        <pc:chgData name="William Grey" userId="37b73424-c081-4fc2-b1af-363f4f3fd4f3" providerId="ADAL" clId="{31D21B37-4D02-4D07-90D4-4C945E484820}" dt="2019-03-18T09:30:24.899" v="222" actId="2696"/>
        <pc:sldMkLst>
          <pc:docMk/>
          <pc:sldMk cId="250445218" sldId="301"/>
        </pc:sldMkLst>
      </pc:sldChg>
      <pc:sldChg chg="del">
        <pc:chgData name="William Grey" userId="37b73424-c081-4fc2-b1af-363f4f3fd4f3" providerId="ADAL" clId="{31D21B37-4D02-4D07-90D4-4C945E484820}" dt="2019-03-18T09:30:24.618" v="221" actId="2696"/>
        <pc:sldMkLst>
          <pc:docMk/>
          <pc:sldMk cId="984771177" sldId="302"/>
        </pc:sldMkLst>
      </pc:sldChg>
      <pc:sldChg chg="del">
        <pc:chgData name="William Grey" userId="37b73424-c081-4fc2-b1af-363f4f3fd4f3" providerId="ADAL" clId="{31D21B37-4D02-4D07-90D4-4C945E484820}" dt="2019-03-18T09:30:24.353" v="220" actId="2696"/>
        <pc:sldMkLst>
          <pc:docMk/>
          <pc:sldMk cId="3889417775" sldId="303"/>
        </pc:sldMkLst>
      </pc:sldChg>
      <pc:sldChg chg="del">
        <pc:chgData name="William Grey" userId="37b73424-c081-4fc2-b1af-363f4f3fd4f3" providerId="ADAL" clId="{31D21B37-4D02-4D07-90D4-4C945E484820}" dt="2019-03-18T09:30:24.025" v="219" actId="2696"/>
        <pc:sldMkLst>
          <pc:docMk/>
          <pc:sldMk cId="3352042657" sldId="304"/>
        </pc:sldMkLst>
      </pc:sldChg>
      <pc:sldChg chg="del">
        <pc:chgData name="William Grey" userId="37b73424-c081-4fc2-b1af-363f4f3fd4f3" providerId="ADAL" clId="{31D21B37-4D02-4D07-90D4-4C945E484820}" dt="2019-03-18T09:30:23.650" v="218" actId="2696"/>
        <pc:sldMkLst>
          <pc:docMk/>
          <pc:sldMk cId="2858960536" sldId="305"/>
        </pc:sldMkLst>
      </pc:sldChg>
      <pc:sldChg chg="del">
        <pc:chgData name="William Grey" userId="37b73424-c081-4fc2-b1af-363f4f3fd4f3" providerId="ADAL" clId="{31D21B37-4D02-4D07-90D4-4C945E484820}" dt="2019-03-18T09:30:23.259" v="217" actId="2696"/>
        <pc:sldMkLst>
          <pc:docMk/>
          <pc:sldMk cId="1644316458" sldId="306"/>
        </pc:sldMkLst>
      </pc:sldChg>
      <pc:sldChg chg="del">
        <pc:chgData name="William Grey" userId="37b73424-c081-4fc2-b1af-363f4f3fd4f3" providerId="ADAL" clId="{31D21B37-4D02-4D07-90D4-4C945E484820}" dt="2019-03-18T09:30:22.884" v="216" actId="2696"/>
        <pc:sldMkLst>
          <pc:docMk/>
          <pc:sldMk cId="2217518542" sldId="307"/>
        </pc:sldMkLst>
      </pc:sldChg>
      <pc:sldChg chg="modSp add">
        <pc:chgData name="William Grey" userId="37b73424-c081-4fc2-b1af-363f4f3fd4f3" providerId="ADAL" clId="{31D21B37-4D02-4D07-90D4-4C945E484820}" dt="2019-03-18T09:28:46.719" v="215" actId="5793"/>
        <pc:sldMkLst>
          <pc:docMk/>
          <pc:sldMk cId="3845283534" sldId="308"/>
        </pc:sldMkLst>
        <pc:spChg chg="mod">
          <ac:chgData name="William Grey" userId="37b73424-c081-4fc2-b1af-363f4f3fd4f3" providerId="ADAL" clId="{31D21B37-4D02-4D07-90D4-4C945E484820}" dt="2019-03-18T09:27:52.563" v="95" actId="20577"/>
          <ac:spMkLst>
            <pc:docMk/>
            <pc:sldMk cId="3845283534" sldId="308"/>
            <ac:spMk id="2" creationId="{B48E1A32-B097-483D-9E6B-F54D1419F255}"/>
          </ac:spMkLst>
        </pc:spChg>
        <pc:spChg chg="mod">
          <ac:chgData name="William Grey" userId="37b73424-c081-4fc2-b1af-363f4f3fd4f3" providerId="ADAL" clId="{31D21B37-4D02-4D07-90D4-4C945E484820}" dt="2019-03-18T09:28:46.719" v="215" actId="5793"/>
          <ac:spMkLst>
            <pc:docMk/>
            <pc:sldMk cId="3845283534" sldId="308"/>
            <ac:spMk id="3" creationId="{83E1A256-4A7F-4046-873A-367B8F5DEDE9}"/>
          </ac:spMkLst>
        </pc:spChg>
      </pc:sldChg>
    </pc:docChg>
  </pc:docChgLst>
  <pc:docChgLst>
    <pc:chgData name="William Grey" userId="37b73424-c081-4fc2-b1af-363f4f3fd4f3" providerId="ADAL" clId="{18074EFD-8067-48C9-BDCC-9D96A7B8477A}"/>
    <pc:docChg chg="modSld">
      <pc:chgData name="William Grey" userId="37b73424-c081-4fc2-b1af-363f4f3fd4f3" providerId="ADAL" clId="{18074EFD-8067-48C9-BDCC-9D96A7B8477A}" dt="2020-01-22T20:19:34.487" v="5" actId="12"/>
      <pc:docMkLst>
        <pc:docMk/>
      </pc:docMkLst>
      <pc:sldChg chg="modSp">
        <pc:chgData name="William Grey" userId="37b73424-c081-4fc2-b1af-363f4f3fd4f3" providerId="ADAL" clId="{18074EFD-8067-48C9-BDCC-9D96A7B8477A}" dt="2020-01-22T20:19:34.487" v="5" actId="12"/>
        <pc:sldMkLst>
          <pc:docMk/>
          <pc:sldMk cId="3620174472" sldId="282"/>
        </pc:sldMkLst>
        <pc:spChg chg="mod">
          <ac:chgData name="William Grey" userId="37b73424-c081-4fc2-b1af-363f4f3fd4f3" providerId="ADAL" clId="{18074EFD-8067-48C9-BDCC-9D96A7B8477A}" dt="2020-01-22T20:19:34.487" v="5" actId="12"/>
          <ac:spMkLst>
            <pc:docMk/>
            <pc:sldMk cId="3620174472" sldId="282"/>
            <ac:spMk id="3" creationId="{ADDCF52A-8653-4C48-8773-BA086177C7AA}"/>
          </ac:spMkLst>
        </pc:spChg>
      </pc:sldChg>
      <pc:sldChg chg="modSp">
        <pc:chgData name="William Grey" userId="37b73424-c081-4fc2-b1af-363f4f3fd4f3" providerId="ADAL" clId="{18074EFD-8067-48C9-BDCC-9D96A7B8477A}" dt="2020-01-22T20:16:02.386" v="4" actId="1076"/>
        <pc:sldMkLst>
          <pc:docMk/>
          <pc:sldMk cId="1508864209" sldId="311"/>
        </pc:sldMkLst>
        <pc:graphicFrameChg chg="mod">
          <ac:chgData name="William Grey" userId="37b73424-c081-4fc2-b1af-363f4f3fd4f3" providerId="ADAL" clId="{18074EFD-8067-48C9-BDCC-9D96A7B8477A}" dt="2020-01-22T20:16:02.386" v="4" actId="1076"/>
          <ac:graphicFrameMkLst>
            <pc:docMk/>
            <pc:sldMk cId="1508864209" sldId="311"/>
            <ac:graphicFrameMk id="4" creationId="{62C84990-BB0B-478B-99CB-3C882C2DC346}"/>
          </ac:graphicFrameMkLst>
        </pc:graphicFrameChg>
      </pc:sldChg>
    </pc:docChg>
  </pc:docChgLst>
  <pc:docChgLst>
    <pc:chgData name="William Grey" userId="37b73424-c081-4fc2-b1af-363f4f3fd4f3" providerId="ADAL" clId="{90FA620A-620E-4C1A-8A3C-0FFF2C758F23}"/>
    <pc:docChg chg="undo custSel addSld modSld">
      <pc:chgData name="William Grey" userId="37b73424-c081-4fc2-b1af-363f4f3fd4f3" providerId="ADAL" clId="{90FA620A-620E-4C1A-8A3C-0FFF2C758F23}" dt="2021-10-05T21:41:17.086" v="522" actId="20577"/>
      <pc:docMkLst>
        <pc:docMk/>
      </pc:docMkLst>
      <pc:sldChg chg="modSp mod">
        <pc:chgData name="William Grey" userId="37b73424-c081-4fc2-b1af-363f4f3fd4f3" providerId="ADAL" clId="{90FA620A-620E-4C1A-8A3C-0FFF2C758F23}" dt="2021-09-30T10:31:26.265" v="3" actId="5793"/>
        <pc:sldMkLst>
          <pc:docMk/>
          <pc:sldMk cId="3620174472" sldId="282"/>
        </pc:sldMkLst>
        <pc:spChg chg="mod">
          <ac:chgData name="William Grey" userId="37b73424-c081-4fc2-b1af-363f4f3fd4f3" providerId="ADAL" clId="{90FA620A-620E-4C1A-8A3C-0FFF2C758F23}" dt="2021-09-30T10:31:26.265" v="3" actId="5793"/>
          <ac:spMkLst>
            <pc:docMk/>
            <pc:sldMk cId="3620174472" sldId="282"/>
            <ac:spMk id="3" creationId="{ADDCF52A-8653-4C48-8773-BA086177C7AA}"/>
          </ac:spMkLst>
        </pc:spChg>
      </pc:sldChg>
      <pc:sldChg chg="modSp mod">
        <pc:chgData name="William Grey" userId="37b73424-c081-4fc2-b1af-363f4f3fd4f3" providerId="ADAL" clId="{90FA620A-620E-4C1A-8A3C-0FFF2C758F23}" dt="2021-09-30T10:42:10.860" v="176" actId="12"/>
        <pc:sldMkLst>
          <pc:docMk/>
          <pc:sldMk cId="1326602366" sldId="286"/>
        </pc:sldMkLst>
        <pc:spChg chg="mod">
          <ac:chgData name="William Grey" userId="37b73424-c081-4fc2-b1af-363f4f3fd4f3" providerId="ADAL" clId="{90FA620A-620E-4C1A-8A3C-0FFF2C758F23}" dt="2021-09-30T10:42:10.860" v="176" actId="12"/>
          <ac:spMkLst>
            <pc:docMk/>
            <pc:sldMk cId="1326602366" sldId="286"/>
            <ac:spMk id="3" creationId="{1233A87C-A38E-45A7-AB57-F190B4F7B2AB}"/>
          </ac:spMkLst>
        </pc:spChg>
      </pc:sldChg>
      <pc:sldChg chg="modSp mod">
        <pc:chgData name="William Grey" userId="37b73424-c081-4fc2-b1af-363f4f3fd4f3" providerId="ADAL" clId="{90FA620A-620E-4C1A-8A3C-0FFF2C758F23}" dt="2021-10-05T21:41:17.086" v="522" actId="20577"/>
        <pc:sldMkLst>
          <pc:docMk/>
          <pc:sldMk cId="2700742016" sldId="287"/>
        </pc:sldMkLst>
        <pc:spChg chg="mod">
          <ac:chgData name="William Grey" userId="37b73424-c081-4fc2-b1af-363f4f3fd4f3" providerId="ADAL" clId="{90FA620A-620E-4C1A-8A3C-0FFF2C758F23}" dt="2021-10-05T21:41:17.086" v="522" actId="20577"/>
          <ac:spMkLst>
            <pc:docMk/>
            <pc:sldMk cId="2700742016" sldId="287"/>
            <ac:spMk id="3" creationId="{C489CAAB-4E71-46D4-938B-D469247B751C}"/>
          </ac:spMkLst>
        </pc:spChg>
      </pc:sldChg>
      <pc:sldChg chg="modSp mod">
        <pc:chgData name="William Grey" userId="37b73424-c081-4fc2-b1af-363f4f3fd4f3" providerId="ADAL" clId="{90FA620A-620E-4C1A-8A3C-0FFF2C758F23}" dt="2021-09-30T10:31:39.834" v="4" actId="12"/>
        <pc:sldMkLst>
          <pc:docMk/>
          <pc:sldMk cId="2028013181" sldId="288"/>
        </pc:sldMkLst>
        <pc:spChg chg="mod">
          <ac:chgData name="William Grey" userId="37b73424-c081-4fc2-b1af-363f4f3fd4f3" providerId="ADAL" clId="{90FA620A-620E-4C1A-8A3C-0FFF2C758F23}" dt="2021-09-30T10:31:39.834" v="4" actId="12"/>
          <ac:spMkLst>
            <pc:docMk/>
            <pc:sldMk cId="2028013181" sldId="288"/>
            <ac:spMk id="3" creationId="{ADDCF52A-8653-4C48-8773-BA086177C7AA}"/>
          </ac:spMkLst>
        </pc:spChg>
      </pc:sldChg>
      <pc:sldChg chg="modSp mod">
        <pc:chgData name="William Grey" userId="37b73424-c081-4fc2-b1af-363f4f3fd4f3" providerId="ADAL" clId="{90FA620A-620E-4C1A-8A3C-0FFF2C758F23}" dt="2021-09-30T10:31:48.626" v="5" actId="12"/>
        <pc:sldMkLst>
          <pc:docMk/>
          <pc:sldMk cId="3675047259" sldId="289"/>
        </pc:sldMkLst>
        <pc:spChg chg="mod">
          <ac:chgData name="William Grey" userId="37b73424-c081-4fc2-b1af-363f4f3fd4f3" providerId="ADAL" clId="{90FA620A-620E-4C1A-8A3C-0FFF2C758F23}" dt="2021-09-30T10:31:48.626" v="5" actId="12"/>
          <ac:spMkLst>
            <pc:docMk/>
            <pc:sldMk cId="3675047259" sldId="289"/>
            <ac:spMk id="3" creationId="{ADDCF52A-8653-4C48-8773-BA086177C7AA}"/>
          </ac:spMkLst>
        </pc:spChg>
      </pc:sldChg>
      <pc:sldChg chg="modSp">
        <pc:chgData name="William Grey" userId="37b73424-c081-4fc2-b1af-363f4f3fd4f3" providerId="ADAL" clId="{90FA620A-620E-4C1A-8A3C-0FFF2C758F23}" dt="2021-09-30T10:32:18.997" v="16" actId="20577"/>
        <pc:sldMkLst>
          <pc:docMk/>
          <pc:sldMk cId="978195862" sldId="290"/>
        </pc:sldMkLst>
        <pc:spChg chg="mod">
          <ac:chgData name="William Grey" userId="37b73424-c081-4fc2-b1af-363f4f3fd4f3" providerId="ADAL" clId="{90FA620A-620E-4C1A-8A3C-0FFF2C758F23}" dt="2021-09-30T10:32:18.997" v="16" actId="20577"/>
          <ac:spMkLst>
            <pc:docMk/>
            <pc:sldMk cId="978195862" sldId="290"/>
            <ac:spMk id="3" creationId="{ADDCF52A-8653-4C48-8773-BA086177C7AA}"/>
          </ac:spMkLst>
        </pc:spChg>
      </pc:sldChg>
      <pc:sldChg chg="modSp mod">
        <pc:chgData name="William Grey" userId="37b73424-c081-4fc2-b1af-363f4f3fd4f3" providerId="ADAL" clId="{90FA620A-620E-4C1A-8A3C-0FFF2C758F23}" dt="2021-09-30T10:32:36.642" v="18" actId="1076"/>
        <pc:sldMkLst>
          <pc:docMk/>
          <pc:sldMk cId="2977500058" sldId="291"/>
        </pc:sldMkLst>
        <pc:graphicFrameChg chg="mod">
          <ac:chgData name="William Grey" userId="37b73424-c081-4fc2-b1af-363f4f3fd4f3" providerId="ADAL" clId="{90FA620A-620E-4C1A-8A3C-0FFF2C758F23}" dt="2021-09-30T10:32:36.642" v="18" actId="1076"/>
          <ac:graphicFrameMkLst>
            <pc:docMk/>
            <pc:sldMk cId="2977500058" sldId="291"/>
            <ac:graphicFrameMk id="4" creationId="{1F7685F6-017D-4474-AF78-DF40C8AFCCA7}"/>
          </ac:graphicFrameMkLst>
        </pc:graphicFrameChg>
      </pc:sldChg>
      <pc:sldChg chg="modSp mod">
        <pc:chgData name="William Grey" userId="37b73424-c081-4fc2-b1af-363f4f3fd4f3" providerId="ADAL" clId="{90FA620A-620E-4C1A-8A3C-0FFF2C758F23}" dt="2021-09-30T10:32:27.689" v="17" actId="1076"/>
        <pc:sldMkLst>
          <pc:docMk/>
          <pc:sldMk cId="2513810876" sldId="292"/>
        </pc:sldMkLst>
        <pc:spChg chg="mod">
          <ac:chgData name="William Grey" userId="37b73424-c081-4fc2-b1af-363f4f3fd4f3" providerId="ADAL" clId="{90FA620A-620E-4C1A-8A3C-0FFF2C758F23}" dt="2021-09-30T10:32:27.689" v="17" actId="1076"/>
          <ac:spMkLst>
            <pc:docMk/>
            <pc:sldMk cId="2513810876" sldId="292"/>
            <ac:spMk id="19" creationId="{76E64B7B-5A27-409E-B1D6-9A5E067F52C0}"/>
          </ac:spMkLst>
        </pc:spChg>
      </pc:sldChg>
      <pc:sldChg chg="modSp mod">
        <pc:chgData name="William Grey" userId="37b73424-c081-4fc2-b1af-363f4f3fd4f3" providerId="ADAL" clId="{90FA620A-620E-4C1A-8A3C-0FFF2C758F23}" dt="2021-09-30T10:32:40.557" v="19" actId="1076"/>
        <pc:sldMkLst>
          <pc:docMk/>
          <pc:sldMk cId="1531841208" sldId="296"/>
        </pc:sldMkLst>
        <pc:graphicFrameChg chg="mod">
          <ac:chgData name="William Grey" userId="37b73424-c081-4fc2-b1af-363f4f3fd4f3" providerId="ADAL" clId="{90FA620A-620E-4C1A-8A3C-0FFF2C758F23}" dt="2021-09-30T10:32:40.557" v="19" actId="1076"/>
          <ac:graphicFrameMkLst>
            <pc:docMk/>
            <pc:sldMk cId="1531841208" sldId="296"/>
            <ac:graphicFrameMk id="4" creationId="{1F7685F6-017D-4474-AF78-DF40C8AFCCA7}"/>
          </ac:graphicFrameMkLst>
        </pc:graphicFrameChg>
      </pc:sldChg>
      <pc:sldChg chg="modSp mod">
        <pc:chgData name="William Grey" userId="37b73424-c081-4fc2-b1af-363f4f3fd4f3" providerId="ADAL" clId="{90FA620A-620E-4C1A-8A3C-0FFF2C758F23}" dt="2021-09-30T10:32:53.291" v="20" actId="12"/>
        <pc:sldMkLst>
          <pc:docMk/>
          <pc:sldMk cId="3228552865" sldId="297"/>
        </pc:sldMkLst>
        <pc:spChg chg="mod">
          <ac:chgData name="William Grey" userId="37b73424-c081-4fc2-b1af-363f4f3fd4f3" providerId="ADAL" clId="{90FA620A-620E-4C1A-8A3C-0FFF2C758F23}" dt="2021-09-30T10:32:53.291" v="20" actId="12"/>
          <ac:spMkLst>
            <pc:docMk/>
            <pc:sldMk cId="3228552865" sldId="297"/>
            <ac:spMk id="3" creationId="{0138124A-A0FF-41D1-9D69-8C6D4119AB98}"/>
          </ac:spMkLst>
        </pc:spChg>
      </pc:sldChg>
      <pc:sldChg chg="modSp mod">
        <pc:chgData name="William Grey" userId="37b73424-c081-4fc2-b1af-363f4f3fd4f3" providerId="ADAL" clId="{90FA620A-620E-4C1A-8A3C-0FFF2C758F23}" dt="2021-09-30T19:31:56.306" v="450" actId="11"/>
        <pc:sldMkLst>
          <pc:docMk/>
          <pc:sldMk cId="3112944738" sldId="309"/>
        </pc:sldMkLst>
        <pc:spChg chg="mod">
          <ac:chgData name="William Grey" userId="37b73424-c081-4fc2-b1af-363f4f3fd4f3" providerId="ADAL" clId="{90FA620A-620E-4C1A-8A3C-0FFF2C758F23}" dt="2021-09-30T19:30:06.905" v="232" actId="20577"/>
          <ac:spMkLst>
            <pc:docMk/>
            <pc:sldMk cId="3112944738" sldId="309"/>
            <ac:spMk id="2" creationId="{5E4BA72A-503A-404D-A798-10730AB081AE}"/>
          </ac:spMkLst>
        </pc:spChg>
        <pc:spChg chg="mod">
          <ac:chgData name="William Grey" userId="37b73424-c081-4fc2-b1af-363f4f3fd4f3" providerId="ADAL" clId="{90FA620A-620E-4C1A-8A3C-0FFF2C758F23}" dt="2021-09-30T19:31:56.306" v="450" actId="11"/>
          <ac:spMkLst>
            <pc:docMk/>
            <pc:sldMk cId="3112944738" sldId="309"/>
            <ac:spMk id="3" creationId="{735335D1-FF5E-436B-976D-BC96E5FEE492}"/>
          </ac:spMkLst>
        </pc:spChg>
      </pc:sldChg>
      <pc:sldChg chg="addSp delSp modSp new mod">
        <pc:chgData name="William Grey" userId="37b73424-c081-4fc2-b1af-363f4f3fd4f3" providerId="ADAL" clId="{90FA620A-620E-4C1A-8A3C-0FFF2C758F23}" dt="2021-09-30T11:08:07.336" v="217" actId="20577"/>
        <pc:sldMkLst>
          <pc:docMk/>
          <pc:sldMk cId="3662410444" sldId="312"/>
        </pc:sldMkLst>
        <pc:spChg chg="mod">
          <ac:chgData name="William Grey" userId="37b73424-c081-4fc2-b1af-363f4f3fd4f3" providerId="ADAL" clId="{90FA620A-620E-4C1A-8A3C-0FFF2C758F23}" dt="2021-09-30T11:08:07.336" v="217" actId="20577"/>
          <ac:spMkLst>
            <pc:docMk/>
            <pc:sldMk cId="3662410444" sldId="312"/>
            <ac:spMk id="2" creationId="{D03BF507-B448-4370-A5A4-51506BE30325}"/>
          </ac:spMkLst>
        </pc:spChg>
        <pc:spChg chg="del mod">
          <ac:chgData name="William Grey" userId="37b73424-c081-4fc2-b1af-363f4f3fd4f3" providerId="ADAL" clId="{90FA620A-620E-4C1A-8A3C-0FFF2C758F23}" dt="2021-09-30T10:40:28.545" v="94" actId="478"/>
          <ac:spMkLst>
            <pc:docMk/>
            <pc:sldMk cId="3662410444" sldId="312"/>
            <ac:spMk id="3" creationId="{B7E2CDA5-3F8D-4072-9532-AC44761AA2F9}"/>
          </ac:spMkLst>
        </pc:spChg>
        <pc:spChg chg="add del mod">
          <ac:chgData name="William Grey" userId="37b73424-c081-4fc2-b1af-363f4f3fd4f3" providerId="ADAL" clId="{90FA620A-620E-4C1A-8A3C-0FFF2C758F23}" dt="2021-09-30T10:40:33.981" v="95" actId="3680"/>
          <ac:spMkLst>
            <pc:docMk/>
            <pc:sldMk cId="3662410444" sldId="312"/>
            <ac:spMk id="5" creationId="{EE7AE0F1-E57C-4097-9C43-799F44E8D56C}"/>
          </ac:spMkLst>
        </pc:spChg>
        <pc:graphicFrameChg chg="add mod ord modGraphic">
          <ac:chgData name="William Grey" userId="37b73424-c081-4fc2-b1af-363f4f3fd4f3" providerId="ADAL" clId="{90FA620A-620E-4C1A-8A3C-0FFF2C758F23}" dt="2021-09-30T10:41:30.186" v="174" actId="20577"/>
          <ac:graphicFrameMkLst>
            <pc:docMk/>
            <pc:sldMk cId="3662410444" sldId="312"/>
            <ac:graphicFrameMk id="6" creationId="{12AFB9D0-01D9-459A-8B8F-68A3207519A7}"/>
          </ac:graphicFrameMkLst>
        </pc:graphicFrameChg>
      </pc:sldChg>
      <pc:sldChg chg="modSp add mod">
        <pc:chgData name="William Grey" userId="37b73424-c081-4fc2-b1af-363f4f3fd4f3" providerId="ADAL" clId="{90FA620A-620E-4C1A-8A3C-0FFF2C758F23}" dt="2021-09-30T19:33:11.223" v="500" actId="20577"/>
        <pc:sldMkLst>
          <pc:docMk/>
          <pc:sldMk cId="1752047008" sldId="316"/>
        </pc:sldMkLst>
        <pc:spChg chg="mod">
          <ac:chgData name="William Grey" userId="37b73424-c081-4fc2-b1af-363f4f3fd4f3" providerId="ADAL" clId="{90FA620A-620E-4C1A-8A3C-0FFF2C758F23}" dt="2021-09-30T19:32:51.506" v="492" actId="20577"/>
          <ac:spMkLst>
            <pc:docMk/>
            <pc:sldMk cId="1752047008" sldId="316"/>
            <ac:spMk id="2" creationId="{5E4BA72A-503A-404D-A798-10730AB081AE}"/>
          </ac:spMkLst>
        </pc:spChg>
        <pc:spChg chg="mod">
          <ac:chgData name="William Grey" userId="37b73424-c081-4fc2-b1af-363f4f3fd4f3" providerId="ADAL" clId="{90FA620A-620E-4C1A-8A3C-0FFF2C758F23}" dt="2021-09-30T19:33:11.223" v="500" actId="20577"/>
          <ac:spMkLst>
            <pc:docMk/>
            <pc:sldMk cId="1752047008" sldId="316"/>
            <ac:spMk id="3" creationId="{735335D1-FF5E-436B-976D-BC96E5FEE49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9822AEDE-3FFE-428E-8AD7-B03C8D432A1A}"/>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6168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43678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295585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150"/>
          </a:xfrm>
        </p:spPr>
        <p:txBody>
          <a:bodyPr>
            <a:noAutofit/>
          </a:bodyPr>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694509" y="1055689"/>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68AC910C-B85F-4D04-840C-2F8596206FAC}"/>
              </a:ext>
            </a:extLst>
          </p:cNvPr>
          <p:cNvSpPr/>
          <p:nvPr userDrawn="1"/>
        </p:nvSpPr>
        <p:spPr>
          <a:xfrm>
            <a:off x="0" y="681037"/>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7080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5637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err="1"/>
              <a:t>Clickto</a:t>
            </a:r>
            <a:r>
              <a:rPr lang="en-US"/>
              <a:t>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26263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83794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24123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45428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51334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791572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0B75D52F-5CCB-13B2-739E-67E68DCC387D}"/>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7DC39B7-7CE6-1930-D6F9-2C60C324F375}"/>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3FDFE810-3352-B796-03EB-DF29B6633E41}"/>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999B0C88-F363-9F14-E3FD-D9C64DD25AB8}"/>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515360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GB"/>
            </a:br>
            <a:r>
              <a:rPr lang="en-GB"/>
              <a:t>Numbers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22047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BF5-2FB1-47EF-B993-F4BDA392B897}"/>
              </a:ext>
            </a:extLst>
          </p:cNvPr>
          <p:cNvSpPr>
            <a:spLocks noGrp="1"/>
          </p:cNvSpPr>
          <p:nvPr>
            <p:ph type="title"/>
          </p:nvPr>
        </p:nvSpPr>
        <p:spPr/>
        <p:txBody>
          <a:bodyPr/>
          <a:lstStyle/>
          <a:p>
            <a:r>
              <a:rPr lang="en-GB"/>
              <a:t>Rational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DCF52A-8653-4C48-8773-BA086177C7AA}"/>
                  </a:ext>
                </a:extLst>
              </p:cNvPr>
              <p:cNvSpPr>
                <a:spLocks noGrp="1"/>
              </p:cNvSpPr>
              <p:nvPr>
                <p:ph idx="1"/>
              </p:nvPr>
            </p:nvSpPr>
            <p:spPr/>
            <p:txBody>
              <a:bodyPr/>
              <a:lstStyle/>
              <a:p>
                <a:pPr>
                  <a:buFont typeface="Wingdings" panose="05000000000000000000" pitchFamily="2" charset="2"/>
                  <a:buChar char="ü"/>
                </a:pPr>
                <a:r>
                  <a:rPr lang="en-GB"/>
                  <a:t>We use </a:t>
                </a:r>
                <a:r>
                  <a:rPr lang="en-GB">
                    <a:latin typeface="Castellar" panose="020A0402060406010301" pitchFamily="18" charset="0"/>
                  </a:rPr>
                  <a:t>Q</a:t>
                </a:r>
                <a:r>
                  <a:rPr lang="en-GB"/>
                  <a:t> to denote mathematical notation for rational numbers</a:t>
                </a:r>
              </a:p>
              <a:p>
                <a:pPr>
                  <a:buFont typeface="Wingdings" panose="05000000000000000000" pitchFamily="2" charset="2"/>
                  <a:buChar char="ü"/>
                </a:pPr>
                <a:r>
                  <a:rPr lang="en-GB"/>
                  <a:t>Rational numbers are any number that can be represented by a fraction where the numerator and denominator are integers </a:t>
                </a:r>
                <a:r>
                  <a:rPr lang="en-GB" i="1"/>
                  <a:t>a</a:t>
                </a:r>
                <a:r>
                  <a:rPr lang="en-GB"/>
                  <a:t> and </a:t>
                </a:r>
                <a:r>
                  <a:rPr lang="en-GB" i="1"/>
                  <a:t>b</a:t>
                </a:r>
                <a:r>
                  <a:rPr lang="en-GB"/>
                  <a:t> </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𝑎</m:t>
                        </m:r>
                        <m:r>
                          <a:rPr lang="en-GB" i="1">
                            <a:latin typeface="Cambria Math" panose="02040503050406030204" pitchFamily="18" charset="0"/>
                          </a:rPr>
                          <m:t> </m:t>
                        </m:r>
                      </m:num>
                      <m:den>
                        <m:r>
                          <a:rPr lang="en-GB" b="0" i="1" smtClean="0">
                            <a:latin typeface="Cambria Math" panose="02040503050406030204" pitchFamily="18" charset="0"/>
                          </a:rPr>
                          <m:t>𝑏</m:t>
                        </m:r>
                      </m:den>
                    </m:f>
                  </m:oMath>
                </a14:m>
                <a:endParaRPr lang="en-GB"/>
              </a:p>
              <a:p>
                <a:pPr>
                  <a:buFont typeface="Wingdings" panose="05000000000000000000" pitchFamily="2" charset="2"/>
                  <a:buChar char="ü"/>
                </a:pPr>
                <a:r>
                  <a:rPr lang="en-GB"/>
                  <a:t>Rational numbers can be positive and negative and include integer values.</a:t>
                </a:r>
              </a:p>
              <a:p>
                <a:pPr>
                  <a:buFont typeface="Wingdings" panose="05000000000000000000" pitchFamily="2" charset="2"/>
                  <a:buChar char="ü"/>
                </a:pPr>
                <a:r>
                  <a:rPr lang="en-GB"/>
                  <a:t>A recurring number such as 0.3333… is a rational number because it can be represented by a fraction, in this case </a:t>
                </a:r>
                <a14:m>
                  <m:oMath xmlns:m="http://schemas.openxmlformats.org/officeDocument/2006/math">
                    <m:f>
                      <m:fPr>
                        <m:ctrlPr>
                          <a:rPr lang="en-GB" i="1">
                            <a:latin typeface="Cambria Math" panose="02040503050406030204" pitchFamily="18" charset="0"/>
                          </a:rPr>
                        </m:ctrlPr>
                      </m:fPr>
                      <m:num>
                        <m:r>
                          <a:rPr lang="en-GB" i="1">
                            <a:latin typeface="Cambria Math" panose="02040503050406030204" pitchFamily="18" charset="0"/>
                          </a:rPr>
                          <m:t>1 </m:t>
                        </m:r>
                      </m:num>
                      <m:den>
                        <m:r>
                          <a:rPr lang="en-GB" b="0" i="1" smtClean="0">
                            <a:latin typeface="Cambria Math" panose="02040503050406030204" pitchFamily="18" charset="0"/>
                          </a:rPr>
                          <m:t>3</m:t>
                        </m:r>
                      </m:den>
                    </m:f>
                  </m:oMath>
                </a14:m>
                <a:endParaRPr lang="en-GB"/>
              </a:p>
              <a:p>
                <a:pPr marL="0" indent="0">
                  <a:buNone/>
                </a:pPr>
                <a:endParaRPr lang="en-GB"/>
              </a:p>
            </p:txBody>
          </p:sp>
        </mc:Choice>
        <mc:Fallback xmlns="">
          <p:sp>
            <p:nvSpPr>
              <p:cNvPr id="3" name="Content Placeholder 2">
                <a:extLst>
                  <a:ext uri="{FF2B5EF4-FFF2-40B4-BE49-F238E27FC236}">
                    <a16:creationId xmlns:a16="http://schemas.microsoft.com/office/drawing/2014/main" id="{ADDCF52A-8653-4C48-8773-BA086177C7AA}"/>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367504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BF5-2FB1-47EF-B993-F4BDA392B897}"/>
              </a:ext>
            </a:extLst>
          </p:cNvPr>
          <p:cNvSpPr>
            <a:spLocks noGrp="1"/>
          </p:cNvSpPr>
          <p:nvPr>
            <p:ph type="title"/>
          </p:nvPr>
        </p:nvSpPr>
        <p:spPr/>
        <p:txBody>
          <a:bodyPr/>
          <a:lstStyle/>
          <a:p>
            <a:r>
              <a:rPr lang="en-GB"/>
              <a:t>Irrational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DCF52A-8653-4C48-8773-BA086177C7AA}"/>
                  </a:ext>
                </a:extLst>
              </p:cNvPr>
              <p:cNvSpPr>
                <a:spLocks noGrp="1"/>
              </p:cNvSpPr>
              <p:nvPr>
                <p:ph idx="1"/>
              </p:nvPr>
            </p:nvSpPr>
            <p:spPr/>
            <p:txBody>
              <a:bodyPr>
                <a:normAutofit/>
              </a:bodyPr>
              <a:lstStyle/>
              <a:p>
                <a:pPr>
                  <a:buFont typeface="Wingdings" panose="05000000000000000000" pitchFamily="2" charset="2"/>
                  <a:buChar char="ü"/>
                </a:pPr>
                <a:r>
                  <a:rPr lang="en-GB"/>
                  <a:t>Irrational numbers Infinite series of non repeating digits and:</a:t>
                </a:r>
              </a:p>
              <a:p>
                <a:pPr marL="0" indent="0">
                  <a:buNone/>
                </a:pPr>
                <a:r>
                  <a:rPr lang="en-GB"/>
                  <a:t>    Cannot be written as a quotient of integers (</a:t>
                </a:r>
                <a:r>
                  <a:rPr lang="en-GB" err="1"/>
                  <a:t>ie</a:t>
                </a:r>
                <a:r>
                  <a:rPr lang="en-GB"/>
                  <a:t> fractions)</a:t>
                </a:r>
              </a:p>
              <a:p>
                <a:pPr marL="0" indent="0">
                  <a:buNone/>
                </a:pPr>
                <a:r>
                  <a:rPr lang="en-GB"/>
                  <a:t>    Cannot be written as a terminating decimal or repeating decimal</a:t>
                </a:r>
              </a:p>
              <a:p>
                <a:pPr>
                  <a:buFont typeface="Wingdings" panose="05000000000000000000" pitchFamily="2" charset="2"/>
                  <a:buChar char="ü"/>
                </a:pPr>
                <a:endParaRPr lang="en-GB"/>
              </a:p>
              <a:p>
                <a:pPr>
                  <a:buFont typeface="Wingdings" panose="05000000000000000000" pitchFamily="2" charset="2"/>
                  <a:buChar char="ü"/>
                </a:pPr>
                <a:r>
                  <a:rPr lang="en-GB"/>
                  <a:t>These numbers cannot be represented exactly, although for most practical purposes the values used for these constants are sufficient when rounded.</a:t>
                </a:r>
              </a:p>
              <a:p>
                <a:pPr>
                  <a:buFont typeface="Wingdings" panose="05000000000000000000" pitchFamily="2" charset="2"/>
                  <a:buChar char="ü"/>
                </a:pPr>
                <a:endParaRPr lang="en-GB"/>
              </a:p>
              <a:p>
                <a:pPr>
                  <a:buFont typeface="Wingdings" panose="05000000000000000000" pitchFamily="2" charset="2"/>
                  <a:buChar char="ü"/>
                </a:pPr>
                <a:r>
                  <a:rPr lang="en-GB"/>
                  <a:t>Examples of irrational numbers: </a:t>
                </a:r>
                <a14:m>
                  <m:oMath xmlns:m="http://schemas.openxmlformats.org/officeDocument/2006/math">
                    <m:r>
                      <a:rPr lang="el-GR" i="1" dirty="0">
                        <a:latin typeface="Cambria Math" panose="02040503050406030204" pitchFamily="18" charset="0"/>
                      </a:rPr>
                      <m:t>𝜋</m:t>
                    </m:r>
                  </m:oMath>
                </a14:m>
                <a:r>
                  <a:rPr lang="en-GB"/>
                  <a:t>, </a:t>
                </a:r>
                <a14:m>
                  <m:oMath xmlns:m="http://schemas.openxmlformats.org/officeDocument/2006/math">
                    <m:r>
                      <a:rPr lang="en-GB" i="1" dirty="0">
                        <a:latin typeface="Cambria Math" panose="02040503050406030204" pitchFamily="18" charset="0"/>
                      </a:rPr>
                      <m:t>𝑒</m:t>
                    </m:r>
                  </m:oMath>
                </a14:m>
                <a:r>
                  <a:rPr lang="en-GB"/>
                  <a:t>, </a:t>
                </a:r>
                <a14:m>
                  <m:oMath xmlns:m="http://schemas.openxmlformats.org/officeDocument/2006/math">
                    <m:rad>
                      <m:radPr>
                        <m:degHide m:val="on"/>
                        <m:ctrlPr>
                          <a:rPr lang="en-GB" i="1">
                            <a:latin typeface="Cambria Math" panose="02040503050406030204" pitchFamily="18" charset="0"/>
                          </a:rPr>
                        </m:ctrlPr>
                      </m:radPr>
                      <m:deg/>
                      <m:e>
                        <m:r>
                          <a:rPr lang="en-GB" i="1">
                            <a:latin typeface="Cambria Math" panose="02040503050406030204" pitchFamily="18" charset="0"/>
                          </a:rPr>
                          <m:t>2</m:t>
                        </m:r>
                      </m:e>
                    </m:rad>
                  </m:oMath>
                </a14:m>
                <a:r>
                  <a:rPr lang="en-GB"/>
                  <a:t>, </a:t>
                </a:r>
                <a14:m>
                  <m:oMath xmlns:m="http://schemas.openxmlformats.org/officeDocument/2006/math">
                    <m:rad>
                      <m:radPr>
                        <m:degHide m:val="on"/>
                        <m:ctrlPr>
                          <a:rPr lang="en-GB" i="1">
                            <a:latin typeface="Cambria Math" panose="02040503050406030204" pitchFamily="18" charset="0"/>
                          </a:rPr>
                        </m:ctrlPr>
                      </m:radPr>
                      <m:deg/>
                      <m:e>
                        <m:r>
                          <a:rPr lang="en-GB" i="1">
                            <a:latin typeface="Cambria Math" panose="02040503050406030204" pitchFamily="18" charset="0"/>
                          </a:rPr>
                          <m:t>7,</m:t>
                        </m:r>
                      </m:e>
                    </m:rad>
                  </m:oMath>
                </a14:m>
                <a:r>
                  <a:rPr lang="en-GB"/>
                  <a:t> 0.271982…</a:t>
                </a:r>
              </a:p>
              <a:p>
                <a:endParaRPr lang="en-GB"/>
              </a:p>
            </p:txBody>
          </p:sp>
        </mc:Choice>
        <mc:Fallback xmlns="">
          <p:sp>
            <p:nvSpPr>
              <p:cNvPr id="3" name="Content Placeholder 2">
                <a:extLst>
                  <a:ext uri="{FF2B5EF4-FFF2-40B4-BE49-F238E27FC236}">
                    <a16:creationId xmlns:a16="http://schemas.microsoft.com/office/drawing/2014/main" id="{ADDCF52A-8653-4C48-8773-BA086177C7AA}"/>
                  </a:ext>
                </a:extLst>
              </p:cNvPr>
              <p:cNvSpPr>
                <a:spLocks noGrp="1" noRot="1" noChangeAspect="1" noMove="1" noResize="1" noEditPoints="1" noAdjustHandles="1" noChangeArrowheads="1" noChangeShapeType="1" noTextEdit="1"/>
              </p:cNvSpPr>
              <p:nvPr>
                <p:ph idx="1"/>
              </p:nvPr>
            </p:nvSpPr>
            <p:spPr>
              <a:blipFill>
                <a:blip r:embed="rId2"/>
                <a:stretch>
                  <a:fillRect l="-1043" t="-2241" b="-3922"/>
                </a:stretch>
              </a:blipFill>
            </p:spPr>
            <p:txBody>
              <a:bodyPr/>
              <a:lstStyle/>
              <a:p>
                <a:r>
                  <a:rPr lang="en-US">
                    <a:noFill/>
                  </a:rPr>
                  <a:t> </a:t>
                </a:r>
              </a:p>
            </p:txBody>
          </p:sp>
        </mc:Fallback>
      </mc:AlternateContent>
    </p:spTree>
    <p:extLst>
      <p:ext uri="{BB962C8B-B14F-4D97-AF65-F5344CB8AC3E}">
        <p14:creationId xmlns:p14="http://schemas.microsoft.com/office/powerpoint/2010/main" val="97819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BF5-2FB1-47EF-B993-F4BDA392B897}"/>
              </a:ext>
            </a:extLst>
          </p:cNvPr>
          <p:cNvSpPr>
            <a:spLocks noGrp="1"/>
          </p:cNvSpPr>
          <p:nvPr>
            <p:ph type="title"/>
          </p:nvPr>
        </p:nvSpPr>
        <p:spPr/>
        <p:txBody>
          <a:bodyPr/>
          <a:lstStyle/>
          <a:p>
            <a:r>
              <a:rPr lang="en-GB"/>
              <a:t>Real numbers</a:t>
            </a:r>
          </a:p>
        </p:txBody>
      </p:sp>
      <p:sp>
        <p:nvSpPr>
          <p:cNvPr id="3" name="Content Placeholder 2">
            <a:extLst>
              <a:ext uri="{FF2B5EF4-FFF2-40B4-BE49-F238E27FC236}">
                <a16:creationId xmlns:a16="http://schemas.microsoft.com/office/drawing/2014/main" id="{ADDCF52A-8653-4C48-8773-BA086177C7AA}"/>
              </a:ext>
            </a:extLst>
          </p:cNvPr>
          <p:cNvSpPr>
            <a:spLocks noGrp="1"/>
          </p:cNvSpPr>
          <p:nvPr>
            <p:ph idx="1"/>
          </p:nvPr>
        </p:nvSpPr>
        <p:spPr/>
        <p:txBody>
          <a:bodyPr/>
          <a:lstStyle/>
          <a:p>
            <a:pPr marL="0" indent="0">
              <a:buNone/>
            </a:pPr>
            <a:r>
              <a:rPr lang="en-GB"/>
              <a:t>The set of real numbers </a:t>
            </a:r>
            <a:r>
              <a:rPr lang="en-GB">
                <a:latin typeface="Castellar" panose="020A0402060406010301" pitchFamily="18" charset="0"/>
              </a:rPr>
              <a:t>R </a:t>
            </a:r>
            <a:r>
              <a:rPr lang="en-GB"/>
              <a:t>includes both rational and irrational numbers.</a:t>
            </a:r>
          </a:p>
          <a:p>
            <a:endParaRPr lang="en-GB"/>
          </a:p>
          <a:p>
            <a:endParaRPr lang="en-GB"/>
          </a:p>
          <a:p>
            <a:pPr marL="0" indent="0">
              <a:buNone/>
            </a:pPr>
            <a:r>
              <a:rPr lang="en-GB"/>
              <a:t>Real numbers are uses for the measurement of continuous values. </a:t>
            </a:r>
            <a:r>
              <a:rPr lang="en-GB" err="1"/>
              <a:t>Eg</a:t>
            </a:r>
            <a:r>
              <a:rPr lang="en-GB"/>
              <a:t> measuring length or weight.</a:t>
            </a:r>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6E64B7B-5A27-409E-B1D6-9A5E067F52C0}"/>
                  </a:ext>
                </a:extLst>
              </p:cNvPr>
              <p:cNvSpPr txBox="1"/>
              <p:nvPr/>
            </p:nvSpPr>
            <p:spPr>
              <a:xfrm>
                <a:off x="2220283" y="2149296"/>
                <a:ext cx="7464052" cy="700705"/>
              </a:xfrm>
              <a:prstGeom prst="rect">
                <a:avLst/>
              </a:prstGeom>
              <a:noFill/>
            </p:spPr>
            <p:txBody>
              <a:bodyPr wrap="square" rtlCol="0">
                <a:spAutoFit/>
              </a:bodyPr>
              <a:lstStyle/>
              <a:p>
                <a:r>
                  <a:rPr lang="en-GB"/>
                  <a:t>   </a:t>
                </a:r>
                <a:r>
                  <a:rPr lang="en-GB" sz="2800"/>
                  <a:t> -2,   -1, 0 ,  </a:t>
                </a:r>
                <a14:m>
                  <m:oMath xmlns:m="http://schemas.openxmlformats.org/officeDocument/2006/math">
                    <m:f>
                      <m:fPr>
                        <m:ctrlPr>
                          <a:rPr lang="en-GB" sz="2800" i="1">
                            <a:latin typeface="Cambria Math" panose="02040503050406030204" pitchFamily="18" charset="0"/>
                          </a:rPr>
                        </m:ctrlPr>
                      </m:fPr>
                      <m:num>
                        <m:r>
                          <a:rPr lang="en-GB" sz="2800" i="1">
                            <a:latin typeface="Cambria Math" panose="02040503050406030204" pitchFamily="18" charset="0"/>
                          </a:rPr>
                          <m:t>1</m:t>
                        </m:r>
                        <m:r>
                          <a:rPr lang="en-GB" sz="2800" b="0" i="1" smtClean="0">
                            <a:latin typeface="Cambria Math" panose="02040503050406030204" pitchFamily="18" charset="0"/>
                          </a:rPr>
                          <m:t> </m:t>
                        </m:r>
                      </m:num>
                      <m:den>
                        <m:r>
                          <a:rPr lang="en-GB" sz="2800" i="1" smtClean="0">
                            <a:latin typeface="Cambria Math" panose="02040503050406030204" pitchFamily="18" charset="0"/>
                          </a:rPr>
                          <m:t>2</m:t>
                        </m:r>
                      </m:den>
                    </m:f>
                  </m:oMath>
                </a14:m>
                <a:r>
                  <a:rPr lang="en-GB" sz="2800"/>
                  <a:t> , 1, </a:t>
                </a:r>
                <a14:m>
                  <m:oMath xmlns:m="http://schemas.openxmlformats.org/officeDocument/2006/math">
                    <m:rad>
                      <m:radPr>
                        <m:degHide m:val="on"/>
                        <m:ctrlPr>
                          <a:rPr lang="en-GB" sz="2800" i="1">
                            <a:latin typeface="Cambria Math" panose="02040503050406030204" pitchFamily="18" charset="0"/>
                          </a:rPr>
                        </m:ctrlPr>
                      </m:radPr>
                      <m:deg/>
                      <m:e>
                        <m:r>
                          <a:rPr lang="en-GB" sz="2800" i="1">
                            <a:latin typeface="Cambria Math" panose="02040503050406030204" pitchFamily="18" charset="0"/>
                          </a:rPr>
                          <m:t>2</m:t>
                        </m:r>
                        <m:r>
                          <a:rPr lang="en-GB" sz="2800" b="0" i="1" smtClean="0">
                            <a:latin typeface="Cambria Math" panose="02040503050406030204" pitchFamily="18" charset="0"/>
                          </a:rPr>
                          <m:t>,</m:t>
                        </m:r>
                      </m:e>
                    </m:rad>
                  </m:oMath>
                </a14:m>
                <a:r>
                  <a:rPr lang="en-GB" sz="2800"/>
                  <a:t> 2,  </a:t>
                </a:r>
                <a14:m>
                  <m:oMath xmlns:m="http://schemas.openxmlformats.org/officeDocument/2006/math">
                    <m:r>
                      <a:rPr lang="en-GB" sz="2800" i="1" dirty="0">
                        <a:latin typeface="Cambria Math" panose="02040503050406030204" pitchFamily="18" charset="0"/>
                      </a:rPr>
                      <m:t>𝑒</m:t>
                    </m:r>
                    <m:r>
                      <a:rPr lang="en-GB" sz="2800" b="0" i="1" dirty="0" smtClean="0">
                        <a:latin typeface="Cambria Math" panose="02040503050406030204" pitchFamily="18" charset="0"/>
                      </a:rPr>
                      <m:t>,</m:t>
                    </m:r>
                  </m:oMath>
                </a14:m>
                <a:r>
                  <a:rPr lang="en-GB" sz="2800"/>
                  <a:t> </a:t>
                </a:r>
                <a14:m>
                  <m:oMath xmlns:m="http://schemas.openxmlformats.org/officeDocument/2006/math">
                    <m:r>
                      <a:rPr lang="en-GB" sz="2800" b="0" i="0" dirty="0" smtClean="0">
                        <a:latin typeface="Cambria Math" panose="02040503050406030204" pitchFamily="18" charset="0"/>
                      </a:rPr>
                      <m:t>3, </m:t>
                    </m:r>
                    <m:r>
                      <a:rPr lang="el-GR" sz="2800" i="1" dirty="0">
                        <a:latin typeface="Cambria Math" panose="02040503050406030204" pitchFamily="18" charset="0"/>
                      </a:rPr>
                      <m:t>𝜋</m:t>
                    </m:r>
                  </m:oMath>
                </a14:m>
                <a:endParaRPr lang="en-GB" sz="2800"/>
              </a:p>
            </p:txBody>
          </p:sp>
        </mc:Choice>
        <mc:Fallback xmlns="">
          <p:sp>
            <p:nvSpPr>
              <p:cNvPr id="19" name="TextBox 18">
                <a:extLst>
                  <a:ext uri="{FF2B5EF4-FFF2-40B4-BE49-F238E27FC236}">
                    <a16:creationId xmlns:a16="http://schemas.microsoft.com/office/drawing/2014/main" id="{76E64B7B-5A27-409E-B1D6-9A5E067F52C0}"/>
                  </a:ext>
                </a:extLst>
              </p:cNvPr>
              <p:cNvSpPr txBox="1">
                <a:spLocks noRot="1" noChangeAspect="1" noMove="1" noResize="1" noEditPoints="1" noAdjustHandles="1" noChangeArrowheads="1" noChangeShapeType="1" noTextEdit="1"/>
              </p:cNvSpPr>
              <p:nvPr/>
            </p:nvSpPr>
            <p:spPr>
              <a:xfrm>
                <a:off x="2220283" y="2149296"/>
                <a:ext cx="7464052" cy="700705"/>
              </a:xfrm>
              <a:prstGeom prst="rect">
                <a:avLst/>
              </a:prstGeom>
              <a:blipFill>
                <a:blip r:embed="rId2"/>
                <a:stretch>
                  <a:fillRect b="-12174"/>
                </a:stretch>
              </a:blipFill>
            </p:spPr>
            <p:txBody>
              <a:bodyPr/>
              <a:lstStyle/>
              <a:p>
                <a:r>
                  <a:rPr lang="en-US">
                    <a:noFill/>
                  </a:rPr>
                  <a:t> </a:t>
                </a:r>
              </a:p>
            </p:txBody>
          </p:sp>
        </mc:Fallback>
      </mc:AlternateContent>
    </p:spTree>
    <p:extLst>
      <p:ext uri="{BB962C8B-B14F-4D97-AF65-F5344CB8AC3E}">
        <p14:creationId xmlns:p14="http://schemas.microsoft.com/office/powerpoint/2010/main" val="2513810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BF5-2FB1-47EF-B993-F4BDA392B897}"/>
              </a:ext>
            </a:extLst>
          </p:cNvPr>
          <p:cNvSpPr>
            <a:spLocks noGrp="1"/>
          </p:cNvSpPr>
          <p:nvPr>
            <p:ph type="title"/>
          </p:nvPr>
        </p:nvSpPr>
        <p:spPr/>
        <p:txBody>
          <a:bodyPr/>
          <a:lstStyle/>
          <a:p>
            <a:r>
              <a:rPr lang="en-GB"/>
              <a:t>Complex numbers</a:t>
            </a:r>
          </a:p>
        </p:txBody>
      </p:sp>
      <p:sp>
        <p:nvSpPr>
          <p:cNvPr id="3" name="Content Placeholder 2">
            <a:extLst>
              <a:ext uri="{FF2B5EF4-FFF2-40B4-BE49-F238E27FC236}">
                <a16:creationId xmlns:a16="http://schemas.microsoft.com/office/drawing/2014/main" id="{ADDCF52A-8653-4C48-8773-BA086177C7AA}"/>
              </a:ext>
            </a:extLst>
          </p:cNvPr>
          <p:cNvSpPr>
            <a:spLocks noGrp="1"/>
          </p:cNvSpPr>
          <p:nvPr>
            <p:ph idx="1"/>
          </p:nvPr>
        </p:nvSpPr>
        <p:spPr/>
        <p:txBody>
          <a:bodyPr/>
          <a:lstStyle/>
          <a:p>
            <a:pPr marL="0" indent="0">
              <a:buNone/>
            </a:pPr>
            <a:r>
              <a:rPr lang="en-GB"/>
              <a:t>The set of complex numbers </a:t>
            </a:r>
            <a:r>
              <a:rPr lang="en-GB">
                <a:latin typeface="Castellar" panose="020A0402060406010301" pitchFamily="18" charset="0"/>
              </a:rPr>
              <a:t>C</a:t>
            </a:r>
            <a:r>
              <a:rPr lang="en-GB"/>
              <a:t> includes all real and imaginary numbers.</a:t>
            </a:r>
          </a:p>
          <a:p>
            <a:pPr marL="0" indent="0">
              <a:buNone/>
            </a:pPr>
            <a:endParaRPr lang="en-GB"/>
          </a:p>
          <a:p>
            <a:pPr marL="0" indent="0">
              <a:buNone/>
            </a:pPr>
            <a:endParaRPr lang="en-GB"/>
          </a:p>
          <a:p>
            <a:pPr marL="0" indent="0">
              <a:buNone/>
            </a:pPr>
            <a:endParaRPr lang="en-GB"/>
          </a:p>
          <a:p>
            <a:endParaRPr lang="en-GB"/>
          </a:p>
          <a:p>
            <a:pPr marL="0" indent="0">
              <a:buNone/>
            </a:pPr>
            <a:endParaRPr lang="en-GB"/>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6E64B7B-5A27-409E-B1D6-9A5E067F52C0}"/>
                  </a:ext>
                </a:extLst>
              </p:cNvPr>
              <p:cNvSpPr txBox="1"/>
              <p:nvPr/>
            </p:nvSpPr>
            <p:spPr>
              <a:xfrm>
                <a:off x="1952848" y="2541182"/>
                <a:ext cx="7464052" cy="2143600"/>
              </a:xfrm>
              <a:prstGeom prst="rect">
                <a:avLst/>
              </a:prstGeom>
              <a:noFill/>
            </p:spPr>
            <p:txBody>
              <a:bodyPr wrap="square" rtlCol="0">
                <a:spAutoFit/>
              </a:bodyPr>
              <a:lstStyle/>
              <a:p>
                <a:r>
                  <a:rPr lang="en-GB"/>
                  <a:t>   </a:t>
                </a:r>
              </a:p>
              <a:p>
                <a:pPr/>
                <a14:m>
                  <m:oMathPara xmlns:m="http://schemas.openxmlformats.org/officeDocument/2006/math">
                    <m:oMathParaPr>
                      <m:jc m:val="left"/>
                    </m:oMathParaPr>
                    <m:oMath xmlns:m="http://schemas.openxmlformats.org/officeDocument/2006/math">
                      <m:r>
                        <m:rPr>
                          <m:sty m:val="p"/>
                        </m:rPr>
                        <a:rPr lang="en-GB" sz="2800">
                          <a:latin typeface="Cambria Math" panose="02040503050406030204" pitchFamily="18" charset="0"/>
                        </a:rPr>
                        <m:t>i</m:t>
                      </m:r>
                      <m:r>
                        <a:rPr lang="en-GB" sz="2800">
                          <a:latin typeface="Cambria Math" panose="02040503050406030204" pitchFamily="18" charset="0"/>
                        </a:rPr>
                        <m:t>=</m:t>
                      </m:r>
                      <m:rad>
                        <m:radPr>
                          <m:degHide m:val="on"/>
                          <m:ctrlPr>
                            <a:rPr lang="en-GB" sz="2800" i="1">
                              <a:latin typeface="Cambria Math" panose="02040503050406030204" pitchFamily="18" charset="0"/>
                            </a:rPr>
                          </m:ctrlPr>
                        </m:radPr>
                        <m:deg/>
                        <m:e>
                          <m:r>
                            <a:rPr lang="en-GB" sz="2800" i="1">
                              <a:latin typeface="Cambria Math" panose="02040503050406030204" pitchFamily="18" charset="0"/>
                            </a:rPr>
                            <m:t>−1</m:t>
                          </m:r>
                        </m:e>
                      </m:rad>
                    </m:oMath>
                  </m:oMathPara>
                </a14:m>
                <a:endParaRPr lang="en-GB" sz="2800"/>
              </a:p>
              <a:p>
                <a:endParaRPr lang="en-GB" sz="2800"/>
              </a:p>
              <a:p>
                <a:pPr/>
                <a14:m>
                  <m:oMathPara xmlns:m="http://schemas.openxmlformats.org/officeDocument/2006/math">
                    <m:oMathParaPr>
                      <m:jc m:val="left"/>
                    </m:oMathParaPr>
                    <m:oMath xmlns:m="http://schemas.openxmlformats.org/officeDocument/2006/math">
                      <m:r>
                        <a:rPr lang="en-GB" sz="2800" b="0" i="1" smtClean="0">
                          <a:latin typeface="Cambria Math" panose="02040503050406030204" pitchFamily="18" charset="0"/>
                        </a:rPr>
                        <m:t>4</m:t>
                      </m:r>
                      <m:r>
                        <a:rPr lang="en-GB" sz="2800" b="0" i="1" smtClean="0">
                          <a:latin typeface="Cambria Math" panose="02040503050406030204" pitchFamily="18" charset="0"/>
                        </a:rPr>
                        <m:t>𝑖</m:t>
                      </m:r>
                      <m:r>
                        <a:rPr lang="en-GB" sz="2800" b="0" i="1" smtClean="0">
                          <a:latin typeface="Cambria Math" panose="02040503050406030204" pitchFamily="18" charset="0"/>
                        </a:rPr>
                        <m:t>+2</m:t>
                      </m:r>
                    </m:oMath>
                  </m:oMathPara>
                </a14:m>
                <a:endParaRPr lang="en-GB" sz="2800"/>
              </a:p>
              <a:p>
                <a:endParaRPr lang="en-GB" sz="2800"/>
              </a:p>
            </p:txBody>
          </p:sp>
        </mc:Choice>
        <mc:Fallback xmlns="">
          <p:sp>
            <p:nvSpPr>
              <p:cNvPr id="19" name="TextBox 18">
                <a:extLst>
                  <a:ext uri="{FF2B5EF4-FFF2-40B4-BE49-F238E27FC236}">
                    <a16:creationId xmlns:a16="http://schemas.microsoft.com/office/drawing/2014/main" id="{76E64B7B-5A27-409E-B1D6-9A5E067F52C0}"/>
                  </a:ext>
                </a:extLst>
              </p:cNvPr>
              <p:cNvSpPr txBox="1">
                <a:spLocks noRot="1" noChangeAspect="1" noMove="1" noResize="1" noEditPoints="1" noAdjustHandles="1" noChangeArrowheads="1" noChangeShapeType="1" noTextEdit="1"/>
              </p:cNvSpPr>
              <p:nvPr/>
            </p:nvSpPr>
            <p:spPr>
              <a:xfrm>
                <a:off x="1952848" y="2541182"/>
                <a:ext cx="7464052" cy="2143600"/>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274807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6B755-F684-4141-B32E-293530F8ADA0}"/>
              </a:ext>
            </a:extLst>
          </p:cNvPr>
          <p:cNvSpPr>
            <a:spLocks noGrp="1"/>
          </p:cNvSpPr>
          <p:nvPr>
            <p:ph type="title"/>
          </p:nvPr>
        </p:nvSpPr>
        <p:spPr/>
        <p:txBody>
          <a:bodyPr/>
          <a:lstStyle/>
          <a:p>
            <a:r>
              <a:rPr lang="en-GB"/>
              <a:t>Relation between number sets</a:t>
            </a:r>
          </a:p>
        </p:txBody>
      </p:sp>
      <p:grpSp>
        <p:nvGrpSpPr>
          <p:cNvPr id="5" name="Group 4">
            <a:extLst>
              <a:ext uri="{FF2B5EF4-FFF2-40B4-BE49-F238E27FC236}">
                <a16:creationId xmlns:a16="http://schemas.microsoft.com/office/drawing/2014/main" id="{43939A67-6E8E-45DF-B7B2-984F552FB368}"/>
              </a:ext>
            </a:extLst>
          </p:cNvPr>
          <p:cNvGrpSpPr/>
          <p:nvPr/>
        </p:nvGrpSpPr>
        <p:grpSpPr>
          <a:xfrm>
            <a:off x="2432482" y="895669"/>
            <a:ext cx="6578353" cy="5597205"/>
            <a:chOff x="3290959" y="795813"/>
            <a:chExt cx="4509610" cy="4509610"/>
          </a:xfrm>
        </p:grpSpPr>
        <p:sp>
          <p:nvSpPr>
            <p:cNvPr id="15" name="Oval 14">
              <a:extLst>
                <a:ext uri="{FF2B5EF4-FFF2-40B4-BE49-F238E27FC236}">
                  <a16:creationId xmlns:a16="http://schemas.microsoft.com/office/drawing/2014/main" id="{D9B30BF2-835F-4EB1-B0E9-DA837F38550E}"/>
                </a:ext>
              </a:extLst>
            </p:cNvPr>
            <p:cNvSpPr/>
            <p:nvPr/>
          </p:nvSpPr>
          <p:spPr>
            <a:xfrm>
              <a:off x="3290959" y="795813"/>
              <a:ext cx="4509610" cy="4509610"/>
            </a:xfrm>
            <a:prstGeom prst="ellipse">
              <a:avLst/>
            </a:prstGeom>
          </p:spPr>
          <p:style>
            <a:lnRef idx="2">
              <a:schemeClr val="lt1">
                <a:hueOff val="0"/>
                <a:satOff val="0"/>
                <a:lumOff val="0"/>
                <a:alphaOff val="0"/>
              </a:schemeClr>
            </a:lnRef>
            <a:fillRef idx="1">
              <a:schemeClr val="accent4">
                <a:hueOff val="2598923"/>
                <a:satOff val="-11992"/>
                <a:lumOff val="441"/>
                <a:alphaOff val="0"/>
              </a:schemeClr>
            </a:fillRef>
            <a:effectRef idx="0">
              <a:schemeClr val="accent4">
                <a:hueOff val="2598923"/>
                <a:satOff val="-11992"/>
                <a:lumOff val="441"/>
                <a:alphaOff val="0"/>
              </a:schemeClr>
            </a:effectRef>
            <a:fontRef idx="minor">
              <a:schemeClr val="lt1"/>
            </a:fontRef>
          </p:style>
          <p:txBody>
            <a:bodyPr/>
            <a:lstStyle/>
            <a:p>
              <a:endParaRPr lang="en-GB" dirty="0"/>
            </a:p>
          </p:txBody>
        </p:sp>
        <p:sp>
          <p:nvSpPr>
            <p:cNvPr id="16" name="Oval 4">
              <a:extLst>
                <a:ext uri="{FF2B5EF4-FFF2-40B4-BE49-F238E27FC236}">
                  <a16:creationId xmlns:a16="http://schemas.microsoft.com/office/drawing/2014/main" id="{C7344BF9-859B-4B1A-9AE3-224E5DC1B726}"/>
                </a:ext>
              </a:extLst>
            </p:cNvPr>
            <p:cNvSpPr txBox="1"/>
            <p:nvPr/>
          </p:nvSpPr>
          <p:spPr>
            <a:xfrm>
              <a:off x="4573380" y="1055116"/>
              <a:ext cx="1944769" cy="5186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Real numbers </a:t>
              </a:r>
              <a:r>
                <a:rPr lang="en-GB" sz="2000" kern="1200" dirty="0">
                  <a:latin typeface="Castellar" panose="020A0402060406010301" pitchFamily="18" charset="0"/>
                </a:rPr>
                <a:t>R</a:t>
              </a:r>
            </a:p>
          </p:txBody>
        </p:sp>
      </p:grpSp>
      <p:grpSp>
        <p:nvGrpSpPr>
          <p:cNvPr id="6" name="Group 5">
            <a:extLst>
              <a:ext uri="{FF2B5EF4-FFF2-40B4-BE49-F238E27FC236}">
                <a16:creationId xmlns:a16="http://schemas.microsoft.com/office/drawing/2014/main" id="{CAE56EC7-648C-47E8-AD22-9D7A4F5E8215}"/>
              </a:ext>
            </a:extLst>
          </p:cNvPr>
          <p:cNvGrpSpPr/>
          <p:nvPr/>
        </p:nvGrpSpPr>
        <p:grpSpPr>
          <a:xfrm>
            <a:off x="4247979" y="2779078"/>
            <a:ext cx="3713796" cy="3713796"/>
            <a:chOff x="3688866" y="1591627"/>
            <a:chExt cx="3713796" cy="3713796"/>
          </a:xfrm>
        </p:grpSpPr>
        <p:sp>
          <p:nvSpPr>
            <p:cNvPr id="13" name="Oval 12">
              <a:extLst>
                <a:ext uri="{FF2B5EF4-FFF2-40B4-BE49-F238E27FC236}">
                  <a16:creationId xmlns:a16="http://schemas.microsoft.com/office/drawing/2014/main" id="{3C77E4D8-5C5C-4228-AAF9-6D5CCD5AF7D8}"/>
                </a:ext>
              </a:extLst>
            </p:cNvPr>
            <p:cNvSpPr/>
            <p:nvPr/>
          </p:nvSpPr>
          <p:spPr>
            <a:xfrm>
              <a:off x="3688866" y="1591627"/>
              <a:ext cx="3713796" cy="3713796"/>
            </a:xfrm>
            <a:prstGeom prst="ellipse">
              <a:avLst/>
            </a:prstGeom>
          </p:spPr>
          <p:style>
            <a:lnRef idx="2">
              <a:schemeClr val="lt1">
                <a:hueOff val="0"/>
                <a:satOff val="0"/>
                <a:lumOff val="0"/>
                <a:alphaOff val="0"/>
              </a:schemeClr>
            </a:lnRef>
            <a:fillRef idx="1">
              <a:schemeClr val="accent4">
                <a:hueOff val="5197846"/>
                <a:satOff val="-23984"/>
                <a:lumOff val="883"/>
                <a:alphaOff val="0"/>
              </a:schemeClr>
            </a:fillRef>
            <a:effectRef idx="0">
              <a:schemeClr val="accent4">
                <a:hueOff val="5197846"/>
                <a:satOff val="-23984"/>
                <a:lumOff val="883"/>
                <a:alphaOff val="0"/>
              </a:schemeClr>
            </a:effectRef>
            <a:fontRef idx="minor">
              <a:schemeClr val="lt1"/>
            </a:fontRef>
          </p:style>
          <p:txBody>
            <a:bodyPr/>
            <a:lstStyle/>
            <a:p>
              <a:endParaRPr lang="en-PH"/>
            </a:p>
          </p:txBody>
        </p:sp>
        <p:sp>
          <p:nvSpPr>
            <p:cNvPr id="14" name="Oval 6">
              <a:extLst>
                <a:ext uri="{FF2B5EF4-FFF2-40B4-BE49-F238E27FC236}">
                  <a16:creationId xmlns:a16="http://schemas.microsoft.com/office/drawing/2014/main" id="{BD284ED9-D9B9-4C63-B0DF-576E4C9E88AB}"/>
                </a:ext>
              </a:extLst>
            </p:cNvPr>
            <p:cNvSpPr txBox="1"/>
            <p:nvPr/>
          </p:nvSpPr>
          <p:spPr>
            <a:xfrm>
              <a:off x="4584820" y="1847879"/>
              <a:ext cx="1921889" cy="5125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a:t>Rational numbers </a:t>
              </a:r>
              <a:r>
                <a:rPr lang="en-GB" sz="2000" kern="1200">
                  <a:latin typeface="Castellar" panose="020A0402060406010301" pitchFamily="18" charset="0"/>
                </a:rPr>
                <a:t>Q</a:t>
              </a:r>
            </a:p>
          </p:txBody>
        </p:sp>
      </p:grpSp>
      <p:grpSp>
        <p:nvGrpSpPr>
          <p:cNvPr id="7" name="Group 6">
            <a:extLst>
              <a:ext uri="{FF2B5EF4-FFF2-40B4-BE49-F238E27FC236}">
                <a16:creationId xmlns:a16="http://schemas.microsoft.com/office/drawing/2014/main" id="{A863FA0C-1332-446A-AF10-4D4697E43180}"/>
              </a:ext>
            </a:extLst>
          </p:cNvPr>
          <p:cNvGrpSpPr/>
          <p:nvPr/>
        </p:nvGrpSpPr>
        <p:grpSpPr>
          <a:xfrm>
            <a:off x="4645886" y="3574891"/>
            <a:ext cx="2917983" cy="2917983"/>
            <a:chOff x="4086773" y="2387440"/>
            <a:chExt cx="2917983" cy="2917983"/>
          </a:xfrm>
        </p:grpSpPr>
        <p:sp>
          <p:nvSpPr>
            <p:cNvPr id="11" name="Oval 10">
              <a:extLst>
                <a:ext uri="{FF2B5EF4-FFF2-40B4-BE49-F238E27FC236}">
                  <a16:creationId xmlns:a16="http://schemas.microsoft.com/office/drawing/2014/main" id="{15050BED-3E2D-4DC9-97FD-A21000441FB3}"/>
                </a:ext>
              </a:extLst>
            </p:cNvPr>
            <p:cNvSpPr/>
            <p:nvPr/>
          </p:nvSpPr>
          <p:spPr>
            <a:xfrm>
              <a:off x="4086773" y="2387440"/>
              <a:ext cx="2917983" cy="2917983"/>
            </a:xfrm>
            <a:prstGeom prst="ellipse">
              <a:avLst/>
            </a:prstGeom>
          </p:spPr>
          <p:style>
            <a:lnRef idx="2">
              <a:schemeClr val="lt1">
                <a:hueOff val="0"/>
                <a:satOff val="0"/>
                <a:lumOff val="0"/>
                <a:alphaOff val="0"/>
              </a:schemeClr>
            </a:lnRef>
            <a:fillRef idx="1">
              <a:schemeClr val="accent4">
                <a:hueOff val="7796769"/>
                <a:satOff val="-35976"/>
                <a:lumOff val="1324"/>
                <a:alphaOff val="0"/>
              </a:schemeClr>
            </a:fillRef>
            <a:effectRef idx="0">
              <a:schemeClr val="accent4">
                <a:hueOff val="7796769"/>
                <a:satOff val="-35976"/>
                <a:lumOff val="1324"/>
                <a:alphaOff val="0"/>
              </a:schemeClr>
            </a:effectRef>
            <a:fontRef idx="minor">
              <a:schemeClr val="lt1"/>
            </a:fontRef>
          </p:style>
          <p:txBody>
            <a:bodyPr/>
            <a:lstStyle/>
            <a:p>
              <a:endParaRPr lang="en-PH"/>
            </a:p>
          </p:txBody>
        </p:sp>
        <p:sp>
          <p:nvSpPr>
            <p:cNvPr id="12" name="Oval 8">
              <a:extLst>
                <a:ext uri="{FF2B5EF4-FFF2-40B4-BE49-F238E27FC236}">
                  <a16:creationId xmlns:a16="http://schemas.microsoft.com/office/drawing/2014/main" id="{D9CCB708-444D-4A6C-A05A-BF4B9C96631A}"/>
                </a:ext>
              </a:extLst>
            </p:cNvPr>
            <p:cNvSpPr txBox="1"/>
            <p:nvPr/>
          </p:nvSpPr>
          <p:spPr>
            <a:xfrm>
              <a:off x="4757909" y="2650059"/>
              <a:ext cx="1575710" cy="5252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a:t>Integer numbers </a:t>
              </a:r>
              <a:r>
                <a:rPr lang="en-GB" sz="2000" kern="1200">
                  <a:latin typeface="Castellar" panose="020A0402060406010301" pitchFamily="18" charset="0"/>
                </a:rPr>
                <a:t>Z</a:t>
              </a:r>
            </a:p>
          </p:txBody>
        </p:sp>
      </p:grpSp>
      <p:grpSp>
        <p:nvGrpSpPr>
          <p:cNvPr id="8" name="Group 7">
            <a:extLst>
              <a:ext uri="{FF2B5EF4-FFF2-40B4-BE49-F238E27FC236}">
                <a16:creationId xmlns:a16="http://schemas.microsoft.com/office/drawing/2014/main" id="{558A65AD-9AF6-4076-BF4B-DCCAB2AFF75F}"/>
              </a:ext>
            </a:extLst>
          </p:cNvPr>
          <p:cNvGrpSpPr/>
          <p:nvPr/>
        </p:nvGrpSpPr>
        <p:grpSpPr>
          <a:xfrm>
            <a:off x="5043793" y="4370705"/>
            <a:ext cx="2122169" cy="2122169"/>
            <a:chOff x="4484680" y="3183254"/>
            <a:chExt cx="2122169" cy="2122169"/>
          </a:xfrm>
        </p:grpSpPr>
        <p:sp>
          <p:nvSpPr>
            <p:cNvPr id="9" name="Oval 8">
              <a:extLst>
                <a:ext uri="{FF2B5EF4-FFF2-40B4-BE49-F238E27FC236}">
                  <a16:creationId xmlns:a16="http://schemas.microsoft.com/office/drawing/2014/main" id="{D0C13AE1-9FAE-42E6-B46C-557A7F887E6E}"/>
                </a:ext>
              </a:extLst>
            </p:cNvPr>
            <p:cNvSpPr/>
            <p:nvPr/>
          </p:nvSpPr>
          <p:spPr>
            <a:xfrm>
              <a:off x="4484680" y="3183254"/>
              <a:ext cx="2122169" cy="2122169"/>
            </a:xfrm>
            <a:prstGeom prst="ellipse">
              <a:avLst/>
            </a:prstGeom>
          </p:spPr>
          <p:style>
            <a:lnRef idx="2">
              <a:schemeClr val="lt1">
                <a:hueOff val="0"/>
                <a:satOff val="0"/>
                <a:lumOff val="0"/>
                <a:alphaOff val="0"/>
              </a:schemeClr>
            </a:lnRef>
            <a:fillRef idx="1">
              <a:schemeClr val="accent4">
                <a:hueOff val="10395692"/>
                <a:satOff val="-47968"/>
                <a:lumOff val="1765"/>
                <a:alphaOff val="0"/>
              </a:schemeClr>
            </a:fillRef>
            <a:effectRef idx="0">
              <a:schemeClr val="accent4">
                <a:hueOff val="10395692"/>
                <a:satOff val="-47968"/>
                <a:lumOff val="1765"/>
                <a:alphaOff val="0"/>
              </a:schemeClr>
            </a:effectRef>
            <a:fontRef idx="minor">
              <a:schemeClr val="lt1"/>
            </a:fontRef>
          </p:style>
          <p:txBody>
            <a:bodyPr/>
            <a:lstStyle/>
            <a:p>
              <a:endParaRPr lang="en-PH"/>
            </a:p>
          </p:txBody>
        </p:sp>
        <p:sp>
          <p:nvSpPr>
            <p:cNvPr id="10" name="Oval 10">
              <a:extLst>
                <a:ext uri="{FF2B5EF4-FFF2-40B4-BE49-F238E27FC236}">
                  <a16:creationId xmlns:a16="http://schemas.microsoft.com/office/drawing/2014/main" id="{D5BA479F-E0E1-4C62-8854-5B61C8382D08}"/>
                </a:ext>
              </a:extLst>
            </p:cNvPr>
            <p:cNvSpPr txBox="1"/>
            <p:nvPr/>
          </p:nvSpPr>
          <p:spPr>
            <a:xfrm>
              <a:off x="4795464" y="3713796"/>
              <a:ext cx="1500600" cy="10610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a:t>Natural numbers </a:t>
              </a:r>
              <a:r>
                <a:rPr lang="en-GB" sz="2000" kern="1200">
                  <a:latin typeface="Castellar" panose="020A0402060406010301" pitchFamily="18" charset="0"/>
                </a:rPr>
                <a:t>N</a:t>
              </a:r>
            </a:p>
          </p:txBody>
        </p:sp>
      </p:grpSp>
      <p:sp>
        <p:nvSpPr>
          <p:cNvPr id="17" name="Oval 16">
            <a:extLst>
              <a:ext uri="{FF2B5EF4-FFF2-40B4-BE49-F238E27FC236}">
                <a16:creationId xmlns:a16="http://schemas.microsoft.com/office/drawing/2014/main" id="{260F682E-E30A-4F14-842B-3F5A1E73153D}"/>
              </a:ext>
            </a:extLst>
          </p:cNvPr>
          <p:cNvSpPr/>
          <p:nvPr/>
        </p:nvSpPr>
        <p:spPr>
          <a:xfrm>
            <a:off x="2697098" y="1837373"/>
            <a:ext cx="2122169" cy="2122169"/>
          </a:xfrm>
          <a:prstGeom prst="ellipse">
            <a:avLst/>
          </a:prstGeom>
        </p:spPr>
        <p:style>
          <a:lnRef idx="2">
            <a:schemeClr val="lt1">
              <a:hueOff val="0"/>
              <a:satOff val="0"/>
              <a:lumOff val="0"/>
              <a:alphaOff val="0"/>
            </a:schemeClr>
          </a:lnRef>
          <a:fillRef idx="1">
            <a:schemeClr val="accent4">
              <a:hueOff val="10395692"/>
              <a:satOff val="-47968"/>
              <a:lumOff val="1765"/>
              <a:alphaOff val="0"/>
            </a:schemeClr>
          </a:fillRef>
          <a:effectRef idx="0">
            <a:schemeClr val="accent4">
              <a:hueOff val="10395692"/>
              <a:satOff val="-47968"/>
              <a:lumOff val="1765"/>
              <a:alphaOff val="0"/>
            </a:schemeClr>
          </a:effectRef>
          <a:fontRef idx="minor">
            <a:schemeClr val="lt1"/>
          </a:fontRef>
        </p:style>
        <p:txBody>
          <a:bodyPr/>
          <a:lstStyle/>
          <a:p>
            <a:endParaRPr lang="en-PH"/>
          </a:p>
        </p:txBody>
      </p:sp>
      <p:sp>
        <p:nvSpPr>
          <p:cNvPr id="18" name="Oval 10">
            <a:extLst>
              <a:ext uri="{FF2B5EF4-FFF2-40B4-BE49-F238E27FC236}">
                <a16:creationId xmlns:a16="http://schemas.microsoft.com/office/drawing/2014/main" id="{7DFBBC6E-2A94-476E-9AD5-EEE78B7DFD34}"/>
              </a:ext>
            </a:extLst>
          </p:cNvPr>
          <p:cNvSpPr txBox="1"/>
          <p:nvPr/>
        </p:nvSpPr>
        <p:spPr>
          <a:xfrm>
            <a:off x="2994002" y="2367916"/>
            <a:ext cx="1500600" cy="10610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a:t>Irrational numbers</a:t>
            </a:r>
            <a:endParaRPr lang="en-GB" sz="2000" kern="1200">
              <a:latin typeface="Castellar" panose="020A0402060406010301" pitchFamily="18" charset="0"/>
            </a:endParaRPr>
          </a:p>
        </p:txBody>
      </p:sp>
    </p:spTree>
    <p:extLst>
      <p:ext uri="{BB962C8B-B14F-4D97-AF65-F5344CB8AC3E}">
        <p14:creationId xmlns:p14="http://schemas.microsoft.com/office/powerpoint/2010/main" val="2696717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DA3-0EC9-4F01-9CA9-7242B75617F2}"/>
              </a:ext>
            </a:extLst>
          </p:cNvPr>
          <p:cNvSpPr>
            <a:spLocks noGrp="1"/>
          </p:cNvSpPr>
          <p:nvPr>
            <p:ph type="title"/>
          </p:nvPr>
        </p:nvSpPr>
        <p:spPr/>
        <p:txBody>
          <a:bodyPr/>
          <a:lstStyle/>
          <a:p>
            <a:r>
              <a:rPr lang="en-GB"/>
              <a:t>Data types in Computer science</a:t>
            </a:r>
          </a:p>
        </p:txBody>
      </p:sp>
      <p:sp>
        <p:nvSpPr>
          <p:cNvPr id="3" name="Content Placeholder 2">
            <a:extLst>
              <a:ext uri="{FF2B5EF4-FFF2-40B4-BE49-F238E27FC236}">
                <a16:creationId xmlns:a16="http://schemas.microsoft.com/office/drawing/2014/main" id="{1233A87C-A38E-45A7-AB57-F190B4F7B2AB}"/>
              </a:ext>
            </a:extLst>
          </p:cNvPr>
          <p:cNvSpPr>
            <a:spLocks noGrp="1"/>
          </p:cNvSpPr>
          <p:nvPr>
            <p:ph idx="1"/>
          </p:nvPr>
        </p:nvSpPr>
        <p:spPr/>
        <p:txBody>
          <a:bodyPr/>
          <a:lstStyle/>
          <a:p>
            <a:pPr>
              <a:buFont typeface="Wingdings" panose="05000000000000000000" pitchFamily="2" charset="2"/>
              <a:buChar char="ü"/>
            </a:pPr>
            <a:r>
              <a:rPr lang="en-GB"/>
              <a:t>Understanding the number system is important in the context of computer science because we need to be clear what data type we are using to represent the different types of data that we have.</a:t>
            </a:r>
          </a:p>
          <a:p>
            <a:pPr marL="0" indent="0">
              <a:buNone/>
            </a:pPr>
            <a:endParaRPr lang="en-GB"/>
          </a:p>
          <a:p>
            <a:pPr marL="0" indent="0">
              <a:buNone/>
            </a:pPr>
            <a:r>
              <a:rPr lang="en-GB"/>
              <a:t>For instance:</a:t>
            </a:r>
          </a:p>
          <a:p>
            <a:pPr>
              <a:buFont typeface="Wingdings" panose="05000000000000000000" pitchFamily="2" charset="2"/>
              <a:buChar char="ü"/>
            </a:pPr>
            <a:r>
              <a:rPr lang="en-GB"/>
              <a:t>natural numbers are referred to as unsigned integer data type.</a:t>
            </a:r>
          </a:p>
          <a:p>
            <a:pPr>
              <a:buFont typeface="Wingdings" panose="05000000000000000000" pitchFamily="2" charset="2"/>
              <a:buChar char="ü"/>
            </a:pPr>
            <a:r>
              <a:rPr lang="en-GB"/>
              <a:t>integer numbers are referred to as signed integer data type.</a:t>
            </a:r>
          </a:p>
          <a:p>
            <a:pPr>
              <a:buFont typeface="Wingdings" panose="05000000000000000000" pitchFamily="2" charset="2"/>
              <a:buChar char="ü"/>
            </a:pPr>
            <a:r>
              <a:rPr lang="en-GB"/>
              <a:t>Real numbers are referred to as floating point data types</a:t>
            </a:r>
          </a:p>
          <a:p>
            <a:endParaRPr lang="en-GB"/>
          </a:p>
        </p:txBody>
      </p:sp>
    </p:spTree>
    <p:extLst>
      <p:ext uri="{BB962C8B-B14F-4D97-AF65-F5344CB8AC3E}">
        <p14:creationId xmlns:p14="http://schemas.microsoft.com/office/powerpoint/2010/main" val="132660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E3829-7C56-4C39-88E5-B6FBF0F15428}"/>
              </a:ext>
            </a:extLst>
          </p:cNvPr>
          <p:cNvSpPr>
            <a:spLocks noGrp="1"/>
          </p:cNvSpPr>
          <p:nvPr>
            <p:ph type="title"/>
          </p:nvPr>
        </p:nvSpPr>
        <p:spPr/>
        <p:txBody>
          <a:bodyPr/>
          <a:lstStyle/>
          <a:p>
            <a:r>
              <a:rPr lang="en-GB"/>
              <a:t>Exercise: Natural, Integer, rational, irrational, real, complex</a:t>
            </a:r>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1F7685F6-017D-4474-AF78-DF40C8AFCCA7}"/>
                  </a:ext>
                </a:extLst>
              </p:cNvPr>
              <p:cNvGraphicFramePr>
                <a:graphicFrameLocks noGrp="1"/>
              </p:cNvGraphicFramePr>
              <p:nvPr>
                <p:extLst>
                  <p:ext uri="{D42A27DB-BD31-4B8C-83A1-F6EECF244321}">
                    <p14:modId xmlns:p14="http://schemas.microsoft.com/office/powerpoint/2010/main" val="1375159991"/>
                  </p:ext>
                </p:extLst>
              </p:nvPr>
            </p:nvGraphicFramePr>
            <p:xfrm>
              <a:off x="1752324" y="994002"/>
              <a:ext cx="7434942" cy="5170805"/>
            </p:xfrm>
            <a:graphic>
              <a:graphicData uri="http://schemas.openxmlformats.org/drawingml/2006/table">
                <a:tbl>
                  <a:tblPr firstRow="1" bandRow="1">
                    <a:tableStyleId>{93296810-A885-4BE3-A3E7-6D5BEEA58F35}</a:tableStyleId>
                  </a:tblPr>
                  <a:tblGrid>
                    <a:gridCol w="1239157">
                      <a:extLst>
                        <a:ext uri="{9D8B030D-6E8A-4147-A177-3AD203B41FA5}">
                          <a16:colId xmlns:a16="http://schemas.microsoft.com/office/drawing/2014/main" val="4264403380"/>
                        </a:ext>
                      </a:extLst>
                    </a:gridCol>
                    <a:gridCol w="1239157">
                      <a:extLst>
                        <a:ext uri="{9D8B030D-6E8A-4147-A177-3AD203B41FA5}">
                          <a16:colId xmlns:a16="http://schemas.microsoft.com/office/drawing/2014/main" val="3704500961"/>
                        </a:ext>
                      </a:extLst>
                    </a:gridCol>
                    <a:gridCol w="1239157">
                      <a:extLst>
                        <a:ext uri="{9D8B030D-6E8A-4147-A177-3AD203B41FA5}">
                          <a16:colId xmlns:a16="http://schemas.microsoft.com/office/drawing/2014/main" val="1115739771"/>
                        </a:ext>
                      </a:extLst>
                    </a:gridCol>
                    <a:gridCol w="1239157">
                      <a:extLst>
                        <a:ext uri="{9D8B030D-6E8A-4147-A177-3AD203B41FA5}">
                          <a16:colId xmlns:a16="http://schemas.microsoft.com/office/drawing/2014/main" val="2586049915"/>
                        </a:ext>
                      </a:extLst>
                    </a:gridCol>
                    <a:gridCol w="1239157">
                      <a:extLst>
                        <a:ext uri="{9D8B030D-6E8A-4147-A177-3AD203B41FA5}">
                          <a16:colId xmlns:a16="http://schemas.microsoft.com/office/drawing/2014/main" val="2666320993"/>
                        </a:ext>
                      </a:extLst>
                    </a:gridCol>
                    <a:gridCol w="1239157">
                      <a:extLst>
                        <a:ext uri="{9D8B030D-6E8A-4147-A177-3AD203B41FA5}">
                          <a16:colId xmlns:a16="http://schemas.microsoft.com/office/drawing/2014/main" val="949864909"/>
                        </a:ext>
                      </a:extLst>
                    </a:gridCol>
                  </a:tblGrid>
                  <a:tr h="379763">
                    <a:tc>
                      <a:txBody>
                        <a:bodyPr/>
                        <a:lstStyle/>
                        <a:p>
                          <a:endParaRPr lang="en-GB"/>
                        </a:p>
                      </a:txBody>
                      <a:tcPr/>
                    </a:tc>
                    <a:tc>
                      <a:txBody>
                        <a:bodyPr/>
                        <a:lstStyle/>
                        <a:p>
                          <a:r>
                            <a:rPr lang="en-GB"/>
                            <a:t>Natural</a:t>
                          </a:r>
                        </a:p>
                      </a:txBody>
                      <a:tcPr/>
                    </a:tc>
                    <a:tc>
                      <a:txBody>
                        <a:bodyPr/>
                        <a:lstStyle/>
                        <a:p>
                          <a:r>
                            <a:rPr lang="en-GB"/>
                            <a:t>Integer</a:t>
                          </a:r>
                        </a:p>
                      </a:txBody>
                      <a:tcPr/>
                    </a:tc>
                    <a:tc>
                      <a:txBody>
                        <a:bodyPr/>
                        <a:lstStyle/>
                        <a:p>
                          <a:r>
                            <a:rPr lang="en-GB"/>
                            <a:t>Rational</a:t>
                          </a:r>
                        </a:p>
                      </a:txBody>
                      <a:tcPr/>
                    </a:tc>
                    <a:tc>
                      <a:txBody>
                        <a:bodyPr/>
                        <a:lstStyle/>
                        <a:p>
                          <a:r>
                            <a:rPr lang="en-GB"/>
                            <a:t>Irrational</a:t>
                          </a:r>
                        </a:p>
                      </a:txBody>
                      <a:tcPr/>
                    </a:tc>
                    <a:tc>
                      <a:txBody>
                        <a:bodyPr/>
                        <a:lstStyle/>
                        <a:p>
                          <a:r>
                            <a:rPr lang="en-GB"/>
                            <a:t>Real</a:t>
                          </a:r>
                        </a:p>
                      </a:txBody>
                      <a:tcPr/>
                    </a:tc>
                    <a:extLst>
                      <a:ext uri="{0D108BD9-81ED-4DB2-BD59-A6C34878D82A}">
                        <a16:rowId xmlns:a16="http://schemas.microsoft.com/office/drawing/2014/main" val="38693883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10</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01160764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0.0625</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988483037"/>
                      </a:ext>
                    </a:extLst>
                  </a:tr>
                  <a:tr h="4133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lang="en-GB" i="1" smtClean="0">
                                        <a:latin typeface="Cambria Math" panose="02040503050406030204" pitchFamily="18" charset="0"/>
                                      </a:rPr>
                                    </m:ctrlPr>
                                  </m:radPr>
                                  <m:deg/>
                                  <m:e>
                                    <m:r>
                                      <a:rPr lang="en-GB" i="1">
                                        <a:latin typeface="Cambria Math" panose="02040503050406030204" pitchFamily="18" charset="0"/>
                                      </a:rPr>
                                      <m:t>2</m:t>
                                    </m:r>
                                  </m:e>
                                </m:rad>
                              </m:oMath>
                            </m:oMathPara>
                          </a14:m>
                          <a:endParaRPr lang="en-GB" i="1">
                            <a:latin typeface="Cambria Math" panose="02040503050406030204" pitchFamily="18"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884495836"/>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-3</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571241952"/>
                      </a:ext>
                    </a:extLst>
                  </a:tr>
                  <a:tr h="413323">
                    <a:tc>
                      <a:txBody>
                        <a:bodyPr/>
                        <a:lstStyle/>
                        <a:p>
                          <a:pPr algn="ctr"/>
                          <a14:m>
                            <m:oMathPara xmlns:m="http://schemas.openxmlformats.org/officeDocument/2006/math">
                              <m:oMathParaPr>
                                <m:jc m:val="centerGroup"/>
                              </m:oMathParaPr>
                              <m:oMath xmlns:m="http://schemas.openxmlformats.org/officeDocument/2006/math">
                                <m:rad>
                                  <m:radPr>
                                    <m:degHide m:val="on"/>
                                    <m:ctrlPr>
                                      <a:rPr lang="en-GB" i="1" smtClean="0">
                                        <a:latin typeface="Cambria Math" panose="02040503050406030204" pitchFamily="18" charset="0"/>
                                      </a:rPr>
                                    </m:ctrlPr>
                                  </m:radPr>
                                  <m:deg/>
                                  <m:e>
                                    <m:r>
                                      <a:rPr lang="en-GB" i="1">
                                        <a:latin typeface="Cambria Math" panose="02040503050406030204" pitchFamily="18" charset="0"/>
                                      </a:rPr>
                                      <m:t>−1</m:t>
                                    </m:r>
                                  </m:e>
                                </m:rad>
                              </m:oMath>
                            </m:oMathPara>
                          </a14:m>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89075008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9.8723…</m:t>
                                </m:r>
                              </m:oMath>
                            </m:oMathPara>
                          </a14:m>
                          <a:endParaRPr lang="en-GB" i="1">
                            <a:latin typeface="Cambria Math" panose="02040503050406030204" pitchFamily="18"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173751199"/>
                      </a:ext>
                    </a:extLst>
                  </a:tr>
                  <a:tr h="629050">
                    <a:tc>
                      <a:txBody>
                        <a:bodyPr/>
                        <a:lstStyle/>
                        <a:p>
                          <a:pPr algn="ct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22</m:t>
                                    </m:r>
                                  </m:num>
                                  <m:den>
                                    <m:r>
                                      <a:rPr lang="en-GB" b="0" i="1" smtClean="0">
                                        <a:latin typeface="Cambria Math" panose="02040503050406030204" pitchFamily="18" charset="0"/>
                                      </a:rPr>
                                      <m:t>7</m:t>
                                    </m:r>
                                  </m:den>
                                </m:f>
                              </m:oMath>
                            </m:oMathPara>
                          </a14:m>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921480650"/>
                      </a:ext>
                    </a:extLst>
                  </a:tr>
                  <a:tr h="385038">
                    <a:tc>
                      <a:txBody>
                        <a:bodyPr/>
                        <a:lstStyle/>
                        <a:p>
                          <a:pPr algn="ctr"/>
                          <a14:m>
                            <m:oMathPara xmlns:m="http://schemas.openxmlformats.org/officeDocument/2006/math">
                              <m:oMathParaPr>
                                <m:jc m:val="centerGroup"/>
                              </m:oMathParaPr>
                              <m:oMath xmlns:m="http://schemas.openxmlformats.org/officeDocument/2006/math">
                                <m:r>
                                  <a:rPr lang="el-GR" i="1" dirty="0" smtClean="0">
                                    <a:latin typeface="Cambria Math" panose="02040503050406030204" pitchFamily="18" charset="0"/>
                                  </a:rPr>
                                  <m:t>𝜋</m:t>
                                </m:r>
                              </m:oMath>
                            </m:oMathPara>
                          </a14:m>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593020717"/>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𝑒</m:t>
                                </m:r>
                              </m:oMath>
                            </m:oMathPara>
                          </a14:m>
                          <a:endParaRPr lang="en-GB" i="1">
                            <a:latin typeface="Cambria Math" panose="02040503050406030204" pitchFamily="18"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834789525"/>
                      </a:ext>
                    </a:extLst>
                  </a:tr>
                  <a:tr h="385038">
                    <a:tc>
                      <a:txBody>
                        <a:bodyPr/>
                        <a:lstStyle/>
                        <a:p>
                          <a:pPr algn="ctr"/>
                          <a:r>
                            <a:rPr lang="en-GB"/>
                            <a:t>4.25</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772967400"/>
                      </a:ext>
                    </a:extLst>
                  </a:tr>
                  <a:tr h="385038">
                    <a:tc>
                      <a:txBody>
                        <a:bodyPr/>
                        <a:lstStyle/>
                        <a:p>
                          <a:pPr algn="ctr"/>
                          <a:r>
                            <a:rPr lang="en-GB"/>
                            <a:t>0.333 recurring</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247391412"/>
                      </a:ext>
                    </a:extLst>
                  </a:tr>
                </a:tbl>
              </a:graphicData>
            </a:graphic>
          </p:graphicFrame>
        </mc:Choice>
        <mc:Fallback xmlns="">
          <p:graphicFrame>
            <p:nvGraphicFramePr>
              <p:cNvPr id="4" name="Table 3">
                <a:extLst>
                  <a:ext uri="{FF2B5EF4-FFF2-40B4-BE49-F238E27FC236}">
                    <a16:creationId xmlns:a16="http://schemas.microsoft.com/office/drawing/2014/main" id="{1F7685F6-017D-4474-AF78-DF40C8AFCCA7}"/>
                  </a:ext>
                </a:extLst>
              </p:cNvPr>
              <p:cNvGraphicFramePr>
                <a:graphicFrameLocks noGrp="1"/>
              </p:cNvGraphicFramePr>
              <p:nvPr>
                <p:extLst>
                  <p:ext uri="{D42A27DB-BD31-4B8C-83A1-F6EECF244321}">
                    <p14:modId xmlns:p14="http://schemas.microsoft.com/office/powerpoint/2010/main" val="1375159991"/>
                  </p:ext>
                </p:extLst>
              </p:nvPr>
            </p:nvGraphicFramePr>
            <p:xfrm>
              <a:off x="1752324" y="994002"/>
              <a:ext cx="7434942" cy="5170805"/>
            </p:xfrm>
            <a:graphic>
              <a:graphicData uri="http://schemas.openxmlformats.org/drawingml/2006/table">
                <a:tbl>
                  <a:tblPr firstRow="1" bandRow="1">
                    <a:tableStyleId>{93296810-A885-4BE3-A3E7-6D5BEEA58F35}</a:tableStyleId>
                  </a:tblPr>
                  <a:tblGrid>
                    <a:gridCol w="1239157">
                      <a:extLst>
                        <a:ext uri="{9D8B030D-6E8A-4147-A177-3AD203B41FA5}">
                          <a16:colId xmlns:a16="http://schemas.microsoft.com/office/drawing/2014/main" val="4264403380"/>
                        </a:ext>
                      </a:extLst>
                    </a:gridCol>
                    <a:gridCol w="1239157">
                      <a:extLst>
                        <a:ext uri="{9D8B030D-6E8A-4147-A177-3AD203B41FA5}">
                          <a16:colId xmlns:a16="http://schemas.microsoft.com/office/drawing/2014/main" val="3704500961"/>
                        </a:ext>
                      </a:extLst>
                    </a:gridCol>
                    <a:gridCol w="1239157">
                      <a:extLst>
                        <a:ext uri="{9D8B030D-6E8A-4147-A177-3AD203B41FA5}">
                          <a16:colId xmlns:a16="http://schemas.microsoft.com/office/drawing/2014/main" val="1115739771"/>
                        </a:ext>
                      </a:extLst>
                    </a:gridCol>
                    <a:gridCol w="1239157">
                      <a:extLst>
                        <a:ext uri="{9D8B030D-6E8A-4147-A177-3AD203B41FA5}">
                          <a16:colId xmlns:a16="http://schemas.microsoft.com/office/drawing/2014/main" val="2586049915"/>
                        </a:ext>
                      </a:extLst>
                    </a:gridCol>
                    <a:gridCol w="1239157">
                      <a:extLst>
                        <a:ext uri="{9D8B030D-6E8A-4147-A177-3AD203B41FA5}">
                          <a16:colId xmlns:a16="http://schemas.microsoft.com/office/drawing/2014/main" val="2666320993"/>
                        </a:ext>
                      </a:extLst>
                    </a:gridCol>
                    <a:gridCol w="1239157">
                      <a:extLst>
                        <a:ext uri="{9D8B030D-6E8A-4147-A177-3AD203B41FA5}">
                          <a16:colId xmlns:a16="http://schemas.microsoft.com/office/drawing/2014/main" val="949864909"/>
                        </a:ext>
                      </a:extLst>
                    </a:gridCol>
                  </a:tblGrid>
                  <a:tr h="379763">
                    <a:tc>
                      <a:txBody>
                        <a:bodyPr/>
                        <a:lstStyle/>
                        <a:p>
                          <a:endParaRPr lang="en-GB"/>
                        </a:p>
                      </a:txBody>
                      <a:tcPr/>
                    </a:tc>
                    <a:tc>
                      <a:txBody>
                        <a:bodyPr/>
                        <a:lstStyle/>
                        <a:p>
                          <a:r>
                            <a:rPr lang="en-GB"/>
                            <a:t>Natural</a:t>
                          </a:r>
                        </a:p>
                      </a:txBody>
                      <a:tcPr/>
                    </a:tc>
                    <a:tc>
                      <a:txBody>
                        <a:bodyPr/>
                        <a:lstStyle/>
                        <a:p>
                          <a:r>
                            <a:rPr lang="en-GB"/>
                            <a:t>Integer</a:t>
                          </a:r>
                        </a:p>
                      </a:txBody>
                      <a:tcPr/>
                    </a:tc>
                    <a:tc>
                      <a:txBody>
                        <a:bodyPr/>
                        <a:lstStyle/>
                        <a:p>
                          <a:r>
                            <a:rPr lang="en-GB"/>
                            <a:t>Rational</a:t>
                          </a:r>
                        </a:p>
                      </a:txBody>
                      <a:tcPr/>
                    </a:tc>
                    <a:tc>
                      <a:txBody>
                        <a:bodyPr/>
                        <a:lstStyle/>
                        <a:p>
                          <a:r>
                            <a:rPr lang="en-GB"/>
                            <a:t>Irrational</a:t>
                          </a:r>
                        </a:p>
                      </a:txBody>
                      <a:tcPr/>
                    </a:tc>
                    <a:tc>
                      <a:txBody>
                        <a:bodyPr/>
                        <a:lstStyle/>
                        <a:p>
                          <a:r>
                            <a:rPr lang="en-GB"/>
                            <a:t>Real</a:t>
                          </a:r>
                        </a:p>
                      </a:txBody>
                      <a:tcPr/>
                    </a:tc>
                    <a:extLst>
                      <a:ext uri="{0D108BD9-81ED-4DB2-BD59-A6C34878D82A}">
                        <a16:rowId xmlns:a16="http://schemas.microsoft.com/office/drawing/2014/main" val="38693883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10</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01160764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0.0625</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988483037"/>
                      </a:ext>
                    </a:extLst>
                  </a:tr>
                  <a:tr h="413323">
                    <a:tc>
                      <a:txBody>
                        <a:bodyPr/>
                        <a:lstStyle/>
                        <a:p>
                          <a:endParaRPr lang="en-US"/>
                        </a:p>
                      </a:txBody>
                      <a:tcPr>
                        <a:blipFill>
                          <a:blip r:embed="rId2"/>
                          <a:stretch>
                            <a:fillRect l="-490" t="-285294" r="-500490" b="-892647"/>
                          </a:stretch>
                        </a:blip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884495836"/>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-3</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571241952"/>
                      </a:ext>
                    </a:extLst>
                  </a:tr>
                  <a:tr h="413323">
                    <a:tc>
                      <a:txBody>
                        <a:bodyPr/>
                        <a:lstStyle/>
                        <a:p>
                          <a:endParaRPr lang="en-US"/>
                        </a:p>
                      </a:txBody>
                      <a:tcPr>
                        <a:blipFill>
                          <a:blip r:embed="rId2"/>
                          <a:stretch>
                            <a:fillRect l="-490" t="-477941" r="-500490" b="-700000"/>
                          </a:stretch>
                        </a:blip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890750089"/>
                      </a:ext>
                    </a:extLst>
                  </a:tr>
                  <a:tr h="385038">
                    <a:tc>
                      <a:txBody>
                        <a:bodyPr/>
                        <a:lstStyle/>
                        <a:p>
                          <a:endParaRPr lang="en-US"/>
                        </a:p>
                      </a:txBody>
                      <a:tcPr>
                        <a:blipFill>
                          <a:blip r:embed="rId2"/>
                          <a:stretch>
                            <a:fillRect l="-490" t="-623810" r="-500490" b="-655556"/>
                          </a:stretch>
                        </a:blip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173751199"/>
                      </a:ext>
                    </a:extLst>
                  </a:tr>
                  <a:tr h="629050">
                    <a:tc>
                      <a:txBody>
                        <a:bodyPr/>
                        <a:lstStyle/>
                        <a:p>
                          <a:endParaRPr lang="en-US"/>
                        </a:p>
                      </a:txBody>
                      <a:tcPr>
                        <a:blipFill>
                          <a:blip r:embed="rId2"/>
                          <a:stretch>
                            <a:fillRect l="-490" t="-442718" r="-500490" b="-300971"/>
                          </a:stretch>
                        </a:blip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921480650"/>
                      </a:ext>
                    </a:extLst>
                  </a:tr>
                  <a:tr h="385038">
                    <a:tc>
                      <a:txBody>
                        <a:bodyPr/>
                        <a:lstStyle/>
                        <a:p>
                          <a:endParaRPr lang="en-US"/>
                        </a:p>
                      </a:txBody>
                      <a:tcPr>
                        <a:blipFill>
                          <a:blip r:embed="rId2"/>
                          <a:stretch>
                            <a:fillRect l="-490" t="-887302" r="-500490" b="-392063"/>
                          </a:stretch>
                        </a:blip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593020717"/>
                      </a:ext>
                    </a:extLst>
                  </a:tr>
                  <a:tr h="385038">
                    <a:tc>
                      <a:txBody>
                        <a:bodyPr/>
                        <a:lstStyle/>
                        <a:p>
                          <a:endParaRPr lang="en-US"/>
                        </a:p>
                      </a:txBody>
                      <a:tcPr>
                        <a:blipFill>
                          <a:blip r:embed="rId2"/>
                          <a:stretch>
                            <a:fillRect l="-490" t="-971875" r="-500490" b="-285938"/>
                          </a:stretch>
                        </a:blip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834789525"/>
                      </a:ext>
                    </a:extLst>
                  </a:tr>
                  <a:tr h="385038">
                    <a:tc>
                      <a:txBody>
                        <a:bodyPr/>
                        <a:lstStyle/>
                        <a:p>
                          <a:pPr algn="ctr"/>
                          <a:r>
                            <a:rPr lang="en-GB"/>
                            <a:t>4.25</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772967400"/>
                      </a:ext>
                    </a:extLst>
                  </a:tr>
                  <a:tr h="640080">
                    <a:tc>
                      <a:txBody>
                        <a:bodyPr/>
                        <a:lstStyle/>
                        <a:p>
                          <a:pPr algn="ctr"/>
                          <a:r>
                            <a:rPr lang="en-GB"/>
                            <a:t>0.333 recurring</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247391412"/>
                      </a:ext>
                    </a:extLst>
                  </a:tr>
                </a:tbl>
              </a:graphicData>
            </a:graphic>
          </p:graphicFrame>
        </mc:Fallback>
      </mc:AlternateContent>
    </p:spTree>
    <p:extLst>
      <p:ext uri="{BB962C8B-B14F-4D97-AF65-F5344CB8AC3E}">
        <p14:creationId xmlns:p14="http://schemas.microsoft.com/office/powerpoint/2010/main" val="2977500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E3829-7C56-4C39-88E5-B6FBF0F15428}"/>
              </a:ext>
            </a:extLst>
          </p:cNvPr>
          <p:cNvSpPr>
            <a:spLocks noGrp="1"/>
          </p:cNvSpPr>
          <p:nvPr>
            <p:ph type="title"/>
          </p:nvPr>
        </p:nvSpPr>
        <p:spPr/>
        <p:txBody>
          <a:bodyPr/>
          <a:lstStyle/>
          <a:p>
            <a:r>
              <a:rPr lang="en-GB"/>
              <a:t>Exercise: Natural, Integer, rational, irrational, real, complex</a:t>
            </a:r>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1F7685F6-017D-4474-AF78-DF40C8AFCCA7}"/>
                  </a:ext>
                </a:extLst>
              </p:cNvPr>
              <p:cNvGraphicFramePr>
                <a:graphicFrameLocks noGrp="1"/>
              </p:cNvGraphicFramePr>
              <p:nvPr>
                <p:extLst>
                  <p:ext uri="{D42A27DB-BD31-4B8C-83A1-F6EECF244321}">
                    <p14:modId xmlns:p14="http://schemas.microsoft.com/office/powerpoint/2010/main" val="982655504"/>
                  </p:ext>
                </p:extLst>
              </p:nvPr>
            </p:nvGraphicFramePr>
            <p:xfrm>
              <a:off x="1818585" y="1008516"/>
              <a:ext cx="7434942" cy="5170805"/>
            </p:xfrm>
            <a:graphic>
              <a:graphicData uri="http://schemas.openxmlformats.org/drawingml/2006/table">
                <a:tbl>
                  <a:tblPr firstRow="1" bandRow="1">
                    <a:tableStyleId>{93296810-A885-4BE3-A3E7-6D5BEEA58F35}</a:tableStyleId>
                  </a:tblPr>
                  <a:tblGrid>
                    <a:gridCol w="1239157">
                      <a:extLst>
                        <a:ext uri="{9D8B030D-6E8A-4147-A177-3AD203B41FA5}">
                          <a16:colId xmlns:a16="http://schemas.microsoft.com/office/drawing/2014/main" val="4264403380"/>
                        </a:ext>
                      </a:extLst>
                    </a:gridCol>
                    <a:gridCol w="1239157">
                      <a:extLst>
                        <a:ext uri="{9D8B030D-6E8A-4147-A177-3AD203B41FA5}">
                          <a16:colId xmlns:a16="http://schemas.microsoft.com/office/drawing/2014/main" val="3704500961"/>
                        </a:ext>
                      </a:extLst>
                    </a:gridCol>
                    <a:gridCol w="1239157">
                      <a:extLst>
                        <a:ext uri="{9D8B030D-6E8A-4147-A177-3AD203B41FA5}">
                          <a16:colId xmlns:a16="http://schemas.microsoft.com/office/drawing/2014/main" val="1115739771"/>
                        </a:ext>
                      </a:extLst>
                    </a:gridCol>
                    <a:gridCol w="1239157">
                      <a:extLst>
                        <a:ext uri="{9D8B030D-6E8A-4147-A177-3AD203B41FA5}">
                          <a16:colId xmlns:a16="http://schemas.microsoft.com/office/drawing/2014/main" val="2586049915"/>
                        </a:ext>
                      </a:extLst>
                    </a:gridCol>
                    <a:gridCol w="1239157">
                      <a:extLst>
                        <a:ext uri="{9D8B030D-6E8A-4147-A177-3AD203B41FA5}">
                          <a16:colId xmlns:a16="http://schemas.microsoft.com/office/drawing/2014/main" val="2666320993"/>
                        </a:ext>
                      </a:extLst>
                    </a:gridCol>
                    <a:gridCol w="1239157">
                      <a:extLst>
                        <a:ext uri="{9D8B030D-6E8A-4147-A177-3AD203B41FA5}">
                          <a16:colId xmlns:a16="http://schemas.microsoft.com/office/drawing/2014/main" val="949864909"/>
                        </a:ext>
                      </a:extLst>
                    </a:gridCol>
                  </a:tblGrid>
                  <a:tr h="379763">
                    <a:tc>
                      <a:txBody>
                        <a:bodyPr/>
                        <a:lstStyle/>
                        <a:p>
                          <a:endParaRPr lang="en-GB"/>
                        </a:p>
                      </a:txBody>
                      <a:tcPr/>
                    </a:tc>
                    <a:tc>
                      <a:txBody>
                        <a:bodyPr/>
                        <a:lstStyle/>
                        <a:p>
                          <a:r>
                            <a:rPr lang="en-GB"/>
                            <a:t>Natural</a:t>
                          </a:r>
                        </a:p>
                      </a:txBody>
                      <a:tcPr/>
                    </a:tc>
                    <a:tc>
                      <a:txBody>
                        <a:bodyPr/>
                        <a:lstStyle/>
                        <a:p>
                          <a:r>
                            <a:rPr lang="en-GB"/>
                            <a:t>Integer</a:t>
                          </a:r>
                        </a:p>
                      </a:txBody>
                      <a:tcPr/>
                    </a:tc>
                    <a:tc>
                      <a:txBody>
                        <a:bodyPr/>
                        <a:lstStyle/>
                        <a:p>
                          <a:r>
                            <a:rPr lang="en-GB"/>
                            <a:t>Rational</a:t>
                          </a:r>
                        </a:p>
                      </a:txBody>
                      <a:tcPr/>
                    </a:tc>
                    <a:tc>
                      <a:txBody>
                        <a:bodyPr/>
                        <a:lstStyle/>
                        <a:p>
                          <a:r>
                            <a:rPr lang="en-GB"/>
                            <a:t>Irrational</a:t>
                          </a:r>
                        </a:p>
                      </a:txBody>
                      <a:tcPr/>
                    </a:tc>
                    <a:tc>
                      <a:txBody>
                        <a:bodyPr/>
                        <a:lstStyle/>
                        <a:p>
                          <a:r>
                            <a:rPr lang="en-GB"/>
                            <a:t>Real</a:t>
                          </a:r>
                        </a:p>
                      </a:txBody>
                      <a:tcPr/>
                    </a:tc>
                    <a:extLst>
                      <a:ext uri="{0D108BD9-81ED-4DB2-BD59-A6C34878D82A}">
                        <a16:rowId xmlns:a16="http://schemas.microsoft.com/office/drawing/2014/main" val="38693883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10</a:t>
                          </a:r>
                        </a:p>
                      </a:txBody>
                      <a:tcPr/>
                    </a:tc>
                    <a:tc>
                      <a:txBody>
                        <a:bodyPr/>
                        <a:lstStyle/>
                        <a:p>
                          <a:pPr algn="ctr"/>
                          <a:r>
                            <a:rPr lang="en-GB"/>
                            <a:t>Y</a:t>
                          </a:r>
                        </a:p>
                      </a:txBody>
                      <a:tcPr/>
                    </a:tc>
                    <a:tc>
                      <a:txBody>
                        <a:bodyPr/>
                        <a:lstStyle/>
                        <a:p>
                          <a:pPr algn="ctr"/>
                          <a:r>
                            <a:rPr lang="en-GB"/>
                            <a:t>Y</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401160764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0.0625</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1988483037"/>
                      </a:ext>
                    </a:extLst>
                  </a:tr>
                  <a:tr h="4133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lang="en-GB" i="1" smtClean="0">
                                        <a:latin typeface="Cambria Math" panose="02040503050406030204" pitchFamily="18" charset="0"/>
                                      </a:rPr>
                                    </m:ctrlPr>
                                  </m:radPr>
                                  <m:deg/>
                                  <m:e>
                                    <m:r>
                                      <a:rPr lang="en-GB" i="1">
                                        <a:latin typeface="Cambria Math" panose="02040503050406030204" pitchFamily="18" charset="0"/>
                                      </a:rPr>
                                      <m:t>2</m:t>
                                    </m:r>
                                  </m:e>
                                </m:rad>
                              </m:oMath>
                            </m:oMathPara>
                          </a14:m>
                          <a:endParaRPr lang="en-GB" i="1">
                            <a:latin typeface="Cambria Math" panose="02040503050406030204" pitchFamily="18" charset="0"/>
                          </a:endParaRPr>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884495836"/>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-3</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1571241952"/>
                      </a:ext>
                    </a:extLst>
                  </a:tr>
                  <a:tr h="413323">
                    <a:tc>
                      <a:txBody>
                        <a:bodyPr/>
                        <a:lstStyle/>
                        <a:p>
                          <a:pPr algn="ctr"/>
                          <a14:m>
                            <m:oMathPara xmlns:m="http://schemas.openxmlformats.org/officeDocument/2006/math">
                              <m:oMathParaPr>
                                <m:jc m:val="centerGroup"/>
                              </m:oMathParaPr>
                              <m:oMath xmlns:m="http://schemas.openxmlformats.org/officeDocument/2006/math">
                                <m:rad>
                                  <m:radPr>
                                    <m:degHide m:val="on"/>
                                    <m:ctrlPr>
                                      <a:rPr lang="en-GB" i="1" smtClean="0">
                                        <a:latin typeface="Cambria Math" panose="02040503050406030204" pitchFamily="18" charset="0"/>
                                      </a:rPr>
                                    </m:ctrlPr>
                                  </m:radPr>
                                  <m:deg/>
                                  <m:e>
                                    <m:r>
                                      <a:rPr lang="en-GB" i="1">
                                        <a:latin typeface="Cambria Math" panose="02040503050406030204" pitchFamily="18" charset="0"/>
                                      </a:rPr>
                                      <m:t>−1</m:t>
                                    </m:r>
                                  </m:e>
                                </m:rad>
                              </m:oMath>
                            </m:oMathPara>
                          </a14:m>
                          <a:endParaRPr lang="en-GB"/>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extLst>
                      <a:ext uri="{0D108BD9-81ED-4DB2-BD59-A6C34878D82A}">
                        <a16:rowId xmlns:a16="http://schemas.microsoft.com/office/drawing/2014/main" val="189075008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9.8723…</m:t>
                                </m:r>
                              </m:oMath>
                            </m:oMathPara>
                          </a14:m>
                          <a:endParaRPr lang="en-GB" i="1">
                            <a:latin typeface="Cambria Math" panose="02040503050406030204" pitchFamily="18" charset="0"/>
                          </a:endParaRPr>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4173751199"/>
                      </a:ext>
                    </a:extLst>
                  </a:tr>
                  <a:tr h="629050">
                    <a:tc>
                      <a:txBody>
                        <a:bodyPr/>
                        <a:lstStyle/>
                        <a:p>
                          <a:pPr algn="ct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22</m:t>
                                    </m:r>
                                  </m:num>
                                  <m:den>
                                    <m:r>
                                      <a:rPr lang="en-GB" b="0" i="1" smtClean="0">
                                        <a:latin typeface="Cambria Math" panose="02040503050406030204" pitchFamily="18" charset="0"/>
                                      </a:rPr>
                                      <m:t>7</m:t>
                                    </m:r>
                                  </m:den>
                                </m:f>
                              </m:oMath>
                            </m:oMathPara>
                          </a14:m>
                          <a:endParaRPr lang="en-GB"/>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3921480650"/>
                      </a:ext>
                    </a:extLst>
                  </a:tr>
                  <a:tr h="385038">
                    <a:tc>
                      <a:txBody>
                        <a:bodyPr/>
                        <a:lstStyle/>
                        <a:p>
                          <a:pPr algn="ctr"/>
                          <a14:m>
                            <m:oMathPara xmlns:m="http://schemas.openxmlformats.org/officeDocument/2006/math">
                              <m:oMathParaPr>
                                <m:jc m:val="centerGroup"/>
                              </m:oMathParaPr>
                              <m:oMath xmlns:m="http://schemas.openxmlformats.org/officeDocument/2006/math">
                                <m:r>
                                  <a:rPr lang="el-GR" i="1" dirty="0" smtClean="0">
                                    <a:latin typeface="Cambria Math" panose="02040503050406030204" pitchFamily="18" charset="0"/>
                                  </a:rPr>
                                  <m:t>𝜋</m:t>
                                </m:r>
                              </m:oMath>
                            </m:oMathPara>
                          </a14:m>
                          <a:endParaRPr lang="en-GB"/>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593020717"/>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𝑒</m:t>
                                </m:r>
                              </m:oMath>
                            </m:oMathPara>
                          </a14:m>
                          <a:endParaRPr lang="en-GB" i="1">
                            <a:latin typeface="Cambria Math" panose="02040503050406030204" pitchFamily="18" charset="0"/>
                          </a:endParaRPr>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3834789525"/>
                      </a:ext>
                    </a:extLst>
                  </a:tr>
                  <a:tr h="385038">
                    <a:tc>
                      <a:txBody>
                        <a:bodyPr/>
                        <a:lstStyle/>
                        <a:p>
                          <a:pPr algn="ctr"/>
                          <a:r>
                            <a:rPr lang="en-GB"/>
                            <a:t>4.25</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1772967400"/>
                      </a:ext>
                    </a:extLst>
                  </a:tr>
                  <a:tr h="385038">
                    <a:tc>
                      <a:txBody>
                        <a:bodyPr/>
                        <a:lstStyle/>
                        <a:p>
                          <a:pPr algn="ctr"/>
                          <a:r>
                            <a:rPr lang="en-GB"/>
                            <a:t>0.333 recurring</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697637226"/>
                      </a:ext>
                    </a:extLst>
                  </a:tr>
                </a:tbl>
              </a:graphicData>
            </a:graphic>
          </p:graphicFrame>
        </mc:Choice>
        <mc:Fallback xmlns="">
          <p:graphicFrame>
            <p:nvGraphicFramePr>
              <p:cNvPr id="4" name="Table 3">
                <a:extLst>
                  <a:ext uri="{FF2B5EF4-FFF2-40B4-BE49-F238E27FC236}">
                    <a16:creationId xmlns:a16="http://schemas.microsoft.com/office/drawing/2014/main" id="{1F7685F6-017D-4474-AF78-DF40C8AFCCA7}"/>
                  </a:ext>
                </a:extLst>
              </p:cNvPr>
              <p:cNvGraphicFramePr>
                <a:graphicFrameLocks noGrp="1"/>
              </p:cNvGraphicFramePr>
              <p:nvPr>
                <p:extLst>
                  <p:ext uri="{D42A27DB-BD31-4B8C-83A1-F6EECF244321}">
                    <p14:modId xmlns:p14="http://schemas.microsoft.com/office/powerpoint/2010/main" val="982655504"/>
                  </p:ext>
                </p:extLst>
              </p:nvPr>
            </p:nvGraphicFramePr>
            <p:xfrm>
              <a:off x="1818585" y="1008516"/>
              <a:ext cx="7434942" cy="5170805"/>
            </p:xfrm>
            <a:graphic>
              <a:graphicData uri="http://schemas.openxmlformats.org/drawingml/2006/table">
                <a:tbl>
                  <a:tblPr firstRow="1" bandRow="1">
                    <a:tableStyleId>{93296810-A885-4BE3-A3E7-6D5BEEA58F35}</a:tableStyleId>
                  </a:tblPr>
                  <a:tblGrid>
                    <a:gridCol w="1239157">
                      <a:extLst>
                        <a:ext uri="{9D8B030D-6E8A-4147-A177-3AD203B41FA5}">
                          <a16:colId xmlns:a16="http://schemas.microsoft.com/office/drawing/2014/main" val="4264403380"/>
                        </a:ext>
                      </a:extLst>
                    </a:gridCol>
                    <a:gridCol w="1239157">
                      <a:extLst>
                        <a:ext uri="{9D8B030D-6E8A-4147-A177-3AD203B41FA5}">
                          <a16:colId xmlns:a16="http://schemas.microsoft.com/office/drawing/2014/main" val="3704500961"/>
                        </a:ext>
                      </a:extLst>
                    </a:gridCol>
                    <a:gridCol w="1239157">
                      <a:extLst>
                        <a:ext uri="{9D8B030D-6E8A-4147-A177-3AD203B41FA5}">
                          <a16:colId xmlns:a16="http://schemas.microsoft.com/office/drawing/2014/main" val="1115739771"/>
                        </a:ext>
                      </a:extLst>
                    </a:gridCol>
                    <a:gridCol w="1239157">
                      <a:extLst>
                        <a:ext uri="{9D8B030D-6E8A-4147-A177-3AD203B41FA5}">
                          <a16:colId xmlns:a16="http://schemas.microsoft.com/office/drawing/2014/main" val="2586049915"/>
                        </a:ext>
                      </a:extLst>
                    </a:gridCol>
                    <a:gridCol w="1239157">
                      <a:extLst>
                        <a:ext uri="{9D8B030D-6E8A-4147-A177-3AD203B41FA5}">
                          <a16:colId xmlns:a16="http://schemas.microsoft.com/office/drawing/2014/main" val="2666320993"/>
                        </a:ext>
                      </a:extLst>
                    </a:gridCol>
                    <a:gridCol w="1239157">
                      <a:extLst>
                        <a:ext uri="{9D8B030D-6E8A-4147-A177-3AD203B41FA5}">
                          <a16:colId xmlns:a16="http://schemas.microsoft.com/office/drawing/2014/main" val="949864909"/>
                        </a:ext>
                      </a:extLst>
                    </a:gridCol>
                  </a:tblGrid>
                  <a:tr h="379763">
                    <a:tc>
                      <a:txBody>
                        <a:bodyPr/>
                        <a:lstStyle/>
                        <a:p>
                          <a:endParaRPr lang="en-GB"/>
                        </a:p>
                      </a:txBody>
                      <a:tcPr/>
                    </a:tc>
                    <a:tc>
                      <a:txBody>
                        <a:bodyPr/>
                        <a:lstStyle/>
                        <a:p>
                          <a:r>
                            <a:rPr lang="en-GB"/>
                            <a:t>Natural</a:t>
                          </a:r>
                        </a:p>
                      </a:txBody>
                      <a:tcPr/>
                    </a:tc>
                    <a:tc>
                      <a:txBody>
                        <a:bodyPr/>
                        <a:lstStyle/>
                        <a:p>
                          <a:r>
                            <a:rPr lang="en-GB"/>
                            <a:t>Integer</a:t>
                          </a:r>
                        </a:p>
                      </a:txBody>
                      <a:tcPr/>
                    </a:tc>
                    <a:tc>
                      <a:txBody>
                        <a:bodyPr/>
                        <a:lstStyle/>
                        <a:p>
                          <a:r>
                            <a:rPr lang="en-GB"/>
                            <a:t>Rational</a:t>
                          </a:r>
                        </a:p>
                      </a:txBody>
                      <a:tcPr/>
                    </a:tc>
                    <a:tc>
                      <a:txBody>
                        <a:bodyPr/>
                        <a:lstStyle/>
                        <a:p>
                          <a:r>
                            <a:rPr lang="en-GB"/>
                            <a:t>Irrational</a:t>
                          </a:r>
                        </a:p>
                      </a:txBody>
                      <a:tcPr/>
                    </a:tc>
                    <a:tc>
                      <a:txBody>
                        <a:bodyPr/>
                        <a:lstStyle/>
                        <a:p>
                          <a:r>
                            <a:rPr lang="en-GB"/>
                            <a:t>Real</a:t>
                          </a:r>
                        </a:p>
                      </a:txBody>
                      <a:tcPr/>
                    </a:tc>
                    <a:extLst>
                      <a:ext uri="{0D108BD9-81ED-4DB2-BD59-A6C34878D82A}">
                        <a16:rowId xmlns:a16="http://schemas.microsoft.com/office/drawing/2014/main" val="38693883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10</a:t>
                          </a:r>
                        </a:p>
                      </a:txBody>
                      <a:tcPr/>
                    </a:tc>
                    <a:tc>
                      <a:txBody>
                        <a:bodyPr/>
                        <a:lstStyle/>
                        <a:p>
                          <a:pPr algn="ctr"/>
                          <a:r>
                            <a:rPr lang="en-GB"/>
                            <a:t>Y</a:t>
                          </a:r>
                        </a:p>
                      </a:txBody>
                      <a:tcPr/>
                    </a:tc>
                    <a:tc>
                      <a:txBody>
                        <a:bodyPr/>
                        <a:lstStyle/>
                        <a:p>
                          <a:pPr algn="ctr"/>
                          <a:r>
                            <a:rPr lang="en-GB"/>
                            <a:t>Y</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4011607649"/>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0.0625</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1988483037"/>
                      </a:ext>
                    </a:extLst>
                  </a:tr>
                  <a:tr h="413323">
                    <a:tc>
                      <a:txBody>
                        <a:bodyPr/>
                        <a:lstStyle/>
                        <a:p>
                          <a:endParaRPr lang="en-US"/>
                        </a:p>
                      </a:txBody>
                      <a:tcPr>
                        <a:blipFill>
                          <a:blip r:embed="rId2"/>
                          <a:stretch>
                            <a:fillRect l="-493" t="-285294" r="-503448" b="-894118"/>
                          </a:stretch>
                        </a:blipFill>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884495836"/>
                      </a:ext>
                    </a:extLst>
                  </a:tr>
                  <a:tr h="3850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i="1">
                              <a:latin typeface="Cambria Math" panose="02040503050406030204" pitchFamily="18" charset="0"/>
                            </a:rPr>
                            <a:t>-3</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1571241952"/>
                      </a:ext>
                    </a:extLst>
                  </a:tr>
                  <a:tr h="413323">
                    <a:tc>
                      <a:txBody>
                        <a:bodyPr/>
                        <a:lstStyle/>
                        <a:p>
                          <a:endParaRPr lang="en-US"/>
                        </a:p>
                      </a:txBody>
                      <a:tcPr>
                        <a:blipFill>
                          <a:blip r:embed="rId2"/>
                          <a:stretch>
                            <a:fillRect l="-493" t="-477941" r="-503448" b="-701471"/>
                          </a:stretch>
                        </a:blipFill>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extLst>
                      <a:ext uri="{0D108BD9-81ED-4DB2-BD59-A6C34878D82A}">
                        <a16:rowId xmlns:a16="http://schemas.microsoft.com/office/drawing/2014/main" val="1890750089"/>
                      </a:ext>
                    </a:extLst>
                  </a:tr>
                  <a:tr h="385038">
                    <a:tc>
                      <a:txBody>
                        <a:bodyPr/>
                        <a:lstStyle/>
                        <a:p>
                          <a:endParaRPr lang="en-US"/>
                        </a:p>
                      </a:txBody>
                      <a:tcPr>
                        <a:blipFill>
                          <a:blip r:embed="rId2"/>
                          <a:stretch>
                            <a:fillRect l="-493" t="-623810" r="-503448" b="-657143"/>
                          </a:stretch>
                        </a:blipFill>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4173751199"/>
                      </a:ext>
                    </a:extLst>
                  </a:tr>
                  <a:tr h="629050">
                    <a:tc>
                      <a:txBody>
                        <a:bodyPr/>
                        <a:lstStyle/>
                        <a:p>
                          <a:endParaRPr lang="en-US"/>
                        </a:p>
                      </a:txBody>
                      <a:tcPr>
                        <a:blipFill>
                          <a:blip r:embed="rId2"/>
                          <a:stretch>
                            <a:fillRect l="-493" t="-442718" r="-503448" b="-301942"/>
                          </a:stretch>
                        </a:blipFill>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3921480650"/>
                      </a:ext>
                    </a:extLst>
                  </a:tr>
                  <a:tr h="385038">
                    <a:tc>
                      <a:txBody>
                        <a:bodyPr/>
                        <a:lstStyle/>
                        <a:p>
                          <a:endParaRPr lang="en-US"/>
                        </a:p>
                      </a:txBody>
                      <a:tcPr>
                        <a:blipFill>
                          <a:blip r:embed="rId2"/>
                          <a:stretch>
                            <a:fillRect l="-493" t="-887302" r="-503448" b="-393651"/>
                          </a:stretch>
                        </a:blipFill>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593020717"/>
                      </a:ext>
                    </a:extLst>
                  </a:tr>
                  <a:tr h="385038">
                    <a:tc>
                      <a:txBody>
                        <a:bodyPr/>
                        <a:lstStyle/>
                        <a:p>
                          <a:endParaRPr lang="en-US"/>
                        </a:p>
                      </a:txBody>
                      <a:tcPr>
                        <a:blipFill>
                          <a:blip r:embed="rId2"/>
                          <a:stretch>
                            <a:fillRect l="-493" t="-971875" r="-503448" b="-287500"/>
                          </a:stretch>
                        </a:blipFill>
                      </a:tcPr>
                    </a:tc>
                    <a:tc>
                      <a:txBody>
                        <a:bodyPr/>
                        <a:lstStyle/>
                        <a:p>
                          <a:pPr algn="ctr"/>
                          <a:r>
                            <a:rPr lang="en-GB"/>
                            <a:t>N</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Y</a:t>
                          </a:r>
                        </a:p>
                      </a:txBody>
                      <a:tcPr/>
                    </a:tc>
                    <a:extLst>
                      <a:ext uri="{0D108BD9-81ED-4DB2-BD59-A6C34878D82A}">
                        <a16:rowId xmlns:a16="http://schemas.microsoft.com/office/drawing/2014/main" val="3834789525"/>
                      </a:ext>
                    </a:extLst>
                  </a:tr>
                  <a:tr h="385038">
                    <a:tc>
                      <a:txBody>
                        <a:bodyPr/>
                        <a:lstStyle/>
                        <a:p>
                          <a:pPr algn="ctr"/>
                          <a:r>
                            <a:rPr lang="en-GB"/>
                            <a:t>4.25</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1772967400"/>
                      </a:ext>
                    </a:extLst>
                  </a:tr>
                  <a:tr h="640080">
                    <a:tc>
                      <a:txBody>
                        <a:bodyPr/>
                        <a:lstStyle/>
                        <a:p>
                          <a:pPr algn="ctr"/>
                          <a:r>
                            <a:rPr lang="en-GB"/>
                            <a:t>0.333 recurring</a:t>
                          </a:r>
                        </a:p>
                      </a:txBody>
                      <a:tcPr/>
                    </a:tc>
                    <a:tc>
                      <a:txBody>
                        <a:bodyPr/>
                        <a:lstStyle/>
                        <a:p>
                          <a:pPr algn="ctr"/>
                          <a:r>
                            <a:rPr lang="en-GB"/>
                            <a:t>N</a:t>
                          </a:r>
                        </a:p>
                      </a:txBody>
                      <a:tcPr/>
                    </a:tc>
                    <a:tc>
                      <a:txBody>
                        <a:bodyPr/>
                        <a:lstStyle/>
                        <a:p>
                          <a:pPr algn="ctr"/>
                          <a:r>
                            <a:rPr lang="en-GB"/>
                            <a:t>N</a:t>
                          </a:r>
                        </a:p>
                      </a:txBody>
                      <a:tcPr/>
                    </a:tc>
                    <a:tc>
                      <a:txBody>
                        <a:bodyPr/>
                        <a:lstStyle/>
                        <a:p>
                          <a:pPr algn="ctr"/>
                          <a:r>
                            <a:rPr lang="en-GB"/>
                            <a:t>Y</a:t>
                          </a:r>
                        </a:p>
                      </a:txBody>
                      <a:tcPr/>
                    </a:tc>
                    <a:tc>
                      <a:txBody>
                        <a:bodyPr/>
                        <a:lstStyle/>
                        <a:p>
                          <a:pPr algn="ctr"/>
                          <a:r>
                            <a:rPr lang="en-GB"/>
                            <a:t>N</a:t>
                          </a:r>
                        </a:p>
                      </a:txBody>
                      <a:tcPr/>
                    </a:tc>
                    <a:tc>
                      <a:txBody>
                        <a:bodyPr/>
                        <a:lstStyle/>
                        <a:p>
                          <a:pPr algn="ctr"/>
                          <a:r>
                            <a:rPr lang="en-GB"/>
                            <a:t>Y</a:t>
                          </a:r>
                        </a:p>
                      </a:txBody>
                      <a:tcPr/>
                    </a:tc>
                    <a:extLst>
                      <a:ext uri="{0D108BD9-81ED-4DB2-BD59-A6C34878D82A}">
                        <a16:rowId xmlns:a16="http://schemas.microsoft.com/office/drawing/2014/main" val="697637226"/>
                      </a:ext>
                    </a:extLst>
                  </a:tr>
                </a:tbl>
              </a:graphicData>
            </a:graphic>
          </p:graphicFrame>
        </mc:Fallback>
      </mc:AlternateContent>
    </p:spTree>
    <p:extLst>
      <p:ext uri="{BB962C8B-B14F-4D97-AF65-F5344CB8AC3E}">
        <p14:creationId xmlns:p14="http://schemas.microsoft.com/office/powerpoint/2010/main" val="1531841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F6E06-9297-49F8-B559-D547D37F8EEA}"/>
              </a:ext>
            </a:extLst>
          </p:cNvPr>
          <p:cNvSpPr>
            <a:spLocks noGrp="1"/>
          </p:cNvSpPr>
          <p:nvPr>
            <p:ph type="title"/>
          </p:nvPr>
        </p:nvSpPr>
        <p:spPr/>
        <p:txBody>
          <a:bodyPr/>
          <a:lstStyle/>
          <a:p>
            <a:r>
              <a:rPr lang="en-GB"/>
              <a:t>Past Paper Questions on Number Systems</a:t>
            </a:r>
          </a:p>
        </p:txBody>
      </p:sp>
      <p:sp>
        <p:nvSpPr>
          <p:cNvPr id="3" name="Content Placeholder 2">
            <a:extLst>
              <a:ext uri="{FF2B5EF4-FFF2-40B4-BE49-F238E27FC236}">
                <a16:creationId xmlns:a16="http://schemas.microsoft.com/office/drawing/2014/main" id="{0138124A-A0FF-41D1-9D69-8C6D4119AB98}"/>
              </a:ext>
            </a:extLst>
          </p:cNvPr>
          <p:cNvSpPr>
            <a:spLocks noGrp="1"/>
          </p:cNvSpPr>
          <p:nvPr>
            <p:ph idx="1"/>
          </p:nvPr>
        </p:nvSpPr>
        <p:spPr/>
        <p:txBody>
          <a:bodyPr/>
          <a:lstStyle/>
          <a:p>
            <a:pPr>
              <a:buFont typeface="Wingdings" panose="05000000000000000000" pitchFamily="2" charset="2"/>
              <a:buChar char="ü"/>
            </a:pPr>
            <a:r>
              <a:rPr lang="en-GB"/>
              <a:t>AQA Paper 2 AS June 2018 Q1</a:t>
            </a:r>
          </a:p>
          <a:p>
            <a:pPr>
              <a:buFont typeface="Wingdings" panose="05000000000000000000" pitchFamily="2" charset="2"/>
              <a:buChar char="ü"/>
            </a:pPr>
            <a:r>
              <a:rPr lang="en-GB"/>
              <a:t>AQA Paper 2 AS June 2018 Q1</a:t>
            </a:r>
          </a:p>
          <a:p>
            <a:pPr>
              <a:buFont typeface="Wingdings" panose="05000000000000000000" pitchFamily="2" charset="2"/>
              <a:buChar char="ü"/>
            </a:pPr>
            <a:r>
              <a:rPr lang="en-GB"/>
              <a:t>AQA Paper 2 AS June 2017 Q1</a:t>
            </a:r>
          </a:p>
          <a:p>
            <a:pPr>
              <a:buFont typeface="Wingdings" panose="05000000000000000000" pitchFamily="2" charset="2"/>
              <a:buChar char="ü"/>
            </a:pPr>
            <a:r>
              <a:rPr lang="en-GB"/>
              <a:t>AQA Paper 2 AS June 2016 Q1</a:t>
            </a:r>
          </a:p>
          <a:p>
            <a:pPr>
              <a:buFont typeface="Wingdings" panose="05000000000000000000" pitchFamily="2" charset="2"/>
              <a:buChar char="ü"/>
            </a:pPr>
            <a:r>
              <a:rPr lang="en-GB"/>
              <a:t>AQA Paper 2 AS Specimen Q1</a:t>
            </a:r>
          </a:p>
          <a:p>
            <a:pPr>
              <a:buFont typeface="Wingdings" panose="05000000000000000000" pitchFamily="2" charset="2"/>
              <a:buChar char="ü"/>
            </a:pPr>
            <a:r>
              <a:rPr lang="en-GB"/>
              <a:t>AQA Paper 2 AS Specimen additional 2017 Q1</a:t>
            </a:r>
          </a:p>
          <a:p>
            <a:endParaRPr lang="en-GB"/>
          </a:p>
        </p:txBody>
      </p:sp>
    </p:spTree>
    <p:extLst>
      <p:ext uri="{BB962C8B-B14F-4D97-AF65-F5344CB8AC3E}">
        <p14:creationId xmlns:p14="http://schemas.microsoft.com/office/powerpoint/2010/main" val="3228552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B0DEF-9086-45F9-8EA8-74DF14149563}"/>
              </a:ext>
            </a:extLst>
          </p:cNvPr>
          <p:cNvSpPr>
            <a:spLocks noGrp="1"/>
          </p:cNvSpPr>
          <p:nvPr>
            <p:ph type="title"/>
          </p:nvPr>
        </p:nvSpPr>
        <p:spPr/>
        <p:txBody>
          <a:bodyPr/>
          <a:lstStyle/>
          <a:p>
            <a:r>
              <a:rPr lang="en-GB"/>
              <a:t>Plenary</a:t>
            </a:r>
          </a:p>
        </p:txBody>
      </p:sp>
      <p:sp>
        <p:nvSpPr>
          <p:cNvPr id="3" name="Content Placeholder 2">
            <a:extLst>
              <a:ext uri="{FF2B5EF4-FFF2-40B4-BE49-F238E27FC236}">
                <a16:creationId xmlns:a16="http://schemas.microsoft.com/office/drawing/2014/main" id="{50DEDD90-887B-4E52-A02F-A92BEFC14A96}"/>
              </a:ext>
            </a:extLst>
          </p:cNvPr>
          <p:cNvSpPr>
            <a:spLocks noGrp="1"/>
          </p:cNvSpPr>
          <p:nvPr>
            <p:ph idx="1"/>
          </p:nvPr>
        </p:nvSpPr>
        <p:spPr>
          <a:xfrm>
            <a:off x="838200" y="1690688"/>
            <a:ext cx="10515600" cy="4351338"/>
          </a:xfrm>
        </p:spPr>
        <p:txBody>
          <a:bodyPr>
            <a:normAutofit/>
          </a:bodyPr>
          <a:lstStyle/>
          <a:p>
            <a:pPr marL="0" indent="0">
              <a:buNone/>
            </a:pPr>
            <a:r>
              <a:rPr lang="en-GB"/>
              <a:t>Explain and give one example of each of the following:</a:t>
            </a:r>
          </a:p>
          <a:p>
            <a:pPr marL="514350" indent="-514350">
              <a:buFont typeface="+mj-lt"/>
              <a:buAutoNum type="alphaLcParenR"/>
            </a:pPr>
            <a:r>
              <a:rPr lang="en-GB"/>
              <a:t>Natural number </a:t>
            </a:r>
          </a:p>
          <a:p>
            <a:pPr marL="514350" indent="-514350">
              <a:buFont typeface="+mj-lt"/>
              <a:buAutoNum type="alphaLcParenR"/>
            </a:pPr>
            <a:r>
              <a:rPr lang="en-GB"/>
              <a:t>integer</a:t>
            </a:r>
          </a:p>
          <a:p>
            <a:pPr marL="514350" indent="-514350">
              <a:buFont typeface="+mj-lt"/>
              <a:buAutoNum type="alphaLcParenR"/>
            </a:pPr>
            <a:r>
              <a:rPr lang="en-GB"/>
              <a:t>Rational number</a:t>
            </a:r>
          </a:p>
          <a:p>
            <a:pPr marL="514350" indent="-514350">
              <a:buFont typeface="+mj-lt"/>
              <a:buAutoNum type="alphaLcParenR"/>
            </a:pPr>
            <a:r>
              <a:rPr lang="en-GB"/>
              <a:t>irrational number</a:t>
            </a:r>
          </a:p>
          <a:p>
            <a:pPr marL="514350" indent="-514350">
              <a:buFont typeface="+mj-lt"/>
              <a:buAutoNum type="alphaLcParenR"/>
            </a:pPr>
            <a:r>
              <a:rPr lang="en-GB"/>
              <a:t> real number</a:t>
            </a:r>
          </a:p>
          <a:p>
            <a:pPr marL="0" indent="0">
              <a:buNone/>
            </a:pPr>
            <a:endParaRPr lang="en-GB" sz="1800"/>
          </a:p>
        </p:txBody>
      </p:sp>
    </p:spTree>
    <p:extLst>
      <p:ext uri="{BB962C8B-B14F-4D97-AF65-F5344CB8AC3E}">
        <p14:creationId xmlns:p14="http://schemas.microsoft.com/office/powerpoint/2010/main" val="427967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DB7AF-0BE6-497B-A28E-E230E44B505C}"/>
              </a:ext>
            </a:extLst>
          </p:cNvPr>
          <p:cNvSpPr>
            <a:spLocks noGrp="1"/>
          </p:cNvSpPr>
          <p:nvPr>
            <p:ph type="title"/>
          </p:nvPr>
        </p:nvSpPr>
        <p:spPr/>
        <p:txBody>
          <a:bodyPr/>
          <a:lstStyle/>
          <a:p>
            <a:r>
              <a:rPr lang="en-GB"/>
              <a:t>Learning objectives</a:t>
            </a:r>
          </a:p>
        </p:txBody>
      </p:sp>
      <p:sp>
        <p:nvSpPr>
          <p:cNvPr id="3" name="Content Placeholder 2">
            <a:extLst>
              <a:ext uri="{FF2B5EF4-FFF2-40B4-BE49-F238E27FC236}">
                <a16:creationId xmlns:a16="http://schemas.microsoft.com/office/drawing/2014/main" id="{C3CC6D6B-3FEA-484A-9199-26503730BEBF}"/>
              </a:ext>
            </a:extLst>
          </p:cNvPr>
          <p:cNvSpPr>
            <a:spLocks noGrp="1"/>
          </p:cNvSpPr>
          <p:nvPr>
            <p:ph idx="1"/>
          </p:nvPr>
        </p:nvSpPr>
        <p:spPr/>
        <p:txBody>
          <a:bodyPr/>
          <a:lstStyle/>
          <a:p>
            <a:pPr>
              <a:buFont typeface="Wingdings" panose="05000000000000000000" pitchFamily="2" charset="2"/>
              <a:buChar char="ü"/>
            </a:pPr>
            <a:r>
              <a:rPr lang="en-GB" dirty="0"/>
              <a:t>Explain the history of numbers</a:t>
            </a:r>
          </a:p>
          <a:p>
            <a:pPr>
              <a:buFont typeface="Wingdings" panose="05000000000000000000" pitchFamily="2" charset="2"/>
              <a:buChar char="ü"/>
            </a:pPr>
            <a:r>
              <a:rPr lang="en-GB" dirty="0"/>
              <a:t>Describe natural numbers, integers, rational numbers, irrational numbers, real numbers, ordinal numbers and cardinal numbers</a:t>
            </a:r>
          </a:p>
        </p:txBody>
      </p:sp>
    </p:spTree>
    <p:extLst>
      <p:ext uri="{BB962C8B-B14F-4D97-AF65-F5344CB8AC3E}">
        <p14:creationId xmlns:p14="http://schemas.microsoft.com/office/powerpoint/2010/main" val="2797717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BA72A-503A-404D-A798-10730AB081AE}"/>
              </a:ext>
            </a:extLst>
          </p:cNvPr>
          <p:cNvSpPr>
            <a:spLocks noGrp="1"/>
          </p:cNvSpPr>
          <p:nvPr>
            <p:ph type="title"/>
          </p:nvPr>
        </p:nvSpPr>
        <p:spPr/>
        <p:txBody>
          <a:bodyPr/>
          <a:lstStyle/>
          <a:p>
            <a:r>
              <a:rPr lang="en-GB" dirty="0"/>
              <a:t>Extra Questions</a:t>
            </a:r>
            <a:endParaRPr lang="en-GB"/>
          </a:p>
        </p:txBody>
      </p:sp>
      <p:sp>
        <p:nvSpPr>
          <p:cNvPr id="3" name="Content Placeholder 2">
            <a:extLst>
              <a:ext uri="{FF2B5EF4-FFF2-40B4-BE49-F238E27FC236}">
                <a16:creationId xmlns:a16="http://schemas.microsoft.com/office/drawing/2014/main" id="{735335D1-FF5E-436B-976D-BC96E5FEE492}"/>
              </a:ext>
            </a:extLst>
          </p:cNvPr>
          <p:cNvSpPr>
            <a:spLocks noGrp="1"/>
          </p:cNvSpPr>
          <p:nvPr>
            <p:ph idx="1"/>
          </p:nvPr>
        </p:nvSpPr>
        <p:spPr/>
        <p:txBody>
          <a:bodyPr/>
          <a:lstStyle/>
          <a:p>
            <a:pPr marL="514350" indent="-514350">
              <a:buFont typeface="+mj-lt"/>
              <a:buAutoNum type="arabicPeriod"/>
            </a:pPr>
            <a:r>
              <a:rPr lang="en-GB" dirty="0"/>
              <a:t>Explain the difference between the set of natural numbers and the set </a:t>
            </a:r>
            <a:r>
              <a:rPr lang="en-GB"/>
              <a:t>of integers. </a:t>
            </a:r>
            <a:endParaRPr lang="en-GB" dirty="0"/>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r>
              <a:rPr lang="en-GB" dirty="0"/>
              <a:t>Explain the difference between rational and irrational numbers. 	</a:t>
            </a:r>
          </a:p>
          <a:p>
            <a:pPr marL="514350" indent="-514350">
              <a:buFont typeface="+mj-lt"/>
              <a:buAutoNum type="arabicPeriod"/>
            </a:pPr>
            <a:endParaRPr lang="en-GB" dirty="0"/>
          </a:p>
          <a:p>
            <a:endParaRPr lang="en-GB" dirty="0"/>
          </a:p>
        </p:txBody>
      </p:sp>
    </p:spTree>
    <p:extLst>
      <p:ext uri="{BB962C8B-B14F-4D97-AF65-F5344CB8AC3E}">
        <p14:creationId xmlns:p14="http://schemas.microsoft.com/office/powerpoint/2010/main" val="3112944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BA72A-503A-404D-A798-10730AB081AE}"/>
              </a:ext>
            </a:extLst>
          </p:cNvPr>
          <p:cNvSpPr>
            <a:spLocks noGrp="1"/>
          </p:cNvSpPr>
          <p:nvPr>
            <p:ph type="title"/>
          </p:nvPr>
        </p:nvSpPr>
        <p:spPr/>
        <p:txBody>
          <a:bodyPr/>
          <a:lstStyle/>
          <a:p>
            <a:r>
              <a:rPr lang="en-GB" dirty="0"/>
              <a:t>Extra Questions: Answers</a:t>
            </a:r>
          </a:p>
        </p:txBody>
      </p:sp>
      <p:sp>
        <p:nvSpPr>
          <p:cNvPr id="3" name="Content Placeholder 2">
            <a:extLst>
              <a:ext uri="{FF2B5EF4-FFF2-40B4-BE49-F238E27FC236}">
                <a16:creationId xmlns:a16="http://schemas.microsoft.com/office/drawing/2014/main" id="{735335D1-FF5E-436B-976D-BC96E5FEE492}"/>
              </a:ext>
            </a:extLst>
          </p:cNvPr>
          <p:cNvSpPr>
            <a:spLocks noGrp="1"/>
          </p:cNvSpPr>
          <p:nvPr>
            <p:ph idx="1"/>
          </p:nvPr>
        </p:nvSpPr>
        <p:spPr/>
        <p:txBody>
          <a:bodyPr>
            <a:normAutofit/>
          </a:bodyPr>
          <a:lstStyle/>
          <a:p>
            <a:pPr marL="514350" indent="-514350">
              <a:buFont typeface="+mj-lt"/>
              <a:buAutoNum type="arabicPeriod"/>
            </a:pPr>
            <a:r>
              <a:rPr lang="en-GB" dirty="0"/>
              <a:t>Explain the difference between the set of natural numbers and the set of integers. </a:t>
            </a:r>
          </a:p>
          <a:p>
            <a:pPr marL="457200" lvl="1" indent="0">
              <a:buNone/>
            </a:pPr>
            <a:r>
              <a:rPr lang="en-GB" dirty="0"/>
              <a:t>Natural numbers are positive integers 0 or greater, so natural numbers are a subset of integers</a:t>
            </a:r>
          </a:p>
          <a:p>
            <a:pPr marL="514350" indent="-514350">
              <a:buFont typeface="+mj-lt"/>
              <a:buAutoNum type="arabicPeriod"/>
            </a:pPr>
            <a:endParaRPr lang="en-GB" dirty="0"/>
          </a:p>
          <a:p>
            <a:pPr marL="514350" indent="-514350">
              <a:buFont typeface="+mj-lt"/>
              <a:buAutoNum type="arabicPeriod"/>
            </a:pPr>
            <a:r>
              <a:rPr lang="en-GB" dirty="0"/>
              <a:t>Explain the difference between rational and irrational numbers.</a:t>
            </a:r>
          </a:p>
          <a:p>
            <a:pPr marL="457200" lvl="1" indent="0">
              <a:buNone/>
            </a:pPr>
            <a:r>
              <a:rPr lang="en-GB" dirty="0"/>
              <a:t>Rational numbers can be represented by fractions, irrational numbers cannot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75204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BBD37-5A0A-4CE9-876B-B895A8E17E63}"/>
              </a:ext>
            </a:extLst>
          </p:cNvPr>
          <p:cNvSpPr>
            <a:spLocks noGrp="1"/>
          </p:cNvSpPr>
          <p:nvPr>
            <p:ph type="title"/>
          </p:nvPr>
        </p:nvSpPr>
        <p:spPr/>
        <p:txBody>
          <a:bodyPr/>
          <a:lstStyle/>
          <a:p>
            <a:r>
              <a:rPr lang="en-GB" dirty="0"/>
              <a:t>History of numbers</a:t>
            </a:r>
          </a:p>
        </p:txBody>
      </p:sp>
      <p:sp>
        <p:nvSpPr>
          <p:cNvPr id="3" name="Content Placeholder 2">
            <a:extLst>
              <a:ext uri="{FF2B5EF4-FFF2-40B4-BE49-F238E27FC236}">
                <a16:creationId xmlns:a16="http://schemas.microsoft.com/office/drawing/2014/main" id="{D6EAC249-3031-4C04-B5F4-8F19DDCB4C12}"/>
              </a:ext>
            </a:extLst>
          </p:cNvPr>
          <p:cNvSpPr>
            <a:spLocks noGrp="1"/>
          </p:cNvSpPr>
          <p:nvPr>
            <p:ph idx="1"/>
          </p:nvPr>
        </p:nvSpPr>
        <p:spPr>
          <a:xfrm>
            <a:off x="694509" y="1055689"/>
            <a:ext cx="10515600" cy="4542002"/>
          </a:xfrm>
        </p:spPr>
        <p:txBody>
          <a:bodyPr>
            <a:normAutofit/>
          </a:bodyPr>
          <a:lstStyle/>
          <a:p>
            <a:pPr>
              <a:lnSpc>
                <a:spcPct val="120000"/>
              </a:lnSpc>
              <a:buFont typeface="Wingdings" panose="05000000000000000000" pitchFamily="2" charset="2"/>
              <a:buChar char="ü"/>
            </a:pPr>
            <a:r>
              <a:rPr lang="en-GB" dirty="0">
                <a:effectLst/>
              </a:rPr>
              <a:t>In different parts of the world and at different times, different number systems were developed</a:t>
            </a:r>
          </a:p>
          <a:p>
            <a:pPr>
              <a:lnSpc>
                <a:spcPct val="120000"/>
              </a:lnSpc>
              <a:buFont typeface="Wingdings" panose="05000000000000000000" pitchFamily="2" charset="2"/>
              <a:buChar char="ü"/>
            </a:pPr>
            <a:r>
              <a:rPr lang="en-GB" dirty="0">
                <a:effectLst/>
              </a:rPr>
              <a:t>Numbers emerged as a means of counting, time keeping for tracking monthly and annual cycles, for geometry and later for astronomy. </a:t>
            </a:r>
          </a:p>
          <a:p>
            <a:pPr>
              <a:lnSpc>
                <a:spcPct val="120000"/>
              </a:lnSpc>
              <a:buFont typeface="Wingdings" panose="05000000000000000000" pitchFamily="2" charset="2"/>
              <a:buChar char="ü"/>
            </a:pPr>
            <a:r>
              <a:rPr lang="en-GB" dirty="0">
                <a:effectLst/>
              </a:rPr>
              <a:t>Unary number system (base-1) is used for tallying scores, and there is evidence from bone markings that this system was used by the earliest humans. </a:t>
            </a:r>
            <a:endParaRPr lang="en-GB" dirty="0"/>
          </a:p>
          <a:p>
            <a:pPr>
              <a:lnSpc>
                <a:spcPct val="120000"/>
              </a:lnSpc>
            </a:pPr>
            <a:endParaRPr lang="en-GB" dirty="0"/>
          </a:p>
          <a:p>
            <a:endParaRPr lang="en-GB" dirty="0"/>
          </a:p>
        </p:txBody>
      </p:sp>
    </p:spTree>
    <p:extLst>
      <p:ext uri="{BB962C8B-B14F-4D97-AF65-F5344CB8AC3E}">
        <p14:creationId xmlns:p14="http://schemas.microsoft.com/office/powerpoint/2010/main" val="2781016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BBD37-5A0A-4CE9-876B-B895A8E17E63}"/>
              </a:ext>
            </a:extLst>
          </p:cNvPr>
          <p:cNvSpPr>
            <a:spLocks noGrp="1"/>
          </p:cNvSpPr>
          <p:nvPr>
            <p:ph type="title"/>
          </p:nvPr>
        </p:nvSpPr>
        <p:spPr/>
        <p:txBody>
          <a:bodyPr/>
          <a:lstStyle/>
          <a:p>
            <a:r>
              <a:rPr lang="en-GB" dirty="0"/>
              <a:t>History of numbers</a:t>
            </a:r>
          </a:p>
        </p:txBody>
      </p:sp>
      <p:sp>
        <p:nvSpPr>
          <p:cNvPr id="3" name="Content Placeholder 2">
            <a:extLst>
              <a:ext uri="{FF2B5EF4-FFF2-40B4-BE49-F238E27FC236}">
                <a16:creationId xmlns:a16="http://schemas.microsoft.com/office/drawing/2014/main" id="{D6EAC249-3031-4C04-B5F4-8F19DDCB4C12}"/>
              </a:ext>
            </a:extLst>
          </p:cNvPr>
          <p:cNvSpPr>
            <a:spLocks noGrp="1"/>
          </p:cNvSpPr>
          <p:nvPr>
            <p:ph idx="1"/>
          </p:nvPr>
        </p:nvSpPr>
        <p:spPr>
          <a:xfrm>
            <a:off x="694509" y="1055689"/>
            <a:ext cx="10515600" cy="4542002"/>
          </a:xfrm>
        </p:spPr>
        <p:txBody>
          <a:bodyPr>
            <a:normAutofit/>
          </a:bodyPr>
          <a:lstStyle/>
          <a:p>
            <a:pPr>
              <a:lnSpc>
                <a:spcPct val="120000"/>
              </a:lnSpc>
              <a:buFont typeface="Wingdings" panose="05000000000000000000" pitchFamily="2" charset="2"/>
              <a:buChar char="ü"/>
            </a:pPr>
            <a:r>
              <a:rPr lang="en-GB" dirty="0">
                <a:effectLst/>
              </a:rPr>
              <a:t>The Ancient Greeks around 300bc used a decimal base system but without zero</a:t>
            </a:r>
          </a:p>
          <a:p>
            <a:pPr>
              <a:lnSpc>
                <a:spcPct val="120000"/>
              </a:lnSpc>
              <a:buFont typeface="Wingdings" panose="05000000000000000000" pitchFamily="2" charset="2"/>
              <a:buChar char="ü"/>
            </a:pPr>
            <a:r>
              <a:rPr lang="en-GB" dirty="0">
                <a:effectLst/>
              </a:rPr>
              <a:t>Zero was considered sacrilegious in many societies so was ignored and even feared. Even Pythagoras himself tried to crush zero. </a:t>
            </a:r>
            <a:endParaRPr lang="en-GB" dirty="0"/>
          </a:p>
          <a:p>
            <a:pPr>
              <a:lnSpc>
                <a:spcPct val="120000"/>
              </a:lnSpc>
              <a:buFont typeface="Wingdings" panose="05000000000000000000" pitchFamily="2" charset="2"/>
              <a:buChar char="ü"/>
            </a:pPr>
            <a:r>
              <a:rPr lang="en-GB" dirty="0">
                <a:effectLst/>
              </a:rPr>
              <a:t>The </a:t>
            </a:r>
            <a:r>
              <a:rPr lang="en-GB" dirty="0"/>
              <a:t>M</a:t>
            </a:r>
            <a:r>
              <a:rPr lang="en-GB" dirty="0">
                <a:effectLst/>
              </a:rPr>
              <a:t>ayans around 1200bc used base-20. </a:t>
            </a:r>
            <a:endParaRPr lang="en-GB" dirty="0"/>
          </a:p>
          <a:p>
            <a:pPr>
              <a:lnSpc>
                <a:spcPct val="120000"/>
              </a:lnSpc>
              <a:buFont typeface="Wingdings" panose="05000000000000000000" pitchFamily="2" charset="2"/>
              <a:buChar char="ü"/>
            </a:pPr>
            <a:r>
              <a:rPr lang="en-GB" dirty="0">
                <a:effectLst/>
              </a:rPr>
              <a:t>Babylonians in what we consider modern day Iraq around 1500bc had base-60 </a:t>
            </a:r>
            <a:endParaRPr lang="en-GB" dirty="0"/>
          </a:p>
          <a:p>
            <a:pPr marL="0" indent="0">
              <a:lnSpc>
                <a:spcPct val="120000"/>
              </a:lnSpc>
              <a:buNone/>
            </a:pPr>
            <a:endParaRPr lang="en-GB" dirty="0"/>
          </a:p>
          <a:p>
            <a:endParaRPr lang="en-GB" dirty="0"/>
          </a:p>
        </p:txBody>
      </p:sp>
    </p:spTree>
    <p:extLst>
      <p:ext uri="{BB962C8B-B14F-4D97-AF65-F5344CB8AC3E}">
        <p14:creationId xmlns:p14="http://schemas.microsoft.com/office/powerpoint/2010/main" val="897433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BBD37-5A0A-4CE9-876B-B895A8E17E63}"/>
              </a:ext>
            </a:extLst>
          </p:cNvPr>
          <p:cNvSpPr>
            <a:spLocks noGrp="1"/>
          </p:cNvSpPr>
          <p:nvPr>
            <p:ph type="title"/>
          </p:nvPr>
        </p:nvSpPr>
        <p:spPr/>
        <p:txBody>
          <a:bodyPr/>
          <a:lstStyle/>
          <a:p>
            <a:r>
              <a:rPr lang="en-GB" dirty="0"/>
              <a:t>History of numbers</a:t>
            </a:r>
          </a:p>
        </p:txBody>
      </p:sp>
      <p:sp>
        <p:nvSpPr>
          <p:cNvPr id="3" name="Content Placeholder 2">
            <a:extLst>
              <a:ext uri="{FF2B5EF4-FFF2-40B4-BE49-F238E27FC236}">
                <a16:creationId xmlns:a16="http://schemas.microsoft.com/office/drawing/2014/main" id="{D6EAC249-3031-4C04-B5F4-8F19DDCB4C12}"/>
              </a:ext>
            </a:extLst>
          </p:cNvPr>
          <p:cNvSpPr>
            <a:spLocks noGrp="1"/>
          </p:cNvSpPr>
          <p:nvPr>
            <p:ph idx="1"/>
          </p:nvPr>
        </p:nvSpPr>
        <p:spPr>
          <a:xfrm>
            <a:off x="694509" y="1055689"/>
            <a:ext cx="10515600" cy="4542002"/>
          </a:xfrm>
        </p:spPr>
        <p:txBody>
          <a:bodyPr>
            <a:normAutofit/>
          </a:bodyPr>
          <a:lstStyle/>
          <a:p>
            <a:pPr>
              <a:lnSpc>
                <a:spcPct val="120000"/>
              </a:lnSpc>
              <a:buFont typeface="Wingdings" panose="05000000000000000000" pitchFamily="2" charset="2"/>
              <a:buChar char="ü"/>
            </a:pPr>
            <a:r>
              <a:rPr lang="en-GB" dirty="0">
                <a:effectLst/>
              </a:rPr>
              <a:t>The modern-day base-10 system that includes 0 as a number owes its roots to the Arabic tradition in India from  around 300bc. </a:t>
            </a:r>
          </a:p>
          <a:p>
            <a:pPr>
              <a:lnSpc>
                <a:spcPct val="120000"/>
              </a:lnSpc>
              <a:buFont typeface="Wingdings" panose="05000000000000000000" pitchFamily="2" charset="2"/>
              <a:buChar char="ü"/>
            </a:pPr>
            <a:r>
              <a:rPr lang="en-GB" dirty="0">
                <a:effectLst/>
              </a:rPr>
              <a:t>As empires grew and fell and trade </a:t>
            </a:r>
            <a:r>
              <a:rPr lang="en-GB">
                <a:effectLst/>
              </a:rPr>
              <a:t>routes expanded this </a:t>
            </a:r>
            <a:r>
              <a:rPr lang="en-GB" dirty="0">
                <a:effectLst/>
              </a:rPr>
              <a:t>system spread into Western culture and became adopted worldwide</a:t>
            </a:r>
          </a:p>
          <a:p>
            <a:pPr>
              <a:lnSpc>
                <a:spcPct val="120000"/>
              </a:lnSpc>
              <a:buFont typeface="Wingdings" panose="05000000000000000000" pitchFamily="2" charset="2"/>
              <a:buChar char="ü"/>
            </a:pPr>
            <a:r>
              <a:rPr lang="en-GB" dirty="0"/>
              <a:t>But even today there are some remote tribes including the </a:t>
            </a:r>
            <a:r>
              <a:rPr lang="en-GB" dirty="0" err="1"/>
              <a:t>P</a:t>
            </a:r>
            <a:r>
              <a:rPr lang="en-GB" dirty="0" err="1">
                <a:effectLst/>
              </a:rPr>
              <a:t>iraha</a:t>
            </a:r>
            <a:r>
              <a:rPr lang="en-GB" dirty="0">
                <a:effectLst/>
              </a:rPr>
              <a:t> tribe in Amazon that have a counting system of 1, 2 and many.</a:t>
            </a:r>
            <a:endParaRPr lang="en-GB" dirty="0"/>
          </a:p>
          <a:p>
            <a:pPr>
              <a:lnSpc>
                <a:spcPct val="120000"/>
              </a:lnSpc>
              <a:buFont typeface="Wingdings" panose="05000000000000000000" pitchFamily="2" charset="2"/>
              <a:buChar char="ü"/>
            </a:pPr>
            <a:endParaRPr lang="en-GB" dirty="0"/>
          </a:p>
          <a:p>
            <a:endParaRPr lang="en-GB" dirty="0"/>
          </a:p>
        </p:txBody>
      </p:sp>
    </p:spTree>
    <p:extLst>
      <p:ext uri="{BB962C8B-B14F-4D97-AF65-F5344CB8AC3E}">
        <p14:creationId xmlns:p14="http://schemas.microsoft.com/office/powerpoint/2010/main" val="1149067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BF5-2FB1-47EF-B993-F4BDA392B897}"/>
              </a:ext>
            </a:extLst>
          </p:cNvPr>
          <p:cNvSpPr>
            <a:spLocks noGrp="1"/>
          </p:cNvSpPr>
          <p:nvPr>
            <p:ph type="title"/>
          </p:nvPr>
        </p:nvSpPr>
        <p:spPr/>
        <p:txBody>
          <a:bodyPr/>
          <a:lstStyle/>
          <a:p>
            <a:r>
              <a:rPr lang="en-GB"/>
              <a:t>Natural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DCF52A-8653-4C48-8773-BA086177C7AA}"/>
                  </a:ext>
                </a:extLst>
              </p:cNvPr>
              <p:cNvSpPr>
                <a:spLocks noGrp="1"/>
              </p:cNvSpPr>
              <p:nvPr>
                <p:ph idx="1"/>
              </p:nvPr>
            </p:nvSpPr>
            <p:spPr/>
            <p:txBody>
              <a:bodyPr/>
              <a:lstStyle/>
              <a:p>
                <a:pPr>
                  <a:buFont typeface="Wingdings" panose="05000000000000000000" pitchFamily="2" charset="2"/>
                  <a:buChar char="ü"/>
                </a:pPr>
                <a:r>
                  <a:rPr lang="en-GB"/>
                  <a:t>We use </a:t>
                </a:r>
                <a:r>
                  <a:rPr lang="en-GB">
                    <a:latin typeface="Castellar" panose="020A0402060406010301" pitchFamily="18" charset="0"/>
                  </a:rPr>
                  <a:t>N</a:t>
                </a:r>
                <a:r>
                  <a:rPr lang="en-GB"/>
                  <a:t> to denote mathematical notation for natural numbers</a:t>
                </a:r>
              </a:p>
              <a:p>
                <a:pPr>
                  <a:buFont typeface="Wingdings" panose="05000000000000000000" pitchFamily="2" charset="2"/>
                  <a:buChar char="ü"/>
                </a:pPr>
                <a:r>
                  <a:rPr lang="en-GB"/>
                  <a:t>Natural numbers are positive integers. Integers are whole numbers.</a:t>
                </a:r>
              </a:p>
              <a:p>
                <a:pPr>
                  <a:buFont typeface="Wingdings" panose="05000000000000000000" pitchFamily="2" charset="2"/>
                  <a:buChar char="ü"/>
                </a:pPr>
                <a:r>
                  <a:rPr lang="en-GB"/>
                  <a:t>Natural numbers are a subset of integers  </a:t>
                </a:r>
              </a:p>
              <a:p>
                <a:pPr>
                  <a:buFont typeface="Wingdings" panose="05000000000000000000" pitchFamily="2" charset="2"/>
                  <a:buChar char="ü"/>
                </a:pPr>
                <a:r>
                  <a:rPr lang="en-GB"/>
                  <a:t>The set of natural numbers can also include zero</a:t>
                </a:r>
              </a:p>
              <a:p>
                <a:pPr>
                  <a:buFont typeface="Wingdings" panose="05000000000000000000" pitchFamily="2" charset="2"/>
                  <a:buChar char="ü"/>
                </a:pPr>
                <a:r>
                  <a:rPr lang="en-GB"/>
                  <a:t>Thus the set of natural numbers can be:</a:t>
                </a:r>
              </a:p>
              <a:p>
                <a:pPr marL="0" indent="0">
                  <a:buNone/>
                </a:pPr>
                <a:endParaRPr lang="en-GB"/>
              </a:p>
              <a:p>
                <a:pPr marL="0" indent="0">
                  <a:buNone/>
                </a:pPr>
                <a14:m>
                  <m:oMathPara xmlns:m="http://schemas.openxmlformats.org/officeDocument/2006/math">
                    <m:oMathParaPr>
                      <m:jc m:val="centerGroup"/>
                    </m:oMathParaPr>
                    <m:oMath xmlns:m="http://schemas.openxmlformats.org/officeDocument/2006/math">
                      <m:r>
                        <m:rPr>
                          <m:nor/>
                        </m:rPr>
                        <a:rPr lang="en-GB" dirty="0">
                          <a:latin typeface="Castellar" panose="020A0402060406010301" pitchFamily="18" charset="0"/>
                        </a:rPr>
                        <m:t>N</m:t>
                      </m:r>
                      <m:r>
                        <a:rPr lang="en-GB" i="1" smtClean="0">
                          <a:latin typeface="Cambria Math" panose="02040503050406030204" pitchFamily="18" charset="0"/>
                        </a:rPr>
                        <m:t>=</m:t>
                      </m:r>
                      <m:r>
                        <a:rPr lang="en-GB" b="0" i="1" smtClean="0">
                          <a:latin typeface="Cambria Math" panose="02040503050406030204" pitchFamily="18" charset="0"/>
                        </a:rPr>
                        <m:t>{1,2,3 ….}</m:t>
                      </m:r>
                    </m:oMath>
                  </m:oMathPara>
                </a14:m>
                <a:endParaRPr lang="en-GB"/>
              </a:p>
              <a:p>
                <a:pPr marL="0" indent="0">
                  <a:buNone/>
                </a:pPr>
                <a:r>
                  <a:rPr lang="en-GB"/>
                  <a:t>Or</a:t>
                </a:r>
              </a:p>
              <a:p>
                <a:pPr marL="0" indent="0">
                  <a:buNone/>
                </a:pPr>
                <a14:m>
                  <m:oMathPara xmlns:m="http://schemas.openxmlformats.org/officeDocument/2006/math">
                    <m:oMathParaPr>
                      <m:jc m:val="centerGroup"/>
                    </m:oMathParaPr>
                    <m:oMath xmlns:m="http://schemas.openxmlformats.org/officeDocument/2006/math">
                      <m:r>
                        <m:rPr>
                          <m:nor/>
                        </m:rPr>
                        <a:rPr lang="en-GB" dirty="0">
                          <a:latin typeface="Castellar" panose="020A0402060406010301" pitchFamily="18" charset="0"/>
                        </a:rPr>
                        <m:t>N</m:t>
                      </m:r>
                      <m:r>
                        <a:rPr lang="en-GB" i="1">
                          <a:latin typeface="Cambria Math" panose="02040503050406030204" pitchFamily="18" charset="0"/>
                        </a:rPr>
                        <m:t>={</m:t>
                      </m:r>
                      <m:r>
                        <a:rPr lang="en-GB" b="0" i="1" smtClean="0">
                          <a:latin typeface="Cambria Math" panose="02040503050406030204" pitchFamily="18" charset="0"/>
                        </a:rPr>
                        <m:t>0,</m:t>
                      </m:r>
                      <m:r>
                        <a:rPr lang="en-GB" i="1">
                          <a:latin typeface="Cambria Math" panose="02040503050406030204" pitchFamily="18" charset="0"/>
                        </a:rPr>
                        <m:t>1,2,3 ….</m:t>
                      </m:r>
                      <m:r>
                        <a:rPr lang="en-GB" b="0" i="1" smtClean="0">
                          <a:latin typeface="Cambria Math" panose="02040503050406030204" pitchFamily="18" charset="0"/>
                        </a:rPr>
                        <m:t>,∞</m:t>
                      </m:r>
                      <m:r>
                        <a:rPr lang="en-GB" i="1">
                          <a:latin typeface="Cambria Math" panose="02040503050406030204" pitchFamily="18" charset="0"/>
                        </a:rPr>
                        <m:t>}</m:t>
                      </m:r>
                    </m:oMath>
                  </m:oMathPara>
                </a14:m>
                <a:endParaRPr lang="en-GB"/>
              </a:p>
              <a:p>
                <a:pPr marL="0" indent="0">
                  <a:buNone/>
                </a:pPr>
                <a:endParaRPr lang="en-GB"/>
              </a:p>
              <a:p>
                <a:pPr marL="0" indent="0">
                  <a:buNone/>
                </a:pPr>
                <a:endParaRPr lang="en-GB"/>
              </a:p>
            </p:txBody>
          </p:sp>
        </mc:Choice>
        <mc:Fallback xmlns="">
          <p:sp>
            <p:nvSpPr>
              <p:cNvPr id="3" name="Content Placeholder 2">
                <a:extLst>
                  <a:ext uri="{FF2B5EF4-FFF2-40B4-BE49-F238E27FC236}">
                    <a16:creationId xmlns:a16="http://schemas.microsoft.com/office/drawing/2014/main" id="{ADDCF52A-8653-4C48-8773-BA086177C7AA}"/>
                  </a:ext>
                </a:extLst>
              </p:cNvPr>
              <p:cNvSpPr>
                <a:spLocks noGrp="1" noRot="1" noChangeAspect="1" noMove="1" noResize="1" noEditPoints="1" noAdjustHandles="1" noChangeArrowheads="1" noChangeShapeType="1" noTextEdit="1"/>
              </p:cNvSpPr>
              <p:nvPr>
                <p:ph idx="1"/>
              </p:nvPr>
            </p:nvSpPr>
            <p:spPr>
              <a:blipFill>
                <a:blip r:embed="rId2"/>
                <a:stretch>
                  <a:fillRect l="-1217" t="-2241" b="-1541"/>
                </a:stretch>
              </a:blipFill>
            </p:spPr>
            <p:txBody>
              <a:bodyPr/>
              <a:lstStyle/>
              <a:p>
                <a:r>
                  <a:rPr lang="en-US">
                    <a:noFill/>
                  </a:rPr>
                  <a:t> </a:t>
                </a:r>
              </a:p>
            </p:txBody>
          </p:sp>
        </mc:Fallback>
      </mc:AlternateContent>
    </p:spTree>
    <p:extLst>
      <p:ext uri="{BB962C8B-B14F-4D97-AF65-F5344CB8AC3E}">
        <p14:creationId xmlns:p14="http://schemas.microsoft.com/office/powerpoint/2010/main" val="3620174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68360-7B8D-45E1-909C-15426D6D4243}"/>
              </a:ext>
            </a:extLst>
          </p:cNvPr>
          <p:cNvSpPr>
            <a:spLocks noGrp="1"/>
          </p:cNvSpPr>
          <p:nvPr>
            <p:ph type="title"/>
          </p:nvPr>
        </p:nvSpPr>
        <p:spPr/>
        <p:txBody>
          <a:bodyPr/>
          <a:lstStyle/>
          <a:p>
            <a:r>
              <a:rPr lang="en-GB"/>
              <a:t>Cardinal and ordinal numbers</a:t>
            </a:r>
          </a:p>
        </p:txBody>
      </p:sp>
      <p:sp>
        <p:nvSpPr>
          <p:cNvPr id="3" name="Content Placeholder 2">
            <a:extLst>
              <a:ext uri="{FF2B5EF4-FFF2-40B4-BE49-F238E27FC236}">
                <a16:creationId xmlns:a16="http://schemas.microsoft.com/office/drawing/2014/main" id="{C489CAAB-4E71-46D4-938B-D469247B751C}"/>
              </a:ext>
            </a:extLst>
          </p:cNvPr>
          <p:cNvSpPr>
            <a:spLocks noGrp="1"/>
          </p:cNvSpPr>
          <p:nvPr>
            <p:ph idx="1"/>
          </p:nvPr>
        </p:nvSpPr>
        <p:spPr>
          <a:xfrm>
            <a:off x="707572" y="1404711"/>
            <a:ext cx="10515600" cy="4667250"/>
          </a:xfrm>
        </p:spPr>
        <p:txBody>
          <a:bodyPr>
            <a:normAutofit lnSpcReduction="10000"/>
          </a:bodyPr>
          <a:lstStyle/>
          <a:p>
            <a:pPr marL="0" indent="0">
              <a:lnSpc>
                <a:spcPct val="110000"/>
              </a:lnSpc>
              <a:buNone/>
            </a:pPr>
            <a:r>
              <a:rPr lang="en-GB" dirty="0"/>
              <a:t>Natural numbers are used for counting and ordering.  More formally we use the terms cardinal and ordinal. </a:t>
            </a:r>
          </a:p>
          <a:p>
            <a:pPr marL="0" indent="0">
              <a:lnSpc>
                <a:spcPct val="110000"/>
              </a:lnSpc>
              <a:buNone/>
            </a:pPr>
            <a:endParaRPr lang="en-GB" dirty="0"/>
          </a:p>
          <a:p>
            <a:pPr marL="0" indent="0">
              <a:lnSpc>
                <a:spcPct val="110000"/>
              </a:lnSpc>
              <a:buNone/>
            </a:pPr>
            <a:r>
              <a:rPr lang="en-GB" b="1" dirty="0"/>
              <a:t>Cardinal numbers </a:t>
            </a:r>
            <a:r>
              <a:rPr lang="en-GB" dirty="0"/>
              <a:t>are used for counting. Tells us how many things there are</a:t>
            </a:r>
          </a:p>
          <a:p>
            <a:pPr marL="0" indent="0">
              <a:lnSpc>
                <a:spcPct val="110000"/>
              </a:lnSpc>
              <a:buNone/>
            </a:pPr>
            <a:endParaRPr lang="en-GB" b="1" dirty="0"/>
          </a:p>
          <a:p>
            <a:pPr marL="0" indent="0">
              <a:lnSpc>
                <a:spcPct val="110000"/>
              </a:lnSpc>
              <a:buNone/>
            </a:pPr>
            <a:r>
              <a:rPr lang="en-GB" b="1" dirty="0"/>
              <a:t>Ordinal numbers </a:t>
            </a:r>
            <a:r>
              <a:rPr lang="en-GB" dirty="0"/>
              <a:t>are used for ordering. Gives the position of items in a list. For instance in the list A where A = {“</a:t>
            </a:r>
            <a:r>
              <a:rPr lang="en-GB" dirty="0" err="1"/>
              <a:t>apple”,”banana”,”orange</a:t>
            </a:r>
            <a:r>
              <a:rPr lang="en-GB" dirty="0"/>
              <a:t>”}, the first item is “apple”, the second is “banana” and the third is  “orange”</a:t>
            </a:r>
          </a:p>
        </p:txBody>
      </p:sp>
    </p:spTree>
    <p:extLst>
      <p:ext uri="{BB962C8B-B14F-4D97-AF65-F5344CB8AC3E}">
        <p14:creationId xmlns:p14="http://schemas.microsoft.com/office/powerpoint/2010/main" val="2700742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BF507-B448-4370-A5A4-51506BE30325}"/>
              </a:ext>
            </a:extLst>
          </p:cNvPr>
          <p:cNvSpPr>
            <a:spLocks noGrp="1"/>
          </p:cNvSpPr>
          <p:nvPr>
            <p:ph type="title"/>
          </p:nvPr>
        </p:nvSpPr>
        <p:spPr/>
        <p:txBody>
          <a:bodyPr/>
          <a:lstStyle/>
          <a:p>
            <a:r>
              <a:rPr lang="en-GB"/>
              <a:t>Cardinal versus Ordinal</a:t>
            </a:r>
          </a:p>
        </p:txBody>
      </p:sp>
      <p:graphicFrame>
        <p:nvGraphicFramePr>
          <p:cNvPr id="6" name="Table 6">
            <a:extLst>
              <a:ext uri="{FF2B5EF4-FFF2-40B4-BE49-F238E27FC236}">
                <a16:creationId xmlns:a16="http://schemas.microsoft.com/office/drawing/2014/main" id="{12AFB9D0-01D9-459A-8B8F-68A3207519A7}"/>
              </a:ext>
            </a:extLst>
          </p:cNvPr>
          <p:cNvGraphicFramePr>
            <a:graphicFrameLocks noGrp="1"/>
          </p:cNvGraphicFramePr>
          <p:nvPr>
            <p:ph idx="1"/>
            <p:extLst>
              <p:ext uri="{D42A27DB-BD31-4B8C-83A1-F6EECF244321}">
                <p14:modId xmlns:p14="http://schemas.microsoft.com/office/powerpoint/2010/main" val="2561760920"/>
              </p:ext>
            </p:extLst>
          </p:nvPr>
        </p:nvGraphicFramePr>
        <p:xfrm>
          <a:off x="693738" y="1055688"/>
          <a:ext cx="5068434" cy="4682656"/>
        </p:xfrm>
        <a:graphic>
          <a:graphicData uri="http://schemas.openxmlformats.org/drawingml/2006/table">
            <a:tbl>
              <a:tblPr firstRow="1" bandRow="1">
                <a:tableStyleId>{93296810-A885-4BE3-A3E7-6D5BEEA58F35}</a:tableStyleId>
              </a:tblPr>
              <a:tblGrid>
                <a:gridCol w="2534217">
                  <a:extLst>
                    <a:ext uri="{9D8B030D-6E8A-4147-A177-3AD203B41FA5}">
                      <a16:colId xmlns:a16="http://schemas.microsoft.com/office/drawing/2014/main" val="758987985"/>
                    </a:ext>
                  </a:extLst>
                </a:gridCol>
                <a:gridCol w="2534217">
                  <a:extLst>
                    <a:ext uri="{9D8B030D-6E8A-4147-A177-3AD203B41FA5}">
                      <a16:colId xmlns:a16="http://schemas.microsoft.com/office/drawing/2014/main" val="494259984"/>
                    </a:ext>
                  </a:extLst>
                </a:gridCol>
              </a:tblGrid>
              <a:tr h="585332">
                <a:tc>
                  <a:txBody>
                    <a:bodyPr/>
                    <a:lstStyle/>
                    <a:p>
                      <a:r>
                        <a:rPr lang="en-GB"/>
                        <a:t>Cardinal</a:t>
                      </a:r>
                    </a:p>
                  </a:txBody>
                  <a:tcPr/>
                </a:tc>
                <a:tc>
                  <a:txBody>
                    <a:bodyPr/>
                    <a:lstStyle/>
                    <a:p>
                      <a:r>
                        <a:rPr lang="en-GB"/>
                        <a:t>Ordinal</a:t>
                      </a:r>
                    </a:p>
                  </a:txBody>
                  <a:tcPr/>
                </a:tc>
                <a:extLst>
                  <a:ext uri="{0D108BD9-81ED-4DB2-BD59-A6C34878D82A}">
                    <a16:rowId xmlns:a16="http://schemas.microsoft.com/office/drawing/2014/main" val="976352720"/>
                  </a:ext>
                </a:extLst>
              </a:tr>
              <a:tr h="585332">
                <a:tc>
                  <a:txBody>
                    <a:bodyPr/>
                    <a:lstStyle/>
                    <a:p>
                      <a:r>
                        <a:rPr lang="en-GB"/>
                        <a:t>1</a:t>
                      </a:r>
                    </a:p>
                  </a:txBody>
                  <a:tcPr/>
                </a:tc>
                <a:tc>
                  <a:txBody>
                    <a:bodyPr/>
                    <a:lstStyle/>
                    <a:p>
                      <a:r>
                        <a:rPr lang="en-GB"/>
                        <a:t>First</a:t>
                      </a:r>
                    </a:p>
                  </a:txBody>
                  <a:tcPr/>
                </a:tc>
                <a:extLst>
                  <a:ext uri="{0D108BD9-81ED-4DB2-BD59-A6C34878D82A}">
                    <a16:rowId xmlns:a16="http://schemas.microsoft.com/office/drawing/2014/main" val="746067775"/>
                  </a:ext>
                </a:extLst>
              </a:tr>
              <a:tr h="585332">
                <a:tc>
                  <a:txBody>
                    <a:bodyPr/>
                    <a:lstStyle/>
                    <a:p>
                      <a:r>
                        <a:rPr lang="en-GB"/>
                        <a:t>2</a:t>
                      </a:r>
                    </a:p>
                  </a:txBody>
                  <a:tcPr/>
                </a:tc>
                <a:tc>
                  <a:txBody>
                    <a:bodyPr/>
                    <a:lstStyle/>
                    <a:p>
                      <a:r>
                        <a:rPr lang="en-GB"/>
                        <a:t>Second</a:t>
                      </a:r>
                    </a:p>
                  </a:txBody>
                  <a:tcPr/>
                </a:tc>
                <a:extLst>
                  <a:ext uri="{0D108BD9-81ED-4DB2-BD59-A6C34878D82A}">
                    <a16:rowId xmlns:a16="http://schemas.microsoft.com/office/drawing/2014/main" val="3901178970"/>
                  </a:ext>
                </a:extLst>
              </a:tr>
              <a:tr h="585332">
                <a:tc>
                  <a:txBody>
                    <a:bodyPr/>
                    <a:lstStyle/>
                    <a:p>
                      <a:r>
                        <a:rPr lang="en-GB"/>
                        <a:t>3</a:t>
                      </a:r>
                    </a:p>
                  </a:txBody>
                  <a:tcPr/>
                </a:tc>
                <a:tc>
                  <a:txBody>
                    <a:bodyPr/>
                    <a:lstStyle/>
                    <a:p>
                      <a:r>
                        <a:rPr lang="en-GB"/>
                        <a:t>Third</a:t>
                      </a:r>
                    </a:p>
                  </a:txBody>
                  <a:tcPr/>
                </a:tc>
                <a:extLst>
                  <a:ext uri="{0D108BD9-81ED-4DB2-BD59-A6C34878D82A}">
                    <a16:rowId xmlns:a16="http://schemas.microsoft.com/office/drawing/2014/main" val="880443150"/>
                  </a:ext>
                </a:extLst>
              </a:tr>
              <a:tr h="585332">
                <a:tc>
                  <a:txBody>
                    <a:bodyPr/>
                    <a:lstStyle/>
                    <a:p>
                      <a:r>
                        <a:rPr lang="en-GB"/>
                        <a:t>4</a:t>
                      </a:r>
                    </a:p>
                  </a:txBody>
                  <a:tcPr/>
                </a:tc>
                <a:tc>
                  <a:txBody>
                    <a:bodyPr/>
                    <a:lstStyle/>
                    <a:p>
                      <a:r>
                        <a:rPr lang="en-GB"/>
                        <a:t>Forth</a:t>
                      </a:r>
                    </a:p>
                  </a:txBody>
                  <a:tcPr/>
                </a:tc>
                <a:extLst>
                  <a:ext uri="{0D108BD9-81ED-4DB2-BD59-A6C34878D82A}">
                    <a16:rowId xmlns:a16="http://schemas.microsoft.com/office/drawing/2014/main" val="3923593516"/>
                  </a:ext>
                </a:extLst>
              </a:tr>
              <a:tr h="585332">
                <a:tc>
                  <a:txBody>
                    <a:bodyPr/>
                    <a:lstStyle/>
                    <a:p>
                      <a:r>
                        <a:rPr lang="en-GB"/>
                        <a:t>5</a:t>
                      </a:r>
                    </a:p>
                  </a:txBody>
                  <a:tcPr/>
                </a:tc>
                <a:tc>
                  <a:txBody>
                    <a:bodyPr/>
                    <a:lstStyle/>
                    <a:p>
                      <a:r>
                        <a:rPr lang="en-GB"/>
                        <a:t>Fifth</a:t>
                      </a:r>
                    </a:p>
                  </a:txBody>
                  <a:tcPr/>
                </a:tc>
                <a:extLst>
                  <a:ext uri="{0D108BD9-81ED-4DB2-BD59-A6C34878D82A}">
                    <a16:rowId xmlns:a16="http://schemas.microsoft.com/office/drawing/2014/main" val="1843161134"/>
                  </a:ext>
                </a:extLst>
              </a:tr>
              <a:tr h="585332">
                <a:tc>
                  <a:txBody>
                    <a:bodyPr/>
                    <a:lstStyle/>
                    <a:p>
                      <a:r>
                        <a:rPr lang="en-GB"/>
                        <a:t>6</a:t>
                      </a:r>
                    </a:p>
                  </a:txBody>
                  <a:tcPr/>
                </a:tc>
                <a:tc>
                  <a:txBody>
                    <a:bodyPr/>
                    <a:lstStyle/>
                    <a:p>
                      <a:r>
                        <a:rPr lang="en-GB"/>
                        <a:t>Sixth</a:t>
                      </a:r>
                    </a:p>
                  </a:txBody>
                  <a:tcPr/>
                </a:tc>
                <a:extLst>
                  <a:ext uri="{0D108BD9-81ED-4DB2-BD59-A6C34878D82A}">
                    <a16:rowId xmlns:a16="http://schemas.microsoft.com/office/drawing/2014/main" val="30662499"/>
                  </a:ext>
                </a:extLst>
              </a:tr>
              <a:tr h="585332">
                <a:tc>
                  <a:txBody>
                    <a:bodyPr/>
                    <a:lstStyle/>
                    <a:p>
                      <a:r>
                        <a:rPr lang="en-GB"/>
                        <a:t>7</a:t>
                      </a:r>
                    </a:p>
                  </a:txBody>
                  <a:tcPr/>
                </a:tc>
                <a:tc>
                  <a:txBody>
                    <a:bodyPr/>
                    <a:lstStyle/>
                    <a:p>
                      <a:r>
                        <a:rPr lang="en-GB"/>
                        <a:t>Seventh</a:t>
                      </a:r>
                    </a:p>
                  </a:txBody>
                  <a:tcPr/>
                </a:tc>
                <a:extLst>
                  <a:ext uri="{0D108BD9-81ED-4DB2-BD59-A6C34878D82A}">
                    <a16:rowId xmlns:a16="http://schemas.microsoft.com/office/drawing/2014/main" val="1428018932"/>
                  </a:ext>
                </a:extLst>
              </a:tr>
            </a:tbl>
          </a:graphicData>
        </a:graphic>
      </p:graphicFrame>
    </p:spTree>
    <p:extLst>
      <p:ext uri="{BB962C8B-B14F-4D97-AF65-F5344CB8AC3E}">
        <p14:creationId xmlns:p14="http://schemas.microsoft.com/office/powerpoint/2010/main" val="3662410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BF5-2FB1-47EF-B993-F4BDA392B897}"/>
              </a:ext>
            </a:extLst>
          </p:cNvPr>
          <p:cNvSpPr>
            <a:spLocks noGrp="1"/>
          </p:cNvSpPr>
          <p:nvPr>
            <p:ph type="title"/>
          </p:nvPr>
        </p:nvSpPr>
        <p:spPr/>
        <p:txBody>
          <a:bodyPr/>
          <a:lstStyle/>
          <a:p>
            <a:r>
              <a:rPr lang="en-GB"/>
              <a:t>Integer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DCF52A-8653-4C48-8773-BA086177C7AA}"/>
                  </a:ext>
                </a:extLst>
              </p:cNvPr>
              <p:cNvSpPr>
                <a:spLocks noGrp="1"/>
              </p:cNvSpPr>
              <p:nvPr>
                <p:ph idx="1"/>
              </p:nvPr>
            </p:nvSpPr>
            <p:spPr/>
            <p:txBody>
              <a:bodyPr/>
              <a:lstStyle/>
              <a:p>
                <a:pPr>
                  <a:buFont typeface="Wingdings" panose="05000000000000000000" pitchFamily="2" charset="2"/>
                  <a:buChar char="ü"/>
                </a:pPr>
                <a:r>
                  <a:rPr lang="en-GB"/>
                  <a:t>We use </a:t>
                </a:r>
                <a:r>
                  <a:rPr lang="en-GB">
                    <a:latin typeface="Castellar" panose="020A0402060406010301" pitchFamily="18" charset="0"/>
                  </a:rPr>
                  <a:t>Z</a:t>
                </a:r>
                <a:r>
                  <a:rPr lang="en-GB"/>
                  <a:t> to denote mathematical notation for the set of integers</a:t>
                </a:r>
              </a:p>
              <a:p>
                <a:pPr>
                  <a:buFont typeface="Wingdings" panose="05000000000000000000" pitchFamily="2" charset="2"/>
                  <a:buChar char="ü"/>
                </a:pPr>
                <a:r>
                  <a:rPr lang="en-GB"/>
                  <a:t>Integer numbers are whole numbers include the set of natural numbers in addition to negative numbers.  </a:t>
                </a:r>
              </a:p>
              <a:p>
                <a:pPr>
                  <a:buFont typeface="Wingdings" panose="05000000000000000000" pitchFamily="2" charset="2"/>
                  <a:buChar char="ü"/>
                </a:pPr>
                <a:r>
                  <a:rPr lang="en-GB"/>
                  <a:t>Thus the set of integer numbers is:</a:t>
                </a:r>
              </a:p>
              <a:p>
                <a:endParaRPr lang="en-GB"/>
              </a:p>
              <a:p>
                <a:pPr marL="0" indent="0">
                  <a:buNone/>
                </a:pPr>
                <a14:m>
                  <m:oMathPara xmlns:m="http://schemas.openxmlformats.org/officeDocument/2006/math">
                    <m:oMathParaPr>
                      <m:jc m:val="centerGroup"/>
                    </m:oMathParaPr>
                    <m:oMath xmlns:m="http://schemas.openxmlformats.org/officeDocument/2006/math">
                      <m:r>
                        <m:rPr>
                          <m:nor/>
                        </m:rPr>
                        <a:rPr lang="en-GB" dirty="0" smtClean="0">
                          <a:latin typeface="Cambria Math" panose="02040503050406030204" pitchFamily="18" charset="0"/>
                        </a:rPr>
                        <m:t>Z</m:t>
                      </m:r>
                      <m:r>
                        <a:rPr lang="en-GB" i="1">
                          <a:latin typeface="Cambria Math" panose="02040503050406030204" pitchFamily="18" charset="0"/>
                        </a:rPr>
                        <m:t>={</m:t>
                      </m:r>
                      <m:r>
                        <a:rPr lang="en-GB" b="0" i="1" smtClean="0">
                          <a:latin typeface="Cambria Math" panose="02040503050406030204" pitchFamily="18" charset="0"/>
                        </a:rPr>
                        <m:t>…,−3, −2, −1, </m:t>
                      </m:r>
                      <m:r>
                        <a:rPr lang="en-GB" b="0" i="1" smtClean="0">
                          <a:solidFill>
                            <a:srgbClr val="FF0000"/>
                          </a:solidFill>
                          <a:latin typeface="Cambria Math" panose="02040503050406030204" pitchFamily="18" charset="0"/>
                        </a:rPr>
                        <m:t>0,</m:t>
                      </m:r>
                      <m:r>
                        <a:rPr lang="en-GB" i="1">
                          <a:solidFill>
                            <a:srgbClr val="FF0000"/>
                          </a:solidFill>
                          <a:latin typeface="Cambria Math" panose="02040503050406030204" pitchFamily="18" charset="0"/>
                        </a:rPr>
                        <m:t>1,2,3 </m:t>
                      </m:r>
                      <m:r>
                        <a:rPr lang="en-GB" b="0" i="1" smtClean="0">
                          <a:solidFill>
                            <a:srgbClr val="FF0000"/>
                          </a:solidFill>
                          <a:latin typeface="Cambria Math" panose="02040503050406030204" pitchFamily="18" charset="0"/>
                        </a:rPr>
                        <m:t>,</m:t>
                      </m:r>
                      <m:r>
                        <a:rPr lang="en-GB" i="1">
                          <a:solidFill>
                            <a:srgbClr val="FF0000"/>
                          </a:solidFill>
                          <a:latin typeface="Cambria Math" panose="02040503050406030204" pitchFamily="18" charset="0"/>
                        </a:rPr>
                        <m:t>…</m:t>
                      </m:r>
                      <m:r>
                        <a:rPr lang="en-GB" i="1">
                          <a:latin typeface="Cambria Math" panose="02040503050406030204" pitchFamily="18" charset="0"/>
                        </a:rPr>
                        <m:t>}</m:t>
                      </m:r>
                    </m:oMath>
                  </m:oMathPara>
                </a14:m>
                <a:endParaRPr lang="en-GB"/>
              </a:p>
              <a:p>
                <a:pPr marL="0" indent="0">
                  <a:buNone/>
                </a:pPr>
                <a:endParaRPr lang="en-GB"/>
              </a:p>
              <a:p>
                <a:pPr marL="0" indent="0">
                  <a:buNone/>
                </a:pPr>
                <a:endParaRPr lang="en-GB"/>
              </a:p>
            </p:txBody>
          </p:sp>
        </mc:Choice>
        <mc:Fallback xmlns="">
          <p:sp>
            <p:nvSpPr>
              <p:cNvPr id="3" name="Content Placeholder 2">
                <a:extLst>
                  <a:ext uri="{FF2B5EF4-FFF2-40B4-BE49-F238E27FC236}">
                    <a16:creationId xmlns:a16="http://schemas.microsoft.com/office/drawing/2014/main" id="{ADDCF52A-8653-4C48-8773-BA086177C7AA}"/>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02801318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TotalTime>
  <Words>1034</Words>
  <Application>Microsoft Office PowerPoint</Application>
  <PresentationFormat>Widescreen</PresentationFormat>
  <Paragraphs>211</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Cambria Math</vt:lpstr>
      <vt:lpstr>Castellar</vt:lpstr>
      <vt:lpstr>gg sans</vt:lpstr>
      <vt:lpstr>Times New Roman</vt:lpstr>
      <vt:lpstr>Wingdings</vt:lpstr>
      <vt:lpstr>1_Office Theme</vt:lpstr>
      <vt:lpstr> Numbers</vt:lpstr>
      <vt:lpstr>Learning objectives</vt:lpstr>
      <vt:lpstr>History of numbers</vt:lpstr>
      <vt:lpstr>History of numbers</vt:lpstr>
      <vt:lpstr>History of numbers</vt:lpstr>
      <vt:lpstr>Natural numbers</vt:lpstr>
      <vt:lpstr>Cardinal and ordinal numbers</vt:lpstr>
      <vt:lpstr>Cardinal versus Ordinal</vt:lpstr>
      <vt:lpstr>Integer numbers</vt:lpstr>
      <vt:lpstr>Rational numbers</vt:lpstr>
      <vt:lpstr>Irrational numbers</vt:lpstr>
      <vt:lpstr>Real numbers</vt:lpstr>
      <vt:lpstr>Complex numbers</vt:lpstr>
      <vt:lpstr>Relation between number sets</vt:lpstr>
      <vt:lpstr>Data types in Computer science</vt:lpstr>
      <vt:lpstr>Exercise: Natural, Integer, rational, irrational, real, complex</vt:lpstr>
      <vt:lpstr>Exercise: Natural, Integer, rational, irrational, real, complex</vt:lpstr>
      <vt:lpstr>Past Paper Questions on Number Systems</vt:lpstr>
      <vt:lpstr>Plenary</vt:lpstr>
      <vt:lpstr>Extra Questions</vt:lpstr>
      <vt:lpstr>Extra Questions: Answers</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Grey William</dc:creator>
  <cp:lastModifiedBy>Chezka Mae Madrona</cp:lastModifiedBy>
  <cp:revision>3</cp:revision>
  <cp:lastPrinted>2017-07-04T10:11:26Z</cp:lastPrinted>
  <dcterms:created xsi:type="dcterms:W3CDTF">2016-09-09T07:37:57Z</dcterms:created>
  <dcterms:modified xsi:type="dcterms:W3CDTF">2025-03-25T11:19:32Z</dcterms:modified>
</cp:coreProperties>
</file>