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372" r:id="rId2"/>
    <p:sldId id="309" r:id="rId3"/>
    <p:sldId id="336" r:id="rId4"/>
    <p:sldId id="347" r:id="rId5"/>
    <p:sldId id="344" r:id="rId6"/>
    <p:sldId id="335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71" r:id="rId25"/>
    <p:sldId id="345" r:id="rId26"/>
    <p:sldId id="370" r:id="rId27"/>
    <p:sldId id="36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D637E-D276-4681-9992-C839BBCA394C}" v="7" dt="2022-04-21T20:33:05.3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326EC7E9-E08B-4084-9AA5-7B173407F552}"/>
    <pc:docChg chg="delSld">
      <pc:chgData name="William Grey" userId="37b73424-c081-4fc2-b1af-363f4f3fd4f3" providerId="ADAL" clId="{326EC7E9-E08B-4084-9AA5-7B173407F552}" dt="2021-02-06T10:58:29.375" v="1" actId="47"/>
      <pc:docMkLst>
        <pc:docMk/>
      </pc:docMkLst>
      <pc:sldChg chg="del">
        <pc:chgData name="William Grey" userId="37b73424-c081-4fc2-b1af-363f4f3fd4f3" providerId="ADAL" clId="{326EC7E9-E08B-4084-9AA5-7B173407F552}" dt="2021-02-06T10:58:27.624" v="0" actId="47"/>
        <pc:sldMkLst>
          <pc:docMk/>
          <pc:sldMk cId="3127710849" sldId="322"/>
        </pc:sldMkLst>
      </pc:sldChg>
      <pc:sldChg chg="del">
        <pc:chgData name="William Grey" userId="37b73424-c081-4fc2-b1af-363f4f3fd4f3" providerId="ADAL" clId="{326EC7E9-E08B-4084-9AA5-7B173407F552}" dt="2021-02-06T10:58:29.375" v="1" actId="47"/>
        <pc:sldMkLst>
          <pc:docMk/>
          <pc:sldMk cId="354424657" sldId="331"/>
        </pc:sldMkLst>
      </pc:sldChg>
    </pc:docChg>
  </pc:docChgLst>
  <pc:docChgLst>
    <pc:chgData name="William Grey" userId="37b73424-c081-4fc2-b1af-363f4f3fd4f3" providerId="ADAL" clId="{157D637E-D276-4681-9992-C839BBCA394C}"/>
    <pc:docChg chg="custSel addSld delSld modSld">
      <pc:chgData name="William Grey" userId="37b73424-c081-4fc2-b1af-363f4f3fd4f3" providerId="ADAL" clId="{157D637E-D276-4681-9992-C839BBCA394C}" dt="2022-04-21T20:33:05.330" v="230"/>
      <pc:docMkLst>
        <pc:docMk/>
      </pc:docMkLst>
      <pc:sldChg chg="del">
        <pc:chgData name="William Grey" userId="37b73424-c081-4fc2-b1af-363f4f3fd4f3" providerId="ADAL" clId="{157D637E-D276-4681-9992-C839BBCA394C}" dt="2022-04-21T20:24:26.538" v="2" actId="2696"/>
        <pc:sldMkLst>
          <pc:docMk/>
          <pc:sldMk cId="1178913038" sldId="309"/>
        </pc:sldMkLst>
      </pc:sldChg>
      <pc:sldChg chg="add">
        <pc:chgData name="William Grey" userId="37b73424-c081-4fc2-b1af-363f4f3fd4f3" providerId="ADAL" clId="{157D637E-D276-4681-9992-C839BBCA394C}" dt="2022-04-21T20:24:31.103" v="3"/>
        <pc:sldMkLst>
          <pc:docMk/>
          <pc:sldMk cId="2998665695" sldId="309"/>
        </pc:sldMkLst>
      </pc:sldChg>
      <pc:sldChg chg="del">
        <pc:chgData name="William Grey" userId="37b73424-c081-4fc2-b1af-363f4f3fd4f3" providerId="ADAL" clId="{157D637E-D276-4681-9992-C839BBCA394C}" dt="2022-04-21T20:25:59.750" v="78" actId="2696"/>
        <pc:sldMkLst>
          <pc:docMk/>
          <pc:sldMk cId="862416452" sldId="336"/>
        </pc:sldMkLst>
      </pc:sldChg>
      <pc:sldChg chg="add">
        <pc:chgData name="William Grey" userId="37b73424-c081-4fc2-b1af-363f4f3fd4f3" providerId="ADAL" clId="{157D637E-D276-4681-9992-C839BBCA394C}" dt="2022-04-21T20:26:05.597" v="79"/>
        <pc:sldMkLst>
          <pc:docMk/>
          <pc:sldMk cId="2269071400" sldId="336"/>
        </pc:sldMkLst>
      </pc:sldChg>
      <pc:sldChg chg="add">
        <pc:chgData name="William Grey" userId="37b73424-c081-4fc2-b1af-363f4f3fd4f3" providerId="ADAL" clId="{157D637E-D276-4681-9992-C839BBCA394C}" dt="2022-04-21T20:26:49.082" v="83"/>
        <pc:sldMkLst>
          <pc:docMk/>
          <pc:sldMk cId="2889444171" sldId="344"/>
        </pc:sldMkLst>
      </pc:sldChg>
      <pc:sldChg chg="del">
        <pc:chgData name="William Grey" userId="37b73424-c081-4fc2-b1af-363f4f3fd4f3" providerId="ADAL" clId="{157D637E-D276-4681-9992-C839BBCA394C}" dt="2022-04-21T20:26:39.776" v="82" actId="2696"/>
        <pc:sldMkLst>
          <pc:docMk/>
          <pc:sldMk cId="3492133768" sldId="344"/>
        </pc:sldMkLst>
      </pc:sldChg>
      <pc:sldChg chg="del">
        <pc:chgData name="William Grey" userId="37b73424-c081-4fc2-b1af-363f4f3fd4f3" providerId="ADAL" clId="{157D637E-D276-4681-9992-C839BBCA394C}" dt="2022-04-21T20:26:22.152" v="80" actId="2696"/>
        <pc:sldMkLst>
          <pc:docMk/>
          <pc:sldMk cId="4216562679" sldId="347"/>
        </pc:sldMkLst>
      </pc:sldChg>
      <pc:sldChg chg="add">
        <pc:chgData name="William Grey" userId="37b73424-c081-4fc2-b1af-363f4f3fd4f3" providerId="ADAL" clId="{157D637E-D276-4681-9992-C839BBCA394C}" dt="2022-04-21T20:26:31.812" v="81"/>
        <pc:sldMkLst>
          <pc:docMk/>
          <pc:sldMk cId="4217850492" sldId="347"/>
        </pc:sldMkLst>
      </pc:sldChg>
      <pc:sldChg chg="modSp mod">
        <pc:chgData name="William Grey" userId="37b73424-c081-4fc2-b1af-363f4f3fd4f3" providerId="ADAL" clId="{157D637E-D276-4681-9992-C839BBCA394C}" dt="2022-04-21T20:30:07.131" v="178" actId="2711"/>
        <pc:sldMkLst>
          <pc:docMk/>
          <pc:sldMk cId="2200384792" sldId="367"/>
        </pc:sldMkLst>
        <pc:spChg chg="mod">
          <ac:chgData name="William Grey" userId="37b73424-c081-4fc2-b1af-363f4f3fd4f3" providerId="ADAL" clId="{157D637E-D276-4681-9992-C839BBCA394C}" dt="2022-04-21T20:30:07.131" v="178" actId="2711"/>
          <ac:spMkLst>
            <pc:docMk/>
            <pc:sldMk cId="2200384792" sldId="367"/>
            <ac:spMk id="5" creationId="{23D93989-9920-42F4-AC6F-D65091D3FD04}"/>
          </ac:spMkLst>
        </pc:spChg>
        <pc:graphicFrameChg chg="modGraphic">
          <ac:chgData name="William Grey" userId="37b73424-c081-4fc2-b1af-363f4f3fd4f3" providerId="ADAL" clId="{157D637E-D276-4681-9992-C839BBCA394C}" dt="2022-04-21T20:28:31.343" v="114" actId="20577"/>
          <ac:graphicFrameMkLst>
            <pc:docMk/>
            <pc:sldMk cId="2200384792" sldId="367"/>
            <ac:graphicFrameMk id="4" creationId="{E2DC2C5B-6088-4C25-9133-9EADD0A204A1}"/>
          </ac:graphicFrameMkLst>
        </pc:graphicFrameChg>
      </pc:sldChg>
      <pc:sldChg chg="addSp delSp modSp mod">
        <pc:chgData name="William Grey" userId="37b73424-c081-4fc2-b1af-363f4f3fd4f3" providerId="ADAL" clId="{157D637E-D276-4681-9992-C839BBCA394C}" dt="2022-04-21T20:33:05.330" v="230"/>
        <pc:sldMkLst>
          <pc:docMk/>
          <pc:sldMk cId="2901772542" sldId="368"/>
        </pc:sldMkLst>
        <pc:spChg chg="del">
          <ac:chgData name="William Grey" userId="37b73424-c081-4fc2-b1af-363f4f3fd4f3" providerId="ADAL" clId="{157D637E-D276-4681-9992-C839BBCA394C}" dt="2022-04-21T20:32:58.004" v="229" actId="478"/>
          <ac:spMkLst>
            <pc:docMk/>
            <pc:sldMk cId="2901772542" sldId="368"/>
            <ac:spMk id="5" creationId="{23D93989-9920-42F4-AC6F-D65091D3FD04}"/>
          </ac:spMkLst>
        </pc:spChg>
        <pc:spChg chg="add mod">
          <ac:chgData name="William Grey" userId="37b73424-c081-4fc2-b1af-363f4f3fd4f3" providerId="ADAL" clId="{157D637E-D276-4681-9992-C839BBCA394C}" dt="2022-04-21T20:33:05.330" v="230"/>
          <ac:spMkLst>
            <pc:docMk/>
            <pc:sldMk cId="2901772542" sldId="368"/>
            <ac:spMk id="6" creationId="{A2B8D5D4-2F29-4AD5-8511-0DFC6D479D98}"/>
          </ac:spMkLst>
        </pc:spChg>
        <pc:graphicFrameChg chg="mod modGraphic">
          <ac:chgData name="William Grey" userId="37b73424-c081-4fc2-b1af-363f4f3fd4f3" providerId="ADAL" clId="{157D637E-D276-4681-9992-C839BBCA394C}" dt="2022-04-21T20:30:55.869" v="228" actId="14100"/>
          <ac:graphicFrameMkLst>
            <pc:docMk/>
            <pc:sldMk cId="2901772542" sldId="368"/>
            <ac:graphicFrameMk id="4" creationId="{E2DC2C5B-6088-4C25-9133-9EADD0A204A1}"/>
          </ac:graphicFrameMkLst>
        </pc:graphicFrameChg>
      </pc:sldChg>
      <pc:sldChg chg="delSp modSp add mod">
        <pc:chgData name="William Grey" userId="37b73424-c081-4fc2-b1af-363f4f3fd4f3" providerId="ADAL" clId="{157D637E-D276-4681-9992-C839BBCA394C}" dt="2022-04-21T20:25:28.981" v="77" actId="20577"/>
        <pc:sldMkLst>
          <pc:docMk/>
          <pc:sldMk cId="806978496" sldId="372"/>
        </pc:sldMkLst>
        <pc:spChg chg="mod">
          <ac:chgData name="William Grey" userId="37b73424-c081-4fc2-b1af-363f4f3fd4f3" providerId="ADAL" clId="{157D637E-D276-4681-9992-C839BBCA394C}" dt="2022-04-21T20:25:11.857" v="59" actId="20577"/>
          <ac:spMkLst>
            <pc:docMk/>
            <pc:sldMk cId="806978496" sldId="372"/>
            <ac:spMk id="2" creationId="{69FD0E74-1716-4FE0-8B81-22ADD6211C4A}"/>
          </ac:spMkLst>
        </pc:spChg>
        <pc:graphicFrameChg chg="del">
          <ac:chgData name="William Grey" userId="37b73424-c081-4fc2-b1af-363f4f3fd4f3" providerId="ADAL" clId="{157D637E-D276-4681-9992-C839BBCA394C}" dt="2022-04-21T20:25:08.614" v="57" actId="478"/>
          <ac:graphicFrameMkLst>
            <pc:docMk/>
            <pc:sldMk cId="806978496" sldId="372"/>
            <ac:graphicFrameMk id="3" creationId="{DCE75AA4-578E-43F4-A39F-F0803A0D250B}"/>
          </ac:graphicFrameMkLst>
        </pc:graphicFrameChg>
        <pc:graphicFrameChg chg="modGraphic">
          <ac:chgData name="William Grey" userId="37b73424-c081-4fc2-b1af-363f4f3fd4f3" providerId="ADAL" clId="{157D637E-D276-4681-9992-C839BBCA394C}" dt="2022-04-21T20:25:28.981" v="77" actId="20577"/>
          <ac:graphicFrameMkLst>
            <pc:docMk/>
            <pc:sldMk cId="806978496" sldId="372"/>
            <ac:graphicFrameMk id="4" creationId="{E2DC2C5B-6088-4C25-9133-9EADD0A204A1}"/>
          </ac:graphicFrameMkLst>
        </pc:graphicFrameChg>
      </pc:sldChg>
    </pc:docChg>
  </pc:docChgLst>
  <pc:docChgLst>
    <pc:chgData name="William Grey" userId="37b73424-c081-4fc2-b1af-363f4f3fd4f3" providerId="ADAL" clId="{90CB2402-C33A-47F3-AF78-534E5B4F233D}"/>
    <pc:docChg chg="addSld modSld">
      <pc:chgData name="William Grey" userId="37b73424-c081-4fc2-b1af-363f4f3fd4f3" providerId="ADAL" clId="{90CB2402-C33A-47F3-AF78-534E5B4F233D}" dt="2022-01-07T14:15:22.762" v="0"/>
      <pc:docMkLst>
        <pc:docMk/>
      </pc:docMkLst>
      <pc:sldChg chg="add">
        <pc:chgData name="William Grey" userId="37b73424-c081-4fc2-b1af-363f4f3fd4f3" providerId="ADAL" clId="{90CB2402-C33A-47F3-AF78-534E5B4F233D}" dt="2022-01-07T14:15:22.762" v="0"/>
        <pc:sldMkLst>
          <pc:docMk/>
          <pc:sldMk cId="3138479770" sldId="317"/>
        </pc:sldMkLst>
      </pc:sldChg>
    </pc:docChg>
  </pc:docChgLst>
  <pc:docChgLst>
    <pc:chgData name="William Grey" userId="37b73424-c081-4fc2-b1af-363f4f3fd4f3" providerId="ADAL" clId="{59A01623-AF14-4140-8BF8-685F8D9C66BA}"/>
    <pc:docChg chg="undo custSel addSld delSld modSld sldOrd">
      <pc:chgData name="William Grey" userId="37b73424-c081-4fc2-b1af-363f4f3fd4f3" providerId="ADAL" clId="{59A01623-AF14-4140-8BF8-685F8D9C66BA}" dt="2022-03-31T17:21:14.211" v="2236" actId="2710"/>
      <pc:docMkLst>
        <pc:docMk/>
      </pc:docMkLst>
      <pc:sldChg chg="modSp add del mod ord">
        <pc:chgData name="William Grey" userId="37b73424-c081-4fc2-b1af-363f4f3fd4f3" providerId="ADAL" clId="{59A01623-AF14-4140-8BF8-685F8D9C66BA}" dt="2022-03-31T14:52:42.665" v="576" actId="47"/>
        <pc:sldMkLst>
          <pc:docMk/>
          <pc:sldMk cId="1178913038" sldId="309"/>
        </pc:sldMkLst>
        <pc:spChg chg="mod">
          <ac:chgData name="William Grey" userId="37b73424-c081-4fc2-b1af-363f4f3fd4f3" providerId="ADAL" clId="{59A01623-AF14-4140-8BF8-685F8D9C66BA}" dt="2022-03-31T14:44:40.494" v="167" actId="20577"/>
          <ac:spMkLst>
            <pc:docMk/>
            <pc:sldMk cId="1178913038" sldId="309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59A01623-AF14-4140-8BF8-685F8D9C66BA}" dt="2022-03-31T14:58:53.034" v="644" actId="47"/>
        <pc:sldMkLst>
          <pc:docMk/>
          <pc:sldMk cId="4102023173" sldId="315"/>
        </pc:sldMkLst>
      </pc:sldChg>
      <pc:sldChg chg="del">
        <pc:chgData name="William Grey" userId="37b73424-c081-4fc2-b1af-363f4f3fd4f3" providerId="ADAL" clId="{59A01623-AF14-4140-8BF8-685F8D9C66BA}" dt="2022-03-31T14:59:01.828" v="647" actId="47"/>
        <pc:sldMkLst>
          <pc:docMk/>
          <pc:sldMk cId="3138479770" sldId="317"/>
        </pc:sldMkLst>
      </pc:sldChg>
      <pc:sldChg chg="addSp delSp modSp mod ord">
        <pc:chgData name="William Grey" userId="37b73424-c081-4fc2-b1af-363f4f3fd4f3" providerId="ADAL" clId="{59A01623-AF14-4140-8BF8-685F8D9C66BA}" dt="2022-03-31T14:50:47.691" v="558" actId="478"/>
        <pc:sldMkLst>
          <pc:docMk/>
          <pc:sldMk cId="1075524866" sldId="335"/>
        </pc:sldMkLst>
        <pc:spChg chg="add del mod">
          <ac:chgData name="William Grey" userId="37b73424-c081-4fc2-b1af-363f4f3fd4f3" providerId="ADAL" clId="{59A01623-AF14-4140-8BF8-685F8D9C66BA}" dt="2022-03-31T14:50:47.691" v="558" actId="478"/>
          <ac:spMkLst>
            <pc:docMk/>
            <pc:sldMk cId="1075524866" sldId="335"/>
            <ac:spMk id="2" creationId="{69FD0E74-1716-4FE0-8B81-22ADD6211C4A}"/>
          </ac:spMkLst>
        </pc:spChg>
        <pc:spChg chg="add del mod">
          <ac:chgData name="William Grey" userId="37b73424-c081-4fc2-b1af-363f4f3fd4f3" providerId="ADAL" clId="{59A01623-AF14-4140-8BF8-685F8D9C66BA}" dt="2022-03-31T14:50:47.691" v="558" actId="478"/>
          <ac:spMkLst>
            <pc:docMk/>
            <pc:sldMk cId="1075524866" sldId="335"/>
            <ac:spMk id="6" creationId="{55541093-7844-4AA2-BC51-79AD60B12D65}"/>
          </ac:spMkLst>
        </pc:spChg>
        <pc:graphicFrameChg chg="add mod modGraphic">
          <ac:chgData name="William Grey" userId="37b73424-c081-4fc2-b1af-363f4f3fd4f3" providerId="ADAL" clId="{59A01623-AF14-4140-8BF8-685F8D9C66BA}" dt="2022-03-31T14:19:33.208" v="141" actId="6549"/>
          <ac:graphicFrameMkLst>
            <pc:docMk/>
            <pc:sldMk cId="1075524866" sldId="335"/>
            <ac:graphicFrameMk id="3" creationId="{DCE75AA4-578E-43F4-A39F-F0803A0D250B}"/>
          </ac:graphicFrameMkLst>
        </pc:graphicFrameChg>
        <pc:graphicFrameChg chg="mod modGraphic">
          <ac:chgData name="William Grey" userId="37b73424-c081-4fc2-b1af-363f4f3fd4f3" providerId="ADAL" clId="{59A01623-AF14-4140-8BF8-685F8D9C66BA}" dt="2022-03-31T14:49:53.740" v="526" actId="1076"/>
          <ac:graphicFrameMkLst>
            <pc:docMk/>
            <pc:sldMk cId="1075524866" sldId="335"/>
            <ac:graphicFrameMk id="4" creationId="{E2DC2C5B-6088-4C25-9133-9EADD0A204A1}"/>
          </ac:graphicFrameMkLst>
        </pc:graphicFrameChg>
      </pc:sldChg>
      <pc:sldChg chg="modSp mod ord">
        <pc:chgData name="William Grey" userId="37b73424-c081-4fc2-b1af-363f4f3fd4f3" providerId="ADAL" clId="{59A01623-AF14-4140-8BF8-685F8D9C66BA}" dt="2022-03-31T15:46:42.508" v="1687" actId="20577"/>
        <pc:sldMkLst>
          <pc:docMk/>
          <pc:sldMk cId="862416452" sldId="336"/>
        </pc:sldMkLst>
        <pc:spChg chg="mod">
          <ac:chgData name="William Grey" userId="37b73424-c081-4fc2-b1af-363f4f3fd4f3" providerId="ADAL" clId="{59A01623-AF14-4140-8BF8-685F8D9C66BA}" dt="2022-03-31T15:46:42.508" v="1687" actId="20577"/>
          <ac:spMkLst>
            <pc:docMk/>
            <pc:sldMk cId="862416452" sldId="336"/>
            <ac:spMk id="3" creationId="{E780688E-A3AA-4396-8D27-2049197E16D9}"/>
          </ac:spMkLst>
        </pc:spChg>
      </pc:sldChg>
      <pc:sldChg chg="del">
        <pc:chgData name="William Grey" userId="37b73424-c081-4fc2-b1af-363f4f3fd4f3" providerId="ADAL" clId="{59A01623-AF14-4140-8BF8-685F8D9C66BA}" dt="2022-03-31T14:58:37.222" v="639" actId="47"/>
        <pc:sldMkLst>
          <pc:docMk/>
          <pc:sldMk cId="3059980674" sldId="337"/>
        </pc:sldMkLst>
      </pc:sldChg>
      <pc:sldChg chg="del">
        <pc:chgData name="William Grey" userId="37b73424-c081-4fc2-b1af-363f4f3fd4f3" providerId="ADAL" clId="{59A01623-AF14-4140-8BF8-685F8D9C66BA}" dt="2022-03-31T14:58:44.050" v="641" actId="47"/>
        <pc:sldMkLst>
          <pc:docMk/>
          <pc:sldMk cId="2385731813" sldId="338"/>
        </pc:sldMkLst>
      </pc:sldChg>
      <pc:sldChg chg="del">
        <pc:chgData name="William Grey" userId="37b73424-c081-4fc2-b1af-363f4f3fd4f3" providerId="ADAL" clId="{59A01623-AF14-4140-8BF8-685F8D9C66BA}" dt="2022-03-31T14:58:48.028" v="642" actId="47"/>
        <pc:sldMkLst>
          <pc:docMk/>
          <pc:sldMk cId="3237968996" sldId="339"/>
        </pc:sldMkLst>
      </pc:sldChg>
      <pc:sldChg chg="del">
        <pc:chgData name="William Grey" userId="37b73424-c081-4fc2-b1af-363f4f3fd4f3" providerId="ADAL" clId="{59A01623-AF14-4140-8BF8-685F8D9C66BA}" dt="2022-03-31T14:58:51.073" v="643" actId="47"/>
        <pc:sldMkLst>
          <pc:docMk/>
          <pc:sldMk cId="3494626910" sldId="340"/>
        </pc:sldMkLst>
      </pc:sldChg>
      <pc:sldChg chg="del">
        <pc:chgData name="William Grey" userId="37b73424-c081-4fc2-b1af-363f4f3fd4f3" providerId="ADAL" clId="{59A01623-AF14-4140-8BF8-685F8D9C66BA}" dt="2022-03-31T14:58:41.881" v="640" actId="47"/>
        <pc:sldMkLst>
          <pc:docMk/>
          <pc:sldMk cId="3048564573" sldId="341"/>
        </pc:sldMkLst>
      </pc:sldChg>
      <pc:sldChg chg="del">
        <pc:chgData name="William Grey" userId="37b73424-c081-4fc2-b1af-363f4f3fd4f3" providerId="ADAL" clId="{59A01623-AF14-4140-8BF8-685F8D9C66BA}" dt="2022-03-31T14:58:57.205" v="646" actId="47"/>
        <pc:sldMkLst>
          <pc:docMk/>
          <pc:sldMk cId="1470478609" sldId="342"/>
        </pc:sldMkLst>
      </pc:sldChg>
      <pc:sldChg chg="del">
        <pc:chgData name="William Grey" userId="37b73424-c081-4fc2-b1af-363f4f3fd4f3" providerId="ADAL" clId="{59A01623-AF14-4140-8BF8-685F8D9C66BA}" dt="2022-03-31T14:58:55.214" v="645" actId="47"/>
        <pc:sldMkLst>
          <pc:docMk/>
          <pc:sldMk cId="3247802070" sldId="343"/>
        </pc:sldMkLst>
      </pc:sldChg>
      <pc:sldChg chg="addSp modSp new mod">
        <pc:chgData name="William Grey" userId="37b73424-c081-4fc2-b1af-363f4f3fd4f3" providerId="ADAL" clId="{59A01623-AF14-4140-8BF8-685F8D9C66BA}" dt="2022-03-28T11:05:40.601" v="8"/>
        <pc:sldMkLst>
          <pc:docMk/>
          <pc:sldMk cId="3492133768" sldId="344"/>
        </pc:sldMkLst>
        <pc:picChg chg="add mod">
          <ac:chgData name="William Grey" userId="37b73424-c081-4fc2-b1af-363f4f3fd4f3" providerId="ADAL" clId="{59A01623-AF14-4140-8BF8-685F8D9C66BA}" dt="2022-03-28T11:05:40.601" v="8"/>
          <ac:picMkLst>
            <pc:docMk/>
            <pc:sldMk cId="3492133768" sldId="344"/>
            <ac:picMk id="3" creationId="{7FE68E92-88AA-48D1-AF9C-E8328CC73657}"/>
          </ac:picMkLst>
        </pc:picChg>
      </pc:sldChg>
      <pc:sldChg chg="addSp modSp new mod">
        <pc:chgData name="William Grey" userId="37b73424-c081-4fc2-b1af-363f4f3fd4f3" providerId="ADAL" clId="{59A01623-AF14-4140-8BF8-685F8D9C66BA}" dt="2022-03-28T11:06:39.940" v="9"/>
        <pc:sldMkLst>
          <pc:docMk/>
          <pc:sldMk cId="235528074" sldId="345"/>
        </pc:sldMkLst>
        <pc:picChg chg="add mod">
          <ac:chgData name="William Grey" userId="37b73424-c081-4fc2-b1af-363f4f3fd4f3" providerId="ADAL" clId="{59A01623-AF14-4140-8BF8-685F8D9C66BA}" dt="2022-03-28T11:06:39.940" v="9"/>
          <ac:picMkLst>
            <pc:docMk/>
            <pc:sldMk cId="235528074" sldId="345"/>
            <ac:picMk id="3" creationId="{88626330-BD7D-4AEC-9D2B-4CC7EC6E9315}"/>
          </ac:picMkLst>
        </pc:picChg>
      </pc:sldChg>
      <pc:sldChg chg="addSp delSp modSp add del mod ord">
        <pc:chgData name="William Grey" userId="37b73424-c081-4fc2-b1af-363f4f3fd4f3" providerId="ADAL" clId="{59A01623-AF14-4140-8BF8-685F8D9C66BA}" dt="2022-03-31T14:57:52.042" v="638" actId="47"/>
        <pc:sldMkLst>
          <pc:docMk/>
          <pc:sldMk cId="3711242737" sldId="346"/>
        </pc:sldMkLst>
        <pc:spChg chg="del">
          <ac:chgData name="William Grey" userId="37b73424-c081-4fc2-b1af-363f4f3fd4f3" providerId="ADAL" clId="{59A01623-AF14-4140-8BF8-685F8D9C66BA}" dt="2022-03-31T14:50:54.067" v="559" actId="478"/>
          <ac:spMkLst>
            <pc:docMk/>
            <pc:sldMk cId="3711242737" sldId="346"/>
            <ac:spMk id="2" creationId="{69FD0E74-1716-4FE0-8B81-22ADD6211C4A}"/>
          </ac:spMkLst>
        </pc:spChg>
        <pc:spChg chg="add del mod">
          <ac:chgData name="William Grey" userId="37b73424-c081-4fc2-b1af-363f4f3fd4f3" providerId="ADAL" clId="{59A01623-AF14-4140-8BF8-685F8D9C66BA}" dt="2022-03-31T14:50:57.186" v="563" actId="478"/>
          <ac:spMkLst>
            <pc:docMk/>
            <pc:sldMk cId="3711242737" sldId="346"/>
            <ac:spMk id="7" creationId="{9C9DF106-D93B-4C60-A336-4DAC8D57D12C}"/>
          </ac:spMkLst>
        </pc:spChg>
        <pc:spChg chg="add mod">
          <ac:chgData name="William Grey" userId="37b73424-c081-4fc2-b1af-363f4f3fd4f3" providerId="ADAL" clId="{59A01623-AF14-4140-8BF8-685F8D9C66BA}" dt="2022-03-31T14:51:03.891" v="568" actId="1035"/>
          <ac:spMkLst>
            <pc:docMk/>
            <pc:sldMk cId="3711242737" sldId="346"/>
            <ac:spMk id="8" creationId="{93A4CDB7-FE2C-4C9E-946C-302735C6229C}"/>
          </ac:spMkLst>
        </pc:spChg>
        <pc:graphicFrameChg chg="del">
          <ac:chgData name="William Grey" userId="37b73424-c081-4fc2-b1af-363f4f3fd4f3" providerId="ADAL" clId="{59A01623-AF14-4140-8BF8-685F8D9C66BA}" dt="2022-03-31T14:50:01.383" v="527" actId="478"/>
          <ac:graphicFrameMkLst>
            <pc:docMk/>
            <pc:sldMk cId="3711242737" sldId="346"/>
            <ac:graphicFrameMk id="4" creationId="{E2DC2C5B-6088-4C25-9133-9EADD0A204A1}"/>
          </ac:graphicFrameMkLst>
        </pc:graphicFrameChg>
        <pc:graphicFrameChg chg="add mod">
          <ac:chgData name="William Grey" userId="37b73424-c081-4fc2-b1af-363f4f3fd4f3" providerId="ADAL" clId="{59A01623-AF14-4140-8BF8-685F8D9C66BA}" dt="2022-03-31T14:50:01.773" v="528"/>
          <ac:graphicFrameMkLst>
            <pc:docMk/>
            <pc:sldMk cId="3711242737" sldId="346"/>
            <ac:graphicFrameMk id="5" creationId="{BCE1F3FA-14FC-4EFD-B8B8-5AFD174F6ADF}"/>
          </ac:graphicFrameMkLst>
        </pc:graphicFrameChg>
      </pc:sldChg>
      <pc:sldChg chg="modSp new mod">
        <pc:chgData name="William Grey" userId="37b73424-c081-4fc2-b1af-363f4f3fd4f3" providerId="ADAL" clId="{59A01623-AF14-4140-8BF8-685F8D9C66BA}" dt="2022-03-31T14:49:16.367" v="522" actId="2711"/>
        <pc:sldMkLst>
          <pc:docMk/>
          <pc:sldMk cId="4216562679" sldId="347"/>
        </pc:sldMkLst>
        <pc:spChg chg="mod">
          <ac:chgData name="William Grey" userId="37b73424-c081-4fc2-b1af-363f4f3fd4f3" providerId="ADAL" clId="{59A01623-AF14-4140-8BF8-685F8D9C66BA}" dt="2022-03-31T14:45:37.076" v="251" actId="20577"/>
          <ac:spMkLst>
            <pc:docMk/>
            <pc:sldMk cId="4216562679" sldId="347"/>
            <ac:spMk id="2" creationId="{140F24A6-D4F9-4658-9462-319E038FB0AA}"/>
          </ac:spMkLst>
        </pc:spChg>
        <pc:spChg chg="mod">
          <ac:chgData name="William Grey" userId="37b73424-c081-4fc2-b1af-363f4f3fd4f3" providerId="ADAL" clId="{59A01623-AF14-4140-8BF8-685F8D9C66BA}" dt="2022-03-31T14:49:16.367" v="522" actId="2711"/>
          <ac:spMkLst>
            <pc:docMk/>
            <pc:sldMk cId="4216562679" sldId="347"/>
            <ac:spMk id="3" creationId="{1545A1DF-1DE8-480F-903E-F7E4407322AE}"/>
          </ac:spMkLst>
        </pc:spChg>
      </pc:sldChg>
      <pc:sldChg chg="add del">
        <pc:chgData name="William Grey" userId="37b73424-c081-4fc2-b1af-363f4f3fd4f3" providerId="ADAL" clId="{59A01623-AF14-4140-8BF8-685F8D9C66BA}" dt="2022-03-31T14:52:47.655" v="579" actId="47"/>
        <pc:sldMkLst>
          <pc:docMk/>
          <pc:sldMk cId="4023625619" sldId="348"/>
        </pc:sldMkLst>
      </pc:sldChg>
      <pc:sldChg chg="add del">
        <pc:chgData name="William Grey" userId="37b73424-c081-4fc2-b1af-363f4f3fd4f3" providerId="ADAL" clId="{59A01623-AF14-4140-8BF8-685F8D9C66BA}" dt="2022-03-31T14:52:48.275" v="580" actId="47"/>
        <pc:sldMkLst>
          <pc:docMk/>
          <pc:sldMk cId="1741191872" sldId="349"/>
        </pc:sldMkLst>
      </pc:sldChg>
      <pc:sldChg chg="add del">
        <pc:chgData name="William Grey" userId="37b73424-c081-4fc2-b1af-363f4f3fd4f3" providerId="ADAL" clId="{59A01623-AF14-4140-8BF8-685F8D9C66BA}" dt="2022-03-31T14:52:49.077" v="581" actId="47"/>
        <pc:sldMkLst>
          <pc:docMk/>
          <pc:sldMk cId="3619961022" sldId="350"/>
        </pc:sldMkLst>
      </pc:sldChg>
      <pc:sldChg chg="add del">
        <pc:chgData name="William Grey" userId="37b73424-c081-4fc2-b1af-363f4f3fd4f3" providerId="ADAL" clId="{59A01623-AF14-4140-8BF8-685F8D9C66BA}" dt="2022-03-31T14:57:49.040" v="637" actId="47"/>
        <pc:sldMkLst>
          <pc:docMk/>
          <pc:sldMk cId="2660926194" sldId="351"/>
        </pc:sldMkLst>
      </pc:sldChg>
      <pc:sldChg chg="addSp modSp add mod">
        <pc:chgData name="William Grey" userId="37b73424-c081-4fc2-b1af-363f4f3fd4f3" providerId="ADAL" clId="{59A01623-AF14-4140-8BF8-685F8D9C66BA}" dt="2022-03-31T14:54:15.647" v="593" actId="2164"/>
        <pc:sldMkLst>
          <pc:docMk/>
          <pc:sldMk cId="1815763467" sldId="352"/>
        </pc:sldMkLst>
        <pc:spChg chg="add mod ord">
          <ac:chgData name="William Grey" userId="37b73424-c081-4fc2-b1af-363f4f3fd4f3" providerId="ADAL" clId="{59A01623-AF14-4140-8BF8-685F8D9C66BA}" dt="2022-03-31T14:53:53.111" v="587" actId="1076"/>
          <ac:spMkLst>
            <pc:docMk/>
            <pc:sldMk cId="1815763467" sldId="352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4:15.647" v="593" actId="2164"/>
          <ac:graphicFrameMkLst>
            <pc:docMk/>
            <pc:sldMk cId="1815763467" sldId="352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4:33.327" v="596" actId="20577"/>
        <pc:sldMkLst>
          <pc:docMk/>
          <pc:sldMk cId="104843863" sldId="353"/>
        </pc:sldMkLst>
        <pc:spChg chg="mod">
          <ac:chgData name="William Grey" userId="37b73424-c081-4fc2-b1af-363f4f3fd4f3" providerId="ADAL" clId="{59A01623-AF14-4140-8BF8-685F8D9C66BA}" dt="2022-03-31T14:54:31.086" v="595" actId="1076"/>
          <ac:spMkLst>
            <pc:docMk/>
            <pc:sldMk cId="104843863" sldId="353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4:33.327" v="596" actId="20577"/>
          <ac:graphicFrameMkLst>
            <pc:docMk/>
            <pc:sldMk cId="104843863" sldId="353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4:45.419" v="599" actId="1076"/>
        <pc:sldMkLst>
          <pc:docMk/>
          <pc:sldMk cId="2826284628" sldId="354"/>
        </pc:sldMkLst>
        <pc:spChg chg="mod">
          <ac:chgData name="William Grey" userId="37b73424-c081-4fc2-b1af-363f4f3fd4f3" providerId="ADAL" clId="{59A01623-AF14-4140-8BF8-685F8D9C66BA}" dt="2022-03-31T14:54:45.419" v="599" actId="1076"/>
          <ac:spMkLst>
            <pc:docMk/>
            <pc:sldMk cId="2826284628" sldId="354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4:40.731" v="598" actId="20577"/>
          <ac:graphicFrameMkLst>
            <pc:docMk/>
            <pc:sldMk cId="2826284628" sldId="354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5:00.290" v="602" actId="20577"/>
        <pc:sldMkLst>
          <pc:docMk/>
          <pc:sldMk cId="2027422520" sldId="355"/>
        </pc:sldMkLst>
        <pc:spChg chg="mod">
          <ac:chgData name="William Grey" userId="37b73424-c081-4fc2-b1af-363f4f3fd4f3" providerId="ADAL" clId="{59A01623-AF14-4140-8BF8-685F8D9C66BA}" dt="2022-03-31T14:54:53.381" v="601" actId="1076"/>
          <ac:spMkLst>
            <pc:docMk/>
            <pc:sldMk cId="2027422520" sldId="355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5:00.290" v="602" actId="20577"/>
          <ac:graphicFrameMkLst>
            <pc:docMk/>
            <pc:sldMk cId="2027422520" sldId="355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5:31.453" v="607" actId="1076"/>
        <pc:sldMkLst>
          <pc:docMk/>
          <pc:sldMk cId="3807011488" sldId="356"/>
        </pc:sldMkLst>
        <pc:spChg chg="mod">
          <ac:chgData name="William Grey" userId="37b73424-c081-4fc2-b1af-363f4f3fd4f3" providerId="ADAL" clId="{59A01623-AF14-4140-8BF8-685F8D9C66BA}" dt="2022-03-31T14:55:31.453" v="607" actId="1076"/>
          <ac:spMkLst>
            <pc:docMk/>
            <pc:sldMk cId="3807011488" sldId="356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5:12.794" v="605" actId="20577"/>
          <ac:graphicFrameMkLst>
            <pc:docMk/>
            <pc:sldMk cId="3807011488" sldId="356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5:44.625" v="610" actId="20577"/>
        <pc:sldMkLst>
          <pc:docMk/>
          <pc:sldMk cId="532618940" sldId="357"/>
        </pc:sldMkLst>
        <pc:spChg chg="mod">
          <ac:chgData name="William Grey" userId="37b73424-c081-4fc2-b1af-363f4f3fd4f3" providerId="ADAL" clId="{59A01623-AF14-4140-8BF8-685F8D9C66BA}" dt="2022-03-31T14:55:39.981" v="609" actId="1076"/>
          <ac:spMkLst>
            <pc:docMk/>
            <pc:sldMk cId="532618940" sldId="357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5:44.625" v="610" actId="20577"/>
          <ac:graphicFrameMkLst>
            <pc:docMk/>
            <pc:sldMk cId="532618940" sldId="357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5:56.591" v="613" actId="20577"/>
        <pc:sldMkLst>
          <pc:docMk/>
          <pc:sldMk cId="898465420" sldId="358"/>
        </pc:sldMkLst>
        <pc:spChg chg="mod">
          <ac:chgData name="William Grey" userId="37b73424-c081-4fc2-b1af-363f4f3fd4f3" providerId="ADAL" clId="{59A01623-AF14-4140-8BF8-685F8D9C66BA}" dt="2022-03-31T14:55:54.479" v="612" actId="1076"/>
          <ac:spMkLst>
            <pc:docMk/>
            <pc:sldMk cId="898465420" sldId="358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5:56.591" v="613" actId="20577"/>
          <ac:graphicFrameMkLst>
            <pc:docMk/>
            <pc:sldMk cId="898465420" sldId="358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6:09.705" v="616" actId="20577"/>
        <pc:sldMkLst>
          <pc:docMk/>
          <pc:sldMk cId="4029801132" sldId="359"/>
        </pc:sldMkLst>
        <pc:spChg chg="mod">
          <ac:chgData name="William Grey" userId="37b73424-c081-4fc2-b1af-363f4f3fd4f3" providerId="ADAL" clId="{59A01623-AF14-4140-8BF8-685F8D9C66BA}" dt="2022-03-31T14:56:07.637" v="615" actId="1076"/>
          <ac:spMkLst>
            <pc:docMk/>
            <pc:sldMk cId="4029801132" sldId="359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6:09.705" v="616" actId="20577"/>
          <ac:graphicFrameMkLst>
            <pc:docMk/>
            <pc:sldMk cId="4029801132" sldId="359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6:23.871" v="619" actId="20577"/>
        <pc:sldMkLst>
          <pc:docMk/>
          <pc:sldMk cId="736748058" sldId="360"/>
        </pc:sldMkLst>
        <pc:spChg chg="mod">
          <ac:chgData name="William Grey" userId="37b73424-c081-4fc2-b1af-363f4f3fd4f3" providerId="ADAL" clId="{59A01623-AF14-4140-8BF8-685F8D9C66BA}" dt="2022-03-31T14:56:21.766" v="618" actId="1076"/>
          <ac:spMkLst>
            <pc:docMk/>
            <pc:sldMk cId="736748058" sldId="360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6:23.871" v="619" actId="20577"/>
          <ac:graphicFrameMkLst>
            <pc:docMk/>
            <pc:sldMk cId="736748058" sldId="360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6:30.535" v="621" actId="20577"/>
        <pc:sldMkLst>
          <pc:docMk/>
          <pc:sldMk cId="1871446532" sldId="361"/>
        </pc:sldMkLst>
        <pc:graphicFrameChg chg="modGraphic">
          <ac:chgData name="William Grey" userId="37b73424-c081-4fc2-b1af-363f4f3fd4f3" providerId="ADAL" clId="{59A01623-AF14-4140-8BF8-685F8D9C66BA}" dt="2022-03-31T14:56:30.535" v="621" actId="20577"/>
          <ac:graphicFrameMkLst>
            <pc:docMk/>
            <pc:sldMk cId="1871446532" sldId="361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6:43.531" v="624" actId="20577"/>
        <pc:sldMkLst>
          <pc:docMk/>
          <pc:sldMk cId="89950095" sldId="362"/>
        </pc:sldMkLst>
        <pc:spChg chg="mod">
          <ac:chgData name="William Grey" userId="37b73424-c081-4fc2-b1af-363f4f3fd4f3" providerId="ADAL" clId="{59A01623-AF14-4140-8BF8-685F8D9C66BA}" dt="2022-03-31T14:56:40.641" v="623" actId="1076"/>
          <ac:spMkLst>
            <pc:docMk/>
            <pc:sldMk cId="89950095" sldId="362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6:43.531" v="624" actId="20577"/>
          <ac:graphicFrameMkLst>
            <pc:docMk/>
            <pc:sldMk cId="89950095" sldId="362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7:01.342" v="627" actId="20577"/>
        <pc:sldMkLst>
          <pc:docMk/>
          <pc:sldMk cId="1669344546" sldId="363"/>
        </pc:sldMkLst>
        <pc:spChg chg="mod">
          <ac:chgData name="William Grey" userId="37b73424-c081-4fc2-b1af-363f4f3fd4f3" providerId="ADAL" clId="{59A01623-AF14-4140-8BF8-685F8D9C66BA}" dt="2022-03-31T14:56:58.605" v="626" actId="1076"/>
          <ac:spMkLst>
            <pc:docMk/>
            <pc:sldMk cId="1669344546" sldId="363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7:01.342" v="627" actId="20577"/>
          <ac:graphicFrameMkLst>
            <pc:docMk/>
            <pc:sldMk cId="1669344546" sldId="363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7:12.776" v="630" actId="20577"/>
        <pc:sldMkLst>
          <pc:docMk/>
          <pc:sldMk cId="849407366" sldId="364"/>
        </pc:sldMkLst>
        <pc:spChg chg="mod">
          <ac:chgData name="William Grey" userId="37b73424-c081-4fc2-b1af-363f4f3fd4f3" providerId="ADAL" clId="{59A01623-AF14-4140-8BF8-685F8D9C66BA}" dt="2022-03-31T14:57:10.495" v="629" actId="1076"/>
          <ac:spMkLst>
            <pc:docMk/>
            <pc:sldMk cId="849407366" sldId="364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7:12.776" v="630" actId="20577"/>
          <ac:graphicFrameMkLst>
            <pc:docMk/>
            <pc:sldMk cId="849407366" sldId="364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7:28.890" v="633" actId="20577"/>
        <pc:sldMkLst>
          <pc:docMk/>
          <pc:sldMk cId="2356609322" sldId="365"/>
        </pc:sldMkLst>
        <pc:spChg chg="mod">
          <ac:chgData name="William Grey" userId="37b73424-c081-4fc2-b1af-363f4f3fd4f3" providerId="ADAL" clId="{59A01623-AF14-4140-8BF8-685F8D9C66BA}" dt="2022-03-31T14:57:26.365" v="632" actId="1076"/>
          <ac:spMkLst>
            <pc:docMk/>
            <pc:sldMk cId="2356609322" sldId="365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7:28.890" v="633" actId="20577"/>
          <ac:graphicFrameMkLst>
            <pc:docMk/>
            <pc:sldMk cId="2356609322" sldId="365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4:57:40.986" v="636" actId="20577"/>
        <pc:sldMkLst>
          <pc:docMk/>
          <pc:sldMk cId="2912943585" sldId="366"/>
        </pc:sldMkLst>
        <pc:spChg chg="mod">
          <ac:chgData name="William Grey" userId="37b73424-c081-4fc2-b1af-363f4f3fd4f3" providerId="ADAL" clId="{59A01623-AF14-4140-8BF8-685F8D9C66BA}" dt="2022-03-31T14:57:38.850" v="635" actId="1076"/>
          <ac:spMkLst>
            <pc:docMk/>
            <pc:sldMk cId="2912943585" sldId="366"/>
            <ac:spMk id="2" creationId="{09FF408B-2957-4492-8909-B203EAC02118}"/>
          </ac:spMkLst>
        </pc:spChg>
        <pc:graphicFrameChg chg="modGraphic">
          <ac:chgData name="William Grey" userId="37b73424-c081-4fc2-b1af-363f4f3fd4f3" providerId="ADAL" clId="{59A01623-AF14-4140-8BF8-685F8D9C66BA}" dt="2022-03-31T14:57:40.986" v="636" actId="20577"/>
          <ac:graphicFrameMkLst>
            <pc:docMk/>
            <pc:sldMk cId="2912943585" sldId="366"/>
            <ac:graphicFrameMk id="3" creationId="{DCE75AA4-578E-43F4-A39F-F0803A0D250B}"/>
          </ac:graphicFrameMkLst>
        </pc:graphicFrameChg>
      </pc:sldChg>
      <pc:sldChg chg="addSp delSp modSp add mod">
        <pc:chgData name="William Grey" userId="37b73424-c081-4fc2-b1af-363f4f3fd4f3" providerId="ADAL" clId="{59A01623-AF14-4140-8BF8-685F8D9C66BA}" dt="2022-03-31T15:11:46.397" v="1135" actId="20577"/>
        <pc:sldMkLst>
          <pc:docMk/>
          <pc:sldMk cId="2200384792" sldId="367"/>
        </pc:sldMkLst>
        <pc:spChg chg="mod">
          <ac:chgData name="William Grey" userId="37b73424-c081-4fc2-b1af-363f4f3fd4f3" providerId="ADAL" clId="{59A01623-AF14-4140-8BF8-685F8D9C66BA}" dt="2022-03-31T15:00:00.659" v="691" actId="20577"/>
          <ac:spMkLst>
            <pc:docMk/>
            <pc:sldMk cId="2200384792" sldId="367"/>
            <ac:spMk id="2" creationId="{69FD0E74-1716-4FE0-8B81-22ADD6211C4A}"/>
          </ac:spMkLst>
        </pc:spChg>
        <pc:spChg chg="add mod">
          <ac:chgData name="William Grey" userId="37b73424-c081-4fc2-b1af-363f4f3fd4f3" providerId="ADAL" clId="{59A01623-AF14-4140-8BF8-685F8D9C66BA}" dt="2022-03-31T15:11:46.397" v="1135" actId="20577"/>
          <ac:spMkLst>
            <pc:docMk/>
            <pc:sldMk cId="2200384792" sldId="367"/>
            <ac:spMk id="5" creationId="{23D93989-9920-42F4-AC6F-D65091D3FD04}"/>
          </ac:spMkLst>
        </pc:spChg>
        <pc:graphicFrameChg chg="del">
          <ac:chgData name="William Grey" userId="37b73424-c081-4fc2-b1af-363f4f3fd4f3" providerId="ADAL" clId="{59A01623-AF14-4140-8BF8-685F8D9C66BA}" dt="2022-03-31T15:00:05.895" v="692" actId="478"/>
          <ac:graphicFrameMkLst>
            <pc:docMk/>
            <pc:sldMk cId="2200384792" sldId="367"/>
            <ac:graphicFrameMk id="3" creationId="{DCE75AA4-578E-43F4-A39F-F0803A0D250B}"/>
          </ac:graphicFrameMkLst>
        </pc:graphicFrameChg>
      </pc:sldChg>
      <pc:sldChg chg="modSp add mod">
        <pc:chgData name="William Grey" userId="37b73424-c081-4fc2-b1af-363f4f3fd4f3" providerId="ADAL" clId="{59A01623-AF14-4140-8BF8-685F8D9C66BA}" dt="2022-03-31T15:44:10.790" v="1584" actId="5793"/>
        <pc:sldMkLst>
          <pc:docMk/>
          <pc:sldMk cId="2901772542" sldId="368"/>
        </pc:sldMkLst>
        <pc:spChg chg="mod">
          <ac:chgData name="William Grey" userId="37b73424-c081-4fc2-b1af-363f4f3fd4f3" providerId="ADAL" clId="{59A01623-AF14-4140-8BF8-685F8D9C66BA}" dt="2022-03-31T15:44:10.790" v="1584" actId="5793"/>
          <ac:spMkLst>
            <pc:docMk/>
            <pc:sldMk cId="2901772542" sldId="368"/>
            <ac:spMk id="5" creationId="{23D93989-9920-42F4-AC6F-D65091D3FD04}"/>
          </ac:spMkLst>
        </pc:spChg>
        <pc:graphicFrameChg chg="modGraphic">
          <ac:chgData name="William Grey" userId="37b73424-c081-4fc2-b1af-363f4f3fd4f3" providerId="ADAL" clId="{59A01623-AF14-4140-8BF8-685F8D9C66BA}" dt="2022-03-31T15:20:09.418" v="1179" actId="13926"/>
          <ac:graphicFrameMkLst>
            <pc:docMk/>
            <pc:sldMk cId="2901772542" sldId="368"/>
            <ac:graphicFrameMk id="4" creationId="{E2DC2C5B-6088-4C25-9133-9EADD0A204A1}"/>
          </ac:graphicFrameMkLst>
        </pc:graphicFrameChg>
      </pc:sldChg>
      <pc:sldChg chg="addSp modSp new mod">
        <pc:chgData name="William Grey" userId="37b73424-c081-4fc2-b1af-363f4f3fd4f3" providerId="ADAL" clId="{59A01623-AF14-4140-8BF8-685F8D9C66BA}" dt="2022-03-31T17:15:04.024" v="2050" actId="27636"/>
        <pc:sldMkLst>
          <pc:docMk/>
          <pc:sldMk cId="1904478274" sldId="369"/>
        </pc:sldMkLst>
        <pc:spChg chg="mod">
          <ac:chgData name="William Grey" userId="37b73424-c081-4fc2-b1af-363f4f3fd4f3" providerId="ADAL" clId="{59A01623-AF14-4140-8BF8-685F8D9C66BA}" dt="2022-03-31T15:39:23.129" v="1525" actId="20577"/>
          <ac:spMkLst>
            <pc:docMk/>
            <pc:sldMk cId="1904478274" sldId="369"/>
            <ac:spMk id="2" creationId="{E42F0AB3-D85C-4E58-9AE0-388F8926EF12}"/>
          </ac:spMkLst>
        </pc:spChg>
        <pc:spChg chg="mod">
          <ac:chgData name="William Grey" userId="37b73424-c081-4fc2-b1af-363f4f3fd4f3" providerId="ADAL" clId="{59A01623-AF14-4140-8BF8-685F8D9C66BA}" dt="2022-03-31T17:15:04.024" v="2050" actId="27636"/>
          <ac:spMkLst>
            <pc:docMk/>
            <pc:sldMk cId="1904478274" sldId="369"/>
            <ac:spMk id="3" creationId="{7D92E5CA-6E5E-47A0-895A-E0B208039408}"/>
          </ac:spMkLst>
        </pc:spChg>
        <pc:spChg chg="add mod">
          <ac:chgData name="William Grey" userId="37b73424-c081-4fc2-b1af-363f4f3fd4f3" providerId="ADAL" clId="{59A01623-AF14-4140-8BF8-685F8D9C66BA}" dt="2022-03-31T17:14:20.953" v="2048" actId="20577"/>
          <ac:spMkLst>
            <pc:docMk/>
            <pc:sldMk cId="1904478274" sldId="369"/>
            <ac:spMk id="4" creationId="{8B163CFB-42D3-4B52-83D8-664066FDBC1E}"/>
          </ac:spMkLst>
        </pc:spChg>
      </pc:sldChg>
      <pc:sldChg chg="new del">
        <pc:chgData name="William Grey" userId="37b73424-c081-4fc2-b1af-363f4f3fd4f3" providerId="ADAL" clId="{59A01623-AF14-4140-8BF8-685F8D9C66BA}" dt="2022-03-31T15:34:50.088" v="1181" actId="47"/>
        <pc:sldMkLst>
          <pc:docMk/>
          <pc:sldMk cId="2332841608" sldId="369"/>
        </pc:sldMkLst>
      </pc:sldChg>
      <pc:sldChg chg="addSp delSp modSp add mod">
        <pc:chgData name="William Grey" userId="37b73424-c081-4fc2-b1af-363f4f3fd4f3" providerId="ADAL" clId="{59A01623-AF14-4140-8BF8-685F8D9C66BA}" dt="2022-03-31T17:20:16.759" v="2209" actId="1076"/>
        <pc:sldMkLst>
          <pc:docMk/>
          <pc:sldMk cId="3740917481" sldId="370"/>
        </pc:sldMkLst>
        <pc:spChg chg="mod">
          <ac:chgData name="William Grey" userId="37b73424-c081-4fc2-b1af-363f4f3fd4f3" providerId="ADAL" clId="{59A01623-AF14-4140-8BF8-685F8D9C66BA}" dt="2022-03-31T15:39:37.014" v="1543" actId="20577"/>
          <ac:spMkLst>
            <pc:docMk/>
            <pc:sldMk cId="3740917481" sldId="370"/>
            <ac:spMk id="2" creationId="{E42F0AB3-D85C-4E58-9AE0-388F8926EF12}"/>
          </ac:spMkLst>
        </pc:spChg>
        <pc:spChg chg="mod">
          <ac:chgData name="William Grey" userId="37b73424-c081-4fc2-b1af-363f4f3fd4f3" providerId="ADAL" clId="{59A01623-AF14-4140-8BF8-685F8D9C66BA}" dt="2022-03-31T17:20:16.759" v="2209" actId="1076"/>
          <ac:spMkLst>
            <pc:docMk/>
            <pc:sldMk cId="3740917481" sldId="370"/>
            <ac:spMk id="3" creationId="{7D92E5CA-6E5E-47A0-895A-E0B208039408}"/>
          </ac:spMkLst>
        </pc:spChg>
        <pc:spChg chg="add mod">
          <ac:chgData name="William Grey" userId="37b73424-c081-4fc2-b1af-363f4f3fd4f3" providerId="ADAL" clId="{59A01623-AF14-4140-8BF8-685F8D9C66BA}" dt="2022-03-31T17:17:48.328" v="2096" actId="20577"/>
          <ac:spMkLst>
            <pc:docMk/>
            <pc:sldMk cId="3740917481" sldId="370"/>
            <ac:spMk id="4" creationId="{14888104-926A-4E06-9CC5-3A6B81DF6140}"/>
          </ac:spMkLst>
        </pc:spChg>
        <pc:spChg chg="add del mod">
          <ac:chgData name="William Grey" userId="37b73424-c081-4fc2-b1af-363f4f3fd4f3" providerId="ADAL" clId="{59A01623-AF14-4140-8BF8-685F8D9C66BA}" dt="2022-03-31T17:16:42.473" v="2052"/>
          <ac:spMkLst>
            <pc:docMk/>
            <pc:sldMk cId="3740917481" sldId="370"/>
            <ac:spMk id="5" creationId="{C435F200-6704-4149-B95E-5A25BD0CFD0A}"/>
          </ac:spMkLst>
        </pc:spChg>
        <pc:spChg chg="add del mod">
          <ac:chgData name="William Grey" userId="37b73424-c081-4fc2-b1af-363f4f3fd4f3" providerId="ADAL" clId="{59A01623-AF14-4140-8BF8-685F8D9C66BA}" dt="2022-03-31T17:17:28.681" v="2059" actId="478"/>
          <ac:spMkLst>
            <pc:docMk/>
            <pc:sldMk cId="3740917481" sldId="370"/>
            <ac:spMk id="6" creationId="{A2C5BC6D-E5AA-4AC6-81F6-D05F60E2E690}"/>
          </ac:spMkLst>
        </pc:spChg>
      </pc:sldChg>
      <pc:sldChg chg="modSp new mod">
        <pc:chgData name="William Grey" userId="37b73424-c081-4fc2-b1af-363f4f3fd4f3" providerId="ADAL" clId="{59A01623-AF14-4140-8BF8-685F8D9C66BA}" dt="2022-03-31T17:21:14.211" v="2236" actId="2710"/>
        <pc:sldMkLst>
          <pc:docMk/>
          <pc:sldMk cId="53584572" sldId="371"/>
        </pc:sldMkLst>
        <pc:spChg chg="mod">
          <ac:chgData name="William Grey" userId="37b73424-c081-4fc2-b1af-363f4f3fd4f3" providerId="ADAL" clId="{59A01623-AF14-4140-8BF8-685F8D9C66BA}" dt="2022-03-31T17:06:18.502" v="1709" actId="2711"/>
          <ac:spMkLst>
            <pc:docMk/>
            <pc:sldMk cId="53584572" sldId="371"/>
            <ac:spMk id="2" creationId="{3BA339CC-29B2-4B91-9394-75A606F4740B}"/>
          </ac:spMkLst>
        </pc:spChg>
        <pc:spChg chg="mod">
          <ac:chgData name="William Grey" userId="37b73424-c081-4fc2-b1af-363f4f3fd4f3" providerId="ADAL" clId="{59A01623-AF14-4140-8BF8-685F8D9C66BA}" dt="2022-03-31T17:21:14.211" v="2236" actId="2710"/>
          <ac:spMkLst>
            <pc:docMk/>
            <pc:sldMk cId="53584572" sldId="371"/>
            <ac:spMk id="3" creationId="{1FC5E44C-6916-4CEA-836F-FEE2B6FF7F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296C4-9CCF-4527-B778-04D42FE55DD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CB839-BEAD-471D-B700-69292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2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50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33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8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90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84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15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73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67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84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80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5902682-083F-A583-4D50-573155419F5F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F62767-B035-8A9E-FB1E-4930F98E2751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CCEA348-768D-C617-23B2-788E6EEC250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3C2E2E-8EE2-4B9E-80B5-EACAC6707E8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9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nested_for.py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nested_for.py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while_if_break.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discuss what the following outputs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167"/>
              </p:ext>
            </p:extLst>
          </p:nvPr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hours in range (12):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mins in range (60):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(hours, mins)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978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221759" y="3274728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935754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2027422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221759" y="3817169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096857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3807011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2747786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361561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532618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3274728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95453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898465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3832667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093420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4029801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3274728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21129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736748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3274728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294512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1871446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2747785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993428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89950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3274728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566913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1669344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3863664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334745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84940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Nesting Constructs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BA50668-D55E-47D7-A40B-A404EF004D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665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3274728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023121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2356609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389999" y="3832667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51281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291294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 the code and run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305810"/>
              </p:ext>
            </p:extLst>
          </p:nvPr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hours in range (12):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mins in range (60):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(hours, mins)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3D93989-9920-42F4-AC6F-D65091D3FD04}"/>
              </a:ext>
            </a:extLst>
          </p:cNvPr>
          <p:cNvSpPr txBox="1"/>
          <p:nvPr/>
        </p:nvSpPr>
        <p:spPr>
          <a:xfrm>
            <a:off x="7501180" y="734309"/>
            <a:ext cx="416904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Download and run </a:t>
            </a:r>
            <a:r>
              <a:rPr lang="en-GB" sz="2400" dirty="0">
                <a:hlinkClick r:id="rId2"/>
              </a:rPr>
              <a:t>nested_for.py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Line 2: Change the number iterations to a 24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Line 4: Add a new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GB" sz="2400" dirty="0"/>
              <a:t> loop that completes 60 iterations using at iterator called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cs typeface="Courier New" panose="02070309020205020404" pitchFamily="49" charset="0"/>
              </a:rPr>
              <a:t>Change the print statement so that it includes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  <a:r>
              <a:rPr lang="en-GB" sz="2400" dirty="0">
                <a:cs typeface="Courier New" panose="02070309020205020404" pitchFamily="49" charset="0"/>
              </a:rPr>
              <a:t> variable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00384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 the code and run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022696"/>
              </p:ext>
            </p:extLst>
          </p:nvPr>
        </p:nvGraphicFramePr>
        <p:xfrm>
          <a:off x="808671" y="1485900"/>
          <a:ext cx="6586041" cy="4434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923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966810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hours in range (</a:t>
                      </a:r>
                      <a:r>
                        <a:rPr lang="en-GB" sz="2400" b="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24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mins in range (60):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2400" b="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seconds in range (60):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hours, mins, seconds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2B8D5D4-2F29-4AD5-8511-0DFC6D479D98}"/>
              </a:ext>
            </a:extLst>
          </p:cNvPr>
          <p:cNvSpPr txBox="1"/>
          <p:nvPr/>
        </p:nvSpPr>
        <p:spPr>
          <a:xfrm>
            <a:off x="7501180" y="734309"/>
            <a:ext cx="416904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Download and run </a:t>
            </a:r>
            <a:r>
              <a:rPr lang="en-GB" sz="2400" dirty="0">
                <a:hlinkClick r:id="rId2"/>
              </a:rPr>
              <a:t>nested_for.py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Line 2: Change the number iterations to a 24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Line 4: Add a new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GB" sz="2400" dirty="0"/>
              <a:t> loop that completes 60 iterations using at iterator called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cs typeface="Courier New" panose="02070309020205020404" pitchFamily="49" charset="0"/>
              </a:rPr>
              <a:t>Change the print statement so that it includes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  <a:r>
              <a:rPr lang="en-GB" sz="2400" dirty="0">
                <a:cs typeface="Courier New" panose="02070309020205020404" pitchFamily="49" charset="0"/>
              </a:rPr>
              <a:t> variable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01772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339CC-29B2-4B91-9394-75A606F4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While if </a:t>
            </a:r>
            <a:r>
              <a:rPr lang="en-GB" dirty="0"/>
              <a:t>constructs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5E44C-6916-4CEA-836F-FEE2B6FF7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Another common nested situation is when there is a selection statement inside a loop.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Often such a pattern is used to break out of the loop using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dirty="0"/>
              <a:t> clause</a:t>
            </a:r>
          </a:p>
          <a:p>
            <a:pPr>
              <a:lnSpc>
                <a:spcPct val="100000"/>
              </a:lnSpc>
            </a:pPr>
            <a:endParaRPr lang="en-GB" dirty="0"/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while condition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if condition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break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84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ECAC7A-28AA-A339-46E7-7B139DE15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6091"/>
            <a:ext cx="12192000" cy="518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8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F0AB3-D85C-4E58-9AE0-388F8926E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Task: Convert the following pseudocode to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2E5CA-6E5E-47A0-895A-E0B208039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730" y="883143"/>
            <a:ext cx="5287328" cy="5903329"/>
          </a:xfrm>
          <a:solidFill>
            <a:schemeClr val="bg1"/>
          </a:solidFill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SUBROUTINE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while_if_break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i←0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WHILE True: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OUTPUT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&gt; 10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BREAK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ENDIF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← i+1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ENDWHILE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ENDSUBROUTINE</a:t>
            </a: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while_if_break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7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888104-926A-4E06-9CC5-3A6B81DF6140}"/>
              </a:ext>
            </a:extLst>
          </p:cNvPr>
          <p:cNvSpPr txBox="1"/>
          <p:nvPr/>
        </p:nvSpPr>
        <p:spPr>
          <a:xfrm>
            <a:off x="7191214" y="1921790"/>
            <a:ext cx="31461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This code outputs the all integers between 0 and 11.</a:t>
            </a:r>
          </a:p>
        </p:txBody>
      </p:sp>
    </p:spTree>
    <p:extLst>
      <p:ext uri="{BB962C8B-B14F-4D97-AF65-F5344CB8AC3E}">
        <p14:creationId xmlns:p14="http://schemas.microsoft.com/office/powerpoint/2010/main" val="3740917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F0AB3-D85C-4E58-9AE0-388F8926E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Solution to previous slide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2E5CA-6E5E-47A0-895A-E0B208039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620660"/>
            <a:ext cx="5392119" cy="4351338"/>
          </a:xfrm>
          <a:ln>
            <a:solidFill>
              <a:srgbClr val="92D05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while_if_break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while True: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&gt;10: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break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=i+1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while_if_break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163CFB-42D3-4B52-83D8-664066FDBC1E}"/>
              </a:ext>
            </a:extLst>
          </p:cNvPr>
          <p:cNvSpPr txBox="1"/>
          <p:nvPr/>
        </p:nvSpPr>
        <p:spPr>
          <a:xfrm>
            <a:off x="7191214" y="1921790"/>
            <a:ext cx="325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hlinkClick r:id="rId2"/>
              </a:rPr>
              <a:t>while_if_break.py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447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50B00-3897-4026-8226-8A083F26C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0688E-A3AA-4396-8D27-2049197E1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Explain what nesting is</a:t>
            </a:r>
            <a:endParaRPr lang="en-GB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Examine common nesting scenarios: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loops inside loops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while if construct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07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24A6-D4F9-4658-9462-319E038F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5A1DF-1DE8-480F-903E-F7E440732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2172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Nesting arises when one programming construct appears inside another.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For instance, we have already looked at nested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dirty="0"/>
              <a:t> statements where one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dirty="0"/>
              <a:t> statement appears inside another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==1: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if j==2: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print(“hello”)</a:t>
            </a:r>
          </a:p>
        </p:txBody>
      </p:sp>
    </p:spTree>
    <p:extLst>
      <p:ext uri="{BB962C8B-B14F-4D97-AF65-F5344CB8AC3E}">
        <p14:creationId xmlns:p14="http://schemas.microsoft.com/office/powerpoint/2010/main" val="421785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25A3A6-0A52-328C-7C6E-0F88113DC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8290"/>
            <a:ext cx="12192000" cy="514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44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trace the following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34444"/>
              </p:ext>
            </p:extLst>
          </p:nvPr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128490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524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221759" y="2743200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543561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181576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221759" y="3274728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440086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10484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9FF408B-2957-4492-8909-B203EAC02118}"/>
              </a:ext>
            </a:extLst>
          </p:cNvPr>
          <p:cNvSpPr/>
          <p:nvPr/>
        </p:nvSpPr>
        <p:spPr>
          <a:xfrm>
            <a:off x="221759" y="3879162"/>
            <a:ext cx="6757261" cy="4029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CE75AA4-578E-43F4-A39F-F0803A0D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03241"/>
              </p:ext>
            </p:extLst>
          </p:nvPr>
        </p:nvGraphicFramePr>
        <p:xfrm>
          <a:off x="7229452" y="1357394"/>
          <a:ext cx="4094820" cy="46405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4940">
                  <a:extLst>
                    <a:ext uri="{9D8B030D-6E8A-4147-A177-3AD203B41FA5}">
                      <a16:colId xmlns:a16="http://schemas.microsoft.com/office/drawing/2014/main" val="1307265724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2491806116"/>
                    </a:ext>
                  </a:extLst>
                </a:gridCol>
                <a:gridCol w="1364940">
                  <a:extLst>
                    <a:ext uri="{9D8B030D-6E8A-4147-A177-3AD203B41FA5}">
                      <a16:colId xmlns:a16="http://schemas.microsoft.com/office/drawing/2014/main" val="4104959052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00787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57016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3898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23109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228992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30328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32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1F3FA-14FC-4EFD-B8B8-5AFD174F6ADF}"/>
              </a:ext>
            </a:extLst>
          </p:cNvPr>
          <p:cNvGraphicFramePr>
            <a:graphicFrameLocks noGrp="1"/>
          </p:cNvGraphicFramePr>
          <p:nvPr/>
        </p:nvGraphicFramePr>
        <p:xfrm>
          <a:off x="808672" y="1485900"/>
          <a:ext cx="5919916" cy="3886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66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363315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 (3):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j in range (2):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 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3A4CDB7-FE2C-4C9E-946C-302735C6229C}"/>
              </a:ext>
            </a:extLst>
          </p:cNvPr>
          <p:cNvSpPr txBox="1">
            <a:spLocks/>
          </p:cNvSpPr>
          <p:nvPr/>
        </p:nvSpPr>
        <p:spPr>
          <a:xfrm>
            <a:off x="961072" y="135253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In pairs, trace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28262846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Words>1262</Words>
  <Application>Microsoft Office PowerPoint</Application>
  <PresentationFormat>Widescreen</PresentationFormat>
  <Paragraphs>522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pairs, discuss what the following outputs</vt:lpstr>
      <vt:lpstr>Nesting Constructs</vt:lpstr>
      <vt:lpstr>Learning objectives</vt:lpstr>
      <vt:lpstr>Nesting</vt:lpstr>
      <vt:lpstr>PowerPoint Presentation</vt:lpstr>
      <vt:lpstr>In pairs, trace the following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Download the code and run</vt:lpstr>
      <vt:lpstr>Download the code and run</vt:lpstr>
      <vt:lpstr>While if constructs</vt:lpstr>
      <vt:lpstr>PowerPoint Presentation</vt:lpstr>
      <vt:lpstr>Task: Convert the following pseudocode to Python</vt:lpstr>
      <vt:lpstr>Solution to previous slide 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39</cp:revision>
  <dcterms:created xsi:type="dcterms:W3CDTF">2018-04-06T09:36:12Z</dcterms:created>
  <dcterms:modified xsi:type="dcterms:W3CDTF">2025-03-24T08:47:30Z</dcterms:modified>
</cp:coreProperties>
</file>