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80" r:id="rId3"/>
    <p:sldId id="336" r:id="rId4"/>
    <p:sldId id="333" r:id="rId5"/>
    <p:sldId id="318" r:id="rId6"/>
    <p:sldId id="327" r:id="rId7"/>
    <p:sldId id="334" r:id="rId8"/>
    <p:sldId id="300" r:id="rId9"/>
    <p:sldId id="306" r:id="rId10"/>
    <p:sldId id="337" r:id="rId11"/>
    <p:sldId id="344" r:id="rId12"/>
    <p:sldId id="338" r:id="rId13"/>
    <p:sldId id="343" r:id="rId14"/>
    <p:sldId id="339" r:id="rId15"/>
    <p:sldId id="340" r:id="rId16"/>
    <p:sldId id="307" r:id="rId17"/>
    <p:sldId id="335" r:id="rId18"/>
    <p:sldId id="308" r:id="rId19"/>
    <p:sldId id="341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49DA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0C0CA-E95F-415A-A80A-A2F1AD6CE387}" v="6" dt="2022-04-11T17:41:49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5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Grey" userId="37b73424-c081-4fc2-b1af-363f4f3fd4f3" providerId="ADAL" clId="{4980C0CA-E95F-415A-A80A-A2F1AD6CE387}"/>
    <pc:docChg chg="custSel addSld delSld modSld sldOrd">
      <pc:chgData name="William Grey" userId="37b73424-c081-4fc2-b1af-363f4f3fd4f3" providerId="ADAL" clId="{4980C0CA-E95F-415A-A80A-A2F1AD6CE387}" dt="2022-04-11T17:41:30.422" v="631" actId="20577"/>
      <pc:docMkLst>
        <pc:docMk/>
      </pc:docMkLst>
      <pc:sldChg chg="ord">
        <pc:chgData name="William Grey" userId="37b73424-c081-4fc2-b1af-363f4f3fd4f3" providerId="ADAL" clId="{4980C0CA-E95F-415A-A80A-A2F1AD6CE387}" dt="2022-04-11T16:03:25.787" v="8"/>
        <pc:sldMkLst>
          <pc:docMk/>
          <pc:sldMk cId="749688099" sldId="299"/>
        </pc:sldMkLst>
      </pc:sldChg>
      <pc:sldChg chg="modSp mod">
        <pc:chgData name="William Grey" userId="37b73424-c081-4fc2-b1af-363f4f3fd4f3" providerId="ADAL" clId="{4980C0CA-E95F-415A-A80A-A2F1AD6CE387}" dt="2022-04-11T17:41:30.422" v="631" actId="20577"/>
        <pc:sldMkLst>
          <pc:docMk/>
          <pc:sldMk cId="4066215700" sldId="300"/>
        </pc:sldMkLst>
        <pc:spChg chg="mod">
          <ac:chgData name="William Grey" userId="37b73424-c081-4fc2-b1af-363f4f3fd4f3" providerId="ADAL" clId="{4980C0CA-E95F-415A-A80A-A2F1AD6CE387}" dt="2022-04-11T17:41:30.422" v="631" actId="20577"/>
          <ac:spMkLst>
            <pc:docMk/>
            <pc:sldMk cId="4066215700" sldId="300"/>
            <ac:spMk id="3" creationId="{3669D64C-DBAC-49B8-A3B0-C9AEE4F3BB8A}"/>
          </ac:spMkLst>
        </pc:spChg>
      </pc:sldChg>
      <pc:sldChg chg="del">
        <pc:chgData name="William Grey" userId="37b73424-c081-4fc2-b1af-363f4f3fd4f3" providerId="ADAL" clId="{4980C0CA-E95F-415A-A80A-A2F1AD6CE387}" dt="2022-04-11T17:29:54.858" v="509" actId="47"/>
        <pc:sldMkLst>
          <pc:docMk/>
          <pc:sldMk cId="3963075658" sldId="301"/>
        </pc:sldMkLst>
      </pc:sldChg>
      <pc:sldChg chg="del">
        <pc:chgData name="William Grey" userId="37b73424-c081-4fc2-b1af-363f4f3fd4f3" providerId="ADAL" clId="{4980C0CA-E95F-415A-A80A-A2F1AD6CE387}" dt="2022-04-11T17:29:55.419" v="510" actId="47"/>
        <pc:sldMkLst>
          <pc:docMk/>
          <pc:sldMk cId="2026107783" sldId="302"/>
        </pc:sldMkLst>
      </pc:sldChg>
      <pc:sldChg chg="del">
        <pc:chgData name="William Grey" userId="37b73424-c081-4fc2-b1af-363f4f3fd4f3" providerId="ADAL" clId="{4980C0CA-E95F-415A-A80A-A2F1AD6CE387}" dt="2022-04-11T17:30:00.347" v="518" actId="47"/>
        <pc:sldMkLst>
          <pc:docMk/>
          <pc:sldMk cId="2284399431" sldId="303"/>
        </pc:sldMkLst>
      </pc:sldChg>
      <pc:sldChg chg="del">
        <pc:chgData name="William Grey" userId="37b73424-c081-4fc2-b1af-363f4f3fd4f3" providerId="ADAL" clId="{4980C0CA-E95F-415A-A80A-A2F1AD6CE387}" dt="2022-04-11T17:29:53.921" v="507" actId="47"/>
        <pc:sldMkLst>
          <pc:docMk/>
          <pc:sldMk cId="3909350913" sldId="304"/>
        </pc:sldMkLst>
      </pc:sldChg>
      <pc:sldChg chg="del">
        <pc:chgData name="William Grey" userId="37b73424-c081-4fc2-b1af-363f4f3fd4f3" providerId="ADAL" clId="{4980C0CA-E95F-415A-A80A-A2F1AD6CE387}" dt="2022-04-11T17:29:54.402" v="508" actId="47"/>
        <pc:sldMkLst>
          <pc:docMk/>
          <pc:sldMk cId="1958880136" sldId="305"/>
        </pc:sldMkLst>
      </pc:sldChg>
      <pc:sldChg chg="del">
        <pc:chgData name="William Grey" userId="37b73424-c081-4fc2-b1af-363f4f3fd4f3" providerId="ADAL" clId="{4980C0CA-E95F-415A-A80A-A2F1AD6CE387}" dt="2022-04-11T17:29:52.964" v="506" actId="47"/>
        <pc:sldMkLst>
          <pc:docMk/>
          <pc:sldMk cId="224454817" sldId="310"/>
        </pc:sldMkLst>
      </pc:sldChg>
      <pc:sldChg chg="del">
        <pc:chgData name="William Grey" userId="37b73424-c081-4fc2-b1af-363f4f3fd4f3" providerId="ADAL" clId="{4980C0CA-E95F-415A-A80A-A2F1AD6CE387}" dt="2022-04-11T17:29:55.918" v="511" actId="47"/>
        <pc:sldMkLst>
          <pc:docMk/>
          <pc:sldMk cId="2421497478" sldId="311"/>
        </pc:sldMkLst>
      </pc:sldChg>
      <pc:sldChg chg="del">
        <pc:chgData name="William Grey" userId="37b73424-c081-4fc2-b1af-363f4f3fd4f3" providerId="ADAL" clId="{4980C0CA-E95F-415A-A80A-A2F1AD6CE387}" dt="2022-04-11T17:29:56.445" v="512" actId="47"/>
        <pc:sldMkLst>
          <pc:docMk/>
          <pc:sldMk cId="2496056896" sldId="312"/>
        </pc:sldMkLst>
      </pc:sldChg>
      <pc:sldChg chg="del">
        <pc:chgData name="William Grey" userId="37b73424-c081-4fc2-b1af-363f4f3fd4f3" providerId="ADAL" clId="{4980C0CA-E95F-415A-A80A-A2F1AD6CE387}" dt="2022-04-11T17:29:57.522" v="514" actId="47"/>
        <pc:sldMkLst>
          <pc:docMk/>
          <pc:sldMk cId="1767970560" sldId="313"/>
        </pc:sldMkLst>
      </pc:sldChg>
      <pc:sldChg chg="del">
        <pc:chgData name="William Grey" userId="37b73424-c081-4fc2-b1af-363f4f3fd4f3" providerId="ADAL" clId="{4980C0CA-E95F-415A-A80A-A2F1AD6CE387}" dt="2022-04-11T17:29:58.143" v="515" actId="47"/>
        <pc:sldMkLst>
          <pc:docMk/>
          <pc:sldMk cId="2961207060" sldId="314"/>
        </pc:sldMkLst>
      </pc:sldChg>
      <pc:sldChg chg="del">
        <pc:chgData name="William Grey" userId="37b73424-c081-4fc2-b1af-363f4f3fd4f3" providerId="ADAL" clId="{4980C0CA-E95F-415A-A80A-A2F1AD6CE387}" dt="2022-04-11T17:29:59.523" v="517" actId="47"/>
        <pc:sldMkLst>
          <pc:docMk/>
          <pc:sldMk cId="3722594307" sldId="315"/>
        </pc:sldMkLst>
      </pc:sldChg>
      <pc:sldChg chg="del">
        <pc:chgData name="William Grey" userId="37b73424-c081-4fc2-b1af-363f4f3fd4f3" providerId="ADAL" clId="{4980C0CA-E95F-415A-A80A-A2F1AD6CE387}" dt="2022-04-11T17:29:58.876" v="516" actId="47"/>
        <pc:sldMkLst>
          <pc:docMk/>
          <pc:sldMk cId="1526600368" sldId="317"/>
        </pc:sldMkLst>
      </pc:sldChg>
      <pc:sldChg chg="del">
        <pc:chgData name="William Grey" userId="37b73424-c081-4fc2-b1af-363f4f3fd4f3" providerId="ADAL" clId="{4980C0CA-E95F-415A-A80A-A2F1AD6CE387}" dt="2022-04-11T17:30:01.168" v="519" actId="47"/>
        <pc:sldMkLst>
          <pc:docMk/>
          <pc:sldMk cId="3161041861" sldId="319"/>
        </pc:sldMkLst>
      </pc:sldChg>
      <pc:sldChg chg="del">
        <pc:chgData name="William Grey" userId="37b73424-c081-4fc2-b1af-363f4f3fd4f3" providerId="ADAL" clId="{4980C0CA-E95F-415A-A80A-A2F1AD6CE387}" dt="2022-04-11T17:30:01.773" v="520" actId="47"/>
        <pc:sldMkLst>
          <pc:docMk/>
          <pc:sldMk cId="1899456891" sldId="320"/>
        </pc:sldMkLst>
      </pc:sldChg>
      <pc:sldChg chg="del">
        <pc:chgData name="William Grey" userId="37b73424-c081-4fc2-b1af-363f4f3fd4f3" providerId="ADAL" clId="{4980C0CA-E95F-415A-A80A-A2F1AD6CE387}" dt="2022-04-11T17:30:02.382" v="521" actId="47"/>
        <pc:sldMkLst>
          <pc:docMk/>
          <pc:sldMk cId="2268584523" sldId="321"/>
        </pc:sldMkLst>
      </pc:sldChg>
      <pc:sldChg chg="del">
        <pc:chgData name="William Grey" userId="37b73424-c081-4fc2-b1af-363f4f3fd4f3" providerId="ADAL" clId="{4980C0CA-E95F-415A-A80A-A2F1AD6CE387}" dt="2022-04-11T17:30:03.018" v="522" actId="47"/>
        <pc:sldMkLst>
          <pc:docMk/>
          <pc:sldMk cId="693838436" sldId="322"/>
        </pc:sldMkLst>
      </pc:sldChg>
      <pc:sldChg chg="del">
        <pc:chgData name="William Grey" userId="37b73424-c081-4fc2-b1af-363f4f3fd4f3" providerId="ADAL" clId="{4980C0CA-E95F-415A-A80A-A2F1AD6CE387}" dt="2022-04-11T17:30:03.684" v="523" actId="47"/>
        <pc:sldMkLst>
          <pc:docMk/>
          <pc:sldMk cId="1172366859" sldId="323"/>
        </pc:sldMkLst>
      </pc:sldChg>
      <pc:sldChg chg="del">
        <pc:chgData name="William Grey" userId="37b73424-c081-4fc2-b1af-363f4f3fd4f3" providerId="ADAL" clId="{4980C0CA-E95F-415A-A80A-A2F1AD6CE387}" dt="2022-04-11T17:30:05.024" v="525" actId="47"/>
        <pc:sldMkLst>
          <pc:docMk/>
          <pc:sldMk cId="1492681715" sldId="324"/>
        </pc:sldMkLst>
      </pc:sldChg>
      <pc:sldChg chg="del ord">
        <pc:chgData name="William Grey" userId="37b73424-c081-4fc2-b1af-363f4f3fd4f3" providerId="ADAL" clId="{4980C0CA-E95F-415A-A80A-A2F1AD6CE387}" dt="2022-04-11T17:30:04.339" v="524" actId="47"/>
        <pc:sldMkLst>
          <pc:docMk/>
          <pc:sldMk cId="3173590327" sldId="325"/>
        </pc:sldMkLst>
      </pc:sldChg>
      <pc:sldChg chg="del">
        <pc:chgData name="William Grey" userId="37b73424-c081-4fc2-b1af-363f4f3fd4f3" providerId="ADAL" clId="{4980C0CA-E95F-415A-A80A-A2F1AD6CE387}" dt="2022-04-11T17:30:06.313" v="526" actId="47"/>
        <pc:sldMkLst>
          <pc:docMk/>
          <pc:sldMk cId="1170836835" sldId="326"/>
        </pc:sldMkLst>
      </pc:sldChg>
      <pc:sldChg chg="modSp mod">
        <pc:chgData name="William Grey" userId="37b73424-c081-4fc2-b1af-363f4f3fd4f3" providerId="ADAL" clId="{4980C0CA-E95F-415A-A80A-A2F1AD6CE387}" dt="2022-04-11T16:03:00.682" v="6" actId="20577"/>
        <pc:sldMkLst>
          <pc:docMk/>
          <pc:sldMk cId="3433044997" sldId="334"/>
        </pc:sldMkLst>
        <pc:spChg chg="mod">
          <ac:chgData name="William Grey" userId="37b73424-c081-4fc2-b1af-363f4f3fd4f3" providerId="ADAL" clId="{4980C0CA-E95F-415A-A80A-A2F1AD6CE387}" dt="2022-04-11T16:03:00.682" v="6" actId="20577"/>
          <ac:spMkLst>
            <pc:docMk/>
            <pc:sldMk cId="3433044997" sldId="334"/>
            <ac:spMk id="3" creationId="{8AC10FC7-A37D-4AFA-A8D8-0C2EAF4F37EB}"/>
          </ac:spMkLst>
        </pc:spChg>
      </pc:sldChg>
      <pc:sldChg chg="modSp new mod">
        <pc:chgData name="William Grey" userId="37b73424-c081-4fc2-b1af-363f4f3fd4f3" providerId="ADAL" clId="{4980C0CA-E95F-415A-A80A-A2F1AD6CE387}" dt="2022-04-11T17:32:45.588" v="616" actId="20577"/>
        <pc:sldMkLst>
          <pc:docMk/>
          <pc:sldMk cId="2255037137" sldId="345"/>
        </pc:sldMkLst>
        <pc:spChg chg="mod">
          <ac:chgData name="William Grey" userId="37b73424-c081-4fc2-b1af-363f4f3fd4f3" providerId="ADAL" clId="{4980C0CA-E95F-415A-A80A-A2F1AD6CE387}" dt="2022-04-11T17:30:29.227" v="535" actId="20577"/>
          <ac:spMkLst>
            <pc:docMk/>
            <pc:sldMk cId="2255037137" sldId="345"/>
            <ac:spMk id="2" creationId="{5CF024B2-F3CE-47BF-B2C1-C5509AA6289E}"/>
          </ac:spMkLst>
        </pc:spChg>
        <pc:spChg chg="mod">
          <ac:chgData name="William Grey" userId="37b73424-c081-4fc2-b1af-363f4f3fd4f3" providerId="ADAL" clId="{4980C0CA-E95F-415A-A80A-A2F1AD6CE387}" dt="2022-04-11T17:32:45.588" v="616" actId="20577"/>
          <ac:spMkLst>
            <pc:docMk/>
            <pc:sldMk cId="2255037137" sldId="345"/>
            <ac:spMk id="3" creationId="{DA0605A5-0561-4A70-B329-C99FEFD388C2}"/>
          </ac:spMkLst>
        </pc:spChg>
      </pc:sldChg>
      <pc:sldChg chg="addSp delSp modSp add del mod">
        <pc:chgData name="William Grey" userId="37b73424-c081-4fc2-b1af-363f4f3fd4f3" providerId="ADAL" clId="{4980C0CA-E95F-415A-A80A-A2F1AD6CE387}" dt="2022-04-11T17:29:56.969" v="513" actId="47"/>
        <pc:sldMkLst>
          <pc:docMk/>
          <pc:sldMk cId="3708036309" sldId="345"/>
        </pc:sldMkLst>
        <pc:spChg chg="del mod">
          <ac:chgData name="William Grey" userId="37b73424-c081-4fc2-b1af-363f4f3fd4f3" providerId="ADAL" clId="{4980C0CA-E95F-415A-A80A-A2F1AD6CE387}" dt="2022-04-11T17:16:10.769" v="503" actId="478"/>
          <ac:spMkLst>
            <pc:docMk/>
            <pc:sldMk cId="3708036309" sldId="345"/>
            <ac:spMk id="3" creationId="{3669D64C-DBAC-49B8-A3B0-C9AEE4F3BB8A}"/>
          </ac:spMkLst>
        </pc:spChg>
        <pc:spChg chg="add del mod">
          <ac:chgData name="William Grey" userId="37b73424-c081-4fc2-b1af-363f4f3fd4f3" providerId="ADAL" clId="{4980C0CA-E95F-415A-A80A-A2F1AD6CE387}" dt="2022-04-11T17:16:14.080" v="505" actId="478"/>
          <ac:spMkLst>
            <pc:docMk/>
            <pc:sldMk cId="3708036309" sldId="345"/>
            <ac:spMk id="6" creationId="{3C35C1C0-4052-4894-BE13-BE4B1C2B67F6}"/>
          </ac:spMkLst>
        </pc:spChg>
        <pc:graphicFrameChg chg="mod modGraphic">
          <ac:chgData name="William Grey" userId="37b73424-c081-4fc2-b1af-363f4f3fd4f3" providerId="ADAL" clId="{4980C0CA-E95F-415A-A80A-A2F1AD6CE387}" dt="2022-04-11T17:16:05.587" v="502" actId="1076"/>
          <ac:graphicFrameMkLst>
            <pc:docMk/>
            <pc:sldMk cId="3708036309" sldId="345"/>
            <ac:graphicFrameMk id="4" creationId="{14BA4D4C-56AF-4616-94C8-BDE677EFB24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0E1A9-697F-4782-9B16-760053D04580}"/>
              </a:ext>
            </a:extLst>
          </p:cNvPr>
          <p:cNvSpPr/>
          <p:nvPr userDrawn="1"/>
        </p:nvSpPr>
        <p:spPr>
          <a:xfrm>
            <a:off x="-1" y="307976"/>
            <a:ext cx="10182225" cy="5714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38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93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2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72" y="71528"/>
            <a:ext cx="10515600" cy="6627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13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71B5E4-40D2-4804-9D37-D881D05E5EF4}"/>
              </a:ext>
            </a:extLst>
          </p:cNvPr>
          <p:cNvSpPr/>
          <p:nvPr userDrawn="1"/>
        </p:nvSpPr>
        <p:spPr>
          <a:xfrm>
            <a:off x="0" y="734309"/>
            <a:ext cx="10182225" cy="5714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0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Clickto</a:t>
            </a:r>
            <a:r>
              <a:rPr lang="en-US" dirty="0"/>
              <a:t>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3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2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61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12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0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5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C5A07-ECA1-4401-BA23-B8332B2C7288}"/>
              </a:ext>
            </a:extLst>
          </p:cNvPr>
          <p:cNvSpPr/>
          <p:nvPr userDrawn="1"/>
        </p:nvSpPr>
        <p:spPr>
          <a:xfrm>
            <a:off x="0" y="6550024"/>
            <a:ext cx="12192000" cy="307977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F39992B-D46D-B32D-44CC-AD373815F723}"/>
              </a:ext>
            </a:extLst>
          </p:cNvPr>
          <p:cNvSpPr txBox="1">
            <a:spLocks/>
          </p:cNvSpPr>
          <p:nvPr userDrawn="1"/>
        </p:nvSpPr>
        <p:spPr>
          <a:xfrm>
            <a:off x="3969982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27521E-1388-7B6A-66E5-E9AEE81FE0BA}"/>
              </a:ext>
            </a:extLst>
          </p:cNvPr>
          <p:cNvSpPr txBox="1"/>
          <p:nvPr userDrawn="1"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C2BFE-57DB-6C00-2512-9BDC5D829EF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86" y="1561449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FDD38E-0FED-F9A8-B141-8B8FD21C611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582" y="232481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1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  <p:par>
              <p:cTn id="4"/>
            </p:par>
            <p:par>
              <p:cTn id="5"/>
            </p:par>
            <p:par>
              <p:cTn id="6"/>
            </p:par>
            <p:par>
              <p:cTn id="7"/>
            </p:par>
            <p:par>
              <p:cTn id="8"/>
            </p:par>
            <p:par>
              <p:cTn id="9"/>
            </p:par>
            <p:par>
              <p:cTn id="10"/>
            </p:par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dle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ython.microbit.org/v/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icrobit-output.p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A017-3EFC-4DAD-AC4F-6DDCE9FD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pairs predict what the following code does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1B9D-8A6D-4B78-B6A5-EE5080F45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065800"/>
              </p:ext>
            </p:extLst>
          </p:nvPr>
        </p:nvGraphicFramePr>
        <p:xfrm>
          <a:off x="415235" y="1371600"/>
          <a:ext cx="6316869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0032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5856837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run():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while True: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("Hello World")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Image.HAPPY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sleep(1000)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run()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68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45749B-84F3-44A9-A759-4DD92C4394AE}"/>
              </a:ext>
            </a:extLst>
          </p:cNvPr>
          <p:cNvSpPr/>
          <p:nvPr/>
        </p:nvSpPr>
        <p:spPr>
          <a:xfrm>
            <a:off x="159026" y="1429065"/>
            <a:ext cx="6758608" cy="3467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FFCF5-4B3D-4293-93AF-87E7E74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F990-ECB7-4D41-8AE8-72C1AB86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314" y="1313079"/>
            <a:ext cx="4488070" cy="92542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Need to import </a:t>
            </a:r>
            <a:r>
              <a:rPr lang="en-GB" sz="2000" dirty="0" err="1"/>
              <a:t>microbit</a:t>
            </a:r>
            <a:r>
              <a:rPr lang="en-GB" sz="2000" dirty="0"/>
              <a:t> package to use functions for </a:t>
            </a:r>
            <a:r>
              <a:rPr lang="en-GB" sz="2000" dirty="0" err="1"/>
              <a:t>Microbit</a:t>
            </a:r>
            <a:endParaRPr lang="en-GB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260398-81BA-4CCD-97CC-E6BCECD9794D}"/>
              </a:ext>
            </a:extLst>
          </p:cNvPr>
          <p:cNvGraphicFramePr>
            <a:graphicFrameLocks noGrp="1"/>
          </p:cNvGraphicFramePr>
          <p:nvPr/>
        </p:nvGraphicFramePr>
        <p:xfrm>
          <a:off x="415235" y="1371600"/>
          <a:ext cx="6316869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0032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5856837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run():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while True: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("Hello World")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Image.HAPPY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sleep(1000)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run()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91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AEE666-5605-4110-B4E8-3CDC8197E2FC}"/>
              </a:ext>
            </a:extLst>
          </p:cNvPr>
          <p:cNvSpPr/>
          <p:nvPr/>
        </p:nvSpPr>
        <p:spPr>
          <a:xfrm>
            <a:off x="194365" y="4708978"/>
            <a:ext cx="6758608" cy="3467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45749B-84F3-44A9-A759-4DD92C4394AE}"/>
              </a:ext>
            </a:extLst>
          </p:cNvPr>
          <p:cNvSpPr/>
          <p:nvPr/>
        </p:nvSpPr>
        <p:spPr>
          <a:xfrm>
            <a:off x="194365" y="2157934"/>
            <a:ext cx="6758608" cy="3467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FFCF5-4B3D-4293-93AF-87E7E74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F990-ECB7-4D41-8AE8-72C1AB86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339" y="1568909"/>
            <a:ext cx="4488070" cy="48921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Run the subroutine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260398-81BA-4CCD-97CC-E6BCECD9794D}"/>
              </a:ext>
            </a:extLst>
          </p:cNvPr>
          <p:cNvGraphicFramePr>
            <a:graphicFrameLocks noGrp="1"/>
          </p:cNvGraphicFramePr>
          <p:nvPr/>
        </p:nvGraphicFramePr>
        <p:xfrm>
          <a:off x="415235" y="1371600"/>
          <a:ext cx="6316869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0032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5856837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run():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while True: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("Hello World")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Image.HAPPY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sleep(1000)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run()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44F7B0E-F642-4CFC-B958-B00FDE298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54" y="2706082"/>
            <a:ext cx="2418324" cy="34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2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45749B-84F3-44A9-A759-4DD92C4394AE}"/>
              </a:ext>
            </a:extLst>
          </p:cNvPr>
          <p:cNvSpPr/>
          <p:nvPr/>
        </p:nvSpPr>
        <p:spPr>
          <a:xfrm>
            <a:off x="194365" y="2860300"/>
            <a:ext cx="6758608" cy="3467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FFCF5-4B3D-4293-93AF-87E7E74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F990-ECB7-4D41-8AE8-72C1AB86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340" y="2638296"/>
            <a:ext cx="4488070" cy="48921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Program loops (runs) forever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260398-81BA-4CCD-97CC-E6BCECD9794D}"/>
              </a:ext>
            </a:extLst>
          </p:cNvPr>
          <p:cNvGraphicFramePr>
            <a:graphicFrameLocks noGrp="1"/>
          </p:cNvGraphicFramePr>
          <p:nvPr/>
        </p:nvGraphicFramePr>
        <p:xfrm>
          <a:off x="415235" y="1371600"/>
          <a:ext cx="6316869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0032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5856837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run():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while True: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("Hello World")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Image.HAPPY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sleep(1000)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run()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29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45749B-84F3-44A9-A759-4DD92C4394AE}"/>
              </a:ext>
            </a:extLst>
          </p:cNvPr>
          <p:cNvSpPr/>
          <p:nvPr/>
        </p:nvSpPr>
        <p:spPr>
          <a:xfrm>
            <a:off x="194365" y="3255637"/>
            <a:ext cx="6758608" cy="34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FFCF5-4B3D-4293-93AF-87E7E74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F990-ECB7-4D41-8AE8-72C1AB86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843" y="3798977"/>
            <a:ext cx="2460487" cy="1515146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Displays scrolling message on the LED grid. The message scrolls because it is too long to be shown all at the same time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260398-81BA-4CCD-97CC-E6BCECD9794D}"/>
              </a:ext>
            </a:extLst>
          </p:cNvPr>
          <p:cNvGraphicFramePr>
            <a:graphicFrameLocks noGrp="1"/>
          </p:cNvGraphicFramePr>
          <p:nvPr/>
        </p:nvGraphicFramePr>
        <p:xfrm>
          <a:off x="415235" y="1371600"/>
          <a:ext cx="6316869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0032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5856837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run():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while True: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("Hello World")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Image.HAPPY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sleep(1000)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run()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  <p:pic>
        <p:nvPicPr>
          <p:cNvPr id="6" name="Screen Recording 19">
            <a:hlinkClick r:id="" action="ppaction://media"/>
            <a:extLst>
              <a:ext uri="{FF2B5EF4-FFF2-40B4-BE49-F238E27FC236}">
                <a16:creationId xmlns:a16="http://schemas.microsoft.com/office/drawing/2014/main" id="{CFAEFB8F-3BEC-4175-92E5-E307467BC60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2868.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2921" y="900251"/>
            <a:ext cx="2680666" cy="2189444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BF4C100-468A-491F-AB89-1A14508CA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37" y="3255637"/>
            <a:ext cx="2133898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8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45749B-84F3-44A9-A759-4DD92C4394AE}"/>
              </a:ext>
            </a:extLst>
          </p:cNvPr>
          <p:cNvSpPr/>
          <p:nvPr/>
        </p:nvSpPr>
        <p:spPr>
          <a:xfrm>
            <a:off x="194365" y="3591339"/>
            <a:ext cx="6758608" cy="4240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FFCF5-4B3D-4293-93AF-87E7E74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F990-ECB7-4D41-8AE8-72C1AB86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843" y="3798977"/>
            <a:ext cx="2439908" cy="662780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Displays the image of a happy face.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260398-81BA-4CCD-97CC-E6BCECD97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81610"/>
              </p:ext>
            </p:extLst>
          </p:nvPr>
        </p:nvGraphicFramePr>
        <p:xfrm>
          <a:off x="415235" y="1371600"/>
          <a:ext cx="6316869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0032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5856837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run():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while True: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("Hello World")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Image.HAPPY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sleep(1000)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run()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153B5A2-5893-4AA3-B2F1-740A857D5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13" y="1033668"/>
            <a:ext cx="2782958" cy="2216453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F6B89DB-2588-4BF7-BCAC-A19F93284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491" y="3250121"/>
            <a:ext cx="2048161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7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45749B-84F3-44A9-A759-4DD92C4394AE}"/>
              </a:ext>
            </a:extLst>
          </p:cNvPr>
          <p:cNvSpPr/>
          <p:nvPr/>
        </p:nvSpPr>
        <p:spPr>
          <a:xfrm flipV="1">
            <a:off x="194365" y="4015409"/>
            <a:ext cx="6758608" cy="291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FFCF5-4B3D-4293-93AF-87E7E74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F990-ECB7-4D41-8AE8-72C1AB86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843" y="3620057"/>
            <a:ext cx="4488070" cy="1373799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sleep</a:t>
            </a:r>
            <a:r>
              <a:rPr lang="en-GB" sz="2000" dirty="0"/>
              <a:t> ensures the image is displayed for 1000 milliseconds which is 1 second, otherwise the image will not display long enough to be seen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260398-81BA-4CCD-97CC-E6BCECD9794D}"/>
              </a:ext>
            </a:extLst>
          </p:cNvPr>
          <p:cNvGraphicFramePr>
            <a:graphicFrameLocks noGrp="1"/>
          </p:cNvGraphicFramePr>
          <p:nvPr/>
        </p:nvGraphicFramePr>
        <p:xfrm>
          <a:off x="415235" y="1371600"/>
          <a:ext cx="6316869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0032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5856837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run():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while True: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("Hello World")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Image.HAPPY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sleep(1000)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run()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77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5204-C9C5-4AB7-B2E8-8205820B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19A9-01D4-44E1-AB20-34520094F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672" y="1253331"/>
            <a:ext cx="10134600" cy="4351338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Change the message from “Hello World” to “Bonjour”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Swap line 6 and line 5. What happens?  Swap back when you are done.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Change the image: There are lots of built-in images on the next slide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Change the value of sleep to 0.5 seconds from 1 second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Add an additional scrolling messages saying “</a:t>
            </a:r>
            <a:r>
              <a:rPr lang="en-GB" dirty="0" err="1"/>
              <a:t>Guten</a:t>
            </a:r>
            <a:r>
              <a:rPr lang="en-GB" dirty="0"/>
              <a:t> Tag”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Create your own image.  Each LED has a corresponding value between 0 and 9, where 9 is the maximum brightness of the LED and 0 does not emit light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display.show</a:t>
            </a: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(Image(‘00600:’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‘03930:’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‘69996:’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‘03930:’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‘00600'))</a:t>
            </a:r>
          </a:p>
        </p:txBody>
      </p:sp>
    </p:spTree>
    <p:extLst>
      <p:ext uri="{BB962C8B-B14F-4D97-AF65-F5344CB8AC3E}">
        <p14:creationId xmlns:p14="http://schemas.microsoft.com/office/powerpoint/2010/main" val="304006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5F05-67A0-4EB9-B986-D8CF57EF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Built-in images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DD5D4-E47E-4D37-B2E0-08B416E3136A}"/>
              </a:ext>
            </a:extLst>
          </p:cNvPr>
          <p:cNvSpPr txBox="1"/>
          <p:nvPr/>
        </p:nvSpPr>
        <p:spPr>
          <a:xfrm>
            <a:off x="456911" y="600163"/>
            <a:ext cx="9418983" cy="6186309"/>
          </a:xfrm>
          <a:prstGeom prst="rect">
            <a:avLst/>
          </a:prstGeom>
          <a:solidFill>
            <a:schemeClr val="bg1"/>
          </a:solidFill>
        </p:spPr>
        <p:txBody>
          <a:bodyPr wrap="square" numCol="3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Image.HEART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Image.HEART_SMALL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Image.HAPPY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Image.SMILE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Image.SAD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Image.CONFUSED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Image.ANGRY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Image.ASLEEP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Image.SURPRISED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Image.SILLY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Image.FABULOUS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Image.MEH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Image.YES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Image.NO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Image.CLOCK12 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Image.CLOCK11 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Image.CLOCK10 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Image.CLOCK9 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Image.CLOCK8 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Image.CLOCK7 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Image.CLOCK6 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Image.CLOCK5 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Image.CLOCK4 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Image.CLOCK3 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Image.CLOCK2 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Image.CLOCK1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Image.ARROW_N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Image.ARROW_NE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Image.ARROW_E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Image.ARROW_SE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Image.ARROW_S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Image.ARROW_SW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Image.ARROW_W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Image.ARROW_NW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Image.TRIANGLE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Image.TRIANGLE_LEFT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Image.CHESSBOARD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Image.DIAMOND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Image.DIAMOND_SMALL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Image.SQUARE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Image.SQUARE_SMALL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Image.RABBIT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Image.COW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Image.MUSIC_CROTCHET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Image.MUSIC_QUAVER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Image.MUSIC_QUAVERS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Image.PITCHFORK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Image.XMAS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Image.PACMAN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Image.TARGET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Image.TSHIRT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Image.ROLLERSKATE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Image.DUCK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Image.HOUSE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Image.TORTOISE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Image.BUTTERFLY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Image.STICKFIGURE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Image.GHOST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Image.SWORD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Image.GIRAFFE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Image.SKULL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Image.UMBRELLA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Image.SNAKE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544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6DF7-D06E-4614-A19D-DD660DD9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9238-5F8C-44DD-91EF-036CBA891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Write code that alternates displaying between an angry face and a confused face every 2 seconds</a:t>
            </a:r>
          </a:p>
          <a:p>
            <a:pPr marL="0" indent="0">
              <a:buNone/>
            </a:pPr>
            <a:r>
              <a:rPr lang="en-GB" dirty="0"/>
              <a:t>Extension: Create a sequence of 4 of your own images and alternate between them.</a:t>
            </a:r>
          </a:p>
        </p:txBody>
      </p:sp>
    </p:spTree>
    <p:extLst>
      <p:ext uri="{BB962C8B-B14F-4D97-AF65-F5344CB8AC3E}">
        <p14:creationId xmlns:p14="http://schemas.microsoft.com/office/powerpoint/2010/main" val="278356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A017-3EFC-4DAD-AC4F-6DDCE9FD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Example: solution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1B9D-8A6D-4B78-B6A5-EE5080F45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47483"/>
              </p:ext>
            </p:extLst>
          </p:nvPr>
        </p:nvGraphicFramePr>
        <p:xfrm>
          <a:off x="415235" y="1371600"/>
          <a:ext cx="5680765" cy="4480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680765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run():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while True: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Image.ANGRY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sleep(2000)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Image.CONFUSED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sleep(2000)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run()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7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Programming the </a:t>
            </a:r>
            <a:r>
              <a:rPr lang="en-GB" dirty="0" err="1"/>
              <a:t>Microbit</a:t>
            </a:r>
            <a:r>
              <a:rPr lang="en-GB" dirty="0"/>
              <a:t> for output using Python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4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24B2-F3CE-47BF-B2C1-C5509AA6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605A5-0561-4A70-B329-C99FEFD38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Share you code on </a:t>
            </a:r>
            <a:r>
              <a:rPr lang="en-GB" dirty="0">
                <a:hlinkClick r:id="rId2"/>
              </a:rPr>
              <a:t>www.padlet.com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How does you code compare to </a:t>
            </a:r>
            <a:r>
              <a:rPr lang="en-GB"/>
              <a:t>others’ code?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03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DD5A-8C7B-4F71-8968-822A2E35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Learning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C0EE3-3C69-42D1-A6F3-013258727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Explain what the </a:t>
            </a:r>
            <a:r>
              <a:rPr lang="en-GB" dirty="0" err="1"/>
              <a:t>Microbit</a:t>
            </a:r>
            <a:r>
              <a:rPr lang="en-GB" dirty="0"/>
              <a:t> is and its main features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Use the </a:t>
            </a:r>
            <a:r>
              <a:rPr lang="en-GB" dirty="0" err="1"/>
              <a:t>Microbit</a:t>
            </a:r>
            <a:r>
              <a:rPr lang="en-GB" dirty="0"/>
              <a:t> LED sensors for output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29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638F-D75F-4051-9F21-283CE3B7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the </a:t>
            </a:r>
            <a:r>
              <a:rPr lang="en-GB" dirty="0" err="1"/>
              <a:t>Microbit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504D0-E5C2-410A-90B0-C1373840C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72" y="1455570"/>
            <a:ext cx="10515600" cy="6627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err="1"/>
              <a:t>Microbit</a:t>
            </a:r>
            <a:r>
              <a:rPr lang="en-GB" dirty="0"/>
              <a:t> is a small programmable computer that uses ARM processor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5C1B6-822F-4497-8BDE-1D6165C6A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041" y="2574441"/>
            <a:ext cx="4385825" cy="3612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3A01C-E714-4FC3-AE11-16C91D2D09D2}"/>
              </a:ext>
            </a:extLst>
          </p:cNvPr>
          <p:cNvSpPr txBox="1"/>
          <p:nvPr/>
        </p:nvSpPr>
        <p:spPr>
          <a:xfrm>
            <a:off x="7420835" y="5602201"/>
            <a:ext cx="218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70C55-14A8-486A-95D0-C7266193CAE6}"/>
              </a:ext>
            </a:extLst>
          </p:cNvPr>
          <p:cNvSpPr txBox="1"/>
          <p:nvPr/>
        </p:nvSpPr>
        <p:spPr>
          <a:xfrm>
            <a:off x="7420835" y="4656795"/>
            <a:ext cx="218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Buttons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A5C456-EDA1-4A65-BE8F-C7373065DD88}"/>
              </a:ext>
            </a:extLst>
          </p:cNvPr>
          <p:cNvCxnSpPr/>
          <p:nvPr/>
        </p:nvCxnSpPr>
        <p:spPr>
          <a:xfrm flipH="1" flipV="1">
            <a:off x="6942667" y="4639733"/>
            <a:ext cx="457199" cy="30945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9F945C-DEA5-49B5-BFC4-2BCE2CC2786D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742269" y="4639733"/>
            <a:ext cx="3678566" cy="30945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45AE200-F385-44B5-BBA2-7CDDF9D8CB98}"/>
              </a:ext>
            </a:extLst>
          </p:cNvPr>
          <p:cNvSpPr txBox="1"/>
          <p:nvPr/>
        </p:nvSpPr>
        <p:spPr>
          <a:xfrm>
            <a:off x="7452479" y="2574441"/>
            <a:ext cx="218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25 LED display grid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B2713-035B-4E80-8E47-431221E0FC4A}"/>
              </a:ext>
            </a:extLst>
          </p:cNvPr>
          <p:cNvSpPr/>
          <p:nvPr/>
        </p:nvSpPr>
        <p:spPr>
          <a:xfrm>
            <a:off x="4227443" y="3429000"/>
            <a:ext cx="2027583" cy="18125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E365E9-760A-4A6D-BE63-98738FEDBCBF}"/>
              </a:ext>
            </a:extLst>
          </p:cNvPr>
          <p:cNvCxnSpPr>
            <a:cxnSpLocks/>
          </p:cNvCxnSpPr>
          <p:nvPr/>
        </p:nvCxnSpPr>
        <p:spPr>
          <a:xfrm flipH="1">
            <a:off x="6255026" y="3093960"/>
            <a:ext cx="1213402" cy="38323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21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B928-5CB9-424B-B30C-814EA23A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Input, output and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2ADCA-1B9F-4624-9FD4-FCE599B71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Accelerometer – Motion sensor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Compass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Light sensor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Radio and blue tooth transmitter and receiver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Pins to interact with additional hardware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A 25 LED light display arranged as a square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Two input buttons</a:t>
            </a:r>
          </a:p>
        </p:txBody>
      </p:sp>
    </p:spTree>
    <p:extLst>
      <p:ext uri="{BB962C8B-B14F-4D97-AF65-F5344CB8AC3E}">
        <p14:creationId xmlns:p14="http://schemas.microsoft.com/office/powerpoint/2010/main" val="406189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9263-0D24-4050-8793-1E7AF7DF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Code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C7187-DEFB-44FB-BD45-98E510C5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27" y="951987"/>
            <a:ext cx="911933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Python code editor for the </a:t>
            </a:r>
            <a:r>
              <a:rPr lang="en-GB" dirty="0" err="1"/>
              <a:t>Microbit</a:t>
            </a:r>
            <a:r>
              <a:rPr lang="en-GB" dirty="0"/>
              <a:t> is at: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https://python.microbit.org/v/2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458C8-92A5-4603-915C-EFC6DA435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4" b="12944"/>
          <a:stretch/>
        </p:blipFill>
        <p:spPr>
          <a:xfrm>
            <a:off x="1199322" y="2202959"/>
            <a:ext cx="8249494" cy="40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9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5EB8-0807-4369-9756-03E242F6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Programming the </a:t>
            </a:r>
            <a:r>
              <a:rPr lang="en-GB" dirty="0" err="1"/>
              <a:t>Microbit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10FC7-A37D-4AFA-A8D8-0C2EAF4F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335"/>
            <a:ext cx="1032013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Attach the </a:t>
            </a:r>
            <a:r>
              <a:rPr lang="en-GB" dirty="0" err="1"/>
              <a:t>Microbit</a:t>
            </a:r>
            <a:r>
              <a:rPr lang="en-GB" dirty="0"/>
              <a:t> to your computer via the Micro USB cable.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On the Python code editor click </a:t>
            </a:r>
            <a:r>
              <a:rPr lang="en-GB" i="1" dirty="0"/>
              <a:t>download</a:t>
            </a:r>
            <a:r>
              <a:rPr lang="en-GB" dirty="0"/>
              <a:t> to create the hex file.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Drag the hex file onto the </a:t>
            </a:r>
            <a:r>
              <a:rPr lang="en-GB" dirty="0" err="1"/>
              <a:t>Microbit</a:t>
            </a:r>
            <a:r>
              <a:rPr lang="en-GB" dirty="0"/>
              <a:t> drive.  While the programming is copying across a red light will flash on the </a:t>
            </a:r>
            <a:r>
              <a:rPr lang="en-GB" dirty="0" err="1"/>
              <a:t>Microbit</a:t>
            </a:r>
            <a:r>
              <a:rPr lang="en-GB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The program will run automatically once it has been flashed to the </a:t>
            </a:r>
            <a:r>
              <a:rPr lang="en-GB" dirty="0" err="1"/>
              <a:t>Microbit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04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A017-3EFC-4DAD-AC4F-6DDCE9FD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Run: Does it do what you expected it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9D64C-DBAC-49B8-A3B0-C9AEE4F3B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224" y="1468822"/>
            <a:ext cx="50060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Download the code from: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microbit-output.py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788C6D-5BC2-4052-B60E-9E0280FB4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29098"/>
              </p:ext>
            </p:extLst>
          </p:nvPr>
        </p:nvGraphicFramePr>
        <p:xfrm>
          <a:off x="415235" y="1371600"/>
          <a:ext cx="6316869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0032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5856837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run():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while True: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("Hello World")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Image.HAPPY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sleep(1000)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run()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21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FCF5-4B3D-4293-93AF-87E7E74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F990-ECB7-4D41-8AE8-72C1AB86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4" y="1429065"/>
            <a:ext cx="4807225" cy="47066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b="1" dirty="0"/>
              <a:t>Line 1: </a:t>
            </a:r>
            <a:r>
              <a:rPr lang="en-GB" dirty="0"/>
              <a:t>What is this line doing?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b="1" dirty="0"/>
              <a:t>Line 3: </a:t>
            </a:r>
            <a:r>
              <a:rPr lang="en-GB" dirty="0"/>
              <a:t>What is the purpose of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while True:</a:t>
            </a:r>
            <a:endParaRPr lang="en-GB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b="1" dirty="0"/>
              <a:t>Line 4 and 5: </a:t>
            </a:r>
            <a:r>
              <a:rPr lang="en-GB" dirty="0"/>
              <a:t>What is the difference between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scroll</a:t>
            </a:r>
            <a:r>
              <a:rPr lang="en-GB" dirty="0"/>
              <a:t> and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en-GB" dirty="0">
                <a:cs typeface="Courier New" panose="02070309020205020404" pitchFamily="49" charset="0"/>
              </a:rPr>
              <a:t>. Why does the message need to scroll?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b="1" dirty="0"/>
              <a:t>Line 6: </a:t>
            </a:r>
            <a:r>
              <a:rPr lang="en-GB" dirty="0"/>
              <a:t>Explain what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sleep</a:t>
            </a:r>
            <a:r>
              <a:rPr lang="en-GB" dirty="0"/>
              <a:t> operation is doing. What does the 1000 mean? What do you think would happen if it was removed?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dirty="0"/>
              <a:t>Explain what the code is doing as a whole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260398-81BA-4CCD-97CC-E6BCECD97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088286"/>
              </p:ext>
            </p:extLst>
          </p:nvPr>
        </p:nvGraphicFramePr>
        <p:xfrm>
          <a:off x="415235" y="1371600"/>
          <a:ext cx="6316869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0032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5856837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2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3</a:t>
                      </a:r>
                    </a:p>
                    <a:p>
                      <a:r>
                        <a:rPr lang="en-GB" sz="2400" dirty="0"/>
                        <a:t>4</a:t>
                      </a:r>
                    </a:p>
                    <a:p>
                      <a:r>
                        <a:rPr lang="en-GB" sz="2400" dirty="0"/>
                        <a:t>5</a:t>
                      </a:r>
                    </a:p>
                    <a:p>
                      <a:r>
                        <a:rPr lang="en-GB" sz="2400" dirty="0"/>
                        <a:t>6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run():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while True: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("Hello World")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Image.HAPPY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sleep(1000)</a:t>
                      </a:r>
                    </a:p>
                    <a:p>
                      <a:pPr marL="0" indent="0">
                        <a:buNone/>
                      </a:pP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run()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6120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10118</TotalTime>
  <Words>1176</Words>
  <Application>Microsoft Office PowerPoint</Application>
  <PresentationFormat>Widescreen</PresentationFormat>
  <Paragraphs>321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gg sans</vt:lpstr>
      <vt:lpstr>Times New Roman</vt:lpstr>
      <vt:lpstr>Wingdings</vt:lpstr>
      <vt:lpstr>1_Office Theme</vt:lpstr>
      <vt:lpstr>In pairs predict what the following code does</vt:lpstr>
      <vt:lpstr>Programming the Microbit for output using Python</vt:lpstr>
      <vt:lpstr>Learning objective</vt:lpstr>
      <vt:lpstr>What is the Microbit </vt:lpstr>
      <vt:lpstr>Input, output and sensors</vt:lpstr>
      <vt:lpstr>Code editor</vt:lpstr>
      <vt:lpstr>Programming the Microbit</vt:lpstr>
      <vt:lpstr>Run: Does it do what you expected it to do?</vt:lpstr>
      <vt:lpstr>Investigate</vt:lpstr>
      <vt:lpstr>Investigate</vt:lpstr>
      <vt:lpstr>Investigate</vt:lpstr>
      <vt:lpstr>Investigate</vt:lpstr>
      <vt:lpstr>Investigate</vt:lpstr>
      <vt:lpstr>Investigate</vt:lpstr>
      <vt:lpstr>Investigate</vt:lpstr>
      <vt:lpstr>Modify</vt:lpstr>
      <vt:lpstr>Built-in images</vt:lpstr>
      <vt:lpstr>Make</vt:lpstr>
      <vt:lpstr>Example: solution</vt:lpstr>
      <vt:lpstr>Plenary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</dc:title>
  <dc:creator>Grey William</dc:creator>
  <cp:lastModifiedBy>Chezka Mae Madrona</cp:lastModifiedBy>
  <cp:revision>142</cp:revision>
  <cp:lastPrinted>2016-09-16T11:32:46Z</cp:lastPrinted>
  <dcterms:created xsi:type="dcterms:W3CDTF">2016-09-09T07:37:57Z</dcterms:created>
  <dcterms:modified xsi:type="dcterms:W3CDTF">2025-03-24T08:47:17Z</dcterms:modified>
</cp:coreProperties>
</file>