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0" r:id="rId2"/>
    <p:sldId id="310" r:id="rId3"/>
    <p:sldId id="346" r:id="rId4"/>
    <p:sldId id="305" r:id="rId5"/>
    <p:sldId id="317" r:id="rId6"/>
    <p:sldId id="345" r:id="rId7"/>
    <p:sldId id="355" r:id="rId8"/>
    <p:sldId id="348" r:id="rId9"/>
    <p:sldId id="352" r:id="rId10"/>
    <p:sldId id="354" r:id="rId11"/>
    <p:sldId id="351" r:id="rId12"/>
    <p:sldId id="333" r:id="rId13"/>
    <p:sldId id="304" r:id="rId14"/>
    <p:sldId id="356" r:id="rId15"/>
    <p:sldId id="315" r:id="rId16"/>
    <p:sldId id="30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DA"/>
    <a:srgbClr val="99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35DB3C-B332-4B36-A314-092DDCC577FA}" v="202" dt="2022-04-13T08:06:48.3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27426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Grey" userId="37b73424-c081-4fc2-b1af-363f4f3fd4f3" providerId="ADAL" clId="{4980C0CA-E95F-415A-A80A-A2F1AD6CE387}"/>
    <pc:docChg chg="custSel addSld modSld sldOrd">
      <pc:chgData name="William Grey" userId="37b73424-c081-4fc2-b1af-363f4f3fd4f3" providerId="ADAL" clId="{4980C0CA-E95F-415A-A80A-A2F1AD6CE387}" dt="2022-04-11T17:16:14.080" v="505" actId="478"/>
      <pc:docMkLst>
        <pc:docMk/>
      </pc:docMkLst>
      <pc:sldChg chg="ord">
        <pc:chgData name="William Grey" userId="37b73424-c081-4fc2-b1af-363f4f3fd4f3" providerId="ADAL" clId="{4980C0CA-E95F-415A-A80A-A2F1AD6CE387}" dt="2022-04-11T16:03:25.787" v="8"/>
        <pc:sldMkLst>
          <pc:docMk/>
          <pc:sldMk cId="749688099" sldId="299"/>
        </pc:sldMkLst>
      </pc:sldChg>
      <pc:sldChg chg="ord">
        <pc:chgData name="William Grey" userId="37b73424-c081-4fc2-b1af-363f4f3fd4f3" providerId="ADAL" clId="{4980C0CA-E95F-415A-A80A-A2F1AD6CE387}" dt="2022-04-11T16:19:57.434" v="10"/>
        <pc:sldMkLst>
          <pc:docMk/>
          <pc:sldMk cId="3173590327" sldId="325"/>
        </pc:sldMkLst>
      </pc:sldChg>
      <pc:sldChg chg="modSp mod">
        <pc:chgData name="William Grey" userId="37b73424-c081-4fc2-b1af-363f4f3fd4f3" providerId="ADAL" clId="{4980C0CA-E95F-415A-A80A-A2F1AD6CE387}" dt="2022-04-11T16:03:00.682" v="6" actId="20577"/>
        <pc:sldMkLst>
          <pc:docMk/>
          <pc:sldMk cId="3433044997" sldId="334"/>
        </pc:sldMkLst>
        <pc:spChg chg="mod">
          <ac:chgData name="William Grey" userId="37b73424-c081-4fc2-b1af-363f4f3fd4f3" providerId="ADAL" clId="{4980C0CA-E95F-415A-A80A-A2F1AD6CE387}" dt="2022-04-11T16:03:00.682" v="6" actId="20577"/>
          <ac:spMkLst>
            <pc:docMk/>
            <pc:sldMk cId="3433044997" sldId="334"/>
            <ac:spMk id="3" creationId="{8AC10FC7-A37D-4AFA-A8D8-0C2EAF4F37EB}"/>
          </ac:spMkLst>
        </pc:spChg>
      </pc:sldChg>
      <pc:sldChg chg="addSp delSp modSp add mod">
        <pc:chgData name="William Grey" userId="37b73424-c081-4fc2-b1af-363f4f3fd4f3" providerId="ADAL" clId="{4980C0CA-E95F-415A-A80A-A2F1AD6CE387}" dt="2022-04-11T17:16:14.080" v="505" actId="478"/>
        <pc:sldMkLst>
          <pc:docMk/>
          <pc:sldMk cId="3708036309" sldId="345"/>
        </pc:sldMkLst>
        <pc:spChg chg="del mod">
          <ac:chgData name="William Grey" userId="37b73424-c081-4fc2-b1af-363f4f3fd4f3" providerId="ADAL" clId="{4980C0CA-E95F-415A-A80A-A2F1AD6CE387}" dt="2022-04-11T17:16:10.769" v="503" actId="478"/>
          <ac:spMkLst>
            <pc:docMk/>
            <pc:sldMk cId="3708036309" sldId="345"/>
            <ac:spMk id="3" creationId="{3669D64C-DBAC-49B8-A3B0-C9AEE4F3BB8A}"/>
          </ac:spMkLst>
        </pc:spChg>
        <pc:spChg chg="add del mod">
          <ac:chgData name="William Grey" userId="37b73424-c081-4fc2-b1af-363f4f3fd4f3" providerId="ADAL" clId="{4980C0CA-E95F-415A-A80A-A2F1AD6CE387}" dt="2022-04-11T17:16:14.080" v="505" actId="478"/>
          <ac:spMkLst>
            <pc:docMk/>
            <pc:sldMk cId="3708036309" sldId="345"/>
            <ac:spMk id="6" creationId="{3C35C1C0-4052-4894-BE13-BE4B1C2B67F6}"/>
          </ac:spMkLst>
        </pc:spChg>
        <pc:graphicFrameChg chg="mod modGraphic">
          <ac:chgData name="William Grey" userId="37b73424-c081-4fc2-b1af-363f4f3fd4f3" providerId="ADAL" clId="{4980C0CA-E95F-415A-A80A-A2F1AD6CE387}" dt="2022-04-11T17:16:05.587" v="502" actId="1076"/>
          <ac:graphicFrameMkLst>
            <pc:docMk/>
            <pc:sldMk cId="3708036309" sldId="345"/>
            <ac:graphicFrameMk id="4" creationId="{14BA4D4C-56AF-4616-94C8-BDE677EFB241}"/>
          </ac:graphicFrameMkLst>
        </pc:graphicFrameChg>
      </pc:sldChg>
    </pc:docChg>
  </pc:docChgLst>
  <pc:docChgLst>
    <pc:chgData name="William Grey" userId="37b73424-c081-4fc2-b1af-363f4f3fd4f3" providerId="ADAL" clId="{4935DB3C-B332-4B36-A314-092DDCC577FA}"/>
    <pc:docChg chg="undo redo custSel addSld delSld modSld sldOrd">
      <pc:chgData name="William Grey" userId="37b73424-c081-4fc2-b1af-363f4f3fd4f3" providerId="ADAL" clId="{4935DB3C-B332-4B36-A314-092DDCC577FA}" dt="2022-04-13T08:14:00.802" v="3132" actId="20577"/>
      <pc:docMkLst>
        <pc:docMk/>
      </pc:docMkLst>
      <pc:sldChg chg="del">
        <pc:chgData name="William Grey" userId="37b73424-c081-4fc2-b1af-363f4f3fd4f3" providerId="ADAL" clId="{4935DB3C-B332-4B36-A314-092DDCC577FA}" dt="2022-04-11T19:45:43.743" v="1" actId="47"/>
        <pc:sldMkLst>
          <pc:docMk/>
          <pc:sldMk cId="222047521" sldId="280"/>
        </pc:sldMkLst>
      </pc:sldChg>
      <pc:sldChg chg="del">
        <pc:chgData name="William Grey" userId="37b73424-c081-4fc2-b1af-363f4f3fd4f3" providerId="ADAL" clId="{4935DB3C-B332-4B36-A314-092DDCC577FA}" dt="2022-04-11T19:45:43.301" v="0" actId="47"/>
        <pc:sldMkLst>
          <pc:docMk/>
          <pc:sldMk cId="749688099" sldId="299"/>
        </pc:sldMkLst>
      </pc:sldChg>
      <pc:sldChg chg="del">
        <pc:chgData name="William Grey" userId="37b73424-c081-4fc2-b1af-363f4f3fd4f3" providerId="ADAL" clId="{4935DB3C-B332-4B36-A314-092DDCC577FA}" dt="2022-04-11T19:45:47.169" v="7" actId="47"/>
        <pc:sldMkLst>
          <pc:docMk/>
          <pc:sldMk cId="4066215700" sldId="300"/>
        </pc:sldMkLst>
      </pc:sldChg>
      <pc:sldChg chg="modSp del mod ord">
        <pc:chgData name="William Grey" userId="37b73424-c081-4fc2-b1af-363f4f3fd4f3" providerId="ADAL" clId="{4935DB3C-B332-4B36-A314-092DDCC577FA}" dt="2022-04-13T08:01:06.030" v="2654" actId="47"/>
        <pc:sldMkLst>
          <pc:docMk/>
          <pc:sldMk cId="3963075658" sldId="301"/>
        </pc:sldMkLst>
        <pc:spChg chg="mod">
          <ac:chgData name="William Grey" userId="37b73424-c081-4fc2-b1af-363f4f3fd4f3" providerId="ADAL" clId="{4935DB3C-B332-4B36-A314-092DDCC577FA}" dt="2022-04-11T20:13:49.703" v="609" actId="20577"/>
          <ac:spMkLst>
            <pc:docMk/>
            <pc:sldMk cId="3963075658" sldId="301"/>
            <ac:spMk id="2" creationId="{E52FFCF5-4B3D-4293-93AF-87E7E749ABA4}"/>
          </ac:spMkLst>
        </pc:spChg>
        <pc:spChg chg="mod">
          <ac:chgData name="William Grey" userId="37b73424-c081-4fc2-b1af-363f4f3fd4f3" providerId="ADAL" clId="{4935DB3C-B332-4B36-A314-092DDCC577FA}" dt="2022-04-11T20:13:55.427" v="611" actId="27636"/>
          <ac:spMkLst>
            <pc:docMk/>
            <pc:sldMk cId="3963075658" sldId="301"/>
            <ac:spMk id="3" creationId="{2694F990-ECB7-4D41-8AE8-72C1AB86310C}"/>
          </ac:spMkLst>
        </pc:spChg>
      </pc:sldChg>
      <pc:sldChg chg="modSp del mod">
        <pc:chgData name="William Grey" userId="37b73424-c081-4fc2-b1af-363f4f3fd4f3" providerId="ADAL" clId="{4935DB3C-B332-4B36-A314-092DDCC577FA}" dt="2022-04-11T20:14:15.963" v="612" actId="47"/>
        <pc:sldMkLst>
          <pc:docMk/>
          <pc:sldMk cId="2026107783" sldId="302"/>
        </pc:sldMkLst>
        <pc:spChg chg="mod">
          <ac:chgData name="William Grey" userId="37b73424-c081-4fc2-b1af-363f4f3fd4f3" providerId="ADAL" clId="{4935DB3C-B332-4B36-A314-092DDCC577FA}" dt="2022-04-11T20:13:27.939" v="592" actId="21"/>
          <ac:spMkLst>
            <pc:docMk/>
            <pc:sldMk cId="2026107783" sldId="302"/>
            <ac:spMk id="3" creationId="{E0DA19A9-01D4-44E1-AB20-34520094F536}"/>
          </ac:spMkLst>
        </pc:spChg>
      </pc:sldChg>
      <pc:sldChg chg="addSp modSp del mod modAnim">
        <pc:chgData name="William Grey" userId="37b73424-c081-4fc2-b1af-363f4f3fd4f3" providerId="ADAL" clId="{4935DB3C-B332-4B36-A314-092DDCC577FA}" dt="2022-04-12T22:15:57.910" v="2438" actId="2696"/>
        <pc:sldMkLst>
          <pc:docMk/>
          <pc:sldMk cId="2284399431" sldId="303"/>
        </pc:sldMkLst>
        <pc:spChg chg="mod">
          <ac:chgData name="William Grey" userId="37b73424-c081-4fc2-b1af-363f4f3fd4f3" providerId="ADAL" clId="{4935DB3C-B332-4B36-A314-092DDCC577FA}" dt="2022-04-12T22:01:02.369" v="2026" actId="20577"/>
          <ac:spMkLst>
            <pc:docMk/>
            <pc:sldMk cId="2284399431" sldId="303"/>
            <ac:spMk id="2" creationId="{5A206DF7-D06E-4614-A19D-DD660DD94881}"/>
          </ac:spMkLst>
        </pc:spChg>
        <pc:spChg chg="mod">
          <ac:chgData name="William Grey" userId="37b73424-c081-4fc2-b1af-363f4f3fd4f3" providerId="ADAL" clId="{4935DB3C-B332-4B36-A314-092DDCC577FA}" dt="2022-04-11T20:48:47.620" v="1291" actId="1076"/>
          <ac:spMkLst>
            <pc:docMk/>
            <pc:sldMk cId="2284399431" sldId="303"/>
            <ac:spMk id="3" creationId="{3E689238-5F8C-44DD-91EF-036CBA891BD0}"/>
          </ac:spMkLst>
        </pc:spChg>
        <pc:spChg chg="add mod">
          <ac:chgData name="William Grey" userId="37b73424-c081-4fc2-b1af-363f4f3fd4f3" providerId="ADAL" clId="{4935DB3C-B332-4B36-A314-092DDCC577FA}" dt="2022-04-11T20:48:50.598" v="1292" actId="1076"/>
          <ac:spMkLst>
            <pc:docMk/>
            <pc:sldMk cId="2284399431" sldId="303"/>
            <ac:spMk id="5" creationId="{0868FAD5-C7ED-4865-8E10-0823934CECF4}"/>
          </ac:spMkLst>
        </pc:spChg>
      </pc:sldChg>
      <pc:sldChg chg="add">
        <pc:chgData name="William Grey" userId="37b73424-c081-4fc2-b1af-363f4f3fd4f3" providerId="ADAL" clId="{4935DB3C-B332-4B36-A314-092DDCC577FA}" dt="2022-04-12T22:16:16.702" v="2439"/>
        <pc:sldMkLst>
          <pc:docMk/>
          <pc:sldMk cId="2314504472" sldId="303"/>
        </pc:sldMkLst>
      </pc:sldChg>
      <pc:sldChg chg="addSp delSp modSp mod ord">
        <pc:chgData name="William Grey" userId="37b73424-c081-4fc2-b1af-363f4f3fd4f3" providerId="ADAL" clId="{4935DB3C-B332-4B36-A314-092DDCC577FA}" dt="2022-04-13T08:14:00.802" v="3132" actId="20577"/>
        <pc:sldMkLst>
          <pc:docMk/>
          <pc:sldMk cId="3909350913" sldId="304"/>
        </pc:sldMkLst>
        <pc:spChg chg="mod">
          <ac:chgData name="William Grey" userId="37b73424-c081-4fc2-b1af-363f4f3fd4f3" providerId="ADAL" clId="{4935DB3C-B332-4B36-A314-092DDCC577FA}" dt="2022-04-13T08:06:14.900" v="2933" actId="20577"/>
          <ac:spMkLst>
            <pc:docMk/>
            <pc:sldMk cId="3909350913" sldId="304"/>
            <ac:spMk id="2" creationId="{54ABA017-3EFC-4DAD-AC4F-6DDCE9FD2162}"/>
          </ac:spMkLst>
        </pc:spChg>
        <pc:spChg chg="del mod">
          <ac:chgData name="William Grey" userId="37b73424-c081-4fc2-b1af-363f4f3fd4f3" providerId="ADAL" clId="{4935DB3C-B332-4B36-A314-092DDCC577FA}" dt="2022-04-11T19:52:25.643" v="223" actId="478"/>
          <ac:spMkLst>
            <pc:docMk/>
            <pc:sldMk cId="3909350913" sldId="304"/>
            <ac:spMk id="3" creationId="{3669D64C-DBAC-49B8-A3B0-C9AEE4F3BB8A}"/>
          </ac:spMkLst>
        </pc:spChg>
        <pc:spChg chg="add del mod">
          <ac:chgData name="William Grey" userId="37b73424-c081-4fc2-b1af-363f4f3fd4f3" providerId="ADAL" clId="{4935DB3C-B332-4B36-A314-092DDCC577FA}" dt="2022-04-11T19:52:28.922" v="224" actId="478"/>
          <ac:spMkLst>
            <pc:docMk/>
            <pc:sldMk cId="3909350913" sldId="304"/>
            <ac:spMk id="6" creationId="{CE2CC864-7753-4D60-A788-243F94811439}"/>
          </ac:spMkLst>
        </pc:spChg>
        <pc:spChg chg="add mod">
          <ac:chgData name="William Grey" userId="37b73424-c081-4fc2-b1af-363f4f3fd4f3" providerId="ADAL" clId="{4935DB3C-B332-4B36-A314-092DDCC577FA}" dt="2022-04-13T08:11:33.229" v="3118" actId="20577"/>
          <ac:spMkLst>
            <pc:docMk/>
            <pc:sldMk cId="3909350913" sldId="304"/>
            <ac:spMk id="8" creationId="{C1965391-0C20-4BF6-B1E9-E9B1328B30AD}"/>
          </ac:spMkLst>
        </pc:spChg>
        <pc:graphicFrameChg chg="mod modGraphic">
          <ac:chgData name="William Grey" userId="37b73424-c081-4fc2-b1af-363f4f3fd4f3" providerId="ADAL" clId="{4935DB3C-B332-4B36-A314-092DDCC577FA}" dt="2022-04-13T08:14:00.802" v="3132" actId="20577"/>
          <ac:graphicFrameMkLst>
            <pc:docMk/>
            <pc:sldMk cId="3909350913" sldId="304"/>
            <ac:graphicFrameMk id="4" creationId="{CE5E9E77-FF99-49FD-91EC-126444912E9C}"/>
          </ac:graphicFrameMkLst>
        </pc:graphicFrameChg>
      </pc:sldChg>
      <pc:sldChg chg="addSp delSp modSp mod">
        <pc:chgData name="William Grey" userId="37b73424-c081-4fc2-b1af-363f4f3fd4f3" providerId="ADAL" clId="{4935DB3C-B332-4B36-A314-092DDCC577FA}" dt="2022-04-12T22:05:14.852" v="2125" actId="1076"/>
        <pc:sldMkLst>
          <pc:docMk/>
          <pc:sldMk cId="1958880136" sldId="305"/>
        </pc:sldMkLst>
        <pc:spChg chg="mod">
          <ac:chgData name="William Grey" userId="37b73424-c081-4fc2-b1af-363f4f3fd4f3" providerId="ADAL" clId="{4935DB3C-B332-4B36-A314-092DDCC577FA}" dt="2022-04-11T19:59:47.739" v="381" actId="20577"/>
          <ac:spMkLst>
            <pc:docMk/>
            <pc:sldMk cId="1958880136" sldId="305"/>
            <ac:spMk id="2" creationId="{54ABA017-3EFC-4DAD-AC4F-6DDCE9FD2162}"/>
          </ac:spMkLst>
        </pc:spChg>
        <pc:spChg chg="mod">
          <ac:chgData name="William Grey" userId="37b73424-c081-4fc2-b1af-363f4f3fd4f3" providerId="ADAL" clId="{4935DB3C-B332-4B36-A314-092DDCC577FA}" dt="2022-04-12T22:05:14.852" v="2125" actId="1076"/>
          <ac:spMkLst>
            <pc:docMk/>
            <pc:sldMk cId="1958880136" sldId="305"/>
            <ac:spMk id="3" creationId="{3669D64C-DBAC-49B8-A3B0-C9AEE4F3BB8A}"/>
          </ac:spMkLst>
        </pc:spChg>
        <pc:graphicFrameChg chg="add del mod modGraphic">
          <ac:chgData name="William Grey" userId="37b73424-c081-4fc2-b1af-363f4f3fd4f3" providerId="ADAL" clId="{4935DB3C-B332-4B36-A314-092DDCC577FA}" dt="2022-04-12T22:04:30.237" v="2095" actId="478"/>
          <ac:graphicFrameMkLst>
            <pc:docMk/>
            <pc:sldMk cId="1958880136" sldId="305"/>
            <ac:graphicFrameMk id="4" creationId="{491F1F36-0B03-462A-9D42-10C9A1D1009C}"/>
          </ac:graphicFrameMkLst>
        </pc:graphicFrameChg>
        <pc:graphicFrameChg chg="add mod">
          <ac:chgData name="William Grey" userId="37b73424-c081-4fc2-b1af-363f4f3fd4f3" providerId="ADAL" clId="{4935DB3C-B332-4B36-A314-092DDCC577FA}" dt="2022-04-12T22:04:49.508" v="2099" actId="1076"/>
          <ac:graphicFrameMkLst>
            <pc:docMk/>
            <pc:sldMk cId="1958880136" sldId="305"/>
            <ac:graphicFrameMk id="5" creationId="{F83A97BE-7B91-4D44-B505-144671437619}"/>
          </ac:graphicFrameMkLst>
        </pc:graphicFrameChg>
      </pc:sldChg>
      <pc:sldChg chg="del">
        <pc:chgData name="William Grey" userId="37b73424-c081-4fc2-b1af-363f4f3fd4f3" providerId="ADAL" clId="{4935DB3C-B332-4B36-A314-092DDCC577FA}" dt="2022-04-11T19:45:47.843" v="8" actId="47"/>
        <pc:sldMkLst>
          <pc:docMk/>
          <pc:sldMk cId="1076612094" sldId="306"/>
        </pc:sldMkLst>
      </pc:sldChg>
      <pc:sldChg chg="del">
        <pc:chgData name="William Grey" userId="37b73424-c081-4fc2-b1af-363f4f3fd4f3" providerId="ADAL" clId="{4935DB3C-B332-4B36-A314-092DDCC577FA}" dt="2022-04-11T19:45:54.232" v="15" actId="47"/>
        <pc:sldMkLst>
          <pc:docMk/>
          <pc:sldMk cId="3040065980" sldId="307"/>
        </pc:sldMkLst>
      </pc:sldChg>
      <pc:sldChg chg="del">
        <pc:chgData name="William Grey" userId="37b73424-c081-4fc2-b1af-363f4f3fd4f3" providerId="ADAL" clId="{4935DB3C-B332-4B36-A314-092DDCC577FA}" dt="2022-04-11T19:45:59.571" v="16" actId="47"/>
        <pc:sldMkLst>
          <pc:docMk/>
          <pc:sldMk cId="2783560362" sldId="308"/>
        </pc:sldMkLst>
      </pc:sldChg>
      <pc:sldChg chg="modSp mod">
        <pc:chgData name="William Grey" userId="37b73424-c081-4fc2-b1af-363f4f3fd4f3" providerId="ADAL" clId="{4935DB3C-B332-4B36-A314-092DDCC577FA}" dt="2022-04-12T22:09:49.330" v="2281" actId="20577"/>
        <pc:sldMkLst>
          <pc:docMk/>
          <pc:sldMk cId="224454817" sldId="310"/>
        </pc:sldMkLst>
        <pc:spChg chg="mod">
          <ac:chgData name="William Grey" userId="37b73424-c081-4fc2-b1af-363f4f3fd4f3" providerId="ADAL" clId="{4935DB3C-B332-4B36-A314-092DDCC577FA}" dt="2022-04-12T22:09:49.330" v="2281" actId="20577"/>
          <ac:spMkLst>
            <pc:docMk/>
            <pc:sldMk cId="224454817" sldId="310"/>
            <ac:spMk id="2" creationId="{4E4D1971-6092-4C39-B6F2-EAB1C22C1783}"/>
          </ac:spMkLst>
        </pc:spChg>
      </pc:sldChg>
      <pc:sldChg chg="del">
        <pc:chgData name="William Grey" userId="37b73424-c081-4fc2-b1af-363f4f3fd4f3" providerId="ADAL" clId="{4935DB3C-B332-4B36-A314-092DDCC577FA}" dt="2022-04-11T20:19:31.956" v="808" actId="47"/>
        <pc:sldMkLst>
          <pc:docMk/>
          <pc:sldMk cId="2421497478" sldId="311"/>
        </pc:sldMkLst>
      </pc:sldChg>
      <pc:sldChg chg="addSp delSp modSp del mod ord">
        <pc:chgData name="William Grey" userId="37b73424-c081-4fc2-b1af-363f4f3fd4f3" providerId="ADAL" clId="{4935DB3C-B332-4B36-A314-092DDCC577FA}" dt="2022-04-12T22:19:43.547" v="2445" actId="47"/>
        <pc:sldMkLst>
          <pc:docMk/>
          <pc:sldMk cId="2496056896" sldId="312"/>
        </pc:sldMkLst>
        <pc:spChg chg="mod">
          <ac:chgData name="William Grey" userId="37b73424-c081-4fc2-b1af-363f4f3fd4f3" providerId="ADAL" clId="{4935DB3C-B332-4B36-A314-092DDCC577FA}" dt="2022-04-11T20:21:32.039" v="925" actId="27636"/>
          <ac:spMkLst>
            <pc:docMk/>
            <pc:sldMk cId="2496056896" sldId="312"/>
            <ac:spMk id="3" creationId="{3669D64C-DBAC-49B8-A3B0-C9AEE4F3BB8A}"/>
          </ac:spMkLst>
        </pc:spChg>
        <pc:spChg chg="add del">
          <ac:chgData name="William Grey" userId="37b73424-c081-4fc2-b1af-363f4f3fd4f3" providerId="ADAL" clId="{4935DB3C-B332-4B36-A314-092DDCC577FA}" dt="2022-04-11T20:36:15.430" v="1164" actId="22"/>
          <ac:spMkLst>
            <pc:docMk/>
            <pc:sldMk cId="2496056896" sldId="312"/>
            <ac:spMk id="6" creationId="{5158FD8A-0E7D-4500-93AF-61E688952AC9}"/>
          </ac:spMkLst>
        </pc:spChg>
        <pc:graphicFrameChg chg="mod modGraphic">
          <ac:chgData name="William Grey" userId="37b73424-c081-4fc2-b1af-363f4f3fd4f3" providerId="ADAL" clId="{4935DB3C-B332-4B36-A314-092DDCC577FA}" dt="2022-04-12T20:31:52.587" v="1904" actId="14734"/>
          <ac:graphicFrameMkLst>
            <pc:docMk/>
            <pc:sldMk cId="2496056896" sldId="312"/>
            <ac:graphicFrameMk id="4" creationId="{14BA4D4C-56AF-4616-94C8-BDE677EFB241}"/>
          </ac:graphicFrameMkLst>
        </pc:graphicFrameChg>
      </pc:sldChg>
      <pc:sldChg chg="addSp delSp modSp del mod">
        <pc:chgData name="William Grey" userId="37b73424-c081-4fc2-b1af-363f4f3fd4f3" providerId="ADAL" clId="{4935DB3C-B332-4B36-A314-092DDCC577FA}" dt="2022-04-12T22:19:41.492" v="2444" actId="47"/>
        <pc:sldMkLst>
          <pc:docMk/>
          <pc:sldMk cId="1767970560" sldId="313"/>
        </pc:sldMkLst>
        <pc:spChg chg="mod">
          <ac:chgData name="William Grey" userId="37b73424-c081-4fc2-b1af-363f4f3fd4f3" providerId="ADAL" clId="{4935DB3C-B332-4B36-A314-092DDCC577FA}" dt="2022-04-11T20:37:42.954" v="1215" actId="20577"/>
          <ac:spMkLst>
            <pc:docMk/>
            <pc:sldMk cId="1767970560" sldId="313"/>
            <ac:spMk id="2" creationId="{54ABA017-3EFC-4DAD-AC4F-6DDCE9FD2162}"/>
          </ac:spMkLst>
        </pc:spChg>
        <pc:spChg chg="mod">
          <ac:chgData name="William Grey" userId="37b73424-c081-4fc2-b1af-363f4f3fd4f3" providerId="ADAL" clId="{4935DB3C-B332-4B36-A314-092DDCC577FA}" dt="2022-04-11T20:37:34.560" v="1201" actId="1076"/>
          <ac:spMkLst>
            <pc:docMk/>
            <pc:sldMk cId="1767970560" sldId="313"/>
            <ac:spMk id="3" creationId="{3669D64C-DBAC-49B8-A3B0-C9AEE4F3BB8A}"/>
          </ac:spMkLst>
        </pc:spChg>
        <pc:graphicFrameChg chg="add del mod">
          <ac:chgData name="William Grey" userId="37b73424-c081-4fc2-b1af-363f4f3fd4f3" providerId="ADAL" clId="{4935DB3C-B332-4B36-A314-092DDCC577FA}" dt="2022-04-12T20:32:25.622" v="1905" actId="478"/>
          <ac:graphicFrameMkLst>
            <pc:docMk/>
            <pc:sldMk cId="1767970560" sldId="313"/>
            <ac:graphicFrameMk id="4" creationId="{5DFFCE54-BB3A-411A-9296-128B49D5EC6B}"/>
          </ac:graphicFrameMkLst>
        </pc:graphicFrameChg>
        <pc:graphicFrameChg chg="add mod">
          <ac:chgData name="William Grey" userId="37b73424-c081-4fc2-b1af-363f4f3fd4f3" providerId="ADAL" clId="{4935DB3C-B332-4B36-A314-092DDCC577FA}" dt="2022-04-12T20:32:26.111" v="1906"/>
          <ac:graphicFrameMkLst>
            <pc:docMk/>
            <pc:sldMk cId="1767970560" sldId="313"/>
            <ac:graphicFrameMk id="5" creationId="{DAC9D1E7-BE0B-4571-A2FA-90371EF103AE}"/>
          </ac:graphicFrameMkLst>
        </pc:graphicFrameChg>
      </pc:sldChg>
      <pc:sldChg chg="del">
        <pc:chgData name="William Grey" userId="37b73424-c081-4fc2-b1af-363f4f3fd4f3" providerId="ADAL" clId="{4935DB3C-B332-4B36-A314-092DDCC577FA}" dt="2022-04-11T20:41:11.621" v="1276" actId="47"/>
        <pc:sldMkLst>
          <pc:docMk/>
          <pc:sldMk cId="2961207060" sldId="314"/>
        </pc:sldMkLst>
      </pc:sldChg>
      <pc:sldChg chg="modSp add mod">
        <pc:chgData name="William Grey" userId="37b73424-c081-4fc2-b1af-363f4f3fd4f3" providerId="ADAL" clId="{4935DB3C-B332-4B36-A314-092DDCC577FA}" dt="2022-04-13T08:02:20.189" v="2682" actId="20577"/>
        <pc:sldMkLst>
          <pc:docMk/>
          <pc:sldMk cId="3329430610" sldId="315"/>
        </pc:sldMkLst>
        <pc:spChg chg="mod">
          <ac:chgData name="William Grey" userId="37b73424-c081-4fc2-b1af-363f4f3fd4f3" providerId="ADAL" clId="{4935DB3C-B332-4B36-A314-092DDCC577FA}" dt="2022-04-13T08:02:20.189" v="2682" actId="20577"/>
          <ac:spMkLst>
            <pc:docMk/>
            <pc:sldMk cId="3329430610" sldId="315"/>
            <ac:spMk id="3" creationId="{E0DA19A9-01D4-44E1-AB20-34520094F536}"/>
          </ac:spMkLst>
        </pc:spChg>
      </pc:sldChg>
      <pc:sldChg chg="addSp modSp del mod ord modAnim">
        <pc:chgData name="William Grey" userId="37b73424-c081-4fc2-b1af-363f4f3fd4f3" providerId="ADAL" clId="{4935DB3C-B332-4B36-A314-092DDCC577FA}" dt="2022-04-12T22:15:57.910" v="2438" actId="2696"/>
        <pc:sldMkLst>
          <pc:docMk/>
          <pc:sldMk cId="3722594307" sldId="315"/>
        </pc:sldMkLst>
        <pc:spChg chg="mod">
          <ac:chgData name="William Grey" userId="37b73424-c081-4fc2-b1af-363f4f3fd4f3" providerId="ADAL" clId="{4935DB3C-B332-4B36-A314-092DDCC577FA}" dt="2022-04-12T22:01:08.545" v="2032" actId="20577"/>
          <ac:spMkLst>
            <pc:docMk/>
            <pc:sldMk cId="3722594307" sldId="315"/>
            <ac:spMk id="2" creationId="{96665204-C9C5-4AB7-B2E8-8205820B2774}"/>
          </ac:spMkLst>
        </pc:spChg>
        <pc:spChg chg="mod">
          <ac:chgData name="William Grey" userId="37b73424-c081-4fc2-b1af-363f4f3fd4f3" providerId="ADAL" clId="{4935DB3C-B332-4B36-A314-092DDCC577FA}" dt="2022-04-12T20:48:00.396" v="2014" actId="20577"/>
          <ac:spMkLst>
            <pc:docMk/>
            <pc:sldMk cId="3722594307" sldId="315"/>
            <ac:spMk id="3" creationId="{E0DA19A9-01D4-44E1-AB20-34520094F536}"/>
          </ac:spMkLst>
        </pc:spChg>
        <pc:spChg chg="mod">
          <ac:chgData name="William Grey" userId="37b73424-c081-4fc2-b1af-363f4f3fd4f3" providerId="ADAL" clId="{4935DB3C-B332-4B36-A314-092DDCC577FA}" dt="2022-04-11T20:55:46.702" v="1388" actId="1076"/>
          <ac:spMkLst>
            <pc:docMk/>
            <pc:sldMk cId="3722594307" sldId="315"/>
            <ac:spMk id="4" creationId="{7EA06C95-1BC9-4AB9-9F11-90A49620CB23}"/>
          </ac:spMkLst>
        </pc:spChg>
        <pc:spChg chg="add mod">
          <ac:chgData name="William Grey" userId="37b73424-c081-4fc2-b1af-363f4f3fd4f3" providerId="ADAL" clId="{4935DB3C-B332-4B36-A314-092DDCC577FA}" dt="2022-04-11T20:55:53.303" v="1389" actId="1076"/>
          <ac:spMkLst>
            <pc:docMk/>
            <pc:sldMk cId="3722594307" sldId="315"/>
            <ac:spMk id="6" creationId="{D48C241C-4587-4613-BF8D-F30A83F01DBE}"/>
          </ac:spMkLst>
        </pc:spChg>
      </pc:sldChg>
      <pc:sldChg chg="addSp delSp modSp del mod">
        <pc:chgData name="William Grey" userId="37b73424-c081-4fc2-b1af-363f4f3fd4f3" providerId="ADAL" clId="{4935DB3C-B332-4B36-A314-092DDCC577FA}" dt="2022-04-12T22:06:15.730" v="2130" actId="2696"/>
        <pc:sldMkLst>
          <pc:docMk/>
          <pc:sldMk cId="1526600368" sldId="317"/>
        </pc:sldMkLst>
        <pc:spChg chg="mod">
          <ac:chgData name="William Grey" userId="37b73424-c081-4fc2-b1af-363f4f3fd4f3" providerId="ADAL" clId="{4935DB3C-B332-4B36-A314-092DDCC577FA}" dt="2022-04-11T20:38:25.355" v="1237" actId="20577"/>
          <ac:spMkLst>
            <pc:docMk/>
            <pc:sldMk cId="1526600368" sldId="317"/>
            <ac:spMk id="2" creationId="{E52FFCF5-4B3D-4293-93AF-87E7E749ABA4}"/>
          </ac:spMkLst>
        </pc:spChg>
        <pc:spChg chg="mod">
          <ac:chgData name="William Grey" userId="37b73424-c081-4fc2-b1af-363f4f3fd4f3" providerId="ADAL" clId="{4935DB3C-B332-4B36-A314-092DDCC577FA}" dt="2022-04-12T20:47:35.658" v="2012" actId="11"/>
          <ac:spMkLst>
            <pc:docMk/>
            <pc:sldMk cId="1526600368" sldId="317"/>
            <ac:spMk id="3" creationId="{2694F990-ECB7-4D41-8AE8-72C1AB86310C}"/>
          </ac:spMkLst>
        </pc:spChg>
        <pc:graphicFrameChg chg="add del mod modGraphic">
          <ac:chgData name="William Grey" userId="37b73424-c081-4fc2-b1af-363f4f3fd4f3" providerId="ADAL" clId="{4935DB3C-B332-4B36-A314-092DDCC577FA}" dt="2022-04-12T20:41:51.692" v="1907" actId="478"/>
          <ac:graphicFrameMkLst>
            <pc:docMk/>
            <pc:sldMk cId="1526600368" sldId="317"/>
            <ac:graphicFrameMk id="4" creationId="{CE7FAC2E-1F17-4E75-9359-D5BC93F2B26E}"/>
          </ac:graphicFrameMkLst>
        </pc:graphicFrameChg>
        <pc:graphicFrameChg chg="add mod modGraphic">
          <ac:chgData name="William Grey" userId="37b73424-c081-4fc2-b1af-363f4f3fd4f3" providerId="ADAL" clId="{4935DB3C-B332-4B36-A314-092DDCC577FA}" dt="2022-04-12T20:42:12.475" v="1912" actId="1076"/>
          <ac:graphicFrameMkLst>
            <pc:docMk/>
            <pc:sldMk cId="1526600368" sldId="317"/>
            <ac:graphicFrameMk id="5" creationId="{1D7F9468-13B3-4F2D-B278-96A92AD97087}"/>
          </ac:graphicFrameMkLst>
        </pc:graphicFrameChg>
      </pc:sldChg>
      <pc:sldChg chg="addSp delSp modSp add mod">
        <pc:chgData name="William Grey" userId="37b73424-c081-4fc2-b1af-363f4f3fd4f3" providerId="ADAL" clId="{4935DB3C-B332-4B36-A314-092DDCC577FA}" dt="2022-04-12T22:14:23.881" v="2410" actId="20577"/>
        <pc:sldMkLst>
          <pc:docMk/>
          <pc:sldMk cId="1925878567" sldId="317"/>
        </pc:sldMkLst>
        <pc:spChg chg="mod">
          <ac:chgData name="William Grey" userId="37b73424-c081-4fc2-b1af-363f4f3fd4f3" providerId="ADAL" clId="{4935DB3C-B332-4B36-A314-092DDCC577FA}" dt="2022-04-12T22:14:23.881" v="2410" actId="20577"/>
          <ac:spMkLst>
            <pc:docMk/>
            <pc:sldMk cId="1925878567" sldId="317"/>
            <ac:spMk id="3" creationId="{2694F990-ECB7-4D41-8AE8-72C1AB86310C}"/>
          </ac:spMkLst>
        </pc:spChg>
        <pc:graphicFrameChg chg="del">
          <ac:chgData name="William Grey" userId="37b73424-c081-4fc2-b1af-363f4f3fd4f3" providerId="ADAL" clId="{4935DB3C-B332-4B36-A314-092DDCC577FA}" dt="2022-04-12T22:06:30.691" v="2132" actId="478"/>
          <ac:graphicFrameMkLst>
            <pc:docMk/>
            <pc:sldMk cId="1925878567" sldId="317"/>
            <ac:graphicFrameMk id="5" creationId="{1D7F9468-13B3-4F2D-B278-96A92AD97087}"/>
          </ac:graphicFrameMkLst>
        </pc:graphicFrameChg>
        <pc:graphicFrameChg chg="add mod modGraphic">
          <ac:chgData name="William Grey" userId="37b73424-c081-4fc2-b1af-363f4f3fd4f3" providerId="ADAL" clId="{4935DB3C-B332-4B36-A314-092DDCC577FA}" dt="2022-04-12T22:09:08.765" v="2255" actId="14100"/>
          <ac:graphicFrameMkLst>
            <pc:docMk/>
            <pc:sldMk cId="1925878567" sldId="317"/>
            <ac:graphicFrameMk id="6" creationId="{AE59FC0F-57E8-4403-8A25-C4CC388D4937}"/>
          </ac:graphicFrameMkLst>
        </pc:graphicFrameChg>
      </pc:sldChg>
      <pc:sldChg chg="del">
        <pc:chgData name="William Grey" userId="37b73424-c081-4fc2-b1af-363f4f3fd4f3" providerId="ADAL" clId="{4935DB3C-B332-4B36-A314-092DDCC577FA}" dt="2022-04-11T19:45:45.223" v="4" actId="47"/>
        <pc:sldMkLst>
          <pc:docMk/>
          <pc:sldMk cId="4061898868" sldId="318"/>
        </pc:sldMkLst>
      </pc:sldChg>
      <pc:sldChg chg="del">
        <pc:chgData name="William Grey" userId="37b73424-c081-4fc2-b1af-363f4f3fd4f3" providerId="ADAL" clId="{4935DB3C-B332-4B36-A314-092DDCC577FA}" dt="2022-04-11T20:32:04.632" v="1127" actId="47"/>
        <pc:sldMkLst>
          <pc:docMk/>
          <pc:sldMk cId="3161041861" sldId="319"/>
        </pc:sldMkLst>
      </pc:sldChg>
      <pc:sldChg chg="del">
        <pc:chgData name="William Grey" userId="37b73424-c081-4fc2-b1af-363f4f3fd4f3" providerId="ADAL" clId="{4935DB3C-B332-4B36-A314-092DDCC577FA}" dt="2022-04-11T20:32:04.043" v="1126" actId="47"/>
        <pc:sldMkLst>
          <pc:docMk/>
          <pc:sldMk cId="1899456891" sldId="320"/>
        </pc:sldMkLst>
      </pc:sldChg>
      <pc:sldChg chg="del">
        <pc:chgData name="William Grey" userId="37b73424-c081-4fc2-b1af-363f4f3fd4f3" providerId="ADAL" clId="{4935DB3C-B332-4B36-A314-092DDCC577FA}" dt="2022-04-11T20:32:02.620" v="1125" actId="47"/>
        <pc:sldMkLst>
          <pc:docMk/>
          <pc:sldMk cId="2268584523" sldId="321"/>
        </pc:sldMkLst>
      </pc:sldChg>
      <pc:sldChg chg="del">
        <pc:chgData name="William Grey" userId="37b73424-c081-4fc2-b1af-363f4f3fd4f3" providerId="ADAL" clId="{4935DB3C-B332-4B36-A314-092DDCC577FA}" dt="2022-04-11T20:32:01.774" v="1124" actId="47"/>
        <pc:sldMkLst>
          <pc:docMk/>
          <pc:sldMk cId="693838436" sldId="322"/>
        </pc:sldMkLst>
      </pc:sldChg>
      <pc:sldChg chg="del">
        <pc:chgData name="William Grey" userId="37b73424-c081-4fc2-b1af-363f4f3fd4f3" providerId="ADAL" clId="{4935DB3C-B332-4B36-A314-092DDCC577FA}" dt="2022-04-11T20:32:01.106" v="1123" actId="47"/>
        <pc:sldMkLst>
          <pc:docMk/>
          <pc:sldMk cId="1172366859" sldId="323"/>
        </pc:sldMkLst>
      </pc:sldChg>
      <pc:sldChg chg="del">
        <pc:chgData name="William Grey" userId="37b73424-c081-4fc2-b1af-363f4f3fd4f3" providerId="ADAL" clId="{4935DB3C-B332-4B36-A314-092DDCC577FA}" dt="2022-04-11T20:32:00.259" v="1121" actId="47"/>
        <pc:sldMkLst>
          <pc:docMk/>
          <pc:sldMk cId="1492681715" sldId="324"/>
        </pc:sldMkLst>
      </pc:sldChg>
      <pc:sldChg chg="del">
        <pc:chgData name="William Grey" userId="37b73424-c081-4fc2-b1af-363f4f3fd4f3" providerId="ADAL" clId="{4935DB3C-B332-4B36-A314-092DDCC577FA}" dt="2022-04-11T20:32:00.697" v="1122" actId="47"/>
        <pc:sldMkLst>
          <pc:docMk/>
          <pc:sldMk cId="3173590327" sldId="325"/>
        </pc:sldMkLst>
      </pc:sldChg>
      <pc:sldChg chg="del">
        <pc:chgData name="William Grey" userId="37b73424-c081-4fc2-b1af-363f4f3fd4f3" providerId="ADAL" clId="{4935DB3C-B332-4B36-A314-092DDCC577FA}" dt="2022-04-11T20:31:59.821" v="1120" actId="47"/>
        <pc:sldMkLst>
          <pc:docMk/>
          <pc:sldMk cId="1170836835" sldId="326"/>
        </pc:sldMkLst>
      </pc:sldChg>
      <pc:sldChg chg="del">
        <pc:chgData name="William Grey" userId="37b73424-c081-4fc2-b1af-363f4f3fd4f3" providerId="ADAL" clId="{4935DB3C-B332-4B36-A314-092DDCC577FA}" dt="2022-04-11T19:45:45.864" v="5" actId="47"/>
        <pc:sldMkLst>
          <pc:docMk/>
          <pc:sldMk cId="962591157" sldId="327"/>
        </pc:sldMkLst>
      </pc:sldChg>
      <pc:sldChg chg="addSp delSp modSp add del mod ord">
        <pc:chgData name="William Grey" userId="37b73424-c081-4fc2-b1af-363f4f3fd4f3" providerId="ADAL" clId="{4935DB3C-B332-4B36-A314-092DDCC577FA}" dt="2022-04-13T08:12:08.073" v="3120" actId="14100"/>
        <pc:sldMkLst>
          <pc:docMk/>
          <pc:sldMk cId="1737210566" sldId="333"/>
        </pc:sldMkLst>
        <pc:spChg chg="mod">
          <ac:chgData name="William Grey" userId="37b73424-c081-4fc2-b1af-363f4f3fd4f3" providerId="ADAL" clId="{4935DB3C-B332-4B36-A314-092DDCC577FA}" dt="2022-04-13T07:57:32.557" v="2609" actId="20577"/>
          <ac:spMkLst>
            <pc:docMk/>
            <pc:sldMk cId="1737210566" sldId="333"/>
            <ac:spMk id="2" creationId="{0F76638F-D75F-4051-9F21-283CE3B777DE}"/>
          </ac:spMkLst>
        </pc:spChg>
        <pc:spChg chg="del">
          <ac:chgData name="William Grey" userId="37b73424-c081-4fc2-b1af-363f4f3fd4f3" providerId="ADAL" clId="{4935DB3C-B332-4B36-A314-092DDCC577FA}" dt="2022-04-11T19:55:23.532" v="282" actId="478"/>
          <ac:spMkLst>
            <pc:docMk/>
            <pc:sldMk cId="1737210566" sldId="333"/>
            <ac:spMk id="3" creationId="{11A504D0-E5C2-410A-90B0-C1373840C617}"/>
          </ac:spMkLst>
        </pc:spChg>
        <pc:spChg chg="del">
          <ac:chgData name="William Grey" userId="37b73424-c081-4fc2-b1af-363f4f3fd4f3" providerId="ADAL" clId="{4935DB3C-B332-4B36-A314-092DDCC577FA}" dt="2022-04-11T19:54:33.067" v="271" actId="478"/>
          <ac:spMkLst>
            <pc:docMk/>
            <pc:sldMk cId="1737210566" sldId="333"/>
            <ac:spMk id="6" creationId="{A3D3A01C-E714-4FC3-AE11-16C91D2D09D2}"/>
          </ac:spMkLst>
        </pc:spChg>
        <pc:spChg chg="mod">
          <ac:chgData name="William Grey" userId="37b73424-c081-4fc2-b1af-363f4f3fd4f3" providerId="ADAL" clId="{4935DB3C-B332-4B36-A314-092DDCC577FA}" dt="2022-04-13T08:12:03.576" v="3119" actId="1076"/>
          <ac:spMkLst>
            <pc:docMk/>
            <pc:sldMk cId="1737210566" sldId="333"/>
            <ac:spMk id="7" creationId="{52070C55-14A8-486A-95D0-C7266193CAE6}"/>
          </ac:spMkLst>
        </pc:spChg>
        <pc:spChg chg="del">
          <ac:chgData name="William Grey" userId="37b73424-c081-4fc2-b1af-363f4f3fd4f3" providerId="ADAL" clId="{4935DB3C-B332-4B36-A314-092DDCC577FA}" dt="2022-04-11T19:54:35.719" v="272" actId="478"/>
          <ac:spMkLst>
            <pc:docMk/>
            <pc:sldMk cId="1737210566" sldId="333"/>
            <ac:spMk id="12" creationId="{045AE200-F385-44B5-BBA2-7CDDF9D8CB98}"/>
          </ac:spMkLst>
        </pc:spChg>
        <pc:spChg chg="del">
          <ac:chgData name="William Grey" userId="37b73424-c081-4fc2-b1af-363f4f3fd4f3" providerId="ADAL" clId="{4935DB3C-B332-4B36-A314-092DDCC577FA}" dt="2022-04-11T19:54:39.877" v="274" actId="478"/>
          <ac:spMkLst>
            <pc:docMk/>
            <pc:sldMk cId="1737210566" sldId="333"/>
            <ac:spMk id="13" creationId="{D19B2713-035B-4E80-8E47-431221E0FC4A}"/>
          </ac:spMkLst>
        </pc:spChg>
        <pc:spChg chg="add mod">
          <ac:chgData name="William Grey" userId="37b73424-c081-4fc2-b1af-363f4f3fd4f3" providerId="ADAL" clId="{4935DB3C-B332-4B36-A314-092DDCC577FA}" dt="2022-04-13T07:01:11.030" v="2454" actId="1076"/>
          <ac:spMkLst>
            <pc:docMk/>
            <pc:sldMk cId="1737210566" sldId="333"/>
            <ac:spMk id="15" creationId="{E064E33D-CF3E-4493-BF80-713DC1F9BF1E}"/>
          </ac:spMkLst>
        </pc:spChg>
        <pc:spChg chg="add del mod">
          <ac:chgData name="William Grey" userId="37b73424-c081-4fc2-b1af-363f4f3fd4f3" providerId="ADAL" clId="{4935DB3C-B332-4B36-A314-092DDCC577FA}" dt="2022-04-13T07:01:03.885" v="2453" actId="478"/>
          <ac:spMkLst>
            <pc:docMk/>
            <pc:sldMk cId="1737210566" sldId="333"/>
            <ac:spMk id="17" creationId="{09F0BFB2-27C3-4C46-8C48-693ED77816D3}"/>
          </ac:spMkLst>
        </pc:spChg>
        <pc:picChg chg="mod">
          <ac:chgData name="William Grey" userId="37b73424-c081-4fc2-b1af-363f4f3fd4f3" providerId="ADAL" clId="{4935DB3C-B332-4B36-A314-092DDCC577FA}" dt="2022-04-13T07:01:11.030" v="2454" actId="1076"/>
          <ac:picMkLst>
            <pc:docMk/>
            <pc:sldMk cId="1737210566" sldId="333"/>
            <ac:picMk id="5" creationId="{6DE5C1B6-822F-4497-8BDE-1D6165C6A03B}"/>
          </ac:picMkLst>
        </pc:picChg>
        <pc:cxnChg chg="mod">
          <ac:chgData name="William Grey" userId="37b73424-c081-4fc2-b1af-363f4f3fd4f3" providerId="ADAL" clId="{4935DB3C-B332-4B36-A314-092DDCC577FA}" dt="2022-04-13T08:12:08.073" v="3120" actId="14100"/>
          <ac:cxnSpMkLst>
            <pc:docMk/>
            <pc:sldMk cId="1737210566" sldId="333"/>
            <ac:cxnSpMk id="9" creationId="{EDA5C456-EDA1-4A65-BE8F-C7373065DD88}"/>
          </ac:cxnSpMkLst>
        </pc:cxnChg>
        <pc:cxnChg chg="mod">
          <ac:chgData name="William Grey" userId="37b73424-c081-4fc2-b1af-363f4f3fd4f3" providerId="ADAL" clId="{4935DB3C-B332-4B36-A314-092DDCC577FA}" dt="2022-04-13T07:01:11.030" v="2454" actId="1076"/>
          <ac:cxnSpMkLst>
            <pc:docMk/>
            <pc:sldMk cId="1737210566" sldId="333"/>
            <ac:cxnSpMk id="10" creationId="{199F945C-DEA5-49B5-BFC4-2BCE2CC2786D}"/>
          </ac:cxnSpMkLst>
        </pc:cxnChg>
        <pc:cxnChg chg="del">
          <ac:chgData name="William Grey" userId="37b73424-c081-4fc2-b1af-363f4f3fd4f3" providerId="ADAL" clId="{4935DB3C-B332-4B36-A314-092DDCC577FA}" dt="2022-04-11T19:54:37.771" v="273" actId="478"/>
          <ac:cxnSpMkLst>
            <pc:docMk/>
            <pc:sldMk cId="1737210566" sldId="333"/>
            <ac:cxnSpMk id="16" creationId="{F3E365E9-760A-4A6D-BE63-98738FEDBCBF}"/>
          </ac:cxnSpMkLst>
        </pc:cxnChg>
      </pc:sldChg>
      <pc:sldChg chg="del">
        <pc:chgData name="William Grey" userId="37b73424-c081-4fc2-b1af-363f4f3fd4f3" providerId="ADAL" clId="{4935DB3C-B332-4B36-A314-092DDCC577FA}" dt="2022-04-11T19:45:46.412" v="6" actId="47"/>
        <pc:sldMkLst>
          <pc:docMk/>
          <pc:sldMk cId="3433044997" sldId="334"/>
        </pc:sldMkLst>
      </pc:sldChg>
      <pc:sldChg chg="add del">
        <pc:chgData name="William Grey" userId="37b73424-c081-4fc2-b1af-363f4f3fd4f3" providerId="ADAL" clId="{4935DB3C-B332-4B36-A314-092DDCC577FA}" dt="2022-04-13T08:01:52.083" v="2656" actId="47"/>
        <pc:sldMkLst>
          <pc:docMk/>
          <pc:sldMk cId="173107050" sldId="335"/>
        </pc:sldMkLst>
      </pc:sldChg>
      <pc:sldChg chg="del ord">
        <pc:chgData name="William Grey" userId="37b73424-c081-4fc2-b1af-363f4f3fd4f3" providerId="ADAL" clId="{4935DB3C-B332-4B36-A314-092DDCC577FA}" dt="2022-04-12T22:16:20.924" v="2440" actId="2696"/>
        <pc:sldMkLst>
          <pc:docMk/>
          <pc:sldMk cId="712544676" sldId="335"/>
        </pc:sldMkLst>
      </pc:sldChg>
      <pc:sldChg chg="del">
        <pc:chgData name="William Grey" userId="37b73424-c081-4fc2-b1af-363f4f3fd4f3" providerId="ADAL" clId="{4935DB3C-B332-4B36-A314-092DDCC577FA}" dt="2022-04-11T19:45:44.145" v="2" actId="47"/>
        <pc:sldMkLst>
          <pc:docMk/>
          <pc:sldMk cId="1621293770" sldId="336"/>
        </pc:sldMkLst>
      </pc:sldChg>
      <pc:sldChg chg="del">
        <pc:chgData name="William Grey" userId="37b73424-c081-4fc2-b1af-363f4f3fd4f3" providerId="ADAL" clId="{4935DB3C-B332-4B36-A314-092DDCC577FA}" dt="2022-04-11T19:45:48.543" v="9" actId="47"/>
        <pc:sldMkLst>
          <pc:docMk/>
          <pc:sldMk cId="3759913463" sldId="337"/>
        </pc:sldMkLst>
      </pc:sldChg>
      <pc:sldChg chg="del">
        <pc:chgData name="William Grey" userId="37b73424-c081-4fc2-b1af-363f4f3fd4f3" providerId="ADAL" clId="{4935DB3C-B332-4B36-A314-092DDCC577FA}" dt="2022-04-11T19:45:49.867" v="11" actId="47"/>
        <pc:sldMkLst>
          <pc:docMk/>
          <pc:sldMk cId="3215293798" sldId="338"/>
        </pc:sldMkLst>
      </pc:sldChg>
      <pc:sldChg chg="del">
        <pc:chgData name="William Grey" userId="37b73424-c081-4fc2-b1af-363f4f3fd4f3" providerId="ADAL" clId="{4935DB3C-B332-4B36-A314-092DDCC577FA}" dt="2022-04-11T19:45:52.141" v="13" actId="47"/>
        <pc:sldMkLst>
          <pc:docMk/>
          <pc:sldMk cId="4050371011" sldId="339"/>
        </pc:sldMkLst>
      </pc:sldChg>
      <pc:sldChg chg="del">
        <pc:chgData name="William Grey" userId="37b73424-c081-4fc2-b1af-363f4f3fd4f3" providerId="ADAL" clId="{4935DB3C-B332-4B36-A314-092DDCC577FA}" dt="2022-04-11T19:45:53.651" v="14" actId="47"/>
        <pc:sldMkLst>
          <pc:docMk/>
          <pc:sldMk cId="891779262" sldId="340"/>
        </pc:sldMkLst>
      </pc:sldChg>
      <pc:sldChg chg="del">
        <pc:chgData name="William Grey" userId="37b73424-c081-4fc2-b1af-363f4f3fd4f3" providerId="ADAL" clId="{4935DB3C-B332-4B36-A314-092DDCC577FA}" dt="2022-04-11T19:46:01.025" v="17" actId="47"/>
        <pc:sldMkLst>
          <pc:docMk/>
          <pc:sldMk cId="4191471393" sldId="341"/>
        </pc:sldMkLst>
      </pc:sldChg>
      <pc:sldChg chg="del">
        <pc:chgData name="William Grey" userId="37b73424-c081-4fc2-b1af-363f4f3fd4f3" providerId="ADAL" clId="{4935DB3C-B332-4B36-A314-092DDCC577FA}" dt="2022-04-11T19:45:50.388" v="12" actId="47"/>
        <pc:sldMkLst>
          <pc:docMk/>
          <pc:sldMk cId="756986701" sldId="343"/>
        </pc:sldMkLst>
      </pc:sldChg>
      <pc:sldChg chg="del">
        <pc:chgData name="William Grey" userId="37b73424-c081-4fc2-b1af-363f4f3fd4f3" providerId="ADAL" clId="{4935DB3C-B332-4B36-A314-092DDCC577FA}" dt="2022-04-11T19:45:48.904" v="10" actId="47"/>
        <pc:sldMkLst>
          <pc:docMk/>
          <pc:sldMk cId="3282423066" sldId="344"/>
        </pc:sldMkLst>
      </pc:sldChg>
      <pc:sldChg chg="addSp delSp modSp add mod ord delAnim">
        <pc:chgData name="William Grey" userId="37b73424-c081-4fc2-b1af-363f4f3fd4f3" providerId="ADAL" clId="{4935DB3C-B332-4B36-A314-092DDCC577FA}" dt="2022-04-12T22:15:26.715" v="2436"/>
        <pc:sldMkLst>
          <pc:docMk/>
          <pc:sldMk cId="330695937" sldId="345"/>
        </pc:sldMkLst>
        <pc:spChg chg="mod">
          <ac:chgData name="William Grey" userId="37b73424-c081-4fc2-b1af-363f4f3fd4f3" providerId="ADAL" clId="{4935DB3C-B332-4B36-A314-092DDCC577FA}" dt="2022-04-12T22:14:56.952" v="2423" actId="20577"/>
          <ac:spMkLst>
            <pc:docMk/>
            <pc:sldMk cId="330695937" sldId="345"/>
            <ac:spMk id="2" creationId="{54ABA017-3EFC-4DAD-AC4F-6DDCE9FD2162}"/>
          </ac:spMkLst>
        </pc:spChg>
        <pc:spChg chg="mod">
          <ac:chgData name="William Grey" userId="37b73424-c081-4fc2-b1af-363f4f3fd4f3" providerId="ADAL" clId="{4935DB3C-B332-4B36-A314-092DDCC577FA}" dt="2022-04-12T22:15:14.080" v="2434" actId="20577"/>
          <ac:spMkLst>
            <pc:docMk/>
            <pc:sldMk cId="330695937" sldId="345"/>
            <ac:spMk id="5" creationId="{86058270-33B0-4375-8252-17E223C4D6E4}"/>
          </ac:spMkLst>
        </pc:spChg>
        <pc:graphicFrameChg chg="del">
          <ac:chgData name="William Grey" userId="37b73424-c081-4fc2-b1af-363f4f3fd4f3" providerId="ADAL" clId="{4935DB3C-B332-4B36-A314-092DDCC577FA}" dt="2022-04-12T22:14:51.468" v="2411" actId="478"/>
          <ac:graphicFrameMkLst>
            <pc:docMk/>
            <pc:sldMk cId="330695937" sldId="345"/>
            <ac:graphicFrameMk id="4" creationId="{14BA4D4C-56AF-4616-94C8-BDE677EFB241}"/>
          </ac:graphicFrameMkLst>
        </pc:graphicFrameChg>
        <pc:graphicFrameChg chg="add mod modGraphic">
          <ac:chgData name="William Grey" userId="37b73424-c081-4fc2-b1af-363f4f3fd4f3" providerId="ADAL" clId="{4935DB3C-B332-4B36-A314-092DDCC577FA}" dt="2022-04-12T22:15:03.045" v="2424" actId="14100"/>
          <ac:graphicFrameMkLst>
            <pc:docMk/>
            <pc:sldMk cId="330695937" sldId="345"/>
            <ac:graphicFrameMk id="6" creationId="{ECD5DFC9-0AFE-4FB3-8E1D-5B95D60C3189}"/>
          </ac:graphicFrameMkLst>
        </pc:graphicFrameChg>
      </pc:sldChg>
      <pc:sldChg chg="addSp modSp del mod ord modAnim">
        <pc:chgData name="William Grey" userId="37b73424-c081-4fc2-b1af-363f4f3fd4f3" providerId="ADAL" clId="{4935DB3C-B332-4B36-A314-092DDCC577FA}" dt="2022-04-12T22:11:25.020" v="2282" actId="2696"/>
        <pc:sldMkLst>
          <pc:docMk/>
          <pc:sldMk cId="3708036309" sldId="345"/>
        </pc:sldMkLst>
        <pc:spChg chg="mod">
          <ac:chgData name="William Grey" userId="37b73424-c081-4fc2-b1af-363f4f3fd4f3" providerId="ADAL" clId="{4935DB3C-B332-4B36-A314-092DDCC577FA}" dt="2022-04-12T20:14:42.209" v="1654" actId="20577"/>
          <ac:spMkLst>
            <pc:docMk/>
            <pc:sldMk cId="3708036309" sldId="345"/>
            <ac:spMk id="2" creationId="{54ABA017-3EFC-4DAD-AC4F-6DDCE9FD2162}"/>
          </ac:spMkLst>
        </pc:spChg>
        <pc:spChg chg="add mod">
          <ac:chgData name="William Grey" userId="37b73424-c081-4fc2-b1af-363f4f3fd4f3" providerId="ADAL" clId="{4935DB3C-B332-4B36-A314-092DDCC577FA}" dt="2022-04-12T20:06:08.019" v="1525" actId="20577"/>
          <ac:spMkLst>
            <pc:docMk/>
            <pc:sldMk cId="3708036309" sldId="345"/>
            <ac:spMk id="5" creationId="{86058270-33B0-4375-8252-17E223C4D6E4}"/>
          </ac:spMkLst>
        </pc:spChg>
        <pc:graphicFrameChg chg="mod modGraphic">
          <ac:chgData name="William Grey" userId="37b73424-c081-4fc2-b1af-363f4f3fd4f3" providerId="ADAL" clId="{4935DB3C-B332-4B36-A314-092DDCC577FA}" dt="2022-04-12T21:36:26.130" v="2022" actId="20577"/>
          <ac:graphicFrameMkLst>
            <pc:docMk/>
            <pc:sldMk cId="3708036309" sldId="345"/>
            <ac:graphicFrameMk id="4" creationId="{14BA4D4C-56AF-4616-94C8-BDE677EFB241}"/>
          </ac:graphicFrameMkLst>
        </pc:graphicFrameChg>
      </pc:sldChg>
      <pc:sldChg chg="modSp new mod">
        <pc:chgData name="William Grey" userId="37b73424-c081-4fc2-b1af-363f4f3fd4f3" providerId="ADAL" clId="{4935DB3C-B332-4B36-A314-092DDCC577FA}" dt="2022-04-11T20:18:36.903" v="787" actId="20577"/>
        <pc:sldMkLst>
          <pc:docMk/>
          <pc:sldMk cId="887528902" sldId="346"/>
        </pc:sldMkLst>
        <pc:spChg chg="mod">
          <ac:chgData name="William Grey" userId="37b73424-c081-4fc2-b1af-363f4f3fd4f3" providerId="ADAL" clId="{4935DB3C-B332-4B36-A314-092DDCC577FA}" dt="2022-04-11T20:05:58.699" v="500" actId="20577"/>
          <ac:spMkLst>
            <pc:docMk/>
            <pc:sldMk cId="887528902" sldId="346"/>
            <ac:spMk id="2" creationId="{823681C3-E6BF-4AB7-8B06-65FE384EB494}"/>
          </ac:spMkLst>
        </pc:spChg>
        <pc:spChg chg="mod">
          <ac:chgData name="William Grey" userId="37b73424-c081-4fc2-b1af-363f4f3fd4f3" providerId="ADAL" clId="{4935DB3C-B332-4B36-A314-092DDCC577FA}" dt="2022-04-11T20:18:36.903" v="787" actId="20577"/>
          <ac:spMkLst>
            <pc:docMk/>
            <pc:sldMk cId="887528902" sldId="346"/>
            <ac:spMk id="3" creationId="{CD744198-D763-4D25-8C49-C850C7039EFA}"/>
          </ac:spMkLst>
        </pc:spChg>
      </pc:sldChg>
      <pc:sldChg chg="modSp add del mod">
        <pc:chgData name="William Grey" userId="37b73424-c081-4fc2-b1af-363f4f3fd4f3" providerId="ADAL" clId="{4935DB3C-B332-4B36-A314-092DDCC577FA}" dt="2022-04-11T20:05:24.163" v="465" actId="47"/>
        <pc:sldMkLst>
          <pc:docMk/>
          <pc:sldMk cId="3715137014" sldId="346"/>
        </pc:sldMkLst>
        <pc:graphicFrameChg chg="modGraphic">
          <ac:chgData name="William Grey" userId="37b73424-c081-4fc2-b1af-363f4f3fd4f3" providerId="ADAL" clId="{4935DB3C-B332-4B36-A314-092DDCC577FA}" dt="2022-04-11T19:56:54.534" v="344" actId="20577"/>
          <ac:graphicFrameMkLst>
            <pc:docMk/>
            <pc:sldMk cId="3715137014" sldId="346"/>
            <ac:graphicFrameMk id="4" creationId="{CE5E9E77-FF99-49FD-91EC-126444912E9C}"/>
          </ac:graphicFrameMkLst>
        </pc:graphicFrameChg>
      </pc:sldChg>
      <pc:sldChg chg="modSp add del mod ord">
        <pc:chgData name="William Grey" userId="37b73424-c081-4fc2-b1af-363f4f3fd4f3" providerId="ADAL" clId="{4935DB3C-B332-4B36-A314-092DDCC577FA}" dt="2022-04-12T22:15:41.731" v="2437" actId="47"/>
        <pc:sldMkLst>
          <pc:docMk/>
          <pc:sldMk cId="4213066478" sldId="347"/>
        </pc:sldMkLst>
        <pc:spChg chg="mod">
          <ac:chgData name="William Grey" userId="37b73424-c081-4fc2-b1af-363f4f3fd4f3" providerId="ADAL" clId="{4935DB3C-B332-4B36-A314-092DDCC577FA}" dt="2022-04-11T20:59:05.733" v="1414" actId="20577"/>
          <ac:spMkLst>
            <pc:docMk/>
            <pc:sldMk cId="4213066478" sldId="347"/>
            <ac:spMk id="2" creationId="{4E4D1971-6092-4C39-B6F2-EAB1C22C1783}"/>
          </ac:spMkLst>
        </pc:spChg>
      </pc:sldChg>
      <pc:sldChg chg="addSp delSp modSp add mod">
        <pc:chgData name="William Grey" userId="37b73424-c081-4fc2-b1af-363f4f3fd4f3" providerId="ADAL" clId="{4935DB3C-B332-4B36-A314-092DDCC577FA}" dt="2022-04-13T07:44:03.354" v="2537" actId="1076"/>
        <pc:sldMkLst>
          <pc:docMk/>
          <pc:sldMk cId="369606727" sldId="348"/>
        </pc:sldMkLst>
        <pc:spChg chg="add del mod">
          <ac:chgData name="William Grey" userId="37b73424-c081-4fc2-b1af-363f4f3fd4f3" providerId="ADAL" clId="{4935DB3C-B332-4B36-A314-092DDCC577FA}" dt="2022-04-13T07:44:03.354" v="2537" actId="1076"/>
          <ac:spMkLst>
            <pc:docMk/>
            <pc:sldMk cId="369606727" sldId="348"/>
            <ac:spMk id="3" creationId="{2694F990-ECB7-4D41-8AE8-72C1AB86310C}"/>
          </ac:spMkLst>
        </pc:spChg>
        <pc:spChg chg="mod">
          <ac:chgData name="William Grey" userId="37b73424-c081-4fc2-b1af-363f4f3fd4f3" providerId="ADAL" clId="{4935DB3C-B332-4B36-A314-092DDCC577FA}" dt="2022-04-13T07:43:45.817" v="2531" actId="14100"/>
          <ac:spMkLst>
            <pc:docMk/>
            <pc:sldMk cId="369606727" sldId="348"/>
            <ac:spMk id="5" creationId="{B2478898-60B4-4FB5-8E7A-21C37EA77290}"/>
          </ac:spMkLst>
        </pc:spChg>
        <pc:spChg chg="add del mod">
          <ac:chgData name="William Grey" userId="37b73424-c081-4fc2-b1af-363f4f3fd4f3" providerId="ADAL" clId="{4935DB3C-B332-4B36-A314-092DDCC577FA}" dt="2022-04-13T07:41:46.933" v="2509" actId="478"/>
          <ac:spMkLst>
            <pc:docMk/>
            <pc:sldMk cId="369606727" sldId="348"/>
            <ac:spMk id="12" creationId="{3ECB059B-D57D-4C28-850E-16BF44E552AF}"/>
          </ac:spMkLst>
        </pc:spChg>
        <pc:graphicFrameChg chg="del">
          <ac:chgData name="William Grey" userId="37b73424-c081-4fc2-b1af-363f4f3fd4f3" providerId="ADAL" clId="{4935DB3C-B332-4B36-A314-092DDCC577FA}" dt="2022-04-12T22:11:50.404" v="2284" actId="478"/>
          <ac:graphicFrameMkLst>
            <pc:docMk/>
            <pc:sldMk cId="369606727" sldId="348"/>
            <ac:graphicFrameMk id="6" creationId="{19117EBA-9893-49AE-A267-261ECB1B3408}"/>
          </ac:graphicFrameMkLst>
        </pc:graphicFrameChg>
        <pc:graphicFrameChg chg="add mod">
          <ac:chgData name="William Grey" userId="37b73424-c081-4fc2-b1af-363f4f3fd4f3" providerId="ADAL" clId="{4935DB3C-B332-4B36-A314-092DDCC577FA}" dt="2022-04-12T22:11:50.932" v="2285"/>
          <ac:graphicFrameMkLst>
            <pc:docMk/>
            <pc:sldMk cId="369606727" sldId="348"/>
            <ac:graphicFrameMk id="7" creationId="{0B03DCB8-2736-40C3-A6EB-D2C6FBE5AE25}"/>
          </ac:graphicFrameMkLst>
        </pc:graphicFrameChg>
        <pc:picChg chg="add del mod">
          <ac:chgData name="William Grey" userId="37b73424-c081-4fc2-b1af-363f4f3fd4f3" providerId="ADAL" clId="{4935DB3C-B332-4B36-A314-092DDCC577FA}" dt="2022-04-13T07:43:50.644" v="2532" actId="478"/>
          <ac:picMkLst>
            <pc:docMk/>
            <pc:sldMk cId="369606727" sldId="348"/>
            <ac:picMk id="8" creationId="{35C51430-7163-49E5-A971-704E2E46CCAD}"/>
          </ac:picMkLst>
        </pc:picChg>
        <pc:picChg chg="add del mod">
          <ac:chgData name="William Grey" userId="37b73424-c081-4fc2-b1af-363f4f3fd4f3" providerId="ADAL" clId="{4935DB3C-B332-4B36-A314-092DDCC577FA}" dt="2022-04-13T07:43:23.247" v="2525" actId="478"/>
          <ac:picMkLst>
            <pc:docMk/>
            <pc:sldMk cId="369606727" sldId="348"/>
            <ac:picMk id="10" creationId="{03748A38-D2FC-4446-B704-E75BD113C3DB}"/>
          </ac:picMkLst>
        </pc:picChg>
        <pc:picChg chg="add mod">
          <ac:chgData name="William Grey" userId="37b73424-c081-4fc2-b1af-363f4f3fd4f3" providerId="ADAL" clId="{4935DB3C-B332-4B36-A314-092DDCC577FA}" dt="2022-04-13T07:43:53.920" v="2533" actId="1076"/>
          <ac:picMkLst>
            <pc:docMk/>
            <pc:sldMk cId="369606727" sldId="348"/>
            <ac:picMk id="13" creationId="{2673FFD0-348A-4755-9BEF-70D9F95A7416}"/>
          </ac:picMkLst>
        </pc:picChg>
      </pc:sldChg>
      <pc:sldChg chg="addSp delSp modSp add del mod">
        <pc:chgData name="William Grey" userId="37b73424-c081-4fc2-b1af-363f4f3fd4f3" providerId="ADAL" clId="{4935DB3C-B332-4B36-A314-092DDCC577FA}" dt="2022-04-12T22:11:25.020" v="2282" actId="2696"/>
        <pc:sldMkLst>
          <pc:docMk/>
          <pc:sldMk cId="4243743886" sldId="348"/>
        </pc:sldMkLst>
        <pc:spChg chg="mod">
          <ac:chgData name="William Grey" userId="37b73424-c081-4fc2-b1af-363f4f3fd4f3" providerId="ADAL" clId="{4935DB3C-B332-4B36-A314-092DDCC577FA}" dt="2022-04-12T20:28:40.777" v="1863" actId="20577"/>
          <ac:spMkLst>
            <pc:docMk/>
            <pc:sldMk cId="4243743886" sldId="348"/>
            <ac:spMk id="2" creationId="{E52FFCF5-4B3D-4293-93AF-87E7E749ABA4}"/>
          </ac:spMkLst>
        </pc:spChg>
        <pc:spChg chg="mod">
          <ac:chgData name="William Grey" userId="37b73424-c081-4fc2-b1af-363f4f3fd4f3" providerId="ADAL" clId="{4935DB3C-B332-4B36-A314-092DDCC577FA}" dt="2022-04-12T20:44:09.727" v="1930" actId="1076"/>
          <ac:spMkLst>
            <pc:docMk/>
            <pc:sldMk cId="4243743886" sldId="348"/>
            <ac:spMk id="3" creationId="{2694F990-ECB7-4D41-8AE8-72C1AB86310C}"/>
          </ac:spMkLst>
        </pc:spChg>
        <pc:spChg chg="add mod ord">
          <ac:chgData name="William Grey" userId="37b73424-c081-4fc2-b1af-363f4f3fd4f3" providerId="ADAL" clId="{4935DB3C-B332-4B36-A314-092DDCC577FA}" dt="2022-04-12T20:43:46.878" v="1924" actId="14100"/>
          <ac:spMkLst>
            <pc:docMk/>
            <pc:sldMk cId="4243743886" sldId="348"/>
            <ac:spMk id="5" creationId="{B2478898-60B4-4FB5-8E7A-21C37EA77290}"/>
          </ac:spMkLst>
        </pc:spChg>
        <pc:graphicFrameChg chg="del mod">
          <ac:chgData name="William Grey" userId="37b73424-c081-4fc2-b1af-363f4f3fd4f3" providerId="ADAL" clId="{4935DB3C-B332-4B36-A314-092DDCC577FA}" dt="2022-04-12T20:42:29.916" v="1913" actId="478"/>
          <ac:graphicFrameMkLst>
            <pc:docMk/>
            <pc:sldMk cId="4243743886" sldId="348"/>
            <ac:graphicFrameMk id="4" creationId="{CE7FAC2E-1F17-4E75-9359-D5BC93F2B26E}"/>
          </ac:graphicFrameMkLst>
        </pc:graphicFrameChg>
        <pc:graphicFrameChg chg="add mod modGraphic">
          <ac:chgData name="William Grey" userId="37b73424-c081-4fc2-b1af-363f4f3fd4f3" providerId="ADAL" clId="{4935DB3C-B332-4B36-A314-092DDCC577FA}" dt="2022-04-12T20:43:52.183" v="1925" actId="1076"/>
          <ac:graphicFrameMkLst>
            <pc:docMk/>
            <pc:sldMk cId="4243743886" sldId="348"/>
            <ac:graphicFrameMk id="6" creationId="{19117EBA-9893-49AE-A267-261ECB1B3408}"/>
          </ac:graphicFrameMkLst>
        </pc:graphicFrameChg>
      </pc:sldChg>
      <pc:sldChg chg="modSp add del mod">
        <pc:chgData name="William Grey" userId="37b73424-c081-4fc2-b1af-363f4f3fd4f3" providerId="ADAL" clId="{4935DB3C-B332-4B36-A314-092DDCC577FA}" dt="2022-04-12T20:44:16.021" v="1931" actId="47"/>
        <pc:sldMkLst>
          <pc:docMk/>
          <pc:sldMk cId="77710261" sldId="349"/>
        </pc:sldMkLst>
        <pc:spChg chg="mod">
          <ac:chgData name="William Grey" userId="37b73424-c081-4fc2-b1af-363f4f3fd4f3" providerId="ADAL" clId="{4935DB3C-B332-4B36-A314-092DDCC577FA}" dt="2022-04-12T20:30:49.927" v="1874" actId="14100"/>
          <ac:spMkLst>
            <pc:docMk/>
            <pc:sldMk cId="77710261" sldId="349"/>
            <ac:spMk id="5" creationId="{B2478898-60B4-4FB5-8E7A-21C37EA77290}"/>
          </ac:spMkLst>
        </pc:spChg>
      </pc:sldChg>
      <pc:sldChg chg="modSp add del mod">
        <pc:chgData name="William Grey" userId="37b73424-c081-4fc2-b1af-363f4f3fd4f3" providerId="ADAL" clId="{4935DB3C-B332-4B36-A314-092DDCC577FA}" dt="2022-04-12T22:11:25.020" v="2282" actId="2696"/>
        <pc:sldMkLst>
          <pc:docMk/>
          <pc:sldMk cId="1533353521" sldId="349"/>
        </pc:sldMkLst>
        <pc:spChg chg="mod">
          <ac:chgData name="William Grey" userId="37b73424-c081-4fc2-b1af-363f4f3fd4f3" providerId="ADAL" clId="{4935DB3C-B332-4B36-A314-092DDCC577FA}" dt="2022-04-12T20:47:07.873" v="2011" actId="1076"/>
          <ac:spMkLst>
            <pc:docMk/>
            <pc:sldMk cId="1533353521" sldId="349"/>
            <ac:spMk id="3" creationId="{2694F990-ECB7-4D41-8AE8-72C1AB86310C}"/>
          </ac:spMkLst>
        </pc:spChg>
        <pc:spChg chg="mod">
          <ac:chgData name="William Grey" userId="37b73424-c081-4fc2-b1af-363f4f3fd4f3" providerId="ADAL" clId="{4935DB3C-B332-4B36-A314-092DDCC577FA}" dt="2022-04-12T20:45:04.424" v="1935" actId="1036"/>
          <ac:spMkLst>
            <pc:docMk/>
            <pc:sldMk cId="1533353521" sldId="349"/>
            <ac:spMk id="5" creationId="{B2478898-60B4-4FB5-8E7A-21C37EA77290}"/>
          </ac:spMkLst>
        </pc:spChg>
      </pc:sldChg>
      <pc:sldChg chg="addSp delSp modSp add del mod">
        <pc:chgData name="William Grey" userId="37b73424-c081-4fc2-b1af-363f4f3fd4f3" providerId="ADAL" clId="{4935DB3C-B332-4B36-A314-092DDCC577FA}" dt="2022-04-13T07:48:59.875" v="2564" actId="47"/>
        <pc:sldMkLst>
          <pc:docMk/>
          <pc:sldMk cId="2917746578" sldId="349"/>
        </pc:sldMkLst>
        <pc:spChg chg="mod">
          <ac:chgData name="William Grey" userId="37b73424-c081-4fc2-b1af-363f4f3fd4f3" providerId="ADAL" clId="{4935DB3C-B332-4B36-A314-092DDCC577FA}" dt="2022-04-12T22:13:47.109" v="2376" actId="1076"/>
          <ac:spMkLst>
            <pc:docMk/>
            <pc:sldMk cId="2917746578" sldId="349"/>
            <ac:spMk id="3" creationId="{2694F990-ECB7-4D41-8AE8-72C1AB86310C}"/>
          </ac:spMkLst>
        </pc:spChg>
        <pc:spChg chg="mod">
          <ac:chgData name="William Grey" userId="37b73424-c081-4fc2-b1af-363f4f3fd4f3" providerId="ADAL" clId="{4935DB3C-B332-4B36-A314-092DDCC577FA}" dt="2022-04-12T22:13:20.214" v="2356" actId="1035"/>
          <ac:spMkLst>
            <pc:docMk/>
            <pc:sldMk cId="2917746578" sldId="349"/>
            <ac:spMk id="5" creationId="{B2478898-60B4-4FB5-8E7A-21C37EA77290}"/>
          </ac:spMkLst>
        </pc:spChg>
        <pc:graphicFrameChg chg="del">
          <ac:chgData name="William Grey" userId="37b73424-c081-4fc2-b1af-363f4f3fd4f3" providerId="ADAL" clId="{4935DB3C-B332-4B36-A314-092DDCC577FA}" dt="2022-04-12T22:12:54.474" v="2345" actId="478"/>
          <ac:graphicFrameMkLst>
            <pc:docMk/>
            <pc:sldMk cId="2917746578" sldId="349"/>
            <ac:graphicFrameMk id="6" creationId="{19117EBA-9893-49AE-A267-261ECB1B3408}"/>
          </ac:graphicFrameMkLst>
        </pc:graphicFrameChg>
        <pc:graphicFrameChg chg="add mod">
          <ac:chgData name="William Grey" userId="37b73424-c081-4fc2-b1af-363f4f3fd4f3" providerId="ADAL" clId="{4935DB3C-B332-4B36-A314-092DDCC577FA}" dt="2022-04-12T22:12:54.959" v="2346"/>
          <ac:graphicFrameMkLst>
            <pc:docMk/>
            <pc:sldMk cId="2917746578" sldId="349"/>
            <ac:graphicFrameMk id="7" creationId="{998D8509-BA58-4AA9-A40B-D0B8C86CAAC9}"/>
          </ac:graphicFrameMkLst>
        </pc:graphicFrameChg>
        <pc:picChg chg="add del mod">
          <ac:chgData name="William Grey" userId="37b73424-c081-4fc2-b1af-363f4f3fd4f3" providerId="ADAL" clId="{4935DB3C-B332-4B36-A314-092DDCC577FA}" dt="2022-04-13T07:48:51.334" v="2561" actId="21"/>
          <ac:picMkLst>
            <pc:docMk/>
            <pc:sldMk cId="2917746578" sldId="349"/>
            <ac:picMk id="8" creationId="{EDAA8FAD-C353-4F5A-9D04-479012E7BBCB}"/>
          </ac:picMkLst>
        </pc:picChg>
      </pc:sldChg>
      <pc:sldChg chg="modSp add mod">
        <pc:chgData name="William Grey" userId="37b73424-c081-4fc2-b1af-363f4f3fd4f3" providerId="ADAL" clId="{4935DB3C-B332-4B36-A314-092DDCC577FA}" dt="2022-04-12T22:04:07.736" v="2094" actId="1037"/>
        <pc:sldMkLst>
          <pc:docMk/>
          <pc:sldMk cId="785678952" sldId="350"/>
        </pc:sldMkLst>
        <pc:graphicFrameChg chg="mod modGraphic">
          <ac:chgData name="William Grey" userId="37b73424-c081-4fc2-b1af-363f4f3fd4f3" providerId="ADAL" clId="{4935DB3C-B332-4B36-A314-092DDCC577FA}" dt="2022-04-12T22:04:07.736" v="2094" actId="1037"/>
          <ac:graphicFrameMkLst>
            <pc:docMk/>
            <pc:sldMk cId="785678952" sldId="350"/>
            <ac:graphicFrameMk id="4" creationId="{14BA4D4C-56AF-4616-94C8-BDE677EFB241}"/>
          </ac:graphicFrameMkLst>
        </pc:graphicFrameChg>
      </pc:sldChg>
      <pc:sldChg chg="addSp delSp modSp add del mod modAnim">
        <pc:chgData name="William Grey" userId="37b73424-c081-4fc2-b1af-363f4f3fd4f3" providerId="ADAL" clId="{4935DB3C-B332-4B36-A314-092DDCC577FA}" dt="2022-04-13T07:49:56.723" v="2573" actId="1076"/>
        <pc:sldMkLst>
          <pc:docMk/>
          <pc:sldMk cId="2751522297" sldId="351"/>
        </pc:sldMkLst>
        <pc:spChg chg="del">
          <ac:chgData name="William Grey" userId="37b73424-c081-4fc2-b1af-363f4f3fd4f3" providerId="ADAL" clId="{4935DB3C-B332-4B36-A314-092DDCC577FA}" dt="2022-04-13T07:49:37.040" v="2568" actId="478"/>
          <ac:spMkLst>
            <pc:docMk/>
            <pc:sldMk cId="2751522297" sldId="351"/>
            <ac:spMk id="3" creationId="{2694F990-ECB7-4D41-8AE8-72C1AB86310C}"/>
          </ac:spMkLst>
        </pc:spChg>
        <pc:spChg chg="mod">
          <ac:chgData name="William Grey" userId="37b73424-c081-4fc2-b1af-363f4f3fd4f3" providerId="ADAL" clId="{4935DB3C-B332-4B36-A314-092DDCC577FA}" dt="2022-04-13T07:03:54.076" v="2457" actId="14100"/>
          <ac:spMkLst>
            <pc:docMk/>
            <pc:sldMk cId="2751522297" sldId="351"/>
            <ac:spMk id="5" creationId="{B2478898-60B4-4FB5-8E7A-21C37EA77290}"/>
          </ac:spMkLst>
        </pc:spChg>
        <pc:spChg chg="add del mod">
          <ac:chgData name="William Grey" userId="37b73424-c081-4fc2-b1af-363f4f3fd4f3" providerId="ADAL" clId="{4935DB3C-B332-4B36-A314-092DDCC577FA}" dt="2022-04-13T07:49:41.040" v="2569" actId="478"/>
          <ac:spMkLst>
            <pc:docMk/>
            <pc:sldMk cId="2751522297" sldId="351"/>
            <ac:spMk id="11" creationId="{7BB40FD5-7AD4-4957-B769-76277178C658}"/>
          </ac:spMkLst>
        </pc:spChg>
        <pc:picChg chg="add mod">
          <ac:chgData name="William Grey" userId="37b73424-c081-4fc2-b1af-363f4f3fd4f3" providerId="ADAL" clId="{4935DB3C-B332-4B36-A314-092DDCC577FA}" dt="2022-04-13T07:49:51.184" v="2572" actId="1076"/>
          <ac:picMkLst>
            <pc:docMk/>
            <pc:sldMk cId="2751522297" sldId="351"/>
            <ac:picMk id="4" creationId="{1B696704-2E41-4FE5-AC9E-A2A9D3BCB8AB}"/>
          </ac:picMkLst>
        </pc:picChg>
        <pc:picChg chg="add del mod">
          <ac:chgData name="William Grey" userId="37b73424-c081-4fc2-b1af-363f4f3fd4f3" providerId="ADAL" clId="{4935DB3C-B332-4B36-A314-092DDCC577FA}" dt="2022-04-13T07:48:55.885" v="2562" actId="478"/>
          <ac:picMkLst>
            <pc:docMk/>
            <pc:sldMk cId="2751522297" sldId="351"/>
            <ac:picMk id="8" creationId="{8B797998-9BBB-4DB7-AFF5-C29F59C50616}"/>
          </ac:picMkLst>
        </pc:picChg>
        <pc:picChg chg="add mod">
          <ac:chgData name="William Grey" userId="37b73424-c081-4fc2-b1af-363f4f3fd4f3" providerId="ADAL" clId="{4935DB3C-B332-4B36-A314-092DDCC577FA}" dt="2022-04-13T07:49:56.723" v="2573" actId="1076"/>
          <ac:picMkLst>
            <pc:docMk/>
            <pc:sldMk cId="2751522297" sldId="351"/>
            <ac:picMk id="9" creationId="{7DDDDC08-9694-4BBD-9903-05FBA4B0B7F3}"/>
          </ac:picMkLst>
        </pc:picChg>
      </pc:sldChg>
      <pc:sldChg chg="add">
        <pc:chgData name="William Grey" userId="37b73424-c081-4fc2-b1af-363f4f3fd4f3" providerId="ADAL" clId="{4935DB3C-B332-4B36-A314-092DDCC577FA}" dt="2022-04-13T07:48:34.433" v="2560"/>
        <pc:sldMkLst>
          <pc:docMk/>
          <pc:sldMk cId="954435321" sldId="352"/>
        </pc:sldMkLst>
      </pc:sldChg>
      <pc:sldChg chg="addSp delSp modSp add del mod delAnim">
        <pc:chgData name="William Grey" userId="37b73424-c081-4fc2-b1af-363f4f3fd4f3" providerId="ADAL" clId="{4935DB3C-B332-4B36-A314-092DDCC577FA}" dt="2022-04-13T07:48:22.583" v="2559" actId="2696"/>
        <pc:sldMkLst>
          <pc:docMk/>
          <pc:sldMk cId="3152905720" sldId="352"/>
        </pc:sldMkLst>
        <pc:spChg chg="del">
          <ac:chgData name="William Grey" userId="37b73424-c081-4fc2-b1af-363f4f3fd4f3" providerId="ADAL" clId="{4935DB3C-B332-4B36-A314-092DDCC577FA}" dt="2022-04-13T07:45:48.031" v="2543" actId="478"/>
          <ac:spMkLst>
            <pc:docMk/>
            <pc:sldMk cId="3152905720" sldId="352"/>
            <ac:spMk id="3" creationId="{2694F990-ECB7-4D41-8AE8-72C1AB86310C}"/>
          </ac:spMkLst>
        </pc:spChg>
        <pc:spChg chg="mod">
          <ac:chgData name="William Grey" userId="37b73424-c081-4fc2-b1af-363f4f3fd4f3" providerId="ADAL" clId="{4935DB3C-B332-4B36-A314-092DDCC577FA}" dt="2022-04-13T07:46:35.550" v="2550" actId="14100"/>
          <ac:spMkLst>
            <pc:docMk/>
            <pc:sldMk cId="3152905720" sldId="352"/>
            <ac:spMk id="5" creationId="{B2478898-60B4-4FB5-8E7A-21C37EA77290}"/>
          </ac:spMkLst>
        </pc:spChg>
        <pc:spChg chg="add del mod">
          <ac:chgData name="William Grey" userId="37b73424-c081-4fc2-b1af-363f4f3fd4f3" providerId="ADAL" clId="{4935DB3C-B332-4B36-A314-092DDCC577FA}" dt="2022-04-13T07:45:52.667" v="2544" actId="478"/>
          <ac:spMkLst>
            <pc:docMk/>
            <pc:sldMk cId="3152905720" sldId="352"/>
            <ac:spMk id="12" creationId="{1C6FC6AA-8D51-430C-AB35-EDD85CF43EF0}"/>
          </ac:spMkLst>
        </pc:spChg>
        <pc:picChg chg="del">
          <ac:chgData name="William Grey" userId="37b73424-c081-4fc2-b1af-363f4f3fd4f3" providerId="ADAL" clId="{4935DB3C-B332-4B36-A314-092DDCC577FA}" dt="2022-04-13T07:45:31.056" v="2538" actId="478"/>
          <ac:picMkLst>
            <pc:docMk/>
            <pc:sldMk cId="3152905720" sldId="352"/>
            <ac:picMk id="4" creationId="{1B696704-2E41-4FE5-AC9E-A2A9D3BCB8AB}"/>
          </ac:picMkLst>
        </pc:picChg>
        <pc:picChg chg="add mod">
          <ac:chgData name="William Grey" userId="37b73424-c081-4fc2-b1af-363f4f3fd4f3" providerId="ADAL" clId="{4935DB3C-B332-4B36-A314-092DDCC577FA}" dt="2022-04-13T07:46:00.649" v="2546" actId="1076"/>
          <ac:picMkLst>
            <pc:docMk/>
            <pc:sldMk cId="3152905720" sldId="352"/>
            <ac:picMk id="8" creationId="{0D78D621-424C-4AE5-A949-847A72E96590}"/>
          </ac:picMkLst>
        </pc:picChg>
        <pc:picChg chg="add mod">
          <ac:chgData name="William Grey" userId="37b73424-c081-4fc2-b1af-363f4f3fd4f3" providerId="ADAL" clId="{4935DB3C-B332-4B36-A314-092DDCC577FA}" dt="2022-04-13T07:46:38.230" v="2551" actId="1076"/>
          <ac:picMkLst>
            <pc:docMk/>
            <pc:sldMk cId="3152905720" sldId="352"/>
            <ac:picMk id="10" creationId="{C343DD3D-ABB9-4AE8-B897-088BC3D3F97D}"/>
          </ac:picMkLst>
        </pc:picChg>
      </pc:sldChg>
      <pc:sldChg chg="addSp delSp modSp add del mod ord">
        <pc:chgData name="William Grey" userId="37b73424-c081-4fc2-b1af-363f4f3fd4f3" providerId="ADAL" clId="{4935DB3C-B332-4B36-A314-092DDCC577FA}" dt="2022-04-13T07:49:25.817" v="2567" actId="47"/>
        <pc:sldMkLst>
          <pc:docMk/>
          <pc:sldMk cId="1970539574" sldId="353"/>
        </pc:sldMkLst>
        <pc:graphicFrameChg chg="mod">
          <ac:chgData name="William Grey" userId="37b73424-c081-4fc2-b1af-363f4f3fd4f3" providerId="ADAL" clId="{4935DB3C-B332-4B36-A314-092DDCC577FA}" dt="2022-04-13T07:43:09.264" v="2523" actId="1076"/>
          <ac:graphicFrameMkLst>
            <pc:docMk/>
            <pc:sldMk cId="1970539574" sldId="353"/>
            <ac:graphicFrameMk id="7" creationId="{998D8509-BA58-4AA9-A40B-D0B8C86CAAC9}"/>
          </ac:graphicFrameMkLst>
        </pc:graphicFrameChg>
        <pc:picChg chg="add del mod">
          <ac:chgData name="William Grey" userId="37b73424-c081-4fc2-b1af-363f4f3fd4f3" providerId="ADAL" clId="{4935DB3C-B332-4B36-A314-092DDCC577FA}" dt="2022-04-13T07:43:11.588" v="2524" actId="21"/>
          <ac:picMkLst>
            <pc:docMk/>
            <pc:sldMk cId="1970539574" sldId="353"/>
            <ac:picMk id="8" creationId="{0C08EDAF-E445-4078-B535-66BFE7B372CF}"/>
          </ac:picMkLst>
        </pc:picChg>
      </pc:sldChg>
      <pc:sldChg chg="addSp delSp modSp add del mod delAnim">
        <pc:chgData name="William Grey" userId="37b73424-c081-4fc2-b1af-363f4f3fd4f3" providerId="ADAL" clId="{4935DB3C-B332-4B36-A314-092DDCC577FA}" dt="2022-04-13T07:48:22.583" v="2559" actId="2696"/>
        <pc:sldMkLst>
          <pc:docMk/>
          <pc:sldMk cId="3617150915" sldId="354"/>
        </pc:sldMkLst>
        <pc:spChg chg="mod">
          <ac:chgData name="William Grey" userId="37b73424-c081-4fc2-b1af-363f4f3fd4f3" providerId="ADAL" clId="{4935DB3C-B332-4B36-A314-092DDCC577FA}" dt="2022-04-13T07:47:23.800" v="2558" actId="1076"/>
          <ac:spMkLst>
            <pc:docMk/>
            <pc:sldMk cId="3617150915" sldId="354"/>
            <ac:spMk id="3" creationId="{2694F990-ECB7-4D41-8AE8-72C1AB86310C}"/>
          </ac:spMkLst>
        </pc:spChg>
        <pc:spChg chg="mod">
          <ac:chgData name="William Grey" userId="37b73424-c081-4fc2-b1af-363f4f3fd4f3" providerId="ADAL" clId="{4935DB3C-B332-4B36-A314-092DDCC577FA}" dt="2022-04-13T07:47:03.809" v="2553" actId="14100"/>
          <ac:spMkLst>
            <pc:docMk/>
            <pc:sldMk cId="3617150915" sldId="354"/>
            <ac:spMk id="5" creationId="{B2478898-60B4-4FB5-8E7A-21C37EA77290}"/>
          </ac:spMkLst>
        </pc:spChg>
        <pc:picChg chg="del">
          <ac:chgData name="William Grey" userId="37b73424-c081-4fc2-b1af-363f4f3fd4f3" providerId="ADAL" clId="{4935DB3C-B332-4B36-A314-092DDCC577FA}" dt="2022-04-13T07:47:06.328" v="2554" actId="478"/>
          <ac:picMkLst>
            <pc:docMk/>
            <pc:sldMk cId="3617150915" sldId="354"/>
            <ac:picMk id="4" creationId="{1B696704-2E41-4FE5-AC9E-A2A9D3BCB8AB}"/>
          </ac:picMkLst>
        </pc:picChg>
        <pc:picChg chg="add mod">
          <ac:chgData name="William Grey" userId="37b73424-c081-4fc2-b1af-363f4f3fd4f3" providerId="ADAL" clId="{4935DB3C-B332-4B36-A314-092DDCC577FA}" dt="2022-04-13T07:47:11" v="2555" actId="1076"/>
          <ac:picMkLst>
            <pc:docMk/>
            <pc:sldMk cId="3617150915" sldId="354"/>
            <ac:picMk id="8" creationId="{F22A048A-2016-465E-B264-826EF226CC23}"/>
          </ac:picMkLst>
        </pc:picChg>
      </pc:sldChg>
      <pc:sldChg chg="add ord">
        <pc:chgData name="William Grey" userId="37b73424-c081-4fc2-b1af-363f4f3fd4f3" providerId="ADAL" clId="{4935DB3C-B332-4B36-A314-092DDCC577FA}" dt="2022-04-13T07:49:04.231" v="2566"/>
        <pc:sldMkLst>
          <pc:docMk/>
          <pc:sldMk cId="4152478544" sldId="354"/>
        </pc:sldMkLst>
      </pc:sldChg>
      <pc:sldChg chg="addSp delSp modSp add mod ord">
        <pc:chgData name="William Grey" userId="37b73424-c081-4fc2-b1af-363f4f3fd4f3" providerId="ADAL" clId="{4935DB3C-B332-4B36-A314-092DDCC577FA}" dt="2022-04-13T07:42:45.221" v="2520"/>
        <pc:sldMkLst>
          <pc:docMk/>
          <pc:sldMk cId="574235064" sldId="355"/>
        </pc:sldMkLst>
        <pc:spChg chg="del">
          <ac:chgData name="William Grey" userId="37b73424-c081-4fc2-b1af-363f4f3fd4f3" providerId="ADAL" clId="{4935DB3C-B332-4B36-A314-092DDCC577FA}" dt="2022-04-13T07:41:59.591" v="2511" actId="478"/>
          <ac:spMkLst>
            <pc:docMk/>
            <pc:sldMk cId="574235064" sldId="355"/>
            <ac:spMk id="3" creationId="{2694F990-ECB7-4D41-8AE8-72C1AB86310C}"/>
          </ac:spMkLst>
        </pc:spChg>
        <pc:spChg chg="mod">
          <ac:chgData name="William Grey" userId="37b73424-c081-4fc2-b1af-363f4f3fd4f3" providerId="ADAL" clId="{4935DB3C-B332-4B36-A314-092DDCC577FA}" dt="2022-04-13T07:42:12.706" v="2515" actId="1076"/>
          <ac:spMkLst>
            <pc:docMk/>
            <pc:sldMk cId="574235064" sldId="355"/>
            <ac:spMk id="5" creationId="{B2478898-60B4-4FB5-8E7A-21C37EA77290}"/>
          </ac:spMkLst>
        </pc:spChg>
        <pc:spChg chg="add del mod">
          <ac:chgData name="William Grey" userId="37b73424-c081-4fc2-b1af-363f4f3fd4f3" providerId="ADAL" clId="{4935DB3C-B332-4B36-A314-092DDCC577FA}" dt="2022-04-13T07:42:04.626" v="2512" actId="478"/>
          <ac:spMkLst>
            <pc:docMk/>
            <pc:sldMk cId="574235064" sldId="355"/>
            <ac:spMk id="6" creationId="{90024F1F-734E-4D98-9520-89B78A352A93}"/>
          </ac:spMkLst>
        </pc:spChg>
        <pc:picChg chg="mod">
          <ac:chgData name="William Grey" userId="37b73424-c081-4fc2-b1af-363f4f3fd4f3" providerId="ADAL" clId="{4935DB3C-B332-4B36-A314-092DDCC577FA}" dt="2022-04-13T07:42:31.342" v="2518" actId="1076"/>
          <ac:picMkLst>
            <pc:docMk/>
            <pc:sldMk cId="574235064" sldId="355"/>
            <ac:picMk id="8" creationId="{35C51430-7163-49E5-A971-704E2E46CCAD}"/>
          </ac:picMkLst>
        </pc:picChg>
        <pc:picChg chg="mod">
          <ac:chgData name="William Grey" userId="37b73424-c081-4fc2-b1af-363f4f3fd4f3" providerId="ADAL" clId="{4935DB3C-B332-4B36-A314-092DDCC577FA}" dt="2022-04-13T07:42:19.293" v="2517" actId="1076"/>
          <ac:picMkLst>
            <pc:docMk/>
            <pc:sldMk cId="574235064" sldId="355"/>
            <ac:picMk id="10" creationId="{03748A38-D2FC-4446-B704-E75BD113C3DB}"/>
          </ac:picMkLst>
        </pc:picChg>
      </pc:sldChg>
      <pc:sldChg chg="modSp add mod">
        <pc:chgData name="William Grey" userId="37b73424-c081-4fc2-b1af-363f4f3fd4f3" providerId="ADAL" clId="{4935DB3C-B332-4B36-A314-092DDCC577FA}" dt="2022-04-13T08:13:49.820" v="3128" actId="20577"/>
        <pc:sldMkLst>
          <pc:docMk/>
          <pc:sldMk cId="7543501" sldId="356"/>
        </pc:sldMkLst>
        <pc:spChg chg="mod">
          <ac:chgData name="William Grey" userId="37b73424-c081-4fc2-b1af-363f4f3fd4f3" providerId="ADAL" clId="{4935DB3C-B332-4B36-A314-092DDCC577FA}" dt="2022-04-13T08:12:49.353" v="3124" actId="207"/>
          <ac:spMkLst>
            <pc:docMk/>
            <pc:sldMk cId="7543501" sldId="356"/>
            <ac:spMk id="8" creationId="{C1965391-0C20-4BF6-B1E9-E9B1328B30AD}"/>
          </ac:spMkLst>
        </pc:spChg>
        <pc:graphicFrameChg chg="modGraphic">
          <ac:chgData name="William Grey" userId="37b73424-c081-4fc2-b1af-363f4f3fd4f3" providerId="ADAL" clId="{4935DB3C-B332-4B36-A314-092DDCC577FA}" dt="2022-04-13T08:13:49.820" v="3128" actId="20577"/>
          <ac:graphicFrameMkLst>
            <pc:docMk/>
            <pc:sldMk cId="7543501" sldId="356"/>
            <ac:graphicFrameMk id="4" creationId="{CE5E9E77-FF99-49FD-91EC-126444912E9C}"/>
          </ac:graphicFrameMkLst>
        </pc:graphicFrameChg>
      </pc:sldChg>
      <pc:sldChg chg="modSp new del mod">
        <pc:chgData name="William Grey" userId="37b73424-c081-4fc2-b1af-363f4f3fd4f3" providerId="ADAL" clId="{4935DB3C-B332-4B36-A314-092DDCC577FA}" dt="2022-04-13T07:57:49.215" v="2610" actId="47"/>
        <pc:sldMkLst>
          <pc:docMk/>
          <pc:sldMk cId="2519444602" sldId="356"/>
        </pc:sldMkLst>
        <pc:spChg chg="mod">
          <ac:chgData name="William Grey" userId="37b73424-c081-4fc2-b1af-363f4f3fd4f3" providerId="ADAL" clId="{4935DB3C-B332-4B36-A314-092DDCC577FA}" dt="2022-04-13T07:57:16.682" v="2595" actId="20577"/>
          <ac:spMkLst>
            <pc:docMk/>
            <pc:sldMk cId="2519444602" sldId="356"/>
            <ac:spMk id="2" creationId="{2072C2CA-1166-4546-841F-9B80AC34A1E8}"/>
          </ac:spMkLst>
        </pc:spChg>
      </pc:sldChg>
      <pc:sldChg chg="modSp add del mod">
        <pc:chgData name="William Grey" userId="37b73424-c081-4fc2-b1af-363f4f3fd4f3" providerId="ADAL" clId="{4935DB3C-B332-4B36-A314-092DDCC577FA}" dt="2022-04-13T08:05:44.668" v="2881" actId="47"/>
        <pc:sldMkLst>
          <pc:docMk/>
          <pc:sldMk cId="3468080251" sldId="356"/>
        </pc:sldMkLst>
        <pc:graphicFrameChg chg="mod modGraphic">
          <ac:chgData name="William Grey" userId="37b73424-c081-4fc2-b1af-363f4f3fd4f3" providerId="ADAL" clId="{4935DB3C-B332-4B36-A314-092DDCC577FA}" dt="2022-04-13T07:59:44.371" v="2637" actId="1076"/>
          <ac:graphicFrameMkLst>
            <pc:docMk/>
            <pc:sldMk cId="3468080251" sldId="356"/>
            <ac:graphicFrameMk id="4" creationId="{CE5E9E77-FF99-49FD-91EC-126444912E9C}"/>
          </ac:graphicFrameMkLst>
        </pc:graphicFrameChg>
      </pc:sldChg>
      <pc:sldChg chg="add del">
        <pc:chgData name="William Grey" userId="37b73424-c081-4fc2-b1af-363f4f3fd4f3" providerId="ADAL" clId="{4935DB3C-B332-4B36-A314-092DDCC577FA}" dt="2022-04-13T08:06:39.683" v="2939" actId="47"/>
        <pc:sldMkLst>
          <pc:docMk/>
          <pc:sldMk cId="3319767800" sldId="3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C0E1A9-697F-4782-9B16-760053D04580}"/>
              </a:ext>
            </a:extLst>
          </p:cNvPr>
          <p:cNvSpPr/>
          <p:nvPr userDrawn="1"/>
        </p:nvSpPr>
        <p:spPr>
          <a:xfrm>
            <a:off x="-1" y="307976"/>
            <a:ext cx="10182225" cy="57149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38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933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92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672" y="71528"/>
            <a:ext cx="10515600" cy="6627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313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71B5E4-40D2-4804-9D37-D881D05E5EF4}"/>
              </a:ext>
            </a:extLst>
          </p:cNvPr>
          <p:cNvSpPr/>
          <p:nvPr userDrawn="1"/>
        </p:nvSpPr>
        <p:spPr>
          <a:xfrm>
            <a:off x="0" y="734309"/>
            <a:ext cx="10182225" cy="57149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2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80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Clickto</a:t>
            </a:r>
            <a:r>
              <a:rPr lang="en-US" dirty="0"/>
              <a:t>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63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62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616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121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808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25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1B51C-75D2-44AC-A204-88377C855671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0C5A07-ECA1-4401-BA23-B8332B2C7288}"/>
              </a:ext>
            </a:extLst>
          </p:cNvPr>
          <p:cNvSpPr/>
          <p:nvPr userDrawn="1"/>
        </p:nvSpPr>
        <p:spPr>
          <a:xfrm>
            <a:off x="0" y="6550024"/>
            <a:ext cx="12192000" cy="307977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A566E08-C08D-F989-24EC-1560DF106DEC}"/>
              </a:ext>
            </a:extLst>
          </p:cNvPr>
          <p:cNvSpPr txBox="1">
            <a:spLocks/>
          </p:cNvSpPr>
          <p:nvPr userDrawn="1"/>
        </p:nvSpPr>
        <p:spPr>
          <a:xfrm>
            <a:off x="3969982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E1D543-7AA5-D01A-871F-3B9C46C7E0D2}"/>
              </a:ext>
            </a:extLst>
          </p:cNvPr>
          <p:cNvSpPr txBox="1"/>
          <p:nvPr userDrawn="1"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40B3F6-BC83-0574-FA27-3866DA351FC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786" y="1561449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950807-E23E-66AA-4E74-2E370FBB23E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582" y="232481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1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par>
              <p:cTn id="2"/>
            </p:par>
            <p:par>
              <p:cTn id="3"/>
            </p:par>
            <p:par>
              <p:cTn id="4"/>
            </p:par>
            <p:par>
              <p:cTn id="5"/>
            </p:par>
            <p:par>
              <p:cTn id="6"/>
            </p:par>
            <p:par>
              <p:cTn id="7"/>
            </p:par>
            <p:par>
              <p:cTn id="8"/>
            </p:par>
            <p:par>
              <p:cTn id="9"/>
            </p:par>
            <p:par>
              <p:cTn id="10"/>
            </p:par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icrobit-accelerometer.p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BA017-3EFC-4DAD-AC4F-6DDCE9FD2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 pairs predict what the following code does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9D64C-DBAC-49B8-A3B0-C9AEE4F3B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BA4D4C-56AF-4616-94C8-BDE677EFB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651561"/>
              </p:ext>
            </p:extLst>
          </p:nvPr>
        </p:nvGraphicFramePr>
        <p:xfrm>
          <a:off x="236623" y="918376"/>
          <a:ext cx="7197851" cy="55778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05503">
                  <a:extLst>
                    <a:ext uri="{9D8B030D-6E8A-4147-A177-3AD203B41FA5}">
                      <a16:colId xmlns:a16="http://schemas.microsoft.com/office/drawing/2014/main" val="3540085117"/>
                    </a:ext>
                  </a:extLst>
                </a:gridCol>
                <a:gridCol w="6692348">
                  <a:extLst>
                    <a:ext uri="{9D8B030D-6E8A-4147-A177-3AD203B41FA5}">
                      <a16:colId xmlns:a16="http://schemas.microsoft.com/office/drawing/2014/main" val="3317809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1</a:t>
                      </a:r>
                    </a:p>
                    <a:p>
                      <a:r>
                        <a:rPr lang="en-GB" sz="1800" dirty="0"/>
                        <a:t>2</a:t>
                      </a:r>
                    </a:p>
                    <a:p>
                      <a:endParaRPr lang="en-GB" sz="1800" dirty="0"/>
                    </a:p>
                    <a:p>
                      <a:r>
                        <a:rPr lang="en-GB" sz="1800" dirty="0"/>
                        <a:t>3</a:t>
                      </a:r>
                    </a:p>
                    <a:p>
                      <a:r>
                        <a:rPr lang="en-GB" sz="1800" dirty="0"/>
                        <a:t>4</a:t>
                      </a:r>
                    </a:p>
                    <a:p>
                      <a:r>
                        <a:rPr lang="en-GB" sz="1800" dirty="0"/>
                        <a:t>5</a:t>
                      </a:r>
                    </a:p>
                    <a:p>
                      <a:r>
                        <a:rPr lang="en-GB" sz="1800" dirty="0"/>
                        <a:t>6</a:t>
                      </a:r>
                    </a:p>
                    <a:p>
                      <a:r>
                        <a:rPr lang="en-GB" sz="1800" dirty="0"/>
                        <a:t>7</a:t>
                      </a:r>
                    </a:p>
                    <a:p>
                      <a:r>
                        <a:rPr lang="en-GB" sz="1800" dirty="0"/>
                        <a:t>8</a:t>
                      </a:r>
                    </a:p>
                    <a:p>
                      <a:r>
                        <a:rPr lang="en-GB" sz="1800" dirty="0"/>
                        <a:t>9</a:t>
                      </a:r>
                    </a:p>
                    <a:p>
                      <a:r>
                        <a:rPr lang="en-GB" sz="1800" dirty="0"/>
                        <a:t>10</a:t>
                      </a:r>
                    </a:p>
                    <a:p>
                      <a:r>
                        <a:rPr lang="en-GB" sz="1800" dirty="0"/>
                        <a:t>11</a:t>
                      </a:r>
                    </a:p>
                    <a:p>
                      <a:r>
                        <a:rPr lang="en-GB" sz="1800" dirty="0"/>
                        <a:t>12</a:t>
                      </a:r>
                    </a:p>
                    <a:p>
                      <a:endParaRPr lang="en-GB" sz="1800" dirty="0"/>
                    </a:p>
                    <a:p>
                      <a:r>
                        <a:rPr lang="en-GB" sz="1800" dirty="0"/>
                        <a:t>13</a:t>
                      </a:r>
                    </a:p>
                    <a:p>
                      <a:r>
                        <a:rPr lang="en-GB" sz="1800" dirty="0"/>
                        <a:t>14</a:t>
                      </a:r>
                    </a:p>
                    <a:p>
                      <a:r>
                        <a:rPr lang="en-GB" sz="1800" dirty="0"/>
                        <a:t>15</a:t>
                      </a:r>
                    </a:p>
                    <a:p>
                      <a:r>
                        <a:rPr lang="en-GB" sz="1800" dirty="0"/>
                        <a:t>16</a:t>
                      </a:r>
                    </a:p>
                    <a:p>
                      <a:r>
                        <a:rPr lang="en-GB" sz="1800" dirty="0"/>
                        <a:t>17</a:t>
                      </a:r>
                    </a:p>
                    <a:p>
                      <a:r>
                        <a:rPr lang="en-GB" sz="18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microbit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*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random </a:t>
                      </a:r>
                    </a:p>
                    <a:p>
                      <a:pPr marL="0" indent="0">
                        <a:buNone/>
                      </a:pPr>
                      <a:endParaRPr lang="en-GB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answers=[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“Defo”,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“No way”,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“Certainly”,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“Affirmative”,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“Probably”,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“Maybe”,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“I wouldn’t count on it”,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“Its evens”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</a:p>
                    <a:p>
                      <a:pPr marL="0" indent="0">
                        <a:buNone/>
                      </a:pPr>
                      <a:endParaRPr lang="en-GB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while True: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display.show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(“8”)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if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accelerometer.was_gesture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('shake’):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display.clear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answer =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random.choice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(answers)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display.scroll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(answer)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68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678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2478898-60B4-4FB5-8E7A-21C37EA77290}"/>
              </a:ext>
            </a:extLst>
          </p:cNvPr>
          <p:cNvSpPr/>
          <p:nvPr/>
        </p:nvSpPr>
        <p:spPr>
          <a:xfrm>
            <a:off x="119269" y="5880129"/>
            <a:ext cx="7156174" cy="30029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FFCF5-4B3D-4293-93AF-87E7E749A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Investigate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4F990-ECB7-4D41-8AE8-72C1AB863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6809" y="3189044"/>
            <a:ext cx="3101008" cy="1005489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400" dirty="0"/>
              <a:t>Randomly selects one of the answers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98D8509-BA58-4AA9-A40B-D0B8C86CAAC9}"/>
              </a:ext>
            </a:extLst>
          </p:cNvPr>
          <p:cNvGraphicFramePr>
            <a:graphicFrameLocks noGrp="1"/>
          </p:cNvGraphicFramePr>
          <p:nvPr/>
        </p:nvGraphicFramePr>
        <p:xfrm>
          <a:off x="365190" y="902869"/>
          <a:ext cx="6565698" cy="55778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61107">
                  <a:extLst>
                    <a:ext uri="{9D8B030D-6E8A-4147-A177-3AD203B41FA5}">
                      <a16:colId xmlns:a16="http://schemas.microsoft.com/office/drawing/2014/main" val="3540085117"/>
                    </a:ext>
                  </a:extLst>
                </a:gridCol>
                <a:gridCol w="6104591">
                  <a:extLst>
                    <a:ext uri="{9D8B030D-6E8A-4147-A177-3AD203B41FA5}">
                      <a16:colId xmlns:a16="http://schemas.microsoft.com/office/drawing/2014/main" val="3317809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1</a:t>
                      </a:r>
                    </a:p>
                    <a:p>
                      <a:r>
                        <a:rPr lang="en-GB" sz="1800" dirty="0"/>
                        <a:t>2</a:t>
                      </a:r>
                    </a:p>
                    <a:p>
                      <a:endParaRPr lang="en-GB" sz="1800" dirty="0"/>
                    </a:p>
                    <a:p>
                      <a:r>
                        <a:rPr lang="en-GB" sz="1800" dirty="0"/>
                        <a:t>3</a:t>
                      </a:r>
                    </a:p>
                    <a:p>
                      <a:r>
                        <a:rPr lang="en-GB" sz="1800" dirty="0"/>
                        <a:t>4</a:t>
                      </a:r>
                    </a:p>
                    <a:p>
                      <a:r>
                        <a:rPr lang="en-GB" sz="1800" dirty="0"/>
                        <a:t>5</a:t>
                      </a:r>
                    </a:p>
                    <a:p>
                      <a:r>
                        <a:rPr lang="en-GB" sz="1800" dirty="0"/>
                        <a:t>6</a:t>
                      </a:r>
                    </a:p>
                    <a:p>
                      <a:r>
                        <a:rPr lang="en-GB" sz="1800" dirty="0"/>
                        <a:t>7</a:t>
                      </a:r>
                    </a:p>
                    <a:p>
                      <a:r>
                        <a:rPr lang="en-GB" sz="1800" dirty="0"/>
                        <a:t>8</a:t>
                      </a:r>
                    </a:p>
                    <a:p>
                      <a:r>
                        <a:rPr lang="en-GB" sz="1800" dirty="0"/>
                        <a:t>9</a:t>
                      </a:r>
                    </a:p>
                    <a:p>
                      <a:r>
                        <a:rPr lang="en-GB" sz="1800" dirty="0"/>
                        <a:t>10</a:t>
                      </a:r>
                    </a:p>
                    <a:p>
                      <a:r>
                        <a:rPr lang="en-GB" sz="1800" dirty="0"/>
                        <a:t>11</a:t>
                      </a:r>
                    </a:p>
                    <a:p>
                      <a:r>
                        <a:rPr lang="en-GB" sz="1800" dirty="0"/>
                        <a:t>12</a:t>
                      </a:r>
                    </a:p>
                    <a:p>
                      <a:endParaRPr lang="en-GB" sz="1800" dirty="0"/>
                    </a:p>
                    <a:p>
                      <a:r>
                        <a:rPr lang="en-GB" sz="1800" dirty="0"/>
                        <a:t>13</a:t>
                      </a:r>
                    </a:p>
                    <a:p>
                      <a:r>
                        <a:rPr lang="en-GB" sz="1800" dirty="0"/>
                        <a:t>14</a:t>
                      </a:r>
                    </a:p>
                    <a:p>
                      <a:r>
                        <a:rPr lang="en-GB" sz="1800" dirty="0"/>
                        <a:t>15</a:t>
                      </a:r>
                    </a:p>
                    <a:p>
                      <a:r>
                        <a:rPr lang="en-GB" sz="1800" dirty="0"/>
                        <a:t>16</a:t>
                      </a:r>
                    </a:p>
                    <a:p>
                      <a:r>
                        <a:rPr lang="en-GB" sz="1800" dirty="0"/>
                        <a:t>17</a:t>
                      </a:r>
                    </a:p>
                    <a:p>
                      <a:r>
                        <a:rPr lang="en-GB" sz="18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microbit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*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random </a:t>
                      </a:r>
                    </a:p>
                    <a:p>
                      <a:pPr marL="0" indent="0">
                        <a:buNone/>
                      </a:pPr>
                      <a:endParaRPr lang="en-GB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answers=[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“Defo”,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“No way”,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“Certainly”,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“Affirmative”,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“Probably”,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“Maybe”,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“I wouldn’t count on it”,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“Its evens”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</a:p>
                    <a:p>
                      <a:pPr marL="0" indent="0">
                        <a:buNone/>
                      </a:pPr>
                      <a:endParaRPr lang="en-GB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while True: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display.show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(“8”)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if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accelerometer.was_gesture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('shake’):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display.clear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answer =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random.choice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(answers)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display.scroll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(answer)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681441"/>
                  </a:ext>
                </a:extLst>
              </a:tr>
            </a:tbl>
          </a:graphicData>
        </a:graphic>
      </p:graphicFrame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F22A048A-2016-465E-B264-826EF226C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728" y="1126491"/>
            <a:ext cx="1810003" cy="475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78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2478898-60B4-4FB5-8E7A-21C37EA77290}"/>
              </a:ext>
            </a:extLst>
          </p:cNvPr>
          <p:cNvSpPr/>
          <p:nvPr/>
        </p:nvSpPr>
        <p:spPr>
          <a:xfrm>
            <a:off x="119269" y="6180419"/>
            <a:ext cx="7288696" cy="30029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FFCF5-4B3D-4293-93AF-87E7E749A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Investigate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98D8509-BA58-4AA9-A40B-D0B8C86CAAC9}"/>
              </a:ext>
            </a:extLst>
          </p:cNvPr>
          <p:cNvGraphicFramePr>
            <a:graphicFrameLocks noGrp="1"/>
          </p:cNvGraphicFramePr>
          <p:nvPr/>
        </p:nvGraphicFramePr>
        <p:xfrm>
          <a:off x="365190" y="902869"/>
          <a:ext cx="6565698" cy="55778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61107">
                  <a:extLst>
                    <a:ext uri="{9D8B030D-6E8A-4147-A177-3AD203B41FA5}">
                      <a16:colId xmlns:a16="http://schemas.microsoft.com/office/drawing/2014/main" val="3540085117"/>
                    </a:ext>
                  </a:extLst>
                </a:gridCol>
                <a:gridCol w="6104591">
                  <a:extLst>
                    <a:ext uri="{9D8B030D-6E8A-4147-A177-3AD203B41FA5}">
                      <a16:colId xmlns:a16="http://schemas.microsoft.com/office/drawing/2014/main" val="3317809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1</a:t>
                      </a:r>
                    </a:p>
                    <a:p>
                      <a:r>
                        <a:rPr lang="en-GB" sz="1800" dirty="0"/>
                        <a:t>2</a:t>
                      </a:r>
                    </a:p>
                    <a:p>
                      <a:endParaRPr lang="en-GB" sz="1800" dirty="0"/>
                    </a:p>
                    <a:p>
                      <a:r>
                        <a:rPr lang="en-GB" sz="1800" dirty="0"/>
                        <a:t>3</a:t>
                      </a:r>
                    </a:p>
                    <a:p>
                      <a:r>
                        <a:rPr lang="en-GB" sz="1800" dirty="0"/>
                        <a:t>4</a:t>
                      </a:r>
                    </a:p>
                    <a:p>
                      <a:r>
                        <a:rPr lang="en-GB" sz="1800" dirty="0"/>
                        <a:t>5</a:t>
                      </a:r>
                    </a:p>
                    <a:p>
                      <a:r>
                        <a:rPr lang="en-GB" sz="1800" dirty="0"/>
                        <a:t>6</a:t>
                      </a:r>
                    </a:p>
                    <a:p>
                      <a:r>
                        <a:rPr lang="en-GB" sz="1800" dirty="0"/>
                        <a:t>7</a:t>
                      </a:r>
                    </a:p>
                    <a:p>
                      <a:r>
                        <a:rPr lang="en-GB" sz="1800" dirty="0"/>
                        <a:t>8</a:t>
                      </a:r>
                    </a:p>
                    <a:p>
                      <a:r>
                        <a:rPr lang="en-GB" sz="1800" dirty="0"/>
                        <a:t>9</a:t>
                      </a:r>
                    </a:p>
                    <a:p>
                      <a:r>
                        <a:rPr lang="en-GB" sz="1800" dirty="0"/>
                        <a:t>10</a:t>
                      </a:r>
                    </a:p>
                    <a:p>
                      <a:r>
                        <a:rPr lang="en-GB" sz="1800" dirty="0"/>
                        <a:t>11</a:t>
                      </a:r>
                    </a:p>
                    <a:p>
                      <a:r>
                        <a:rPr lang="en-GB" sz="1800" dirty="0"/>
                        <a:t>12</a:t>
                      </a:r>
                    </a:p>
                    <a:p>
                      <a:endParaRPr lang="en-GB" sz="1800" dirty="0"/>
                    </a:p>
                    <a:p>
                      <a:r>
                        <a:rPr lang="en-GB" sz="1800" dirty="0"/>
                        <a:t>13</a:t>
                      </a:r>
                    </a:p>
                    <a:p>
                      <a:r>
                        <a:rPr lang="en-GB" sz="1800" dirty="0"/>
                        <a:t>14</a:t>
                      </a:r>
                    </a:p>
                    <a:p>
                      <a:r>
                        <a:rPr lang="en-GB" sz="1800" dirty="0"/>
                        <a:t>15</a:t>
                      </a:r>
                    </a:p>
                    <a:p>
                      <a:r>
                        <a:rPr lang="en-GB" sz="1800" dirty="0"/>
                        <a:t>16</a:t>
                      </a:r>
                    </a:p>
                    <a:p>
                      <a:r>
                        <a:rPr lang="en-GB" sz="1800" dirty="0"/>
                        <a:t>17</a:t>
                      </a:r>
                    </a:p>
                    <a:p>
                      <a:r>
                        <a:rPr lang="en-GB" sz="18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microbit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*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random </a:t>
                      </a:r>
                    </a:p>
                    <a:p>
                      <a:pPr marL="0" indent="0">
                        <a:buNone/>
                      </a:pPr>
                      <a:endParaRPr lang="en-GB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answers=[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“Defo”,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“No way”,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“Certainly”,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“Affirmative”,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“Probably”,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“Maybe”,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“I wouldn’t count on it”,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“Its evens”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</a:p>
                    <a:p>
                      <a:pPr marL="0" indent="0">
                        <a:buNone/>
                      </a:pPr>
                      <a:endParaRPr lang="en-GB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while True: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display.show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(“8”)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if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accelerometer.was_gesture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('shake’):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display.clear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answer =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random.choice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(answers)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display.scroll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(answer)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681441"/>
                  </a:ext>
                </a:extLst>
              </a:tr>
            </a:tbl>
          </a:graphicData>
        </a:graphic>
      </p:graphicFrame>
      <p:pic>
        <p:nvPicPr>
          <p:cNvPr id="4" name="Screen Recording 3">
            <a:hlinkClick r:id="" action="ppaction://media"/>
            <a:extLst>
              <a:ext uri="{FF2B5EF4-FFF2-40B4-BE49-F238E27FC236}">
                <a16:creationId xmlns:a16="http://schemas.microsoft.com/office/drawing/2014/main" id="{1B696704-2E41-4FE5-AC9E-A2A9D3BCB8A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749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54431" y="902869"/>
            <a:ext cx="2676939" cy="2202898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7DDDDC08-9694-4BBD-9903-05FBA4B0B7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86" y="1189899"/>
            <a:ext cx="1771897" cy="47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2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6638F-D75F-4051-9F21-283CE3B77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Input using </a:t>
            </a:r>
            <a:r>
              <a:rPr lang="en-GB" dirty="0" err="1"/>
              <a:t>Microbit</a:t>
            </a:r>
            <a:r>
              <a:rPr lang="en-GB" dirty="0"/>
              <a:t> Buttons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E5C1B6-822F-4497-8BDE-1D6165C6A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554" y="1622732"/>
            <a:ext cx="4385825" cy="36125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070C55-14A8-486A-95D0-C7266193CAE6}"/>
              </a:ext>
            </a:extLst>
          </p:cNvPr>
          <p:cNvSpPr txBox="1"/>
          <p:nvPr/>
        </p:nvSpPr>
        <p:spPr>
          <a:xfrm>
            <a:off x="7906655" y="3997474"/>
            <a:ext cx="218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Button B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DA5C456-EDA1-4A65-BE8F-C7373065DD88}"/>
              </a:ext>
            </a:extLst>
          </p:cNvPr>
          <p:cNvCxnSpPr>
            <a:cxnSpLocks/>
          </p:cNvCxnSpPr>
          <p:nvPr/>
        </p:nvCxnSpPr>
        <p:spPr>
          <a:xfrm flipH="1" flipV="1">
            <a:off x="6983896" y="3448014"/>
            <a:ext cx="808382" cy="84184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9F945C-DEA5-49B5-BFC4-2BCE2CC2786D}"/>
              </a:ext>
            </a:extLst>
          </p:cNvPr>
          <p:cNvCxnSpPr>
            <a:cxnSpLocks/>
          </p:cNvCxnSpPr>
          <p:nvPr/>
        </p:nvCxnSpPr>
        <p:spPr>
          <a:xfrm flipV="1">
            <a:off x="2666278" y="3448013"/>
            <a:ext cx="898557" cy="72886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064E33D-CF3E-4493-BF80-713DC1F9BF1E}"/>
              </a:ext>
            </a:extLst>
          </p:cNvPr>
          <p:cNvSpPr txBox="1"/>
          <p:nvPr/>
        </p:nvSpPr>
        <p:spPr>
          <a:xfrm>
            <a:off x="931156" y="3787941"/>
            <a:ext cx="218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Button A</a:t>
            </a:r>
          </a:p>
        </p:txBody>
      </p:sp>
    </p:spTree>
    <p:extLst>
      <p:ext uri="{BB962C8B-B14F-4D97-AF65-F5344CB8AC3E}">
        <p14:creationId xmlns:p14="http://schemas.microsoft.com/office/powerpoint/2010/main" val="1737210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BA017-3EFC-4DAD-AC4F-6DDCE9FD2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Applying button input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E5E9E77-FF99-49FD-91EC-126444912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675322"/>
              </p:ext>
            </p:extLst>
          </p:nvPr>
        </p:nvGraphicFramePr>
        <p:xfrm>
          <a:off x="415236" y="1310640"/>
          <a:ext cx="8060024" cy="328865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86980">
                  <a:extLst>
                    <a:ext uri="{9D8B030D-6E8A-4147-A177-3AD203B41FA5}">
                      <a16:colId xmlns:a16="http://schemas.microsoft.com/office/drawing/2014/main" val="3540085117"/>
                    </a:ext>
                  </a:extLst>
                </a:gridCol>
                <a:gridCol w="7473044">
                  <a:extLst>
                    <a:ext uri="{9D8B030D-6E8A-4147-A177-3AD203B41FA5}">
                      <a16:colId xmlns:a16="http://schemas.microsoft.com/office/drawing/2014/main" val="3317809859"/>
                    </a:ext>
                  </a:extLst>
                </a:gridCol>
              </a:tblGrid>
              <a:tr h="3288656">
                <a:tc>
                  <a:txBody>
                    <a:bodyPr/>
                    <a:lstStyle/>
                    <a:p>
                      <a:r>
                        <a:rPr lang="en-GB" sz="1600" dirty="0"/>
                        <a:t>1</a:t>
                      </a:r>
                    </a:p>
                    <a:p>
                      <a:endParaRPr lang="en-GB" sz="1600" dirty="0"/>
                    </a:p>
                    <a:p>
                      <a:r>
                        <a:rPr lang="en-GB" sz="1600" dirty="0"/>
                        <a:t>2</a:t>
                      </a:r>
                    </a:p>
                    <a:p>
                      <a:r>
                        <a:rPr lang="en-GB" sz="1600" dirty="0"/>
                        <a:t>3</a:t>
                      </a:r>
                    </a:p>
                    <a:p>
                      <a:r>
                        <a:rPr lang="en-GB" sz="1600" dirty="0"/>
                        <a:t>4</a:t>
                      </a:r>
                    </a:p>
                    <a:p>
                      <a:r>
                        <a:rPr lang="en-GB" sz="1600" dirty="0"/>
                        <a:t>5</a:t>
                      </a:r>
                    </a:p>
                    <a:p>
                      <a:r>
                        <a:rPr lang="en-GB" sz="1600" dirty="0"/>
                        <a:t>6</a:t>
                      </a:r>
                    </a:p>
                    <a:p>
                      <a:r>
                        <a:rPr lang="en-GB" sz="1600" dirty="0"/>
                        <a:t>7</a:t>
                      </a:r>
                    </a:p>
                    <a:p>
                      <a:r>
                        <a:rPr lang="en-GB" sz="1600" dirty="0"/>
                        <a:t>8</a:t>
                      </a:r>
                    </a:p>
                    <a:p>
                      <a:r>
                        <a:rPr lang="en-GB" sz="1600" dirty="0"/>
                        <a:t>9</a:t>
                      </a:r>
                    </a:p>
                    <a:p>
                      <a:r>
                        <a:rPr lang="en-GB" sz="1600" dirty="0"/>
                        <a:t>10</a:t>
                      </a:r>
                    </a:p>
                    <a:p>
                      <a:r>
                        <a:rPr lang="en-GB" sz="1600" dirty="0"/>
                        <a:t>11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en-GB" sz="16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microbit</a:t>
                      </a: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* </a:t>
                      </a:r>
                    </a:p>
                    <a:p>
                      <a:pPr marL="0" indent="0">
                        <a:buNone/>
                      </a:pPr>
                      <a:endParaRPr lang="en-GB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while True: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if </a:t>
                      </a:r>
                      <a:r>
                        <a:rPr lang="en-GB" sz="16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button_a.is_pressed</a:t>
                      </a: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and not </a:t>
                      </a:r>
                      <a:r>
                        <a:rPr lang="en-GB" sz="16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button_b.is_pressed</a:t>
                      </a: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():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16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display.show</a:t>
                      </a: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GB" sz="16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Image.tortoise</a:t>
                      </a: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pause(2000)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sz="16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elif</a:t>
                      </a: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not </a:t>
                      </a:r>
                      <a:r>
                        <a:rPr lang="en-GB" sz="16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button_a.is_pressed</a:t>
                      </a: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and </a:t>
                      </a:r>
                      <a:r>
                        <a:rPr lang="en-GB" sz="16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button_b.is_pressed</a:t>
                      </a: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():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16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display.show</a:t>
                      </a: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GB" sz="16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Image.duck</a:t>
                      </a: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pause(2000)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sz="16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elif</a:t>
                      </a: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sz="16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button_a.is_pressed</a:t>
                      </a: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and </a:t>
                      </a:r>
                      <a:r>
                        <a:rPr lang="en-GB" sz="16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button_b.is_pressed</a:t>
                      </a: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16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display.show</a:t>
                      </a: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GB" sz="16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Image.butterfly</a:t>
                      </a: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pause(2000)</a:t>
                      </a:r>
                    </a:p>
                    <a:p>
                      <a:pPr marL="0" indent="0">
                        <a:buNone/>
                      </a:pPr>
                      <a:endParaRPr lang="en-GB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6814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1965391-0C20-4BF6-B1E9-E9B1328B30AD}"/>
              </a:ext>
            </a:extLst>
          </p:cNvPr>
          <p:cNvSpPr txBox="1"/>
          <p:nvPr/>
        </p:nvSpPr>
        <p:spPr>
          <a:xfrm>
            <a:off x="8649845" y="963261"/>
            <a:ext cx="3577493" cy="4204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What happens when: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GB" dirty="0"/>
              <a:t>Only button A is pressed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endParaRPr lang="en-GB" dirty="0"/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GB" dirty="0"/>
              <a:t>Only </a:t>
            </a:r>
            <a:r>
              <a:rPr lang="en-GB" dirty="0" err="1"/>
              <a:t>Bbutton</a:t>
            </a:r>
            <a:r>
              <a:rPr lang="en-GB" dirty="0"/>
              <a:t> B is pressed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endParaRPr lang="en-GB" dirty="0"/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GB" dirty="0"/>
              <a:t>Buttons A and B are pressed together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endParaRPr lang="en-GB" dirty="0"/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GB" dirty="0"/>
              <a:t>Neither buttons are pressed</a:t>
            </a:r>
          </a:p>
        </p:txBody>
      </p:sp>
    </p:spTree>
    <p:extLst>
      <p:ext uri="{BB962C8B-B14F-4D97-AF65-F5344CB8AC3E}">
        <p14:creationId xmlns:p14="http://schemas.microsoft.com/office/powerpoint/2010/main" val="3909350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BA017-3EFC-4DAD-AC4F-6DDCE9FD2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Applying button input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E5E9E77-FF99-49FD-91EC-126444912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695432"/>
              </p:ext>
            </p:extLst>
          </p:nvPr>
        </p:nvGraphicFramePr>
        <p:xfrm>
          <a:off x="415236" y="1310640"/>
          <a:ext cx="8060024" cy="328865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86980">
                  <a:extLst>
                    <a:ext uri="{9D8B030D-6E8A-4147-A177-3AD203B41FA5}">
                      <a16:colId xmlns:a16="http://schemas.microsoft.com/office/drawing/2014/main" val="3540085117"/>
                    </a:ext>
                  </a:extLst>
                </a:gridCol>
                <a:gridCol w="7473044">
                  <a:extLst>
                    <a:ext uri="{9D8B030D-6E8A-4147-A177-3AD203B41FA5}">
                      <a16:colId xmlns:a16="http://schemas.microsoft.com/office/drawing/2014/main" val="3317809859"/>
                    </a:ext>
                  </a:extLst>
                </a:gridCol>
              </a:tblGrid>
              <a:tr h="3288656">
                <a:tc>
                  <a:txBody>
                    <a:bodyPr/>
                    <a:lstStyle/>
                    <a:p>
                      <a:r>
                        <a:rPr lang="en-GB" sz="1600" dirty="0"/>
                        <a:t>1</a:t>
                      </a:r>
                    </a:p>
                    <a:p>
                      <a:endParaRPr lang="en-GB" sz="1600" dirty="0"/>
                    </a:p>
                    <a:p>
                      <a:r>
                        <a:rPr lang="en-GB" sz="1600" dirty="0"/>
                        <a:t>2</a:t>
                      </a:r>
                    </a:p>
                    <a:p>
                      <a:r>
                        <a:rPr lang="en-GB" sz="1600" dirty="0"/>
                        <a:t>3</a:t>
                      </a:r>
                    </a:p>
                    <a:p>
                      <a:r>
                        <a:rPr lang="en-GB" sz="1600" dirty="0"/>
                        <a:t>4</a:t>
                      </a:r>
                    </a:p>
                    <a:p>
                      <a:r>
                        <a:rPr lang="en-GB" sz="1600" dirty="0"/>
                        <a:t>5</a:t>
                      </a:r>
                    </a:p>
                    <a:p>
                      <a:r>
                        <a:rPr lang="en-GB" sz="1600" dirty="0"/>
                        <a:t>6</a:t>
                      </a:r>
                    </a:p>
                    <a:p>
                      <a:r>
                        <a:rPr lang="en-GB" sz="1600" dirty="0"/>
                        <a:t>7</a:t>
                      </a:r>
                    </a:p>
                    <a:p>
                      <a:r>
                        <a:rPr lang="en-GB" sz="1600" dirty="0"/>
                        <a:t>8</a:t>
                      </a:r>
                    </a:p>
                    <a:p>
                      <a:r>
                        <a:rPr lang="en-GB" sz="1600" dirty="0"/>
                        <a:t>9</a:t>
                      </a:r>
                    </a:p>
                    <a:p>
                      <a:r>
                        <a:rPr lang="en-GB" sz="1600" dirty="0"/>
                        <a:t>10</a:t>
                      </a:r>
                    </a:p>
                    <a:p>
                      <a:r>
                        <a:rPr lang="en-GB" sz="1600" dirty="0"/>
                        <a:t>11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en-GB" sz="16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microbit</a:t>
                      </a: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* </a:t>
                      </a:r>
                    </a:p>
                    <a:p>
                      <a:pPr marL="0" indent="0">
                        <a:buNone/>
                      </a:pPr>
                      <a:endParaRPr lang="en-GB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while True: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if </a:t>
                      </a:r>
                      <a:r>
                        <a:rPr lang="en-GB" sz="1600" b="0" dirty="0" err="1">
                          <a:highlight>
                            <a:srgbClr val="C0C0C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button_a.is_pressed</a:t>
                      </a:r>
                      <a:r>
                        <a:rPr lang="en-GB" sz="1600" b="0" dirty="0">
                          <a:highlight>
                            <a:srgbClr val="C0C0C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and not </a:t>
                      </a:r>
                      <a:r>
                        <a:rPr lang="en-GB" sz="16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button_b.is_pressed</a:t>
                      </a: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():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16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display.show</a:t>
                      </a: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GB" sz="16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Image.tortoise</a:t>
                      </a: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pause(2000)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sz="16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elif</a:t>
                      </a: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not </a:t>
                      </a:r>
                      <a:r>
                        <a:rPr lang="en-GB" sz="16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button_a.is_pressed</a:t>
                      </a: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and </a:t>
                      </a:r>
                      <a:r>
                        <a:rPr lang="en-GB" sz="1600" b="0" dirty="0" err="1">
                          <a:highlight>
                            <a:srgbClr val="C0C0C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button_b.is_pressed</a:t>
                      </a:r>
                      <a:r>
                        <a:rPr lang="en-GB" sz="1600" b="0" dirty="0">
                          <a:highlight>
                            <a:srgbClr val="C0C0C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16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display.show</a:t>
                      </a: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GB" sz="16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Image.duck</a:t>
                      </a: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pause(2000)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sz="16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elif</a:t>
                      </a: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sz="1600" b="0" dirty="0" err="1">
                          <a:highlight>
                            <a:srgbClr val="C0C0C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button_a.is_pressed</a:t>
                      </a:r>
                      <a:r>
                        <a:rPr lang="en-GB" sz="1600" b="0" dirty="0">
                          <a:highlight>
                            <a:srgbClr val="C0C0C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and </a:t>
                      </a:r>
                      <a:r>
                        <a:rPr lang="en-GB" sz="1600" b="0" dirty="0" err="1">
                          <a:highlight>
                            <a:srgbClr val="C0C0C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button_b.is_pressed</a:t>
                      </a:r>
                      <a:r>
                        <a:rPr lang="en-GB" sz="1600" b="0" dirty="0">
                          <a:highlight>
                            <a:srgbClr val="C0C0C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16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display.show</a:t>
                      </a: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GB" sz="16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Image.butterfly</a:t>
                      </a: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pause(2000)</a:t>
                      </a:r>
                    </a:p>
                    <a:p>
                      <a:pPr marL="0" indent="0">
                        <a:buNone/>
                      </a:pPr>
                      <a:endParaRPr lang="en-GB" sz="16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6814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1965391-0C20-4BF6-B1E9-E9B1328B30AD}"/>
              </a:ext>
            </a:extLst>
          </p:cNvPr>
          <p:cNvSpPr txBox="1"/>
          <p:nvPr/>
        </p:nvSpPr>
        <p:spPr>
          <a:xfrm>
            <a:off x="8649845" y="963261"/>
            <a:ext cx="3577493" cy="4619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What happens when: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GB" dirty="0"/>
              <a:t>Only button A is pressed </a:t>
            </a:r>
            <a:r>
              <a:rPr lang="en-GB" dirty="0">
                <a:solidFill>
                  <a:srgbClr val="0049DA"/>
                </a:solidFill>
              </a:rPr>
              <a:t>Tortoise displayed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GB" dirty="0"/>
              <a:t>Only Button B is pressed       </a:t>
            </a:r>
            <a:r>
              <a:rPr lang="en-GB" dirty="0">
                <a:solidFill>
                  <a:srgbClr val="0049DA"/>
                </a:solidFill>
              </a:rPr>
              <a:t>Duck displayed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GB" dirty="0"/>
              <a:t>Button A and B are pressed together                            </a:t>
            </a:r>
            <a:r>
              <a:rPr lang="en-GB" dirty="0">
                <a:solidFill>
                  <a:srgbClr val="0049DA"/>
                </a:solidFill>
              </a:rPr>
              <a:t>Butterfly displayed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GB" dirty="0"/>
              <a:t>Neither buttons are pressed </a:t>
            </a:r>
            <a:r>
              <a:rPr lang="en-GB" dirty="0">
                <a:solidFill>
                  <a:srgbClr val="0049DA"/>
                </a:solidFill>
              </a:rPr>
              <a:t>Nothing displayed</a:t>
            </a:r>
          </a:p>
        </p:txBody>
      </p:sp>
    </p:spTree>
    <p:extLst>
      <p:ext uri="{BB962C8B-B14F-4D97-AF65-F5344CB8AC3E}">
        <p14:creationId xmlns:p14="http://schemas.microsoft.com/office/powerpoint/2010/main" val="7543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65204-C9C5-4AB7-B2E8-8205820B2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Make 1: Dice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A19A9-01D4-44E1-AB20-34520094F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418" y="772058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600" dirty="0">
                <a:cs typeface="Courier New" panose="02070309020205020404" pitchFamily="49" charset="0"/>
              </a:rPr>
              <a:t>Create a dice that randomly displays a value between 1 and 6 when a button is pressed or the </a:t>
            </a:r>
            <a:r>
              <a:rPr lang="en-GB" sz="2600" dirty="0" err="1">
                <a:cs typeface="Courier New" panose="02070309020205020404" pitchFamily="49" charset="0"/>
              </a:rPr>
              <a:t>Microbit</a:t>
            </a:r>
            <a:r>
              <a:rPr lang="en-GB" sz="2600" dirty="0">
                <a:cs typeface="Courier New" panose="02070309020205020404" pitchFamily="49" charset="0"/>
              </a:rPr>
              <a:t> is shaken</a:t>
            </a:r>
          </a:p>
          <a:p>
            <a:pPr marL="0" indent="0">
              <a:lnSpc>
                <a:spcPct val="120000"/>
              </a:lnSpc>
              <a:buNone/>
            </a:pPr>
            <a:endParaRPr lang="en-GB" sz="2600" dirty="0"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600" dirty="0"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600" dirty="0"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600" dirty="0"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2600" dirty="0">
                <a:cs typeface="Courier New" panose="02070309020205020404" pitchFamily="49" charset="0"/>
              </a:rPr>
              <a:t>Extension: Create a graphical dice with dots using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A06C95-1BC9-4AB9-9F11-90A49620CB23}"/>
              </a:ext>
            </a:extLst>
          </p:cNvPr>
          <p:cNvSpPr/>
          <p:nvPr/>
        </p:nvSpPr>
        <p:spPr>
          <a:xfrm>
            <a:off x="768915" y="1799762"/>
            <a:ext cx="6096000" cy="230832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microbit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import * 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import random 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while True: 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accelerometer.was_gesture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('shake’):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display.clear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display.show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random.randint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(1, 6))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pause(2000)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C241C-4587-4613-BF8D-F30A83F01DBE}"/>
              </a:ext>
            </a:extLst>
          </p:cNvPr>
          <p:cNvSpPr txBox="1"/>
          <p:nvPr/>
        </p:nvSpPr>
        <p:spPr>
          <a:xfrm>
            <a:off x="808672" y="4760813"/>
            <a:ext cx="4547919" cy="174047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display.show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(Image(‘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0000:’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‘00000:’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‘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00900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:’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‘00000:’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‘00009'))</a:t>
            </a:r>
          </a:p>
        </p:txBody>
      </p:sp>
    </p:spTree>
    <p:extLst>
      <p:ext uri="{BB962C8B-B14F-4D97-AF65-F5344CB8AC3E}">
        <p14:creationId xmlns:p14="http://schemas.microsoft.com/office/powerpoint/2010/main" val="332943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06DF7-D06E-4614-A19D-DD660DD94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Make 2: A step counter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89238-5F8C-44DD-91EF-036CBA891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60" y="1253331"/>
            <a:ext cx="4379845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/>
              <a:t>Create a step counter with the following features: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dirty="0"/>
              <a:t>press </a:t>
            </a:r>
            <a:r>
              <a:rPr lang="en-GB" dirty="0" err="1"/>
              <a:t>button_a</a:t>
            </a:r>
            <a:r>
              <a:rPr lang="en-GB" dirty="0"/>
              <a:t> to display the number of steps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dirty="0"/>
              <a:t>press </a:t>
            </a:r>
            <a:r>
              <a:rPr lang="en-GB" dirty="0" err="1"/>
              <a:t>button_b</a:t>
            </a:r>
            <a:r>
              <a:rPr lang="en-GB" dirty="0"/>
              <a:t> to reset the number of steps to zero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dirty="0"/>
              <a:t>Shake will cause the number to steps to increase by 1.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68FAD5-C7ED-4865-8E10-0823934CECF4}"/>
              </a:ext>
            </a:extLst>
          </p:cNvPr>
          <p:cNvSpPr txBox="1"/>
          <p:nvPr/>
        </p:nvSpPr>
        <p:spPr>
          <a:xfrm>
            <a:off x="5413166" y="1305341"/>
            <a:ext cx="6102626" cy="424731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microbit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import *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import random 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def run():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steps=0 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while True: 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if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accelerometer.was_gesture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('shake’):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steps=steps+1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if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button_b.is_pressed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steps=0 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if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button_a.is_pressed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display.scroll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(steps)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run()</a:t>
            </a:r>
          </a:p>
        </p:txBody>
      </p:sp>
    </p:spTree>
    <p:extLst>
      <p:ext uri="{BB962C8B-B14F-4D97-AF65-F5344CB8AC3E}">
        <p14:creationId xmlns:p14="http://schemas.microsoft.com/office/powerpoint/2010/main" val="231450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D1971-6092-4C39-B6F2-EAB1C22C17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Input using the </a:t>
            </a:r>
            <a:r>
              <a:rPr lang="en-GB" dirty="0" err="1"/>
              <a:t>Microbit</a:t>
            </a:r>
            <a:r>
              <a:rPr lang="en-GB" dirty="0"/>
              <a:t> buttons and the accelerometer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6D34DE-F40A-4BFC-8233-CDD6403624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4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681C3-E6BF-4AB7-8B06-65FE384EB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44198-D763-4D25-8C49-C850C7039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Use the buttons for input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Use the accelerometer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Apply the random function</a:t>
            </a:r>
          </a:p>
        </p:txBody>
      </p:sp>
    </p:spTree>
    <p:extLst>
      <p:ext uri="{BB962C8B-B14F-4D97-AF65-F5344CB8AC3E}">
        <p14:creationId xmlns:p14="http://schemas.microsoft.com/office/powerpoint/2010/main" val="887528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BA017-3EFC-4DAD-AC4F-6DDCE9FD2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Run: Does the code do what you expected it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9D64C-DBAC-49B8-A3B0-C9AEE4F3B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6020" y="1470998"/>
            <a:ext cx="4329961" cy="134894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Download the code from: </a:t>
            </a:r>
            <a:r>
              <a:rPr lang="en-GB" dirty="0">
                <a:hlinkClick r:id="rId2"/>
              </a:rPr>
              <a:t>microbit-accelerometer.py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83A97BE-7B91-4D44-B505-144671437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658836"/>
              </p:ext>
            </p:extLst>
          </p:nvPr>
        </p:nvGraphicFramePr>
        <p:xfrm>
          <a:off x="365189" y="902869"/>
          <a:ext cx="7197851" cy="55778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05503">
                  <a:extLst>
                    <a:ext uri="{9D8B030D-6E8A-4147-A177-3AD203B41FA5}">
                      <a16:colId xmlns:a16="http://schemas.microsoft.com/office/drawing/2014/main" val="3540085117"/>
                    </a:ext>
                  </a:extLst>
                </a:gridCol>
                <a:gridCol w="6692348">
                  <a:extLst>
                    <a:ext uri="{9D8B030D-6E8A-4147-A177-3AD203B41FA5}">
                      <a16:colId xmlns:a16="http://schemas.microsoft.com/office/drawing/2014/main" val="3317809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1</a:t>
                      </a:r>
                    </a:p>
                    <a:p>
                      <a:r>
                        <a:rPr lang="en-GB" sz="1800" dirty="0"/>
                        <a:t>2</a:t>
                      </a:r>
                    </a:p>
                    <a:p>
                      <a:endParaRPr lang="en-GB" sz="1800" dirty="0"/>
                    </a:p>
                    <a:p>
                      <a:r>
                        <a:rPr lang="en-GB" sz="1800" dirty="0"/>
                        <a:t>3</a:t>
                      </a:r>
                    </a:p>
                    <a:p>
                      <a:r>
                        <a:rPr lang="en-GB" sz="1800" dirty="0"/>
                        <a:t>4</a:t>
                      </a:r>
                    </a:p>
                    <a:p>
                      <a:r>
                        <a:rPr lang="en-GB" sz="1800" dirty="0"/>
                        <a:t>5</a:t>
                      </a:r>
                    </a:p>
                    <a:p>
                      <a:r>
                        <a:rPr lang="en-GB" sz="1800" dirty="0"/>
                        <a:t>6</a:t>
                      </a:r>
                    </a:p>
                    <a:p>
                      <a:r>
                        <a:rPr lang="en-GB" sz="1800" dirty="0"/>
                        <a:t>7</a:t>
                      </a:r>
                    </a:p>
                    <a:p>
                      <a:r>
                        <a:rPr lang="en-GB" sz="1800" dirty="0"/>
                        <a:t>8</a:t>
                      </a:r>
                    </a:p>
                    <a:p>
                      <a:r>
                        <a:rPr lang="en-GB" sz="1800" dirty="0"/>
                        <a:t>9</a:t>
                      </a:r>
                    </a:p>
                    <a:p>
                      <a:r>
                        <a:rPr lang="en-GB" sz="1800" dirty="0"/>
                        <a:t>10</a:t>
                      </a:r>
                    </a:p>
                    <a:p>
                      <a:r>
                        <a:rPr lang="en-GB" sz="1800" dirty="0"/>
                        <a:t>11</a:t>
                      </a:r>
                    </a:p>
                    <a:p>
                      <a:r>
                        <a:rPr lang="en-GB" sz="1800" dirty="0"/>
                        <a:t>12</a:t>
                      </a:r>
                    </a:p>
                    <a:p>
                      <a:endParaRPr lang="en-GB" sz="1800" dirty="0"/>
                    </a:p>
                    <a:p>
                      <a:r>
                        <a:rPr lang="en-GB" sz="1800" dirty="0"/>
                        <a:t>13</a:t>
                      </a:r>
                    </a:p>
                    <a:p>
                      <a:r>
                        <a:rPr lang="en-GB" sz="1800" dirty="0"/>
                        <a:t>14</a:t>
                      </a:r>
                    </a:p>
                    <a:p>
                      <a:r>
                        <a:rPr lang="en-GB" sz="1800" dirty="0"/>
                        <a:t>15</a:t>
                      </a:r>
                    </a:p>
                    <a:p>
                      <a:r>
                        <a:rPr lang="en-GB" sz="1800" dirty="0"/>
                        <a:t>16</a:t>
                      </a:r>
                    </a:p>
                    <a:p>
                      <a:r>
                        <a:rPr lang="en-GB" sz="1800" dirty="0"/>
                        <a:t>17</a:t>
                      </a:r>
                    </a:p>
                    <a:p>
                      <a:r>
                        <a:rPr lang="en-GB" sz="18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microbit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*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random </a:t>
                      </a:r>
                    </a:p>
                    <a:p>
                      <a:pPr marL="0" indent="0">
                        <a:buNone/>
                      </a:pPr>
                      <a:endParaRPr lang="en-GB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answers=[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“Defo”,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“No way”,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“Certainly”,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“Affirmative”,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“Probably”,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“Maybe”,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“I wouldn’t count on it”,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“Its evens”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</a:p>
                    <a:p>
                      <a:pPr marL="0" indent="0">
                        <a:buNone/>
                      </a:pPr>
                      <a:endParaRPr lang="en-GB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while True: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display.show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(“8”)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if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accelerometer.was_gesture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('shake’):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display.clear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answer =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random.choice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(answers)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display.scroll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(answer)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68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880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FFCF5-4B3D-4293-93AF-87E7E749A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Investigate and Modify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4F990-ECB7-4D41-8AE8-72C1AB863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5373" y="1111014"/>
            <a:ext cx="4711437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457200" indent="-457200">
              <a:lnSpc>
                <a:spcPct val="110000"/>
              </a:lnSpc>
              <a:buFont typeface="+mj-lt"/>
              <a:buAutoNum type="arabicParenR"/>
            </a:pPr>
            <a:r>
              <a:rPr lang="en-GB" sz="2400" dirty="0"/>
              <a:t>What is the purpose of the list?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arenR"/>
            </a:pPr>
            <a:r>
              <a:rPr lang="en-GB" sz="2400" dirty="0"/>
              <a:t>Explain what the accelerometer is doing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arenR"/>
            </a:pPr>
            <a:r>
              <a:rPr lang="en-GB" sz="2400" dirty="0"/>
              <a:t>Explain what </a:t>
            </a:r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random.choice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dirty="0"/>
              <a:t>is doing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arenR"/>
            </a:pPr>
            <a:r>
              <a:rPr lang="en-GB" sz="2400" dirty="0"/>
              <a:t>What does </a:t>
            </a:r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display.clear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GB" sz="2400" dirty="0"/>
              <a:t>do?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arenR"/>
            </a:pPr>
            <a:r>
              <a:rPr lang="en-GB" sz="2400" dirty="0"/>
              <a:t>What does the 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while True: </a:t>
            </a:r>
            <a:r>
              <a:rPr lang="en-GB" sz="2400" dirty="0"/>
              <a:t>loop do?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arenR"/>
            </a:pPr>
            <a:r>
              <a:rPr lang="en-GB" sz="2400" dirty="0"/>
              <a:t>Overall what is the code doing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arenR"/>
            </a:pPr>
            <a:r>
              <a:rPr lang="en-GB" sz="2400" dirty="0"/>
              <a:t>Add additional answers to the list 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arenR"/>
            </a:pPr>
            <a:r>
              <a:rPr lang="en-GB" sz="2400" dirty="0"/>
              <a:t>Use a different gesture. Other gestures include: faceup, left, right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E59FC0F-57E8-4403-8A25-C4CC388D49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190408"/>
              </p:ext>
            </p:extLst>
          </p:nvPr>
        </p:nvGraphicFramePr>
        <p:xfrm>
          <a:off x="365190" y="902869"/>
          <a:ext cx="6565698" cy="55778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61107">
                  <a:extLst>
                    <a:ext uri="{9D8B030D-6E8A-4147-A177-3AD203B41FA5}">
                      <a16:colId xmlns:a16="http://schemas.microsoft.com/office/drawing/2014/main" val="3540085117"/>
                    </a:ext>
                  </a:extLst>
                </a:gridCol>
                <a:gridCol w="6104591">
                  <a:extLst>
                    <a:ext uri="{9D8B030D-6E8A-4147-A177-3AD203B41FA5}">
                      <a16:colId xmlns:a16="http://schemas.microsoft.com/office/drawing/2014/main" val="3317809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1</a:t>
                      </a:r>
                    </a:p>
                    <a:p>
                      <a:r>
                        <a:rPr lang="en-GB" sz="1800" dirty="0"/>
                        <a:t>2</a:t>
                      </a:r>
                    </a:p>
                    <a:p>
                      <a:endParaRPr lang="en-GB" sz="1800" dirty="0"/>
                    </a:p>
                    <a:p>
                      <a:r>
                        <a:rPr lang="en-GB" sz="1800" dirty="0"/>
                        <a:t>3</a:t>
                      </a:r>
                    </a:p>
                    <a:p>
                      <a:r>
                        <a:rPr lang="en-GB" sz="1800" dirty="0"/>
                        <a:t>4</a:t>
                      </a:r>
                    </a:p>
                    <a:p>
                      <a:r>
                        <a:rPr lang="en-GB" sz="1800" dirty="0"/>
                        <a:t>5</a:t>
                      </a:r>
                    </a:p>
                    <a:p>
                      <a:r>
                        <a:rPr lang="en-GB" sz="1800" dirty="0"/>
                        <a:t>6</a:t>
                      </a:r>
                    </a:p>
                    <a:p>
                      <a:r>
                        <a:rPr lang="en-GB" sz="1800" dirty="0"/>
                        <a:t>7</a:t>
                      </a:r>
                    </a:p>
                    <a:p>
                      <a:r>
                        <a:rPr lang="en-GB" sz="1800" dirty="0"/>
                        <a:t>8</a:t>
                      </a:r>
                    </a:p>
                    <a:p>
                      <a:r>
                        <a:rPr lang="en-GB" sz="1800" dirty="0"/>
                        <a:t>9</a:t>
                      </a:r>
                    </a:p>
                    <a:p>
                      <a:r>
                        <a:rPr lang="en-GB" sz="1800" dirty="0"/>
                        <a:t>10</a:t>
                      </a:r>
                    </a:p>
                    <a:p>
                      <a:r>
                        <a:rPr lang="en-GB" sz="1800" dirty="0"/>
                        <a:t>11</a:t>
                      </a:r>
                    </a:p>
                    <a:p>
                      <a:r>
                        <a:rPr lang="en-GB" sz="1800" dirty="0"/>
                        <a:t>12</a:t>
                      </a:r>
                    </a:p>
                    <a:p>
                      <a:endParaRPr lang="en-GB" sz="1800" dirty="0"/>
                    </a:p>
                    <a:p>
                      <a:r>
                        <a:rPr lang="en-GB" sz="1800" dirty="0"/>
                        <a:t>13</a:t>
                      </a:r>
                    </a:p>
                    <a:p>
                      <a:r>
                        <a:rPr lang="en-GB" sz="1800" dirty="0"/>
                        <a:t>14</a:t>
                      </a:r>
                    </a:p>
                    <a:p>
                      <a:r>
                        <a:rPr lang="en-GB" sz="1800" dirty="0"/>
                        <a:t>15</a:t>
                      </a:r>
                    </a:p>
                    <a:p>
                      <a:r>
                        <a:rPr lang="en-GB" sz="1800" dirty="0"/>
                        <a:t>16</a:t>
                      </a:r>
                    </a:p>
                    <a:p>
                      <a:r>
                        <a:rPr lang="en-GB" sz="1800" dirty="0"/>
                        <a:t>17</a:t>
                      </a:r>
                    </a:p>
                    <a:p>
                      <a:r>
                        <a:rPr lang="en-GB" sz="18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microbit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*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random </a:t>
                      </a:r>
                    </a:p>
                    <a:p>
                      <a:pPr marL="0" indent="0">
                        <a:buNone/>
                      </a:pPr>
                      <a:endParaRPr lang="en-GB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answers=[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“Defo”,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“No way”,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“Certainly”,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“Affirmative”,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“Probably”,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“Maybe”,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“I wouldn’t count on it”,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“Its evens”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</a:p>
                    <a:p>
                      <a:pPr marL="0" indent="0">
                        <a:buNone/>
                      </a:pPr>
                      <a:endParaRPr lang="en-GB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while True: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display.show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(“8”)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if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accelerometer.was_gesture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('shake’):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display.clear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answer =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random.choice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(answers)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display.scroll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(answer)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68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878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BA017-3EFC-4DAD-AC4F-6DDCE9FD2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Investigate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058270-33B0-4375-8252-17E223C4D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8427" y="1529444"/>
            <a:ext cx="5191539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600" dirty="0">
                <a:cs typeface="Courier New" panose="02070309020205020404" pitchFamily="49" charset="0"/>
              </a:rPr>
              <a:t>This is a Magic 8 ball, that you ask yes and no questions and it tells you your fortune.</a:t>
            </a:r>
          </a:p>
          <a:p>
            <a:pPr marL="0" indent="0">
              <a:lnSpc>
                <a:spcPct val="120000"/>
              </a:lnSpc>
              <a:buNone/>
            </a:pPr>
            <a:endParaRPr lang="en-GB" sz="2600" dirty="0">
              <a:cs typeface="Courier New" panose="02070309020205020404" pitchFamily="49" charset="0"/>
            </a:endParaRPr>
          </a:p>
          <a:p>
            <a:pPr marL="514350" indent="-514350">
              <a:lnSpc>
                <a:spcPct val="120000"/>
              </a:lnSpc>
              <a:buAutoNum type="arabicParenR"/>
            </a:pPr>
            <a:r>
              <a:rPr lang="en-GB" sz="2600" dirty="0">
                <a:cs typeface="Courier New" panose="02070309020205020404" pitchFamily="49" charset="0"/>
              </a:rPr>
              <a:t>Ask a yes/no question</a:t>
            </a:r>
          </a:p>
          <a:p>
            <a:pPr marL="514350" indent="-514350">
              <a:lnSpc>
                <a:spcPct val="120000"/>
              </a:lnSpc>
              <a:buAutoNum type="arabicParenR"/>
            </a:pPr>
            <a:r>
              <a:rPr lang="en-GB" sz="2600" dirty="0">
                <a:cs typeface="Courier New" panose="02070309020205020404" pitchFamily="49" charset="0"/>
              </a:rPr>
              <a:t>Shake the </a:t>
            </a:r>
            <a:r>
              <a:rPr lang="en-GB" sz="2600" dirty="0" err="1">
                <a:cs typeface="Courier New" panose="02070309020205020404" pitchFamily="49" charset="0"/>
              </a:rPr>
              <a:t>microbit</a:t>
            </a:r>
            <a:endParaRPr lang="en-GB" sz="2600" dirty="0">
              <a:cs typeface="Courier New" panose="02070309020205020404" pitchFamily="49" charset="0"/>
            </a:endParaRPr>
          </a:p>
          <a:p>
            <a:pPr marL="514350" indent="-514350">
              <a:lnSpc>
                <a:spcPct val="120000"/>
              </a:lnSpc>
              <a:buAutoNum type="arabicParenR"/>
            </a:pPr>
            <a:r>
              <a:rPr lang="en-GB" sz="2600" dirty="0" err="1">
                <a:cs typeface="Courier New" panose="02070309020205020404" pitchFamily="49" charset="0"/>
              </a:rPr>
              <a:t>Microbit</a:t>
            </a:r>
            <a:r>
              <a:rPr lang="en-GB" sz="2600" dirty="0">
                <a:cs typeface="Courier New" panose="02070309020205020404" pitchFamily="49" charset="0"/>
              </a:rPr>
              <a:t> randomly selects answer from a list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CD5DFC9-0AFE-4FB3-8E1D-5B95D60C3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84054"/>
              </p:ext>
            </p:extLst>
          </p:nvPr>
        </p:nvGraphicFramePr>
        <p:xfrm>
          <a:off x="365190" y="902869"/>
          <a:ext cx="5995853" cy="55778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21087">
                  <a:extLst>
                    <a:ext uri="{9D8B030D-6E8A-4147-A177-3AD203B41FA5}">
                      <a16:colId xmlns:a16="http://schemas.microsoft.com/office/drawing/2014/main" val="3540085117"/>
                    </a:ext>
                  </a:extLst>
                </a:gridCol>
                <a:gridCol w="5574766">
                  <a:extLst>
                    <a:ext uri="{9D8B030D-6E8A-4147-A177-3AD203B41FA5}">
                      <a16:colId xmlns:a16="http://schemas.microsoft.com/office/drawing/2014/main" val="3317809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1</a:t>
                      </a:r>
                    </a:p>
                    <a:p>
                      <a:r>
                        <a:rPr lang="en-GB" sz="1800" dirty="0"/>
                        <a:t>2</a:t>
                      </a:r>
                    </a:p>
                    <a:p>
                      <a:endParaRPr lang="en-GB" sz="1800" dirty="0"/>
                    </a:p>
                    <a:p>
                      <a:r>
                        <a:rPr lang="en-GB" sz="1800" dirty="0"/>
                        <a:t>3</a:t>
                      </a:r>
                    </a:p>
                    <a:p>
                      <a:r>
                        <a:rPr lang="en-GB" sz="1800" dirty="0"/>
                        <a:t>4</a:t>
                      </a:r>
                    </a:p>
                    <a:p>
                      <a:r>
                        <a:rPr lang="en-GB" sz="1800" dirty="0"/>
                        <a:t>5</a:t>
                      </a:r>
                    </a:p>
                    <a:p>
                      <a:r>
                        <a:rPr lang="en-GB" sz="1800" dirty="0"/>
                        <a:t>6</a:t>
                      </a:r>
                    </a:p>
                    <a:p>
                      <a:r>
                        <a:rPr lang="en-GB" sz="1800" dirty="0"/>
                        <a:t>7</a:t>
                      </a:r>
                    </a:p>
                    <a:p>
                      <a:r>
                        <a:rPr lang="en-GB" sz="1800" dirty="0"/>
                        <a:t>8</a:t>
                      </a:r>
                    </a:p>
                    <a:p>
                      <a:r>
                        <a:rPr lang="en-GB" sz="1800" dirty="0"/>
                        <a:t>9</a:t>
                      </a:r>
                    </a:p>
                    <a:p>
                      <a:r>
                        <a:rPr lang="en-GB" sz="1800" dirty="0"/>
                        <a:t>10</a:t>
                      </a:r>
                    </a:p>
                    <a:p>
                      <a:r>
                        <a:rPr lang="en-GB" sz="1800" dirty="0"/>
                        <a:t>11</a:t>
                      </a:r>
                    </a:p>
                    <a:p>
                      <a:r>
                        <a:rPr lang="en-GB" sz="1800" dirty="0"/>
                        <a:t>12</a:t>
                      </a:r>
                    </a:p>
                    <a:p>
                      <a:endParaRPr lang="en-GB" sz="1800" dirty="0"/>
                    </a:p>
                    <a:p>
                      <a:r>
                        <a:rPr lang="en-GB" sz="1800" dirty="0"/>
                        <a:t>13</a:t>
                      </a:r>
                    </a:p>
                    <a:p>
                      <a:r>
                        <a:rPr lang="en-GB" sz="1800" dirty="0"/>
                        <a:t>14</a:t>
                      </a:r>
                    </a:p>
                    <a:p>
                      <a:r>
                        <a:rPr lang="en-GB" sz="1800" dirty="0"/>
                        <a:t>15</a:t>
                      </a:r>
                    </a:p>
                    <a:p>
                      <a:r>
                        <a:rPr lang="en-GB" sz="1800" dirty="0"/>
                        <a:t>16</a:t>
                      </a:r>
                    </a:p>
                    <a:p>
                      <a:r>
                        <a:rPr lang="en-GB" sz="1800" dirty="0"/>
                        <a:t>17</a:t>
                      </a:r>
                    </a:p>
                    <a:p>
                      <a:r>
                        <a:rPr lang="en-GB" sz="18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microbit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*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random </a:t>
                      </a:r>
                    </a:p>
                    <a:p>
                      <a:pPr marL="0" indent="0">
                        <a:buNone/>
                      </a:pPr>
                      <a:endParaRPr lang="en-GB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answers=[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“Defo”,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“No way”,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“Certainly”,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“Affirmative”,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“Probably”,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“Maybe”,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“I wouldn’t count on it”,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“Its evens”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</a:p>
                    <a:p>
                      <a:pPr marL="0" indent="0">
                        <a:buNone/>
                      </a:pPr>
                      <a:endParaRPr lang="en-GB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while True: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display.show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(“8”)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if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accelerometer.was_gesture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('shake’):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display.clear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answer =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random.choice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(answers)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display.scroll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(answer)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68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95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2478898-60B4-4FB5-8E7A-21C37EA77290}"/>
              </a:ext>
            </a:extLst>
          </p:cNvPr>
          <p:cNvSpPr/>
          <p:nvPr/>
        </p:nvSpPr>
        <p:spPr>
          <a:xfrm>
            <a:off x="145776" y="5108641"/>
            <a:ext cx="7028787" cy="24523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FFCF5-4B3D-4293-93AF-87E7E749A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Investigate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B03DCB8-2736-40C3-A6EB-D2C6FBE5AE25}"/>
              </a:ext>
            </a:extLst>
          </p:cNvPr>
          <p:cNvGraphicFramePr>
            <a:graphicFrameLocks noGrp="1"/>
          </p:cNvGraphicFramePr>
          <p:nvPr/>
        </p:nvGraphicFramePr>
        <p:xfrm>
          <a:off x="365190" y="902869"/>
          <a:ext cx="6565698" cy="55778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61107">
                  <a:extLst>
                    <a:ext uri="{9D8B030D-6E8A-4147-A177-3AD203B41FA5}">
                      <a16:colId xmlns:a16="http://schemas.microsoft.com/office/drawing/2014/main" val="3540085117"/>
                    </a:ext>
                  </a:extLst>
                </a:gridCol>
                <a:gridCol w="6104591">
                  <a:extLst>
                    <a:ext uri="{9D8B030D-6E8A-4147-A177-3AD203B41FA5}">
                      <a16:colId xmlns:a16="http://schemas.microsoft.com/office/drawing/2014/main" val="3317809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1</a:t>
                      </a:r>
                    </a:p>
                    <a:p>
                      <a:r>
                        <a:rPr lang="en-GB" sz="1800" dirty="0"/>
                        <a:t>2</a:t>
                      </a:r>
                    </a:p>
                    <a:p>
                      <a:endParaRPr lang="en-GB" sz="1800" dirty="0"/>
                    </a:p>
                    <a:p>
                      <a:r>
                        <a:rPr lang="en-GB" sz="1800" dirty="0"/>
                        <a:t>3</a:t>
                      </a:r>
                    </a:p>
                    <a:p>
                      <a:r>
                        <a:rPr lang="en-GB" sz="1800" dirty="0"/>
                        <a:t>4</a:t>
                      </a:r>
                    </a:p>
                    <a:p>
                      <a:r>
                        <a:rPr lang="en-GB" sz="1800" dirty="0"/>
                        <a:t>5</a:t>
                      </a:r>
                    </a:p>
                    <a:p>
                      <a:r>
                        <a:rPr lang="en-GB" sz="1800" dirty="0"/>
                        <a:t>6</a:t>
                      </a:r>
                    </a:p>
                    <a:p>
                      <a:r>
                        <a:rPr lang="en-GB" sz="1800" dirty="0"/>
                        <a:t>7</a:t>
                      </a:r>
                    </a:p>
                    <a:p>
                      <a:r>
                        <a:rPr lang="en-GB" sz="1800" dirty="0"/>
                        <a:t>8</a:t>
                      </a:r>
                    </a:p>
                    <a:p>
                      <a:r>
                        <a:rPr lang="en-GB" sz="1800" dirty="0"/>
                        <a:t>9</a:t>
                      </a:r>
                    </a:p>
                    <a:p>
                      <a:r>
                        <a:rPr lang="en-GB" sz="1800" dirty="0"/>
                        <a:t>10</a:t>
                      </a:r>
                    </a:p>
                    <a:p>
                      <a:r>
                        <a:rPr lang="en-GB" sz="1800" dirty="0"/>
                        <a:t>11</a:t>
                      </a:r>
                    </a:p>
                    <a:p>
                      <a:r>
                        <a:rPr lang="en-GB" sz="1800" dirty="0"/>
                        <a:t>12</a:t>
                      </a:r>
                    </a:p>
                    <a:p>
                      <a:endParaRPr lang="en-GB" sz="1800" dirty="0"/>
                    </a:p>
                    <a:p>
                      <a:r>
                        <a:rPr lang="en-GB" sz="1800" dirty="0"/>
                        <a:t>13</a:t>
                      </a:r>
                    </a:p>
                    <a:p>
                      <a:r>
                        <a:rPr lang="en-GB" sz="1800" dirty="0"/>
                        <a:t>14</a:t>
                      </a:r>
                    </a:p>
                    <a:p>
                      <a:r>
                        <a:rPr lang="en-GB" sz="1800" dirty="0"/>
                        <a:t>15</a:t>
                      </a:r>
                    </a:p>
                    <a:p>
                      <a:r>
                        <a:rPr lang="en-GB" sz="1800" dirty="0"/>
                        <a:t>16</a:t>
                      </a:r>
                    </a:p>
                    <a:p>
                      <a:r>
                        <a:rPr lang="en-GB" sz="1800" dirty="0"/>
                        <a:t>17</a:t>
                      </a:r>
                    </a:p>
                    <a:p>
                      <a:r>
                        <a:rPr lang="en-GB" sz="18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microbit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*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random </a:t>
                      </a:r>
                    </a:p>
                    <a:p>
                      <a:pPr marL="0" indent="0">
                        <a:buNone/>
                      </a:pPr>
                      <a:endParaRPr lang="en-GB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answers=[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“Defo”,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“No way”,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“Certainly”,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“Affirmative”,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“Probably”,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“Maybe”,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“I wouldn’t count on it”,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“Its evens”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</a:p>
                    <a:p>
                      <a:pPr marL="0" indent="0">
                        <a:buNone/>
                      </a:pPr>
                      <a:endParaRPr lang="en-GB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while True: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display.show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(“8”)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if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accelerometer.was_gesture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('shake’):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display.clear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answer =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random.choice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(answers)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display.scroll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(answer)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68144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35C51430-7163-49E5-A971-704E2E46C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938" y="2207121"/>
            <a:ext cx="2997062" cy="2443758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03748A38-D2FC-4446-B704-E75BD113C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050" y="1295917"/>
            <a:ext cx="1971950" cy="47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35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2478898-60B4-4FB5-8E7A-21C37EA77290}"/>
              </a:ext>
            </a:extLst>
          </p:cNvPr>
          <p:cNvSpPr/>
          <p:nvPr/>
        </p:nvSpPr>
        <p:spPr>
          <a:xfrm>
            <a:off x="199233" y="5323396"/>
            <a:ext cx="7182227" cy="2822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FFCF5-4B3D-4293-93AF-87E7E749A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Investigate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4F990-ECB7-4D41-8AE8-72C1AB863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3723" y="2650350"/>
            <a:ext cx="2506244" cy="1798006"/>
          </a:xfrm>
          <a:solidFill>
            <a:srgbClr val="FFC000"/>
          </a:solidFill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400" dirty="0"/>
              <a:t>The accelerometer measures the motion of the </a:t>
            </a:r>
            <a:r>
              <a:rPr lang="en-GB" sz="2400" dirty="0" err="1"/>
              <a:t>Microbit</a:t>
            </a:r>
            <a:r>
              <a:rPr lang="en-GB" sz="2400" dirty="0"/>
              <a:t>.  When the </a:t>
            </a:r>
            <a:r>
              <a:rPr lang="en-GB" sz="2400" dirty="0" err="1"/>
              <a:t>Microbit</a:t>
            </a:r>
            <a:r>
              <a:rPr lang="en-GB" sz="2400" dirty="0"/>
              <a:t> is shaken the block of code in the if clause is executed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B03DCB8-2736-40C3-A6EB-D2C6FBE5A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070780"/>
              </p:ext>
            </p:extLst>
          </p:nvPr>
        </p:nvGraphicFramePr>
        <p:xfrm>
          <a:off x="365190" y="902869"/>
          <a:ext cx="6565698" cy="55778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61107">
                  <a:extLst>
                    <a:ext uri="{9D8B030D-6E8A-4147-A177-3AD203B41FA5}">
                      <a16:colId xmlns:a16="http://schemas.microsoft.com/office/drawing/2014/main" val="3540085117"/>
                    </a:ext>
                  </a:extLst>
                </a:gridCol>
                <a:gridCol w="6104591">
                  <a:extLst>
                    <a:ext uri="{9D8B030D-6E8A-4147-A177-3AD203B41FA5}">
                      <a16:colId xmlns:a16="http://schemas.microsoft.com/office/drawing/2014/main" val="3317809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1</a:t>
                      </a:r>
                    </a:p>
                    <a:p>
                      <a:r>
                        <a:rPr lang="en-GB" sz="1800" dirty="0"/>
                        <a:t>2</a:t>
                      </a:r>
                    </a:p>
                    <a:p>
                      <a:endParaRPr lang="en-GB" sz="1800" dirty="0"/>
                    </a:p>
                    <a:p>
                      <a:r>
                        <a:rPr lang="en-GB" sz="1800" dirty="0"/>
                        <a:t>3</a:t>
                      </a:r>
                    </a:p>
                    <a:p>
                      <a:r>
                        <a:rPr lang="en-GB" sz="1800" dirty="0"/>
                        <a:t>4</a:t>
                      </a:r>
                    </a:p>
                    <a:p>
                      <a:r>
                        <a:rPr lang="en-GB" sz="1800" dirty="0"/>
                        <a:t>5</a:t>
                      </a:r>
                    </a:p>
                    <a:p>
                      <a:r>
                        <a:rPr lang="en-GB" sz="1800" dirty="0"/>
                        <a:t>6</a:t>
                      </a:r>
                    </a:p>
                    <a:p>
                      <a:r>
                        <a:rPr lang="en-GB" sz="1800" dirty="0"/>
                        <a:t>7</a:t>
                      </a:r>
                    </a:p>
                    <a:p>
                      <a:r>
                        <a:rPr lang="en-GB" sz="1800" dirty="0"/>
                        <a:t>8</a:t>
                      </a:r>
                    </a:p>
                    <a:p>
                      <a:r>
                        <a:rPr lang="en-GB" sz="1800" dirty="0"/>
                        <a:t>9</a:t>
                      </a:r>
                    </a:p>
                    <a:p>
                      <a:r>
                        <a:rPr lang="en-GB" sz="1800" dirty="0"/>
                        <a:t>10</a:t>
                      </a:r>
                    </a:p>
                    <a:p>
                      <a:r>
                        <a:rPr lang="en-GB" sz="1800" dirty="0"/>
                        <a:t>11</a:t>
                      </a:r>
                    </a:p>
                    <a:p>
                      <a:r>
                        <a:rPr lang="en-GB" sz="1800" dirty="0"/>
                        <a:t>12</a:t>
                      </a:r>
                    </a:p>
                    <a:p>
                      <a:endParaRPr lang="en-GB" sz="1800" dirty="0"/>
                    </a:p>
                    <a:p>
                      <a:r>
                        <a:rPr lang="en-GB" sz="1800" dirty="0"/>
                        <a:t>13</a:t>
                      </a:r>
                    </a:p>
                    <a:p>
                      <a:r>
                        <a:rPr lang="en-GB" sz="1800" dirty="0"/>
                        <a:t>14</a:t>
                      </a:r>
                    </a:p>
                    <a:p>
                      <a:r>
                        <a:rPr lang="en-GB" sz="1800" dirty="0"/>
                        <a:t>15</a:t>
                      </a:r>
                    </a:p>
                    <a:p>
                      <a:r>
                        <a:rPr lang="en-GB" sz="1800" dirty="0"/>
                        <a:t>16</a:t>
                      </a:r>
                    </a:p>
                    <a:p>
                      <a:r>
                        <a:rPr lang="en-GB" sz="1800" dirty="0"/>
                        <a:t>17</a:t>
                      </a:r>
                    </a:p>
                    <a:p>
                      <a:r>
                        <a:rPr lang="en-GB" sz="18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microbit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*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random </a:t>
                      </a:r>
                    </a:p>
                    <a:p>
                      <a:pPr marL="0" indent="0">
                        <a:buNone/>
                      </a:pPr>
                      <a:endParaRPr lang="en-GB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answers=[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“Defo”,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“No way”,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“Certainly”,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“Affirmative”,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“Probably”,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“Maybe”,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“I wouldn’t count on it”,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“Its evens”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</a:p>
                    <a:p>
                      <a:pPr marL="0" indent="0">
                        <a:buNone/>
                      </a:pPr>
                      <a:endParaRPr lang="en-GB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while True: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display.show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(“8”)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if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accelerometer.was_gesture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('shake’):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display.clear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answer =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random.choice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(answers)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display.scroll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(answer)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681441"/>
                  </a:ext>
                </a:extLst>
              </a:tr>
            </a:tbl>
          </a:graphicData>
        </a:graphic>
      </p:graphicFrame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2673FFD0-348A-4755-9BEF-70D9F95A7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803" y="902869"/>
            <a:ext cx="1771897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6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2478898-60B4-4FB5-8E7A-21C37EA77290}"/>
              </a:ext>
            </a:extLst>
          </p:cNvPr>
          <p:cNvSpPr/>
          <p:nvPr/>
        </p:nvSpPr>
        <p:spPr>
          <a:xfrm>
            <a:off x="185530" y="5619991"/>
            <a:ext cx="6991402" cy="2242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FFCF5-4B3D-4293-93AF-87E7E749A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Investigate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98D8509-BA58-4AA9-A40B-D0B8C86CAAC9}"/>
              </a:ext>
            </a:extLst>
          </p:cNvPr>
          <p:cNvGraphicFramePr>
            <a:graphicFrameLocks noGrp="1"/>
          </p:cNvGraphicFramePr>
          <p:nvPr/>
        </p:nvGraphicFramePr>
        <p:xfrm>
          <a:off x="365190" y="902869"/>
          <a:ext cx="6565698" cy="55778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61107">
                  <a:extLst>
                    <a:ext uri="{9D8B030D-6E8A-4147-A177-3AD203B41FA5}">
                      <a16:colId xmlns:a16="http://schemas.microsoft.com/office/drawing/2014/main" val="3540085117"/>
                    </a:ext>
                  </a:extLst>
                </a:gridCol>
                <a:gridCol w="6104591">
                  <a:extLst>
                    <a:ext uri="{9D8B030D-6E8A-4147-A177-3AD203B41FA5}">
                      <a16:colId xmlns:a16="http://schemas.microsoft.com/office/drawing/2014/main" val="3317809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1</a:t>
                      </a:r>
                    </a:p>
                    <a:p>
                      <a:r>
                        <a:rPr lang="en-GB" sz="1800" dirty="0"/>
                        <a:t>2</a:t>
                      </a:r>
                    </a:p>
                    <a:p>
                      <a:endParaRPr lang="en-GB" sz="1800" dirty="0"/>
                    </a:p>
                    <a:p>
                      <a:r>
                        <a:rPr lang="en-GB" sz="1800" dirty="0"/>
                        <a:t>3</a:t>
                      </a:r>
                    </a:p>
                    <a:p>
                      <a:r>
                        <a:rPr lang="en-GB" sz="1800" dirty="0"/>
                        <a:t>4</a:t>
                      </a:r>
                    </a:p>
                    <a:p>
                      <a:r>
                        <a:rPr lang="en-GB" sz="1800" dirty="0"/>
                        <a:t>5</a:t>
                      </a:r>
                    </a:p>
                    <a:p>
                      <a:r>
                        <a:rPr lang="en-GB" sz="1800" dirty="0"/>
                        <a:t>6</a:t>
                      </a:r>
                    </a:p>
                    <a:p>
                      <a:r>
                        <a:rPr lang="en-GB" sz="1800" dirty="0"/>
                        <a:t>7</a:t>
                      </a:r>
                    </a:p>
                    <a:p>
                      <a:r>
                        <a:rPr lang="en-GB" sz="1800" dirty="0"/>
                        <a:t>8</a:t>
                      </a:r>
                    </a:p>
                    <a:p>
                      <a:r>
                        <a:rPr lang="en-GB" sz="1800" dirty="0"/>
                        <a:t>9</a:t>
                      </a:r>
                    </a:p>
                    <a:p>
                      <a:r>
                        <a:rPr lang="en-GB" sz="1800" dirty="0"/>
                        <a:t>10</a:t>
                      </a:r>
                    </a:p>
                    <a:p>
                      <a:r>
                        <a:rPr lang="en-GB" sz="1800" dirty="0"/>
                        <a:t>11</a:t>
                      </a:r>
                    </a:p>
                    <a:p>
                      <a:r>
                        <a:rPr lang="en-GB" sz="1800" dirty="0"/>
                        <a:t>12</a:t>
                      </a:r>
                    </a:p>
                    <a:p>
                      <a:endParaRPr lang="en-GB" sz="1800" dirty="0"/>
                    </a:p>
                    <a:p>
                      <a:r>
                        <a:rPr lang="en-GB" sz="1800" dirty="0"/>
                        <a:t>13</a:t>
                      </a:r>
                    </a:p>
                    <a:p>
                      <a:r>
                        <a:rPr lang="en-GB" sz="1800" dirty="0"/>
                        <a:t>14</a:t>
                      </a:r>
                    </a:p>
                    <a:p>
                      <a:r>
                        <a:rPr lang="en-GB" sz="1800" dirty="0"/>
                        <a:t>15</a:t>
                      </a:r>
                    </a:p>
                    <a:p>
                      <a:r>
                        <a:rPr lang="en-GB" sz="1800" dirty="0"/>
                        <a:t>16</a:t>
                      </a:r>
                    </a:p>
                    <a:p>
                      <a:r>
                        <a:rPr lang="en-GB" sz="1800" dirty="0"/>
                        <a:t>17</a:t>
                      </a:r>
                    </a:p>
                    <a:p>
                      <a:r>
                        <a:rPr lang="en-GB" sz="18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microbit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*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random </a:t>
                      </a:r>
                    </a:p>
                    <a:p>
                      <a:pPr marL="0" indent="0">
                        <a:buNone/>
                      </a:pPr>
                      <a:endParaRPr lang="en-GB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answers=[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“Defo”,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“No way”,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“Certainly”,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“Affirmative”,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“Probably”,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“Maybe”,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“I wouldn’t count on it”,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“Its evens”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</a:p>
                    <a:p>
                      <a:pPr marL="0" indent="0">
                        <a:buNone/>
                      </a:pPr>
                      <a:endParaRPr lang="en-GB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while True: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display.show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(“8”)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if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accelerometer.was_gesture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('shake’):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display.clear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answer =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random.choice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(answers)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display.scroll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(answer)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681441"/>
                  </a:ext>
                </a:extLst>
              </a:tr>
            </a:tbl>
          </a:graphicData>
        </a:graphic>
      </p:graphicFrame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0D78D621-424C-4AE5-A949-847A72E96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625" y="1191453"/>
            <a:ext cx="1752845" cy="47822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43DD3D-ABB9-4AE8-B897-088BC3D3F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932" y="1368324"/>
            <a:ext cx="2830649" cy="228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353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12298</TotalTime>
  <Words>1601</Words>
  <Application>Microsoft Office PowerPoint</Application>
  <PresentationFormat>Widescreen</PresentationFormat>
  <Paragraphs>502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gg sans</vt:lpstr>
      <vt:lpstr>Times New Roman</vt:lpstr>
      <vt:lpstr>Wingdings</vt:lpstr>
      <vt:lpstr>1_Office Theme</vt:lpstr>
      <vt:lpstr>In pairs predict what the following code does</vt:lpstr>
      <vt:lpstr>Input using the Microbit buttons and the accelerometer</vt:lpstr>
      <vt:lpstr>Learning objectives</vt:lpstr>
      <vt:lpstr>Run: Does the code do what you expected it to do</vt:lpstr>
      <vt:lpstr>Investigate and Modify</vt:lpstr>
      <vt:lpstr>Investigate</vt:lpstr>
      <vt:lpstr>Investigate</vt:lpstr>
      <vt:lpstr>Investigate</vt:lpstr>
      <vt:lpstr>Investigate</vt:lpstr>
      <vt:lpstr>Investigate</vt:lpstr>
      <vt:lpstr>Investigate</vt:lpstr>
      <vt:lpstr>Input using Microbit Buttons</vt:lpstr>
      <vt:lpstr>Applying button input</vt:lpstr>
      <vt:lpstr>Applying button input</vt:lpstr>
      <vt:lpstr>Make 1: Dice</vt:lpstr>
      <vt:lpstr>Make 2: A step counter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objective</dc:title>
  <dc:creator>Grey William</dc:creator>
  <cp:lastModifiedBy>Chezka Mae Madrona</cp:lastModifiedBy>
  <cp:revision>142</cp:revision>
  <cp:lastPrinted>2016-09-16T11:32:46Z</cp:lastPrinted>
  <dcterms:created xsi:type="dcterms:W3CDTF">2016-09-09T07:37:57Z</dcterms:created>
  <dcterms:modified xsi:type="dcterms:W3CDTF">2025-03-24T08:53:28Z</dcterms:modified>
</cp:coreProperties>
</file>