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9" r:id="rId2"/>
    <p:sldId id="340" r:id="rId3"/>
    <p:sldId id="341" r:id="rId4"/>
    <p:sldId id="346" r:id="rId5"/>
    <p:sldId id="34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03C717-8082-4957-A86C-8DD5E01252C5}" v="1" dt="2022-04-01T12:31:32.0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AB03C717-8082-4957-A86C-8DD5E01252C5}"/>
    <pc:docChg chg="addSld modSld">
      <pc:chgData name="William Grey" userId="37b73424-c081-4fc2-b1af-363f4f3fd4f3" providerId="ADAL" clId="{AB03C717-8082-4957-A86C-8DD5E01252C5}" dt="2022-04-01T12:31:32.009" v="0"/>
      <pc:docMkLst>
        <pc:docMk/>
      </pc:docMkLst>
      <pc:sldChg chg="add">
        <pc:chgData name="William Grey" userId="37b73424-c081-4fc2-b1af-363f4f3fd4f3" providerId="ADAL" clId="{AB03C717-8082-4957-A86C-8DD5E01252C5}" dt="2022-04-01T12:31:32.009" v="0"/>
        <pc:sldMkLst>
          <pc:docMk/>
          <pc:sldMk cId="3903505603" sldId="346"/>
        </pc:sldMkLst>
      </pc:sldChg>
      <pc:sldChg chg="add">
        <pc:chgData name="William Grey" userId="37b73424-c081-4fc2-b1af-363f4f3fd4f3" providerId="ADAL" clId="{AB03C717-8082-4957-A86C-8DD5E01252C5}" dt="2022-04-01T12:31:32.009" v="0"/>
        <pc:sldMkLst>
          <pc:docMk/>
          <pc:sldMk cId="3657637212" sldId="347"/>
        </pc:sldMkLst>
      </pc:sldChg>
    </pc:docChg>
  </pc:docChgLst>
  <pc:docChgLst>
    <pc:chgData name="William Grey" userId="37b73424-c081-4fc2-b1af-363f4f3fd4f3" providerId="ADAL" clId="{6EFA6E28-A29C-4374-953E-23394EC531FC}"/>
    <pc:docChg chg="delSld modSld">
      <pc:chgData name="William Grey" userId="37b73424-c081-4fc2-b1af-363f4f3fd4f3" providerId="ADAL" clId="{6EFA6E28-A29C-4374-953E-23394EC531FC}" dt="2022-04-01T12:13:30.604" v="45" actId="47"/>
      <pc:docMkLst>
        <pc:docMk/>
      </pc:docMkLst>
      <pc:sldChg chg="del">
        <pc:chgData name="William Grey" userId="37b73424-c081-4fc2-b1af-363f4f3fd4f3" providerId="ADAL" clId="{6EFA6E28-A29C-4374-953E-23394EC531FC}" dt="2022-04-01T12:11:24.140" v="3" actId="47"/>
        <pc:sldMkLst>
          <pc:docMk/>
          <pc:sldMk cId="1085956709" sldId="259"/>
        </pc:sldMkLst>
      </pc:sldChg>
      <pc:sldChg chg="del">
        <pc:chgData name="William Grey" userId="37b73424-c081-4fc2-b1af-363f4f3fd4f3" providerId="ADAL" clId="{6EFA6E28-A29C-4374-953E-23394EC531FC}" dt="2022-04-01T12:11:23.052" v="0" actId="47"/>
        <pc:sldMkLst>
          <pc:docMk/>
          <pc:sldMk cId="4216103552" sldId="289"/>
        </pc:sldMkLst>
      </pc:sldChg>
      <pc:sldChg chg="del">
        <pc:chgData name="William Grey" userId="37b73424-c081-4fc2-b1af-363f4f3fd4f3" providerId="ADAL" clId="{6EFA6E28-A29C-4374-953E-23394EC531FC}" dt="2022-04-01T12:11:23.794" v="2" actId="47"/>
        <pc:sldMkLst>
          <pc:docMk/>
          <pc:sldMk cId="2787487212" sldId="304"/>
        </pc:sldMkLst>
      </pc:sldChg>
      <pc:sldChg chg="del">
        <pc:chgData name="William Grey" userId="37b73424-c081-4fc2-b1af-363f4f3fd4f3" providerId="ADAL" clId="{6EFA6E28-A29C-4374-953E-23394EC531FC}" dt="2022-04-01T12:11:25.042" v="5" actId="47"/>
        <pc:sldMkLst>
          <pc:docMk/>
          <pc:sldMk cId="3804401454" sldId="330"/>
        </pc:sldMkLst>
      </pc:sldChg>
      <pc:sldChg chg="del">
        <pc:chgData name="William Grey" userId="37b73424-c081-4fc2-b1af-363f4f3fd4f3" providerId="ADAL" clId="{6EFA6E28-A29C-4374-953E-23394EC531FC}" dt="2022-04-01T12:11:24.499" v="4" actId="47"/>
        <pc:sldMkLst>
          <pc:docMk/>
          <pc:sldMk cId="3628308924" sldId="331"/>
        </pc:sldMkLst>
      </pc:sldChg>
      <pc:sldChg chg="del">
        <pc:chgData name="William Grey" userId="37b73424-c081-4fc2-b1af-363f4f3fd4f3" providerId="ADAL" clId="{6EFA6E28-A29C-4374-953E-23394EC531FC}" dt="2022-04-01T12:12:45.922" v="42" actId="47"/>
        <pc:sldMkLst>
          <pc:docMk/>
          <pc:sldMk cId="4268491323" sldId="332"/>
        </pc:sldMkLst>
      </pc:sldChg>
      <pc:sldChg chg="del">
        <pc:chgData name="William Grey" userId="37b73424-c081-4fc2-b1af-363f4f3fd4f3" providerId="ADAL" clId="{6EFA6E28-A29C-4374-953E-23394EC531FC}" dt="2022-04-01T12:11:25.544" v="6" actId="47"/>
        <pc:sldMkLst>
          <pc:docMk/>
          <pc:sldMk cId="2904817422" sldId="333"/>
        </pc:sldMkLst>
      </pc:sldChg>
      <pc:sldChg chg="del">
        <pc:chgData name="William Grey" userId="37b73424-c081-4fc2-b1af-363f4f3fd4f3" providerId="ADAL" clId="{6EFA6E28-A29C-4374-953E-23394EC531FC}" dt="2022-04-01T12:11:26.038" v="7" actId="47"/>
        <pc:sldMkLst>
          <pc:docMk/>
          <pc:sldMk cId="2078610757" sldId="334"/>
        </pc:sldMkLst>
      </pc:sldChg>
      <pc:sldChg chg="del">
        <pc:chgData name="William Grey" userId="37b73424-c081-4fc2-b1af-363f4f3fd4f3" providerId="ADAL" clId="{6EFA6E28-A29C-4374-953E-23394EC531FC}" dt="2022-04-01T12:11:23.438" v="1" actId="47"/>
        <pc:sldMkLst>
          <pc:docMk/>
          <pc:sldMk cId="2897654647" sldId="336"/>
        </pc:sldMkLst>
      </pc:sldChg>
      <pc:sldChg chg="modSp del mod">
        <pc:chgData name="William Grey" userId="37b73424-c081-4fc2-b1af-363f4f3fd4f3" providerId="ADAL" clId="{6EFA6E28-A29C-4374-953E-23394EC531FC}" dt="2022-04-01T12:12:42.106" v="40" actId="47"/>
        <pc:sldMkLst>
          <pc:docMk/>
          <pc:sldMk cId="195843539" sldId="337"/>
        </pc:sldMkLst>
        <pc:spChg chg="mod">
          <ac:chgData name="William Grey" userId="37b73424-c081-4fc2-b1af-363f4f3fd4f3" providerId="ADAL" clId="{6EFA6E28-A29C-4374-953E-23394EC531FC}" dt="2022-04-01T12:11:35.500" v="21" actId="20577"/>
          <ac:spMkLst>
            <pc:docMk/>
            <pc:sldMk cId="195843539" sldId="337"/>
            <ac:spMk id="2" creationId="{373DA1D3-9286-4E5A-86A1-EF5442E3660E}"/>
          </ac:spMkLst>
        </pc:spChg>
      </pc:sldChg>
      <pc:sldChg chg="modSp del mod">
        <pc:chgData name="William Grey" userId="37b73424-c081-4fc2-b1af-363f4f3fd4f3" providerId="ADAL" clId="{6EFA6E28-A29C-4374-953E-23394EC531FC}" dt="2022-04-01T12:12:42.836" v="41" actId="47"/>
        <pc:sldMkLst>
          <pc:docMk/>
          <pc:sldMk cId="3515597636" sldId="338"/>
        </pc:sldMkLst>
        <pc:spChg chg="mod">
          <ac:chgData name="William Grey" userId="37b73424-c081-4fc2-b1af-363f4f3fd4f3" providerId="ADAL" clId="{6EFA6E28-A29C-4374-953E-23394EC531FC}" dt="2022-04-01T12:11:46.103" v="39" actId="20577"/>
          <ac:spMkLst>
            <pc:docMk/>
            <pc:sldMk cId="3515597636" sldId="338"/>
            <ac:spMk id="2" creationId="{373DA1D3-9286-4E5A-86A1-EF5442E3660E}"/>
          </ac:spMkLst>
        </pc:spChg>
      </pc:sldChg>
      <pc:sldChg chg="del">
        <pc:chgData name="William Grey" userId="37b73424-c081-4fc2-b1af-363f4f3fd4f3" providerId="ADAL" clId="{6EFA6E28-A29C-4374-953E-23394EC531FC}" dt="2022-04-01T12:13:30.604" v="45" actId="47"/>
        <pc:sldMkLst>
          <pc:docMk/>
          <pc:sldMk cId="3214388002" sldId="342"/>
        </pc:sldMkLst>
      </pc:sldChg>
      <pc:sldChg chg="del">
        <pc:chgData name="William Grey" userId="37b73424-c081-4fc2-b1af-363f4f3fd4f3" providerId="ADAL" clId="{6EFA6E28-A29C-4374-953E-23394EC531FC}" dt="2022-04-01T12:13:30.118" v="44" actId="47"/>
        <pc:sldMkLst>
          <pc:docMk/>
          <pc:sldMk cId="4029746133" sldId="343"/>
        </pc:sldMkLst>
      </pc:sldChg>
      <pc:sldChg chg="del">
        <pc:chgData name="William Grey" userId="37b73424-c081-4fc2-b1af-363f4f3fd4f3" providerId="ADAL" clId="{6EFA6E28-A29C-4374-953E-23394EC531FC}" dt="2022-04-01T12:13:29.794" v="43" actId="47"/>
        <pc:sldMkLst>
          <pc:docMk/>
          <pc:sldMk cId="3350060741" sldId="34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Logo for Mango Learning with picture of mango">
            <a:extLst>
              <a:ext uri="{FF2B5EF4-FFF2-40B4-BE49-F238E27FC236}">
                <a16:creationId xmlns:a16="http://schemas.microsoft.com/office/drawing/2014/main" id="{63B928B6-3DF2-476E-85F1-8814FADB2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5517" y="23813"/>
            <a:ext cx="1480316" cy="62388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707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81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782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945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58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772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11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68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878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56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74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B8ABF4D-EFDC-17FC-DBD1-A71EFB1F4468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674FD7-4EC6-A519-AC28-ADA19854FB7A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E8E2688-C044-5C8F-5A84-54AEDF8F586F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A813565-65AD-F137-3793-E2C9F13EFE3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911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A1D3-9286-4E5A-86A1-EF5442E3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Question 1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1BF29A3D-22BC-49BB-A2A6-41446B4E4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794201"/>
              </p:ext>
            </p:extLst>
          </p:nvPr>
        </p:nvGraphicFramePr>
        <p:xfrm>
          <a:off x="893631" y="1618300"/>
          <a:ext cx="5172841" cy="30784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88328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4584513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b="0" dirty="0"/>
                        <a:t>1</a:t>
                      </a:r>
                    </a:p>
                    <a:p>
                      <a:endParaRPr lang="en-GB" sz="2800" b="0" dirty="0"/>
                    </a:p>
                    <a:p>
                      <a:r>
                        <a:rPr lang="en-GB" sz="2800" b="0" dirty="0"/>
                        <a:t>2</a:t>
                      </a:r>
                    </a:p>
                    <a:p>
                      <a:endParaRPr lang="en-GB" sz="2800" b="0" dirty="0"/>
                    </a:p>
                    <a:p>
                      <a:r>
                        <a:rPr lang="en-GB" sz="2800" b="0" dirty="0"/>
                        <a:t>3</a:t>
                      </a:r>
                    </a:p>
                    <a:p>
                      <a:r>
                        <a:rPr lang="en-GB" sz="2800" b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800" b="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x=10</a:t>
                      </a:r>
                      <a:endParaRPr lang="en-GB" sz="2800" b="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  <a:p>
                      <a:endParaRPr lang="en-GB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3A6D1DF-9479-4531-A135-1D6A633A866F}"/>
              </a:ext>
            </a:extLst>
          </p:cNvPr>
          <p:cNvSpPr txBox="1"/>
          <p:nvPr/>
        </p:nvSpPr>
        <p:spPr>
          <a:xfrm>
            <a:off x="6936826" y="1448977"/>
            <a:ext cx="48715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value is output on line 2?</a:t>
            </a:r>
          </a:p>
          <a:p>
            <a:r>
              <a:rPr lang="en-GB" sz="2400" dirty="0"/>
              <a:t>_________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 Is the variable global or local?</a:t>
            </a:r>
          </a:p>
          <a:p>
            <a:endParaRPr lang="en-GB" sz="2400" dirty="0"/>
          </a:p>
          <a:p>
            <a:r>
              <a:rPr lang="en-GB" sz="2400" dirty="0"/>
              <a:t>_________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8006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A1D3-9286-4E5A-86A1-EF5442E3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Question 2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1BF29A3D-22BC-49BB-A2A6-41446B4E4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969083"/>
              </p:ext>
            </p:extLst>
          </p:nvPr>
        </p:nvGraphicFramePr>
        <p:xfrm>
          <a:off x="893631" y="1618300"/>
          <a:ext cx="5172841" cy="3505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12490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4760351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x=11	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x=10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3A6D1DF-9479-4531-A135-1D6A633A866F}"/>
              </a:ext>
            </a:extLst>
          </p:cNvPr>
          <p:cNvSpPr txBox="1"/>
          <p:nvPr/>
        </p:nvSpPr>
        <p:spPr>
          <a:xfrm>
            <a:off x="6936826" y="1448977"/>
            <a:ext cx="487154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value is output on line 5?</a:t>
            </a:r>
          </a:p>
          <a:p>
            <a:endParaRPr lang="en-GB" sz="2400" dirty="0"/>
          </a:p>
          <a:p>
            <a:r>
              <a:rPr lang="en-GB" sz="2400" dirty="0"/>
              <a:t> _________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What lines are the local and global variables on?</a:t>
            </a:r>
          </a:p>
          <a:p>
            <a:endParaRPr lang="en-GB" sz="2400" dirty="0"/>
          </a:p>
          <a:p>
            <a:r>
              <a:rPr lang="en-GB" sz="2400" dirty="0"/>
              <a:t>Local variable:_________</a:t>
            </a:r>
          </a:p>
          <a:p>
            <a:endParaRPr lang="en-GB" sz="2400" dirty="0"/>
          </a:p>
          <a:p>
            <a:r>
              <a:rPr lang="en-GB" sz="2400" dirty="0"/>
              <a:t>Global variable: ________</a:t>
            </a:r>
          </a:p>
        </p:txBody>
      </p:sp>
    </p:spTree>
    <p:extLst>
      <p:ext uri="{BB962C8B-B14F-4D97-AF65-F5344CB8AC3E}">
        <p14:creationId xmlns:p14="http://schemas.microsoft.com/office/powerpoint/2010/main" val="2293868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A1D3-9286-4E5A-86A1-EF5442E3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Question 3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1BF29A3D-22BC-49BB-A2A6-41446B4E4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164508"/>
              </p:ext>
            </p:extLst>
          </p:nvPr>
        </p:nvGraphicFramePr>
        <p:xfrm>
          <a:off x="893631" y="1618300"/>
          <a:ext cx="5172841" cy="3505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12490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4760351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global x	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x=11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x=10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  <a:endParaRPr lang="en-GB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3A6D1DF-9479-4531-A135-1D6A633A866F}"/>
              </a:ext>
            </a:extLst>
          </p:cNvPr>
          <p:cNvSpPr txBox="1"/>
          <p:nvPr/>
        </p:nvSpPr>
        <p:spPr>
          <a:xfrm>
            <a:off x="6936826" y="1448977"/>
            <a:ext cx="487154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values are output?</a:t>
            </a:r>
          </a:p>
          <a:p>
            <a:endParaRPr lang="en-GB" sz="2400" dirty="0"/>
          </a:p>
          <a:p>
            <a:r>
              <a:rPr lang="en-GB" sz="2400" dirty="0"/>
              <a:t>_________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What lines are the global defined  on?</a:t>
            </a:r>
          </a:p>
          <a:p>
            <a:endParaRPr lang="en-GB" sz="2400" dirty="0"/>
          </a:p>
          <a:p>
            <a:r>
              <a:rPr lang="en-GB" sz="2400" dirty="0"/>
              <a:t>_________</a:t>
            </a:r>
          </a:p>
          <a:p>
            <a:endParaRPr lang="en-GB" sz="2400" dirty="0"/>
          </a:p>
          <a:p>
            <a:r>
              <a:rPr lang="en-GB" sz="2400" dirty="0"/>
              <a:t>_________</a:t>
            </a:r>
          </a:p>
        </p:txBody>
      </p:sp>
    </p:spTree>
    <p:extLst>
      <p:ext uri="{BB962C8B-B14F-4D97-AF65-F5344CB8AC3E}">
        <p14:creationId xmlns:p14="http://schemas.microsoft.com/office/powerpoint/2010/main" val="2404809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BBA28-CC0A-45E1-8498-CD5F7627E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Question 4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F385FA-BEDC-4214-84BF-41037239E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Make the following code more robust:</a:t>
            </a:r>
          </a:p>
        </p:txBody>
      </p:sp>
      <p:graphicFrame>
        <p:nvGraphicFramePr>
          <p:cNvPr id="6" name="Table 10">
            <a:extLst>
              <a:ext uri="{FF2B5EF4-FFF2-40B4-BE49-F238E27FC236}">
                <a16:creationId xmlns:a16="http://schemas.microsoft.com/office/drawing/2014/main" id="{0AEC9A10-CCEF-4A0C-B563-C381C8EADBE8}"/>
              </a:ext>
            </a:extLst>
          </p:cNvPr>
          <p:cNvGraphicFramePr>
            <a:graphicFrameLocks noGrp="1"/>
          </p:cNvGraphicFramePr>
          <p:nvPr/>
        </p:nvGraphicFramePr>
        <p:xfrm>
          <a:off x="808673" y="2506196"/>
          <a:ext cx="4041624" cy="30784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3536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3578088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double():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x=x*2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x=5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505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BBA28-CC0A-45E1-8498-CD5F7627E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Question 5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F385FA-BEDC-4214-84BF-41037239E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Make the following code more robust:</a:t>
            </a:r>
          </a:p>
        </p:txBody>
      </p:sp>
      <p:graphicFrame>
        <p:nvGraphicFramePr>
          <p:cNvPr id="6" name="Table 10">
            <a:extLst>
              <a:ext uri="{FF2B5EF4-FFF2-40B4-BE49-F238E27FC236}">
                <a16:creationId xmlns:a16="http://schemas.microsoft.com/office/drawing/2014/main" id="{0AEC9A10-CCEF-4A0C-B563-C381C8EADBE8}"/>
              </a:ext>
            </a:extLst>
          </p:cNvPr>
          <p:cNvGraphicFramePr>
            <a:graphicFrameLocks noGrp="1"/>
          </p:cNvGraphicFramePr>
          <p:nvPr/>
        </p:nvGraphicFramePr>
        <p:xfrm>
          <a:off x="808673" y="2506196"/>
          <a:ext cx="4041624" cy="3505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3536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3578088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add():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z=</a:t>
                      </a:r>
                      <a:r>
                        <a:rPr lang="en-GB" sz="2800" b="0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x+y</a:t>
                      </a: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x=5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y=4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print(z)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63721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</TotalTime>
  <Words>201</Words>
  <Application>Microsoft Office PowerPoint</Application>
  <PresentationFormat>Widescreen</PresentationFormat>
  <Paragraphs>102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gg sans</vt:lpstr>
      <vt:lpstr>Times New Roman</vt:lpstr>
      <vt:lpstr>1_Office Theme</vt:lpstr>
      <vt:lpstr>Question 1</vt:lpstr>
      <vt:lpstr>Question 2</vt:lpstr>
      <vt:lpstr>Question 3</vt:lpstr>
      <vt:lpstr>Question 4</vt:lpstr>
      <vt:lpstr>Question 5</vt:lpstr>
    </vt:vector>
  </TitlesOfParts>
  <Company>Comberton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Grey</dc:creator>
  <cp:lastModifiedBy>Chezka Mae Madrona</cp:lastModifiedBy>
  <cp:revision>38</cp:revision>
  <dcterms:created xsi:type="dcterms:W3CDTF">2018-04-06T09:36:12Z</dcterms:created>
  <dcterms:modified xsi:type="dcterms:W3CDTF">2025-03-24T09:40:50Z</dcterms:modified>
</cp:coreProperties>
</file>