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40" r:id="rId3"/>
    <p:sldId id="341" r:id="rId4"/>
    <p:sldId id="346" r:id="rId5"/>
    <p:sldId id="347" r:id="rId6"/>
    <p:sldId id="342" r:id="rId7"/>
    <p:sldId id="343" r:id="rId8"/>
    <p:sldId id="344" r:id="rId9"/>
    <p:sldId id="349" r:id="rId10"/>
    <p:sldId id="35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0E8328-00F5-436E-A073-EC0C134DFD8A}" v="3" dt="2022-04-01T12:38:14.1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96" d="100"/>
          <a:sy n="96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6EFA6E28-A29C-4374-953E-23394EC531FC}"/>
    <pc:docChg chg="delSld modSld">
      <pc:chgData name="William Grey" userId="37b73424-c081-4fc2-b1af-363f4f3fd4f3" providerId="ADAL" clId="{6EFA6E28-A29C-4374-953E-23394EC531FC}" dt="2022-04-01T12:13:30.604" v="45" actId="47"/>
      <pc:docMkLst>
        <pc:docMk/>
      </pc:docMkLst>
      <pc:sldChg chg="del">
        <pc:chgData name="William Grey" userId="37b73424-c081-4fc2-b1af-363f4f3fd4f3" providerId="ADAL" clId="{6EFA6E28-A29C-4374-953E-23394EC531FC}" dt="2022-04-01T12:11:24.140" v="3" actId="47"/>
        <pc:sldMkLst>
          <pc:docMk/>
          <pc:sldMk cId="1085956709" sldId="259"/>
        </pc:sldMkLst>
      </pc:sldChg>
      <pc:sldChg chg="del">
        <pc:chgData name="William Grey" userId="37b73424-c081-4fc2-b1af-363f4f3fd4f3" providerId="ADAL" clId="{6EFA6E28-A29C-4374-953E-23394EC531FC}" dt="2022-04-01T12:11:23.052" v="0" actId="47"/>
        <pc:sldMkLst>
          <pc:docMk/>
          <pc:sldMk cId="4216103552" sldId="289"/>
        </pc:sldMkLst>
      </pc:sldChg>
      <pc:sldChg chg="del">
        <pc:chgData name="William Grey" userId="37b73424-c081-4fc2-b1af-363f4f3fd4f3" providerId="ADAL" clId="{6EFA6E28-A29C-4374-953E-23394EC531FC}" dt="2022-04-01T12:11:23.794" v="2" actId="47"/>
        <pc:sldMkLst>
          <pc:docMk/>
          <pc:sldMk cId="2787487212" sldId="304"/>
        </pc:sldMkLst>
      </pc:sldChg>
      <pc:sldChg chg="del">
        <pc:chgData name="William Grey" userId="37b73424-c081-4fc2-b1af-363f4f3fd4f3" providerId="ADAL" clId="{6EFA6E28-A29C-4374-953E-23394EC531FC}" dt="2022-04-01T12:11:25.042" v="5" actId="47"/>
        <pc:sldMkLst>
          <pc:docMk/>
          <pc:sldMk cId="3804401454" sldId="330"/>
        </pc:sldMkLst>
      </pc:sldChg>
      <pc:sldChg chg="del">
        <pc:chgData name="William Grey" userId="37b73424-c081-4fc2-b1af-363f4f3fd4f3" providerId="ADAL" clId="{6EFA6E28-A29C-4374-953E-23394EC531FC}" dt="2022-04-01T12:11:24.499" v="4" actId="47"/>
        <pc:sldMkLst>
          <pc:docMk/>
          <pc:sldMk cId="3628308924" sldId="331"/>
        </pc:sldMkLst>
      </pc:sldChg>
      <pc:sldChg chg="del">
        <pc:chgData name="William Grey" userId="37b73424-c081-4fc2-b1af-363f4f3fd4f3" providerId="ADAL" clId="{6EFA6E28-A29C-4374-953E-23394EC531FC}" dt="2022-04-01T12:12:45.922" v="42" actId="47"/>
        <pc:sldMkLst>
          <pc:docMk/>
          <pc:sldMk cId="4268491323" sldId="332"/>
        </pc:sldMkLst>
      </pc:sldChg>
      <pc:sldChg chg="del">
        <pc:chgData name="William Grey" userId="37b73424-c081-4fc2-b1af-363f4f3fd4f3" providerId="ADAL" clId="{6EFA6E28-A29C-4374-953E-23394EC531FC}" dt="2022-04-01T12:11:25.544" v="6" actId="47"/>
        <pc:sldMkLst>
          <pc:docMk/>
          <pc:sldMk cId="2904817422" sldId="333"/>
        </pc:sldMkLst>
      </pc:sldChg>
      <pc:sldChg chg="del">
        <pc:chgData name="William Grey" userId="37b73424-c081-4fc2-b1af-363f4f3fd4f3" providerId="ADAL" clId="{6EFA6E28-A29C-4374-953E-23394EC531FC}" dt="2022-04-01T12:11:26.038" v="7" actId="47"/>
        <pc:sldMkLst>
          <pc:docMk/>
          <pc:sldMk cId="2078610757" sldId="334"/>
        </pc:sldMkLst>
      </pc:sldChg>
      <pc:sldChg chg="del">
        <pc:chgData name="William Grey" userId="37b73424-c081-4fc2-b1af-363f4f3fd4f3" providerId="ADAL" clId="{6EFA6E28-A29C-4374-953E-23394EC531FC}" dt="2022-04-01T12:11:23.438" v="1" actId="47"/>
        <pc:sldMkLst>
          <pc:docMk/>
          <pc:sldMk cId="2897654647" sldId="336"/>
        </pc:sldMkLst>
      </pc:sldChg>
      <pc:sldChg chg="modSp del mod">
        <pc:chgData name="William Grey" userId="37b73424-c081-4fc2-b1af-363f4f3fd4f3" providerId="ADAL" clId="{6EFA6E28-A29C-4374-953E-23394EC531FC}" dt="2022-04-01T12:12:42.106" v="40" actId="47"/>
        <pc:sldMkLst>
          <pc:docMk/>
          <pc:sldMk cId="195843539" sldId="337"/>
        </pc:sldMkLst>
        <pc:spChg chg="mod">
          <ac:chgData name="William Grey" userId="37b73424-c081-4fc2-b1af-363f4f3fd4f3" providerId="ADAL" clId="{6EFA6E28-A29C-4374-953E-23394EC531FC}" dt="2022-04-01T12:11:35.500" v="21" actId="20577"/>
          <ac:spMkLst>
            <pc:docMk/>
            <pc:sldMk cId="195843539" sldId="337"/>
            <ac:spMk id="2" creationId="{373DA1D3-9286-4E5A-86A1-EF5442E3660E}"/>
          </ac:spMkLst>
        </pc:spChg>
      </pc:sldChg>
      <pc:sldChg chg="modSp del mod">
        <pc:chgData name="William Grey" userId="37b73424-c081-4fc2-b1af-363f4f3fd4f3" providerId="ADAL" clId="{6EFA6E28-A29C-4374-953E-23394EC531FC}" dt="2022-04-01T12:12:42.836" v="41" actId="47"/>
        <pc:sldMkLst>
          <pc:docMk/>
          <pc:sldMk cId="3515597636" sldId="338"/>
        </pc:sldMkLst>
        <pc:spChg chg="mod">
          <ac:chgData name="William Grey" userId="37b73424-c081-4fc2-b1af-363f4f3fd4f3" providerId="ADAL" clId="{6EFA6E28-A29C-4374-953E-23394EC531FC}" dt="2022-04-01T12:11:46.103" v="39" actId="20577"/>
          <ac:spMkLst>
            <pc:docMk/>
            <pc:sldMk cId="3515597636" sldId="338"/>
            <ac:spMk id="2" creationId="{373DA1D3-9286-4E5A-86A1-EF5442E3660E}"/>
          </ac:spMkLst>
        </pc:spChg>
      </pc:sldChg>
      <pc:sldChg chg="del">
        <pc:chgData name="William Grey" userId="37b73424-c081-4fc2-b1af-363f4f3fd4f3" providerId="ADAL" clId="{6EFA6E28-A29C-4374-953E-23394EC531FC}" dt="2022-04-01T12:13:30.604" v="45" actId="47"/>
        <pc:sldMkLst>
          <pc:docMk/>
          <pc:sldMk cId="3214388002" sldId="342"/>
        </pc:sldMkLst>
      </pc:sldChg>
      <pc:sldChg chg="del">
        <pc:chgData name="William Grey" userId="37b73424-c081-4fc2-b1af-363f4f3fd4f3" providerId="ADAL" clId="{6EFA6E28-A29C-4374-953E-23394EC531FC}" dt="2022-04-01T12:13:30.118" v="44" actId="47"/>
        <pc:sldMkLst>
          <pc:docMk/>
          <pc:sldMk cId="4029746133" sldId="343"/>
        </pc:sldMkLst>
      </pc:sldChg>
      <pc:sldChg chg="del">
        <pc:chgData name="William Grey" userId="37b73424-c081-4fc2-b1af-363f4f3fd4f3" providerId="ADAL" clId="{6EFA6E28-A29C-4374-953E-23394EC531FC}" dt="2022-04-01T12:13:29.794" v="43" actId="47"/>
        <pc:sldMkLst>
          <pc:docMk/>
          <pc:sldMk cId="3350060741" sldId="344"/>
        </pc:sldMkLst>
      </pc:sldChg>
    </pc:docChg>
  </pc:docChgLst>
  <pc:docChgLst>
    <pc:chgData name="William Grey" userId="37b73424-c081-4fc2-b1af-363f4f3fd4f3" providerId="ADAL" clId="{680E8328-00F5-436E-A073-EC0C134DFD8A}"/>
    <pc:docChg chg="addSld delSld modSld">
      <pc:chgData name="William Grey" userId="37b73424-c081-4fc2-b1af-363f4f3fd4f3" providerId="ADAL" clId="{680E8328-00F5-436E-A073-EC0C134DFD8A}" dt="2022-04-01T12:38:20.553" v="3" actId="47"/>
      <pc:docMkLst>
        <pc:docMk/>
      </pc:docMkLst>
      <pc:sldChg chg="add">
        <pc:chgData name="William Grey" userId="37b73424-c081-4fc2-b1af-363f4f3fd4f3" providerId="ADAL" clId="{680E8328-00F5-436E-A073-EC0C134DFD8A}" dt="2022-04-01T12:14:36.938" v="0"/>
        <pc:sldMkLst>
          <pc:docMk/>
          <pc:sldMk cId="3214388002" sldId="342"/>
        </pc:sldMkLst>
      </pc:sldChg>
      <pc:sldChg chg="add">
        <pc:chgData name="William Grey" userId="37b73424-c081-4fc2-b1af-363f4f3fd4f3" providerId="ADAL" clId="{680E8328-00F5-436E-A073-EC0C134DFD8A}" dt="2022-04-01T12:14:36.938" v="0"/>
        <pc:sldMkLst>
          <pc:docMk/>
          <pc:sldMk cId="4029746133" sldId="343"/>
        </pc:sldMkLst>
      </pc:sldChg>
      <pc:sldChg chg="add">
        <pc:chgData name="William Grey" userId="37b73424-c081-4fc2-b1af-363f4f3fd4f3" providerId="ADAL" clId="{680E8328-00F5-436E-A073-EC0C134DFD8A}" dt="2022-04-01T12:14:36.938" v="0"/>
        <pc:sldMkLst>
          <pc:docMk/>
          <pc:sldMk cId="3350060741" sldId="344"/>
        </pc:sldMkLst>
      </pc:sldChg>
      <pc:sldChg chg="add">
        <pc:chgData name="William Grey" userId="37b73424-c081-4fc2-b1af-363f4f3fd4f3" providerId="ADAL" clId="{680E8328-00F5-436E-A073-EC0C134DFD8A}" dt="2022-04-01T12:31:47.687" v="1"/>
        <pc:sldMkLst>
          <pc:docMk/>
          <pc:sldMk cId="3903505603" sldId="346"/>
        </pc:sldMkLst>
      </pc:sldChg>
      <pc:sldChg chg="add">
        <pc:chgData name="William Grey" userId="37b73424-c081-4fc2-b1af-363f4f3fd4f3" providerId="ADAL" clId="{680E8328-00F5-436E-A073-EC0C134DFD8A}" dt="2022-04-01T12:31:47.687" v="1"/>
        <pc:sldMkLst>
          <pc:docMk/>
          <pc:sldMk cId="3657637212" sldId="347"/>
        </pc:sldMkLst>
      </pc:sldChg>
      <pc:sldChg chg="add del">
        <pc:chgData name="William Grey" userId="37b73424-c081-4fc2-b1af-363f4f3fd4f3" providerId="ADAL" clId="{680E8328-00F5-436E-A073-EC0C134DFD8A}" dt="2022-04-01T12:38:20.553" v="3" actId="47"/>
        <pc:sldMkLst>
          <pc:docMk/>
          <pc:sldMk cId="2076150813" sldId="348"/>
        </pc:sldMkLst>
      </pc:sldChg>
      <pc:sldChg chg="add">
        <pc:chgData name="William Grey" userId="37b73424-c081-4fc2-b1af-363f4f3fd4f3" providerId="ADAL" clId="{680E8328-00F5-436E-A073-EC0C134DFD8A}" dt="2022-04-01T12:38:14.107" v="2"/>
        <pc:sldMkLst>
          <pc:docMk/>
          <pc:sldMk cId="2778718658" sldId="349"/>
        </pc:sldMkLst>
      </pc:sldChg>
      <pc:sldChg chg="add">
        <pc:chgData name="William Grey" userId="37b73424-c081-4fc2-b1af-363f4f3fd4f3" providerId="ADAL" clId="{680E8328-00F5-436E-A073-EC0C134DFD8A}" dt="2022-04-01T12:38:14.107" v="2"/>
        <pc:sldMkLst>
          <pc:docMk/>
          <pc:sldMk cId="1526730558" sldId="35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Logo for Mango Learning with picture of mango">
            <a:extLst>
              <a:ext uri="{FF2B5EF4-FFF2-40B4-BE49-F238E27FC236}">
                <a16:creationId xmlns:a16="http://schemas.microsoft.com/office/drawing/2014/main" id="{63B928B6-3DF2-476E-85F1-8814FADB2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517" y="23813"/>
            <a:ext cx="1480316" cy="62388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70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1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8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8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11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7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6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3907AE7-2F80-FC01-F4BE-D8C21BB88AD3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E0D0D6-0FEC-78B4-BB4B-9115E016BB5B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203D89-A19D-007A-8D28-25982BEE2D5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79A32BE-211E-0E31-96B1-5298905718F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1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94201"/>
              </p:ext>
            </p:extLst>
          </p:nvPr>
        </p:nvGraphicFramePr>
        <p:xfrm>
          <a:off x="893631" y="1618300"/>
          <a:ext cx="5172841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8328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584513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/>
                        <a:t>1</a:t>
                      </a:r>
                    </a:p>
                    <a:p>
                      <a:endParaRPr lang="en-GB" sz="2800" b="0" dirty="0"/>
                    </a:p>
                    <a:p>
                      <a:r>
                        <a:rPr lang="en-GB" sz="2800" b="0" dirty="0"/>
                        <a:t>2</a:t>
                      </a:r>
                    </a:p>
                    <a:p>
                      <a:endParaRPr lang="en-GB" sz="2800" b="0" dirty="0"/>
                    </a:p>
                    <a:p>
                      <a:r>
                        <a:rPr lang="en-GB" sz="2800" b="0" dirty="0"/>
                        <a:t>3</a:t>
                      </a:r>
                    </a:p>
                    <a:p>
                      <a:r>
                        <a:rPr lang="en-GB" sz="2800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2?</a:t>
            </a:r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 Is the variable global or local?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006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5 – Example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/>
        </p:nvGraphicFramePr>
        <p:xfrm>
          <a:off x="967699" y="2191771"/>
          <a:ext cx="4041624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global z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z=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print(z)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DC6BB6A0-F2BA-47CA-8425-A6DC516F4AB7}"/>
              </a:ext>
            </a:extLst>
          </p:cNvPr>
          <p:cNvGraphicFramePr>
            <a:graphicFrameLocks noGrp="1"/>
          </p:cNvGraphicFramePr>
          <p:nvPr/>
        </p:nvGraphicFramePr>
        <p:xfrm>
          <a:off x="6831786" y="2208023"/>
          <a:ext cx="4041624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add(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z=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z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z=add(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print(z)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73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2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69083"/>
              </p:ext>
            </p:extLst>
          </p:nvPr>
        </p:nvGraphicFramePr>
        <p:xfrm>
          <a:off x="893631" y="1618300"/>
          <a:ext cx="5172841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5?</a:t>
            </a:r>
          </a:p>
          <a:p>
            <a:endParaRPr lang="en-GB" sz="2400" dirty="0"/>
          </a:p>
          <a:p>
            <a:r>
              <a:rPr lang="en-GB" sz="2400" dirty="0"/>
              <a:t> 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local and global variables on?</a:t>
            </a:r>
          </a:p>
          <a:p>
            <a:endParaRPr lang="en-GB" sz="2400" dirty="0"/>
          </a:p>
          <a:p>
            <a:r>
              <a:rPr lang="en-GB" sz="2400" dirty="0"/>
              <a:t>Local variable:_________</a:t>
            </a:r>
          </a:p>
          <a:p>
            <a:endParaRPr lang="en-GB" sz="2400" dirty="0"/>
          </a:p>
          <a:p>
            <a:r>
              <a:rPr lang="en-GB" sz="2400" dirty="0"/>
              <a:t>Global variable: ________</a:t>
            </a:r>
          </a:p>
        </p:txBody>
      </p:sp>
    </p:spTree>
    <p:extLst>
      <p:ext uri="{BB962C8B-B14F-4D97-AF65-F5344CB8AC3E}">
        <p14:creationId xmlns:p14="http://schemas.microsoft.com/office/powerpoint/2010/main" val="229386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3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164508"/>
              </p:ext>
            </p:extLst>
          </p:nvPr>
        </p:nvGraphicFramePr>
        <p:xfrm>
          <a:off x="893631" y="1618300"/>
          <a:ext cx="5172841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global x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values are output?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global defined  on?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</p:txBody>
      </p:sp>
    </p:spTree>
    <p:extLst>
      <p:ext uri="{BB962C8B-B14F-4D97-AF65-F5344CB8AC3E}">
        <p14:creationId xmlns:p14="http://schemas.microsoft.com/office/powerpoint/2010/main" val="240480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/>
        </p:nvGraphicFramePr>
        <p:xfrm>
          <a:off x="808673" y="2506196"/>
          <a:ext cx="4041624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50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/>
        </p:nvGraphicFramePr>
        <p:xfrm>
          <a:off x="808673" y="2506196"/>
          <a:ext cx="404162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z=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print(z)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63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1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/>
        </p:nvGraphicFramePr>
        <p:xfrm>
          <a:off x="893631" y="1618300"/>
          <a:ext cx="5172841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8328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584513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/>
                        <a:t>1</a:t>
                      </a:r>
                    </a:p>
                    <a:p>
                      <a:endParaRPr lang="en-GB" sz="2800" b="0" dirty="0"/>
                    </a:p>
                    <a:p>
                      <a:r>
                        <a:rPr lang="en-GB" sz="2800" b="0" dirty="0"/>
                        <a:t>2</a:t>
                      </a:r>
                    </a:p>
                    <a:p>
                      <a:endParaRPr lang="en-GB" sz="2800" b="0" dirty="0"/>
                    </a:p>
                    <a:p>
                      <a:r>
                        <a:rPr lang="en-GB" sz="2800" b="0" dirty="0"/>
                        <a:t>3</a:t>
                      </a:r>
                    </a:p>
                    <a:p>
                      <a:r>
                        <a:rPr lang="en-GB" sz="2800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2?</a:t>
            </a:r>
          </a:p>
          <a:p>
            <a:endParaRPr lang="en-GB" sz="2400" dirty="0"/>
          </a:p>
          <a:p>
            <a:r>
              <a:rPr lang="en-GB" sz="2400" b="1" dirty="0"/>
              <a:t>10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 Is the variable global or local?</a:t>
            </a:r>
          </a:p>
          <a:p>
            <a:endParaRPr lang="en-GB" sz="2400" dirty="0"/>
          </a:p>
          <a:p>
            <a:r>
              <a:rPr lang="en-GB" sz="2400" b="1" dirty="0"/>
              <a:t>global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438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2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/>
        </p:nvGraphicFramePr>
        <p:xfrm>
          <a:off x="893631" y="1618300"/>
          <a:ext cx="5172841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5?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  <a:r>
              <a:rPr lang="en-GB" sz="2400" b="1" dirty="0"/>
              <a:t>10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local and global variables on?</a:t>
            </a:r>
          </a:p>
          <a:p>
            <a:endParaRPr lang="en-GB" sz="2400" dirty="0"/>
          </a:p>
          <a:p>
            <a:r>
              <a:rPr lang="en-GB" sz="2400" dirty="0"/>
              <a:t>Local variable: </a:t>
            </a:r>
            <a:r>
              <a:rPr lang="en-GB" sz="2400" b="1" dirty="0"/>
              <a:t>2</a:t>
            </a:r>
          </a:p>
          <a:p>
            <a:r>
              <a:rPr lang="en-GB" sz="2400" dirty="0"/>
              <a:t>Global variable: </a:t>
            </a:r>
            <a:r>
              <a:rPr lang="en-GB" sz="2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2974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3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/>
        </p:nvGraphicFramePr>
        <p:xfrm>
          <a:off x="893631" y="1618300"/>
          <a:ext cx="5172841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global x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values are output?</a:t>
            </a:r>
          </a:p>
          <a:p>
            <a:endParaRPr lang="en-GB" sz="2400" dirty="0"/>
          </a:p>
          <a:p>
            <a:r>
              <a:rPr lang="en-GB" sz="2400" b="1" dirty="0"/>
              <a:t>11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global variables defined  on?</a:t>
            </a:r>
          </a:p>
          <a:p>
            <a:endParaRPr lang="en-GB" sz="2400" dirty="0"/>
          </a:p>
          <a:p>
            <a:r>
              <a:rPr lang="en-GB" sz="2400" b="1" dirty="0"/>
              <a:t>3, 4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5006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4 – Example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/>
        </p:nvGraphicFramePr>
        <p:xfrm>
          <a:off x="808673" y="2506196"/>
          <a:ext cx="4041624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619C2889-D3D9-4F44-B39E-C41F34091E10}"/>
              </a:ext>
            </a:extLst>
          </p:cNvPr>
          <p:cNvGraphicFramePr>
            <a:graphicFrameLocks noGrp="1"/>
          </p:cNvGraphicFramePr>
          <p:nvPr/>
        </p:nvGraphicFramePr>
        <p:xfrm>
          <a:off x="6831786" y="2208023"/>
          <a:ext cx="404162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double(x):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x=double(x)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7186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</TotalTime>
  <Words>488</Words>
  <Application>Microsoft Office PowerPoint</Application>
  <PresentationFormat>Widescreen</PresentationFormat>
  <Paragraphs>233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Question 1</vt:lpstr>
      <vt:lpstr>Question 2</vt:lpstr>
      <vt:lpstr>Question 3</vt:lpstr>
      <vt:lpstr>Question 4</vt:lpstr>
      <vt:lpstr>Question 5</vt:lpstr>
      <vt:lpstr>Question 1</vt:lpstr>
      <vt:lpstr>Question 2</vt:lpstr>
      <vt:lpstr>Question 3</vt:lpstr>
      <vt:lpstr>Question 4 – Example solution</vt:lpstr>
      <vt:lpstr>Question 5 – Example solution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38</cp:revision>
  <dcterms:created xsi:type="dcterms:W3CDTF">2018-04-06T09:36:12Z</dcterms:created>
  <dcterms:modified xsi:type="dcterms:W3CDTF">2025-03-24T09:39:58Z</dcterms:modified>
</cp:coreProperties>
</file>