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3" r:id="rId5"/>
    <p:sldId id="256" r:id="rId6"/>
    <p:sldId id="257" r:id="rId7"/>
    <p:sldId id="268" r:id="rId8"/>
    <p:sldId id="348" r:id="rId9"/>
    <p:sldId id="343" r:id="rId10"/>
    <p:sldId id="344" r:id="rId11"/>
    <p:sldId id="353" r:id="rId12"/>
    <p:sldId id="345" r:id="rId13"/>
    <p:sldId id="347" r:id="rId14"/>
    <p:sldId id="337" r:id="rId15"/>
    <p:sldId id="334" r:id="rId16"/>
    <p:sldId id="339" r:id="rId17"/>
    <p:sldId id="340" r:id="rId18"/>
    <p:sldId id="33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748BB-99D3-4321-A6DB-0C577F597A6E}" v="20" dt="2022-03-17T21:00:16.7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0A5748BB-99D3-4321-A6DB-0C577F597A6E}"/>
    <pc:docChg chg="undo redo custSel addSld delSld modSld sldOrd">
      <pc:chgData name="William Grey" userId="37b73424-c081-4fc2-b1af-363f4f3fd4f3" providerId="ADAL" clId="{0A5748BB-99D3-4321-A6DB-0C577F597A6E}" dt="2022-03-17T21:00:16.723" v="154"/>
      <pc:docMkLst>
        <pc:docMk/>
      </pc:docMkLst>
      <pc:sldChg chg="modSp ord">
        <pc:chgData name="William Grey" userId="37b73424-c081-4fc2-b1af-363f4f3fd4f3" providerId="ADAL" clId="{0A5748BB-99D3-4321-A6DB-0C577F597A6E}" dt="2022-03-16T12:12:13.598" v="28" actId="20577"/>
        <pc:sldMkLst>
          <pc:docMk/>
          <pc:sldMk cId="2776764775" sldId="268"/>
        </pc:sldMkLst>
        <pc:spChg chg="mod">
          <ac:chgData name="William Grey" userId="37b73424-c081-4fc2-b1af-363f4f3fd4f3" providerId="ADAL" clId="{0A5748BB-99D3-4321-A6DB-0C577F597A6E}" dt="2022-03-16T12:12:13.598" v="28" actId="20577"/>
          <ac:spMkLst>
            <pc:docMk/>
            <pc:sldMk cId="2776764775" sldId="268"/>
            <ac:spMk id="3" creationId="{9C1132A0-C6BE-46B6-87F1-D541AD6F4951}"/>
          </ac:spMkLst>
        </pc:spChg>
      </pc:sldChg>
      <pc:sldChg chg="modSp mod">
        <pc:chgData name="William Grey" userId="37b73424-c081-4fc2-b1af-363f4f3fd4f3" providerId="ADAL" clId="{0A5748BB-99D3-4321-A6DB-0C577F597A6E}" dt="2022-03-16T12:13:25.842" v="56" actId="20577"/>
        <pc:sldMkLst>
          <pc:docMk/>
          <pc:sldMk cId="2366636537" sldId="334"/>
        </pc:sldMkLst>
        <pc:spChg chg="mod">
          <ac:chgData name="William Grey" userId="37b73424-c081-4fc2-b1af-363f4f3fd4f3" providerId="ADAL" clId="{0A5748BB-99D3-4321-A6DB-0C577F597A6E}" dt="2022-03-16T12:13:25.842" v="56" actId="20577"/>
          <ac:spMkLst>
            <pc:docMk/>
            <pc:sldMk cId="2366636537" sldId="334"/>
            <ac:spMk id="6" creationId="{87A36E19-F2AD-4C80-B9DC-DC6BB915282F}"/>
          </ac:spMkLst>
        </pc:spChg>
      </pc:sldChg>
      <pc:sldChg chg="modSp mod">
        <pc:chgData name="William Grey" userId="37b73424-c081-4fc2-b1af-363f4f3fd4f3" providerId="ADAL" clId="{0A5748BB-99D3-4321-A6DB-0C577F597A6E}" dt="2022-03-16T12:51:37.892" v="146" actId="20577"/>
        <pc:sldMkLst>
          <pc:docMk/>
          <pc:sldMk cId="1204300086" sldId="337"/>
        </pc:sldMkLst>
        <pc:spChg chg="mod">
          <ac:chgData name="William Grey" userId="37b73424-c081-4fc2-b1af-363f4f3fd4f3" providerId="ADAL" clId="{0A5748BB-99D3-4321-A6DB-0C577F597A6E}" dt="2022-03-16T12:51:37.892" v="146" actId="20577"/>
          <ac:spMkLst>
            <pc:docMk/>
            <pc:sldMk cId="1204300086" sldId="337"/>
            <ac:spMk id="2" creationId="{9773FA30-2AC4-4839-B807-2EE208BC2907}"/>
          </ac:spMkLst>
        </pc:spChg>
      </pc:sldChg>
      <pc:sldChg chg="addSp modSp mod">
        <pc:chgData name="William Grey" userId="37b73424-c081-4fc2-b1af-363f4f3fd4f3" providerId="ADAL" clId="{0A5748BB-99D3-4321-A6DB-0C577F597A6E}" dt="2022-03-16T12:52:58.682" v="152" actId="1076"/>
        <pc:sldMkLst>
          <pc:docMk/>
          <pc:sldMk cId="3198411954" sldId="340"/>
        </pc:sldMkLst>
        <pc:spChg chg="add mod">
          <ac:chgData name="William Grey" userId="37b73424-c081-4fc2-b1af-363f4f3fd4f3" providerId="ADAL" clId="{0A5748BB-99D3-4321-A6DB-0C577F597A6E}" dt="2022-03-16T12:52:58.682" v="152" actId="1076"/>
          <ac:spMkLst>
            <pc:docMk/>
            <pc:sldMk cId="3198411954" sldId="340"/>
            <ac:spMk id="5" creationId="{40665696-28F1-4024-A5AF-17D286614134}"/>
          </ac:spMkLst>
        </pc:spChg>
        <pc:spChg chg="mod">
          <ac:chgData name="William Grey" userId="37b73424-c081-4fc2-b1af-363f4f3fd4f3" providerId="ADAL" clId="{0A5748BB-99D3-4321-A6DB-0C577F597A6E}" dt="2022-03-16T12:52:54.195" v="151" actId="14100"/>
          <ac:spMkLst>
            <pc:docMk/>
            <pc:sldMk cId="3198411954" sldId="340"/>
            <ac:spMk id="6" creationId="{87A36E19-F2AD-4C80-B9DC-DC6BB915282F}"/>
          </ac:spMkLst>
        </pc:spChg>
      </pc:sldChg>
      <pc:sldChg chg="del">
        <pc:chgData name="William Grey" userId="37b73424-c081-4fc2-b1af-363f4f3fd4f3" providerId="ADAL" clId="{0A5748BB-99D3-4321-A6DB-0C577F597A6E}" dt="2022-03-16T11:55:18.043" v="0" actId="47"/>
        <pc:sldMkLst>
          <pc:docMk/>
          <pc:sldMk cId="807768065" sldId="346"/>
        </pc:sldMkLst>
      </pc:sldChg>
      <pc:sldChg chg="delSp mod">
        <pc:chgData name="William Grey" userId="37b73424-c081-4fc2-b1af-363f4f3fd4f3" providerId="ADAL" clId="{0A5748BB-99D3-4321-A6DB-0C577F597A6E}" dt="2022-03-16T12:12:54.769" v="29" actId="478"/>
        <pc:sldMkLst>
          <pc:docMk/>
          <pc:sldMk cId="2071606632" sldId="347"/>
        </pc:sldMkLst>
        <pc:spChg chg="del">
          <ac:chgData name="William Grey" userId="37b73424-c081-4fc2-b1af-363f4f3fd4f3" providerId="ADAL" clId="{0A5748BB-99D3-4321-A6DB-0C577F597A6E}" dt="2022-03-16T12:12:54.769" v="29" actId="478"/>
          <ac:spMkLst>
            <pc:docMk/>
            <pc:sldMk cId="2071606632" sldId="347"/>
            <ac:spMk id="5" creationId="{F038B767-A188-44E0-88A1-EB953AFB5A94}"/>
          </ac:spMkLst>
        </pc:spChg>
      </pc:sldChg>
      <pc:sldChg chg="addSp delSp modSp new mod">
        <pc:chgData name="William Grey" userId="37b73424-c081-4fc2-b1af-363f4f3fd4f3" providerId="ADAL" clId="{0A5748BB-99D3-4321-A6DB-0C577F597A6E}" dt="2022-03-16T12:10:51.862" v="14"/>
        <pc:sldMkLst>
          <pc:docMk/>
          <pc:sldMk cId="490009060" sldId="348"/>
        </pc:sldMkLst>
        <pc:picChg chg="add mod">
          <ac:chgData name="William Grey" userId="37b73424-c081-4fc2-b1af-363f4f3fd4f3" providerId="ADAL" clId="{0A5748BB-99D3-4321-A6DB-0C577F597A6E}" dt="2022-03-16T12:10:51.862" v="14"/>
          <ac:picMkLst>
            <pc:docMk/>
            <pc:sldMk cId="490009060" sldId="348"/>
            <ac:picMk id="3" creationId="{7B6FC410-DD2B-45EE-929C-9A860017E22D}"/>
          </ac:picMkLst>
        </pc:picChg>
        <pc:picChg chg="add del mod">
          <ac:chgData name="William Grey" userId="37b73424-c081-4fc2-b1af-363f4f3fd4f3" providerId="ADAL" clId="{0A5748BB-99D3-4321-A6DB-0C577F597A6E}" dt="2022-03-16T12:05:27.265" v="9" actId="478"/>
          <ac:picMkLst>
            <pc:docMk/>
            <pc:sldMk cId="490009060" sldId="348"/>
            <ac:picMk id="5" creationId="{0EB192BF-5F00-44D5-97C3-DC8E6CC1E792}"/>
          </ac:picMkLst>
        </pc:picChg>
      </pc:sldChg>
      <pc:sldChg chg="delSp modSp add del mod ord">
        <pc:chgData name="William Grey" userId="37b73424-c081-4fc2-b1af-363f4f3fd4f3" providerId="ADAL" clId="{0A5748BB-99D3-4321-A6DB-0C577F597A6E}" dt="2022-03-16T12:53:58.695" v="153" actId="47"/>
        <pc:sldMkLst>
          <pc:docMk/>
          <pc:sldMk cId="3739339464" sldId="349"/>
        </pc:sldMkLst>
        <pc:picChg chg="del">
          <ac:chgData name="William Grey" userId="37b73424-c081-4fc2-b1af-363f4f3fd4f3" providerId="ADAL" clId="{0A5748BB-99D3-4321-A6DB-0C577F597A6E}" dt="2022-03-16T12:05:35.936" v="11" actId="478"/>
          <ac:picMkLst>
            <pc:docMk/>
            <pc:sldMk cId="3739339464" sldId="349"/>
            <ac:picMk id="3" creationId="{7B6FC410-DD2B-45EE-929C-9A860017E22D}"/>
          </ac:picMkLst>
        </pc:picChg>
        <pc:picChg chg="mod">
          <ac:chgData name="William Grey" userId="37b73424-c081-4fc2-b1af-363f4f3fd4f3" providerId="ADAL" clId="{0A5748BB-99D3-4321-A6DB-0C577F597A6E}" dt="2022-03-16T12:11:22.359" v="15"/>
          <ac:picMkLst>
            <pc:docMk/>
            <pc:sldMk cId="3739339464" sldId="349"/>
            <ac:picMk id="5" creationId="{0EB192BF-5F00-44D5-97C3-DC8E6CC1E792}"/>
          </ac:picMkLst>
        </pc:picChg>
      </pc:sldChg>
      <pc:sldChg chg="add">
        <pc:chgData name="William Grey" userId="37b73424-c081-4fc2-b1af-363f4f3fd4f3" providerId="ADAL" clId="{0A5748BB-99D3-4321-A6DB-0C577F597A6E}" dt="2022-03-17T21:00:16.723" v="154"/>
        <pc:sldMkLst>
          <pc:docMk/>
          <pc:sldMk cId="1162755669" sldId="353"/>
        </pc:sldMkLst>
      </pc:sldChg>
    </pc:docChg>
  </pc:docChgLst>
  <pc:docChgLst>
    <pc:chgData name="William Grey" userId="37b73424-c081-4fc2-b1af-363f4f3fd4f3" providerId="ADAL" clId="{DFF63D97-FF72-48A6-B1D3-EC1AF31B32BB}"/>
    <pc:docChg chg="undo redo custSel addSld delSld modSld sldOrd">
      <pc:chgData name="William Grey" userId="37b73424-c081-4fc2-b1af-363f4f3fd4f3" providerId="ADAL" clId="{DFF63D97-FF72-48A6-B1D3-EC1AF31B32BB}" dt="2021-01-21T15:32:16.786" v="5592" actId="1076"/>
      <pc:docMkLst>
        <pc:docMk/>
      </pc:docMkLst>
      <pc:sldChg chg="addSp delSp modSp add mod">
        <pc:chgData name="William Grey" userId="37b73424-c081-4fc2-b1af-363f4f3fd4f3" providerId="ADAL" clId="{DFF63D97-FF72-48A6-B1D3-EC1AF31B32BB}" dt="2021-01-20T20:03:26.704" v="47" actId="478"/>
        <pc:sldMkLst>
          <pc:docMk/>
          <pc:sldMk cId="3155352988" sldId="256"/>
        </pc:sldMkLst>
        <pc:spChg chg="del">
          <ac:chgData name="William Grey" userId="37b73424-c081-4fc2-b1af-363f4f3fd4f3" providerId="ADAL" clId="{DFF63D97-FF72-48A6-B1D3-EC1AF31B32BB}" dt="2021-01-20T20:03:26.704" v="47" actId="478"/>
          <ac:spMkLst>
            <pc:docMk/>
            <pc:sldMk cId="3155352988" sldId="256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0:03:26.704" v="47" actId="478"/>
          <ac:spMkLst>
            <pc:docMk/>
            <pc:sldMk cId="3155352988" sldId="256"/>
            <ac:spMk id="5" creationId="{CE7D7407-B5E0-4228-BDFD-860C08EADC70}"/>
          </ac:spMkLst>
        </pc:spChg>
      </pc:sldChg>
      <pc:sldChg chg="modSp add mod">
        <pc:chgData name="William Grey" userId="37b73424-c081-4fc2-b1af-363f4f3fd4f3" providerId="ADAL" clId="{DFF63D97-FF72-48A6-B1D3-EC1AF31B32BB}" dt="2021-01-21T15:23:35.080" v="5422" actId="20577"/>
        <pc:sldMkLst>
          <pc:docMk/>
          <pc:sldMk cId="4171122905" sldId="257"/>
        </pc:sldMkLst>
        <pc:spChg chg="mod">
          <ac:chgData name="William Grey" userId="37b73424-c081-4fc2-b1af-363f4f3fd4f3" providerId="ADAL" clId="{DFF63D97-FF72-48A6-B1D3-EC1AF31B32BB}" dt="2021-01-20T21:03:01.284" v="481" actId="20577"/>
          <ac:spMkLst>
            <pc:docMk/>
            <pc:sldMk cId="4171122905" sldId="257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1T15:23:35.080" v="5422" actId="20577"/>
          <ac:spMkLst>
            <pc:docMk/>
            <pc:sldMk cId="4171122905" sldId="257"/>
            <ac:spMk id="3" creationId="{00000000-0000-0000-0000-000000000000}"/>
          </ac:spMkLst>
        </pc:spChg>
      </pc:sldChg>
      <pc:sldChg chg="modSp add del mod ord">
        <pc:chgData name="William Grey" userId="37b73424-c081-4fc2-b1af-363f4f3fd4f3" providerId="ADAL" clId="{DFF63D97-FF72-48A6-B1D3-EC1AF31B32BB}" dt="2021-01-20T21:50:54.821" v="2360" actId="47"/>
        <pc:sldMkLst>
          <pc:docMk/>
          <pc:sldMk cId="3336385123" sldId="258"/>
        </pc:sldMkLst>
        <pc:spChg chg="mod">
          <ac:chgData name="William Grey" userId="37b73424-c081-4fc2-b1af-363f4f3fd4f3" providerId="ADAL" clId="{DFF63D97-FF72-48A6-B1D3-EC1AF31B32BB}" dt="2021-01-20T19:57:45.513" v="3" actId="27636"/>
          <ac:spMkLst>
            <pc:docMk/>
            <pc:sldMk cId="3336385123" sldId="258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FF63D97-FF72-48A6-B1D3-EC1AF31B32BB}" dt="2021-01-20T21:42:51.366" v="2224" actId="207"/>
        <pc:sldMkLst>
          <pc:docMk/>
          <pc:sldMk cId="2577414508" sldId="259"/>
        </pc:sldMkLst>
        <pc:spChg chg="mod">
          <ac:chgData name="William Grey" userId="37b73424-c081-4fc2-b1af-363f4f3fd4f3" providerId="ADAL" clId="{DFF63D97-FF72-48A6-B1D3-EC1AF31B32BB}" dt="2021-01-20T19:57:45.634" v="10" actId="27636"/>
          <ac:spMkLst>
            <pc:docMk/>
            <pc:sldMk cId="2577414508" sldId="259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42:51.366" v="2224" actId="207"/>
          <ac:spMkLst>
            <pc:docMk/>
            <pc:sldMk cId="2577414508" sldId="259"/>
            <ac:spMk id="3" creationId="{00000000-0000-0000-0000-000000000000}"/>
          </ac:spMkLst>
        </pc:spChg>
      </pc:sldChg>
      <pc:sldChg chg="addSp modSp add mod">
        <pc:chgData name="William Grey" userId="37b73424-c081-4fc2-b1af-363f4f3fd4f3" providerId="ADAL" clId="{DFF63D97-FF72-48A6-B1D3-EC1AF31B32BB}" dt="2021-01-20T21:53:40.494" v="2478" actId="207"/>
        <pc:sldMkLst>
          <pc:docMk/>
          <pc:sldMk cId="2142510771" sldId="263"/>
        </pc:sldMkLst>
        <pc:spChg chg="mod">
          <ac:chgData name="William Grey" userId="37b73424-c081-4fc2-b1af-363f4f3fd4f3" providerId="ADAL" clId="{DFF63D97-FF72-48A6-B1D3-EC1AF31B32BB}" dt="2021-01-20T21:47:09.575" v="2290" actId="20577"/>
          <ac:spMkLst>
            <pc:docMk/>
            <pc:sldMk cId="2142510771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47:58.305" v="2358" actId="27636"/>
          <ac:spMkLst>
            <pc:docMk/>
            <pc:sldMk cId="2142510771" sldId="263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1:53:40.494" v="2478" actId="207"/>
          <ac:spMkLst>
            <pc:docMk/>
            <pc:sldMk cId="2142510771" sldId="263"/>
            <ac:spMk id="4" creationId="{9F42ABD5-5C8F-4823-87EF-9EA37C9A1093}"/>
          </ac:spMkLst>
        </pc:spChg>
      </pc:sldChg>
      <pc:sldChg chg="addSp modSp add mod">
        <pc:chgData name="William Grey" userId="37b73424-c081-4fc2-b1af-363f4f3fd4f3" providerId="ADAL" clId="{DFF63D97-FF72-48A6-B1D3-EC1AF31B32BB}" dt="2021-01-20T21:53:24.120" v="2476" actId="207"/>
        <pc:sldMkLst>
          <pc:docMk/>
          <pc:sldMk cId="3904369461" sldId="264"/>
        </pc:sldMkLst>
        <pc:spChg chg="mod">
          <ac:chgData name="William Grey" userId="37b73424-c081-4fc2-b1af-363f4f3fd4f3" providerId="ADAL" clId="{DFF63D97-FF72-48A6-B1D3-EC1AF31B32BB}" dt="2021-01-20T19:57:45.565" v="6" actId="27636"/>
          <ac:spMkLst>
            <pc:docMk/>
            <pc:sldMk cId="3904369461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45:38.802" v="2227" actId="207"/>
          <ac:spMkLst>
            <pc:docMk/>
            <pc:sldMk cId="3904369461" sldId="264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1:53:24.120" v="2476" actId="207"/>
          <ac:spMkLst>
            <pc:docMk/>
            <pc:sldMk cId="3904369461" sldId="264"/>
            <ac:spMk id="4" creationId="{55091B1F-6CFD-4D92-BBFC-34A752B594C8}"/>
          </ac:spMkLst>
        </pc:spChg>
      </pc:sldChg>
      <pc:sldChg chg="addSp modSp add mod">
        <pc:chgData name="William Grey" userId="37b73424-c081-4fc2-b1af-363f4f3fd4f3" providerId="ADAL" clId="{DFF63D97-FF72-48A6-B1D3-EC1AF31B32BB}" dt="2021-01-20T21:53:30.338" v="2477" actId="207"/>
        <pc:sldMkLst>
          <pc:docMk/>
          <pc:sldMk cId="774866867" sldId="265"/>
        </pc:sldMkLst>
        <pc:spChg chg="mod">
          <ac:chgData name="William Grey" userId="37b73424-c081-4fc2-b1af-363f4f3fd4f3" providerId="ADAL" clId="{DFF63D97-FF72-48A6-B1D3-EC1AF31B32BB}" dt="2021-01-20T19:57:45.549" v="5" actId="27636"/>
          <ac:spMkLst>
            <pc:docMk/>
            <pc:sldMk cId="774866867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51:27.929" v="2369" actId="27636"/>
          <ac:spMkLst>
            <pc:docMk/>
            <pc:sldMk cId="774866867" sldId="265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1:53:30.338" v="2477" actId="207"/>
          <ac:spMkLst>
            <pc:docMk/>
            <pc:sldMk cId="774866867" sldId="265"/>
            <ac:spMk id="4" creationId="{F6428FF2-30DA-44DB-A5A0-F673149A567F}"/>
          </ac:spMkLst>
        </pc:spChg>
      </pc:sldChg>
      <pc:sldChg chg="modSp add mod">
        <pc:chgData name="William Grey" userId="37b73424-c081-4fc2-b1af-363f4f3fd4f3" providerId="ADAL" clId="{DFF63D97-FF72-48A6-B1D3-EC1AF31B32BB}" dt="2021-01-20T21:53:55.122" v="2491" actId="20577"/>
        <pc:sldMkLst>
          <pc:docMk/>
          <pc:sldMk cId="1637994079" sldId="266"/>
        </pc:sldMkLst>
        <pc:spChg chg="mod">
          <ac:chgData name="William Grey" userId="37b73424-c081-4fc2-b1af-363f4f3fd4f3" providerId="ADAL" clId="{DFF63D97-FF72-48A6-B1D3-EC1AF31B32BB}" dt="2021-01-20T21:53:55.122" v="2491" actId="20577"/>
          <ac:spMkLst>
            <pc:docMk/>
            <pc:sldMk cId="1637994079" sldId="266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53:50.183" v="2479" actId="20577"/>
          <ac:spMkLst>
            <pc:docMk/>
            <pc:sldMk cId="1637994079" sldId="266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DFF63D97-FF72-48A6-B1D3-EC1AF31B32BB}" dt="2021-01-20T21:57:07.882" v="2655" actId="47"/>
        <pc:sldMkLst>
          <pc:docMk/>
          <pc:sldMk cId="2833014142" sldId="267"/>
        </pc:sldMkLst>
        <pc:spChg chg="mod">
          <ac:chgData name="William Grey" userId="37b73424-c081-4fc2-b1af-363f4f3fd4f3" providerId="ADAL" clId="{DFF63D97-FF72-48A6-B1D3-EC1AF31B32BB}" dt="2021-01-20T19:57:45.614" v="9" actId="27636"/>
          <ac:spMkLst>
            <pc:docMk/>
            <pc:sldMk cId="2833014142" sldId="267"/>
            <ac:spMk id="2" creationId="{00000000-0000-0000-0000-000000000000}"/>
          </ac:spMkLst>
        </pc:spChg>
      </pc:sldChg>
      <pc:sldChg chg="modSp add mod ord modAnim">
        <pc:chgData name="William Grey" userId="37b73424-c081-4fc2-b1af-363f4f3fd4f3" providerId="ADAL" clId="{DFF63D97-FF72-48A6-B1D3-EC1AF31B32BB}" dt="2021-01-21T15:26:07.231" v="5469" actId="27636"/>
        <pc:sldMkLst>
          <pc:docMk/>
          <pc:sldMk cId="2776764775" sldId="268"/>
        </pc:sldMkLst>
        <pc:spChg chg="mod">
          <ac:chgData name="William Grey" userId="37b73424-c081-4fc2-b1af-363f4f3fd4f3" providerId="ADAL" clId="{DFF63D97-FF72-48A6-B1D3-EC1AF31B32BB}" dt="2021-01-21T15:23:50.137" v="5427" actId="20577"/>
          <ac:spMkLst>
            <pc:docMk/>
            <pc:sldMk cId="2776764775" sldId="268"/>
            <ac:spMk id="2" creationId="{B4E049E5-78F9-458D-B413-E841E3AA68FF}"/>
          </ac:spMkLst>
        </pc:spChg>
        <pc:spChg chg="mod">
          <ac:chgData name="William Grey" userId="37b73424-c081-4fc2-b1af-363f4f3fd4f3" providerId="ADAL" clId="{DFF63D97-FF72-48A6-B1D3-EC1AF31B32BB}" dt="2021-01-21T15:26:07.231" v="5469" actId="27636"/>
          <ac:spMkLst>
            <pc:docMk/>
            <pc:sldMk cId="2776764775" sldId="268"/>
            <ac:spMk id="3" creationId="{9C1132A0-C6BE-46B6-87F1-D541AD6F4951}"/>
          </ac:spMkLst>
        </pc:spChg>
      </pc:sldChg>
      <pc:sldChg chg="modSp add del mod ord">
        <pc:chgData name="William Grey" userId="37b73424-c081-4fc2-b1af-363f4f3fd4f3" providerId="ADAL" clId="{DFF63D97-FF72-48A6-B1D3-EC1AF31B32BB}" dt="2021-01-21T15:21:21.268" v="5232" actId="47"/>
        <pc:sldMkLst>
          <pc:docMk/>
          <pc:sldMk cId="741617794" sldId="269"/>
        </pc:sldMkLst>
        <pc:spChg chg="mod">
          <ac:chgData name="William Grey" userId="37b73424-c081-4fc2-b1af-363f4f3fd4f3" providerId="ADAL" clId="{DFF63D97-FF72-48A6-B1D3-EC1AF31B32BB}" dt="2021-01-20T21:54:11.809" v="2517" actId="20577"/>
          <ac:spMkLst>
            <pc:docMk/>
            <pc:sldMk cId="741617794" sldId="269"/>
            <ac:spMk id="2" creationId="{9DBE4E98-AE9D-4937-8CC4-B5C39029A094}"/>
          </ac:spMkLst>
        </pc:spChg>
        <pc:spChg chg="mod">
          <ac:chgData name="William Grey" userId="37b73424-c081-4fc2-b1af-363f4f3fd4f3" providerId="ADAL" clId="{DFF63D97-FF72-48A6-B1D3-EC1AF31B32BB}" dt="2021-01-21T10:19:34.484" v="5200" actId="20577"/>
          <ac:spMkLst>
            <pc:docMk/>
            <pc:sldMk cId="741617794" sldId="269"/>
            <ac:spMk id="3" creationId="{797FF42D-F6BB-4046-B490-32BFDEC5C2F4}"/>
          </ac:spMkLst>
        </pc:spChg>
      </pc:sldChg>
      <pc:sldChg chg="delSp modSp add del mod">
        <pc:chgData name="William Grey" userId="37b73424-c081-4fc2-b1af-363f4f3fd4f3" providerId="ADAL" clId="{DFF63D97-FF72-48A6-B1D3-EC1AF31B32BB}" dt="2021-01-20T21:02:47.202" v="480" actId="47"/>
        <pc:sldMkLst>
          <pc:docMk/>
          <pc:sldMk cId="4103704827" sldId="318"/>
        </pc:sldMkLst>
        <pc:spChg chg="del mod">
          <ac:chgData name="William Grey" userId="37b73424-c081-4fc2-b1af-363f4f3fd4f3" providerId="ADAL" clId="{DFF63D97-FF72-48A6-B1D3-EC1AF31B32BB}" dt="2021-01-20T20:30:28.015" v="54" actId="21"/>
          <ac:spMkLst>
            <pc:docMk/>
            <pc:sldMk cId="4103704827" sldId="318"/>
            <ac:spMk id="4" creationId="{D0DFA6AA-112D-44BE-9DF5-7F06EA530F1E}"/>
          </ac:spMkLst>
        </pc:spChg>
        <pc:graphicFrameChg chg="del">
          <ac:chgData name="William Grey" userId="37b73424-c081-4fc2-b1af-363f4f3fd4f3" providerId="ADAL" clId="{DFF63D97-FF72-48A6-B1D3-EC1AF31B32BB}" dt="2021-01-20T20:30:28.015" v="54" actId="21"/>
          <ac:graphicFrameMkLst>
            <pc:docMk/>
            <pc:sldMk cId="4103704827" sldId="318"/>
            <ac:graphicFrameMk id="5" creationId="{2EDB418F-E6F8-4BED-9191-64E6055A1B63}"/>
          </ac:graphicFrameMkLst>
        </pc:graphicFrameChg>
      </pc:sldChg>
      <pc:sldChg chg="del">
        <pc:chgData name="William Grey" userId="37b73424-c081-4fc2-b1af-363f4f3fd4f3" providerId="ADAL" clId="{DFF63D97-FF72-48A6-B1D3-EC1AF31B32BB}" dt="2021-01-20T21:02:46.256" v="479" actId="47"/>
        <pc:sldMkLst>
          <pc:docMk/>
          <pc:sldMk cId="2547731327" sldId="332"/>
        </pc:sldMkLst>
      </pc:sldChg>
      <pc:sldChg chg="addSp delSp modSp new mod">
        <pc:chgData name="William Grey" userId="37b73424-c081-4fc2-b1af-363f4f3fd4f3" providerId="ADAL" clId="{DFF63D97-FF72-48A6-B1D3-EC1AF31B32BB}" dt="2021-01-21T15:20:38.858" v="5228" actId="1076"/>
        <pc:sldMkLst>
          <pc:docMk/>
          <pc:sldMk cId="1450759836" sldId="333"/>
        </pc:sldMkLst>
        <pc:spChg chg="del mod">
          <ac:chgData name="William Grey" userId="37b73424-c081-4fc2-b1af-363f4f3fd4f3" providerId="ADAL" clId="{DFF63D97-FF72-48A6-B1D3-EC1AF31B32BB}" dt="2021-01-20T20:30:41.243" v="57" actId="478"/>
          <ac:spMkLst>
            <pc:docMk/>
            <pc:sldMk cId="1450759836" sldId="333"/>
            <ac:spMk id="2" creationId="{EA862150-D094-48F5-9563-4DB1CD112C32}"/>
          </ac:spMkLst>
        </pc:spChg>
        <pc:spChg chg="del">
          <ac:chgData name="William Grey" userId="37b73424-c081-4fc2-b1af-363f4f3fd4f3" providerId="ADAL" clId="{DFF63D97-FF72-48A6-B1D3-EC1AF31B32BB}" dt="2021-01-20T20:30:43.945" v="58" actId="478"/>
          <ac:spMkLst>
            <pc:docMk/>
            <pc:sldMk cId="1450759836" sldId="333"/>
            <ac:spMk id="3" creationId="{FE144894-4710-4B88-8A13-B01BB9A2E90A}"/>
          </ac:spMkLst>
        </pc:spChg>
        <pc:spChg chg="add mod">
          <ac:chgData name="William Grey" userId="37b73424-c081-4fc2-b1af-363f4f3fd4f3" providerId="ADAL" clId="{DFF63D97-FF72-48A6-B1D3-EC1AF31B32BB}" dt="2021-01-21T10:21:25.044" v="5209" actId="20577"/>
          <ac:spMkLst>
            <pc:docMk/>
            <pc:sldMk cId="1450759836" sldId="333"/>
            <ac:spMk id="4" creationId="{DB77B74E-550D-46B7-A3FC-B5DA8B1DF198}"/>
          </ac:spMkLst>
        </pc:spChg>
        <pc:graphicFrameChg chg="add del mod modGraphic">
          <ac:chgData name="William Grey" userId="37b73424-c081-4fc2-b1af-363f4f3fd4f3" providerId="ADAL" clId="{DFF63D97-FF72-48A6-B1D3-EC1AF31B32BB}" dt="2021-01-20T21:14:42.535" v="1027" actId="478"/>
          <ac:graphicFrameMkLst>
            <pc:docMk/>
            <pc:sldMk cId="1450759836" sldId="333"/>
            <ac:graphicFrameMk id="5" creationId="{1B9CF393-1578-43C9-8C0C-600D1CA6B7D4}"/>
          </ac:graphicFrameMkLst>
        </pc:graphicFrameChg>
        <pc:graphicFrameChg chg="add del mod modGraphic">
          <ac:chgData name="William Grey" userId="37b73424-c081-4fc2-b1af-363f4f3fd4f3" providerId="ADAL" clId="{DFF63D97-FF72-48A6-B1D3-EC1AF31B32BB}" dt="2021-01-21T15:20:38.858" v="5228" actId="1076"/>
          <ac:graphicFrameMkLst>
            <pc:docMk/>
            <pc:sldMk cId="1450759836" sldId="333"/>
            <ac:graphicFrameMk id="6" creationId="{CD0D2561-01F1-417B-8E86-9F01CECCED0E}"/>
          </ac:graphicFrameMkLst>
        </pc:graphicFrameChg>
      </pc:sldChg>
      <pc:sldChg chg="addSp delSp modSp add mod">
        <pc:chgData name="William Grey" userId="37b73424-c081-4fc2-b1af-363f4f3fd4f3" providerId="ADAL" clId="{DFF63D97-FF72-48A6-B1D3-EC1AF31B32BB}" dt="2021-01-21T15:30:19.923" v="5583" actId="1076"/>
        <pc:sldMkLst>
          <pc:docMk/>
          <pc:sldMk cId="2366636537" sldId="334"/>
        </pc:sldMkLst>
        <pc:spChg chg="mod">
          <ac:chgData name="William Grey" userId="37b73424-c081-4fc2-b1af-363f4f3fd4f3" providerId="ADAL" clId="{DFF63D97-FF72-48A6-B1D3-EC1AF31B32BB}" dt="2021-01-20T21:09:41.526" v="786" actId="20577"/>
          <ac:spMkLst>
            <pc:docMk/>
            <pc:sldMk cId="2366636537" sldId="334"/>
            <ac:spMk id="4" creationId="{DB77B74E-550D-46B7-A3FC-B5DA8B1DF198}"/>
          </ac:spMkLst>
        </pc:spChg>
        <pc:spChg chg="add mod ord">
          <ac:chgData name="William Grey" userId="37b73424-c081-4fc2-b1af-363f4f3fd4f3" providerId="ADAL" clId="{DFF63D97-FF72-48A6-B1D3-EC1AF31B32BB}" dt="2021-01-21T15:30:19.923" v="5583" actId="1076"/>
          <ac:spMkLst>
            <pc:docMk/>
            <pc:sldMk cId="2366636537" sldId="334"/>
            <ac:spMk id="6" creationId="{87A36E19-F2AD-4C80-B9DC-DC6BB915282F}"/>
          </ac:spMkLst>
        </pc:spChg>
        <pc:graphicFrameChg chg="del mod modGraphic">
          <ac:chgData name="William Grey" userId="37b73424-c081-4fc2-b1af-363f4f3fd4f3" providerId="ADAL" clId="{DFF63D97-FF72-48A6-B1D3-EC1AF31B32BB}" dt="2021-01-20T21:17:07.140" v="1047" actId="478"/>
          <ac:graphicFrameMkLst>
            <pc:docMk/>
            <pc:sldMk cId="2366636537" sldId="334"/>
            <ac:graphicFrameMk id="5" creationId="{1B9CF393-1578-43C9-8C0C-600D1CA6B7D4}"/>
          </ac:graphicFrameMkLst>
        </pc:graphicFrameChg>
        <pc:graphicFrameChg chg="add del">
          <ac:chgData name="William Grey" userId="37b73424-c081-4fc2-b1af-363f4f3fd4f3" providerId="ADAL" clId="{DFF63D97-FF72-48A6-B1D3-EC1AF31B32BB}" dt="2021-01-20T21:17:04.435" v="1046"/>
          <ac:graphicFrameMkLst>
            <pc:docMk/>
            <pc:sldMk cId="2366636537" sldId="334"/>
            <ac:graphicFrameMk id="7" creationId="{23A2FC51-D9CA-4288-9E6C-78BB0B9FC627}"/>
          </ac:graphicFrameMkLst>
        </pc:graphicFrameChg>
        <pc:graphicFrameChg chg="add del ord modGraphic">
          <ac:chgData name="William Grey" userId="37b73424-c081-4fc2-b1af-363f4f3fd4f3" providerId="ADAL" clId="{DFF63D97-FF72-48A6-B1D3-EC1AF31B32BB}" dt="2021-01-21T08:25:05.957" v="4304" actId="478"/>
          <ac:graphicFrameMkLst>
            <pc:docMk/>
            <pc:sldMk cId="2366636537" sldId="334"/>
            <ac:graphicFrameMk id="8" creationId="{B6E6DD4D-685E-401B-8D41-AF08BD6D8750}"/>
          </ac:graphicFrameMkLst>
        </pc:graphicFrameChg>
        <pc:graphicFrameChg chg="add mod modGraphic">
          <ac:chgData name="William Grey" userId="37b73424-c081-4fc2-b1af-363f4f3fd4f3" providerId="ADAL" clId="{DFF63D97-FF72-48A6-B1D3-EC1AF31B32BB}" dt="2021-01-21T15:30:12.462" v="5582" actId="1076"/>
          <ac:graphicFrameMkLst>
            <pc:docMk/>
            <pc:sldMk cId="2366636537" sldId="334"/>
            <ac:graphicFrameMk id="9" creationId="{A366AF9A-FFFE-4411-A9AD-15A994CCD5E3}"/>
          </ac:graphicFrameMkLst>
        </pc:graphicFrameChg>
      </pc:sldChg>
      <pc:sldChg chg="addSp delSp modSp new mod ord">
        <pc:chgData name="William Grey" userId="37b73424-c081-4fc2-b1af-363f4f3fd4f3" providerId="ADAL" clId="{DFF63D97-FF72-48A6-B1D3-EC1AF31B32BB}" dt="2021-01-21T10:45:40.301" v="5226" actId="27636"/>
        <pc:sldMkLst>
          <pc:docMk/>
          <pc:sldMk cId="837934370" sldId="335"/>
        </pc:sldMkLst>
        <pc:spChg chg="mod">
          <ac:chgData name="William Grey" userId="37b73424-c081-4fc2-b1af-363f4f3fd4f3" providerId="ADAL" clId="{DFF63D97-FF72-48A6-B1D3-EC1AF31B32BB}" dt="2021-01-20T20:56:43.335" v="478" actId="14100"/>
          <ac:spMkLst>
            <pc:docMk/>
            <pc:sldMk cId="837934370" sldId="335"/>
            <ac:spMk id="2" creationId="{45960F4B-0AF1-4D9E-8B03-782DC150F291}"/>
          </ac:spMkLst>
        </pc:spChg>
        <pc:spChg chg="mod">
          <ac:chgData name="William Grey" userId="37b73424-c081-4fc2-b1af-363f4f3fd4f3" providerId="ADAL" clId="{DFF63D97-FF72-48A6-B1D3-EC1AF31B32BB}" dt="2021-01-21T10:45:40.301" v="5226" actId="27636"/>
          <ac:spMkLst>
            <pc:docMk/>
            <pc:sldMk cId="837934370" sldId="335"/>
            <ac:spMk id="3" creationId="{243AE759-36EC-4ACE-A080-073803E38228}"/>
          </ac:spMkLst>
        </pc:spChg>
        <pc:picChg chg="add del mod">
          <ac:chgData name="William Grey" userId="37b73424-c081-4fc2-b1af-363f4f3fd4f3" providerId="ADAL" clId="{DFF63D97-FF72-48A6-B1D3-EC1AF31B32BB}" dt="2021-01-20T21:35:07.947" v="1854" actId="478"/>
          <ac:picMkLst>
            <pc:docMk/>
            <pc:sldMk cId="837934370" sldId="335"/>
            <ac:picMk id="4" creationId="{F179B3C9-BCC3-4E71-AF14-C3EC0F7CE57C}"/>
          </ac:picMkLst>
        </pc:picChg>
        <pc:picChg chg="add del mod">
          <ac:chgData name="William Grey" userId="37b73424-c081-4fc2-b1af-363f4f3fd4f3" providerId="ADAL" clId="{DFF63D97-FF72-48A6-B1D3-EC1AF31B32BB}" dt="2021-01-21T09:41:10.524" v="4514" actId="478"/>
          <ac:picMkLst>
            <pc:docMk/>
            <pc:sldMk cId="837934370" sldId="335"/>
            <ac:picMk id="5" creationId="{51385443-A99F-4625-A2D6-BEF189D4AC08}"/>
          </ac:picMkLst>
        </pc:picChg>
        <pc:picChg chg="add del mod">
          <ac:chgData name="William Grey" userId="37b73424-c081-4fc2-b1af-363f4f3fd4f3" providerId="ADAL" clId="{DFF63D97-FF72-48A6-B1D3-EC1AF31B32BB}" dt="2021-01-21T10:45:28.113" v="5222" actId="478"/>
          <ac:picMkLst>
            <pc:docMk/>
            <pc:sldMk cId="837934370" sldId="335"/>
            <ac:picMk id="6" creationId="{314041AA-A29A-4025-83BF-1EE74A0A5B2F}"/>
          </ac:picMkLst>
        </pc:picChg>
        <pc:picChg chg="add mod">
          <ac:chgData name="William Grey" userId="37b73424-c081-4fc2-b1af-363f4f3fd4f3" providerId="ADAL" clId="{DFF63D97-FF72-48A6-B1D3-EC1AF31B32BB}" dt="2021-01-21T10:45:32.188" v="5224" actId="1076"/>
          <ac:picMkLst>
            <pc:docMk/>
            <pc:sldMk cId="837934370" sldId="335"/>
            <ac:picMk id="7" creationId="{99DCF0CC-FB3A-407A-AE9C-132659B02641}"/>
          </ac:picMkLst>
        </pc:picChg>
      </pc:sldChg>
      <pc:sldChg chg="add del">
        <pc:chgData name="William Grey" userId="37b73424-c081-4fc2-b1af-363f4f3fd4f3" providerId="ADAL" clId="{DFF63D97-FF72-48A6-B1D3-EC1AF31B32BB}" dt="2021-01-20T21:12:54.998" v="975" actId="47"/>
        <pc:sldMkLst>
          <pc:docMk/>
          <pc:sldMk cId="4153285941" sldId="336"/>
        </pc:sldMkLst>
      </pc:sldChg>
      <pc:sldChg chg="addSp delSp modSp add mod">
        <pc:chgData name="William Grey" userId="37b73424-c081-4fc2-b1af-363f4f3fd4f3" providerId="ADAL" clId="{DFF63D97-FF72-48A6-B1D3-EC1AF31B32BB}" dt="2021-01-21T15:29:18.830" v="5577" actId="255"/>
        <pc:sldMkLst>
          <pc:docMk/>
          <pc:sldMk cId="1204300086" sldId="337"/>
        </pc:sldMkLst>
        <pc:spChg chg="add mod">
          <ac:chgData name="William Grey" userId="37b73424-c081-4fc2-b1af-363f4f3fd4f3" providerId="ADAL" clId="{DFF63D97-FF72-48A6-B1D3-EC1AF31B32BB}" dt="2021-01-21T08:26:13.458" v="4312" actId="1076"/>
          <ac:spMkLst>
            <pc:docMk/>
            <pc:sldMk cId="1204300086" sldId="337"/>
            <ac:spMk id="2" creationId="{9773FA30-2AC4-4839-B807-2EE208BC2907}"/>
          </ac:spMkLst>
        </pc:spChg>
        <pc:spChg chg="mod ord">
          <ac:chgData name="William Grey" userId="37b73424-c081-4fc2-b1af-363f4f3fd4f3" providerId="ADAL" clId="{DFF63D97-FF72-48A6-B1D3-EC1AF31B32BB}" dt="2021-01-21T15:29:18.830" v="5577" actId="255"/>
          <ac:spMkLst>
            <pc:docMk/>
            <pc:sldMk cId="1204300086" sldId="337"/>
            <ac:spMk id="6" creationId="{87A36E19-F2AD-4C80-B9DC-DC6BB915282F}"/>
          </ac:spMkLst>
        </pc:spChg>
        <pc:graphicFrameChg chg="del modGraphic">
          <ac:chgData name="William Grey" userId="37b73424-c081-4fc2-b1af-363f4f3fd4f3" providerId="ADAL" clId="{DFF63D97-FF72-48A6-B1D3-EC1AF31B32BB}" dt="2021-01-21T08:18:28.877" v="4097" actId="478"/>
          <ac:graphicFrameMkLst>
            <pc:docMk/>
            <pc:sldMk cId="1204300086" sldId="337"/>
            <ac:graphicFrameMk id="5" creationId="{1B9CF393-1578-43C9-8C0C-600D1CA6B7D4}"/>
          </ac:graphicFrameMkLst>
        </pc:graphicFrameChg>
        <pc:graphicFrameChg chg="add del">
          <ac:chgData name="William Grey" userId="37b73424-c081-4fc2-b1af-363f4f3fd4f3" providerId="ADAL" clId="{DFF63D97-FF72-48A6-B1D3-EC1AF31B32BB}" dt="2021-01-21T08:23:52.328" v="4290" actId="478"/>
          <ac:graphicFrameMkLst>
            <pc:docMk/>
            <pc:sldMk cId="1204300086" sldId="337"/>
            <ac:graphicFrameMk id="7" creationId="{AC5C9007-0058-4D5A-9512-A0DD68B081F0}"/>
          </ac:graphicFrameMkLst>
        </pc:graphicFrameChg>
        <pc:graphicFrameChg chg="add mod modGraphic">
          <ac:chgData name="William Grey" userId="37b73424-c081-4fc2-b1af-363f4f3fd4f3" providerId="ADAL" clId="{DFF63D97-FF72-48A6-B1D3-EC1AF31B32BB}" dt="2021-01-21T15:28:56.719" v="5573" actId="14100"/>
          <ac:graphicFrameMkLst>
            <pc:docMk/>
            <pc:sldMk cId="1204300086" sldId="337"/>
            <ac:graphicFrameMk id="8" creationId="{A41438B4-EFF0-48AC-86A6-685A9A523F08}"/>
          </ac:graphicFrameMkLst>
        </pc:graphicFrameChg>
      </pc:sldChg>
      <pc:sldChg chg="addSp modSp add del mod">
        <pc:chgData name="William Grey" userId="37b73424-c081-4fc2-b1af-363f4f3fd4f3" providerId="ADAL" clId="{DFF63D97-FF72-48A6-B1D3-EC1AF31B32BB}" dt="2021-01-20T21:19:14.086" v="1102" actId="47"/>
        <pc:sldMkLst>
          <pc:docMk/>
          <pc:sldMk cId="2764754325" sldId="338"/>
        </pc:sldMkLst>
        <pc:spChg chg="add">
          <ac:chgData name="William Grey" userId="37b73424-c081-4fc2-b1af-363f4f3fd4f3" providerId="ADAL" clId="{DFF63D97-FF72-48A6-B1D3-EC1AF31B32BB}" dt="2021-01-20T21:13:30.865" v="978" actId="11529"/>
          <ac:spMkLst>
            <pc:docMk/>
            <pc:sldMk cId="2764754325" sldId="338"/>
            <ac:spMk id="2" creationId="{EEB65C40-0B89-4144-8E08-E184614A509F}"/>
          </ac:spMkLst>
        </pc:spChg>
        <pc:spChg chg="mod">
          <ac:chgData name="William Grey" userId="37b73424-c081-4fc2-b1af-363f4f3fd4f3" providerId="ADAL" clId="{DFF63D97-FF72-48A6-B1D3-EC1AF31B32BB}" dt="2021-01-20T21:13:15.336" v="977" actId="1076"/>
          <ac:spMkLst>
            <pc:docMk/>
            <pc:sldMk cId="2764754325" sldId="338"/>
            <ac:spMk id="6" creationId="{87A36E19-F2AD-4C80-B9DC-DC6BB915282F}"/>
          </ac:spMkLst>
        </pc:spChg>
      </pc:sldChg>
      <pc:sldChg chg="addSp delSp modSp add mod">
        <pc:chgData name="William Grey" userId="37b73424-c081-4fc2-b1af-363f4f3fd4f3" providerId="ADAL" clId="{DFF63D97-FF72-48A6-B1D3-EC1AF31B32BB}" dt="2021-01-21T09:58:03.043" v="4887" actId="20577"/>
        <pc:sldMkLst>
          <pc:docMk/>
          <pc:sldMk cId="429402217" sldId="339"/>
        </pc:sldMkLst>
        <pc:spChg chg="add del mod">
          <ac:chgData name="William Grey" userId="37b73424-c081-4fc2-b1af-363f4f3fd4f3" providerId="ADAL" clId="{DFF63D97-FF72-48A6-B1D3-EC1AF31B32BB}" dt="2021-01-20T21:25:24.908" v="1449"/>
          <ac:spMkLst>
            <pc:docMk/>
            <pc:sldMk cId="429402217" sldId="339"/>
            <ac:spMk id="2" creationId="{08941183-C1BF-480A-97F6-998428D3EC62}"/>
          </ac:spMkLst>
        </pc:spChg>
        <pc:spChg chg="add del">
          <ac:chgData name="William Grey" userId="37b73424-c081-4fc2-b1af-363f4f3fd4f3" providerId="ADAL" clId="{DFF63D97-FF72-48A6-B1D3-EC1AF31B32BB}" dt="2021-01-20T21:23:45.469" v="1373"/>
          <ac:spMkLst>
            <pc:docMk/>
            <pc:sldMk cId="429402217" sldId="339"/>
            <ac:spMk id="3" creationId="{B46A9270-753A-4E90-A278-F3709FBD0965}"/>
          </ac:spMkLst>
        </pc:spChg>
        <pc:spChg chg="del">
          <ac:chgData name="William Grey" userId="37b73424-c081-4fc2-b1af-363f4f3fd4f3" providerId="ADAL" clId="{DFF63D97-FF72-48A6-B1D3-EC1AF31B32BB}" dt="2021-01-20T21:19:48.627" v="1107" actId="478"/>
          <ac:spMkLst>
            <pc:docMk/>
            <pc:sldMk cId="429402217" sldId="339"/>
            <ac:spMk id="6" creationId="{87A36E19-F2AD-4C80-B9DC-DC6BB915282F}"/>
          </ac:spMkLst>
        </pc:spChg>
        <pc:spChg chg="add del mod">
          <ac:chgData name="William Grey" userId="37b73424-c081-4fc2-b1af-363f4f3fd4f3" providerId="ADAL" clId="{DFF63D97-FF72-48A6-B1D3-EC1AF31B32BB}" dt="2021-01-20T21:26:36.875" v="1458" actId="478"/>
          <ac:spMkLst>
            <pc:docMk/>
            <pc:sldMk cId="429402217" sldId="339"/>
            <ac:spMk id="7" creationId="{019C165E-F9FD-4688-A83B-AAF4BFC29C5D}"/>
          </ac:spMkLst>
        </pc:spChg>
        <pc:spChg chg="add del mod">
          <ac:chgData name="William Grey" userId="37b73424-c081-4fc2-b1af-363f4f3fd4f3" providerId="ADAL" clId="{DFF63D97-FF72-48A6-B1D3-EC1AF31B32BB}" dt="2021-01-20T21:23:42.817" v="1371" actId="478"/>
          <ac:spMkLst>
            <pc:docMk/>
            <pc:sldMk cId="429402217" sldId="339"/>
            <ac:spMk id="9" creationId="{426EE332-219F-4D25-B1FA-353ACC156025}"/>
          </ac:spMkLst>
        </pc:spChg>
        <pc:spChg chg="add del mod">
          <ac:chgData name="William Grey" userId="37b73424-c081-4fc2-b1af-363f4f3fd4f3" providerId="ADAL" clId="{DFF63D97-FF72-48A6-B1D3-EC1AF31B32BB}" dt="2021-01-20T21:24:34.267" v="1417" actId="478"/>
          <ac:spMkLst>
            <pc:docMk/>
            <pc:sldMk cId="429402217" sldId="339"/>
            <ac:spMk id="10" creationId="{C961F4C8-4EDB-4A23-B3BE-C1112B6767B4}"/>
          </ac:spMkLst>
        </pc:spChg>
        <pc:spChg chg="add del mod">
          <ac:chgData name="William Grey" userId="37b73424-c081-4fc2-b1af-363f4f3fd4f3" providerId="ADAL" clId="{DFF63D97-FF72-48A6-B1D3-EC1AF31B32BB}" dt="2021-01-20T21:25:01.624" v="1441" actId="478"/>
          <ac:spMkLst>
            <pc:docMk/>
            <pc:sldMk cId="429402217" sldId="339"/>
            <ac:spMk id="11" creationId="{B4D929F2-0790-4C2A-A1D3-7126418CC68D}"/>
          </ac:spMkLst>
        </pc:spChg>
        <pc:graphicFrameChg chg="add mod modGraphic">
          <ac:chgData name="William Grey" userId="37b73424-c081-4fc2-b1af-363f4f3fd4f3" providerId="ADAL" clId="{DFF63D97-FF72-48A6-B1D3-EC1AF31B32BB}" dt="2021-01-21T09:58:03.043" v="4887" actId="20577"/>
          <ac:graphicFrameMkLst>
            <pc:docMk/>
            <pc:sldMk cId="429402217" sldId="339"/>
            <ac:graphicFrameMk id="5" creationId="{B4BDC197-1126-4E37-8253-E9A79123C321}"/>
          </ac:graphicFrameMkLst>
        </pc:graphicFrameChg>
        <pc:graphicFrameChg chg="del">
          <ac:chgData name="William Grey" userId="37b73424-c081-4fc2-b1af-363f4f3fd4f3" providerId="ADAL" clId="{DFF63D97-FF72-48A6-B1D3-EC1AF31B32BB}" dt="2021-01-20T21:19:38.430" v="1105" actId="478"/>
          <ac:graphicFrameMkLst>
            <pc:docMk/>
            <pc:sldMk cId="429402217" sldId="339"/>
            <ac:graphicFrameMk id="8" creationId="{B6E6DD4D-685E-401B-8D41-AF08BD6D8750}"/>
          </ac:graphicFrameMkLst>
        </pc:graphicFrameChg>
      </pc:sldChg>
      <pc:sldChg chg="addSp delSp modSp add mod">
        <pc:chgData name="William Grey" userId="37b73424-c081-4fc2-b1af-363f4f3fd4f3" providerId="ADAL" clId="{DFF63D97-FF72-48A6-B1D3-EC1AF31B32BB}" dt="2021-01-21T15:32:16.786" v="5592" actId="1076"/>
        <pc:sldMkLst>
          <pc:docMk/>
          <pc:sldMk cId="3198411954" sldId="340"/>
        </pc:sldMkLst>
        <pc:spChg chg="mod">
          <ac:chgData name="William Grey" userId="37b73424-c081-4fc2-b1af-363f4f3fd4f3" providerId="ADAL" clId="{DFF63D97-FF72-48A6-B1D3-EC1AF31B32BB}" dt="2021-01-21T10:04:50.074" v="5149" actId="20577"/>
          <ac:spMkLst>
            <pc:docMk/>
            <pc:sldMk cId="3198411954" sldId="340"/>
            <ac:spMk id="4" creationId="{DB77B74E-550D-46B7-A3FC-B5DA8B1DF198}"/>
          </ac:spMkLst>
        </pc:spChg>
        <pc:spChg chg="mod ord">
          <ac:chgData name="William Grey" userId="37b73424-c081-4fc2-b1af-363f4f3fd4f3" providerId="ADAL" clId="{DFF63D97-FF72-48A6-B1D3-EC1AF31B32BB}" dt="2021-01-21T15:32:16.786" v="5592" actId="1076"/>
          <ac:spMkLst>
            <pc:docMk/>
            <pc:sldMk cId="3198411954" sldId="340"/>
            <ac:spMk id="6" creationId="{87A36E19-F2AD-4C80-B9DC-DC6BB915282F}"/>
          </ac:spMkLst>
        </pc:spChg>
        <pc:graphicFrameChg chg="add del modGraphic">
          <ac:chgData name="William Grey" userId="37b73424-c081-4fc2-b1af-363f4f3fd4f3" providerId="ADAL" clId="{DFF63D97-FF72-48A6-B1D3-EC1AF31B32BB}" dt="2021-01-21T15:31:05.818" v="5584" actId="478"/>
          <ac:graphicFrameMkLst>
            <pc:docMk/>
            <pc:sldMk cId="3198411954" sldId="340"/>
            <ac:graphicFrameMk id="5" creationId="{AED72CC4-BB1E-4DD1-8D1F-EB2D57880EFF}"/>
          </ac:graphicFrameMkLst>
        </pc:graphicFrameChg>
        <pc:graphicFrameChg chg="add ord">
          <ac:chgData name="William Grey" userId="37b73424-c081-4fc2-b1af-363f4f3fd4f3" providerId="ADAL" clId="{DFF63D97-FF72-48A6-B1D3-EC1AF31B32BB}" dt="2021-01-21T15:31:42.802" v="5587" actId="167"/>
          <ac:graphicFrameMkLst>
            <pc:docMk/>
            <pc:sldMk cId="3198411954" sldId="340"/>
            <ac:graphicFrameMk id="7" creationId="{F0A7E96D-4D24-42DD-9BA9-18A6116FBB18}"/>
          </ac:graphicFrameMkLst>
        </pc:graphicFrameChg>
        <pc:graphicFrameChg chg="del">
          <ac:chgData name="William Grey" userId="37b73424-c081-4fc2-b1af-363f4f3fd4f3" providerId="ADAL" clId="{DFF63D97-FF72-48A6-B1D3-EC1AF31B32BB}" dt="2021-01-21T10:00:30.840" v="4888" actId="478"/>
          <ac:graphicFrameMkLst>
            <pc:docMk/>
            <pc:sldMk cId="3198411954" sldId="340"/>
            <ac:graphicFrameMk id="8" creationId="{B6E6DD4D-685E-401B-8D41-AF08BD6D8750}"/>
          </ac:graphicFrameMkLst>
        </pc:graphicFrameChg>
      </pc:sldChg>
      <pc:sldChg chg="modSp new mod">
        <pc:chgData name="William Grey" userId="37b73424-c081-4fc2-b1af-363f4f3fd4f3" providerId="ADAL" clId="{DFF63D97-FF72-48A6-B1D3-EC1AF31B32BB}" dt="2021-01-21T07:57:31.846" v="2708" actId="27636"/>
        <pc:sldMkLst>
          <pc:docMk/>
          <pc:sldMk cId="1282262943" sldId="341"/>
        </pc:sldMkLst>
        <pc:spChg chg="mod">
          <ac:chgData name="William Grey" userId="37b73424-c081-4fc2-b1af-363f4f3fd4f3" providerId="ADAL" clId="{DFF63D97-FF72-48A6-B1D3-EC1AF31B32BB}" dt="2021-01-21T07:57:31.846" v="2708" actId="27636"/>
          <ac:spMkLst>
            <pc:docMk/>
            <pc:sldMk cId="1282262943" sldId="341"/>
            <ac:spMk id="2" creationId="{F1C596E9-DE20-40DF-9531-5E5B2E8FCAD1}"/>
          </ac:spMkLst>
        </pc:spChg>
        <pc:spChg chg="mod">
          <ac:chgData name="William Grey" userId="37b73424-c081-4fc2-b1af-363f4f3fd4f3" providerId="ADAL" clId="{DFF63D97-FF72-48A6-B1D3-EC1AF31B32BB}" dt="2021-01-21T07:57:31.800" v="2707"/>
          <ac:spMkLst>
            <pc:docMk/>
            <pc:sldMk cId="1282262943" sldId="341"/>
            <ac:spMk id="3" creationId="{BE96562C-FA1D-4E51-B38F-32D02ED5A44D}"/>
          </ac:spMkLst>
        </pc:spChg>
      </pc:sldChg>
      <pc:sldChg chg="modSp new del mod">
        <pc:chgData name="William Grey" userId="37b73424-c081-4fc2-b1af-363f4f3fd4f3" providerId="ADAL" clId="{DFF63D97-FF72-48A6-B1D3-EC1AF31B32BB}" dt="2021-01-21T08:10:52.987" v="3625" actId="47"/>
        <pc:sldMkLst>
          <pc:docMk/>
          <pc:sldMk cId="2944366454" sldId="342"/>
        </pc:sldMkLst>
        <pc:spChg chg="mod">
          <ac:chgData name="William Grey" userId="37b73424-c081-4fc2-b1af-363f4f3fd4f3" providerId="ADAL" clId="{DFF63D97-FF72-48A6-B1D3-EC1AF31B32BB}" dt="2021-01-21T08:03:35.513" v="3104" actId="20577"/>
          <ac:spMkLst>
            <pc:docMk/>
            <pc:sldMk cId="2944366454" sldId="342"/>
            <ac:spMk id="2" creationId="{A87B6550-CAD6-48E9-A55C-002CF1E55A1D}"/>
          </ac:spMkLst>
        </pc:spChg>
        <pc:spChg chg="mod">
          <ac:chgData name="William Grey" userId="37b73424-c081-4fc2-b1af-363f4f3fd4f3" providerId="ADAL" clId="{DFF63D97-FF72-48A6-B1D3-EC1AF31B32BB}" dt="2021-01-21T08:06:09.601" v="3380" actId="20577"/>
          <ac:spMkLst>
            <pc:docMk/>
            <pc:sldMk cId="2944366454" sldId="342"/>
            <ac:spMk id="3" creationId="{BA79067A-41C1-4406-BC0E-FFE8A8CF9DF0}"/>
          </ac:spMkLst>
        </pc:spChg>
      </pc:sldChg>
      <pc:sldChg chg="modSp add mod">
        <pc:chgData name="William Grey" userId="37b73424-c081-4fc2-b1af-363f4f3fd4f3" providerId="ADAL" clId="{DFF63D97-FF72-48A6-B1D3-EC1AF31B32BB}" dt="2021-01-21T09:44:21.627" v="4550" actId="27636"/>
        <pc:sldMkLst>
          <pc:docMk/>
          <pc:sldMk cId="2737760580" sldId="343"/>
        </pc:sldMkLst>
        <pc:spChg chg="mod">
          <ac:chgData name="William Grey" userId="37b73424-c081-4fc2-b1af-363f4f3fd4f3" providerId="ADAL" clId="{DFF63D97-FF72-48A6-B1D3-EC1AF31B32BB}" dt="2021-01-21T09:44:21.627" v="4550" actId="27636"/>
          <ac:spMkLst>
            <pc:docMk/>
            <pc:sldMk cId="2737760580" sldId="343"/>
            <ac:spMk id="3" creationId="{BA79067A-41C1-4406-BC0E-FFE8A8CF9DF0}"/>
          </ac:spMkLst>
        </pc:spChg>
      </pc:sldChg>
      <pc:sldChg chg="modSp add mod">
        <pc:chgData name="William Grey" userId="37b73424-c081-4fc2-b1af-363f4f3fd4f3" providerId="ADAL" clId="{DFF63D97-FF72-48A6-B1D3-EC1AF31B32BB}" dt="2021-01-21T08:14:29.140" v="3875" actId="20577"/>
        <pc:sldMkLst>
          <pc:docMk/>
          <pc:sldMk cId="1207770037" sldId="344"/>
        </pc:sldMkLst>
        <pc:spChg chg="mod">
          <ac:chgData name="William Grey" userId="37b73424-c081-4fc2-b1af-363f4f3fd4f3" providerId="ADAL" clId="{DFF63D97-FF72-48A6-B1D3-EC1AF31B32BB}" dt="2021-01-21T08:12:43.897" v="3717" actId="20577"/>
          <ac:spMkLst>
            <pc:docMk/>
            <pc:sldMk cId="1207770037" sldId="344"/>
            <ac:spMk id="2" creationId="{A87B6550-CAD6-48E9-A55C-002CF1E55A1D}"/>
          </ac:spMkLst>
        </pc:spChg>
        <pc:spChg chg="mod">
          <ac:chgData name="William Grey" userId="37b73424-c081-4fc2-b1af-363f4f3fd4f3" providerId="ADAL" clId="{DFF63D97-FF72-48A6-B1D3-EC1AF31B32BB}" dt="2021-01-21T08:14:29.140" v="3875" actId="20577"/>
          <ac:spMkLst>
            <pc:docMk/>
            <pc:sldMk cId="1207770037" sldId="344"/>
            <ac:spMk id="3" creationId="{BA79067A-41C1-4406-BC0E-FFE8A8CF9DF0}"/>
          </ac:spMkLst>
        </pc:spChg>
      </pc:sldChg>
      <pc:sldChg chg="addSp modSp new mod">
        <pc:chgData name="William Grey" userId="37b73424-c081-4fc2-b1af-363f4f3fd4f3" providerId="ADAL" clId="{DFF63D97-FF72-48A6-B1D3-EC1AF31B32BB}" dt="2021-01-21T15:28:16.533" v="5569" actId="20577"/>
        <pc:sldMkLst>
          <pc:docMk/>
          <pc:sldMk cId="1254352877" sldId="345"/>
        </pc:sldMkLst>
        <pc:spChg chg="mod">
          <ac:chgData name="William Grey" userId="37b73424-c081-4fc2-b1af-363f4f3fd4f3" providerId="ADAL" clId="{DFF63D97-FF72-48A6-B1D3-EC1AF31B32BB}" dt="2021-01-21T08:16:03.297" v="3892" actId="20577"/>
          <ac:spMkLst>
            <pc:docMk/>
            <pc:sldMk cId="1254352877" sldId="345"/>
            <ac:spMk id="2" creationId="{37FCCB1C-6C04-4A92-A60D-6C4F5FA3236C}"/>
          </ac:spMkLst>
        </pc:spChg>
        <pc:spChg chg="mod">
          <ac:chgData name="William Grey" userId="37b73424-c081-4fc2-b1af-363f4f3fd4f3" providerId="ADAL" clId="{DFF63D97-FF72-48A6-B1D3-EC1AF31B32BB}" dt="2021-01-21T15:28:16.533" v="5569" actId="20577"/>
          <ac:spMkLst>
            <pc:docMk/>
            <pc:sldMk cId="1254352877" sldId="345"/>
            <ac:spMk id="3" creationId="{8685DDBC-8CF7-4CCB-A7E4-188A93E0C9E5}"/>
          </ac:spMkLst>
        </pc:spChg>
        <pc:graphicFrameChg chg="add mod modGraphic">
          <ac:chgData name="William Grey" userId="37b73424-c081-4fc2-b1af-363f4f3fd4f3" providerId="ADAL" clId="{DFF63D97-FF72-48A6-B1D3-EC1AF31B32BB}" dt="2021-01-21T09:28:06.864" v="4389" actId="1076"/>
          <ac:graphicFrameMkLst>
            <pc:docMk/>
            <pc:sldMk cId="1254352877" sldId="345"/>
            <ac:graphicFrameMk id="4" creationId="{433DAFE9-E19D-484B-B217-9AB3CACB05C9}"/>
          </ac:graphicFrameMkLst>
        </pc:graphicFrameChg>
      </pc:sldChg>
      <pc:sldChg chg="add">
        <pc:chgData name="William Grey" userId="37b73424-c081-4fc2-b1af-363f4f3fd4f3" providerId="ADAL" clId="{DFF63D97-FF72-48A6-B1D3-EC1AF31B32BB}" dt="2021-01-21T15:21:10.853" v="5231"/>
        <pc:sldMkLst>
          <pc:docMk/>
          <pc:sldMk cId="3535907871" sldId="346"/>
        </pc:sldMkLst>
      </pc:sldChg>
    </pc:docChg>
  </pc:docChgLst>
  <pc:docChgLst>
    <pc:chgData name="William Grey" userId="37b73424-c081-4fc2-b1af-363f4f3fd4f3" providerId="ADAL" clId="{E1A904BD-691B-4B99-97E0-6ECBE8194D06}"/>
    <pc:docChg chg="delSld modSld">
      <pc:chgData name="William Grey" userId="37b73424-c081-4fc2-b1af-363f4f3fd4f3" providerId="ADAL" clId="{E1A904BD-691B-4B99-97E0-6ECBE8194D06}" dt="2021-01-07T20:33:38.884" v="9" actId="20577"/>
      <pc:docMkLst>
        <pc:docMk/>
      </pc:docMkLst>
      <pc:sldChg chg="modSp mod">
        <pc:chgData name="William Grey" userId="37b73424-c081-4fc2-b1af-363f4f3fd4f3" providerId="ADAL" clId="{E1A904BD-691B-4B99-97E0-6ECBE8194D06}" dt="2021-01-07T20:33:38.884" v="9" actId="20577"/>
        <pc:sldMkLst>
          <pc:docMk/>
          <pc:sldMk cId="2547731327" sldId="332"/>
        </pc:sldMkLst>
        <pc:spChg chg="mod">
          <ac:chgData name="William Grey" userId="37b73424-c081-4fc2-b1af-363f4f3fd4f3" providerId="ADAL" clId="{E1A904BD-691B-4B99-97E0-6ECBE8194D06}" dt="2021-01-07T20:33:38.884" v="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E1A904BD-691B-4B99-97E0-6ECBE8194D06}" dt="2021-01-07T20:33:28.787" v="0" actId="47"/>
        <pc:sldMkLst>
          <pc:docMk/>
          <pc:sldMk cId="2210832579" sldId="333"/>
        </pc:sldMkLst>
      </pc:sldChg>
      <pc:sldChg chg="del">
        <pc:chgData name="William Grey" userId="37b73424-c081-4fc2-b1af-363f4f3fd4f3" providerId="ADAL" clId="{E1A904BD-691B-4B99-97E0-6ECBE8194D06}" dt="2021-01-07T20:33:29.249" v="2" actId="47"/>
        <pc:sldMkLst>
          <pc:docMk/>
          <pc:sldMk cId="1336751907" sldId="346"/>
        </pc:sldMkLst>
      </pc:sldChg>
      <pc:sldChg chg="del">
        <pc:chgData name="William Grey" userId="37b73424-c081-4fc2-b1af-363f4f3fd4f3" providerId="ADAL" clId="{E1A904BD-691B-4B99-97E0-6ECBE8194D06}" dt="2021-01-07T20:33:30.222" v="8" actId="47"/>
        <pc:sldMkLst>
          <pc:docMk/>
          <pc:sldMk cId="1712409232" sldId="353"/>
        </pc:sldMkLst>
      </pc:sldChg>
      <pc:sldChg chg="del">
        <pc:chgData name="William Grey" userId="37b73424-c081-4fc2-b1af-363f4f3fd4f3" providerId="ADAL" clId="{E1A904BD-691B-4B99-97E0-6ECBE8194D06}" dt="2021-01-07T20:33:30.041" v="7" actId="47"/>
        <pc:sldMkLst>
          <pc:docMk/>
          <pc:sldMk cId="2525924900" sldId="363"/>
        </pc:sldMkLst>
      </pc:sldChg>
      <pc:sldChg chg="del">
        <pc:chgData name="William Grey" userId="37b73424-c081-4fc2-b1af-363f4f3fd4f3" providerId="ADAL" clId="{E1A904BD-691B-4B99-97E0-6ECBE8194D06}" dt="2021-01-07T20:33:29.707" v="5" actId="47"/>
        <pc:sldMkLst>
          <pc:docMk/>
          <pc:sldMk cId="1750240435" sldId="364"/>
        </pc:sldMkLst>
      </pc:sldChg>
      <pc:sldChg chg="del">
        <pc:chgData name="William Grey" userId="37b73424-c081-4fc2-b1af-363f4f3fd4f3" providerId="ADAL" clId="{E1A904BD-691B-4B99-97E0-6ECBE8194D06}" dt="2021-01-07T20:33:29.410" v="3" actId="47"/>
        <pc:sldMkLst>
          <pc:docMk/>
          <pc:sldMk cId="3009576253" sldId="365"/>
        </pc:sldMkLst>
      </pc:sldChg>
      <pc:sldChg chg="del">
        <pc:chgData name="William Grey" userId="37b73424-c081-4fc2-b1af-363f4f3fd4f3" providerId="ADAL" clId="{E1A904BD-691B-4B99-97E0-6ECBE8194D06}" dt="2021-01-07T20:33:29.564" v="4" actId="47"/>
        <pc:sldMkLst>
          <pc:docMk/>
          <pc:sldMk cId="2359473222" sldId="366"/>
        </pc:sldMkLst>
      </pc:sldChg>
      <pc:sldChg chg="del">
        <pc:chgData name="William Grey" userId="37b73424-c081-4fc2-b1af-363f4f3fd4f3" providerId="ADAL" clId="{E1A904BD-691B-4B99-97E0-6ECBE8194D06}" dt="2021-01-07T20:33:29.141" v="1" actId="47"/>
        <pc:sldMkLst>
          <pc:docMk/>
          <pc:sldMk cId="2499619532" sldId="367"/>
        </pc:sldMkLst>
      </pc:sldChg>
      <pc:sldChg chg="del">
        <pc:chgData name="William Grey" userId="37b73424-c081-4fc2-b1af-363f4f3fd4f3" providerId="ADAL" clId="{E1A904BD-691B-4B99-97E0-6ECBE8194D06}" dt="2021-01-07T20:33:29.870" v="6" actId="47"/>
        <pc:sldMkLst>
          <pc:docMk/>
          <pc:sldMk cId="48744308" sldId="368"/>
        </pc:sldMkLst>
      </pc:sldChg>
    </pc:docChg>
  </pc:docChgLst>
  <pc:docChgLst>
    <pc:chgData name="William Grey" userId="37b73424-c081-4fc2-b1af-363f4f3fd4f3" providerId="ADAL" clId="{B4D7175F-1A6E-4C2B-B979-31158889D51B}"/>
    <pc:docChg chg="delSld">
      <pc:chgData name="William Grey" userId="37b73424-c081-4fc2-b1af-363f4f3fd4f3" providerId="ADAL" clId="{B4D7175F-1A6E-4C2B-B979-31158889D51B}" dt="2021-01-27T20:37:44.651" v="6" actId="47"/>
      <pc:docMkLst>
        <pc:docMk/>
      </pc:docMkLst>
      <pc:sldChg chg="del">
        <pc:chgData name="William Grey" userId="37b73424-c081-4fc2-b1af-363f4f3fd4f3" providerId="ADAL" clId="{B4D7175F-1A6E-4C2B-B979-31158889D51B}" dt="2021-01-27T20:37:41.587" v="0" actId="47"/>
        <pc:sldMkLst>
          <pc:docMk/>
          <pc:sldMk cId="2577414508" sldId="259"/>
        </pc:sldMkLst>
      </pc:sldChg>
      <pc:sldChg chg="del">
        <pc:chgData name="William Grey" userId="37b73424-c081-4fc2-b1af-363f4f3fd4f3" providerId="ADAL" clId="{B4D7175F-1A6E-4C2B-B979-31158889D51B}" dt="2021-01-27T20:37:43.777" v="5" actId="47"/>
        <pc:sldMkLst>
          <pc:docMk/>
          <pc:sldMk cId="2142510771" sldId="263"/>
        </pc:sldMkLst>
      </pc:sldChg>
      <pc:sldChg chg="del">
        <pc:chgData name="William Grey" userId="37b73424-c081-4fc2-b1af-363f4f3fd4f3" providerId="ADAL" clId="{B4D7175F-1A6E-4C2B-B979-31158889D51B}" dt="2021-01-27T20:37:42.686" v="3" actId="47"/>
        <pc:sldMkLst>
          <pc:docMk/>
          <pc:sldMk cId="3904369461" sldId="264"/>
        </pc:sldMkLst>
      </pc:sldChg>
      <pc:sldChg chg="del">
        <pc:chgData name="William Grey" userId="37b73424-c081-4fc2-b1af-363f4f3fd4f3" providerId="ADAL" clId="{B4D7175F-1A6E-4C2B-B979-31158889D51B}" dt="2021-01-27T20:37:43.092" v="4" actId="47"/>
        <pc:sldMkLst>
          <pc:docMk/>
          <pc:sldMk cId="774866867" sldId="265"/>
        </pc:sldMkLst>
      </pc:sldChg>
      <pc:sldChg chg="del">
        <pc:chgData name="William Grey" userId="37b73424-c081-4fc2-b1af-363f4f3fd4f3" providerId="ADAL" clId="{B4D7175F-1A6E-4C2B-B979-31158889D51B}" dt="2021-01-27T20:37:42.358" v="2" actId="47"/>
        <pc:sldMkLst>
          <pc:docMk/>
          <pc:sldMk cId="1637994079" sldId="266"/>
        </pc:sldMkLst>
      </pc:sldChg>
      <pc:sldChg chg="del">
        <pc:chgData name="William Grey" userId="37b73424-c081-4fc2-b1af-363f4f3fd4f3" providerId="ADAL" clId="{B4D7175F-1A6E-4C2B-B979-31158889D51B}" dt="2021-01-27T20:37:42.023" v="1" actId="47"/>
        <pc:sldMkLst>
          <pc:docMk/>
          <pc:sldMk cId="1282262943" sldId="341"/>
        </pc:sldMkLst>
      </pc:sldChg>
      <pc:sldChg chg="del">
        <pc:chgData name="William Grey" userId="37b73424-c081-4fc2-b1af-363f4f3fd4f3" providerId="ADAL" clId="{B4D7175F-1A6E-4C2B-B979-31158889D51B}" dt="2021-01-27T20:37:44.651" v="6" actId="47"/>
        <pc:sldMkLst>
          <pc:docMk/>
          <pc:sldMk cId="3535907871" sldId="346"/>
        </pc:sldMkLst>
      </pc:sldChg>
    </pc:docChg>
  </pc:docChgLst>
  <pc:docChgLst>
    <pc:chgData name="William Grey" userId="37b73424-c081-4fc2-b1af-363f4f3fd4f3" providerId="ADAL" clId="{61734C90-7381-4B8F-8EAF-EA02E69AFF67}"/>
    <pc:docChg chg="addSld modSld">
      <pc:chgData name="William Grey" userId="37b73424-c081-4fc2-b1af-363f4f3fd4f3" providerId="ADAL" clId="{61734C90-7381-4B8F-8EAF-EA02E69AFF67}" dt="2022-01-19T11:07:13.943" v="14" actId="1076"/>
      <pc:docMkLst>
        <pc:docMk/>
      </pc:docMkLst>
      <pc:sldChg chg="modSp add mod">
        <pc:chgData name="William Grey" userId="37b73424-c081-4fc2-b1af-363f4f3fd4f3" providerId="ADAL" clId="{61734C90-7381-4B8F-8EAF-EA02E69AFF67}" dt="2022-01-19T10:49:19.462" v="10" actId="20577"/>
        <pc:sldMkLst>
          <pc:docMk/>
          <pc:sldMk cId="807768065" sldId="346"/>
        </pc:sldMkLst>
        <pc:graphicFrameChg chg="modGraphic">
          <ac:chgData name="William Grey" userId="37b73424-c081-4fc2-b1af-363f4f3fd4f3" providerId="ADAL" clId="{61734C90-7381-4B8F-8EAF-EA02E69AFF67}" dt="2022-01-19T10:49:19.462" v="10" actId="20577"/>
          <ac:graphicFrameMkLst>
            <pc:docMk/>
            <pc:sldMk cId="807768065" sldId="346"/>
            <ac:graphicFrameMk id="6" creationId="{CD0D2561-01F1-417B-8E86-9F01CECCED0E}"/>
          </ac:graphicFrameMkLst>
        </pc:graphicFrameChg>
      </pc:sldChg>
      <pc:sldChg chg="addSp modSp add mod">
        <pc:chgData name="William Grey" userId="37b73424-c081-4fc2-b1af-363f4f3fd4f3" providerId="ADAL" clId="{61734C90-7381-4B8F-8EAF-EA02E69AFF67}" dt="2022-01-19T11:07:13.943" v="14" actId="1076"/>
        <pc:sldMkLst>
          <pc:docMk/>
          <pc:sldMk cId="2071606632" sldId="347"/>
        </pc:sldMkLst>
        <pc:spChg chg="add mod">
          <ac:chgData name="William Grey" userId="37b73424-c081-4fc2-b1af-363f4f3fd4f3" providerId="ADAL" clId="{61734C90-7381-4B8F-8EAF-EA02E69AFF67}" dt="2022-01-19T11:07:13.943" v="14" actId="1076"/>
          <ac:spMkLst>
            <pc:docMk/>
            <pc:sldMk cId="2071606632" sldId="347"/>
            <ac:spMk id="5" creationId="{F038B767-A188-44E0-88A1-EB953AFB5A94}"/>
          </ac:spMkLst>
        </pc:spChg>
        <pc:spChg chg="add mod">
          <ac:chgData name="William Grey" userId="37b73424-c081-4fc2-b1af-363f4f3fd4f3" providerId="ADAL" clId="{61734C90-7381-4B8F-8EAF-EA02E69AFF67}" dt="2022-01-19T11:06:40.750" v="12"/>
          <ac:spMkLst>
            <pc:docMk/>
            <pc:sldMk cId="2071606632" sldId="347"/>
            <ac:spMk id="7" creationId="{E2E0515E-3548-429D-B505-901577993373}"/>
          </ac:spMkLst>
        </pc:spChg>
        <pc:graphicFrameChg chg="mod">
          <ac:chgData name="William Grey" userId="37b73424-c081-4fc2-b1af-363f4f3fd4f3" providerId="ADAL" clId="{61734C90-7381-4B8F-8EAF-EA02E69AFF67}" dt="2022-01-19T11:06:44.820" v="13" actId="1076"/>
          <ac:graphicFrameMkLst>
            <pc:docMk/>
            <pc:sldMk cId="2071606632" sldId="347"/>
            <ac:graphicFrameMk id="6" creationId="{CD0D2561-01F1-417B-8E86-9F01CECCED0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7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CFA6416-24BF-4496-57AB-C6BD6376AF56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AEA126-803F-4B80-436B-3CB02E803CD5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60F6E5-AD6E-056B-7A52-99AAD6D6BAE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6D9B48-DC62-95C0-E3C3-22C22E3B751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countries.p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28328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 pairs, predict what the following code outputs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0D2561-01F1-417B-8E86-9F01CECCE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069642"/>
              </p:ext>
            </p:extLst>
          </p:nvPr>
        </p:nvGraphicFramePr>
        <p:xfrm>
          <a:off x="1445540" y="1367960"/>
          <a:ext cx="8788953" cy="3139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00778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8488175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85993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countries=["France", "UK", "Russia", "China", "USA”] 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(countries)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length of the list is:”, 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 A country from the list:”, countries[2])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75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28328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 pairs, predict what the following code outputs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0D2561-01F1-417B-8E86-9F01CECCE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427848"/>
              </p:ext>
            </p:extLst>
          </p:nvPr>
        </p:nvGraphicFramePr>
        <p:xfrm>
          <a:off x="1183147" y="1034006"/>
          <a:ext cx="8788953" cy="285993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00778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8488175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85993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countries=["France", "UK", "Russia", "China", "USA”] 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(countries)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length of the list is:”, 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 A country from the list:”, countries[2])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2E0515E-3548-429D-B505-901577993373}"/>
              </a:ext>
            </a:extLst>
          </p:cNvPr>
          <p:cNvSpPr/>
          <p:nvPr/>
        </p:nvSpPr>
        <p:spPr>
          <a:xfrm>
            <a:off x="477168" y="4628407"/>
            <a:ext cx="47431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What did the program output? </a:t>
            </a:r>
          </a:p>
          <a:p>
            <a:r>
              <a:rPr lang="en-GB" sz="2800" dirty="0"/>
              <a:t>Is this what you expected?</a:t>
            </a:r>
          </a:p>
        </p:txBody>
      </p:sp>
    </p:spTree>
    <p:extLst>
      <p:ext uri="{BB962C8B-B14F-4D97-AF65-F5344CB8AC3E}">
        <p14:creationId xmlns:p14="http://schemas.microsoft.com/office/powerpoint/2010/main" val="2071606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28328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Copy the code into your editor and run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A36E19-F2AD-4C80-B9DC-DC6BB915282F}"/>
              </a:ext>
            </a:extLst>
          </p:cNvPr>
          <p:cNvSpPr txBox="1"/>
          <p:nvPr/>
        </p:nvSpPr>
        <p:spPr>
          <a:xfrm>
            <a:off x="7232537" y="3951298"/>
            <a:ext cx="4482293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b="1" dirty="0"/>
              <a:t>Debugging checklist</a:t>
            </a: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put in the closing brackets?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put in speech marks?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put in colons?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spelt everything correctly?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Are your commas in the right place?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Do you have the correct indentation?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41438B4-EFF0-48AC-86A6-685A9A523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96723"/>
              </p:ext>
            </p:extLst>
          </p:nvPr>
        </p:nvGraphicFramePr>
        <p:xfrm>
          <a:off x="477169" y="994590"/>
          <a:ext cx="7752432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5306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7487126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67476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countries=["France", "UK", "Russia", "China", "USA”]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(countries)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length of the list is:”,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 A country from the list:”, countries[2])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773FA30-2AC4-4839-B807-2EE208BC2907}"/>
              </a:ext>
            </a:extLst>
          </p:cNvPr>
          <p:cNvSpPr/>
          <p:nvPr/>
        </p:nvSpPr>
        <p:spPr>
          <a:xfrm>
            <a:off x="477168" y="4089511"/>
            <a:ext cx="474315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Download the code from:</a:t>
            </a:r>
          </a:p>
          <a:p>
            <a:r>
              <a:rPr lang="en-GB" sz="2800" dirty="0">
                <a:hlinkClick r:id="rId2"/>
              </a:rPr>
              <a:t>countries.py</a:t>
            </a:r>
            <a:endParaRPr lang="en-GB" sz="2800" dirty="0"/>
          </a:p>
          <a:p>
            <a:r>
              <a:rPr lang="en-GB" sz="2800" dirty="0"/>
              <a:t>What did the program output? </a:t>
            </a:r>
          </a:p>
          <a:p>
            <a:r>
              <a:rPr lang="en-GB" sz="2800" dirty="0"/>
              <a:t>Is this what you expected?</a:t>
            </a:r>
          </a:p>
        </p:txBody>
      </p:sp>
    </p:spTree>
    <p:extLst>
      <p:ext uri="{BB962C8B-B14F-4D97-AF65-F5344CB8AC3E}">
        <p14:creationId xmlns:p14="http://schemas.microsoft.com/office/powerpoint/2010/main" val="120430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28328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Investigate the code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366AF9A-FFFE-4411-A9AD-15A994CC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57998"/>
              </p:ext>
            </p:extLst>
          </p:nvPr>
        </p:nvGraphicFramePr>
        <p:xfrm>
          <a:off x="189947" y="886950"/>
          <a:ext cx="7807641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7196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7540445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countries=["France", "UK", "Russia", "China", "USA”]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(countries)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length of the list is:”,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 A country from the list:”, countries[2])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7A36E19-F2AD-4C80-B9DC-DC6BB915282F}"/>
              </a:ext>
            </a:extLst>
          </p:cNvPr>
          <p:cNvSpPr txBox="1"/>
          <p:nvPr/>
        </p:nvSpPr>
        <p:spPr>
          <a:xfrm>
            <a:off x="7019087" y="2996864"/>
            <a:ext cx="4982966" cy="3693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Add comments into the code</a:t>
            </a:r>
          </a:p>
          <a:p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lines where the following can be found: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output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list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dirty="0"/>
              <a:t>variable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What is going on in line 2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What is going on in line 3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Write a comment above each line explaining what each line does.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What does the code do as a whole?</a:t>
            </a:r>
          </a:p>
        </p:txBody>
      </p:sp>
    </p:spTree>
    <p:extLst>
      <p:ext uri="{BB962C8B-B14F-4D97-AF65-F5344CB8AC3E}">
        <p14:creationId xmlns:p14="http://schemas.microsoft.com/office/powerpoint/2010/main" val="2366636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28328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Investigate the code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4BDC197-1126-4E37-8253-E9A79123C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68737"/>
              </p:ext>
            </p:extLst>
          </p:nvPr>
        </p:nvGraphicFramePr>
        <p:xfrm>
          <a:off x="240747" y="734309"/>
          <a:ext cx="10298651" cy="5364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298651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18957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# define procedure called </a:t>
                      </a:r>
                      <a:r>
                        <a:rPr lang="en-GB" sz="18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run_code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# List containing 5 elements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countries=["France", "United Kingdom", "Russia", "China", "USA“]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# Calls the built-in </a:t>
                      </a:r>
                      <a:r>
                        <a:rPr lang="en-GB" sz="18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len</a:t>
                      </a: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function to calculate the number of elements in the list which is 5</a:t>
                      </a:r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# Sets the variable </a:t>
                      </a:r>
                      <a:r>
                        <a:rPr lang="en-GB" sz="18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list_length</a:t>
                      </a: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with a value of 5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(countries)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length of the list is:”,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GB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Outputs “Russia” the third element in the list</a:t>
                      </a:r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 A country from the list:”, countries[2])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#This is calling the procedure </a:t>
                      </a:r>
                      <a:r>
                        <a:rPr lang="en-GB" sz="18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run_code</a:t>
                      </a:r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02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A7E96D-4D24-42DD-9BA9-18A6116FB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73607"/>
              </p:ext>
            </p:extLst>
          </p:nvPr>
        </p:nvGraphicFramePr>
        <p:xfrm>
          <a:off x="189947" y="886950"/>
          <a:ext cx="7807641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7196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7540445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countries=["France", "UK", "Russia", "China", "USA”]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(countries)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length of the list is:”,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 A country from the list:”, countries[2])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28328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Modify the code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A36E19-F2AD-4C80-B9DC-DC6BB915282F}"/>
              </a:ext>
            </a:extLst>
          </p:cNvPr>
          <p:cNvSpPr txBox="1"/>
          <p:nvPr/>
        </p:nvSpPr>
        <p:spPr>
          <a:xfrm>
            <a:off x="259643" y="3765400"/>
            <a:ext cx="5554135" cy="28007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sz="2000" b="1" dirty="0"/>
              <a:t>Line 1 and 6</a:t>
            </a:r>
            <a:r>
              <a:rPr lang="en-GB" sz="2000" dirty="0"/>
              <a:t>: Change the procedure name to </a:t>
            </a:r>
            <a:r>
              <a:rPr lang="en-GB" sz="2000" dirty="0" err="1"/>
              <a:t>un_countries</a:t>
            </a:r>
            <a:endParaRPr lang="en-GB" sz="2000" dirty="0"/>
          </a:p>
          <a:p>
            <a:pPr marL="342900" indent="-342900">
              <a:buFont typeface="+mj-lt"/>
              <a:buAutoNum type="alphaLcParenR"/>
            </a:pPr>
            <a:r>
              <a:rPr lang="en-GB" sz="2000" b="1" dirty="0"/>
              <a:t>Line 2: </a:t>
            </a:r>
            <a:r>
              <a:rPr lang="en-GB" sz="2000" dirty="0"/>
              <a:t>Add “Republic of Ireland” to the list of countries. What happens to </a:t>
            </a:r>
            <a:r>
              <a:rPr lang="en-GB" sz="2000" dirty="0" err="1"/>
              <a:t>list_length</a:t>
            </a:r>
            <a:r>
              <a:rPr lang="en-GB" sz="2000" dirty="0"/>
              <a:t>?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2000" b="1" dirty="0"/>
              <a:t>Line 5: </a:t>
            </a:r>
            <a:r>
              <a:rPr lang="en-GB" sz="2000" dirty="0"/>
              <a:t>Output USA instead of Russia.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2000" b="1" dirty="0"/>
              <a:t>Line 5: </a:t>
            </a:r>
            <a:r>
              <a:rPr lang="en-GB" sz="2000" dirty="0"/>
              <a:t>What happens if you use countries[6]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2000" b="1" dirty="0"/>
              <a:t>Line 5: </a:t>
            </a:r>
            <a:r>
              <a:rPr lang="en-GB" sz="2000" dirty="0"/>
              <a:t>Output 3 members from that list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65696-28F1-4024-A5AF-17D286614134}"/>
              </a:ext>
            </a:extLst>
          </p:cNvPr>
          <p:cNvSpPr txBox="1"/>
          <p:nvPr/>
        </p:nvSpPr>
        <p:spPr>
          <a:xfrm>
            <a:off x="7232538" y="4042398"/>
            <a:ext cx="4482293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b="1" dirty="0"/>
              <a:t>Debugging checklist</a:t>
            </a: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put in the closing brackets?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put in speech marks?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put in colons?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Have you spelt everything correctly?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Are your commas in the right place?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Do you have the correct indentation?</a:t>
            </a:r>
          </a:p>
        </p:txBody>
      </p:sp>
    </p:spTree>
    <p:extLst>
      <p:ext uri="{BB962C8B-B14F-4D97-AF65-F5344CB8AC3E}">
        <p14:creationId xmlns:p14="http://schemas.microsoft.com/office/powerpoint/2010/main" val="3198411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0F4B-0AF1-4D9E-8B03-782DC150F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1528"/>
            <a:ext cx="12453256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Plenary: Parson’s Problem put the lines in the correct order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DCF0CC-FB3A-407A-AE9C-132659B02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70" y="1112789"/>
            <a:ext cx="7353300" cy="4905375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079ADDF-B358-18B7-7DF0-2A0379390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3793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E7D7407-B5E0-4228-BDFD-860C08EADC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Explain and use </a:t>
            </a:r>
            <a:r>
              <a:rPr lang="en-GB" b="1" dirty="0"/>
              <a:t>Lists </a:t>
            </a:r>
            <a:r>
              <a:rPr lang="en-GB" dirty="0"/>
              <a:t>and</a:t>
            </a:r>
            <a:r>
              <a:rPr lang="en-GB" b="1" dirty="0"/>
              <a:t> Arrays </a:t>
            </a:r>
            <a:r>
              <a:rPr lang="en-GB" dirty="0"/>
              <a:t>as data structures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Create lists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Index referencing of items in a list</a:t>
            </a:r>
          </a:p>
          <a:p>
            <a:pPr marL="0" indent="0">
              <a:buNone/>
            </a:pPr>
            <a:r>
              <a:rPr lang="en-GB" dirty="0"/>
              <a:t>Use the built-in</a:t>
            </a:r>
            <a:r>
              <a:rPr lang="en-GB" b="1" dirty="0"/>
              <a:t> </a:t>
            </a:r>
            <a:r>
              <a:rPr lang="en-GB" b="1" dirty="0" err="1"/>
              <a:t>len</a:t>
            </a:r>
            <a:r>
              <a:rPr lang="en-GB" b="1" dirty="0"/>
              <a:t> </a:t>
            </a:r>
            <a:r>
              <a:rPr lang="en-GB" dirty="0"/>
              <a:t>function</a:t>
            </a:r>
          </a:p>
          <a:p>
            <a:pPr marL="457200" lvl="1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12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49E5-78F9-458D-B413-E841E3AA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132A0-C6BE-46B6-87F1-D541AD6F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37" y="1253331"/>
            <a:ext cx="10515600" cy="507923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Variables</a:t>
            </a:r>
            <a:r>
              <a:rPr lang="en-GB" dirty="0"/>
              <a:t> only allow us to store single values</a:t>
            </a:r>
          </a:p>
          <a:p>
            <a:pPr marL="0" indent="0">
              <a:lnSpc>
                <a:spcPct val="120000"/>
              </a:lnSpc>
              <a:buNone/>
            </a:pPr>
            <a:endParaRPr lang="en-GB" b="1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Lists</a:t>
            </a:r>
            <a:r>
              <a:rPr lang="en-GB" dirty="0"/>
              <a:t> and </a:t>
            </a:r>
            <a:r>
              <a:rPr lang="en-GB" b="1" dirty="0"/>
              <a:t>arrays</a:t>
            </a:r>
            <a:r>
              <a:rPr lang="en-GB" dirty="0"/>
              <a:t> are a data structure that can store multiple values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Data structures </a:t>
            </a:r>
            <a:r>
              <a:rPr lang="en-GB" dirty="0"/>
              <a:t>are used to help store and organise data within our computer programs.  There are lots of ways this is achieved including using Variables and lists.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Lists in Python are represented using square brackets and elements are separated by commas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=[element 1, element 2, …]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76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E1229E-FADF-9D3F-6A01-96806D350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2308"/>
            <a:ext cx="12192000" cy="52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00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B6550-CAD6-48E9-A55C-002CF1E5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Arrays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9067A-41C1-4406-BC0E-FFE8A8CF9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193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b="1" dirty="0"/>
              <a:t>Arrays</a:t>
            </a:r>
            <a:r>
              <a:rPr lang="en-GB" dirty="0"/>
              <a:t> contain </a:t>
            </a:r>
            <a:r>
              <a:rPr lang="en-GB" b="1" dirty="0"/>
              <a:t>elements</a:t>
            </a:r>
            <a:r>
              <a:rPr lang="en-GB" dirty="0"/>
              <a:t> of the same </a:t>
            </a:r>
            <a:r>
              <a:rPr lang="en-GB" b="1" dirty="0"/>
              <a:t>data type</a:t>
            </a: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They can have as many elements as required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Arrays are </a:t>
            </a:r>
            <a:r>
              <a:rPr lang="en-GB" b="1" dirty="0"/>
              <a:t>static</a:t>
            </a:r>
            <a:r>
              <a:rPr lang="en-GB" dirty="0"/>
              <a:t> </a:t>
            </a:r>
            <a:r>
              <a:rPr lang="en-GB" b="1" dirty="0"/>
              <a:t>data structures</a:t>
            </a:r>
            <a:r>
              <a:rPr lang="en-GB" dirty="0"/>
              <a:t>. The length of the array cannot be changed.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Elements cannot be added or removed once the array has been created, but values can be changed.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a valid array containing 6 integer elements: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=[5,6,7,1,3,2,3,4]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a valid array containing 4 string elements: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months=[“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Jan”,”Jun”,”Mar”,”Apr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not a valid array: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=[“Jan”,”Feb”,5,6]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760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B6550-CAD6-48E9-A55C-002CF1E5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9067A-41C1-4406-BC0E-FFE8A8CF9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193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b="1" dirty="0"/>
              <a:t>Lists</a:t>
            </a:r>
            <a:r>
              <a:rPr lang="en-GB" dirty="0"/>
              <a:t> can contain </a:t>
            </a:r>
            <a:r>
              <a:rPr lang="en-GB" b="1" dirty="0"/>
              <a:t>elements</a:t>
            </a:r>
            <a:r>
              <a:rPr lang="en-GB" dirty="0"/>
              <a:t> of different </a:t>
            </a:r>
            <a:r>
              <a:rPr lang="en-GB" b="1" dirty="0"/>
              <a:t>data types</a:t>
            </a: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They can have as many elements as required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Arrays are </a:t>
            </a:r>
            <a:r>
              <a:rPr lang="en-GB" b="1" dirty="0"/>
              <a:t>dynamic</a:t>
            </a:r>
            <a:r>
              <a:rPr lang="en-GB" dirty="0"/>
              <a:t> </a:t>
            </a:r>
            <a:r>
              <a:rPr lang="en-GB" b="1" dirty="0"/>
              <a:t>data structures</a:t>
            </a:r>
            <a:r>
              <a:rPr lang="en-GB" dirty="0"/>
              <a:t>. The length of the array can be changed.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Elements can be added or removed once the array has been created and values can be changed.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a valid list containing 6 integer elements: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=[5,6,7,1,3,2]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a valid list containing 4 string elements: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months=[“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Jan”,”Feb”,”Mar”,”Apr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a valid list containing strings and integers with 4 elements: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=[“Jan”,”Feb”,5,6]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77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D9F595-D273-A24A-E09E-999E2407B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2308"/>
            <a:ext cx="12192000" cy="52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755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CB1C-6C04-4A92-A60D-6C4F5FA3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5DDBC-8CF7-4CCB-A7E4-188A93E0C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35783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Python and in many other programming languages list/array indexing starts at Zero which can make things slightly confusing </a:t>
            </a: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cs typeface="Courier New" panose="02070309020205020404" pitchFamily="49" charset="0"/>
              </a:rPr>
              <a:t>Index                           0                     1                   2                      3                   4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countries=["France", "UK", "Russia", "China", "USA”]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print(countries[2]) # This will output Russia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33DAFE9-E19D-484B-B217-9AB3CACB0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464900"/>
              </p:ext>
            </p:extLst>
          </p:nvPr>
        </p:nvGraphicFramePr>
        <p:xfrm>
          <a:off x="2870200" y="4031459"/>
          <a:ext cx="4635500" cy="22250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61465">
                  <a:extLst>
                    <a:ext uri="{9D8B030D-6E8A-4147-A177-3AD203B41FA5}">
                      <a16:colId xmlns:a16="http://schemas.microsoft.com/office/drawing/2014/main" val="2892028432"/>
                    </a:ext>
                  </a:extLst>
                </a:gridCol>
                <a:gridCol w="2148435">
                  <a:extLst>
                    <a:ext uri="{9D8B030D-6E8A-4147-A177-3AD203B41FA5}">
                      <a16:colId xmlns:a16="http://schemas.microsoft.com/office/drawing/2014/main" val="18593436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99915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to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04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090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174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89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countries[4]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17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35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Props1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15448</TotalTime>
  <Words>1143</Words>
  <Application>Microsoft Office PowerPoint</Application>
  <PresentationFormat>Widescreen</PresentationFormat>
  <Paragraphs>211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Office Theme</vt:lpstr>
      <vt:lpstr>PowerPoint Presentation</vt:lpstr>
      <vt:lpstr>Lists</vt:lpstr>
      <vt:lpstr>Learning objectives</vt:lpstr>
      <vt:lpstr>Lists</vt:lpstr>
      <vt:lpstr>PowerPoint Presentation</vt:lpstr>
      <vt:lpstr>Arrays </vt:lpstr>
      <vt:lpstr>Lists </vt:lpstr>
      <vt:lpstr>PowerPoint Presentation</vt:lpstr>
      <vt:lpstr>Indexing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Plenary: Parson’s Problem put the lines in the correct order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236</cp:revision>
  <cp:lastPrinted>2016-09-16T11:32:46Z</cp:lastPrinted>
  <dcterms:created xsi:type="dcterms:W3CDTF">2016-09-09T07:37:57Z</dcterms:created>
  <dcterms:modified xsi:type="dcterms:W3CDTF">2025-03-24T08:49:42Z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