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49" r:id="rId5"/>
    <p:sldId id="348" r:id="rId6"/>
    <p:sldId id="346" r:id="rId7"/>
    <p:sldId id="350" r:id="rId8"/>
    <p:sldId id="263" r:id="rId9"/>
    <p:sldId id="351" r:id="rId10"/>
    <p:sldId id="358" r:id="rId11"/>
    <p:sldId id="354" r:id="rId12"/>
    <p:sldId id="265" r:id="rId13"/>
    <p:sldId id="359" r:id="rId14"/>
    <p:sldId id="266" r:id="rId15"/>
    <p:sldId id="360" r:id="rId16"/>
    <p:sldId id="264" r:id="rId17"/>
    <p:sldId id="352" r:id="rId18"/>
    <p:sldId id="259" r:id="rId19"/>
    <p:sldId id="361" r:id="rId20"/>
    <p:sldId id="355" r:id="rId21"/>
    <p:sldId id="35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4FC12-D767-402E-9409-5C982DEE2CA5}" v="48" dt="2022-03-17T20:52:40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FF63D97-FF72-48A6-B1D3-EC1AF31B32BB}"/>
    <pc:docChg chg="undo redo custSel addSld delSld modSld sldOrd">
      <pc:chgData name="William Grey" userId="37b73424-c081-4fc2-b1af-363f4f3fd4f3" providerId="ADAL" clId="{DFF63D97-FF72-48A6-B1D3-EC1AF31B32BB}" dt="2021-01-21T15:32:16.786" v="5592" actId="1076"/>
      <pc:docMkLst>
        <pc:docMk/>
      </pc:docMkLst>
      <pc:sldChg chg="addSp delSp modSp add mod">
        <pc:chgData name="William Grey" userId="37b73424-c081-4fc2-b1af-363f4f3fd4f3" providerId="ADAL" clId="{DFF63D97-FF72-48A6-B1D3-EC1AF31B32BB}" dt="2021-01-20T20:03:26.704" v="47" actId="478"/>
        <pc:sldMkLst>
          <pc:docMk/>
          <pc:sldMk cId="3155352988" sldId="256"/>
        </pc:sldMkLst>
        <pc:spChg chg="del">
          <ac:chgData name="William Grey" userId="37b73424-c081-4fc2-b1af-363f4f3fd4f3" providerId="ADAL" clId="{DFF63D97-FF72-48A6-B1D3-EC1AF31B32BB}" dt="2021-01-20T20:03:26.704" v="47" actId="478"/>
          <ac:spMkLst>
            <pc:docMk/>
            <pc:sldMk cId="3155352988" sldId="256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0:03:26.704" v="47" actId="478"/>
          <ac:spMkLst>
            <pc:docMk/>
            <pc:sldMk cId="3155352988" sldId="256"/>
            <ac:spMk id="5" creationId="{CE7D7407-B5E0-4228-BDFD-860C08EADC70}"/>
          </ac:spMkLst>
        </pc:spChg>
      </pc:sldChg>
      <pc:sldChg chg="modSp add mod">
        <pc:chgData name="William Grey" userId="37b73424-c081-4fc2-b1af-363f4f3fd4f3" providerId="ADAL" clId="{DFF63D97-FF72-48A6-B1D3-EC1AF31B32BB}" dt="2021-01-21T15:23:35.080" v="5422" actId="20577"/>
        <pc:sldMkLst>
          <pc:docMk/>
          <pc:sldMk cId="4171122905" sldId="257"/>
        </pc:sldMkLst>
        <pc:spChg chg="mod">
          <ac:chgData name="William Grey" userId="37b73424-c081-4fc2-b1af-363f4f3fd4f3" providerId="ADAL" clId="{DFF63D97-FF72-48A6-B1D3-EC1AF31B32BB}" dt="2021-01-20T21:03:01.284" v="481" actId="20577"/>
          <ac:spMkLst>
            <pc:docMk/>
            <pc:sldMk cId="4171122905" sldId="257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1T15:23:35.080" v="5422" actId="20577"/>
          <ac:spMkLst>
            <pc:docMk/>
            <pc:sldMk cId="4171122905" sldId="257"/>
            <ac:spMk id="3" creationId="{00000000-0000-0000-0000-000000000000}"/>
          </ac:spMkLst>
        </pc:spChg>
      </pc:sldChg>
      <pc:sldChg chg="modSp add del mod ord">
        <pc:chgData name="William Grey" userId="37b73424-c081-4fc2-b1af-363f4f3fd4f3" providerId="ADAL" clId="{DFF63D97-FF72-48A6-B1D3-EC1AF31B32BB}" dt="2021-01-20T21:50:54.821" v="2360" actId="47"/>
        <pc:sldMkLst>
          <pc:docMk/>
          <pc:sldMk cId="3336385123" sldId="258"/>
        </pc:sldMkLst>
        <pc:spChg chg="mod">
          <ac:chgData name="William Grey" userId="37b73424-c081-4fc2-b1af-363f4f3fd4f3" providerId="ADAL" clId="{DFF63D97-FF72-48A6-B1D3-EC1AF31B32BB}" dt="2021-01-20T19:57:45.513" v="3" actId="27636"/>
          <ac:spMkLst>
            <pc:docMk/>
            <pc:sldMk cId="3336385123" sldId="258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FF63D97-FF72-48A6-B1D3-EC1AF31B32BB}" dt="2021-01-20T21:42:51.366" v="2224" actId="207"/>
        <pc:sldMkLst>
          <pc:docMk/>
          <pc:sldMk cId="2577414508" sldId="259"/>
        </pc:sldMkLst>
        <pc:spChg chg="mod">
          <ac:chgData name="William Grey" userId="37b73424-c081-4fc2-b1af-363f4f3fd4f3" providerId="ADAL" clId="{DFF63D97-FF72-48A6-B1D3-EC1AF31B32BB}" dt="2021-01-20T19:57:45.634" v="10" actId="27636"/>
          <ac:spMkLst>
            <pc:docMk/>
            <pc:sldMk cId="2577414508" sldId="259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2:51.366" v="2224" actId="207"/>
          <ac:spMkLst>
            <pc:docMk/>
            <pc:sldMk cId="2577414508" sldId="259"/>
            <ac:spMk id="3" creationId="{00000000-0000-0000-0000-000000000000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40.494" v="2478" actId="207"/>
        <pc:sldMkLst>
          <pc:docMk/>
          <pc:sldMk cId="2142510771" sldId="263"/>
        </pc:sldMkLst>
        <pc:spChg chg="mod">
          <ac:chgData name="William Grey" userId="37b73424-c081-4fc2-b1af-363f4f3fd4f3" providerId="ADAL" clId="{DFF63D97-FF72-48A6-B1D3-EC1AF31B32BB}" dt="2021-01-20T21:47:09.575" v="2290" actId="20577"/>
          <ac:spMkLst>
            <pc:docMk/>
            <pc:sldMk cId="2142510771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7:58.305" v="2358" actId="27636"/>
          <ac:spMkLst>
            <pc:docMk/>
            <pc:sldMk cId="2142510771" sldId="263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40.494" v="2478" actId="207"/>
          <ac:spMkLst>
            <pc:docMk/>
            <pc:sldMk cId="2142510771" sldId="263"/>
            <ac:spMk id="4" creationId="{9F42ABD5-5C8F-4823-87EF-9EA37C9A1093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24.120" v="2476" actId="207"/>
        <pc:sldMkLst>
          <pc:docMk/>
          <pc:sldMk cId="3904369461" sldId="264"/>
        </pc:sldMkLst>
        <pc:spChg chg="mod">
          <ac:chgData name="William Grey" userId="37b73424-c081-4fc2-b1af-363f4f3fd4f3" providerId="ADAL" clId="{DFF63D97-FF72-48A6-B1D3-EC1AF31B32BB}" dt="2021-01-20T19:57:45.565" v="6" actId="27636"/>
          <ac:spMkLst>
            <pc:docMk/>
            <pc:sldMk cId="3904369461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45:38.802" v="2227" actId="207"/>
          <ac:spMkLst>
            <pc:docMk/>
            <pc:sldMk cId="3904369461" sldId="264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24.120" v="2476" actId="207"/>
          <ac:spMkLst>
            <pc:docMk/>
            <pc:sldMk cId="3904369461" sldId="264"/>
            <ac:spMk id="4" creationId="{55091B1F-6CFD-4D92-BBFC-34A752B594C8}"/>
          </ac:spMkLst>
        </pc:spChg>
      </pc:sldChg>
      <pc:sldChg chg="addSp modSp add mod">
        <pc:chgData name="William Grey" userId="37b73424-c081-4fc2-b1af-363f4f3fd4f3" providerId="ADAL" clId="{DFF63D97-FF72-48A6-B1D3-EC1AF31B32BB}" dt="2021-01-20T21:53:30.338" v="2477" actId="207"/>
        <pc:sldMkLst>
          <pc:docMk/>
          <pc:sldMk cId="774866867" sldId="265"/>
        </pc:sldMkLst>
        <pc:spChg chg="mod">
          <ac:chgData name="William Grey" userId="37b73424-c081-4fc2-b1af-363f4f3fd4f3" providerId="ADAL" clId="{DFF63D97-FF72-48A6-B1D3-EC1AF31B32BB}" dt="2021-01-20T19:57:45.549" v="5" actId="27636"/>
          <ac:spMkLst>
            <pc:docMk/>
            <pc:sldMk cId="774866867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51:27.929" v="2369" actId="27636"/>
          <ac:spMkLst>
            <pc:docMk/>
            <pc:sldMk cId="774866867" sldId="265"/>
            <ac:spMk id="3" creationId="{00000000-0000-0000-0000-000000000000}"/>
          </ac:spMkLst>
        </pc:spChg>
        <pc:spChg chg="add mod">
          <ac:chgData name="William Grey" userId="37b73424-c081-4fc2-b1af-363f4f3fd4f3" providerId="ADAL" clId="{DFF63D97-FF72-48A6-B1D3-EC1AF31B32BB}" dt="2021-01-20T21:53:30.338" v="2477" actId="207"/>
          <ac:spMkLst>
            <pc:docMk/>
            <pc:sldMk cId="774866867" sldId="265"/>
            <ac:spMk id="4" creationId="{F6428FF2-30DA-44DB-A5A0-F673149A567F}"/>
          </ac:spMkLst>
        </pc:spChg>
      </pc:sldChg>
      <pc:sldChg chg="modSp add mod">
        <pc:chgData name="William Grey" userId="37b73424-c081-4fc2-b1af-363f4f3fd4f3" providerId="ADAL" clId="{DFF63D97-FF72-48A6-B1D3-EC1AF31B32BB}" dt="2021-01-20T21:53:55.122" v="2491" actId="20577"/>
        <pc:sldMkLst>
          <pc:docMk/>
          <pc:sldMk cId="1637994079" sldId="266"/>
        </pc:sldMkLst>
        <pc:spChg chg="mod">
          <ac:chgData name="William Grey" userId="37b73424-c081-4fc2-b1af-363f4f3fd4f3" providerId="ADAL" clId="{DFF63D97-FF72-48A6-B1D3-EC1AF31B32BB}" dt="2021-01-20T21:53:55.122" v="2491" actId="20577"/>
          <ac:spMkLst>
            <pc:docMk/>
            <pc:sldMk cId="1637994079" sldId="266"/>
            <ac:spMk id="2" creationId="{00000000-0000-0000-0000-000000000000}"/>
          </ac:spMkLst>
        </pc:spChg>
        <pc:spChg chg="mod">
          <ac:chgData name="William Grey" userId="37b73424-c081-4fc2-b1af-363f4f3fd4f3" providerId="ADAL" clId="{DFF63D97-FF72-48A6-B1D3-EC1AF31B32BB}" dt="2021-01-20T21:53:50.183" v="2479" actId="20577"/>
          <ac:spMkLst>
            <pc:docMk/>
            <pc:sldMk cId="1637994079" sldId="266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DFF63D97-FF72-48A6-B1D3-EC1AF31B32BB}" dt="2021-01-20T21:57:07.882" v="2655" actId="47"/>
        <pc:sldMkLst>
          <pc:docMk/>
          <pc:sldMk cId="2833014142" sldId="267"/>
        </pc:sldMkLst>
        <pc:spChg chg="mod">
          <ac:chgData name="William Grey" userId="37b73424-c081-4fc2-b1af-363f4f3fd4f3" providerId="ADAL" clId="{DFF63D97-FF72-48A6-B1D3-EC1AF31B32BB}" dt="2021-01-20T19:57:45.614" v="9" actId="27636"/>
          <ac:spMkLst>
            <pc:docMk/>
            <pc:sldMk cId="2833014142" sldId="267"/>
            <ac:spMk id="2" creationId="{00000000-0000-0000-0000-000000000000}"/>
          </ac:spMkLst>
        </pc:spChg>
      </pc:sldChg>
      <pc:sldChg chg="modSp add mod ord modAnim">
        <pc:chgData name="William Grey" userId="37b73424-c081-4fc2-b1af-363f4f3fd4f3" providerId="ADAL" clId="{DFF63D97-FF72-48A6-B1D3-EC1AF31B32BB}" dt="2021-01-21T15:26:07.231" v="5469" actId="27636"/>
        <pc:sldMkLst>
          <pc:docMk/>
          <pc:sldMk cId="2776764775" sldId="268"/>
        </pc:sldMkLst>
        <pc:spChg chg="mod">
          <ac:chgData name="William Grey" userId="37b73424-c081-4fc2-b1af-363f4f3fd4f3" providerId="ADAL" clId="{DFF63D97-FF72-48A6-B1D3-EC1AF31B32BB}" dt="2021-01-21T15:23:50.137" v="5427" actId="20577"/>
          <ac:spMkLst>
            <pc:docMk/>
            <pc:sldMk cId="2776764775" sldId="268"/>
            <ac:spMk id="2" creationId="{B4E049E5-78F9-458D-B413-E841E3AA68FF}"/>
          </ac:spMkLst>
        </pc:spChg>
        <pc:spChg chg="mod">
          <ac:chgData name="William Grey" userId="37b73424-c081-4fc2-b1af-363f4f3fd4f3" providerId="ADAL" clId="{DFF63D97-FF72-48A6-B1D3-EC1AF31B32BB}" dt="2021-01-21T15:26:07.231" v="5469" actId="27636"/>
          <ac:spMkLst>
            <pc:docMk/>
            <pc:sldMk cId="2776764775" sldId="268"/>
            <ac:spMk id="3" creationId="{9C1132A0-C6BE-46B6-87F1-D541AD6F4951}"/>
          </ac:spMkLst>
        </pc:spChg>
      </pc:sldChg>
      <pc:sldChg chg="modSp add del mod ord">
        <pc:chgData name="William Grey" userId="37b73424-c081-4fc2-b1af-363f4f3fd4f3" providerId="ADAL" clId="{DFF63D97-FF72-48A6-B1D3-EC1AF31B32BB}" dt="2021-01-21T15:21:21.268" v="5232" actId="47"/>
        <pc:sldMkLst>
          <pc:docMk/>
          <pc:sldMk cId="741617794" sldId="269"/>
        </pc:sldMkLst>
        <pc:spChg chg="mod">
          <ac:chgData name="William Grey" userId="37b73424-c081-4fc2-b1af-363f4f3fd4f3" providerId="ADAL" clId="{DFF63D97-FF72-48A6-B1D3-EC1AF31B32BB}" dt="2021-01-20T21:54:11.809" v="2517" actId="20577"/>
          <ac:spMkLst>
            <pc:docMk/>
            <pc:sldMk cId="741617794" sldId="269"/>
            <ac:spMk id="2" creationId="{9DBE4E98-AE9D-4937-8CC4-B5C39029A094}"/>
          </ac:spMkLst>
        </pc:spChg>
        <pc:spChg chg="mod">
          <ac:chgData name="William Grey" userId="37b73424-c081-4fc2-b1af-363f4f3fd4f3" providerId="ADAL" clId="{DFF63D97-FF72-48A6-B1D3-EC1AF31B32BB}" dt="2021-01-21T10:19:34.484" v="5200" actId="20577"/>
          <ac:spMkLst>
            <pc:docMk/>
            <pc:sldMk cId="741617794" sldId="269"/>
            <ac:spMk id="3" creationId="{797FF42D-F6BB-4046-B490-32BFDEC5C2F4}"/>
          </ac:spMkLst>
        </pc:spChg>
      </pc:sldChg>
      <pc:sldChg chg="delSp modSp add del mod">
        <pc:chgData name="William Grey" userId="37b73424-c081-4fc2-b1af-363f4f3fd4f3" providerId="ADAL" clId="{DFF63D97-FF72-48A6-B1D3-EC1AF31B32BB}" dt="2021-01-20T21:02:47.202" v="480" actId="47"/>
        <pc:sldMkLst>
          <pc:docMk/>
          <pc:sldMk cId="4103704827" sldId="318"/>
        </pc:sldMkLst>
        <pc:spChg chg="del mod">
          <ac:chgData name="William Grey" userId="37b73424-c081-4fc2-b1af-363f4f3fd4f3" providerId="ADAL" clId="{DFF63D97-FF72-48A6-B1D3-EC1AF31B32BB}" dt="2021-01-20T20:30:28.015" v="54" actId="21"/>
          <ac:spMkLst>
            <pc:docMk/>
            <pc:sldMk cId="4103704827" sldId="318"/>
            <ac:spMk id="4" creationId="{D0DFA6AA-112D-44BE-9DF5-7F06EA530F1E}"/>
          </ac:spMkLst>
        </pc:spChg>
        <pc:graphicFrameChg chg="del">
          <ac:chgData name="William Grey" userId="37b73424-c081-4fc2-b1af-363f4f3fd4f3" providerId="ADAL" clId="{DFF63D97-FF72-48A6-B1D3-EC1AF31B32BB}" dt="2021-01-20T20:30:28.015" v="54" actId="21"/>
          <ac:graphicFrameMkLst>
            <pc:docMk/>
            <pc:sldMk cId="4103704827" sldId="318"/>
            <ac:graphicFrameMk id="5" creationId="{2EDB418F-E6F8-4BED-9191-64E6055A1B63}"/>
          </ac:graphicFrameMkLst>
        </pc:graphicFrameChg>
      </pc:sldChg>
      <pc:sldChg chg="del">
        <pc:chgData name="William Grey" userId="37b73424-c081-4fc2-b1af-363f4f3fd4f3" providerId="ADAL" clId="{DFF63D97-FF72-48A6-B1D3-EC1AF31B32BB}" dt="2021-01-20T21:02:46.256" v="479" actId="47"/>
        <pc:sldMkLst>
          <pc:docMk/>
          <pc:sldMk cId="2547731327" sldId="332"/>
        </pc:sldMkLst>
      </pc:sldChg>
      <pc:sldChg chg="addSp delSp modSp new mod">
        <pc:chgData name="William Grey" userId="37b73424-c081-4fc2-b1af-363f4f3fd4f3" providerId="ADAL" clId="{DFF63D97-FF72-48A6-B1D3-EC1AF31B32BB}" dt="2021-01-21T15:20:38.858" v="5228" actId="1076"/>
        <pc:sldMkLst>
          <pc:docMk/>
          <pc:sldMk cId="1450759836" sldId="333"/>
        </pc:sldMkLst>
        <pc:spChg chg="del mod">
          <ac:chgData name="William Grey" userId="37b73424-c081-4fc2-b1af-363f4f3fd4f3" providerId="ADAL" clId="{DFF63D97-FF72-48A6-B1D3-EC1AF31B32BB}" dt="2021-01-20T20:30:41.243" v="57" actId="478"/>
          <ac:spMkLst>
            <pc:docMk/>
            <pc:sldMk cId="1450759836" sldId="333"/>
            <ac:spMk id="2" creationId="{EA862150-D094-48F5-9563-4DB1CD112C32}"/>
          </ac:spMkLst>
        </pc:spChg>
        <pc:spChg chg="del">
          <ac:chgData name="William Grey" userId="37b73424-c081-4fc2-b1af-363f4f3fd4f3" providerId="ADAL" clId="{DFF63D97-FF72-48A6-B1D3-EC1AF31B32BB}" dt="2021-01-20T20:30:43.945" v="58" actId="478"/>
          <ac:spMkLst>
            <pc:docMk/>
            <pc:sldMk cId="1450759836" sldId="333"/>
            <ac:spMk id="3" creationId="{FE144894-4710-4B88-8A13-B01BB9A2E90A}"/>
          </ac:spMkLst>
        </pc:spChg>
        <pc:spChg chg="add mod">
          <ac:chgData name="William Grey" userId="37b73424-c081-4fc2-b1af-363f4f3fd4f3" providerId="ADAL" clId="{DFF63D97-FF72-48A6-B1D3-EC1AF31B32BB}" dt="2021-01-21T10:21:25.044" v="5209" actId="20577"/>
          <ac:spMkLst>
            <pc:docMk/>
            <pc:sldMk cId="1450759836" sldId="333"/>
            <ac:spMk id="4" creationId="{DB77B74E-550D-46B7-A3FC-B5DA8B1DF198}"/>
          </ac:spMkLst>
        </pc:spChg>
        <pc:graphicFrameChg chg="add del mod modGraphic">
          <ac:chgData name="William Grey" userId="37b73424-c081-4fc2-b1af-363f4f3fd4f3" providerId="ADAL" clId="{DFF63D97-FF72-48A6-B1D3-EC1AF31B32BB}" dt="2021-01-20T21:14:42.535" v="1027" actId="478"/>
          <ac:graphicFrameMkLst>
            <pc:docMk/>
            <pc:sldMk cId="1450759836" sldId="333"/>
            <ac:graphicFrameMk id="5" creationId="{1B9CF393-1578-43C9-8C0C-600D1CA6B7D4}"/>
          </ac:graphicFrameMkLst>
        </pc:graphicFrameChg>
        <pc:graphicFrameChg chg="add del mod modGraphic">
          <ac:chgData name="William Grey" userId="37b73424-c081-4fc2-b1af-363f4f3fd4f3" providerId="ADAL" clId="{DFF63D97-FF72-48A6-B1D3-EC1AF31B32BB}" dt="2021-01-21T15:20:38.858" v="5228" actId="1076"/>
          <ac:graphicFrameMkLst>
            <pc:docMk/>
            <pc:sldMk cId="1450759836" sldId="333"/>
            <ac:graphicFrameMk id="6" creationId="{CD0D2561-01F1-417B-8E86-9F01CECCED0E}"/>
          </ac:graphicFrameMkLst>
        </pc:graphicFrameChg>
      </pc:sldChg>
      <pc:sldChg chg="addSp delSp modSp add mod">
        <pc:chgData name="William Grey" userId="37b73424-c081-4fc2-b1af-363f4f3fd4f3" providerId="ADAL" clId="{DFF63D97-FF72-48A6-B1D3-EC1AF31B32BB}" dt="2021-01-21T15:30:19.923" v="5583" actId="1076"/>
        <pc:sldMkLst>
          <pc:docMk/>
          <pc:sldMk cId="2366636537" sldId="334"/>
        </pc:sldMkLst>
        <pc:spChg chg="mod">
          <ac:chgData name="William Grey" userId="37b73424-c081-4fc2-b1af-363f4f3fd4f3" providerId="ADAL" clId="{DFF63D97-FF72-48A6-B1D3-EC1AF31B32BB}" dt="2021-01-20T21:09:41.526" v="786" actId="20577"/>
          <ac:spMkLst>
            <pc:docMk/>
            <pc:sldMk cId="2366636537" sldId="334"/>
            <ac:spMk id="4" creationId="{DB77B74E-550D-46B7-A3FC-B5DA8B1DF198}"/>
          </ac:spMkLst>
        </pc:spChg>
        <pc:spChg chg="add mod ord">
          <ac:chgData name="William Grey" userId="37b73424-c081-4fc2-b1af-363f4f3fd4f3" providerId="ADAL" clId="{DFF63D97-FF72-48A6-B1D3-EC1AF31B32BB}" dt="2021-01-21T15:30:19.923" v="5583" actId="1076"/>
          <ac:spMkLst>
            <pc:docMk/>
            <pc:sldMk cId="2366636537" sldId="334"/>
            <ac:spMk id="6" creationId="{87A36E19-F2AD-4C80-B9DC-DC6BB915282F}"/>
          </ac:spMkLst>
        </pc:spChg>
        <pc:graphicFrameChg chg="del mod modGraphic">
          <ac:chgData name="William Grey" userId="37b73424-c081-4fc2-b1af-363f4f3fd4f3" providerId="ADAL" clId="{DFF63D97-FF72-48A6-B1D3-EC1AF31B32BB}" dt="2021-01-20T21:17:07.140" v="1047" actId="478"/>
          <ac:graphicFrameMkLst>
            <pc:docMk/>
            <pc:sldMk cId="2366636537" sldId="334"/>
            <ac:graphicFrameMk id="5" creationId="{1B9CF393-1578-43C9-8C0C-600D1CA6B7D4}"/>
          </ac:graphicFrameMkLst>
        </pc:graphicFrameChg>
        <pc:graphicFrameChg chg="add del">
          <ac:chgData name="William Grey" userId="37b73424-c081-4fc2-b1af-363f4f3fd4f3" providerId="ADAL" clId="{DFF63D97-FF72-48A6-B1D3-EC1AF31B32BB}" dt="2021-01-20T21:17:04.435" v="1046"/>
          <ac:graphicFrameMkLst>
            <pc:docMk/>
            <pc:sldMk cId="2366636537" sldId="334"/>
            <ac:graphicFrameMk id="7" creationId="{23A2FC51-D9CA-4288-9E6C-78BB0B9FC627}"/>
          </ac:graphicFrameMkLst>
        </pc:graphicFrameChg>
        <pc:graphicFrameChg chg="add del ord modGraphic">
          <ac:chgData name="William Grey" userId="37b73424-c081-4fc2-b1af-363f4f3fd4f3" providerId="ADAL" clId="{DFF63D97-FF72-48A6-B1D3-EC1AF31B32BB}" dt="2021-01-21T08:25:05.957" v="4304" actId="478"/>
          <ac:graphicFrameMkLst>
            <pc:docMk/>
            <pc:sldMk cId="2366636537" sldId="334"/>
            <ac:graphicFrameMk id="8" creationId="{B6E6DD4D-685E-401B-8D41-AF08BD6D8750}"/>
          </ac:graphicFrameMkLst>
        </pc:graphicFrameChg>
        <pc:graphicFrameChg chg="add mod modGraphic">
          <ac:chgData name="William Grey" userId="37b73424-c081-4fc2-b1af-363f4f3fd4f3" providerId="ADAL" clId="{DFF63D97-FF72-48A6-B1D3-EC1AF31B32BB}" dt="2021-01-21T15:30:12.462" v="5582" actId="1076"/>
          <ac:graphicFrameMkLst>
            <pc:docMk/>
            <pc:sldMk cId="2366636537" sldId="334"/>
            <ac:graphicFrameMk id="9" creationId="{A366AF9A-FFFE-4411-A9AD-15A994CCD5E3}"/>
          </ac:graphicFrameMkLst>
        </pc:graphicFrameChg>
      </pc:sldChg>
      <pc:sldChg chg="addSp delSp modSp new mod ord">
        <pc:chgData name="William Grey" userId="37b73424-c081-4fc2-b1af-363f4f3fd4f3" providerId="ADAL" clId="{DFF63D97-FF72-48A6-B1D3-EC1AF31B32BB}" dt="2021-01-21T10:45:40.301" v="5226" actId="27636"/>
        <pc:sldMkLst>
          <pc:docMk/>
          <pc:sldMk cId="837934370" sldId="335"/>
        </pc:sldMkLst>
        <pc:spChg chg="mod">
          <ac:chgData name="William Grey" userId="37b73424-c081-4fc2-b1af-363f4f3fd4f3" providerId="ADAL" clId="{DFF63D97-FF72-48A6-B1D3-EC1AF31B32BB}" dt="2021-01-20T20:56:43.335" v="478" actId="14100"/>
          <ac:spMkLst>
            <pc:docMk/>
            <pc:sldMk cId="837934370" sldId="335"/>
            <ac:spMk id="2" creationId="{45960F4B-0AF1-4D9E-8B03-782DC150F291}"/>
          </ac:spMkLst>
        </pc:spChg>
        <pc:spChg chg="mod">
          <ac:chgData name="William Grey" userId="37b73424-c081-4fc2-b1af-363f4f3fd4f3" providerId="ADAL" clId="{DFF63D97-FF72-48A6-B1D3-EC1AF31B32BB}" dt="2021-01-21T10:45:40.301" v="5226" actId="27636"/>
          <ac:spMkLst>
            <pc:docMk/>
            <pc:sldMk cId="837934370" sldId="335"/>
            <ac:spMk id="3" creationId="{243AE759-36EC-4ACE-A080-073803E38228}"/>
          </ac:spMkLst>
        </pc:spChg>
        <pc:picChg chg="add del mod">
          <ac:chgData name="William Grey" userId="37b73424-c081-4fc2-b1af-363f4f3fd4f3" providerId="ADAL" clId="{DFF63D97-FF72-48A6-B1D3-EC1AF31B32BB}" dt="2021-01-20T21:35:07.947" v="1854" actId="478"/>
          <ac:picMkLst>
            <pc:docMk/>
            <pc:sldMk cId="837934370" sldId="335"/>
            <ac:picMk id="4" creationId="{F179B3C9-BCC3-4E71-AF14-C3EC0F7CE57C}"/>
          </ac:picMkLst>
        </pc:picChg>
        <pc:picChg chg="add del mod">
          <ac:chgData name="William Grey" userId="37b73424-c081-4fc2-b1af-363f4f3fd4f3" providerId="ADAL" clId="{DFF63D97-FF72-48A6-B1D3-EC1AF31B32BB}" dt="2021-01-21T09:41:10.524" v="4514" actId="478"/>
          <ac:picMkLst>
            <pc:docMk/>
            <pc:sldMk cId="837934370" sldId="335"/>
            <ac:picMk id="5" creationId="{51385443-A99F-4625-A2D6-BEF189D4AC08}"/>
          </ac:picMkLst>
        </pc:picChg>
        <pc:picChg chg="add del mod">
          <ac:chgData name="William Grey" userId="37b73424-c081-4fc2-b1af-363f4f3fd4f3" providerId="ADAL" clId="{DFF63D97-FF72-48A6-B1D3-EC1AF31B32BB}" dt="2021-01-21T10:45:28.113" v="5222" actId="478"/>
          <ac:picMkLst>
            <pc:docMk/>
            <pc:sldMk cId="837934370" sldId="335"/>
            <ac:picMk id="6" creationId="{314041AA-A29A-4025-83BF-1EE74A0A5B2F}"/>
          </ac:picMkLst>
        </pc:picChg>
        <pc:picChg chg="add mod">
          <ac:chgData name="William Grey" userId="37b73424-c081-4fc2-b1af-363f4f3fd4f3" providerId="ADAL" clId="{DFF63D97-FF72-48A6-B1D3-EC1AF31B32BB}" dt="2021-01-21T10:45:32.188" v="5224" actId="1076"/>
          <ac:picMkLst>
            <pc:docMk/>
            <pc:sldMk cId="837934370" sldId="335"/>
            <ac:picMk id="7" creationId="{99DCF0CC-FB3A-407A-AE9C-132659B02641}"/>
          </ac:picMkLst>
        </pc:picChg>
      </pc:sldChg>
      <pc:sldChg chg="add del">
        <pc:chgData name="William Grey" userId="37b73424-c081-4fc2-b1af-363f4f3fd4f3" providerId="ADAL" clId="{DFF63D97-FF72-48A6-B1D3-EC1AF31B32BB}" dt="2021-01-20T21:12:54.998" v="975" actId="47"/>
        <pc:sldMkLst>
          <pc:docMk/>
          <pc:sldMk cId="4153285941" sldId="336"/>
        </pc:sldMkLst>
      </pc:sldChg>
      <pc:sldChg chg="addSp delSp modSp add mod">
        <pc:chgData name="William Grey" userId="37b73424-c081-4fc2-b1af-363f4f3fd4f3" providerId="ADAL" clId="{DFF63D97-FF72-48A6-B1D3-EC1AF31B32BB}" dt="2021-01-21T15:29:18.830" v="5577" actId="255"/>
        <pc:sldMkLst>
          <pc:docMk/>
          <pc:sldMk cId="1204300086" sldId="337"/>
        </pc:sldMkLst>
        <pc:spChg chg="add mod">
          <ac:chgData name="William Grey" userId="37b73424-c081-4fc2-b1af-363f4f3fd4f3" providerId="ADAL" clId="{DFF63D97-FF72-48A6-B1D3-EC1AF31B32BB}" dt="2021-01-21T08:26:13.458" v="4312" actId="1076"/>
          <ac:spMkLst>
            <pc:docMk/>
            <pc:sldMk cId="1204300086" sldId="337"/>
            <ac:spMk id="2" creationId="{9773FA30-2AC4-4839-B807-2EE208BC2907}"/>
          </ac:spMkLst>
        </pc:spChg>
        <pc:spChg chg="mod ord">
          <ac:chgData name="William Grey" userId="37b73424-c081-4fc2-b1af-363f4f3fd4f3" providerId="ADAL" clId="{DFF63D97-FF72-48A6-B1D3-EC1AF31B32BB}" dt="2021-01-21T15:29:18.830" v="5577" actId="255"/>
          <ac:spMkLst>
            <pc:docMk/>
            <pc:sldMk cId="1204300086" sldId="337"/>
            <ac:spMk id="6" creationId="{87A36E19-F2AD-4C80-B9DC-DC6BB915282F}"/>
          </ac:spMkLst>
        </pc:spChg>
        <pc:graphicFrameChg chg="del modGraphic">
          <ac:chgData name="William Grey" userId="37b73424-c081-4fc2-b1af-363f4f3fd4f3" providerId="ADAL" clId="{DFF63D97-FF72-48A6-B1D3-EC1AF31B32BB}" dt="2021-01-21T08:18:28.877" v="4097" actId="478"/>
          <ac:graphicFrameMkLst>
            <pc:docMk/>
            <pc:sldMk cId="1204300086" sldId="337"/>
            <ac:graphicFrameMk id="5" creationId="{1B9CF393-1578-43C9-8C0C-600D1CA6B7D4}"/>
          </ac:graphicFrameMkLst>
        </pc:graphicFrameChg>
        <pc:graphicFrameChg chg="add del">
          <ac:chgData name="William Grey" userId="37b73424-c081-4fc2-b1af-363f4f3fd4f3" providerId="ADAL" clId="{DFF63D97-FF72-48A6-B1D3-EC1AF31B32BB}" dt="2021-01-21T08:23:52.328" v="4290" actId="478"/>
          <ac:graphicFrameMkLst>
            <pc:docMk/>
            <pc:sldMk cId="1204300086" sldId="337"/>
            <ac:graphicFrameMk id="7" creationId="{AC5C9007-0058-4D5A-9512-A0DD68B081F0}"/>
          </ac:graphicFrameMkLst>
        </pc:graphicFrameChg>
        <pc:graphicFrameChg chg="add mod modGraphic">
          <ac:chgData name="William Grey" userId="37b73424-c081-4fc2-b1af-363f4f3fd4f3" providerId="ADAL" clId="{DFF63D97-FF72-48A6-B1D3-EC1AF31B32BB}" dt="2021-01-21T15:28:56.719" v="5573" actId="14100"/>
          <ac:graphicFrameMkLst>
            <pc:docMk/>
            <pc:sldMk cId="1204300086" sldId="337"/>
            <ac:graphicFrameMk id="8" creationId="{A41438B4-EFF0-48AC-86A6-685A9A523F08}"/>
          </ac:graphicFrameMkLst>
        </pc:graphicFrameChg>
      </pc:sldChg>
      <pc:sldChg chg="addSp modSp add del mod">
        <pc:chgData name="William Grey" userId="37b73424-c081-4fc2-b1af-363f4f3fd4f3" providerId="ADAL" clId="{DFF63D97-FF72-48A6-B1D3-EC1AF31B32BB}" dt="2021-01-20T21:19:14.086" v="1102" actId="47"/>
        <pc:sldMkLst>
          <pc:docMk/>
          <pc:sldMk cId="2764754325" sldId="338"/>
        </pc:sldMkLst>
        <pc:spChg chg="add">
          <ac:chgData name="William Grey" userId="37b73424-c081-4fc2-b1af-363f4f3fd4f3" providerId="ADAL" clId="{DFF63D97-FF72-48A6-B1D3-EC1AF31B32BB}" dt="2021-01-20T21:13:30.865" v="978" actId="11529"/>
          <ac:spMkLst>
            <pc:docMk/>
            <pc:sldMk cId="2764754325" sldId="338"/>
            <ac:spMk id="2" creationId="{EEB65C40-0B89-4144-8E08-E184614A509F}"/>
          </ac:spMkLst>
        </pc:spChg>
        <pc:spChg chg="mod">
          <ac:chgData name="William Grey" userId="37b73424-c081-4fc2-b1af-363f4f3fd4f3" providerId="ADAL" clId="{DFF63D97-FF72-48A6-B1D3-EC1AF31B32BB}" dt="2021-01-20T21:13:15.336" v="977" actId="1076"/>
          <ac:spMkLst>
            <pc:docMk/>
            <pc:sldMk cId="2764754325" sldId="338"/>
            <ac:spMk id="6" creationId="{87A36E19-F2AD-4C80-B9DC-DC6BB915282F}"/>
          </ac:spMkLst>
        </pc:spChg>
      </pc:sldChg>
      <pc:sldChg chg="addSp delSp modSp add mod">
        <pc:chgData name="William Grey" userId="37b73424-c081-4fc2-b1af-363f4f3fd4f3" providerId="ADAL" clId="{DFF63D97-FF72-48A6-B1D3-EC1AF31B32BB}" dt="2021-01-21T09:58:03.043" v="4887" actId="20577"/>
        <pc:sldMkLst>
          <pc:docMk/>
          <pc:sldMk cId="429402217" sldId="339"/>
        </pc:sldMkLst>
        <pc:spChg chg="add del mod">
          <ac:chgData name="William Grey" userId="37b73424-c081-4fc2-b1af-363f4f3fd4f3" providerId="ADAL" clId="{DFF63D97-FF72-48A6-B1D3-EC1AF31B32BB}" dt="2021-01-20T21:25:24.908" v="1449"/>
          <ac:spMkLst>
            <pc:docMk/>
            <pc:sldMk cId="429402217" sldId="339"/>
            <ac:spMk id="2" creationId="{08941183-C1BF-480A-97F6-998428D3EC62}"/>
          </ac:spMkLst>
        </pc:spChg>
        <pc:spChg chg="add del">
          <ac:chgData name="William Grey" userId="37b73424-c081-4fc2-b1af-363f4f3fd4f3" providerId="ADAL" clId="{DFF63D97-FF72-48A6-B1D3-EC1AF31B32BB}" dt="2021-01-20T21:23:45.469" v="1373"/>
          <ac:spMkLst>
            <pc:docMk/>
            <pc:sldMk cId="429402217" sldId="339"/>
            <ac:spMk id="3" creationId="{B46A9270-753A-4E90-A278-F3709FBD0965}"/>
          </ac:spMkLst>
        </pc:spChg>
        <pc:spChg chg="del">
          <ac:chgData name="William Grey" userId="37b73424-c081-4fc2-b1af-363f4f3fd4f3" providerId="ADAL" clId="{DFF63D97-FF72-48A6-B1D3-EC1AF31B32BB}" dt="2021-01-20T21:19:48.627" v="1107" actId="478"/>
          <ac:spMkLst>
            <pc:docMk/>
            <pc:sldMk cId="429402217" sldId="339"/>
            <ac:spMk id="6" creationId="{87A36E19-F2AD-4C80-B9DC-DC6BB915282F}"/>
          </ac:spMkLst>
        </pc:spChg>
        <pc:spChg chg="add del mod">
          <ac:chgData name="William Grey" userId="37b73424-c081-4fc2-b1af-363f4f3fd4f3" providerId="ADAL" clId="{DFF63D97-FF72-48A6-B1D3-EC1AF31B32BB}" dt="2021-01-20T21:26:36.875" v="1458" actId="478"/>
          <ac:spMkLst>
            <pc:docMk/>
            <pc:sldMk cId="429402217" sldId="339"/>
            <ac:spMk id="7" creationId="{019C165E-F9FD-4688-A83B-AAF4BFC29C5D}"/>
          </ac:spMkLst>
        </pc:spChg>
        <pc:spChg chg="add del mod">
          <ac:chgData name="William Grey" userId="37b73424-c081-4fc2-b1af-363f4f3fd4f3" providerId="ADAL" clId="{DFF63D97-FF72-48A6-B1D3-EC1AF31B32BB}" dt="2021-01-20T21:23:42.817" v="1371" actId="478"/>
          <ac:spMkLst>
            <pc:docMk/>
            <pc:sldMk cId="429402217" sldId="339"/>
            <ac:spMk id="9" creationId="{426EE332-219F-4D25-B1FA-353ACC156025}"/>
          </ac:spMkLst>
        </pc:spChg>
        <pc:spChg chg="add del mod">
          <ac:chgData name="William Grey" userId="37b73424-c081-4fc2-b1af-363f4f3fd4f3" providerId="ADAL" clId="{DFF63D97-FF72-48A6-B1D3-EC1AF31B32BB}" dt="2021-01-20T21:24:34.267" v="1417" actId="478"/>
          <ac:spMkLst>
            <pc:docMk/>
            <pc:sldMk cId="429402217" sldId="339"/>
            <ac:spMk id="10" creationId="{C961F4C8-4EDB-4A23-B3BE-C1112B6767B4}"/>
          </ac:spMkLst>
        </pc:spChg>
        <pc:spChg chg="add del mod">
          <ac:chgData name="William Grey" userId="37b73424-c081-4fc2-b1af-363f4f3fd4f3" providerId="ADAL" clId="{DFF63D97-FF72-48A6-B1D3-EC1AF31B32BB}" dt="2021-01-20T21:25:01.624" v="1441" actId="478"/>
          <ac:spMkLst>
            <pc:docMk/>
            <pc:sldMk cId="429402217" sldId="339"/>
            <ac:spMk id="11" creationId="{B4D929F2-0790-4C2A-A1D3-7126418CC68D}"/>
          </ac:spMkLst>
        </pc:spChg>
        <pc:graphicFrameChg chg="add mod modGraphic">
          <ac:chgData name="William Grey" userId="37b73424-c081-4fc2-b1af-363f4f3fd4f3" providerId="ADAL" clId="{DFF63D97-FF72-48A6-B1D3-EC1AF31B32BB}" dt="2021-01-21T09:58:03.043" v="4887" actId="20577"/>
          <ac:graphicFrameMkLst>
            <pc:docMk/>
            <pc:sldMk cId="429402217" sldId="339"/>
            <ac:graphicFrameMk id="5" creationId="{B4BDC197-1126-4E37-8253-E9A79123C321}"/>
          </ac:graphicFrameMkLst>
        </pc:graphicFrameChg>
        <pc:graphicFrameChg chg="del">
          <ac:chgData name="William Grey" userId="37b73424-c081-4fc2-b1af-363f4f3fd4f3" providerId="ADAL" clId="{DFF63D97-FF72-48A6-B1D3-EC1AF31B32BB}" dt="2021-01-20T21:19:38.430" v="1105" actId="478"/>
          <ac:graphicFrameMkLst>
            <pc:docMk/>
            <pc:sldMk cId="429402217" sldId="339"/>
            <ac:graphicFrameMk id="8" creationId="{B6E6DD4D-685E-401B-8D41-AF08BD6D8750}"/>
          </ac:graphicFrameMkLst>
        </pc:graphicFrameChg>
      </pc:sldChg>
      <pc:sldChg chg="addSp delSp modSp add mod">
        <pc:chgData name="William Grey" userId="37b73424-c081-4fc2-b1af-363f4f3fd4f3" providerId="ADAL" clId="{DFF63D97-FF72-48A6-B1D3-EC1AF31B32BB}" dt="2021-01-21T15:32:16.786" v="5592" actId="1076"/>
        <pc:sldMkLst>
          <pc:docMk/>
          <pc:sldMk cId="3198411954" sldId="340"/>
        </pc:sldMkLst>
        <pc:spChg chg="mod">
          <ac:chgData name="William Grey" userId="37b73424-c081-4fc2-b1af-363f4f3fd4f3" providerId="ADAL" clId="{DFF63D97-FF72-48A6-B1D3-EC1AF31B32BB}" dt="2021-01-21T10:04:50.074" v="5149" actId="20577"/>
          <ac:spMkLst>
            <pc:docMk/>
            <pc:sldMk cId="3198411954" sldId="340"/>
            <ac:spMk id="4" creationId="{DB77B74E-550D-46B7-A3FC-B5DA8B1DF198}"/>
          </ac:spMkLst>
        </pc:spChg>
        <pc:spChg chg="mod ord">
          <ac:chgData name="William Grey" userId="37b73424-c081-4fc2-b1af-363f4f3fd4f3" providerId="ADAL" clId="{DFF63D97-FF72-48A6-B1D3-EC1AF31B32BB}" dt="2021-01-21T15:32:16.786" v="5592" actId="1076"/>
          <ac:spMkLst>
            <pc:docMk/>
            <pc:sldMk cId="3198411954" sldId="340"/>
            <ac:spMk id="6" creationId="{87A36E19-F2AD-4C80-B9DC-DC6BB915282F}"/>
          </ac:spMkLst>
        </pc:spChg>
        <pc:graphicFrameChg chg="add del modGraphic">
          <ac:chgData name="William Grey" userId="37b73424-c081-4fc2-b1af-363f4f3fd4f3" providerId="ADAL" clId="{DFF63D97-FF72-48A6-B1D3-EC1AF31B32BB}" dt="2021-01-21T15:31:05.818" v="5584" actId="478"/>
          <ac:graphicFrameMkLst>
            <pc:docMk/>
            <pc:sldMk cId="3198411954" sldId="340"/>
            <ac:graphicFrameMk id="5" creationId="{AED72CC4-BB1E-4DD1-8D1F-EB2D57880EFF}"/>
          </ac:graphicFrameMkLst>
        </pc:graphicFrameChg>
        <pc:graphicFrameChg chg="add ord">
          <ac:chgData name="William Grey" userId="37b73424-c081-4fc2-b1af-363f4f3fd4f3" providerId="ADAL" clId="{DFF63D97-FF72-48A6-B1D3-EC1AF31B32BB}" dt="2021-01-21T15:31:42.802" v="5587" actId="167"/>
          <ac:graphicFrameMkLst>
            <pc:docMk/>
            <pc:sldMk cId="3198411954" sldId="340"/>
            <ac:graphicFrameMk id="7" creationId="{F0A7E96D-4D24-42DD-9BA9-18A6116FBB18}"/>
          </ac:graphicFrameMkLst>
        </pc:graphicFrameChg>
        <pc:graphicFrameChg chg="del">
          <ac:chgData name="William Grey" userId="37b73424-c081-4fc2-b1af-363f4f3fd4f3" providerId="ADAL" clId="{DFF63D97-FF72-48A6-B1D3-EC1AF31B32BB}" dt="2021-01-21T10:00:30.840" v="4888" actId="478"/>
          <ac:graphicFrameMkLst>
            <pc:docMk/>
            <pc:sldMk cId="3198411954" sldId="340"/>
            <ac:graphicFrameMk id="8" creationId="{B6E6DD4D-685E-401B-8D41-AF08BD6D8750}"/>
          </ac:graphicFrameMkLst>
        </pc:graphicFrameChg>
      </pc:sldChg>
      <pc:sldChg chg="modSp new mod">
        <pc:chgData name="William Grey" userId="37b73424-c081-4fc2-b1af-363f4f3fd4f3" providerId="ADAL" clId="{DFF63D97-FF72-48A6-B1D3-EC1AF31B32BB}" dt="2021-01-21T07:57:31.846" v="2708" actId="27636"/>
        <pc:sldMkLst>
          <pc:docMk/>
          <pc:sldMk cId="1282262943" sldId="341"/>
        </pc:sldMkLst>
        <pc:spChg chg="mod">
          <ac:chgData name="William Grey" userId="37b73424-c081-4fc2-b1af-363f4f3fd4f3" providerId="ADAL" clId="{DFF63D97-FF72-48A6-B1D3-EC1AF31B32BB}" dt="2021-01-21T07:57:31.846" v="2708" actId="27636"/>
          <ac:spMkLst>
            <pc:docMk/>
            <pc:sldMk cId="1282262943" sldId="341"/>
            <ac:spMk id="2" creationId="{F1C596E9-DE20-40DF-9531-5E5B2E8FCAD1}"/>
          </ac:spMkLst>
        </pc:spChg>
        <pc:spChg chg="mod">
          <ac:chgData name="William Grey" userId="37b73424-c081-4fc2-b1af-363f4f3fd4f3" providerId="ADAL" clId="{DFF63D97-FF72-48A6-B1D3-EC1AF31B32BB}" dt="2021-01-21T07:57:31.800" v="2707"/>
          <ac:spMkLst>
            <pc:docMk/>
            <pc:sldMk cId="1282262943" sldId="341"/>
            <ac:spMk id="3" creationId="{BE96562C-FA1D-4E51-B38F-32D02ED5A44D}"/>
          </ac:spMkLst>
        </pc:spChg>
      </pc:sldChg>
      <pc:sldChg chg="modSp new del mod">
        <pc:chgData name="William Grey" userId="37b73424-c081-4fc2-b1af-363f4f3fd4f3" providerId="ADAL" clId="{DFF63D97-FF72-48A6-B1D3-EC1AF31B32BB}" dt="2021-01-21T08:10:52.987" v="3625" actId="47"/>
        <pc:sldMkLst>
          <pc:docMk/>
          <pc:sldMk cId="2944366454" sldId="342"/>
        </pc:sldMkLst>
        <pc:spChg chg="mod">
          <ac:chgData name="William Grey" userId="37b73424-c081-4fc2-b1af-363f4f3fd4f3" providerId="ADAL" clId="{DFF63D97-FF72-48A6-B1D3-EC1AF31B32BB}" dt="2021-01-21T08:03:35.513" v="3104" actId="20577"/>
          <ac:spMkLst>
            <pc:docMk/>
            <pc:sldMk cId="2944366454" sldId="342"/>
            <ac:spMk id="2" creationId="{A87B6550-CAD6-48E9-A55C-002CF1E55A1D}"/>
          </ac:spMkLst>
        </pc:spChg>
        <pc:spChg chg="mod">
          <ac:chgData name="William Grey" userId="37b73424-c081-4fc2-b1af-363f4f3fd4f3" providerId="ADAL" clId="{DFF63D97-FF72-48A6-B1D3-EC1AF31B32BB}" dt="2021-01-21T08:06:09.601" v="3380" actId="20577"/>
          <ac:spMkLst>
            <pc:docMk/>
            <pc:sldMk cId="2944366454" sldId="342"/>
            <ac:spMk id="3" creationId="{BA79067A-41C1-4406-BC0E-FFE8A8CF9DF0}"/>
          </ac:spMkLst>
        </pc:spChg>
      </pc:sldChg>
      <pc:sldChg chg="modSp add mod">
        <pc:chgData name="William Grey" userId="37b73424-c081-4fc2-b1af-363f4f3fd4f3" providerId="ADAL" clId="{DFF63D97-FF72-48A6-B1D3-EC1AF31B32BB}" dt="2021-01-21T09:44:21.627" v="4550" actId="27636"/>
        <pc:sldMkLst>
          <pc:docMk/>
          <pc:sldMk cId="2737760580" sldId="343"/>
        </pc:sldMkLst>
        <pc:spChg chg="mod">
          <ac:chgData name="William Grey" userId="37b73424-c081-4fc2-b1af-363f4f3fd4f3" providerId="ADAL" clId="{DFF63D97-FF72-48A6-B1D3-EC1AF31B32BB}" dt="2021-01-21T09:44:21.627" v="4550" actId="27636"/>
          <ac:spMkLst>
            <pc:docMk/>
            <pc:sldMk cId="2737760580" sldId="343"/>
            <ac:spMk id="3" creationId="{BA79067A-41C1-4406-BC0E-FFE8A8CF9DF0}"/>
          </ac:spMkLst>
        </pc:spChg>
      </pc:sldChg>
      <pc:sldChg chg="modSp add mod">
        <pc:chgData name="William Grey" userId="37b73424-c081-4fc2-b1af-363f4f3fd4f3" providerId="ADAL" clId="{DFF63D97-FF72-48A6-B1D3-EC1AF31B32BB}" dt="2021-01-21T08:14:29.140" v="3875" actId="20577"/>
        <pc:sldMkLst>
          <pc:docMk/>
          <pc:sldMk cId="1207770037" sldId="344"/>
        </pc:sldMkLst>
        <pc:spChg chg="mod">
          <ac:chgData name="William Grey" userId="37b73424-c081-4fc2-b1af-363f4f3fd4f3" providerId="ADAL" clId="{DFF63D97-FF72-48A6-B1D3-EC1AF31B32BB}" dt="2021-01-21T08:12:43.897" v="3717" actId="20577"/>
          <ac:spMkLst>
            <pc:docMk/>
            <pc:sldMk cId="1207770037" sldId="344"/>
            <ac:spMk id="2" creationId="{A87B6550-CAD6-48E9-A55C-002CF1E55A1D}"/>
          </ac:spMkLst>
        </pc:spChg>
        <pc:spChg chg="mod">
          <ac:chgData name="William Grey" userId="37b73424-c081-4fc2-b1af-363f4f3fd4f3" providerId="ADAL" clId="{DFF63D97-FF72-48A6-B1D3-EC1AF31B32BB}" dt="2021-01-21T08:14:29.140" v="3875" actId="20577"/>
          <ac:spMkLst>
            <pc:docMk/>
            <pc:sldMk cId="1207770037" sldId="344"/>
            <ac:spMk id="3" creationId="{BA79067A-41C1-4406-BC0E-FFE8A8CF9DF0}"/>
          </ac:spMkLst>
        </pc:spChg>
      </pc:sldChg>
      <pc:sldChg chg="addSp modSp new mod">
        <pc:chgData name="William Grey" userId="37b73424-c081-4fc2-b1af-363f4f3fd4f3" providerId="ADAL" clId="{DFF63D97-FF72-48A6-B1D3-EC1AF31B32BB}" dt="2021-01-21T15:28:16.533" v="5569" actId="20577"/>
        <pc:sldMkLst>
          <pc:docMk/>
          <pc:sldMk cId="1254352877" sldId="345"/>
        </pc:sldMkLst>
        <pc:spChg chg="mod">
          <ac:chgData name="William Grey" userId="37b73424-c081-4fc2-b1af-363f4f3fd4f3" providerId="ADAL" clId="{DFF63D97-FF72-48A6-B1D3-EC1AF31B32BB}" dt="2021-01-21T08:16:03.297" v="3892" actId="20577"/>
          <ac:spMkLst>
            <pc:docMk/>
            <pc:sldMk cId="1254352877" sldId="345"/>
            <ac:spMk id="2" creationId="{37FCCB1C-6C04-4A92-A60D-6C4F5FA3236C}"/>
          </ac:spMkLst>
        </pc:spChg>
        <pc:spChg chg="mod">
          <ac:chgData name="William Grey" userId="37b73424-c081-4fc2-b1af-363f4f3fd4f3" providerId="ADAL" clId="{DFF63D97-FF72-48A6-B1D3-EC1AF31B32BB}" dt="2021-01-21T15:28:16.533" v="5569" actId="20577"/>
          <ac:spMkLst>
            <pc:docMk/>
            <pc:sldMk cId="1254352877" sldId="345"/>
            <ac:spMk id="3" creationId="{8685DDBC-8CF7-4CCB-A7E4-188A93E0C9E5}"/>
          </ac:spMkLst>
        </pc:spChg>
        <pc:graphicFrameChg chg="add mod modGraphic">
          <ac:chgData name="William Grey" userId="37b73424-c081-4fc2-b1af-363f4f3fd4f3" providerId="ADAL" clId="{DFF63D97-FF72-48A6-B1D3-EC1AF31B32BB}" dt="2021-01-21T09:28:06.864" v="4389" actId="1076"/>
          <ac:graphicFrameMkLst>
            <pc:docMk/>
            <pc:sldMk cId="1254352877" sldId="345"/>
            <ac:graphicFrameMk id="4" creationId="{433DAFE9-E19D-484B-B217-9AB3CACB05C9}"/>
          </ac:graphicFrameMkLst>
        </pc:graphicFrameChg>
      </pc:sldChg>
      <pc:sldChg chg="add">
        <pc:chgData name="William Grey" userId="37b73424-c081-4fc2-b1af-363f4f3fd4f3" providerId="ADAL" clId="{DFF63D97-FF72-48A6-B1D3-EC1AF31B32BB}" dt="2021-01-21T15:21:10.853" v="5231"/>
        <pc:sldMkLst>
          <pc:docMk/>
          <pc:sldMk cId="3535907871" sldId="346"/>
        </pc:sldMkLst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3DBC2FFB-8C15-4A1D-865F-4052B4574E28}"/>
    <pc:docChg chg="undo custSel addSld delSld modSld sldOrd">
      <pc:chgData name="William Grey" userId="37b73424-c081-4fc2-b1af-363f4f3fd4f3" providerId="ADAL" clId="{3DBC2FFB-8C15-4A1D-865F-4052B4574E28}" dt="2021-01-27T21:46:48.342" v="2994" actId="20577"/>
      <pc:docMkLst>
        <pc:docMk/>
      </pc:docMkLst>
      <pc:sldChg chg="del">
        <pc:chgData name="William Grey" userId="37b73424-c081-4fc2-b1af-363f4f3fd4f3" providerId="ADAL" clId="{3DBC2FFB-8C15-4A1D-865F-4052B4574E28}" dt="2021-01-27T20:27:32.088" v="1" actId="47"/>
        <pc:sldMkLst>
          <pc:docMk/>
          <pc:sldMk cId="3155352988" sldId="256"/>
        </pc:sldMkLst>
      </pc:sldChg>
      <pc:sldChg chg="del">
        <pc:chgData name="William Grey" userId="37b73424-c081-4fc2-b1af-363f4f3fd4f3" providerId="ADAL" clId="{3DBC2FFB-8C15-4A1D-865F-4052B4574E28}" dt="2021-01-27T20:27:32.556" v="2" actId="47"/>
        <pc:sldMkLst>
          <pc:docMk/>
          <pc:sldMk cId="4171122905" sldId="257"/>
        </pc:sldMkLst>
      </pc:sldChg>
      <pc:sldChg chg="addSp modSp mod">
        <pc:chgData name="William Grey" userId="37b73424-c081-4fc2-b1af-363f4f3fd4f3" providerId="ADAL" clId="{3DBC2FFB-8C15-4A1D-865F-4052B4574E28}" dt="2021-01-27T21:06:30.041" v="760" actId="14100"/>
        <pc:sldMkLst>
          <pc:docMk/>
          <pc:sldMk cId="2577414508" sldId="259"/>
        </pc:sldMkLst>
        <pc:spChg chg="add mod">
          <ac:chgData name="William Grey" userId="37b73424-c081-4fc2-b1af-363f4f3fd4f3" providerId="ADAL" clId="{3DBC2FFB-8C15-4A1D-865F-4052B4574E28}" dt="2021-01-27T21:06:30.041" v="760" actId="14100"/>
          <ac:spMkLst>
            <pc:docMk/>
            <pc:sldMk cId="2577414508" sldId="259"/>
            <ac:spMk id="5" creationId="{24E2448D-2958-44F9-BCA0-0C559147BA27}"/>
          </ac:spMkLst>
        </pc:spChg>
      </pc:sldChg>
      <pc:sldChg chg="delSp modSp mod ord">
        <pc:chgData name="William Grey" userId="37b73424-c081-4fc2-b1af-363f4f3fd4f3" providerId="ADAL" clId="{3DBC2FFB-8C15-4A1D-865F-4052B4574E28}" dt="2021-01-27T21:13:25.286" v="974" actId="20577"/>
        <pc:sldMkLst>
          <pc:docMk/>
          <pc:sldMk cId="2142510771" sldId="263"/>
        </pc:sldMkLst>
        <pc:spChg chg="mod">
          <ac:chgData name="William Grey" userId="37b73424-c081-4fc2-b1af-363f4f3fd4f3" providerId="ADAL" clId="{3DBC2FFB-8C15-4A1D-865F-4052B4574E28}" dt="2021-01-27T21:07:21.025" v="782" actId="20577"/>
          <ac:spMkLst>
            <pc:docMk/>
            <pc:sldMk cId="2142510771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3DBC2FFB-8C15-4A1D-865F-4052B4574E28}" dt="2021-01-27T21:13:25.286" v="974" actId="20577"/>
          <ac:spMkLst>
            <pc:docMk/>
            <pc:sldMk cId="2142510771" sldId="263"/>
            <ac:spMk id="3" creationId="{00000000-0000-0000-0000-000000000000}"/>
          </ac:spMkLst>
        </pc:spChg>
        <pc:spChg chg="del">
          <ac:chgData name="William Grey" userId="37b73424-c081-4fc2-b1af-363f4f3fd4f3" providerId="ADAL" clId="{3DBC2FFB-8C15-4A1D-865F-4052B4574E28}" dt="2021-01-27T21:08:48.198" v="868" actId="478"/>
          <ac:spMkLst>
            <pc:docMk/>
            <pc:sldMk cId="2142510771" sldId="263"/>
            <ac:spMk id="4" creationId="{9F42ABD5-5C8F-4823-87EF-9EA37C9A1093}"/>
          </ac:spMkLst>
        </pc:spChg>
      </pc:sldChg>
      <pc:sldChg chg="addSp delSp modSp mod modAnim">
        <pc:chgData name="William Grey" userId="37b73424-c081-4fc2-b1af-363f4f3fd4f3" providerId="ADAL" clId="{3DBC2FFB-8C15-4A1D-865F-4052B4574E28}" dt="2021-01-27T21:36:58.239" v="2242" actId="113"/>
        <pc:sldMkLst>
          <pc:docMk/>
          <pc:sldMk cId="3904369461" sldId="264"/>
        </pc:sldMkLst>
        <pc:spChg chg="del mod">
          <ac:chgData name="William Grey" userId="37b73424-c081-4fc2-b1af-363f4f3fd4f3" providerId="ADAL" clId="{3DBC2FFB-8C15-4A1D-865F-4052B4574E28}" dt="2021-01-27T21:33:01.684" v="2101" actId="478"/>
          <ac:spMkLst>
            <pc:docMk/>
            <pc:sldMk cId="3904369461" sldId="264"/>
            <ac:spMk id="3" creationId="{00000000-0000-0000-0000-000000000000}"/>
          </ac:spMkLst>
        </pc:spChg>
        <pc:spChg chg="del mod">
          <ac:chgData name="William Grey" userId="37b73424-c081-4fc2-b1af-363f4f3fd4f3" providerId="ADAL" clId="{3DBC2FFB-8C15-4A1D-865F-4052B4574E28}" dt="2021-01-27T21:36:39.067" v="2238" actId="478"/>
          <ac:spMkLst>
            <pc:docMk/>
            <pc:sldMk cId="3904369461" sldId="264"/>
            <ac:spMk id="4" creationId="{55091B1F-6CFD-4D92-BBFC-34A752B594C8}"/>
          </ac:spMkLst>
        </pc:spChg>
        <pc:spChg chg="add del mod">
          <ac:chgData name="William Grey" userId="37b73424-c081-4fc2-b1af-363f4f3fd4f3" providerId="ADAL" clId="{3DBC2FFB-8C15-4A1D-865F-4052B4574E28}" dt="2021-01-27T21:33:05.028" v="2102" actId="478"/>
          <ac:spMkLst>
            <pc:docMk/>
            <pc:sldMk cId="3904369461" sldId="264"/>
            <ac:spMk id="7" creationId="{FB0F9E9A-D91F-4DD0-B2EB-71E40B025709}"/>
          </ac:spMkLst>
        </pc:spChg>
        <pc:spChg chg="add del">
          <ac:chgData name="William Grey" userId="37b73424-c081-4fc2-b1af-363f4f3fd4f3" providerId="ADAL" clId="{3DBC2FFB-8C15-4A1D-865F-4052B4574E28}" dt="2021-01-27T21:35:37.315" v="2157"/>
          <ac:spMkLst>
            <pc:docMk/>
            <pc:sldMk cId="3904369461" sldId="264"/>
            <ac:spMk id="8" creationId="{5F0C2F43-7EEA-4DCA-9A33-5D7645FBBA6C}"/>
          </ac:spMkLst>
        </pc:spChg>
        <pc:spChg chg="add mod">
          <ac:chgData name="William Grey" userId="37b73424-c081-4fc2-b1af-363f4f3fd4f3" providerId="ADAL" clId="{3DBC2FFB-8C15-4A1D-865F-4052B4574E28}" dt="2021-01-27T21:36:58.239" v="2242" actId="113"/>
          <ac:spMkLst>
            <pc:docMk/>
            <pc:sldMk cId="3904369461" sldId="264"/>
            <ac:spMk id="9" creationId="{74DD6B3A-EE82-462D-9558-85433C11547C}"/>
          </ac:spMkLst>
        </pc:spChg>
        <pc:graphicFrameChg chg="add mod modGraphic">
          <ac:chgData name="William Grey" userId="37b73424-c081-4fc2-b1af-363f4f3fd4f3" providerId="ADAL" clId="{3DBC2FFB-8C15-4A1D-865F-4052B4574E28}" dt="2021-01-27T21:35:16.619" v="2155" actId="20577"/>
          <ac:graphicFrameMkLst>
            <pc:docMk/>
            <pc:sldMk cId="3904369461" sldId="264"/>
            <ac:graphicFrameMk id="5" creationId="{73624971-B84C-4095-B53E-FCBEC541ED61}"/>
          </ac:graphicFrameMkLst>
        </pc:graphicFrameChg>
      </pc:sldChg>
      <pc:sldChg chg="addSp delSp modSp mod ord modAnim">
        <pc:chgData name="William Grey" userId="37b73424-c081-4fc2-b1af-363f4f3fd4f3" providerId="ADAL" clId="{3DBC2FFB-8C15-4A1D-865F-4052B4574E28}" dt="2021-01-27T21:33:26.635" v="2115" actId="20577"/>
        <pc:sldMkLst>
          <pc:docMk/>
          <pc:sldMk cId="774866867" sldId="265"/>
        </pc:sldMkLst>
        <pc:spChg chg="del mod">
          <ac:chgData name="William Grey" userId="37b73424-c081-4fc2-b1af-363f4f3fd4f3" providerId="ADAL" clId="{3DBC2FFB-8C15-4A1D-865F-4052B4574E28}" dt="2021-01-27T21:25:48.730" v="1842" actId="478"/>
          <ac:spMkLst>
            <pc:docMk/>
            <pc:sldMk cId="774866867" sldId="265"/>
            <ac:spMk id="3" creationId="{00000000-0000-0000-0000-000000000000}"/>
          </ac:spMkLst>
        </pc:spChg>
        <pc:spChg chg="mod">
          <ac:chgData name="William Grey" userId="37b73424-c081-4fc2-b1af-363f4f3fd4f3" providerId="ADAL" clId="{3DBC2FFB-8C15-4A1D-865F-4052B4574E28}" dt="2021-01-27T21:29:59" v="2071" actId="14100"/>
          <ac:spMkLst>
            <pc:docMk/>
            <pc:sldMk cId="774866867" sldId="265"/>
            <ac:spMk id="4" creationId="{F6428FF2-30DA-44DB-A5A0-F673149A567F}"/>
          </ac:spMkLst>
        </pc:spChg>
        <pc:spChg chg="add del mod">
          <ac:chgData name="William Grey" userId="37b73424-c081-4fc2-b1af-363f4f3fd4f3" providerId="ADAL" clId="{3DBC2FFB-8C15-4A1D-865F-4052B4574E28}" dt="2021-01-27T21:25:51.722" v="1843" actId="478"/>
          <ac:spMkLst>
            <pc:docMk/>
            <pc:sldMk cId="774866867" sldId="265"/>
            <ac:spMk id="8" creationId="{DDFFD96C-A9DC-477C-BF0D-14FBA07E48A0}"/>
          </ac:spMkLst>
        </pc:spChg>
        <pc:graphicFrameChg chg="add mod modGraphic">
          <ac:chgData name="William Grey" userId="37b73424-c081-4fc2-b1af-363f4f3fd4f3" providerId="ADAL" clId="{3DBC2FFB-8C15-4A1D-865F-4052B4574E28}" dt="2021-01-27T21:33:26.635" v="2115" actId="20577"/>
          <ac:graphicFrameMkLst>
            <pc:docMk/>
            <pc:sldMk cId="774866867" sldId="265"/>
            <ac:graphicFrameMk id="5" creationId="{BDB19792-3859-4458-800F-B5AC6BE0817D}"/>
          </ac:graphicFrameMkLst>
        </pc:graphicFrameChg>
      </pc:sldChg>
      <pc:sldChg chg="addSp modSp mod ord">
        <pc:chgData name="William Grey" userId="37b73424-c081-4fc2-b1af-363f4f3fd4f3" providerId="ADAL" clId="{3DBC2FFB-8C15-4A1D-865F-4052B4574E28}" dt="2021-01-27T21:41:14.968" v="2527"/>
        <pc:sldMkLst>
          <pc:docMk/>
          <pc:sldMk cId="1637994079" sldId="266"/>
        </pc:sldMkLst>
        <pc:spChg chg="mod">
          <ac:chgData name="William Grey" userId="37b73424-c081-4fc2-b1af-363f4f3fd4f3" providerId="ADAL" clId="{3DBC2FFB-8C15-4A1D-865F-4052B4574E28}" dt="2021-01-27T21:39:47.979" v="2382" actId="1076"/>
          <ac:spMkLst>
            <pc:docMk/>
            <pc:sldMk cId="1637994079" sldId="266"/>
            <ac:spMk id="3" creationId="{00000000-0000-0000-0000-000000000000}"/>
          </ac:spMkLst>
        </pc:spChg>
        <pc:spChg chg="add mod">
          <ac:chgData name="William Grey" userId="37b73424-c081-4fc2-b1af-363f4f3fd4f3" providerId="ADAL" clId="{3DBC2FFB-8C15-4A1D-865F-4052B4574E28}" dt="2021-01-27T21:41:13.055" v="2525" actId="113"/>
          <ac:spMkLst>
            <pc:docMk/>
            <pc:sldMk cId="1637994079" sldId="266"/>
            <ac:spMk id="4" creationId="{8AE61D3E-1A07-48F0-B5D1-690824E4CACC}"/>
          </ac:spMkLst>
        </pc:spChg>
      </pc:sldChg>
      <pc:sldChg chg="del">
        <pc:chgData name="William Grey" userId="37b73424-c081-4fc2-b1af-363f4f3fd4f3" providerId="ADAL" clId="{3DBC2FFB-8C15-4A1D-865F-4052B4574E28}" dt="2021-01-27T20:27:32.971" v="3" actId="47"/>
        <pc:sldMkLst>
          <pc:docMk/>
          <pc:sldMk cId="2776764775" sldId="268"/>
        </pc:sldMkLst>
      </pc:sldChg>
      <pc:sldChg chg="del">
        <pc:chgData name="William Grey" userId="37b73424-c081-4fc2-b1af-363f4f3fd4f3" providerId="ADAL" clId="{3DBC2FFB-8C15-4A1D-865F-4052B4574E28}" dt="2021-01-27T20:27:31.540" v="0" actId="47"/>
        <pc:sldMkLst>
          <pc:docMk/>
          <pc:sldMk cId="1450759836" sldId="333"/>
        </pc:sldMkLst>
      </pc:sldChg>
      <pc:sldChg chg="del">
        <pc:chgData name="William Grey" userId="37b73424-c081-4fc2-b1af-363f4f3fd4f3" providerId="ADAL" clId="{3DBC2FFB-8C15-4A1D-865F-4052B4574E28}" dt="2021-01-27T20:27:45.267" v="8" actId="47"/>
        <pc:sldMkLst>
          <pc:docMk/>
          <pc:sldMk cId="2366636537" sldId="334"/>
        </pc:sldMkLst>
      </pc:sldChg>
      <pc:sldChg chg="add del">
        <pc:chgData name="William Grey" userId="37b73424-c081-4fc2-b1af-363f4f3fd4f3" providerId="ADAL" clId="{3DBC2FFB-8C15-4A1D-865F-4052B4574E28}" dt="2021-01-27T20:29:06.869" v="15" actId="47"/>
        <pc:sldMkLst>
          <pc:docMk/>
          <pc:sldMk cId="837934370" sldId="335"/>
        </pc:sldMkLst>
      </pc:sldChg>
      <pc:sldChg chg="del">
        <pc:chgData name="William Grey" userId="37b73424-c081-4fc2-b1af-363f4f3fd4f3" providerId="ADAL" clId="{3DBC2FFB-8C15-4A1D-865F-4052B4574E28}" dt="2021-01-27T20:27:34.986" v="7" actId="47"/>
        <pc:sldMkLst>
          <pc:docMk/>
          <pc:sldMk cId="1204300086" sldId="337"/>
        </pc:sldMkLst>
      </pc:sldChg>
      <pc:sldChg chg="del">
        <pc:chgData name="William Grey" userId="37b73424-c081-4fc2-b1af-363f4f3fd4f3" providerId="ADAL" clId="{3DBC2FFB-8C15-4A1D-865F-4052B4574E28}" dt="2021-01-27T20:27:46.028" v="9" actId="47"/>
        <pc:sldMkLst>
          <pc:docMk/>
          <pc:sldMk cId="429402217" sldId="339"/>
        </pc:sldMkLst>
      </pc:sldChg>
      <pc:sldChg chg="add del">
        <pc:chgData name="William Grey" userId="37b73424-c081-4fc2-b1af-363f4f3fd4f3" providerId="ADAL" clId="{3DBC2FFB-8C15-4A1D-865F-4052B4574E28}" dt="2021-01-27T20:29:09.890" v="16" actId="47"/>
        <pc:sldMkLst>
          <pc:docMk/>
          <pc:sldMk cId="3198411954" sldId="340"/>
        </pc:sldMkLst>
      </pc:sldChg>
      <pc:sldChg chg="del">
        <pc:chgData name="William Grey" userId="37b73424-c081-4fc2-b1af-363f4f3fd4f3" providerId="ADAL" clId="{3DBC2FFB-8C15-4A1D-865F-4052B4574E28}" dt="2021-01-27T21:41:23.171" v="2528" actId="47"/>
        <pc:sldMkLst>
          <pc:docMk/>
          <pc:sldMk cId="1282262943" sldId="341"/>
        </pc:sldMkLst>
      </pc:sldChg>
      <pc:sldChg chg="del">
        <pc:chgData name="William Grey" userId="37b73424-c081-4fc2-b1af-363f4f3fd4f3" providerId="ADAL" clId="{3DBC2FFB-8C15-4A1D-865F-4052B4574E28}" dt="2021-01-27T20:27:33.419" v="4" actId="47"/>
        <pc:sldMkLst>
          <pc:docMk/>
          <pc:sldMk cId="2737760580" sldId="343"/>
        </pc:sldMkLst>
      </pc:sldChg>
      <pc:sldChg chg="del">
        <pc:chgData name="William Grey" userId="37b73424-c081-4fc2-b1af-363f4f3fd4f3" providerId="ADAL" clId="{3DBC2FFB-8C15-4A1D-865F-4052B4574E28}" dt="2021-01-27T20:27:33.868" v="5" actId="47"/>
        <pc:sldMkLst>
          <pc:docMk/>
          <pc:sldMk cId="1207770037" sldId="344"/>
        </pc:sldMkLst>
      </pc:sldChg>
      <pc:sldChg chg="del">
        <pc:chgData name="William Grey" userId="37b73424-c081-4fc2-b1af-363f4f3fd4f3" providerId="ADAL" clId="{3DBC2FFB-8C15-4A1D-865F-4052B4574E28}" dt="2021-01-27T20:27:34.348" v="6" actId="47"/>
        <pc:sldMkLst>
          <pc:docMk/>
          <pc:sldMk cId="1254352877" sldId="345"/>
        </pc:sldMkLst>
      </pc:sldChg>
      <pc:sldChg chg="modSp mod ord">
        <pc:chgData name="William Grey" userId="37b73424-c081-4fc2-b1af-363f4f3fd4f3" providerId="ADAL" clId="{3DBC2FFB-8C15-4A1D-865F-4052B4574E28}" dt="2021-01-27T21:46:48.342" v="2994" actId="20577"/>
        <pc:sldMkLst>
          <pc:docMk/>
          <pc:sldMk cId="3535907871" sldId="346"/>
        </pc:sldMkLst>
        <pc:spChg chg="mod">
          <ac:chgData name="William Grey" userId="37b73424-c081-4fc2-b1af-363f4f3fd4f3" providerId="ADAL" clId="{3DBC2FFB-8C15-4A1D-865F-4052B4574E28}" dt="2021-01-27T21:46:48.342" v="2994" actId="20577"/>
          <ac:spMkLst>
            <pc:docMk/>
            <pc:sldMk cId="3535907871" sldId="34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3DBC2FFB-8C15-4A1D-865F-4052B4574E28}" dt="2021-01-27T21:21:05.935" v="1634" actId="47"/>
        <pc:sldMkLst>
          <pc:docMk/>
          <pc:sldMk cId="2780585519" sldId="347"/>
        </pc:sldMkLst>
      </pc:sldChg>
      <pc:sldChg chg="modSp new mod">
        <pc:chgData name="William Grey" userId="37b73424-c081-4fc2-b1af-363f4f3fd4f3" providerId="ADAL" clId="{3DBC2FFB-8C15-4A1D-865F-4052B4574E28}" dt="2021-01-27T20:29:36.598" v="33" actId="20577"/>
        <pc:sldMkLst>
          <pc:docMk/>
          <pc:sldMk cId="963163537" sldId="348"/>
        </pc:sldMkLst>
        <pc:spChg chg="mod">
          <ac:chgData name="William Grey" userId="37b73424-c081-4fc2-b1af-363f4f3fd4f3" providerId="ADAL" clId="{3DBC2FFB-8C15-4A1D-865F-4052B4574E28}" dt="2021-01-27T20:29:36.598" v="33" actId="20577"/>
          <ac:spMkLst>
            <pc:docMk/>
            <pc:sldMk cId="963163537" sldId="348"/>
            <ac:spMk id="2" creationId="{42ED28DA-77FD-46A7-8CB5-F1783A89A371}"/>
          </ac:spMkLst>
        </pc:spChg>
      </pc:sldChg>
      <pc:sldChg chg="delSp modSp add mod">
        <pc:chgData name="William Grey" userId="37b73424-c081-4fc2-b1af-363f4f3fd4f3" providerId="ADAL" clId="{3DBC2FFB-8C15-4A1D-865F-4052B4574E28}" dt="2021-01-27T20:47:45.927" v="555" actId="1076"/>
        <pc:sldMkLst>
          <pc:docMk/>
          <pc:sldMk cId="3015066175" sldId="349"/>
        </pc:sldMkLst>
        <pc:spChg chg="mod">
          <ac:chgData name="William Grey" userId="37b73424-c081-4fc2-b1af-363f4f3fd4f3" providerId="ADAL" clId="{3DBC2FFB-8C15-4A1D-865F-4052B4574E28}" dt="2021-01-27T20:43:23.617" v="214" actId="20577"/>
          <ac:spMkLst>
            <pc:docMk/>
            <pc:sldMk cId="3015066175" sldId="349"/>
            <ac:spMk id="4" creationId="{DB77B74E-550D-46B7-A3FC-B5DA8B1DF198}"/>
          </ac:spMkLst>
        </pc:spChg>
        <pc:spChg chg="del">
          <ac:chgData name="William Grey" userId="37b73424-c081-4fc2-b1af-363f4f3fd4f3" providerId="ADAL" clId="{3DBC2FFB-8C15-4A1D-865F-4052B4574E28}" dt="2021-01-27T20:43:34.860" v="215" actId="478"/>
          <ac:spMkLst>
            <pc:docMk/>
            <pc:sldMk cId="3015066175" sldId="349"/>
            <ac:spMk id="6" creationId="{87A36E19-F2AD-4C80-B9DC-DC6BB915282F}"/>
          </ac:spMkLst>
        </pc:spChg>
        <pc:graphicFrameChg chg="mod modGraphic">
          <ac:chgData name="William Grey" userId="37b73424-c081-4fc2-b1af-363f4f3fd4f3" providerId="ADAL" clId="{3DBC2FFB-8C15-4A1D-865F-4052B4574E28}" dt="2021-01-27T20:47:45.927" v="555" actId="1076"/>
          <ac:graphicFrameMkLst>
            <pc:docMk/>
            <pc:sldMk cId="3015066175" sldId="349"/>
            <ac:graphicFrameMk id="7" creationId="{F0A7E96D-4D24-42DD-9BA9-18A6116FBB18}"/>
          </ac:graphicFrameMkLst>
        </pc:graphicFrameChg>
      </pc:sldChg>
      <pc:sldChg chg="addSp modSp add mod">
        <pc:chgData name="William Grey" userId="37b73424-c081-4fc2-b1af-363f4f3fd4f3" providerId="ADAL" clId="{3DBC2FFB-8C15-4A1D-865F-4052B4574E28}" dt="2021-01-27T21:06:44.020" v="761" actId="20577"/>
        <pc:sldMkLst>
          <pc:docMk/>
          <pc:sldMk cId="3302415764" sldId="350"/>
        </pc:sldMkLst>
        <pc:spChg chg="mod">
          <ac:chgData name="William Grey" userId="37b73424-c081-4fc2-b1af-363f4f3fd4f3" providerId="ADAL" clId="{3DBC2FFB-8C15-4A1D-865F-4052B4574E28}" dt="2021-01-27T20:49:37.308" v="627" actId="1076"/>
          <ac:spMkLst>
            <pc:docMk/>
            <pc:sldMk cId="3302415764" sldId="350"/>
            <ac:spMk id="4" creationId="{DB77B74E-550D-46B7-A3FC-B5DA8B1DF198}"/>
          </ac:spMkLst>
        </pc:spChg>
        <pc:spChg chg="add mod">
          <ac:chgData name="William Grey" userId="37b73424-c081-4fc2-b1af-363f4f3fd4f3" providerId="ADAL" clId="{3DBC2FFB-8C15-4A1D-865F-4052B4574E28}" dt="2021-01-27T21:06:44.020" v="761" actId="20577"/>
          <ac:spMkLst>
            <pc:docMk/>
            <pc:sldMk cId="3302415764" sldId="350"/>
            <ac:spMk id="5" creationId="{6DAC5C8D-16C2-45D5-BFD3-496E8E660A91}"/>
          </ac:spMkLst>
        </pc:spChg>
      </pc:sldChg>
      <pc:sldChg chg="addSp delSp modSp add mod">
        <pc:chgData name="William Grey" userId="37b73424-c081-4fc2-b1af-363f4f3fd4f3" providerId="ADAL" clId="{3DBC2FFB-8C15-4A1D-865F-4052B4574E28}" dt="2021-01-27T21:20:50.572" v="1631" actId="14100"/>
        <pc:sldMkLst>
          <pc:docMk/>
          <pc:sldMk cId="3639397290" sldId="351"/>
        </pc:sldMkLst>
        <pc:spChg chg="add mod">
          <ac:chgData name="William Grey" userId="37b73424-c081-4fc2-b1af-363f4f3fd4f3" providerId="ADAL" clId="{3DBC2FFB-8C15-4A1D-865F-4052B4574E28}" dt="2021-01-27T21:20:50.572" v="1631" actId="14100"/>
          <ac:spMkLst>
            <pc:docMk/>
            <pc:sldMk cId="3639397290" sldId="351"/>
            <ac:spMk id="2" creationId="{46B89EE8-A713-43FD-A6B0-B76E4CAC62BD}"/>
          </ac:spMkLst>
        </pc:spChg>
        <pc:spChg chg="mod">
          <ac:chgData name="William Grey" userId="37b73424-c081-4fc2-b1af-363f4f3fd4f3" providerId="ADAL" clId="{3DBC2FFB-8C15-4A1D-865F-4052B4574E28}" dt="2021-01-27T21:14:55.641" v="1074" actId="20577"/>
          <ac:spMkLst>
            <pc:docMk/>
            <pc:sldMk cId="3639397290" sldId="351"/>
            <ac:spMk id="4" creationId="{DB77B74E-550D-46B7-A3FC-B5DA8B1DF198}"/>
          </ac:spMkLst>
        </pc:spChg>
        <pc:spChg chg="del">
          <ac:chgData name="William Grey" userId="37b73424-c081-4fc2-b1af-363f4f3fd4f3" providerId="ADAL" clId="{3DBC2FFB-8C15-4A1D-865F-4052B4574E28}" dt="2021-01-27T21:14:51.522" v="1072" actId="478"/>
          <ac:spMkLst>
            <pc:docMk/>
            <pc:sldMk cId="3639397290" sldId="351"/>
            <ac:spMk id="5" creationId="{6DAC5C8D-16C2-45D5-BFD3-496E8E660A91}"/>
          </ac:spMkLst>
        </pc:spChg>
        <pc:graphicFrameChg chg="mod modGraphic">
          <ac:chgData name="William Grey" userId="37b73424-c081-4fc2-b1af-363f4f3fd4f3" providerId="ADAL" clId="{3DBC2FFB-8C15-4A1D-865F-4052B4574E28}" dt="2021-01-27T21:13:52.914" v="998" actId="14100"/>
          <ac:graphicFrameMkLst>
            <pc:docMk/>
            <pc:sldMk cId="3639397290" sldId="351"/>
            <ac:graphicFrameMk id="7" creationId="{F0A7E96D-4D24-42DD-9BA9-18A6116FBB18}"/>
          </ac:graphicFrameMkLst>
        </pc:graphicFrameChg>
      </pc:sldChg>
      <pc:sldChg chg="modSp new mod">
        <pc:chgData name="William Grey" userId="37b73424-c081-4fc2-b1af-363f4f3fd4f3" providerId="ADAL" clId="{3DBC2FFB-8C15-4A1D-865F-4052B4574E28}" dt="2021-01-27T21:45:54.156" v="2942" actId="20577"/>
        <pc:sldMkLst>
          <pc:docMk/>
          <pc:sldMk cId="958007689" sldId="352"/>
        </pc:sldMkLst>
        <pc:spChg chg="mod">
          <ac:chgData name="William Grey" userId="37b73424-c081-4fc2-b1af-363f4f3fd4f3" providerId="ADAL" clId="{3DBC2FFB-8C15-4A1D-865F-4052B4574E28}" dt="2021-01-27T21:41:43.573" v="2551" actId="20577"/>
          <ac:spMkLst>
            <pc:docMk/>
            <pc:sldMk cId="958007689" sldId="352"/>
            <ac:spMk id="2" creationId="{37160E96-3DB2-4984-B5F9-836FAB7FEC77}"/>
          </ac:spMkLst>
        </pc:spChg>
        <pc:spChg chg="mod">
          <ac:chgData name="William Grey" userId="37b73424-c081-4fc2-b1af-363f4f3fd4f3" providerId="ADAL" clId="{3DBC2FFB-8C15-4A1D-865F-4052B4574E28}" dt="2021-01-27T21:45:54.156" v="2942" actId="20577"/>
          <ac:spMkLst>
            <pc:docMk/>
            <pc:sldMk cId="958007689" sldId="352"/>
            <ac:spMk id="3" creationId="{9C9745A5-48DE-4C1B-A04F-BD34338E69EE}"/>
          </ac:spMkLst>
        </pc:spChg>
      </pc:sldChg>
    </pc:docChg>
  </pc:docChgLst>
  <pc:docChgLst>
    <pc:chgData name="William Grey" userId="37b73424-c081-4fc2-b1af-363f4f3fd4f3" providerId="ADAL" clId="{C484FC12-D767-402E-9409-5C982DEE2CA5}"/>
    <pc:docChg chg="undo custSel addSld delSld modSld sldOrd">
      <pc:chgData name="William Grey" userId="37b73424-c081-4fc2-b1af-363f4f3fd4f3" providerId="ADAL" clId="{C484FC12-D767-402E-9409-5C982DEE2CA5}" dt="2022-03-17T21:01:40.049" v="1031" actId="1076"/>
      <pc:docMkLst>
        <pc:docMk/>
      </pc:docMkLst>
      <pc:sldChg chg="delSp modSp mod">
        <pc:chgData name="William Grey" userId="37b73424-c081-4fc2-b1af-363f4f3fd4f3" providerId="ADAL" clId="{C484FC12-D767-402E-9409-5C982DEE2CA5}" dt="2022-03-17T21:01:40.049" v="1031" actId="1076"/>
        <pc:sldMkLst>
          <pc:docMk/>
          <pc:sldMk cId="2577414508" sldId="259"/>
        </pc:sldMkLst>
        <pc:spChg chg="mod">
          <ac:chgData name="William Grey" userId="37b73424-c081-4fc2-b1af-363f4f3fd4f3" providerId="ADAL" clId="{C484FC12-D767-402E-9409-5C982DEE2CA5}" dt="2022-03-17T21:01:35.685" v="1030" actId="1076"/>
          <ac:spMkLst>
            <pc:docMk/>
            <pc:sldMk cId="2577414508" sldId="259"/>
            <ac:spMk id="3" creationId="{00000000-0000-0000-0000-000000000000}"/>
          </ac:spMkLst>
        </pc:spChg>
        <pc:spChg chg="mod">
          <ac:chgData name="William Grey" userId="37b73424-c081-4fc2-b1af-363f4f3fd4f3" providerId="ADAL" clId="{C484FC12-D767-402E-9409-5C982DEE2CA5}" dt="2022-03-17T21:01:40.049" v="1031" actId="1076"/>
          <ac:spMkLst>
            <pc:docMk/>
            <pc:sldMk cId="2577414508" sldId="259"/>
            <ac:spMk id="4" creationId="{00000000-0000-0000-0000-000000000000}"/>
          </ac:spMkLst>
        </pc:spChg>
        <pc:spChg chg="del">
          <ac:chgData name="William Grey" userId="37b73424-c081-4fc2-b1af-363f4f3fd4f3" providerId="ADAL" clId="{C484FC12-D767-402E-9409-5C982DEE2CA5}" dt="2022-03-17T21:01:31.178" v="1029" actId="478"/>
          <ac:spMkLst>
            <pc:docMk/>
            <pc:sldMk cId="2577414508" sldId="259"/>
            <ac:spMk id="5" creationId="{24E2448D-2958-44F9-BCA0-0C559147BA27}"/>
          </ac:spMkLst>
        </pc:spChg>
        <pc:inkChg chg="del mod">
          <ac:chgData name="William Grey" userId="37b73424-c081-4fc2-b1af-363f4f3fd4f3" providerId="ADAL" clId="{C484FC12-D767-402E-9409-5C982DEE2CA5}" dt="2022-03-17T20:54:39.203" v="641" actId="478"/>
          <ac:inkMkLst>
            <pc:docMk/>
            <pc:sldMk cId="2577414508" sldId="259"/>
            <ac:inkMk id="6" creationId="{7A18F79E-A717-4641-A8ED-4C4B959B4AA3}"/>
          </ac:inkMkLst>
        </pc:inkChg>
      </pc:sldChg>
      <pc:sldChg chg="delSp mod ord">
        <pc:chgData name="William Grey" userId="37b73424-c081-4fc2-b1af-363f4f3fd4f3" providerId="ADAL" clId="{C484FC12-D767-402E-9409-5C982DEE2CA5}" dt="2022-03-17T20:37:32.220" v="247"/>
        <pc:sldMkLst>
          <pc:docMk/>
          <pc:sldMk cId="2142510771" sldId="263"/>
        </pc:sldMkLst>
        <pc:inkChg chg="del">
          <ac:chgData name="William Grey" userId="37b73424-c081-4fc2-b1af-363f4f3fd4f3" providerId="ADAL" clId="{C484FC12-D767-402E-9409-5C982DEE2CA5}" dt="2022-03-17T20:37:29.289" v="245" actId="478"/>
          <ac:inkMkLst>
            <pc:docMk/>
            <pc:sldMk cId="2142510771" sldId="263"/>
            <ac:inkMk id="4" creationId="{9BF17429-DC85-4C4F-B302-CE2271BCCE3F}"/>
          </ac:inkMkLst>
        </pc:inkChg>
      </pc:sldChg>
      <pc:sldChg chg="delSp modSp mod">
        <pc:chgData name="William Grey" userId="37b73424-c081-4fc2-b1af-363f4f3fd4f3" providerId="ADAL" clId="{C484FC12-D767-402E-9409-5C982DEE2CA5}" dt="2022-03-17T20:46:09.879" v="509" actId="20577"/>
        <pc:sldMkLst>
          <pc:docMk/>
          <pc:sldMk cId="3904369461" sldId="264"/>
        </pc:sldMkLst>
        <pc:graphicFrameChg chg="modGraphic">
          <ac:chgData name="William Grey" userId="37b73424-c081-4fc2-b1af-363f4f3fd4f3" providerId="ADAL" clId="{C484FC12-D767-402E-9409-5C982DEE2CA5}" dt="2022-03-17T20:46:09.879" v="509" actId="20577"/>
          <ac:graphicFrameMkLst>
            <pc:docMk/>
            <pc:sldMk cId="3904369461" sldId="264"/>
            <ac:graphicFrameMk id="5" creationId="{73624971-B84C-4095-B53E-FCBEC541ED61}"/>
          </ac:graphicFrameMkLst>
        </pc:graphicFrameChg>
        <pc:inkChg chg="del">
          <ac:chgData name="William Grey" userId="37b73424-c081-4fc2-b1af-363f4f3fd4f3" providerId="ADAL" clId="{C484FC12-D767-402E-9409-5C982DEE2CA5}" dt="2022-03-17T20:46:01.150" v="483" actId="478"/>
          <ac:inkMkLst>
            <pc:docMk/>
            <pc:sldMk cId="3904369461" sldId="264"/>
            <ac:inkMk id="3" creationId="{03FE2898-53E1-FC4D-B271-F453047AA621}"/>
          </ac:inkMkLst>
        </pc:inkChg>
      </pc:sldChg>
      <pc:sldChg chg="delSp modSp mod delAnim">
        <pc:chgData name="William Grey" userId="37b73424-c081-4fc2-b1af-363f4f3fd4f3" providerId="ADAL" clId="{C484FC12-D767-402E-9409-5C982DEE2CA5}" dt="2022-03-17T20:50:37.485" v="572" actId="21"/>
        <pc:sldMkLst>
          <pc:docMk/>
          <pc:sldMk cId="774866867" sldId="265"/>
        </pc:sldMkLst>
        <pc:spChg chg="del mod">
          <ac:chgData name="William Grey" userId="37b73424-c081-4fc2-b1af-363f4f3fd4f3" providerId="ADAL" clId="{C484FC12-D767-402E-9409-5C982DEE2CA5}" dt="2022-03-17T20:50:37.485" v="572" actId="21"/>
          <ac:spMkLst>
            <pc:docMk/>
            <pc:sldMk cId="774866867" sldId="265"/>
            <ac:spMk id="4" creationId="{F6428FF2-30DA-44DB-A5A0-F673149A567F}"/>
          </ac:spMkLst>
        </pc:spChg>
        <pc:inkChg chg="del">
          <ac:chgData name="William Grey" userId="37b73424-c081-4fc2-b1af-363f4f3fd4f3" providerId="ADAL" clId="{C484FC12-D767-402E-9409-5C982DEE2CA5}" dt="2022-03-17T20:49:55.629" v="516" actId="478"/>
          <ac:inkMkLst>
            <pc:docMk/>
            <pc:sldMk cId="774866867" sldId="265"/>
            <ac:inkMk id="3" creationId="{37C28B97-F4C2-8141-A819-44DDDC85E912}"/>
          </ac:inkMkLst>
        </pc:inkChg>
      </pc:sldChg>
      <pc:sldChg chg="delSp mod">
        <pc:chgData name="William Grey" userId="37b73424-c081-4fc2-b1af-363f4f3fd4f3" providerId="ADAL" clId="{C484FC12-D767-402E-9409-5C982DEE2CA5}" dt="2022-03-17T20:52:36.489" v="625" actId="21"/>
        <pc:sldMkLst>
          <pc:docMk/>
          <pc:sldMk cId="1637994079" sldId="266"/>
        </pc:sldMkLst>
        <pc:spChg chg="del">
          <ac:chgData name="William Grey" userId="37b73424-c081-4fc2-b1af-363f4f3fd4f3" providerId="ADAL" clId="{C484FC12-D767-402E-9409-5C982DEE2CA5}" dt="2022-03-17T20:52:36.489" v="625" actId="21"/>
          <ac:spMkLst>
            <pc:docMk/>
            <pc:sldMk cId="1637994079" sldId="266"/>
            <ac:spMk id="4" creationId="{8AE61D3E-1A07-48F0-B5D1-690824E4CACC}"/>
          </ac:spMkLst>
        </pc:spChg>
      </pc:sldChg>
      <pc:sldChg chg="modSp mod">
        <pc:chgData name="William Grey" userId="37b73424-c081-4fc2-b1af-363f4f3fd4f3" providerId="ADAL" clId="{C484FC12-D767-402E-9409-5C982DEE2CA5}" dt="2022-03-17T20:20:04.023" v="72" actId="20577"/>
        <pc:sldMkLst>
          <pc:docMk/>
          <pc:sldMk cId="3535907871" sldId="346"/>
        </pc:sldMkLst>
        <pc:spChg chg="mod">
          <ac:chgData name="William Grey" userId="37b73424-c081-4fc2-b1af-363f4f3fd4f3" providerId="ADAL" clId="{C484FC12-D767-402E-9409-5C982DEE2CA5}" dt="2022-03-17T20:20:04.023" v="72" actId="20577"/>
          <ac:spMkLst>
            <pc:docMk/>
            <pc:sldMk cId="3535907871" sldId="34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C484FC12-D767-402E-9409-5C982DEE2CA5}" dt="2022-03-17T20:18:44.505" v="6" actId="1076"/>
        <pc:sldMkLst>
          <pc:docMk/>
          <pc:sldMk cId="3015066175" sldId="349"/>
        </pc:sldMkLst>
        <pc:graphicFrameChg chg="mod">
          <ac:chgData name="William Grey" userId="37b73424-c081-4fc2-b1af-363f4f3fd4f3" providerId="ADAL" clId="{C484FC12-D767-402E-9409-5C982DEE2CA5}" dt="2022-03-17T20:18:44.505" v="6" actId="1076"/>
          <ac:graphicFrameMkLst>
            <pc:docMk/>
            <pc:sldMk cId="3015066175" sldId="349"/>
            <ac:graphicFrameMk id="7" creationId="{F0A7E96D-4D24-42DD-9BA9-18A6116FBB18}"/>
          </ac:graphicFrameMkLst>
        </pc:graphicFrameChg>
      </pc:sldChg>
      <pc:sldChg chg="modSp mod ord">
        <pc:chgData name="William Grey" userId="37b73424-c081-4fc2-b1af-363f4f3fd4f3" providerId="ADAL" clId="{C484FC12-D767-402E-9409-5C982DEE2CA5}" dt="2022-03-17T20:37:23.746" v="244"/>
        <pc:sldMkLst>
          <pc:docMk/>
          <pc:sldMk cId="3302415764" sldId="350"/>
        </pc:sldMkLst>
        <pc:spChg chg="mod">
          <ac:chgData name="William Grey" userId="37b73424-c081-4fc2-b1af-363f4f3fd4f3" providerId="ADAL" clId="{C484FC12-D767-402E-9409-5C982DEE2CA5}" dt="2022-03-17T20:37:07.872" v="242" actId="20577"/>
          <ac:spMkLst>
            <pc:docMk/>
            <pc:sldMk cId="3302415764" sldId="350"/>
            <ac:spMk id="5" creationId="{6DAC5C8D-16C2-45D5-BFD3-496E8E660A91}"/>
          </ac:spMkLst>
        </pc:spChg>
      </pc:sldChg>
      <pc:sldChg chg="delSp modSp add mod ord">
        <pc:chgData name="William Grey" userId="37b73424-c081-4fc2-b1af-363f4f3fd4f3" providerId="ADAL" clId="{C484FC12-D767-402E-9409-5C982DEE2CA5}" dt="2022-03-17T20:44:52.781" v="471" actId="1076"/>
        <pc:sldMkLst>
          <pc:docMk/>
          <pc:sldMk cId="2615183794" sldId="351"/>
        </pc:sldMkLst>
        <pc:spChg chg="mod">
          <ac:chgData name="William Grey" userId="37b73424-c081-4fc2-b1af-363f4f3fd4f3" providerId="ADAL" clId="{C484FC12-D767-402E-9409-5C982DEE2CA5}" dt="2022-03-17T20:44:52.781" v="471" actId="1076"/>
          <ac:spMkLst>
            <pc:docMk/>
            <pc:sldMk cId="2615183794" sldId="351"/>
            <ac:spMk id="2" creationId="{46B89EE8-A713-43FD-A6B0-B76E4CAC62BD}"/>
          </ac:spMkLst>
        </pc:spChg>
        <pc:inkChg chg="del">
          <ac:chgData name="William Grey" userId="37b73424-c081-4fc2-b1af-363f4f3fd4f3" providerId="ADAL" clId="{C484FC12-D767-402E-9409-5C982DEE2CA5}" dt="2022-03-17T20:43:28.491" v="423" actId="478"/>
          <ac:inkMkLst>
            <pc:docMk/>
            <pc:sldMk cId="2615183794" sldId="351"/>
            <ac:inkMk id="3" creationId="{8383E026-BF39-7C4F-A908-1747C7AB99CD}"/>
          </ac:inkMkLst>
        </pc:inkChg>
      </pc:sldChg>
      <pc:sldChg chg="add del ord">
        <pc:chgData name="William Grey" userId="37b73424-c081-4fc2-b1af-363f4f3fd4f3" providerId="ADAL" clId="{C484FC12-D767-402E-9409-5C982DEE2CA5}" dt="2022-03-17T20:38:11.592" v="252" actId="2696"/>
        <pc:sldMkLst>
          <pc:docMk/>
          <pc:sldMk cId="2919763645" sldId="351"/>
        </pc:sldMkLst>
      </pc:sldChg>
      <pc:sldChg chg="del">
        <pc:chgData name="William Grey" userId="37b73424-c081-4fc2-b1af-363f4f3fd4f3" providerId="ADAL" clId="{C484FC12-D767-402E-9409-5C982DEE2CA5}" dt="2022-03-17T20:37:54.765" v="248" actId="2696"/>
        <pc:sldMkLst>
          <pc:docMk/>
          <pc:sldMk cId="3639397290" sldId="351"/>
        </pc:sldMkLst>
      </pc:sldChg>
      <pc:sldChg chg="modSp mod">
        <pc:chgData name="William Grey" userId="37b73424-c081-4fc2-b1af-363f4f3fd4f3" providerId="ADAL" clId="{C484FC12-D767-402E-9409-5C982DEE2CA5}" dt="2022-03-17T20:48:17.366" v="511" actId="20577"/>
        <pc:sldMkLst>
          <pc:docMk/>
          <pc:sldMk cId="958007689" sldId="352"/>
        </pc:sldMkLst>
        <pc:spChg chg="mod">
          <ac:chgData name="William Grey" userId="37b73424-c081-4fc2-b1af-363f4f3fd4f3" providerId="ADAL" clId="{C484FC12-D767-402E-9409-5C982DEE2CA5}" dt="2022-03-17T20:48:17.366" v="511" actId="20577"/>
          <ac:spMkLst>
            <pc:docMk/>
            <pc:sldMk cId="958007689" sldId="352"/>
            <ac:spMk id="3" creationId="{9C9745A5-48DE-4C1B-A04F-BD34338E69EE}"/>
          </ac:spMkLst>
        </pc:spChg>
      </pc:sldChg>
      <pc:sldChg chg="add del ord">
        <pc:chgData name="William Grey" userId="37b73424-c081-4fc2-b1af-363f4f3fd4f3" providerId="ADAL" clId="{C484FC12-D767-402E-9409-5C982DEE2CA5}" dt="2022-03-17T21:00:31.890" v="1028" actId="47"/>
        <pc:sldMkLst>
          <pc:docMk/>
          <pc:sldMk cId="1162755669" sldId="353"/>
        </pc:sldMkLst>
      </pc:sldChg>
      <pc:sldChg chg="add del">
        <pc:chgData name="William Grey" userId="37b73424-c081-4fc2-b1af-363f4f3fd4f3" providerId="ADAL" clId="{C484FC12-D767-402E-9409-5C982DEE2CA5}" dt="2022-03-17T20:37:54.765" v="248" actId="2696"/>
        <pc:sldMkLst>
          <pc:docMk/>
          <pc:sldMk cId="3739339464" sldId="353"/>
        </pc:sldMkLst>
      </pc:sldChg>
      <pc:sldChg chg="addSp modSp new del mod">
        <pc:chgData name="William Grey" userId="37b73424-c081-4fc2-b1af-363f4f3fd4f3" providerId="ADAL" clId="{C484FC12-D767-402E-9409-5C982DEE2CA5}" dt="2022-03-17T20:37:54.765" v="248" actId="2696"/>
        <pc:sldMkLst>
          <pc:docMk/>
          <pc:sldMk cId="238661385" sldId="354"/>
        </pc:sldMkLst>
        <pc:picChg chg="add mod">
          <ac:chgData name="William Grey" userId="37b73424-c081-4fc2-b1af-363f4f3fd4f3" providerId="ADAL" clId="{C484FC12-D767-402E-9409-5C982DEE2CA5}" dt="2022-03-17T20:18:33.009" v="5"/>
          <ac:picMkLst>
            <pc:docMk/>
            <pc:sldMk cId="238661385" sldId="354"/>
            <ac:picMk id="3" creationId="{9C70B646-3627-414B-868A-A5BADA12BBA4}"/>
          </ac:picMkLst>
        </pc:picChg>
      </pc:sldChg>
      <pc:sldChg chg="add ord">
        <pc:chgData name="William Grey" userId="37b73424-c081-4fc2-b1af-363f4f3fd4f3" providerId="ADAL" clId="{C484FC12-D767-402E-9409-5C982DEE2CA5}" dt="2022-03-17T20:48:49.275" v="515"/>
        <pc:sldMkLst>
          <pc:docMk/>
          <pc:sldMk cId="3436653415" sldId="354"/>
        </pc:sldMkLst>
      </pc:sldChg>
      <pc:sldChg chg="addSp modSp new del mod">
        <pc:chgData name="William Grey" userId="37b73424-c081-4fc2-b1af-363f4f3fd4f3" providerId="ADAL" clId="{C484FC12-D767-402E-9409-5C982DEE2CA5}" dt="2022-03-17T20:37:54.765" v="248" actId="2696"/>
        <pc:sldMkLst>
          <pc:docMk/>
          <pc:sldMk cId="1634683974" sldId="355"/>
        </pc:sldMkLst>
        <pc:picChg chg="add mod">
          <ac:chgData name="William Grey" userId="37b73424-c081-4fc2-b1af-363f4f3fd4f3" providerId="ADAL" clId="{C484FC12-D767-402E-9409-5C982DEE2CA5}" dt="2022-03-17T20:22:51.343" v="77"/>
          <ac:picMkLst>
            <pc:docMk/>
            <pc:sldMk cId="1634683974" sldId="355"/>
            <ac:picMk id="3" creationId="{8DB20EFA-895E-4690-97D0-F01B13B6424A}"/>
          </ac:picMkLst>
        </pc:picChg>
      </pc:sldChg>
      <pc:sldChg chg="add ord">
        <pc:chgData name="William Grey" userId="37b73424-c081-4fc2-b1af-363f4f3fd4f3" providerId="ADAL" clId="{C484FC12-D767-402E-9409-5C982DEE2CA5}" dt="2022-03-17T20:54:51.065" v="643"/>
        <pc:sldMkLst>
          <pc:docMk/>
          <pc:sldMk cId="2210507889" sldId="355"/>
        </pc:sldMkLst>
      </pc:sldChg>
      <pc:sldChg chg="modSp new mod ord">
        <pc:chgData name="William Grey" userId="37b73424-c081-4fc2-b1af-363f4f3fd4f3" providerId="ADAL" clId="{C484FC12-D767-402E-9409-5C982DEE2CA5}" dt="2022-03-17T20:59:01.744" v="1026" actId="20577"/>
        <pc:sldMkLst>
          <pc:docMk/>
          <pc:sldMk cId="2322378447" sldId="356"/>
        </pc:sldMkLst>
        <pc:spChg chg="mod">
          <ac:chgData name="William Grey" userId="37b73424-c081-4fc2-b1af-363f4f3fd4f3" providerId="ADAL" clId="{C484FC12-D767-402E-9409-5C982DEE2CA5}" dt="2022-03-17T20:55:40.950" v="684" actId="20577"/>
          <ac:spMkLst>
            <pc:docMk/>
            <pc:sldMk cId="2322378447" sldId="356"/>
            <ac:spMk id="2" creationId="{DCFBDB97-C4D3-456C-A8F2-E2438E1937D2}"/>
          </ac:spMkLst>
        </pc:spChg>
        <pc:spChg chg="mod">
          <ac:chgData name="William Grey" userId="37b73424-c081-4fc2-b1af-363f4f3fd4f3" providerId="ADAL" clId="{C484FC12-D767-402E-9409-5C982DEE2CA5}" dt="2022-03-17T20:59:01.744" v="1026" actId="20577"/>
          <ac:spMkLst>
            <pc:docMk/>
            <pc:sldMk cId="2322378447" sldId="356"/>
            <ac:spMk id="3" creationId="{B2B99093-EF5C-4214-ACA0-625130EA516F}"/>
          </ac:spMkLst>
        </pc:spChg>
      </pc:sldChg>
      <pc:sldChg chg="modSp new del mod">
        <pc:chgData name="William Grey" userId="37b73424-c081-4fc2-b1af-363f4f3fd4f3" providerId="ADAL" clId="{C484FC12-D767-402E-9409-5C982DEE2CA5}" dt="2022-03-17T20:59:09.440" v="1027" actId="47"/>
        <pc:sldMkLst>
          <pc:docMk/>
          <pc:sldMk cId="1700012433" sldId="357"/>
        </pc:sldMkLst>
        <pc:spChg chg="mod">
          <ac:chgData name="William Grey" userId="37b73424-c081-4fc2-b1af-363f4f3fd4f3" providerId="ADAL" clId="{C484FC12-D767-402E-9409-5C982DEE2CA5}" dt="2022-03-17T20:30:18.176" v="188" actId="20577"/>
          <ac:spMkLst>
            <pc:docMk/>
            <pc:sldMk cId="1700012433" sldId="357"/>
            <ac:spMk id="2" creationId="{514E2D53-FEF7-4928-B9AD-F9425266FE41}"/>
          </ac:spMkLst>
        </pc:spChg>
        <pc:spChg chg="mod">
          <ac:chgData name="William Grey" userId="37b73424-c081-4fc2-b1af-363f4f3fd4f3" providerId="ADAL" clId="{C484FC12-D767-402E-9409-5C982DEE2CA5}" dt="2022-03-17T20:36:10.722" v="234" actId="20577"/>
          <ac:spMkLst>
            <pc:docMk/>
            <pc:sldMk cId="1700012433" sldId="357"/>
            <ac:spMk id="3" creationId="{41F34260-0582-4387-89A9-75F644E5F503}"/>
          </ac:spMkLst>
        </pc:spChg>
      </pc:sldChg>
      <pc:sldChg chg="delSp modSp add mod ord">
        <pc:chgData name="William Grey" userId="37b73424-c081-4fc2-b1af-363f4f3fd4f3" providerId="ADAL" clId="{C484FC12-D767-402E-9409-5C982DEE2CA5}" dt="2022-03-17T20:45:24.372" v="482" actId="1076"/>
        <pc:sldMkLst>
          <pc:docMk/>
          <pc:sldMk cId="1887683687" sldId="358"/>
        </pc:sldMkLst>
        <pc:spChg chg="mod">
          <ac:chgData name="William Grey" userId="37b73424-c081-4fc2-b1af-363f4f3fd4f3" providerId="ADAL" clId="{C484FC12-D767-402E-9409-5C982DEE2CA5}" dt="2022-03-17T20:45:24.372" v="482" actId="1076"/>
          <ac:spMkLst>
            <pc:docMk/>
            <pc:sldMk cId="1887683687" sldId="358"/>
            <ac:spMk id="2" creationId="{46B89EE8-A713-43FD-A6B0-B76E4CAC62BD}"/>
          </ac:spMkLst>
        </pc:spChg>
        <pc:graphicFrameChg chg="modGraphic">
          <ac:chgData name="William Grey" userId="37b73424-c081-4fc2-b1af-363f4f3fd4f3" providerId="ADAL" clId="{C484FC12-D767-402E-9409-5C982DEE2CA5}" dt="2022-03-17T20:40:15.731" v="296" actId="20577"/>
          <ac:graphicFrameMkLst>
            <pc:docMk/>
            <pc:sldMk cId="1887683687" sldId="358"/>
            <ac:graphicFrameMk id="7" creationId="{F0A7E96D-4D24-42DD-9BA9-18A6116FBB18}"/>
          </ac:graphicFrameMkLst>
        </pc:graphicFrameChg>
        <pc:inkChg chg="del">
          <ac:chgData name="William Grey" userId="37b73424-c081-4fc2-b1af-363f4f3fd4f3" providerId="ADAL" clId="{C484FC12-D767-402E-9409-5C982DEE2CA5}" dt="2022-03-17T20:38:36.911" v="255" actId="478"/>
          <ac:inkMkLst>
            <pc:docMk/>
            <pc:sldMk cId="1887683687" sldId="358"/>
            <ac:inkMk id="3" creationId="{8383E026-BF39-7C4F-A908-1747C7AB99CD}"/>
          </ac:inkMkLst>
        </pc:inkChg>
      </pc:sldChg>
      <pc:sldChg chg="addSp delSp modSp add mod modAnim">
        <pc:chgData name="William Grey" userId="37b73424-c081-4fc2-b1af-363f4f3fd4f3" providerId="ADAL" clId="{C484FC12-D767-402E-9409-5C982DEE2CA5}" dt="2022-03-17T20:52:06.128" v="622" actId="2711"/>
        <pc:sldMkLst>
          <pc:docMk/>
          <pc:sldMk cId="1810878364" sldId="359"/>
        </pc:sldMkLst>
        <pc:spChg chg="del">
          <ac:chgData name="William Grey" userId="37b73424-c081-4fc2-b1af-363f4f3fd4f3" providerId="ADAL" clId="{C484FC12-D767-402E-9409-5C982DEE2CA5}" dt="2022-03-17T20:50:42.588" v="573" actId="478"/>
          <ac:spMkLst>
            <pc:docMk/>
            <pc:sldMk cId="1810878364" sldId="359"/>
            <ac:spMk id="2" creationId="{46B89EE8-A713-43FD-A6B0-B76E4CAC62BD}"/>
          </ac:spMkLst>
        </pc:spChg>
        <pc:spChg chg="mod">
          <ac:chgData name="William Grey" userId="37b73424-c081-4fc2-b1af-363f4f3fd4f3" providerId="ADAL" clId="{C484FC12-D767-402E-9409-5C982DEE2CA5}" dt="2022-03-17T20:50:30.213" v="571" actId="20577"/>
          <ac:spMkLst>
            <pc:docMk/>
            <pc:sldMk cId="1810878364" sldId="359"/>
            <ac:spMk id="4" creationId="{DB77B74E-550D-46B7-A3FC-B5DA8B1DF198}"/>
          </ac:spMkLst>
        </pc:spChg>
        <pc:spChg chg="add mod">
          <ac:chgData name="William Grey" userId="37b73424-c081-4fc2-b1af-363f4f3fd4f3" providerId="ADAL" clId="{C484FC12-D767-402E-9409-5C982DEE2CA5}" dt="2022-03-17T20:50:46.829" v="575" actId="1076"/>
          <ac:spMkLst>
            <pc:docMk/>
            <pc:sldMk cId="1810878364" sldId="359"/>
            <ac:spMk id="5" creationId="{07667625-23B2-42E0-8BE4-284D2EF6C26C}"/>
          </ac:spMkLst>
        </pc:spChg>
        <pc:spChg chg="add mod">
          <ac:chgData name="William Grey" userId="37b73424-c081-4fc2-b1af-363f4f3fd4f3" providerId="ADAL" clId="{C484FC12-D767-402E-9409-5C982DEE2CA5}" dt="2022-03-17T20:52:06.128" v="622" actId="2711"/>
          <ac:spMkLst>
            <pc:docMk/>
            <pc:sldMk cId="1810878364" sldId="359"/>
            <ac:spMk id="8" creationId="{08F3398A-8F05-4B85-B45C-9B0E3A7231A9}"/>
          </ac:spMkLst>
        </pc:spChg>
      </pc:sldChg>
      <pc:sldChg chg="addSp delSp modSp add mod delAnim">
        <pc:chgData name="William Grey" userId="37b73424-c081-4fc2-b1af-363f4f3fd4f3" providerId="ADAL" clId="{C484FC12-D767-402E-9409-5C982DEE2CA5}" dt="2022-03-17T20:53:38.667" v="637" actId="208"/>
        <pc:sldMkLst>
          <pc:docMk/>
          <pc:sldMk cId="1519066473" sldId="360"/>
        </pc:sldMkLst>
        <pc:spChg chg="del">
          <ac:chgData name="William Grey" userId="37b73424-c081-4fc2-b1af-363f4f3fd4f3" providerId="ADAL" clId="{C484FC12-D767-402E-9409-5C982DEE2CA5}" dt="2022-03-17T20:52:25.580" v="624" actId="478"/>
          <ac:spMkLst>
            <pc:docMk/>
            <pc:sldMk cId="1519066473" sldId="360"/>
            <ac:spMk id="5" creationId="{07667625-23B2-42E0-8BE4-284D2EF6C26C}"/>
          </ac:spMkLst>
        </pc:spChg>
        <pc:spChg chg="add mod">
          <ac:chgData name="William Grey" userId="37b73424-c081-4fc2-b1af-363f4f3fd4f3" providerId="ADAL" clId="{C484FC12-D767-402E-9409-5C982DEE2CA5}" dt="2022-03-17T20:53:11.702" v="631" actId="255"/>
          <ac:spMkLst>
            <pc:docMk/>
            <pc:sldMk cId="1519066473" sldId="360"/>
            <ac:spMk id="6" creationId="{35FD66BF-7DED-4D61-A2F8-6B0C1B477E46}"/>
          </ac:spMkLst>
        </pc:spChg>
        <pc:spChg chg="del">
          <ac:chgData name="William Grey" userId="37b73424-c081-4fc2-b1af-363f4f3fd4f3" providerId="ADAL" clId="{C484FC12-D767-402E-9409-5C982DEE2CA5}" dt="2022-03-17T20:53:15.306" v="632" actId="478"/>
          <ac:spMkLst>
            <pc:docMk/>
            <pc:sldMk cId="1519066473" sldId="360"/>
            <ac:spMk id="8" creationId="{08F3398A-8F05-4B85-B45C-9B0E3A7231A9}"/>
          </ac:spMkLst>
        </pc:spChg>
        <pc:spChg chg="add mod">
          <ac:chgData name="William Grey" userId="37b73424-c081-4fc2-b1af-363f4f3fd4f3" providerId="ADAL" clId="{C484FC12-D767-402E-9409-5C982DEE2CA5}" dt="2022-03-17T20:53:38.667" v="637" actId="208"/>
          <ac:spMkLst>
            <pc:docMk/>
            <pc:sldMk cId="1519066473" sldId="360"/>
            <ac:spMk id="9" creationId="{425BDC4C-1D8A-4DF5-8CDF-23E805C9675B}"/>
          </ac:spMkLst>
        </pc:spChg>
      </pc:sldChg>
      <pc:sldChg chg="modSp new mod ord">
        <pc:chgData name="William Grey" userId="37b73424-c081-4fc2-b1af-363f4f3fd4f3" providerId="ADAL" clId="{C484FC12-D767-402E-9409-5C982DEE2CA5}" dt="2022-03-17T20:55:19.599" v="680"/>
        <pc:sldMkLst>
          <pc:docMk/>
          <pc:sldMk cId="2519327940" sldId="361"/>
        </pc:sldMkLst>
        <pc:spChg chg="mod">
          <ac:chgData name="William Grey" userId="37b73424-c081-4fc2-b1af-363f4f3fd4f3" providerId="ADAL" clId="{C484FC12-D767-402E-9409-5C982DEE2CA5}" dt="2022-03-17T20:55:16.787" v="678" actId="20577"/>
          <ac:spMkLst>
            <pc:docMk/>
            <pc:sldMk cId="2519327940" sldId="361"/>
            <ac:spMk id="2" creationId="{D243ECF7-5C89-408A-9EC7-86A6132C5A5C}"/>
          </ac:spMkLst>
        </pc:spChg>
      </pc:sldChg>
      <pc:sldChg chg="new del">
        <pc:chgData name="William Grey" userId="37b73424-c081-4fc2-b1af-363f4f3fd4f3" providerId="ADAL" clId="{C484FC12-D767-402E-9409-5C982DEE2CA5}" dt="2022-03-17T20:54:59.437" v="645" actId="47"/>
        <pc:sldMkLst>
          <pc:docMk/>
          <pc:sldMk cId="3695606305" sldId="361"/>
        </pc:sldMkLst>
      </pc:sldChg>
    </pc:docChg>
  </pc:docChgLst>
  <pc:docChgLst>
    <pc:chgData name="William Grey" userId="37b73424-c081-4fc2-b1af-363f4f3fd4f3" providerId="ADAL" clId="{1DB5A9DF-3083-AC42-847F-3904311E25AA}"/>
    <pc:docChg chg="custSel modSld">
      <pc:chgData name="William Grey" userId="37b73424-c081-4fc2-b1af-363f4f3fd4f3" providerId="ADAL" clId="{1DB5A9DF-3083-AC42-847F-3904311E25AA}" dt="2021-02-09T10:37:18.622" v="3" actId="7634"/>
      <pc:docMkLst>
        <pc:docMk/>
      </pc:docMkLst>
      <pc:sldChg chg="addSp">
        <pc:chgData name="William Grey" userId="37b73424-c081-4fc2-b1af-363f4f3fd4f3" providerId="ADAL" clId="{1DB5A9DF-3083-AC42-847F-3904311E25AA}" dt="2021-02-09T10:37:18.622" v="3" actId="7634"/>
        <pc:sldMkLst>
          <pc:docMk/>
          <pc:sldMk cId="2577414508" sldId="259"/>
        </pc:sldMkLst>
        <pc:inkChg chg="add">
          <ac:chgData name="William Grey" userId="37b73424-c081-4fc2-b1af-363f4f3fd4f3" providerId="ADAL" clId="{1DB5A9DF-3083-AC42-847F-3904311E25AA}" dt="2021-02-09T10:37:18.622" v="3" actId="7634"/>
          <ac:inkMkLst>
            <pc:docMk/>
            <pc:sldMk cId="2577414508" sldId="259"/>
            <ac:inkMk id="6" creationId="{7A18F79E-A717-4641-A8ED-4C4B959B4AA3}"/>
          </ac:inkMkLst>
        </pc:inkChg>
      </pc:sldChg>
      <pc:sldChg chg="addSp">
        <pc:chgData name="William Grey" userId="37b73424-c081-4fc2-b1af-363f4f3fd4f3" providerId="ADAL" clId="{1DB5A9DF-3083-AC42-847F-3904311E25AA}" dt="2021-02-09T10:19:51.453" v="1" actId="7634"/>
        <pc:sldMkLst>
          <pc:docMk/>
          <pc:sldMk cId="2142510771" sldId="263"/>
        </pc:sldMkLst>
        <pc:inkChg chg="add">
          <ac:chgData name="William Grey" userId="37b73424-c081-4fc2-b1af-363f4f3fd4f3" providerId="ADAL" clId="{1DB5A9DF-3083-AC42-847F-3904311E25AA}" dt="2021-02-09T10:19:51.453" v="1" actId="7634"/>
          <ac:inkMkLst>
            <pc:docMk/>
            <pc:sldMk cId="2142510771" sldId="263"/>
            <ac:inkMk id="4" creationId="{9BF17429-DC85-4C4F-B302-CE2271BCCE3F}"/>
          </ac:inkMkLst>
        </pc:inkChg>
      </pc:sldChg>
      <pc:sldChg chg="addSp">
        <pc:chgData name="William Grey" userId="37b73424-c081-4fc2-b1af-363f4f3fd4f3" providerId="ADAL" clId="{1DB5A9DF-3083-AC42-847F-3904311E25AA}" dt="2021-02-09T10:24:20.078" v="2" actId="7634"/>
        <pc:sldMkLst>
          <pc:docMk/>
          <pc:sldMk cId="3904369461" sldId="264"/>
        </pc:sldMkLst>
        <pc:inkChg chg="add">
          <ac:chgData name="William Grey" userId="37b73424-c081-4fc2-b1af-363f4f3fd4f3" providerId="ADAL" clId="{1DB5A9DF-3083-AC42-847F-3904311E25AA}" dt="2021-02-09T10:24:20.078" v="2" actId="7634"/>
          <ac:inkMkLst>
            <pc:docMk/>
            <pc:sldMk cId="3904369461" sldId="264"/>
            <ac:inkMk id="3" creationId="{03FE2898-53E1-FC4D-B271-F453047AA621}"/>
          </ac:inkMkLst>
        </pc:inkChg>
      </pc:sldChg>
      <pc:sldChg chg="addSp">
        <pc:chgData name="William Grey" userId="37b73424-c081-4fc2-b1af-363f4f3fd4f3" providerId="ADAL" clId="{1DB5A9DF-3083-AC42-847F-3904311E25AA}" dt="2021-02-09T10:19:51.453" v="1" actId="7634"/>
        <pc:sldMkLst>
          <pc:docMk/>
          <pc:sldMk cId="774866867" sldId="265"/>
        </pc:sldMkLst>
        <pc:inkChg chg="add">
          <ac:chgData name="William Grey" userId="37b73424-c081-4fc2-b1af-363f4f3fd4f3" providerId="ADAL" clId="{1DB5A9DF-3083-AC42-847F-3904311E25AA}" dt="2021-02-09T10:19:51.453" v="1" actId="7634"/>
          <ac:inkMkLst>
            <pc:docMk/>
            <pc:sldMk cId="774866867" sldId="265"/>
            <ac:inkMk id="3" creationId="{37C28B97-F4C2-8141-A819-44DDDC85E912}"/>
          </ac:inkMkLst>
        </pc:inkChg>
      </pc:sldChg>
      <pc:sldChg chg="modSp">
        <pc:chgData name="William Grey" userId="37b73424-c081-4fc2-b1af-363f4f3fd4f3" providerId="ADAL" clId="{1DB5A9DF-3083-AC42-847F-3904311E25AA}" dt="2021-02-09T09:16:33.554" v="0" actId="1076"/>
        <pc:sldMkLst>
          <pc:docMk/>
          <pc:sldMk cId="3015066175" sldId="349"/>
        </pc:sldMkLst>
        <pc:graphicFrameChg chg="mod">
          <ac:chgData name="William Grey" userId="37b73424-c081-4fc2-b1af-363f4f3fd4f3" providerId="ADAL" clId="{1DB5A9DF-3083-AC42-847F-3904311E25AA}" dt="2021-02-09T09:16:33.554" v="0" actId="1076"/>
          <ac:graphicFrameMkLst>
            <pc:docMk/>
            <pc:sldMk cId="3015066175" sldId="349"/>
            <ac:graphicFrameMk id="7" creationId="{F0A7E96D-4D24-42DD-9BA9-18A6116FBB18}"/>
          </ac:graphicFrameMkLst>
        </pc:graphicFrameChg>
      </pc:sldChg>
      <pc:sldChg chg="addSp">
        <pc:chgData name="William Grey" userId="37b73424-c081-4fc2-b1af-363f4f3fd4f3" providerId="ADAL" clId="{1DB5A9DF-3083-AC42-847F-3904311E25AA}" dt="2021-02-09T10:19:51.453" v="1" actId="7634"/>
        <pc:sldMkLst>
          <pc:docMk/>
          <pc:sldMk cId="3639397290" sldId="351"/>
        </pc:sldMkLst>
        <pc:inkChg chg="add">
          <ac:chgData name="William Grey" userId="37b73424-c081-4fc2-b1af-363f4f3fd4f3" providerId="ADAL" clId="{1DB5A9DF-3083-AC42-847F-3904311E25AA}" dt="2021-02-09T10:19:51.453" v="1" actId="7634"/>
          <ac:inkMkLst>
            <pc:docMk/>
            <pc:sldMk cId="3639397290" sldId="351"/>
            <ac:inkMk id="3" creationId="{8383E026-BF39-7C4F-A908-1747C7AB99CD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65363F0-7880-1408-A03B-6DCE0B724FA8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5D530-FAFE-5F2C-117E-71EE44FED944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F55237-C4F6-EE89-C806-5E26AF81CCF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1AD4EF-068F-333A-C196-5D411595429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list-colours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41016"/>
              </p:ext>
            </p:extLst>
          </p:nvPr>
        </p:nvGraphicFramePr>
        <p:xfrm>
          <a:off x="1382152" y="1175061"/>
          <a:ext cx="7891600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2175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733942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28328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 pairs, predict what the following code does?</a:t>
            </a:r>
          </a:p>
        </p:txBody>
      </p:sp>
    </p:spTree>
    <p:extLst>
      <p:ext uri="{BB962C8B-B14F-4D97-AF65-F5344CB8AC3E}">
        <p14:creationId xmlns:p14="http://schemas.microsoft.com/office/powerpoint/2010/main" val="301506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/>
        </p:nvGraphicFramePr>
        <p:xfrm>
          <a:off x="243587" y="1180128"/>
          <a:ext cx="6839384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8551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60833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endParaRPr lang="en-GB" sz="18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121093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Modifying the 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667625-23B2-42E0-8BE4-284D2EF6C26C}"/>
              </a:ext>
            </a:extLst>
          </p:cNvPr>
          <p:cNvSpPr/>
          <p:nvPr/>
        </p:nvSpPr>
        <p:spPr>
          <a:xfrm>
            <a:off x="7521929" y="1180128"/>
            <a:ext cx="39814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Modify the code in the following ways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lphaLcPeriod"/>
            </a:pPr>
            <a:r>
              <a:rPr lang="en-US" sz="2400" dirty="0"/>
              <a:t>Append black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/>
              <a:t>Remove white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/>
              <a:t>Remove the item in index position 0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/>
              <a:t>Insert pink into index 1</a:t>
            </a:r>
          </a:p>
          <a:p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3398A-8F05-4B85-B45C-9B0E3A7231A9}"/>
              </a:ext>
            </a:extLst>
          </p:cNvPr>
          <p:cNvSpPr txBox="1"/>
          <p:nvPr/>
        </p:nvSpPr>
        <p:spPr>
          <a:xfrm>
            <a:off x="7319093" y="4757591"/>
            <a:ext cx="4629320" cy="175432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cs typeface="Courier New" panose="02070309020205020404" pitchFamily="49" charset="0"/>
              </a:rPr>
              <a:t>Use the code below to help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print(colours[2])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colours.remove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(“red")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colours.pop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colours.insert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(7, “green")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colours.index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(“blue”))</a:t>
            </a:r>
          </a:p>
        </p:txBody>
      </p:sp>
    </p:spTree>
    <p:extLst>
      <p:ext uri="{BB962C8B-B14F-4D97-AF65-F5344CB8AC3E}">
        <p14:creationId xmlns:p14="http://schemas.microsoft.com/office/powerpoint/2010/main" val="181087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8" y="1253331"/>
            <a:ext cx="1162594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concatenating lists 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colours_group_1=[“Red", “Green", “Blue"]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colours_group_2=[“white", “black", “yellow”]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colours=colours_group_1+colours_group_2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print(colours)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99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/>
        </p:nvGraphicFramePr>
        <p:xfrm>
          <a:off x="243587" y="1180128"/>
          <a:ext cx="6839384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8551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60833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endParaRPr lang="en-GB" sz="18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121093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Modifying the 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FD66BF-7DED-4D61-A2F8-6B0C1B477E46}"/>
              </a:ext>
            </a:extLst>
          </p:cNvPr>
          <p:cNvSpPr/>
          <p:nvPr/>
        </p:nvSpPr>
        <p:spPr>
          <a:xfrm>
            <a:off x="7414225" y="1490008"/>
            <a:ext cx="430060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Modify the code to concatenate the following list to your existing list:</a:t>
            </a:r>
          </a:p>
          <a:p>
            <a:endParaRPr lang="en-US" sz="2400" b="1" dirty="0"/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[“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yellow”,”cyan”,”magenta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5BDC4C-1D8A-4DF5-8CDF-23E805C9675B}"/>
              </a:ext>
            </a:extLst>
          </p:cNvPr>
          <p:cNvSpPr txBox="1"/>
          <p:nvPr/>
        </p:nvSpPr>
        <p:spPr>
          <a:xfrm>
            <a:off x="5444066" y="5038997"/>
            <a:ext cx="6477000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colours_group_1=[“Red", “Green", “Blue"]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colours_group_2=[“white", “black", “yellow”]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colours=colours_group_1+colours_group_2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066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Manipulating lists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3624971-B84C-4095-B53E-FCBEC541E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089472"/>
              </p:ext>
            </p:extLst>
          </p:nvPr>
        </p:nvGraphicFramePr>
        <p:xfrm>
          <a:off x="286644" y="1138981"/>
          <a:ext cx="10070336" cy="3078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7909">
                  <a:extLst>
                    <a:ext uri="{9D8B030D-6E8A-4147-A177-3AD203B41FA5}">
                      <a16:colId xmlns:a16="http://schemas.microsoft.com/office/drawing/2014/main" val="3563696562"/>
                    </a:ext>
                  </a:extLst>
                </a:gridCol>
                <a:gridCol w="4552427">
                  <a:extLst>
                    <a:ext uri="{9D8B030D-6E8A-4147-A177-3AD203B41FA5}">
                      <a16:colId xmlns:a16="http://schemas.microsoft.com/office/drawing/2014/main" val="1094238693"/>
                    </a:ext>
                  </a:extLst>
                </a:gridCol>
              </a:tblGrid>
              <a:tr h="307845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/>
                        <a:t>To find out the number of elements in a list: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dirty="0"/>
                        <a:t>To reverse the elements in a list</a:t>
                      </a:r>
                      <a:endParaRPr lang="en-GB" sz="2400" dirty="0">
                        <a:solidFill>
                          <a:srgbClr val="00206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2400" dirty="0">
                        <a:solidFill>
                          <a:srgbClr val="00206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dirty="0"/>
                        <a:t>To order the elements in the list in alphabetical order we can do:</a:t>
                      </a:r>
                      <a:endParaRPr lang="en-GB" sz="2400" dirty="0">
                        <a:solidFill>
                          <a:srgbClr val="00206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(colours))</a:t>
                      </a:r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pPr marL="0" indent="0">
                        <a:buNone/>
                      </a:pPr>
                      <a:r>
                        <a:rPr lang="en-GB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colours.reverse</a:t>
                      </a: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print(colours)</a:t>
                      </a:r>
                    </a:p>
                    <a:p>
                      <a:pPr marL="0" indent="0">
                        <a:buNone/>
                      </a:pPr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colours.sort</a:t>
                      </a: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print(colours)</a:t>
                      </a:r>
                      <a:endParaRPr lang="en-GB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442442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4DD6B3A-EE82-462D-9558-85433C11547C}"/>
              </a:ext>
            </a:extLst>
          </p:cNvPr>
          <p:cNvSpPr/>
          <p:nvPr/>
        </p:nvSpPr>
        <p:spPr>
          <a:xfrm>
            <a:off x="1243897" y="4888022"/>
            <a:ext cx="9645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Modify the code to output </a:t>
            </a:r>
            <a:r>
              <a:rPr lang="en-US" sz="2400" b="1" dirty="0" err="1"/>
              <a:t>colours</a:t>
            </a:r>
            <a:r>
              <a:rPr lang="en-US" sz="2400" b="1" dirty="0"/>
              <a:t> in the list in reverse alphabetical order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36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0E96-3DB2-4984-B5F9-836FAB7F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Make: Dinner selector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745A5-48DE-4C1B-A04F-BD34338E6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/>
              <a:t>Create a program that randomly selects which meal you should have for dinner: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Needs to have a list with 5 of your favourite dishes.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Need to use random to select which dish you will have for your next meal.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insert random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(list) </a:t>
            </a:r>
            <a:r>
              <a:rPr lang="en-GB" dirty="0">
                <a:cs typeface="Courier New" panose="02070309020205020404" pitchFamily="49" charset="0"/>
              </a:rPr>
              <a:t>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95800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Plenary: Write down the output at the end?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731"/>
            <a:ext cx="10515600" cy="4351338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shapes=[]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("Square")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("Triangle")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("Circle")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("Rectangle")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("Parallelogram")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shapes.append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("Hexagon")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shapes.remove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("Triangle")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shapes.pop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shapes.insert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(0, "Pentagon")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shapes.reverse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shapes.sort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print(shapes)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shapes.index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("Circle"))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print(shapes[4])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(shapes))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664521" y="447361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['Circle', 'Hexagon', 'Parallelogram', 'Pentagon', 'Square']</a:t>
            </a:r>
          </a:p>
          <a:p>
            <a:r>
              <a:rPr lang="en-US" dirty="0"/>
              <a:t>0</a:t>
            </a:r>
          </a:p>
          <a:p>
            <a:r>
              <a:rPr lang="en-US" dirty="0"/>
              <a:t>Square</a:t>
            </a:r>
          </a:p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7741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ECF7-5C89-408A-9EC7-86A6132C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9FFDF-9DCD-44A1-8820-871FF9ADA0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27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365382-FC95-3353-D53C-FA4AC794C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6964"/>
            <a:ext cx="12192000" cy="514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07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DB97-C4D3-456C-A8F2-E2438E19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List comprehension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99093-EF5C-4214-ACA0-625130EA5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079" y="141720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List comprehension is a concise way to create lists in Python.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Create a list with 100 elements all with the value 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[ 0 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range(100)]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Create a list with 100 elements all with the values ranging from 0 to 99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range(100)]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Create a list of even numbers from 0 to 98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range(100)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% 2 == 0]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7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D28DA-77FD-46A7-8CB5-F1783A89A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List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EC709-29E8-451A-B64E-517C8FFA8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16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4509"/>
            <a:ext cx="10515600" cy="4351338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GB" dirty="0"/>
              <a:t>Modify and manipulate lists in the following ways: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empty 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Create lists from strings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Use list comprehension to create 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Append values to a list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Remove values from 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Find index position and values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Concatenate lists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Reverse a list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Sort a list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590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/>
        </p:nvGraphicFramePr>
        <p:xfrm>
          <a:off x="1912730" y="1231506"/>
          <a:ext cx="7891600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2175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7339425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121093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Copy the code and run. Does the code run as you expected?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AC5C8D-16C2-45D5-BFD3-496E8E660A91}"/>
              </a:ext>
            </a:extLst>
          </p:cNvPr>
          <p:cNvSpPr txBox="1"/>
          <p:nvPr/>
        </p:nvSpPr>
        <p:spPr>
          <a:xfrm>
            <a:off x="1342029" y="5190782"/>
            <a:ext cx="1037280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Download the code from: </a:t>
            </a:r>
            <a:r>
              <a:rPr lang="en-GB" dirty="0">
                <a:hlinkClick r:id="rId2"/>
              </a:rPr>
              <a:t>list-colours.py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41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Appending to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574" y="1149394"/>
            <a:ext cx="10948851" cy="5193349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4400" dirty="0"/>
              <a:t>Previously we create lists in the following way: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colours=[“</a:t>
            </a: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red”,”white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”, “blue”]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4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/>
              <a:t>An alternative approach is to create an empty list and then append values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colours=[]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(“red”)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(“white”)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(“blue”) 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200" dirty="0">
                <a:cs typeface="Courier New" panose="02070309020205020404" pitchFamily="49" charset="0"/>
              </a:rPr>
              <a:t>Or</a:t>
            </a:r>
            <a:endParaRPr lang="en-US" sz="4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colours=[“</a:t>
            </a:r>
            <a:r>
              <a:rPr lang="en-GB" sz="4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red”,”white</a:t>
            </a:r>
            <a:r>
              <a:rPr lang="en-GB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  <a:endParaRPr lang="en-US" sz="4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colours.append</a:t>
            </a:r>
            <a:r>
              <a:rPr lang="en-US" sz="4200" dirty="0">
                <a:latin typeface="Courier New" panose="02070309020205020404" pitchFamily="49" charset="0"/>
                <a:cs typeface="Courier New" panose="02070309020205020404" pitchFamily="49" charset="0"/>
              </a:rPr>
              <a:t>(“blue")</a:t>
            </a:r>
          </a:p>
          <a:p>
            <a:pPr marL="0" indent="0">
              <a:buNone/>
            </a:pPr>
            <a:endParaRPr lang="en-US" sz="4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4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4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51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/>
        </p:nvGraphicFramePr>
        <p:xfrm>
          <a:off x="243587" y="1180128"/>
          <a:ext cx="6839384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8551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60833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121093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Investigate the code. Add in comments into the code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B89EE8-A713-43FD-A6B0-B76E4CAC62BD}"/>
              </a:ext>
            </a:extLst>
          </p:cNvPr>
          <p:cNvSpPr/>
          <p:nvPr/>
        </p:nvSpPr>
        <p:spPr>
          <a:xfrm>
            <a:off x="7210306" y="1166842"/>
            <a:ext cx="46590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a variable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procedure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a list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names of 2 built-in functions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2: What does [] do?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Lines 3-5: What does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GB" dirty="0"/>
              <a:t> do?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8: How many iterations are made with this loop?</a:t>
            </a:r>
          </a:p>
          <a:p>
            <a:pPr marL="342900" indent="-342900">
              <a:buFont typeface="+mj-lt"/>
              <a:buAutoNum type="alphaLcParenR"/>
            </a:pP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9: when </a:t>
            </a:r>
            <a:r>
              <a:rPr lang="en-GB" dirty="0" err="1"/>
              <a:t>i</a:t>
            </a:r>
            <a:r>
              <a:rPr lang="en-GB" dirty="0"/>
              <a:t>=2, what is output?</a:t>
            </a:r>
          </a:p>
        </p:txBody>
      </p:sp>
    </p:spTree>
    <p:extLst>
      <p:ext uri="{BB962C8B-B14F-4D97-AF65-F5344CB8AC3E}">
        <p14:creationId xmlns:p14="http://schemas.microsoft.com/office/powerpoint/2010/main" val="261518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A7E96D-4D24-42DD-9BA9-18A6116FB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54828"/>
              </p:ext>
            </p:extLst>
          </p:nvPr>
        </p:nvGraphicFramePr>
        <p:xfrm>
          <a:off x="243587" y="1180128"/>
          <a:ext cx="6839384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8551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60833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2538638">
                <a:tc>
                  <a:txBody>
                    <a:bodyPr/>
                    <a:lstStyle/>
                    <a:p>
                      <a:r>
                        <a:rPr lang="en-GB" sz="1800" b="1" dirty="0"/>
                        <a:t>1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2</a:t>
                      </a:r>
                    </a:p>
                    <a:p>
                      <a:r>
                        <a:rPr lang="en-GB" sz="1800" b="1" dirty="0"/>
                        <a:t>3</a:t>
                      </a:r>
                    </a:p>
                    <a:p>
                      <a:r>
                        <a:rPr lang="en-GB" sz="1800" b="1" dirty="0"/>
                        <a:t>4</a:t>
                      </a:r>
                    </a:p>
                    <a:p>
                      <a:r>
                        <a:rPr lang="en-GB" sz="1800" b="1" dirty="0"/>
                        <a:t>5</a:t>
                      </a:r>
                    </a:p>
                    <a:p>
                      <a:r>
                        <a:rPr lang="en-GB" sz="1800" b="1" dirty="0"/>
                        <a:t>6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7</a:t>
                      </a:r>
                    </a:p>
                    <a:p>
                      <a:r>
                        <a:rPr lang="en-GB" sz="1800" b="1" dirty="0"/>
                        <a:t>8</a:t>
                      </a:r>
                    </a:p>
                    <a:p>
                      <a:r>
                        <a:rPr lang="en-GB" sz="1800" b="1" dirty="0"/>
                        <a:t>9</a:t>
                      </a:r>
                    </a:p>
                    <a:p>
                      <a:endParaRPr lang="en-GB" sz="1800" b="1" dirty="0"/>
                    </a:p>
                    <a:p>
                      <a:r>
                        <a:rPr lang="en-GB" sz="1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endParaRPr lang="en-GB" sz="18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colours=[]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(“white”)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colours.append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print(“The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the Union Jack are:”) 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list_length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run_code</a:t>
                      </a: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DB77B74E-550D-46B7-A3FC-B5DA8B1DF198}"/>
              </a:ext>
            </a:extLst>
          </p:cNvPr>
          <p:cNvSpPr txBox="1">
            <a:spLocks/>
          </p:cNvSpPr>
          <p:nvPr/>
        </p:nvSpPr>
        <p:spPr>
          <a:xfrm>
            <a:off x="477168" y="121093"/>
            <a:ext cx="11237663" cy="705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Investigate the code. Add in comments into the code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B89EE8-A713-43FD-A6B0-B76E4CAC62BD}"/>
              </a:ext>
            </a:extLst>
          </p:cNvPr>
          <p:cNvSpPr/>
          <p:nvPr/>
        </p:nvSpPr>
        <p:spPr>
          <a:xfrm>
            <a:off x="7289328" y="1041316"/>
            <a:ext cx="465908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a variable 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 err="1">
                <a:solidFill>
                  <a:srgbClr val="FF0000"/>
                </a:solidFill>
              </a:rPr>
              <a:t>list_length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procedure </a:t>
            </a:r>
            <a:r>
              <a:rPr lang="en-GB" dirty="0" err="1">
                <a:solidFill>
                  <a:srgbClr val="FF0000"/>
                </a:solidFill>
              </a:rPr>
              <a:t>run_code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 of a list </a:t>
            </a:r>
            <a:r>
              <a:rPr lang="en-GB" dirty="0">
                <a:solidFill>
                  <a:srgbClr val="FF0000"/>
                </a:solidFill>
              </a:rPr>
              <a:t>colours</a:t>
            </a: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names of 2 built-in functions </a:t>
            </a:r>
            <a:r>
              <a:rPr lang="en-GB" dirty="0" err="1">
                <a:solidFill>
                  <a:srgbClr val="FF0000"/>
                </a:solidFill>
              </a:rPr>
              <a:t>len</a:t>
            </a:r>
            <a:r>
              <a:rPr lang="en-GB" dirty="0">
                <a:solidFill>
                  <a:srgbClr val="FF0000"/>
                </a:solidFill>
              </a:rPr>
              <a:t>, print</a:t>
            </a: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2: What does [] do? </a:t>
            </a:r>
            <a:r>
              <a:rPr lang="en-GB" dirty="0">
                <a:solidFill>
                  <a:srgbClr val="FF0000"/>
                </a:solidFill>
              </a:rPr>
              <a:t>Create an empty list</a:t>
            </a: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Lines 3-5: What does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GB" dirty="0"/>
              <a:t> do? </a:t>
            </a:r>
            <a:r>
              <a:rPr lang="en-GB" dirty="0">
                <a:solidFill>
                  <a:srgbClr val="FF0000"/>
                </a:solidFill>
              </a:rPr>
              <a:t>Adds values to a list</a:t>
            </a: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8: How many iterations are made with this loop? </a:t>
            </a:r>
            <a:r>
              <a:rPr lang="en-GB" dirty="0">
                <a:solidFill>
                  <a:srgbClr val="FF0000"/>
                </a:solidFill>
              </a:rPr>
              <a:t>3</a:t>
            </a:r>
          </a:p>
          <a:p>
            <a:pPr marL="342900" indent="-342900">
              <a:buFont typeface="+mj-lt"/>
              <a:buAutoNum type="alphaLcParenR"/>
            </a:pP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Line 9: when </a:t>
            </a:r>
            <a:r>
              <a:rPr lang="en-GB" dirty="0" err="1"/>
              <a:t>i</a:t>
            </a:r>
            <a:r>
              <a:rPr lang="en-GB" dirty="0"/>
              <a:t>=2, what is output? </a:t>
            </a:r>
            <a:r>
              <a:rPr lang="en-GB" dirty="0">
                <a:solidFill>
                  <a:srgbClr val="FF0000"/>
                </a:solidFill>
              </a:rPr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188768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873F82-9919-390E-2BC8-025F498C3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6964"/>
            <a:ext cx="12192000" cy="514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5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Inserting and removing elements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DB19792-3859-4458-800F-B5AC6BE08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8639"/>
              </p:ext>
            </p:extLst>
          </p:nvPr>
        </p:nvGraphicFramePr>
        <p:xfrm>
          <a:off x="203200" y="1189228"/>
          <a:ext cx="7854950" cy="4315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8604">
                  <a:extLst>
                    <a:ext uri="{9D8B030D-6E8A-4147-A177-3AD203B41FA5}">
                      <a16:colId xmlns:a16="http://schemas.microsoft.com/office/drawing/2014/main" val="3563696562"/>
                    </a:ext>
                  </a:extLst>
                </a:gridCol>
                <a:gridCol w="4056346">
                  <a:extLst>
                    <a:ext uri="{9D8B030D-6E8A-4147-A177-3AD203B41FA5}">
                      <a16:colId xmlns:a16="http://schemas.microsoft.com/office/drawing/2014/main" val="1094238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/>
                        <a:t>Returns the value at the given index position index position: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/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/>
                        <a:t>Removing items from the list by value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/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/>
                        <a:t>Removing items from the list by index position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/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/>
                        <a:t>Inserting items in the list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/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/>
                        <a:t>Returns index position of the element. Note the element starts from zero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print(colours[2])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colours.remove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(“red")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colours.pop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(2)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colours.insert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(7, “green")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colours.index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(“blue”))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442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86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Props1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d392511-13b7-4e5d-bbc7-196a51b1cbae"/>
    <ds:schemaRef ds:uri="623d7836-ca09-499d-8255-7f973a8cfb59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www.w3.org/2000/xmlns/"/>
    <ds:schemaRef ds:uri="bd392511-13b7-4e5d-bbc7-196a51b1cbae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15251</TotalTime>
  <Words>1398</Words>
  <Application>Microsoft Office PowerPoint</Application>
  <PresentationFormat>Widescreen</PresentationFormat>
  <Paragraphs>326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PowerPoint Presentation</vt:lpstr>
      <vt:lpstr>List processing</vt:lpstr>
      <vt:lpstr>Learning objectives</vt:lpstr>
      <vt:lpstr>PowerPoint Presentation</vt:lpstr>
      <vt:lpstr>Appending to lists</vt:lpstr>
      <vt:lpstr>PowerPoint Presentation</vt:lpstr>
      <vt:lpstr>PowerPoint Presentation</vt:lpstr>
      <vt:lpstr>PowerPoint Presentation</vt:lpstr>
      <vt:lpstr>Inserting and removing elements</vt:lpstr>
      <vt:lpstr>PowerPoint Presentation</vt:lpstr>
      <vt:lpstr>Concatenation</vt:lpstr>
      <vt:lpstr>PowerPoint Presentation</vt:lpstr>
      <vt:lpstr>Manipulating lists</vt:lpstr>
      <vt:lpstr>Make: Dinner selector</vt:lpstr>
      <vt:lpstr>Plenary: Write down the output at the end?</vt:lpstr>
      <vt:lpstr>Extension slides</vt:lpstr>
      <vt:lpstr>PowerPoint Presentation</vt:lpstr>
      <vt:lpstr>List comprehension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237</cp:revision>
  <cp:lastPrinted>2016-09-16T11:32:46Z</cp:lastPrinted>
  <dcterms:created xsi:type="dcterms:W3CDTF">2016-09-09T07:37:57Z</dcterms:created>
  <dcterms:modified xsi:type="dcterms:W3CDTF">2025-03-24T08:50:29Z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