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327" r:id="rId2"/>
    <p:sldId id="298" r:id="rId3"/>
    <p:sldId id="329" r:id="rId4"/>
    <p:sldId id="310" r:id="rId5"/>
    <p:sldId id="330" r:id="rId6"/>
    <p:sldId id="331" r:id="rId7"/>
    <p:sldId id="332" r:id="rId8"/>
    <p:sldId id="333" r:id="rId9"/>
    <p:sldId id="334" r:id="rId10"/>
    <p:sldId id="337" r:id="rId11"/>
    <p:sldId id="338" r:id="rId12"/>
    <p:sldId id="336" r:id="rId13"/>
    <p:sldId id="339" r:id="rId14"/>
    <p:sldId id="340" r:id="rId15"/>
    <p:sldId id="342" r:id="rId16"/>
    <p:sldId id="341" r:id="rId17"/>
    <p:sldId id="343" r:id="rId18"/>
    <p:sldId id="33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DA"/>
    <a:srgbClr val="99CC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9" autoAdjust="0"/>
    <p:restoredTop sz="86414" autoAdjust="0"/>
  </p:normalViewPr>
  <p:slideViewPr>
    <p:cSldViewPr snapToGrid="0">
      <p:cViewPr varScale="1">
        <p:scale>
          <a:sx n="63" d="100"/>
          <a:sy n="63" d="100"/>
        </p:scale>
        <p:origin x="90" y="510"/>
      </p:cViewPr>
      <p:guideLst/>
    </p:cSldViewPr>
  </p:slideViewPr>
  <p:outlineViewPr>
    <p:cViewPr>
      <p:scale>
        <a:sx n="33" d="100"/>
        <a:sy n="33" d="100"/>
      </p:scale>
      <p:origin x="0" y="-1126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26F63F65-24D2-4021-8CB3-8FFB1FA19C18}"/>
    <pc:docChg chg="modSld">
      <pc:chgData name="William Grey" userId="37b73424-c081-4fc2-b1af-363f4f3fd4f3" providerId="ADAL" clId="{26F63F65-24D2-4021-8CB3-8FFB1FA19C18}" dt="2020-03-06T21:41:56.070" v="108" actId="478"/>
      <pc:docMkLst>
        <pc:docMk/>
      </pc:docMkLst>
      <pc:sldChg chg="delSp modSp">
        <pc:chgData name="William Grey" userId="37b73424-c081-4fc2-b1af-363f4f3fd4f3" providerId="ADAL" clId="{26F63F65-24D2-4021-8CB3-8FFB1FA19C18}" dt="2020-03-06T21:41:56.070" v="108" actId="478"/>
        <pc:sldMkLst>
          <pc:docMk/>
          <pc:sldMk cId="3490050299" sldId="316"/>
        </pc:sldMkLst>
        <pc:graphicFrameChg chg="mod">
          <ac:chgData name="William Grey" userId="37b73424-c081-4fc2-b1af-363f4f3fd4f3" providerId="ADAL" clId="{26F63F65-24D2-4021-8CB3-8FFB1FA19C18}" dt="2020-03-06T21:41:51.682" v="107"/>
          <ac:graphicFrameMkLst>
            <pc:docMk/>
            <pc:sldMk cId="3490050299" sldId="316"/>
            <ac:graphicFrameMk id="4" creationId="{00000000-0000-0000-0000-000000000000}"/>
          </ac:graphicFrameMkLst>
        </pc:graphicFrameChg>
        <pc:graphicFrameChg chg="del mod">
          <ac:chgData name="William Grey" userId="37b73424-c081-4fc2-b1af-363f4f3fd4f3" providerId="ADAL" clId="{26F63F65-24D2-4021-8CB3-8FFB1FA19C18}" dt="2020-03-06T21:41:56.070" v="108" actId="478"/>
          <ac:graphicFrameMkLst>
            <pc:docMk/>
            <pc:sldMk cId="3490050299" sldId="316"/>
            <ac:graphicFrameMk id="5" creationId="{00000000-0000-0000-0000-000000000000}"/>
          </ac:graphicFrameMkLst>
        </pc:graphicFrameChg>
      </pc:sldChg>
      <pc:sldChg chg="modSp">
        <pc:chgData name="William Grey" userId="37b73424-c081-4fc2-b1af-363f4f3fd4f3" providerId="ADAL" clId="{26F63F65-24D2-4021-8CB3-8FFB1FA19C18}" dt="2020-03-06T20:57:51.319" v="102" actId="1076"/>
        <pc:sldMkLst>
          <pc:docMk/>
          <pc:sldMk cId="3996638220" sldId="317"/>
        </pc:sldMkLst>
        <pc:spChg chg="mod">
          <ac:chgData name="William Grey" userId="37b73424-c081-4fc2-b1af-363f4f3fd4f3" providerId="ADAL" clId="{26F63F65-24D2-4021-8CB3-8FFB1FA19C18}" dt="2020-03-06T20:57:33.304" v="98" actId="1076"/>
          <ac:spMkLst>
            <pc:docMk/>
            <pc:sldMk cId="3996638220" sldId="317"/>
            <ac:spMk id="4" creationId="{00000000-0000-0000-0000-000000000000}"/>
          </ac:spMkLst>
        </pc:spChg>
        <pc:spChg chg="mod">
          <ac:chgData name="William Grey" userId="37b73424-c081-4fc2-b1af-363f4f3fd4f3" providerId="ADAL" clId="{26F63F65-24D2-4021-8CB3-8FFB1FA19C18}" dt="2020-03-06T20:57:51.319" v="102" actId="1076"/>
          <ac:spMkLst>
            <pc:docMk/>
            <pc:sldMk cId="3996638220" sldId="317"/>
            <ac:spMk id="7" creationId="{00000000-0000-0000-0000-000000000000}"/>
          </ac:spMkLst>
        </pc:spChg>
        <pc:spChg chg="mod">
          <ac:chgData name="William Grey" userId="37b73424-c081-4fc2-b1af-363f4f3fd4f3" providerId="ADAL" clId="{26F63F65-24D2-4021-8CB3-8FFB1FA19C18}" dt="2020-03-06T20:57:45.522" v="100" actId="1076"/>
          <ac:spMkLst>
            <pc:docMk/>
            <pc:sldMk cId="3996638220" sldId="317"/>
            <ac:spMk id="8" creationId="{00000000-0000-0000-0000-000000000000}"/>
          </ac:spMkLst>
        </pc:spChg>
        <pc:spChg chg="mod">
          <ac:chgData name="William Grey" userId="37b73424-c081-4fc2-b1af-363f4f3fd4f3" providerId="ADAL" clId="{26F63F65-24D2-4021-8CB3-8FFB1FA19C18}" dt="2020-03-06T20:57:30.192" v="97" actId="1076"/>
          <ac:spMkLst>
            <pc:docMk/>
            <pc:sldMk cId="3996638220" sldId="317"/>
            <ac:spMk id="9" creationId="{00000000-0000-0000-0000-000000000000}"/>
          </ac:spMkLst>
        </pc:spChg>
        <pc:spChg chg="mod">
          <ac:chgData name="William Grey" userId="37b73424-c081-4fc2-b1af-363f4f3fd4f3" providerId="ADAL" clId="{26F63F65-24D2-4021-8CB3-8FFB1FA19C18}" dt="2020-03-06T20:57:41.085" v="99" actId="1076"/>
          <ac:spMkLst>
            <pc:docMk/>
            <pc:sldMk cId="3996638220" sldId="317"/>
            <ac:spMk id="10" creationId="{00000000-0000-0000-0000-000000000000}"/>
          </ac:spMkLst>
        </pc:spChg>
        <pc:spChg chg="mod">
          <ac:chgData name="William Grey" userId="37b73424-c081-4fc2-b1af-363f4f3fd4f3" providerId="ADAL" clId="{26F63F65-24D2-4021-8CB3-8FFB1FA19C18}" dt="2020-03-06T20:57:48.063" v="101" actId="1076"/>
          <ac:spMkLst>
            <pc:docMk/>
            <pc:sldMk cId="3996638220" sldId="317"/>
            <ac:spMk id="11" creationId="{00000000-0000-0000-0000-000000000000}"/>
          </ac:spMkLst>
        </pc:spChg>
      </pc:sldChg>
      <pc:sldChg chg="addSp delSp modSp">
        <pc:chgData name="William Grey" userId="37b73424-c081-4fc2-b1af-363f4f3fd4f3" providerId="ADAL" clId="{26F63F65-24D2-4021-8CB3-8FFB1FA19C18}" dt="2020-03-06T20:52:34.323" v="96" actId="14100"/>
        <pc:sldMkLst>
          <pc:docMk/>
          <pc:sldMk cId="1207318634" sldId="324"/>
        </pc:sldMkLst>
        <pc:spChg chg="del">
          <ac:chgData name="William Grey" userId="37b73424-c081-4fc2-b1af-363f4f3fd4f3" providerId="ADAL" clId="{26F63F65-24D2-4021-8CB3-8FFB1FA19C18}" dt="2020-03-06T20:51:31.819" v="88" actId="478"/>
          <ac:spMkLst>
            <pc:docMk/>
            <pc:sldMk cId="1207318634" sldId="324"/>
            <ac:spMk id="5" creationId="{6DA99EA9-D767-445A-848C-9A493F3D3A39}"/>
          </ac:spMkLst>
        </pc:spChg>
        <pc:spChg chg="del mod">
          <ac:chgData name="William Grey" userId="37b73424-c081-4fc2-b1af-363f4f3fd4f3" providerId="ADAL" clId="{26F63F65-24D2-4021-8CB3-8FFB1FA19C18}" dt="2020-03-06T20:51:31.819" v="88" actId="478"/>
          <ac:spMkLst>
            <pc:docMk/>
            <pc:sldMk cId="1207318634" sldId="324"/>
            <ac:spMk id="6" creationId="{6817F02D-649A-428C-9B38-5CC9100EFA23}"/>
          </ac:spMkLst>
        </pc:spChg>
        <pc:graphicFrameChg chg="add mod">
          <ac:chgData name="William Grey" userId="37b73424-c081-4fc2-b1af-363f4f3fd4f3" providerId="ADAL" clId="{26F63F65-24D2-4021-8CB3-8FFB1FA19C18}" dt="2020-03-06T20:52:34.323" v="96" actId="14100"/>
          <ac:graphicFrameMkLst>
            <pc:docMk/>
            <pc:sldMk cId="1207318634" sldId="324"/>
            <ac:graphicFrameMk id="3" creationId="{EA789E29-BAE1-4695-820D-3191898B2F6A}"/>
          </ac:graphicFrameMkLst>
        </pc:graphicFrameChg>
        <pc:graphicFrameChg chg="del">
          <ac:chgData name="William Grey" userId="37b73424-c081-4fc2-b1af-363f4f3fd4f3" providerId="ADAL" clId="{26F63F65-24D2-4021-8CB3-8FFB1FA19C18}" dt="2020-03-06T20:52:03.913" v="90" actId="478"/>
          <ac:graphicFrameMkLst>
            <pc:docMk/>
            <pc:sldMk cId="1207318634" sldId="324"/>
            <ac:graphicFrameMk id="4" creationId="{F767B779-6FF7-4E52-A2F5-8080EF096476}"/>
          </ac:graphicFrameMkLst>
        </pc:graphicFrameChg>
      </pc:sldChg>
    </pc:docChg>
  </pc:docChgLst>
  <pc:docChgLst>
    <pc:chgData name="William Grey" userId="37b73424-c081-4fc2-b1af-363f4f3fd4f3" providerId="ADAL" clId="{2B6E627C-FF5A-4528-8E98-5DE4B73F2DD3}"/>
    <pc:docChg chg="modSld">
      <pc:chgData name="William Grey" userId="37b73424-c081-4fc2-b1af-363f4f3fd4f3" providerId="ADAL" clId="{2B6E627C-FF5A-4528-8E98-5DE4B73F2DD3}" dt="2019-01-22T11:20:10.163" v="10" actId="14734"/>
      <pc:docMkLst>
        <pc:docMk/>
      </pc:docMkLst>
      <pc:sldChg chg="modSp">
        <pc:chgData name="William Grey" userId="37b73424-c081-4fc2-b1af-363f4f3fd4f3" providerId="ADAL" clId="{2B6E627C-FF5A-4528-8E98-5DE4B73F2DD3}" dt="2019-01-18T09:25:48.655" v="8" actId="20577"/>
        <pc:sldMkLst>
          <pc:docMk/>
          <pc:sldMk cId="330351092" sldId="307"/>
        </pc:sldMkLst>
        <pc:spChg chg="mod">
          <ac:chgData name="William Grey" userId="37b73424-c081-4fc2-b1af-363f4f3fd4f3" providerId="ADAL" clId="{2B6E627C-FF5A-4528-8E98-5DE4B73F2DD3}" dt="2019-01-18T09:25:48.655" v="8" actId="20577"/>
          <ac:spMkLst>
            <pc:docMk/>
            <pc:sldMk cId="330351092" sldId="307"/>
            <ac:spMk id="3" creationId="{00000000-0000-0000-0000-000000000000}"/>
          </ac:spMkLst>
        </pc:spChg>
      </pc:sldChg>
      <pc:sldChg chg="modSp">
        <pc:chgData name="William Grey" userId="37b73424-c081-4fc2-b1af-363f4f3fd4f3" providerId="ADAL" clId="{2B6E627C-FF5A-4528-8E98-5DE4B73F2DD3}" dt="2019-01-22T11:20:10.163" v="10" actId="14734"/>
        <pc:sldMkLst>
          <pc:docMk/>
          <pc:sldMk cId="2439651023" sldId="310"/>
        </pc:sldMkLst>
        <pc:graphicFrameChg chg="modGraphic">
          <ac:chgData name="William Grey" userId="37b73424-c081-4fc2-b1af-363f4f3fd4f3" providerId="ADAL" clId="{2B6E627C-FF5A-4528-8E98-5DE4B73F2DD3}" dt="2019-01-22T11:20:10.163" v="10" actId="14734"/>
          <ac:graphicFrameMkLst>
            <pc:docMk/>
            <pc:sldMk cId="2439651023" sldId="310"/>
            <ac:graphicFrameMk id="4" creationId="{00000000-0000-0000-0000-000000000000}"/>
          </ac:graphicFrameMkLst>
        </pc:graphicFrameChg>
      </pc:sldChg>
      <pc:sldChg chg="modSp">
        <pc:chgData name="William Grey" userId="37b73424-c081-4fc2-b1af-363f4f3fd4f3" providerId="ADAL" clId="{2B6E627C-FF5A-4528-8E98-5DE4B73F2DD3}" dt="2019-01-18T09:23:20.652" v="5" actId="20577"/>
        <pc:sldMkLst>
          <pc:docMk/>
          <pc:sldMk cId="3490050299" sldId="316"/>
        </pc:sldMkLst>
        <pc:spChg chg="mod">
          <ac:chgData name="William Grey" userId="37b73424-c081-4fc2-b1af-363f4f3fd4f3" providerId="ADAL" clId="{2B6E627C-FF5A-4528-8E98-5DE4B73F2DD3}" dt="2019-01-18T09:23:20.652" v="5" actId="20577"/>
          <ac:spMkLst>
            <pc:docMk/>
            <pc:sldMk cId="3490050299" sldId="316"/>
            <ac:spMk id="3" creationId="{00000000-0000-0000-0000-000000000000}"/>
          </ac:spMkLst>
        </pc:spChg>
      </pc:sldChg>
    </pc:docChg>
  </pc:docChgLst>
  <pc:docChgLst>
    <pc:chgData name="William Grey" userId="37b73424-c081-4fc2-b1af-363f4f3fd4f3" providerId="ADAL" clId="{F578CEFD-4CFE-469F-A309-9BDD9CA35694}"/>
    <pc:docChg chg="undo custSel addSld delSld modSld sldOrd">
      <pc:chgData name="William Grey" userId="37b73424-c081-4fc2-b1af-363f4f3fd4f3" providerId="ADAL" clId="{F578CEFD-4CFE-469F-A309-9BDD9CA35694}" dt="2018-12-13T20:55:01.826" v="549" actId="1076"/>
      <pc:docMkLst>
        <pc:docMk/>
      </pc:docMkLst>
      <pc:sldChg chg="add ord">
        <pc:chgData name="William Grey" userId="37b73424-c081-4fc2-b1af-363f4f3fd4f3" providerId="ADAL" clId="{F578CEFD-4CFE-469F-A309-9BDD9CA35694}" dt="2018-12-13T20:33:50.212" v="192"/>
        <pc:sldMkLst>
          <pc:docMk/>
          <pc:sldMk cId="51325024" sldId="284"/>
        </pc:sldMkLst>
      </pc:sldChg>
      <pc:sldChg chg="addSp modSp add">
        <pc:chgData name="William Grey" userId="37b73424-c081-4fc2-b1af-363f4f3fd4f3" providerId="ADAL" clId="{F578CEFD-4CFE-469F-A309-9BDD9CA35694}" dt="2018-12-13T20:41:24.184" v="296" actId="255"/>
        <pc:sldMkLst>
          <pc:docMk/>
          <pc:sldMk cId="100782192" sldId="286"/>
        </pc:sldMkLst>
        <pc:spChg chg="mod">
          <ac:chgData name="William Grey" userId="37b73424-c081-4fc2-b1af-363f4f3fd4f3" providerId="ADAL" clId="{F578CEFD-4CFE-469F-A309-9BDD9CA35694}" dt="2018-12-13T20:34:47.971" v="205" actId="1076"/>
          <ac:spMkLst>
            <pc:docMk/>
            <pc:sldMk cId="100782192" sldId="286"/>
            <ac:spMk id="2" creationId="{00000000-0000-0000-0000-000000000000}"/>
          </ac:spMkLst>
        </pc:spChg>
        <pc:spChg chg="add mod">
          <ac:chgData name="William Grey" userId="37b73424-c081-4fc2-b1af-363f4f3fd4f3" providerId="ADAL" clId="{F578CEFD-4CFE-469F-A309-9BDD9CA35694}" dt="2018-12-13T20:41:24.184" v="296" actId="255"/>
          <ac:spMkLst>
            <pc:docMk/>
            <pc:sldMk cId="100782192" sldId="286"/>
            <ac:spMk id="5" creationId="{74723BFE-F250-41B9-9EE9-A95533831887}"/>
          </ac:spMkLst>
        </pc:spChg>
        <pc:spChg chg="add mod">
          <ac:chgData name="William Grey" userId="37b73424-c081-4fc2-b1af-363f4f3fd4f3" providerId="ADAL" clId="{F578CEFD-4CFE-469F-A309-9BDD9CA35694}" dt="2018-12-13T20:41:08.345" v="293" actId="1076"/>
          <ac:spMkLst>
            <pc:docMk/>
            <pc:sldMk cId="100782192" sldId="286"/>
            <ac:spMk id="6" creationId="{ECC6E8AF-FEF3-4D3D-AF67-71BAA82C4416}"/>
          </ac:spMkLst>
        </pc:spChg>
        <pc:graphicFrameChg chg="mod modGraphic">
          <ac:chgData name="William Grey" userId="37b73424-c081-4fc2-b1af-363f4f3fd4f3" providerId="ADAL" clId="{F578CEFD-4CFE-469F-A309-9BDD9CA35694}" dt="2018-12-13T20:39:12.950" v="289" actId="1076"/>
          <ac:graphicFrameMkLst>
            <pc:docMk/>
            <pc:sldMk cId="100782192" sldId="286"/>
            <ac:graphicFrameMk id="4" creationId="{00000000-0000-0000-0000-000000000000}"/>
          </ac:graphicFrameMkLst>
        </pc:graphicFrameChg>
      </pc:sldChg>
      <pc:sldChg chg="modSp">
        <pc:chgData name="William Grey" userId="37b73424-c081-4fc2-b1af-363f4f3fd4f3" providerId="ADAL" clId="{F578CEFD-4CFE-469F-A309-9BDD9CA35694}" dt="2018-12-13T20:32:45.508" v="191" actId="20577"/>
        <pc:sldMkLst>
          <pc:docMk/>
          <pc:sldMk cId="1793069943" sldId="298"/>
        </pc:sldMkLst>
        <pc:spChg chg="mod">
          <ac:chgData name="William Grey" userId="37b73424-c081-4fc2-b1af-363f4f3fd4f3" providerId="ADAL" clId="{F578CEFD-4CFE-469F-A309-9BDD9CA35694}" dt="2018-12-13T20:32:45.508" v="191" actId="20577"/>
          <ac:spMkLst>
            <pc:docMk/>
            <pc:sldMk cId="1793069943" sldId="298"/>
            <ac:spMk id="3" creationId="{00000000-0000-0000-0000-000000000000}"/>
          </ac:spMkLst>
        </pc:spChg>
      </pc:sldChg>
      <pc:sldChg chg="modSp">
        <pc:chgData name="William Grey" userId="37b73424-c081-4fc2-b1af-363f4f3fd4f3" providerId="ADAL" clId="{F578CEFD-4CFE-469F-A309-9BDD9CA35694}" dt="2018-12-10T20:36:13.170" v="172" actId="20577"/>
        <pc:sldMkLst>
          <pc:docMk/>
          <pc:sldMk cId="68411312" sldId="299"/>
        </pc:sldMkLst>
        <pc:spChg chg="mod">
          <ac:chgData name="William Grey" userId="37b73424-c081-4fc2-b1af-363f4f3fd4f3" providerId="ADAL" clId="{F578CEFD-4CFE-469F-A309-9BDD9CA35694}" dt="2018-12-10T20:36:13.170" v="172" actId="20577"/>
          <ac:spMkLst>
            <pc:docMk/>
            <pc:sldMk cId="68411312" sldId="299"/>
            <ac:spMk id="3" creationId="{00000000-0000-0000-0000-000000000000}"/>
          </ac:spMkLst>
        </pc:spChg>
      </pc:sldChg>
      <pc:sldChg chg="modSp">
        <pc:chgData name="William Grey" userId="37b73424-c081-4fc2-b1af-363f4f3fd4f3" providerId="ADAL" clId="{F578CEFD-4CFE-469F-A309-9BDD9CA35694}" dt="2018-12-10T20:32:12.664" v="3" actId="1076"/>
        <pc:sldMkLst>
          <pc:docMk/>
          <pc:sldMk cId="4271711643" sldId="308"/>
        </pc:sldMkLst>
        <pc:spChg chg="mod">
          <ac:chgData name="William Grey" userId="37b73424-c081-4fc2-b1af-363f4f3fd4f3" providerId="ADAL" clId="{F578CEFD-4CFE-469F-A309-9BDD9CA35694}" dt="2018-12-10T20:32:12.664" v="3" actId="1076"/>
          <ac:spMkLst>
            <pc:docMk/>
            <pc:sldMk cId="4271711643" sldId="308"/>
            <ac:spMk id="3" creationId="{00000000-0000-0000-0000-000000000000}"/>
          </ac:spMkLst>
        </pc:spChg>
      </pc:sldChg>
      <pc:sldChg chg="modSp">
        <pc:chgData name="William Grey" userId="37b73424-c081-4fc2-b1af-363f4f3fd4f3" providerId="ADAL" clId="{F578CEFD-4CFE-469F-A309-9BDD9CA35694}" dt="2018-12-10T20:33:39.206" v="73" actId="20577"/>
        <pc:sldMkLst>
          <pc:docMk/>
          <pc:sldMk cId="1304129516" sldId="309"/>
        </pc:sldMkLst>
        <pc:spChg chg="mod">
          <ac:chgData name="William Grey" userId="37b73424-c081-4fc2-b1af-363f4f3fd4f3" providerId="ADAL" clId="{F578CEFD-4CFE-469F-A309-9BDD9CA35694}" dt="2018-12-10T20:33:39.206" v="73" actId="20577"/>
          <ac:spMkLst>
            <pc:docMk/>
            <pc:sldMk cId="1304129516" sldId="309"/>
            <ac:spMk id="3" creationId="{00000000-0000-0000-0000-000000000000}"/>
          </ac:spMkLst>
        </pc:spChg>
      </pc:sldChg>
      <pc:sldChg chg="modSp">
        <pc:chgData name="William Grey" userId="37b73424-c081-4fc2-b1af-363f4f3fd4f3" providerId="ADAL" clId="{F578CEFD-4CFE-469F-A309-9BDD9CA35694}" dt="2018-12-13T20:55:01.826" v="549" actId="1076"/>
        <pc:sldMkLst>
          <pc:docMk/>
          <pc:sldMk cId="3490050299" sldId="316"/>
        </pc:sldMkLst>
        <pc:spChg chg="mod">
          <ac:chgData name="William Grey" userId="37b73424-c081-4fc2-b1af-363f4f3fd4f3" providerId="ADAL" clId="{F578CEFD-4CFE-469F-A309-9BDD9CA35694}" dt="2018-12-13T20:44:26.196" v="297" actId="313"/>
          <ac:spMkLst>
            <pc:docMk/>
            <pc:sldMk cId="3490050299" sldId="316"/>
            <ac:spMk id="2" creationId="{00000000-0000-0000-0000-000000000000}"/>
          </ac:spMkLst>
        </pc:spChg>
        <pc:spChg chg="mod">
          <ac:chgData name="William Grey" userId="37b73424-c081-4fc2-b1af-363f4f3fd4f3" providerId="ADAL" clId="{F578CEFD-4CFE-469F-A309-9BDD9CA35694}" dt="2018-12-13T20:54:53.140" v="548" actId="1076"/>
          <ac:spMkLst>
            <pc:docMk/>
            <pc:sldMk cId="3490050299" sldId="316"/>
            <ac:spMk id="3" creationId="{00000000-0000-0000-0000-000000000000}"/>
          </ac:spMkLst>
        </pc:spChg>
        <pc:graphicFrameChg chg="mod modGraphic">
          <ac:chgData name="William Grey" userId="37b73424-c081-4fc2-b1af-363f4f3fd4f3" providerId="ADAL" clId="{F578CEFD-4CFE-469F-A309-9BDD9CA35694}" dt="2018-12-13T20:55:01.826" v="549" actId="1076"/>
          <ac:graphicFrameMkLst>
            <pc:docMk/>
            <pc:sldMk cId="3490050299" sldId="316"/>
            <ac:graphicFrameMk id="4" creationId="{00000000-0000-0000-0000-000000000000}"/>
          </ac:graphicFrameMkLst>
        </pc:graphicFrameChg>
        <pc:graphicFrameChg chg="mod modGraphic">
          <ac:chgData name="William Grey" userId="37b73424-c081-4fc2-b1af-363f4f3fd4f3" providerId="ADAL" clId="{F578CEFD-4CFE-469F-A309-9BDD9CA35694}" dt="2018-12-13T20:55:01.826" v="549" actId="1076"/>
          <ac:graphicFrameMkLst>
            <pc:docMk/>
            <pc:sldMk cId="3490050299" sldId="316"/>
            <ac:graphicFrameMk id="5" creationId="{00000000-0000-0000-0000-000000000000}"/>
          </ac:graphicFrameMkLst>
        </pc:graphicFrameChg>
      </pc:sldChg>
    </pc:docChg>
  </pc:docChgLst>
  <pc:docChgLst>
    <pc:chgData name="William Grey" userId="37b73424-c081-4fc2-b1af-363f4f3fd4f3" providerId="ADAL" clId="{635B8471-DD64-45AC-8900-42909BF3EBD4}"/>
    <pc:docChg chg="custSel addSld modSld">
      <pc:chgData name="William Grey" userId="37b73424-c081-4fc2-b1af-363f4f3fd4f3" providerId="ADAL" clId="{635B8471-DD64-45AC-8900-42909BF3EBD4}" dt="2022-02-08T14:38:01.719" v="891"/>
      <pc:docMkLst>
        <pc:docMk/>
      </pc:docMkLst>
      <pc:sldChg chg="modSp mod">
        <pc:chgData name="William Grey" userId="37b73424-c081-4fc2-b1af-363f4f3fd4f3" providerId="ADAL" clId="{635B8471-DD64-45AC-8900-42909BF3EBD4}" dt="2022-02-01T14:38:43.832" v="96" actId="20577"/>
        <pc:sldMkLst>
          <pc:docMk/>
          <pc:sldMk cId="3047856121" sldId="284"/>
        </pc:sldMkLst>
        <pc:spChg chg="mod">
          <ac:chgData name="William Grey" userId="37b73424-c081-4fc2-b1af-363f4f3fd4f3" providerId="ADAL" clId="{635B8471-DD64-45AC-8900-42909BF3EBD4}" dt="2022-02-01T14:38:43.832" v="96" actId="20577"/>
          <ac:spMkLst>
            <pc:docMk/>
            <pc:sldMk cId="3047856121" sldId="284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635B8471-DD64-45AC-8900-42909BF3EBD4}" dt="2022-02-02T10:04:37.610" v="809" actId="20577"/>
        <pc:sldMkLst>
          <pc:docMk/>
          <pc:sldMk cId="2855076731" sldId="312"/>
        </pc:sldMkLst>
        <pc:spChg chg="mod">
          <ac:chgData name="William Grey" userId="37b73424-c081-4fc2-b1af-363f4f3fd4f3" providerId="ADAL" clId="{635B8471-DD64-45AC-8900-42909BF3EBD4}" dt="2022-02-02T10:04:37.610" v="809" actId="20577"/>
          <ac:spMkLst>
            <pc:docMk/>
            <pc:sldMk cId="2855076731" sldId="312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635B8471-DD64-45AC-8900-42909BF3EBD4}" dt="2022-02-08T14:35:41.470" v="890" actId="20577"/>
        <pc:sldMkLst>
          <pc:docMk/>
          <pc:sldMk cId="1207318634" sldId="324"/>
        </pc:sldMkLst>
        <pc:spChg chg="mod">
          <ac:chgData name="William Grey" userId="37b73424-c081-4fc2-b1af-363f4f3fd4f3" providerId="ADAL" clId="{635B8471-DD64-45AC-8900-42909BF3EBD4}" dt="2022-02-08T14:35:41.470" v="890" actId="20577"/>
          <ac:spMkLst>
            <pc:docMk/>
            <pc:sldMk cId="1207318634" sldId="324"/>
            <ac:spMk id="7" creationId="{808B2619-71E1-43EB-A704-055426A4E97D}"/>
          </ac:spMkLst>
        </pc:spChg>
      </pc:sldChg>
      <pc:sldChg chg="modSp new mod">
        <pc:chgData name="William Grey" userId="37b73424-c081-4fc2-b1af-363f4f3fd4f3" providerId="ADAL" clId="{635B8471-DD64-45AC-8900-42909BF3EBD4}" dt="2022-02-02T09:05:17.113" v="558" actId="2711"/>
        <pc:sldMkLst>
          <pc:docMk/>
          <pc:sldMk cId="2244763746" sldId="325"/>
        </pc:sldMkLst>
        <pc:spChg chg="mod">
          <ac:chgData name="William Grey" userId="37b73424-c081-4fc2-b1af-363f4f3fd4f3" providerId="ADAL" clId="{635B8471-DD64-45AC-8900-42909BF3EBD4}" dt="2022-02-02T09:05:17.113" v="558" actId="2711"/>
          <ac:spMkLst>
            <pc:docMk/>
            <pc:sldMk cId="2244763746" sldId="325"/>
            <ac:spMk id="3" creationId="{19C5B49A-052E-4ACA-8830-7A8807799CF0}"/>
          </ac:spMkLst>
        </pc:spChg>
      </pc:sldChg>
      <pc:sldChg chg="add">
        <pc:chgData name="William Grey" userId="37b73424-c081-4fc2-b1af-363f4f3fd4f3" providerId="ADAL" clId="{635B8471-DD64-45AC-8900-42909BF3EBD4}" dt="2022-02-08T14:38:01.719" v="891"/>
        <pc:sldMkLst>
          <pc:docMk/>
          <pc:sldMk cId="3245315553" sldId="326"/>
        </pc:sldMkLst>
      </pc:sldChg>
    </pc:docChg>
  </pc:docChgLst>
  <pc:docChgLst>
    <pc:chgData name="William Grey" userId="37b73424-c081-4fc2-b1af-363f4f3fd4f3" providerId="ADAL" clId="{FAE93E62-94C7-4770-B4B5-66279FDB6BAC}"/>
    <pc:docChg chg="delSld modSld">
      <pc:chgData name="William Grey" userId="37b73424-c081-4fc2-b1af-363f4f3fd4f3" providerId="ADAL" clId="{FAE93E62-94C7-4770-B4B5-66279FDB6BAC}" dt="2023-01-16T21:12:17.367" v="10" actId="47"/>
      <pc:docMkLst>
        <pc:docMk/>
      </pc:docMkLst>
      <pc:sldChg chg="modSp mod">
        <pc:chgData name="William Grey" userId="37b73424-c081-4fc2-b1af-363f4f3fd4f3" providerId="ADAL" clId="{FAE93E62-94C7-4770-B4B5-66279FDB6BAC}" dt="2023-01-16T21:11:33.856" v="1" actId="20577"/>
        <pc:sldMkLst>
          <pc:docMk/>
          <pc:sldMk cId="1793069943" sldId="298"/>
        </pc:sldMkLst>
        <pc:spChg chg="mod">
          <ac:chgData name="William Grey" userId="37b73424-c081-4fc2-b1af-363f4f3fd4f3" providerId="ADAL" clId="{FAE93E62-94C7-4770-B4B5-66279FDB6BAC}" dt="2023-01-16T21:11:33.856" v="1" actId="20577"/>
          <ac:spMkLst>
            <pc:docMk/>
            <pc:sldMk cId="1793069943" sldId="298"/>
            <ac:spMk id="3" creationId="{00000000-0000-0000-0000-000000000000}"/>
          </ac:spMkLst>
        </pc:spChg>
      </pc:sldChg>
      <pc:sldChg chg="del">
        <pc:chgData name="William Grey" userId="37b73424-c081-4fc2-b1af-363f4f3fd4f3" providerId="ADAL" clId="{FAE93E62-94C7-4770-B4B5-66279FDB6BAC}" dt="2023-01-16T21:11:40.282" v="2" actId="47"/>
        <pc:sldMkLst>
          <pc:docMk/>
          <pc:sldMk cId="3263405078" sldId="300"/>
        </pc:sldMkLst>
      </pc:sldChg>
      <pc:sldChg chg="del">
        <pc:chgData name="William Grey" userId="37b73424-c081-4fc2-b1af-363f4f3fd4f3" providerId="ADAL" clId="{FAE93E62-94C7-4770-B4B5-66279FDB6BAC}" dt="2023-01-16T21:11:40.990" v="3" actId="47"/>
        <pc:sldMkLst>
          <pc:docMk/>
          <pc:sldMk cId="2451833995" sldId="301"/>
        </pc:sldMkLst>
      </pc:sldChg>
      <pc:sldChg chg="del">
        <pc:chgData name="William Grey" userId="37b73424-c081-4fc2-b1af-363f4f3fd4f3" providerId="ADAL" clId="{FAE93E62-94C7-4770-B4B5-66279FDB6BAC}" dt="2023-01-16T21:11:41.762" v="4" actId="47"/>
        <pc:sldMkLst>
          <pc:docMk/>
          <pc:sldMk cId="3798695172" sldId="302"/>
        </pc:sldMkLst>
      </pc:sldChg>
      <pc:sldChg chg="del">
        <pc:chgData name="William Grey" userId="37b73424-c081-4fc2-b1af-363f4f3fd4f3" providerId="ADAL" clId="{FAE93E62-94C7-4770-B4B5-66279FDB6BAC}" dt="2023-01-16T21:11:42.298" v="5" actId="47"/>
        <pc:sldMkLst>
          <pc:docMk/>
          <pc:sldMk cId="1730342510" sldId="304"/>
        </pc:sldMkLst>
      </pc:sldChg>
      <pc:sldChg chg="del">
        <pc:chgData name="William Grey" userId="37b73424-c081-4fc2-b1af-363f4f3fd4f3" providerId="ADAL" clId="{FAE93E62-94C7-4770-B4B5-66279FDB6BAC}" dt="2023-01-16T21:11:42.975" v="6" actId="47"/>
        <pc:sldMkLst>
          <pc:docMk/>
          <pc:sldMk cId="118569316" sldId="305"/>
        </pc:sldMkLst>
      </pc:sldChg>
      <pc:sldChg chg="del">
        <pc:chgData name="William Grey" userId="37b73424-c081-4fc2-b1af-363f4f3fd4f3" providerId="ADAL" clId="{FAE93E62-94C7-4770-B4B5-66279FDB6BAC}" dt="2023-01-16T21:11:43.546" v="7" actId="47"/>
        <pc:sldMkLst>
          <pc:docMk/>
          <pc:sldMk cId="3251764541" sldId="306"/>
        </pc:sldMkLst>
      </pc:sldChg>
      <pc:sldChg chg="del">
        <pc:chgData name="William Grey" userId="37b73424-c081-4fc2-b1af-363f4f3fd4f3" providerId="ADAL" clId="{FAE93E62-94C7-4770-B4B5-66279FDB6BAC}" dt="2023-01-16T21:12:17.367" v="10" actId="47"/>
        <pc:sldMkLst>
          <pc:docMk/>
          <pc:sldMk cId="139462707" sldId="316"/>
        </pc:sldMkLst>
      </pc:sldChg>
      <pc:sldChg chg="modSp mod">
        <pc:chgData name="William Grey" userId="37b73424-c081-4fc2-b1af-363f4f3fd4f3" providerId="ADAL" clId="{FAE93E62-94C7-4770-B4B5-66279FDB6BAC}" dt="2023-01-16T21:11:26.258" v="0" actId="20577"/>
        <pc:sldMkLst>
          <pc:docMk/>
          <pc:sldMk cId="3848088437" sldId="327"/>
        </pc:sldMkLst>
        <pc:spChg chg="mod">
          <ac:chgData name="William Grey" userId="37b73424-c081-4fc2-b1af-363f4f3fd4f3" providerId="ADAL" clId="{FAE93E62-94C7-4770-B4B5-66279FDB6BAC}" dt="2023-01-16T21:11:26.258" v="0" actId="20577"/>
          <ac:spMkLst>
            <pc:docMk/>
            <pc:sldMk cId="3848088437" sldId="327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FAE93E62-94C7-4770-B4B5-66279FDB6BAC}" dt="2023-01-16T21:12:14.520" v="9" actId="5793"/>
        <pc:sldMkLst>
          <pc:docMk/>
          <pc:sldMk cId="286574582" sldId="335"/>
        </pc:sldMkLst>
        <pc:spChg chg="mod">
          <ac:chgData name="William Grey" userId="37b73424-c081-4fc2-b1af-363f4f3fd4f3" providerId="ADAL" clId="{FAE93E62-94C7-4770-B4B5-66279FDB6BAC}" dt="2023-01-16T21:12:14.520" v="9" actId="5793"/>
          <ac:spMkLst>
            <pc:docMk/>
            <pc:sldMk cId="286574582" sldId="335"/>
            <ac:spMk id="3" creationId="{796E9474-AFB0-48CC-BCFA-829F90DB1262}"/>
          </ac:spMkLst>
        </pc:spChg>
      </pc:sldChg>
    </pc:docChg>
  </pc:docChgLst>
  <pc:docChgLst>
    <pc:chgData name="William Grey" userId="37b73424-c081-4fc2-b1af-363f4f3fd4f3" providerId="ADAL" clId="{154E4A5B-E5E3-4173-8628-E8CB0330477F}"/>
    <pc:docChg chg="undo custSel addSld delSld modSld sldOrd">
      <pc:chgData name="William Grey" userId="37b73424-c081-4fc2-b1af-363f4f3fd4f3" providerId="ADAL" clId="{154E4A5B-E5E3-4173-8628-E8CB0330477F}" dt="2023-01-09T12:56:54.025" v="2759" actId="20577"/>
      <pc:docMkLst>
        <pc:docMk/>
      </pc:docMkLst>
      <pc:sldChg chg="modSp del mod ord">
        <pc:chgData name="William Grey" userId="37b73424-c081-4fc2-b1af-363f4f3fd4f3" providerId="ADAL" clId="{154E4A5B-E5E3-4173-8628-E8CB0330477F}" dt="2022-12-30T20:52:57.737" v="292" actId="2696"/>
        <pc:sldMkLst>
          <pc:docMk/>
          <pc:sldMk cId="3047856121" sldId="284"/>
        </pc:sldMkLst>
        <pc:spChg chg="mod">
          <ac:chgData name="William Grey" userId="37b73424-c081-4fc2-b1af-363f4f3fd4f3" providerId="ADAL" clId="{154E4A5B-E5E3-4173-8628-E8CB0330477F}" dt="2022-12-30T19:55:07.844" v="14" actId="27636"/>
          <ac:spMkLst>
            <pc:docMk/>
            <pc:sldMk cId="3047856121" sldId="284"/>
            <ac:spMk id="2" creationId="{00000000-0000-0000-0000-000000000000}"/>
          </ac:spMkLst>
        </pc:spChg>
        <pc:spChg chg="mod">
          <ac:chgData name="William Grey" userId="37b73424-c081-4fc2-b1af-363f4f3fd4f3" providerId="ADAL" clId="{154E4A5B-E5E3-4173-8628-E8CB0330477F}" dt="2022-12-30T19:55:07.749" v="0"/>
          <ac:spMkLst>
            <pc:docMk/>
            <pc:sldMk cId="3047856121" sldId="284"/>
            <ac:spMk id="3" creationId="{00000000-0000-0000-0000-000000000000}"/>
          </ac:spMkLst>
        </pc:spChg>
      </pc:sldChg>
      <pc:sldChg chg="modSp add del mod">
        <pc:chgData name="William Grey" userId="37b73424-c081-4fc2-b1af-363f4f3fd4f3" providerId="ADAL" clId="{154E4A5B-E5E3-4173-8628-E8CB0330477F}" dt="2022-12-30T20:58:05.886" v="331" actId="47"/>
        <pc:sldMkLst>
          <pc:docMk/>
          <pc:sldMk cId="3113605011" sldId="284"/>
        </pc:sldMkLst>
        <pc:spChg chg="mod">
          <ac:chgData name="William Grey" userId="37b73424-c081-4fc2-b1af-363f4f3fd4f3" providerId="ADAL" clId="{154E4A5B-E5E3-4173-8628-E8CB0330477F}" dt="2022-12-30T20:56:02.716" v="307" actId="21"/>
          <ac:spMkLst>
            <pc:docMk/>
            <pc:sldMk cId="3113605011" sldId="284"/>
            <ac:spMk id="3" creationId="{00000000-0000-0000-0000-000000000000}"/>
          </ac:spMkLst>
        </pc:spChg>
      </pc:sldChg>
      <pc:sldChg chg="del">
        <pc:chgData name="William Grey" userId="37b73424-c081-4fc2-b1af-363f4f3fd4f3" providerId="ADAL" clId="{154E4A5B-E5E3-4173-8628-E8CB0330477F}" dt="2022-12-30T20:59:36.674" v="335" actId="47"/>
        <pc:sldMkLst>
          <pc:docMk/>
          <pc:sldMk cId="1601850194" sldId="286"/>
        </pc:sldMkLst>
      </pc:sldChg>
      <pc:sldChg chg="modSp del mod">
        <pc:chgData name="William Grey" userId="37b73424-c081-4fc2-b1af-363f4f3fd4f3" providerId="ADAL" clId="{154E4A5B-E5E3-4173-8628-E8CB0330477F}" dt="2022-12-30T20:51:38.208" v="256" actId="47"/>
        <pc:sldMkLst>
          <pc:docMk/>
          <pc:sldMk cId="411675684" sldId="292"/>
        </pc:sldMkLst>
        <pc:spChg chg="mod">
          <ac:chgData name="William Grey" userId="37b73424-c081-4fc2-b1af-363f4f3fd4f3" providerId="ADAL" clId="{154E4A5B-E5E3-4173-8628-E8CB0330477F}" dt="2022-12-30T20:48:42.474" v="175" actId="20577"/>
          <ac:spMkLst>
            <pc:docMk/>
            <pc:sldMk cId="411675684" sldId="292"/>
            <ac:spMk id="2" creationId="{00000000-0000-0000-0000-000000000000}"/>
          </ac:spMkLst>
        </pc:spChg>
        <pc:spChg chg="mod">
          <ac:chgData name="William Grey" userId="37b73424-c081-4fc2-b1af-363f4f3fd4f3" providerId="ADAL" clId="{154E4A5B-E5E3-4173-8628-E8CB0330477F}" dt="2022-12-30T19:55:07.749" v="0"/>
          <ac:spMkLst>
            <pc:docMk/>
            <pc:sldMk cId="411675684" sldId="292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154E4A5B-E5E3-4173-8628-E8CB0330477F}" dt="2022-12-30T20:48:59.219" v="177" actId="12"/>
        <pc:sldMkLst>
          <pc:docMk/>
          <pc:sldMk cId="1793069943" sldId="298"/>
        </pc:sldMkLst>
        <pc:spChg chg="mod">
          <ac:chgData name="William Grey" userId="37b73424-c081-4fc2-b1af-363f4f3fd4f3" providerId="ADAL" clId="{154E4A5B-E5E3-4173-8628-E8CB0330477F}" dt="2022-12-30T19:55:07.788" v="1" actId="27636"/>
          <ac:spMkLst>
            <pc:docMk/>
            <pc:sldMk cId="1793069943" sldId="298"/>
            <ac:spMk id="2" creationId="{00000000-0000-0000-0000-000000000000}"/>
          </ac:spMkLst>
        </pc:spChg>
        <pc:spChg chg="mod">
          <ac:chgData name="William Grey" userId="37b73424-c081-4fc2-b1af-363f4f3fd4f3" providerId="ADAL" clId="{154E4A5B-E5E3-4173-8628-E8CB0330477F}" dt="2022-12-30T20:48:59.219" v="177" actId="12"/>
          <ac:spMkLst>
            <pc:docMk/>
            <pc:sldMk cId="1793069943" sldId="298"/>
            <ac:spMk id="3" creationId="{00000000-0000-0000-0000-000000000000}"/>
          </ac:spMkLst>
        </pc:spChg>
      </pc:sldChg>
      <pc:sldChg chg="modSp del mod">
        <pc:chgData name="William Grey" userId="37b73424-c081-4fc2-b1af-363f4f3fd4f3" providerId="ADAL" clId="{154E4A5B-E5E3-4173-8628-E8CB0330477F}" dt="2022-12-30T20:49:01.994" v="178" actId="47"/>
        <pc:sldMkLst>
          <pc:docMk/>
          <pc:sldMk cId="68411312" sldId="299"/>
        </pc:sldMkLst>
        <pc:spChg chg="mod">
          <ac:chgData name="William Grey" userId="37b73424-c081-4fc2-b1af-363f4f3fd4f3" providerId="ADAL" clId="{154E4A5B-E5E3-4173-8628-E8CB0330477F}" dt="2022-12-30T19:55:07.793" v="2" actId="27636"/>
          <ac:spMkLst>
            <pc:docMk/>
            <pc:sldMk cId="68411312" sldId="299"/>
            <ac:spMk id="2" creationId="{00000000-0000-0000-0000-000000000000}"/>
          </ac:spMkLst>
        </pc:spChg>
        <pc:spChg chg="mod">
          <ac:chgData name="William Grey" userId="37b73424-c081-4fc2-b1af-363f4f3fd4f3" providerId="ADAL" clId="{154E4A5B-E5E3-4173-8628-E8CB0330477F}" dt="2022-12-30T19:55:07.749" v="0"/>
          <ac:spMkLst>
            <pc:docMk/>
            <pc:sldMk cId="68411312" sldId="299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154E4A5B-E5E3-4173-8628-E8CB0330477F}" dt="2022-12-30T20:50:37.963" v="251" actId="20577"/>
        <pc:sldMkLst>
          <pc:docMk/>
          <pc:sldMk cId="3263405078" sldId="300"/>
        </pc:sldMkLst>
        <pc:spChg chg="mod">
          <ac:chgData name="William Grey" userId="37b73424-c081-4fc2-b1af-363f4f3fd4f3" providerId="ADAL" clId="{154E4A5B-E5E3-4173-8628-E8CB0330477F}" dt="2022-12-30T19:55:07.807" v="5" actId="27636"/>
          <ac:spMkLst>
            <pc:docMk/>
            <pc:sldMk cId="3263405078" sldId="300"/>
            <ac:spMk id="2" creationId="{00000000-0000-0000-0000-000000000000}"/>
          </ac:spMkLst>
        </pc:spChg>
        <pc:spChg chg="mod">
          <ac:chgData name="William Grey" userId="37b73424-c081-4fc2-b1af-363f4f3fd4f3" providerId="ADAL" clId="{154E4A5B-E5E3-4173-8628-E8CB0330477F}" dt="2022-12-30T20:50:37.963" v="251" actId="20577"/>
          <ac:spMkLst>
            <pc:docMk/>
            <pc:sldMk cId="3263405078" sldId="300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154E4A5B-E5E3-4173-8628-E8CB0330477F}" dt="2022-12-30T20:49:31.511" v="183" actId="20577"/>
        <pc:sldMkLst>
          <pc:docMk/>
          <pc:sldMk cId="2451833995" sldId="301"/>
        </pc:sldMkLst>
        <pc:spChg chg="mod">
          <ac:chgData name="William Grey" userId="37b73424-c081-4fc2-b1af-363f4f3fd4f3" providerId="ADAL" clId="{154E4A5B-E5E3-4173-8628-E8CB0330477F}" dt="2022-12-30T19:55:07.810" v="6" actId="27636"/>
          <ac:spMkLst>
            <pc:docMk/>
            <pc:sldMk cId="2451833995" sldId="301"/>
            <ac:spMk id="2" creationId="{00000000-0000-0000-0000-000000000000}"/>
          </ac:spMkLst>
        </pc:spChg>
        <pc:spChg chg="mod">
          <ac:chgData name="William Grey" userId="37b73424-c081-4fc2-b1af-363f4f3fd4f3" providerId="ADAL" clId="{154E4A5B-E5E3-4173-8628-E8CB0330477F}" dt="2022-12-30T20:49:31.511" v="183" actId="20577"/>
          <ac:spMkLst>
            <pc:docMk/>
            <pc:sldMk cId="2451833995" sldId="301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154E4A5B-E5E3-4173-8628-E8CB0330477F}" dt="2022-12-30T20:50:51.426" v="252" actId="12"/>
        <pc:sldMkLst>
          <pc:docMk/>
          <pc:sldMk cId="3798695172" sldId="302"/>
        </pc:sldMkLst>
        <pc:spChg chg="mod">
          <ac:chgData name="William Grey" userId="37b73424-c081-4fc2-b1af-363f4f3fd4f3" providerId="ADAL" clId="{154E4A5B-E5E3-4173-8628-E8CB0330477F}" dt="2022-12-30T19:55:07.812" v="7" actId="27636"/>
          <ac:spMkLst>
            <pc:docMk/>
            <pc:sldMk cId="3798695172" sldId="302"/>
            <ac:spMk id="2" creationId="{00000000-0000-0000-0000-000000000000}"/>
          </ac:spMkLst>
        </pc:spChg>
        <pc:spChg chg="mod">
          <ac:chgData name="William Grey" userId="37b73424-c081-4fc2-b1af-363f4f3fd4f3" providerId="ADAL" clId="{154E4A5B-E5E3-4173-8628-E8CB0330477F}" dt="2022-12-30T20:50:51.426" v="252" actId="12"/>
          <ac:spMkLst>
            <pc:docMk/>
            <pc:sldMk cId="3798695172" sldId="302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154E4A5B-E5E3-4173-8628-E8CB0330477F}" dt="2022-12-30T20:51:01.058" v="253" actId="12"/>
        <pc:sldMkLst>
          <pc:docMk/>
          <pc:sldMk cId="1730342510" sldId="304"/>
        </pc:sldMkLst>
        <pc:spChg chg="mod">
          <ac:chgData name="William Grey" userId="37b73424-c081-4fc2-b1af-363f4f3fd4f3" providerId="ADAL" clId="{154E4A5B-E5E3-4173-8628-E8CB0330477F}" dt="2022-12-30T19:55:07.816" v="8" actId="27636"/>
          <ac:spMkLst>
            <pc:docMk/>
            <pc:sldMk cId="1730342510" sldId="304"/>
            <ac:spMk id="2" creationId="{00000000-0000-0000-0000-000000000000}"/>
          </ac:spMkLst>
        </pc:spChg>
        <pc:spChg chg="mod">
          <ac:chgData name="William Grey" userId="37b73424-c081-4fc2-b1af-363f4f3fd4f3" providerId="ADAL" clId="{154E4A5B-E5E3-4173-8628-E8CB0330477F}" dt="2022-12-30T20:51:01.058" v="253" actId="12"/>
          <ac:spMkLst>
            <pc:docMk/>
            <pc:sldMk cId="1730342510" sldId="304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154E4A5B-E5E3-4173-8628-E8CB0330477F}" dt="2022-12-30T20:51:13.297" v="254" actId="12"/>
        <pc:sldMkLst>
          <pc:docMk/>
          <pc:sldMk cId="118569316" sldId="305"/>
        </pc:sldMkLst>
        <pc:spChg chg="mod">
          <ac:chgData name="William Grey" userId="37b73424-c081-4fc2-b1af-363f4f3fd4f3" providerId="ADAL" clId="{154E4A5B-E5E3-4173-8628-E8CB0330477F}" dt="2022-12-30T19:55:07.824" v="9" actId="27636"/>
          <ac:spMkLst>
            <pc:docMk/>
            <pc:sldMk cId="118569316" sldId="305"/>
            <ac:spMk id="2" creationId="{00000000-0000-0000-0000-000000000000}"/>
          </ac:spMkLst>
        </pc:spChg>
        <pc:spChg chg="mod">
          <ac:chgData name="William Grey" userId="37b73424-c081-4fc2-b1af-363f4f3fd4f3" providerId="ADAL" clId="{154E4A5B-E5E3-4173-8628-E8CB0330477F}" dt="2022-12-30T20:51:13.297" v="254" actId="12"/>
          <ac:spMkLst>
            <pc:docMk/>
            <pc:sldMk cId="118569316" sldId="305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154E4A5B-E5E3-4173-8628-E8CB0330477F}" dt="2022-12-30T20:51:26.997" v="255" actId="12"/>
        <pc:sldMkLst>
          <pc:docMk/>
          <pc:sldMk cId="3251764541" sldId="306"/>
        </pc:sldMkLst>
        <pc:spChg chg="mod">
          <ac:chgData name="William Grey" userId="37b73424-c081-4fc2-b1af-363f4f3fd4f3" providerId="ADAL" clId="{154E4A5B-E5E3-4173-8628-E8CB0330477F}" dt="2022-12-30T19:55:07.828" v="10" actId="27636"/>
          <ac:spMkLst>
            <pc:docMk/>
            <pc:sldMk cId="3251764541" sldId="306"/>
            <ac:spMk id="2" creationId="{00000000-0000-0000-0000-000000000000}"/>
          </ac:spMkLst>
        </pc:spChg>
        <pc:spChg chg="mod">
          <ac:chgData name="William Grey" userId="37b73424-c081-4fc2-b1af-363f4f3fd4f3" providerId="ADAL" clId="{154E4A5B-E5E3-4173-8628-E8CB0330477F}" dt="2022-12-30T20:51:26.997" v="255" actId="12"/>
          <ac:spMkLst>
            <pc:docMk/>
            <pc:sldMk cId="3251764541" sldId="306"/>
            <ac:spMk id="3" creationId="{00000000-0000-0000-0000-000000000000}"/>
          </ac:spMkLst>
        </pc:spChg>
      </pc:sldChg>
      <pc:sldChg chg="add del">
        <pc:chgData name="William Grey" userId="37b73424-c081-4fc2-b1af-363f4f3fd4f3" providerId="ADAL" clId="{154E4A5B-E5E3-4173-8628-E8CB0330477F}" dt="2022-12-30T20:55:46.838" v="306" actId="47"/>
        <pc:sldMkLst>
          <pc:docMk/>
          <pc:sldMk cId="984362359" sldId="307"/>
        </pc:sldMkLst>
      </pc:sldChg>
      <pc:sldChg chg="modSp del mod">
        <pc:chgData name="William Grey" userId="37b73424-c081-4fc2-b1af-363f4f3fd4f3" providerId="ADAL" clId="{154E4A5B-E5E3-4173-8628-E8CB0330477F}" dt="2022-12-30T20:52:57.737" v="292" actId="2696"/>
        <pc:sldMkLst>
          <pc:docMk/>
          <pc:sldMk cId="1278688823" sldId="307"/>
        </pc:sldMkLst>
        <pc:spChg chg="mod">
          <ac:chgData name="William Grey" userId="37b73424-c081-4fc2-b1af-363f4f3fd4f3" providerId="ADAL" clId="{154E4A5B-E5E3-4173-8628-E8CB0330477F}" dt="2022-12-30T19:55:07.830" v="11" actId="27636"/>
          <ac:spMkLst>
            <pc:docMk/>
            <pc:sldMk cId="1278688823" sldId="307"/>
            <ac:spMk id="2" creationId="{00000000-0000-0000-0000-000000000000}"/>
          </ac:spMkLst>
        </pc:spChg>
        <pc:spChg chg="mod">
          <ac:chgData name="William Grey" userId="37b73424-c081-4fc2-b1af-363f4f3fd4f3" providerId="ADAL" clId="{154E4A5B-E5E3-4173-8628-E8CB0330477F}" dt="2022-12-30T19:55:07.749" v="0"/>
          <ac:spMkLst>
            <pc:docMk/>
            <pc:sldMk cId="1278688823" sldId="307"/>
            <ac:spMk id="3" creationId="{00000000-0000-0000-0000-000000000000}"/>
          </ac:spMkLst>
        </pc:spChg>
      </pc:sldChg>
      <pc:sldChg chg="modSp del mod">
        <pc:chgData name="William Grey" userId="37b73424-c081-4fc2-b1af-363f4f3fd4f3" providerId="ADAL" clId="{154E4A5B-E5E3-4173-8628-E8CB0330477F}" dt="2022-12-30T20:59:32.890" v="333" actId="47"/>
        <pc:sldMkLst>
          <pc:docMk/>
          <pc:sldMk cId="669689300" sldId="308"/>
        </pc:sldMkLst>
        <pc:spChg chg="mod">
          <ac:chgData name="William Grey" userId="37b73424-c081-4fc2-b1af-363f4f3fd4f3" providerId="ADAL" clId="{154E4A5B-E5E3-4173-8628-E8CB0330477F}" dt="2022-12-30T19:55:07.836" v="12" actId="27636"/>
          <ac:spMkLst>
            <pc:docMk/>
            <pc:sldMk cId="669689300" sldId="308"/>
            <ac:spMk id="2" creationId="{00000000-0000-0000-0000-000000000000}"/>
          </ac:spMkLst>
        </pc:spChg>
      </pc:sldChg>
      <pc:sldChg chg="modSp del mod">
        <pc:chgData name="William Grey" userId="37b73424-c081-4fc2-b1af-363f4f3fd4f3" providerId="ADAL" clId="{154E4A5B-E5E3-4173-8628-E8CB0330477F}" dt="2022-12-30T20:59:35.717" v="334" actId="47"/>
        <pc:sldMkLst>
          <pc:docMk/>
          <pc:sldMk cId="3391599299" sldId="309"/>
        </pc:sldMkLst>
        <pc:spChg chg="mod">
          <ac:chgData name="William Grey" userId="37b73424-c081-4fc2-b1af-363f4f3fd4f3" providerId="ADAL" clId="{154E4A5B-E5E3-4173-8628-E8CB0330477F}" dt="2022-12-30T19:55:07.840" v="13" actId="27636"/>
          <ac:spMkLst>
            <pc:docMk/>
            <pc:sldMk cId="3391599299" sldId="309"/>
            <ac:spMk id="2" creationId="{00000000-0000-0000-0000-000000000000}"/>
          </ac:spMkLst>
        </pc:spChg>
      </pc:sldChg>
      <pc:sldChg chg="addSp delSp modSp add del mod">
        <pc:chgData name="William Grey" userId="37b73424-c081-4fc2-b1af-363f4f3fd4f3" providerId="ADAL" clId="{154E4A5B-E5E3-4173-8628-E8CB0330477F}" dt="2022-12-30T20:54:58.590" v="302" actId="2696"/>
        <pc:sldMkLst>
          <pc:docMk/>
          <pc:sldMk cId="899268479" sldId="310"/>
        </pc:sldMkLst>
        <pc:spChg chg="mod">
          <ac:chgData name="William Grey" userId="37b73424-c081-4fc2-b1af-363f4f3fd4f3" providerId="ADAL" clId="{154E4A5B-E5E3-4173-8628-E8CB0330477F}" dt="2022-12-30T19:55:07.855" v="16" actId="27636"/>
          <ac:spMkLst>
            <pc:docMk/>
            <pc:sldMk cId="899268479" sldId="310"/>
            <ac:spMk id="2" creationId="{00000000-0000-0000-0000-000000000000}"/>
          </ac:spMkLst>
        </pc:spChg>
        <pc:spChg chg="add del mod">
          <ac:chgData name="William Grey" userId="37b73424-c081-4fc2-b1af-363f4f3fd4f3" providerId="ADAL" clId="{154E4A5B-E5E3-4173-8628-E8CB0330477F}" dt="2022-12-30T20:40:52.421" v="138" actId="478"/>
          <ac:spMkLst>
            <pc:docMk/>
            <pc:sldMk cId="899268479" sldId="310"/>
            <ac:spMk id="5" creationId="{B9770D23-54DC-4420-AAF1-C9977ED342CA}"/>
          </ac:spMkLst>
        </pc:spChg>
        <pc:graphicFrameChg chg="mod modGraphic">
          <ac:chgData name="William Grey" userId="37b73424-c081-4fc2-b1af-363f4f3fd4f3" providerId="ADAL" clId="{154E4A5B-E5E3-4173-8628-E8CB0330477F}" dt="2022-12-30T20:41:01.345" v="160" actId="20577"/>
          <ac:graphicFrameMkLst>
            <pc:docMk/>
            <pc:sldMk cId="899268479" sldId="310"/>
            <ac:graphicFrameMk id="4" creationId="{00000000-0000-0000-0000-000000000000}"/>
          </ac:graphicFrameMkLst>
        </pc:graphicFrameChg>
      </pc:sldChg>
      <pc:sldChg chg="modSp add mod">
        <pc:chgData name="William Grey" userId="37b73424-c081-4fc2-b1af-363f4f3fd4f3" providerId="ADAL" clId="{154E4A5B-E5E3-4173-8628-E8CB0330477F}" dt="2022-12-30T20:55:23.787" v="305" actId="113"/>
        <pc:sldMkLst>
          <pc:docMk/>
          <pc:sldMk cId="3403502476" sldId="310"/>
        </pc:sldMkLst>
        <pc:graphicFrameChg chg="modGraphic">
          <ac:chgData name="William Grey" userId="37b73424-c081-4fc2-b1af-363f4f3fd4f3" providerId="ADAL" clId="{154E4A5B-E5E3-4173-8628-E8CB0330477F}" dt="2022-12-30T20:55:23.787" v="305" actId="113"/>
          <ac:graphicFrameMkLst>
            <pc:docMk/>
            <pc:sldMk cId="3403502476" sldId="310"/>
            <ac:graphicFrameMk id="4" creationId="{00000000-0000-0000-0000-000000000000}"/>
          </ac:graphicFrameMkLst>
        </pc:graphicFrameChg>
      </pc:sldChg>
      <pc:sldChg chg="modSp del mod">
        <pc:chgData name="William Grey" userId="37b73424-c081-4fc2-b1af-363f4f3fd4f3" providerId="ADAL" clId="{154E4A5B-E5E3-4173-8628-E8CB0330477F}" dt="2022-12-30T20:53:47.758" v="295" actId="47"/>
        <pc:sldMkLst>
          <pc:docMk/>
          <pc:sldMk cId="2855076731" sldId="312"/>
        </pc:sldMkLst>
        <pc:spChg chg="mod">
          <ac:chgData name="William Grey" userId="37b73424-c081-4fc2-b1af-363f4f3fd4f3" providerId="ADAL" clId="{154E4A5B-E5E3-4173-8628-E8CB0330477F}" dt="2022-12-30T19:55:07.859" v="17" actId="27636"/>
          <ac:spMkLst>
            <pc:docMk/>
            <pc:sldMk cId="2855076731" sldId="312"/>
            <ac:spMk id="2" creationId="{00000000-0000-0000-0000-000000000000}"/>
          </ac:spMkLst>
        </pc:spChg>
        <pc:spChg chg="mod">
          <ac:chgData name="William Grey" userId="37b73424-c081-4fc2-b1af-363f4f3fd4f3" providerId="ADAL" clId="{154E4A5B-E5E3-4173-8628-E8CB0330477F}" dt="2022-12-30T19:55:07.749" v="0"/>
          <ac:spMkLst>
            <pc:docMk/>
            <pc:sldMk cId="2855076731" sldId="312"/>
            <ac:spMk id="3" creationId="{00000000-0000-0000-0000-000000000000}"/>
          </ac:spMkLst>
        </pc:spChg>
      </pc:sldChg>
      <pc:sldChg chg="modSp del mod">
        <pc:chgData name="William Grey" userId="37b73424-c081-4fc2-b1af-363f4f3fd4f3" providerId="ADAL" clId="{154E4A5B-E5E3-4173-8628-E8CB0330477F}" dt="2022-12-30T20:52:11.090" v="288" actId="47"/>
        <pc:sldMkLst>
          <pc:docMk/>
          <pc:sldMk cId="4121307402" sldId="313"/>
        </pc:sldMkLst>
        <pc:spChg chg="mod">
          <ac:chgData name="William Grey" userId="37b73424-c081-4fc2-b1af-363f4f3fd4f3" providerId="ADAL" clId="{154E4A5B-E5E3-4173-8628-E8CB0330477F}" dt="2022-12-30T19:55:07.866" v="19" actId="27636"/>
          <ac:spMkLst>
            <pc:docMk/>
            <pc:sldMk cId="4121307402" sldId="313"/>
            <ac:spMk id="2" creationId="{00000000-0000-0000-0000-000000000000}"/>
          </ac:spMkLst>
        </pc:spChg>
        <pc:spChg chg="mod">
          <ac:chgData name="William Grey" userId="37b73424-c081-4fc2-b1af-363f4f3fd4f3" providerId="ADAL" clId="{154E4A5B-E5E3-4173-8628-E8CB0330477F}" dt="2022-12-30T19:55:07.749" v="0"/>
          <ac:spMkLst>
            <pc:docMk/>
            <pc:sldMk cId="4121307402" sldId="313"/>
            <ac:spMk id="3" creationId="{00000000-0000-0000-0000-000000000000}"/>
          </ac:spMkLst>
        </pc:spChg>
      </pc:sldChg>
      <pc:sldChg chg="modSp del mod">
        <pc:chgData name="William Grey" userId="37b73424-c081-4fc2-b1af-363f4f3fd4f3" providerId="ADAL" clId="{154E4A5B-E5E3-4173-8628-E8CB0330477F}" dt="2022-12-30T20:52:10.024" v="286" actId="47"/>
        <pc:sldMkLst>
          <pc:docMk/>
          <pc:sldMk cId="3492941101" sldId="315"/>
        </pc:sldMkLst>
        <pc:spChg chg="mod">
          <ac:chgData name="William Grey" userId="37b73424-c081-4fc2-b1af-363f4f3fd4f3" providerId="ADAL" clId="{154E4A5B-E5E3-4173-8628-E8CB0330477F}" dt="2022-12-30T19:55:07.875" v="21" actId="27636"/>
          <ac:spMkLst>
            <pc:docMk/>
            <pc:sldMk cId="3492941101" sldId="315"/>
            <ac:spMk id="2" creationId="{00000000-0000-0000-0000-000000000000}"/>
          </ac:spMkLst>
        </pc:spChg>
        <pc:spChg chg="mod">
          <ac:chgData name="William Grey" userId="37b73424-c081-4fc2-b1af-363f4f3fd4f3" providerId="ADAL" clId="{154E4A5B-E5E3-4173-8628-E8CB0330477F}" dt="2022-12-30T19:55:07.749" v="0"/>
          <ac:spMkLst>
            <pc:docMk/>
            <pc:sldMk cId="3492941101" sldId="315"/>
            <ac:spMk id="3" creationId="{00000000-0000-0000-0000-000000000000}"/>
          </ac:spMkLst>
        </pc:spChg>
      </pc:sldChg>
      <pc:sldChg chg="modSp add mod">
        <pc:chgData name="William Grey" userId="37b73424-c081-4fc2-b1af-363f4f3fd4f3" providerId="ADAL" clId="{154E4A5B-E5E3-4173-8628-E8CB0330477F}" dt="2023-01-09T12:56:54.025" v="2759" actId="20577"/>
        <pc:sldMkLst>
          <pc:docMk/>
          <pc:sldMk cId="139462707" sldId="316"/>
        </pc:sldMkLst>
        <pc:spChg chg="mod">
          <ac:chgData name="William Grey" userId="37b73424-c081-4fc2-b1af-363f4f3fd4f3" providerId="ADAL" clId="{154E4A5B-E5E3-4173-8628-E8CB0330477F}" dt="2023-01-09T12:56:54.025" v="2759" actId="20577"/>
          <ac:spMkLst>
            <pc:docMk/>
            <pc:sldMk cId="139462707" sldId="316"/>
            <ac:spMk id="2" creationId="{9DE87571-6DAA-4709-A44F-FD6BB6080E66}"/>
          </ac:spMkLst>
        </pc:spChg>
      </pc:sldChg>
      <pc:sldChg chg="modSp del mod">
        <pc:chgData name="William Grey" userId="37b73424-c081-4fc2-b1af-363f4f3fd4f3" providerId="ADAL" clId="{154E4A5B-E5E3-4173-8628-E8CB0330477F}" dt="2022-12-30T20:52:09.505" v="285" actId="47"/>
        <pc:sldMkLst>
          <pc:docMk/>
          <pc:sldMk cId="3490050299" sldId="316"/>
        </pc:sldMkLst>
        <pc:spChg chg="mod">
          <ac:chgData name="William Grey" userId="37b73424-c081-4fc2-b1af-363f4f3fd4f3" providerId="ADAL" clId="{154E4A5B-E5E3-4173-8628-E8CB0330477F}" dt="2022-12-30T19:55:07.879" v="22" actId="27636"/>
          <ac:spMkLst>
            <pc:docMk/>
            <pc:sldMk cId="3490050299" sldId="316"/>
            <ac:spMk id="2" creationId="{00000000-0000-0000-0000-000000000000}"/>
          </ac:spMkLst>
        </pc:spChg>
      </pc:sldChg>
      <pc:sldChg chg="modSp del mod">
        <pc:chgData name="William Grey" userId="37b73424-c081-4fc2-b1af-363f4f3fd4f3" providerId="ADAL" clId="{154E4A5B-E5E3-4173-8628-E8CB0330477F}" dt="2022-12-30T20:52:10.573" v="287" actId="47"/>
        <pc:sldMkLst>
          <pc:docMk/>
          <pc:sldMk cId="3996638220" sldId="317"/>
        </pc:sldMkLst>
        <pc:spChg chg="mod">
          <ac:chgData name="William Grey" userId="37b73424-c081-4fc2-b1af-363f4f3fd4f3" providerId="ADAL" clId="{154E4A5B-E5E3-4173-8628-E8CB0330477F}" dt="2022-12-30T19:55:07.872" v="20" actId="27636"/>
          <ac:spMkLst>
            <pc:docMk/>
            <pc:sldMk cId="3996638220" sldId="317"/>
            <ac:spMk id="2" creationId="{00000000-0000-0000-0000-000000000000}"/>
          </ac:spMkLst>
        </pc:spChg>
      </pc:sldChg>
      <pc:sldChg chg="modSp del mod">
        <pc:chgData name="William Grey" userId="37b73424-c081-4fc2-b1af-363f4f3fd4f3" providerId="ADAL" clId="{154E4A5B-E5E3-4173-8628-E8CB0330477F}" dt="2022-12-30T20:49:04.572" v="179" actId="47"/>
        <pc:sldMkLst>
          <pc:docMk/>
          <pc:sldMk cId="2142252075" sldId="323"/>
        </pc:sldMkLst>
        <pc:spChg chg="mod">
          <ac:chgData name="William Grey" userId="37b73424-c081-4fc2-b1af-363f4f3fd4f3" providerId="ADAL" clId="{154E4A5B-E5E3-4173-8628-E8CB0330477F}" dt="2022-12-30T19:55:07.798" v="3" actId="27636"/>
          <ac:spMkLst>
            <pc:docMk/>
            <pc:sldMk cId="2142252075" sldId="323"/>
            <ac:spMk id="2" creationId="{A9BB8918-C96A-4AF6-8AE0-3EBF621D629B}"/>
          </ac:spMkLst>
        </pc:spChg>
        <pc:spChg chg="mod">
          <ac:chgData name="William Grey" userId="37b73424-c081-4fc2-b1af-363f4f3fd4f3" providerId="ADAL" clId="{154E4A5B-E5E3-4173-8628-E8CB0330477F}" dt="2022-12-30T19:55:07.749" v="0"/>
          <ac:spMkLst>
            <pc:docMk/>
            <pc:sldMk cId="2142252075" sldId="323"/>
            <ac:spMk id="3" creationId="{AAB95292-0620-4414-98ED-C58A6D4FFCE0}"/>
          </ac:spMkLst>
        </pc:spChg>
      </pc:sldChg>
      <pc:sldChg chg="modSp del mod">
        <pc:chgData name="William Grey" userId="37b73424-c081-4fc2-b1af-363f4f3fd4f3" providerId="ADAL" clId="{154E4A5B-E5E3-4173-8628-E8CB0330477F}" dt="2022-12-30T20:49:06.010" v="180" actId="47"/>
        <pc:sldMkLst>
          <pc:docMk/>
          <pc:sldMk cId="1207318634" sldId="324"/>
        </pc:sldMkLst>
        <pc:spChg chg="mod">
          <ac:chgData name="William Grey" userId="37b73424-c081-4fc2-b1af-363f4f3fd4f3" providerId="ADAL" clId="{154E4A5B-E5E3-4173-8628-E8CB0330477F}" dt="2022-12-30T19:55:07.803" v="4" actId="27636"/>
          <ac:spMkLst>
            <pc:docMk/>
            <pc:sldMk cId="1207318634" sldId="324"/>
            <ac:spMk id="2" creationId="{5B3E7401-B5F0-4097-A356-9385A941484D}"/>
          </ac:spMkLst>
        </pc:spChg>
      </pc:sldChg>
      <pc:sldChg chg="modSp add del mod ord">
        <pc:chgData name="William Grey" userId="37b73424-c081-4fc2-b1af-363f4f3fd4f3" providerId="ADAL" clId="{154E4A5B-E5E3-4173-8628-E8CB0330477F}" dt="2023-01-02T20:45:00.872" v="1965" actId="47"/>
        <pc:sldMkLst>
          <pc:docMk/>
          <pc:sldMk cId="2244763746" sldId="325"/>
        </pc:sldMkLst>
        <pc:spChg chg="mod">
          <ac:chgData name="William Grey" userId="37b73424-c081-4fc2-b1af-363f4f3fd4f3" providerId="ADAL" clId="{154E4A5B-E5E3-4173-8628-E8CB0330477F}" dt="2023-01-02T20:33:06.563" v="1658" actId="20577"/>
          <ac:spMkLst>
            <pc:docMk/>
            <pc:sldMk cId="2244763746" sldId="325"/>
            <ac:spMk id="2" creationId="{CF59C3E3-EC67-4D55-A114-571EF420F38D}"/>
          </ac:spMkLst>
        </pc:spChg>
        <pc:spChg chg="mod">
          <ac:chgData name="William Grey" userId="37b73424-c081-4fc2-b1af-363f4f3fd4f3" providerId="ADAL" clId="{154E4A5B-E5E3-4173-8628-E8CB0330477F}" dt="2023-01-02T20:34:11.002" v="1705" actId="2711"/>
          <ac:spMkLst>
            <pc:docMk/>
            <pc:sldMk cId="2244763746" sldId="325"/>
            <ac:spMk id="3" creationId="{19C5B49A-052E-4ACA-8830-7A8807799CF0}"/>
          </ac:spMkLst>
        </pc:spChg>
      </pc:sldChg>
      <pc:sldChg chg="modSp del mod">
        <pc:chgData name="William Grey" userId="37b73424-c081-4fc2-b1af-363f4f3fd4f3" providerId="ADAL" clId="{154E4A5B-E5E3-4173-8628-E8CB0330477F}" dt="2022-12-30T20:52:11.652" v="289" actId="47"/>
        <pc:sldMkLst>
          <pc:docMk/>
          <pc:sldMk cId="3245315553" sldId="326"/>
        </pc:sldMkLst>
        <pc:spChg chg="mod">
          <ac:chgData name="William Grey" userId="37b73424-c081-4fc2-b1af-363f4f3fd4f3" providerId="ADAL" clId="{154E4A5B-E5E3-4173-8628-E8CB0330477F}" dt="2022-12-30T19:55:07.862" v="18" actId="27636"/>
          <ac:spMkLst>
            <pc:docMk/>
            <pc:sldMk cId="3245315553" sldId="326"/>
            <ac:spMk id="2" creationId="{5B3E7401-B5F0-4097-A356-9385A941484D}"/>
          </ac:spMkLst>
        </pc:spChg>
      </pc:sldChg>
      <pc:sldChg chg="add del">
        <pc:chgData name="William Grey" userId="37b73424-c081-4fc2-b1af-363f4f3fd4f3" providerId="ADAL" clId="{154E4A5B-E5E3-4173-8628-E8CB0330477F}" dt="2022-12-30T20:51:42.070" v="257" actId="2696"/>
        <pc:sldMkLst>
          <pc:docMk/>
          <pc:sldMk cId="1368232963" sldId="327"/>
        </pc:sldMkLst>
      </pc:sldChg>
      <pc:sldChg chg="modSp add mod">
        <pc:chgData name="William Grey" userId="37b73424-c081-4fc2-b1af-363f4f3fd4f3" providerId="ADAL" clId="{154E4A5B-E5E3-4173-8628-E8CB0330477F}" dt="2022-12-30T20:51:55.545" v="284" actId="20577"/>
        <pc:sldMkLst>
          <pc:docMk/>
          <pc:sldMk cId="3848088437" sldId="327"/>
        </pc:sldMkLst>
        <pc:spChg chg="mod">
          <ac:chgData name="William Grey" userId="37b73424-c081-4fc2-b1af-363f4f3fd4f3" providerId="ADAL" clId="{154E4A5B-E5E3-4173-8628-E8CB0330477F}" dt="2022-12-30T20:51:55.545" v="284" actId="20577"/>
          <ac:spMkLst>
            <pc:docMk/>
            <pc:sldMk cId="3848088437" sldId="327"/>
            <ac:spMk id="2" creationId="{00000000-0000-0000-0000-000000000000}"/>
          </ac:spMkLst>
        </pc:spChg>
      </pc:sldChg>
      <pc:sldChg chg="modSp add del mod">
        <pc:chgData name="William Grey" userId="37b73424-c081-4fc2-b1af-363f4f3fd4f3" providerId="ADAL" clId="{154E4A5B-E5E3-4173-8628-E8CB0330477F}" dt="2022-12-30T20:58:04.851" v="330" actId="47"/>
        <pc:sldMkLst>
          <pc:docMk/>
          <pc:sldMk cId="3807282685" sldId="328"/>
        </pc:sldMkLst>
        <pc:spChg chg="mod">
          <ac:chgData name="William Grey" userId="37b73424-c081-4fc2-b1af-363f4f3fd4f3" providerId="ADAL" clId="{154E4A5B-E5E3-4173-8628-E8CB0330477F}" dt="2022-12-30T20:44:52.865" v="162" actId="27636"/>
          <ac:spMkLst>
            <pc:docMk/>
            <pc:sldMk cId="3807282685" sldId="328"/>
            <ac:spMk id="2" creationId="{00000000-0000-0000-0000-000000000000}"/>
          </ac:spMkLst>
        </pc:spChg>
      </pc:sldChg>
      <pc:sldChg chg="add del">
        <pc:chgData name="William Grey" userId="37b73424-c081-4fc2-b1af-363f4f3fd4f3" providerId="ADAL" clId="{154E4A5B-E5E3-4173-8628-E8CB0330477F}" dt="2022-12-30T20:54:51.443" v="299"/>
        <pc:sldMkLst>
          <pc:docMk/>
          <pc:sldMk cId="4025530151" sldId="328"/>
        </pc:sldMkLst>
      </pc:sldChg>
      <pc:sldChg chg="modSp add mod ord">
        <pc:chgData name="William Grey" userId="37b73424-c081-4fc2-b1af-363f4f3fd4f3" providerId="ADAL" clId="{154E4A5B-E5E3-4173-8628-E8CB0330477F}" dt="2022-12-30T20:57:49.099" v="329"/>
        <pc:sldMkLst>
          <pc:docMk/>
          <pc:sldMk cId="3435361642" sldId="329"/>
        </pc:sldMkLst>
        <pc:spChg chg="mod">
          <ac:chgData name="William Grey" userId="37b73424-c081-4fc2-b1af-363f4f3fd4f3" providerId="ADAL" clId="{154E4A5B-E5E3-4173-8628-E8CB0330477F}" dt="2022-12-30T20:44:52.887" v="163" actId="27636"/>
          <ac:spMkLst>
            <pc:docMk/>
            <pc:sldMk cId="3435361642" sldId="329"/>
            <ac:spMk id="2" creationId="{00000000-0000-0000-0000-000000000000}"/>
          </ac:spMkLst>
        </pc:spChg>
        <pc:spChg chg="mod">
          <ac:chgData name="William Grey" userId="37b73424-c081-4fc2-b1af-363f4f3fd4f3" providerId="ADAL" clId="{154E4A5B-E5E3-4173-8628-E8CB0330477F}" dt="2022-12-30T20:57:14.173" v="327" actId="20577"/>
          <ac:spMkLst>
            <pc:docMk/>
            <pc:sldMk cId="3435361642" sldId="329"/>
            <ac:spMk id="3" creationId="{00000000-0000-0000-0000-000000000000}"/>
          </ac:spMkLst>
        </pc:spChg>
      </pc:sldChg>
      <pc:sldChg chg="addSp modSp add mod">
        <pc:chgData name="William Grey" userId="37b73424-c081-4fc2-b1af-363f4f3fd4f3" providerId="ADAL" clId="{154E4A5B-E5E3-4173-8628-E8CB0330477F}" dt="2023-01-02T21:22:45.482" v="2662" actId="1076"/>
        <pc:sldMkLst>
          <pc:docMk/>
          <pc:sldMk cId="515028595" sldId="330"/>
        </pc:sldMkLst>
        <pc:spChg chg="mod">
          <ac:chgData name="William Grey" userId="37b73424-c081-4fc2-b1af-363f4f3fd4f3" providerId="ADAL" clId="{154E4A5B-E5E3-4173-8628-E8CB0330477F}" dt="2022-12-30T20:44:52.890" v="164" actId="27636"/>
          <ac:spMkLst>
            <pc:docMk/>
            <pc:sldMk cId="515028595" sldId="330"/>
            <ac:spMk id="2" creationId="{00000000-0000-0000-0000-000000000000}"/>
          </ac:spMkLst>
        </pc:spChg>
        <pc:spChg chg="mod">
          <ac:chgData name="William Grey" userId="37b73424-c081-4fc2-b1af-363f4f3fd4f3" providerId="ADAL" clId="{154E4A5B-E5E3-4173-8628-E8CB0330477F}" dt="2023-01-02T21:20:47.773" v="2611" actId="2710"/>
          <ac:spMkLst>
            <pc:docMk/>
            <pc:sldMk cId="515028595" sldId="330"/>
            <ac:spMk id="3" creationId="{00000000-0000-0000-0000-000000000000}"/>
          </ac:spMkLst>
        </pc:spChg>
        <pc:spChg chg="add mod">
          <ac:chgData name="William Grey" userId="37b73424-c081-4fc2-b1af-363f4f3fd4f3" providerId="ADAL" clId="{154E4A5B-E5E3-4173-8628-E8CB0330477F}" dt="2023-01-02T21:21:31.336" v="2615" actId="1582"/>
          <ac:spMkLst>
            <pc:docMk/>
            <pc:sldMk cId="515028595" sldId="330"/>
            <ac:spMk id="4" creationId="{2ED5E2FD-694B-4645-B1BE-5859E45C5575}"/>
          </ac:spMkLst>
        </pc:spChg>
        <pc:spChg chg="add mod">
          <ac:chgData name="William Grey" userId="37b73424-c081-4fc2-b1af-363f4f3fd4f3" providerId="ADAL" clId="{154E4A5B-E5E3-4173-8628-E8CB0330477F}" dt="2023-01-02T21:21:51.599" v="2619" actId="14100"/>
          <ac:spMkLst>
            <pc:docMk/>
            <pc:sldMk cId="515028595" sldId="330"/>
            <ac:spMk id="5" creationId="{1BAED34D-566C-42B5-8EF6-2423CE8D0A3A}"/>
          </ac:spMkLst>
        </pc:spChg>
        <pc:spChg chg="add mod">
          <ac:chgData name="William Grey" userId="37b73424-c081-4fc2-b1af-363f4f3fd4f3" providerId="ADAL" clId="{154E4A5B-E5E3-4173-8628-E8CB0330477F}" dt="2023-01-02T21:22:45.482" v="2662" actId="1076"/>
          <ac:spMkLst>
            <pc:docMk/>
            <pc:sldMk cId="515028595" sldId="330"/>
            <ac:spMk id="10" creationId="{D6B1D9BF-2FE0-449E-A7A2-B096899FEDB2}"/>
          </ac:spMkLst>
        </pc:spChg>
        <pc:cxnChg chg="add mod">
          <ac:chgData name="William Grey" userId="37b73424-c081-4fc2-b1af-363f4f3fd4f3" providerId="ADAL" clId="{154E4A5B-E5E3-4173-8628-E8CB0330477F}" dt="2023-01-02T21:22:14.825" v="2624" actId="1076"/>
          <ac:cxnSpMkLst>
            <pc:docMk/>
            <pc:sldMk cId="515028595" sldId="330"/>
            <ac:cxnSpMk id="7" creationId="{378BDEAF-D643-4A16-B51B-07702C9099C0}"/>
          </ac:cxnSpMkLst>
        </pc:cxnChg>
        <pc:cxnChg chg="add mod">
          <ac:chgData name="William Grey" userId="37b73424-c081-4fc2-b1af-363f4f3fd4f3" providerId="ADAL" clId="{154E4A5B-E5E3-4173-8628-E8CB0330477F}" dt="2023-01-02T21:22:22.035" v="2626" actId="1076"/>
          <ac:cxnSpMkLst>
            <pc:docMk/>
            <pc:sldMk cId="515028595" sldId="330"/>
            <ac:cxnSpMk id="9" creationId="{3BDE547A-926C-4B4C-B1BA-A069D929690A}"/>
          </ac:cxnSpMkLst>
        </pc:cxnChg>
      </pc:sldChg>
      <pc:sldChg chg="addSp delSp modSp add mod">
        <pc:chgData name="William Grey" userId="37b73424-c081-4fc2-b1af-363f4f3fd4f3" providerId="ADAL" clId="{154E4A5B-E5E3-4173-8628-E8CB0330477F}" dt="2023-01-02T21:25:33.733" v="2734" actId="20577"/>
        <pc:sldMkLst>
          <pc:docMk/>
          <pc:sldMk cId="2934294664" sldId="331"/>
        </pc:sldMkLst>
        <pc:spChg chg="mod">
          <ac:chgData name="William Grey" userId="37b73424-c081-4fc2-b1af-363f4f3fd4f3" providerId="ADAL" clId="{154E4A5B-E5E3-4173-8628-E8CB0330477F}" dt="2022-12-30T20:44:52.896" v="165" actId="27636"/>
          <ac:spMkLst>
            <pc:docMk/>
            <pc:sldMk cId="2934294664" sldId="331"/>
            <ac:spMk id="2" creationId="{00000000-0000-0000-0000-000000000000}"/>
          </ac:spMkLst>
        </pc:spChg>
        <pc:spChg chg="mod">
          <ac:chgData name="William Grey" userId="37b73424-c081-4fc2-b1af-363f4f3fd4f3" providerId="ADAL" clId="{154E4A5B-E5E3-4173-8628-E8CB0330477F}" dt="2023-01-02T21:23:22.567" v="2670" actId="113"/>
          <ac:spMkLst>
            <pc:docMk/>
            <pc:sldMk cId="2934294664" sldId="331"/>
            <ac:spMk id="3" creationId="{00000000-0000-0000-0000-000000000000}"/>
          </ac:spMkLst>
        </pc:spChg>
        <pc:spChg chg="add del mod">
          <ac:chgData name="William Grey" userId="37b73424-c081-4fc2-b1af-363f4f3fd4f3" providerId="ADAL" clId="{154E4A5B-E5E3-4173-8628-E8CB0330477F}" dt="2023-01-02T21:23:27.384" v="2671" actId="478"/>
          <ac:spMkLst>
            <pc:docMk/>
            <pc:sldMk cId="2934294664" sldId="331"/>
            <ac:spMk id="5" creationId="{009C2F6B-C4C5-4941-BA58-5F7DA6068C0F}"/>
          </ac:spMkLst>
        </pc:spChg>
        <pc:spChg chg="add mod">
          <ac:chgData name="William Grey" userId="37b73424-c081-4fc2-b1af-363f4f3fd4f3" providerId="ADAL" clId="{154E4A5B-E5E3-4173-8628-E8CB0330477F}" dt="2023-01-02T21:24:54.158" v="2695" actId="1035"/>
          <ac:spMkLst>
            <pc:docMk/>
            <pc:sldMk cId="2934294664" sldId="331"/>
            <ac:spMk id="6" creationId="{D92AC9A8-E2B0-44DF-BA2D-764483152FFB}"/>
          </ac:spMkLst>
        </pc:spChg>
        <pc:spChg chg="add mod">
          <ac:chgData name="William Grey" userId="37b73424-c081-4fc2-b1af-363f4f3fd4f3" providerId="ADAL" clId="{154E4A5B-E5E3-4173-8628-E8CB0330477F}" dt="2023-01-02T21:24:57.885" v="2699" actId="1035"/>
          <ac:spMkLst>
            <pc:docMk/>
            <pc:sldMk cId="2934294664" sldId="331"/>
            <ac:spMk id="7" creationId="{02DDE09C-BD1A-4E5B-ADBB-55A8E780026D}"/>
          </ac:spMkLst>
        </pc:spChg>
        <pc:spChg chg="add mod">
          <ac:chgData name="William Grey" userId="37b73424-c081-4fc2-b1af-363f4f3fd4f3" providerId="ADAL" clId="{154E4A5B-E5E3-4173-8628-E8CB0330477F}" dt="2023-01-02T21:25:33.733" v="2734" actId="20577"/>
          <ac:spMkLst>
            <pc:docMk/>
            <pc:sldMk cId="2934294664" sldId="331"/>
            <ac:spMk id="10" creationId="{DF0BB881-A69D-49E8-8857-9A9E6D8611EF}"/>
          </ac:spMkLst>
        </pc:spChg>
        <pc:cxnChg chg="add mod">
          <ac:chgData name="William Grey" userId="37b73424-c081-4fc2-b1af-363f4f3fd4f3" providerId="ADAL" clId="{154E4A5B-E5E3-4173-8628-E8CB0330477F}" dt="2023-01-02T21:25:05.079" v="2701" actId="14100"/>
          <ac:cxnSpMkLst>
            <pc:docMk/>
            <pc:sldMk cId="2934294664" sldId="331"/>
            <ac:cxnSpMk id="8" creationId="{C0E9BD23-37E8-41FF-8ABB-BB4E5A933F3D}"/>
          </ac:cxnSpMkLst>
        </pc:cxnChg>
        <pc:cxnChg chg="add mod">
          <ac:chgData name="William Grey" userId="37b73424-c081-4fc2-b1af-363f4f3fd4f3" providerId="ADAL" clId="{154E4A5B-E5E3-4173-8628-E8CB0330477F}" dt="2023-01-02T21:25:14.978" v="2704" actId="1076"/>
          <ac:cxnSpMkLst>
            <pc:docMk/>
            <pc:sldMk cId="2934294664" sldId="331"/>
            <ac:cxnSpMk id="9" creationId="{FA61B8BD-0D9F-491A-9CE2-4E47CA4599EE}"/>
          </ac:cxnSpMkLst>
        </pc:cxnChg>
      </pc:sldChg>
      <pc:sldChg chg="delSp modSp add mod">
        <pc:chgData name="William Grey" userId="37b73424-c081-4fc2-b1af-363f4f3fd4f3" providerId="ADAL" clId="{154E4A5B-E5E3-4173-8628-E8CB0330477F}" dt="2022-12-30T21:10:56.055" v="381" actId="1076"/>
        <pc:sldMkLst>
          <pc:docMk/>
          <pc:sldMk cId="3652066080" sldId="332"/>
        </pc:sldMkLst>
        <pc:spChg chg="mod">
          <ac:chgData name="William Grey" userId="37b73424-c081-4fc2-b1af-363f4f3fd4f3" providerId="ADAL" clId="{154E4A5B-E5E3-4173-8628-E8CB0330477F}" dt="2022-12-30T21:10:13.555" v="375" actId="1076"/>
          <ac:spMkLst>
            <pc:docMk/>
            <pc:sldMk cId="3652066080" sldId="332"/>
            <ac:spMk id="2" creationId="{00000000-0000-0000-0000-000000000000}"/>
          </ac:spMkLst>
        </pc:spChg>
        <pc:spChg chg="del">
          <ac:chgData name="William Grey" userId="37b73424-c081-4fc2-b1af-363f4f3fd4f3" providerId="ADAL" clId="{154E4A5B-E5E3-4173-8628-E8CB0330477F}" dt="2022-12-30T21:10:31.457" v="378" actId="478"/>
          <ac:spMkLst>
            <pc:docMk/>
            <pc:sldMk cId="3652066080" sldId="332"/>
            <ac:spMk id="5" creationId="{74723BFE-F250-41B9-9EE9-A95533831887}"/>
          </ac:spMkLst>
        </pc:spChg>
        <pc:spChg chg="del">
          <ac:chgData name="William Grey" userId="37b73424-c081-4fc2-b1af-363f4f3fd4f3" providerId="ADAL" clId="{154E4A5B-E5E3-4173-8628-E8CB0330477F}" dt="2022-12-30T21:10:35.917" v="379" actId="478"/>
          <ac:spMkLst>
            <pc:docMk/>
            <pc:sldMk cId="3652066080" sldId="332"/>
            <ac:spMk id="6" creationId="{ECC6E8AF-FEF3-4D3D-AF67-71BAA82C4416}"/>
          </ac:spMkLst>
        </pc:spChg>
        <pc:graphicFrameChg chg="mod modGraphic">
          <ac:chgData name="William Grey" userId="37b73424-c081-4fc2-b1af-363f4f3fd4f3" providerId="ADAL" clId="{154E4A5B-E5E3-4173-8628-E8CB0330477F}" dt="2022-12-30T21:10:56.055" v="381" actId="1076"/>
          <ac:graphicFrameMkLst>
            <pc:docMk/>
            <pc:sldMk cId="3652066080" sldId="332"/>
            <ac:graphicFrameMk id="4" creationId="{00000000-0000-0000-0000-000000000000}"/>
          </ac:graphicFrameMkLst>
        </pc:graphicFrameChg>
      </pc:sldChg>
      <pc:sldChg chg="addSp modSp add mod">
        <pc:chgData name="William Grey" userId="37b73424-c081-4fc2-b1af-363f4f3fd4f3" providerId="ADAL" clId="{154E4A5B-E5E3-4173-8628-E8CB0330477F}" dt="2022-12-30T21:17:51.224" v="842" actId="1035"/>
        <pc:sldMkLst>
          <pc:docMk/>
          <pc:sldMk cId="492870732" sldId="333"/>
        </pc:sldMkLst>
        <pc:spChg chg="mod">
          <ac:chgData name="William Grey" userId="37b73424-c081-4fc2-b1af-363f4f3fd4f3" providerId="ADAL" clId="{154E4A5B-E5E3-4173-8628-E8CB0330477F}" dt="2022-12-30T21:11:33.100" v="395" actId="20577"/>
          <ac:spMkLst>
            <pc:docMk/>
            <pc:sldMk cId="492870732" sldId="333"/>
            <ac:spMk id="2" creationId="{00000000-0000-0000-0000-000000000000}"/>
          </ac:spMkLst>
        </pc:spChg>
        <pc:spChg chg="mod">
          <ac:chgData name="William Grey" userId="37b73424-c081-4fc2-b1af-363f4f3fd4f3" providerId="ADAL" clId="{154E4A5B-E5E3-4173-8628-E8CB0330477F}" dt="2022-12-30T21:17:31.428" v="837" actId="14100"/>
          <ac:spMkLst>
            <pc:docMk/>
            <pc:sldMk cId="492870732" sldId="333"/>
            <ac:spMk id="3" creationId="{00000000-0000-0000-0000-000000000000}"/>
          </ac:spMkLst>
        </pc:spChg>
        <pc:graphicFrameChg chg="add mod modGraphic">
          <ac:chgData name="William Grey" userId="37b73424-c081-4fc2-b1af-363f4f3fd4f3" providerId="ADAL" clId="{154E4A5B-E5E3-4173-8628-E8CB0330477F}" dt="2022-12-30T21:17:51.224" v="842" actId="1035"/>
          <ac:graphicFrameMkLst>
            <pc:docMk/>
            <pc:sldMk cId="492870732" sldId="333"/>
            <ac:graphicFrameMk id="4" creationId="{44A8DAAE-B116-49FD-9EA4-6272C316493C}"/>
          </ac:graphicFrameMkLst>
        </pc:graphicFrameChg>
      </pc:sldChg>
      <pc:sldChg chg="modSp add del mod">
        <pc:chgData name="William Grey" userId="37b73424-c081-4fc2-b1af-363f4f3fd4f3" providerId="ADAL" clId="{154E4A5B-E5E3-4173-8628-E8CB0330477F}" dt="2022-12-30T20:58:29.053" v="332" actId="47"/>
        <pc:sldMkLst>
          <pc:docMk/>
          <pc:sldMk cId="2164135747" sldId="333"/>
        </pc:sldMkLst>
        <pc:spChg chg="mod">
          <ac:chgData name="William Grey" userId="37b73424-c081-4fc2-b1af-363f4f3fd4f3" providerId="ADAL" clId="{154E4A5B-E5E3-4173-8628-E8CB0330477F}" dt="2022-12-30T20:44:52.899" v="166" actId="27636"/>
          <ac:spMkLst>
            <pc:docMk/>
            <pc:sldMk cId="2164135747" sldId="333"/>
            <ac:spMk id="2" creationId="{00000000-0000-0000-0000-000000000000}"/>
          </ac:spMkLst>
        </pc:spChg>
      </pc:sldChg>
      <pc:sldChg chg="addSp delSp modSp add mod">
        <pc:chgData name="William Grey" userId="37b73424-c081-4fc2-b1af-363f4f3fd4f3" providerId="ADAL" clId="{154E4A5B-E5E3-4173-8628-E8CB0330477F}" dt="2022-12-30T21:24:22.842" v="1237" actId="20577"/>
        <pc:sldMkLst>
          <pc:docMk/>
          <pc:sldMk cId="2425149944" sldId="334"/>
        </pc:sldMkLst>
        <pc:spChg chg="mod">
          <ac:chgData name="William Grey" userId="37b73424-c081-4fc2-b1af-363f4f3fd4f3" providerId="ADAL" clId="{154E4A5B-E5E3-4173-8628-E8CB0330477F}" dt="2022-12-30T21:24:22.842" v="1237" actId="20577"/>
          <ac:spMkLst>
            <pc:docMk/>
            <pc:sldMk cId="2425149944" sldId="334"/>
            <ac:spMk id="2" creationId="{00000000-0000-0000-0000-000000000000}"/>
          </ac:spMkLst>
        </pc:spChg>
        <pc:spChg chg="del">
          <ac:chgData name="William Grey" userId="37b73424-c081-4fc2-b1af-363f4f3fd4f3" providerId="ADAL" clId="{154E4A5B-E5E3-4173-8628-E8CB0330477F}" dt="2022-12-30T21:18:32.373" v="850" actId="478"/>
          <ac:spMkLst>
            <pc:docMk/>
            <pc:sldMk cId="2425149944" sldId="334"/>
            <ac:spMk id="3" creationId="{00000000-0000-0000-0000-000000000000}"/>
          </ac:spMkLst>
        </pc:spChg>
        <pc:spChg chg="add del mod">
          <ac:chgData name="William Grey" userId="37b73424-c081-4fc2-b1af-363f4f3fd4f3" providerId="ADAL" clId="{154E4A5B-E5E3-4173-8628-E8CB0330477F}" dt="2022-12-30T21:18:54.585" v="851" actId="478"/>
          <ac:spMkLst>
            <pc:docMk/>
            <pc:sldMk cId="2425149944" sldId="334"/>
            <ac:spMk id="6" creationId="{483E41A2-DD83-46DD-A871-DB038A674026}"/>
          </ac:spMkLst>
        </pc:spChg>
        <pc:spChg chg="add mod">
          <ac:chgData name="William Grey" userId="37b73424-c081-4fc2-b1af-363f4f3fd4f3" providerId="ADAL" clId="{154E4A5B-E5E3-4173-8628-E8CB0330477F}" dt="2022-12-30T21:24:12.526" v="1232" actId="14100"/>
          <ac:spMkLst>
            <pc:docMk/>
            <pc:sldMk cId="2425149944" sldId="334"/>
            <ac:spMk id="7" creationId="{7D3712F7-6471-4C3D-8BDE-BD65099BDBE6}"/>
          </ac:spMkLst>
        </pc:spChg>
        <pc:spChg chg="add del mod">
          <ac:chgData name="William Grey" userId="37b73424-c081-4fc2-b1af-363f4f3fd4f3" providerId="ADAL" clId="{154E4A5B-E5E3-4173-8628-E8CB0330477F}" dt="2022-12-30T21:22:00.450" v="1102"/>
          <ac:spMkLst>
            <pc:docMk/>
            <pc:sldMk cId="2425149944" sldId="334"/>
            <ac:spMk id="8" creationId="{D0B6A08C-1F06-49EF-9F16-0ADA6C8E871F}"/>
          </ac:spMkLst>
        </pc:spChg>
        <pc:graphicFrameChg chg="mod modGraphic">
          <ac:chgData name="William Grey" userId="37b73424-c081-4fc2-b1af-363f4f3fd4f3" providerId="ADAL" clId="{154E4A5B-E5E3-4173-8628-E8CB0330477F}" dt="2022-12-30T21:18:26.736" v="849" actId="14734"/>
          <ac:graphicFrameMkLst>
            <pc:docMk/>
            <pc:sldMk cId="2425149944" sldId="334"/>
            <ac:graphicFrameMk id="4" creationId="{44A8DAAE-B116-49FD-9EA4-6272C316493C}"/>
          </ac:graphicFrameMkLst>
        </pc:graphicFrameChg>
      </pc:sldChg>
      <pc:sldChg chg="modSp add del mod">
        <pc:chgData name="William Grey" userId="37b73424-c081-4fc2-b1af-363f4f3fd4f3" providerId="ADAL" clId="{154E4A5B-E5E3-4173-8628-E8CB0330477F}" dt="2022-12-30T21:11:03.372" v="382" actId="47"/>
        <pc:sldMkLst>
          <pc:docMk/>
          <pc:sldMk cId="4227611169" sldId="334"/>
        </pc:sldMkLst>
        <pc:spChg chg="mod">
          <ac:chgData name="William Grey" userId="37b73424-c081-4fc2-b1af-363f4f3fd4f3" providerId="ADAL" clId="{154E4A5B-E5E3-4173-8628-E8CB0330477F}" dt="2022-12-30T20:44:52.903" v="167" actId="27636"/>
          <ac:spMkLst>
            <pc:docMk/>
            <pc:sldMk cId="4227611169" sldId="334"/>
            <ac:spMk id="2" creationId="{FC3D21C3-17AA-4231-BA7C-2E280E61029D}"/>
          </ac:spMkLst>
        </pc:spChg>
      </pc:sldChg>
      <pc:sldChg chg="modSp new mod">
        <pc:chgData name="William Grey" userId="37b73424-c081-4fc2-b1af-363f4f3fd4f3" providerId="ADAL" clId="{154E4A5B-E5E3-4173-8628-E8CB0330477F}" dt="2022-12-30T21:27:42.410" v="1385" actId="20577"/>
        <pc:sldMkLst>
          <pc:docMk/>
          <pc:sldMk cId="286574582" sldId="335"/>
        </pc:sldMkLst>
        <pc:spChg chg="mod">
          <ac:chgData name="William Grey" userId="37b73424-c081-4fc2-b1af-363f4f3fd4f3" providerId="ADAL" clId="{154E4A5B-E5E3-4173-8628-E8CB0330477F}" dt="2022-12-30T21:25:12.146" v="1304" actId="20577"/>
          <ac:spMkLst>
            <pc:docMk/>
            <pc:sldMk cId="286574582" sldId="335"/>
            <ac:spMk id="2" creationId="{0B91EBA9-1B84-4CCF-B625-28671127C4B8}"/>
          </ac:spMkLst>
        </pc:spChg>
        <pc:spChg chg="mod">
          <ac:chgData name="William Grey" userId="37b73424-c081-4fc2-b1af-363f4f3fd4f3" providerId="ADAL" clId="{154E4A5B-E5E3-4173-8628-E8CB0330477F}" dt="2022-12-30T21:27:42.410" v="1385" actId="20577"/>
          <ac:spMkLst>
            <pc:docMk/>
            <pc:sldMk cId="286574582" sldId="335"/>
            <ac:spMk id="3" creationId="{796E9474-AFB0-48CC-BCFA-829F90DB1262}"/>
          </ac:spMkLst>
        </pc:spChg>
      </pc:sldChg>
      <pc:sldChg chg="modSp add del mod">
        <pc:chgData name="William Grey" userId="37b73424-c081-4fc2-b1af-363f4f3fd4f3" providerId="ADAL" clId="{154E4A5B-E5E3-4173-8628-E8CB0330477F}" dt="2022-12-30T21:11:09.694" v="383" actId="47"/>
        <pc:sldMkLst>
          <pc:docMk/>
          <pc:sldMk cId="2127350771" sldId="335"/>
        </pc:sldMkLst>
        <pc:spChg chg="mod">
          <ac:chgData name="William Grey" userId="37b73424-c081-4fc2-b1af-363f4f3fd4f3" providerId="ADAL" clId="{154E4A5B-E5E3-4173-8628-E8CB0330477F}" dt="2022-12-30T20:44:52.906" v="168" actId="27636"/>
          <ac:spMkLst>
            <pc:docMk/>
            <pc:sldMk cId="2127350771" sldId="335"/>
            <ac:spMk id="2" creationId="{FC3D21C3-17AA-4231-BA7C-2E280E61029D}"/>
          </ac:spMkLst>
        </pc:spChg>
      </pc:sldChg>
      <pc:sldChg chg="addSp delSp modSp new mod">
        <pc:chgData name="William Grey" userId="37b73424-c081-4fc2-b1af-363f4f3fd4f3" providerId="ADAL" clId="{154E4A5B-E5E3-4173-8628-E8CB0330477F}" dt="2023-01-02T20:55:23.313" v="2259" actId="2710"/>
        <pc:sldMkLst>
          <pc:docMk/>
          <pc:sldMk cId="1312905193" sldId="336"/>
        </pc:sldMkLst>
        <pc:spChg chg="mod">
          <ac:chgData name="William Grey" userId="37b73424-c081-4fc2-b1af-363f4f3fd4f3" providerId="ADAL" clId="{154E4A5B-E5E3-4173-8628-E8CB0330477F}" dt="2023-01-02T20:27:57.446" v="1429" actId="20577"/>
          <ac:spMkLst>
            <pc:docMk/>
            <pc:sldMk cId="1312905193" sldId="336"/>
            <ac:spMk id="2" creationId="{4EE2802E-B6C9-4954-B777-04644CEA1A93}"/>
          </ac:spMkLst>
        </pc:spChg>
        <pc:spChg chg="del">
          <ac:chgData name="William Grey" userId="37b73424-c081-4fc2-b1af-363f4f3fd4f3" providerId="ADAL" clId="{154E4A5B-E5E3-4173-8628-E8CB0330477F}" dt="2023-01-02T20:26:58.299" v="1389" actId="3680"/>
          <ac:spMkLst>
            <pc:docMk/>
            <pc:sldMk cId="1312905193" sldId="336"/>
            <ac:spMk id="3" creationId="{E1DAC203-47DB-4190-B8F7-FF5E900C3451}"/>
          </ac:spMkLst>
        </pc:spChg>
        <pc:spChg chg="add mod">
          <ac:chgData name="William Grey" userId="37b73424-c081-4fc2-b1af-363f4f3fd4f3" providerId="ADAL" clId="{154E4A5B-E5E3-4173-8628-E8CB0330477F}" dt="2023-01-02T20:55:23.313" v="2259" actId="2710"/>
          <ac:spMkLst>
            <pc:docMk/>
            <pc:sldMk cId="1312905193" sldId="336"/>
            <ac:spMk id="5" creationId="{7408DB7C-39BF-4A5F-8B0B-87D9872A73FF}"/>
          </ac:spMkLst>
        </pc:spChg>
        <pc:graphicFrameChg chg="add mod ord modGraphic">
          <ac:chgData name="William Grey" userId="37b73424-c081-4fc2-b1af-363f4f3fd4f3" providerId="ADAL" clId="{154E4A5B-E5E3-4173-8628-E8CB0330477F}" dt="2023-01-02T20:43:02.838" v="1858" actId="1076"/>
          <ac:graphicFrameMkLst>
            <pc:docMk/>
            <pc:sldMk cId="1312905193" sldId="336"/>
            <ac:graphicFrameMk id="4" creationId="{294F4CF6-0139-4C89-88EE-EAECE7F62158}"/>
          </ac:graphicFrameMkLst>
        </pc:graphicFrameChg>
      </pc:sldChg>
      <pc:sldChg chg="modSp add del mod">
        <pc:chgData name="William Grey" userId="37b73424-c081-4fc2-b1af-363f4f3fd4f3" providerId="ADAL" clId="{154E4A5B-E5E3-4173-8628-E8CB0330477F}" dt="2022-12-30T21:11:10.656" v="384" actId="47"/>
        <pc:sldMkLst>
          <pc:docMk/>
          <pc:sldMk cId="2315246685" sldId="336"/>
        </pc:sldMkLst>
        <pc:spChg chg="mod">
          <ac:chgData name="William Grey" userId="37b73424-c081-4fc2-b1af-363f4f3fd4f3" providerId="ADAL" clId="{154E4A5B-E5E3-4173-8628-E8CB0330477F}" dt="2022-12-30T20:44:52.911" v="169" actId="27636"/>
          <ac:spMkLst>
            <pc:docMk/>
            <pc:sldMk cId="2315246685" sldId="336"/>
            <ac:spMk id="2" creationId="{CF59C3E3-EC67-4D55-A114-571EF420F38D}"/>
          </ac:spMkLst>
        </pc:spChg>
      </pc:sldChg>
      <pc:sldChg chg="addSp delSp modSp add mod">
        <pc:chgData name="William Grey" userId="37b73424-c081-4fc2-b1af-363f4f3fd4f3" providerId="ADAL" clId="{154E4A5B-E5E3-4173-8628-E8CB0330477F}" dt="2023-01-02T20:42:16.719" v="1857" actId="1076"/>
        <pc:sldMkLst>
          <pc:docMk/>
          <pc:sldMk cId="312175563" sldId="337"/>
        </pc:sldMkLst>
        <pc:spChg chg="mod">
          <ac:chgData name="William Grey" userId="37b73424-c081-4fc2-b1af-363f4f3fd4f3" providerId="ADAL" clId="{154E4A5B-E5E3-4173-8628-E8CB0330477F}" dt="2023-01-02T20:31:56.545" v="1548" actId="20577"/>
          <ac:spMkLst>
            <pc:docMk/>
            <pc:sldMk cId="312175563" sldId="337"/>
            <ac:spMk id="2" creationId="{4EE2802E-B6C9-4954-B777-04644CEA1A93}"/>
          </ac:spMkLst>
        </pc:spChg>
        <pc:spChg chg="del mod">
          <ac:chgData name="William Grey" userId="37b73424-c081-4fc2-b1af-363f4f3fd4f3" providerId="ADAL" clId="{154E4A5B-E5E3-4173-8628-E8CB0330477F}" dt="2023-01-02T20:40:39.214" v="1846" actId="478"/>
          <ac:spMkLst>
            <pc:docMk/>
            <pc:sldMk cId="312175563" sldId="337"/>
            <ac:spMk id="5" creationId="{7408DB7C-39BF-4A5F-8B0B-87D9872A73FF}"/>
          </ac:spMkLst>
        </pc:spChg>
        <pc:spChg chg="add mod">
          <ac:chgData name="William Grey" userId="37b73424-c081-4fc2-b1af-363f4f3fd4f3" providerId="ADAL" clId="{154E4A5B-E5E3-4173-8628-E8CB0330477F}" dt="2023-01-02T20:42:06.944" v="1856" actId="2711"/>
          <ac:spMkLst>
            <pc:docMk/>
            <pc:sldMk cId="312175563" sldId="337"/>
            <ac:spMk id="6" creationId="{B4372751-3BFB-42F3-8088-65A6F5FF25C4}"/>
          </ac:spMkLst>
        </pc:spChg>
        <pc:graphicFrameChg chg="mod modGraphic">
          <ac:chgData name="William Grey" userId="37b73424-c081-4fc2-b1af-363f4f3fd4f3" providerId="ADAL" clId="{154E4A5B-E5E3-4173-8628-E8CB0330477F}" dt="2023-01-02T20:42:16.719" v="1857" actId="1076"/>
          <ac:graphicFrameMkLst>
            <pc:docMk/>
            <pc:sldMk cId="312175563" sldId="337"/>
            <ac:graphicFrameMk id="4" creationId="{294F4CF6-0139-4C89-88EE-EAECE7F62158}"/>
          </ac:graphicFrameMkLst>
        </pc:graphicFrameChg>
      </pc:sldChg>
      <pc:sldChg chg="modSp add mod">
        <pc:chgData name="William Grey" userId="37b73424-c081-4fc2-b1af-363f4f3fd4f3" providerId="ADAL" clId="{154E4A5B-E5E3-4173-8628-E8CB0330477F}" dt="2023-01-02T20:50:55.112" v="2161" actId="113"/>
        <pc:sldMkLst>
          <pc:docMk/>
          <pc:sldMk cId="753486132" sldId="338"/>
        </pc:sldMkLst>
        <pc:spChg chg="mod">
          <ac:chgData name="William Grey" userId="37b73424-c081-4fc2-b1af-363f4f3fd4f3" providerId="ADAL" clId="{154E4A5B-E5E3-4173-8628-E8CB0330477F}" dt="2023-01-02T20:48:15.450" v="2150" actId="20577"/>
          <ac:spMkLst>
            <pc:docMk/>
            <pc:sldMk cId="753486132" sldId="338"/>
            <ac:spMk id="2" creationId="{4EE2802E-B6C9-4954-B777-04644CEA1A93}"/>
          </ac:spMkLst>
        </pc:spChg>
        <pc:graphicFrameChg chg="mod modGraphic">
          <ac:chgData name="William Grey" userId="37b73424-c081-4fc2-b1af-363f4f3fd4f3" providerId="ADAL" clId="{154E4A5B-E5E3-4173-8628-E8CB0330477F}" dt="2023-01-02T20:50:55.112" v="2161" actId="113"/>
          <ac:graphicFrameMkLst>
            <pc:docMk/>
            <pc:sldMk cId="753486132" sldId="338"/>
            <ac:graphicFrameMk id="4" creationId="{294F4CF6-0139-4C89-88EE-EAECE7F62158}"/>
          </ac:graphicFrameMkLst>
        </pc:graphicFrameChg>
      </pc:sldChg>
      <pc:sldChg chg="modSp add mod">
        <pc:chgData name="William Grey" userId="37b73424-c081-4fc2-b1af-363f4f3fd4f3" providerId="ADAL" clId="{154E4A5B-E5E3-4173-8628-E8CB0330477F}" dt="2023-01-02T20:56:15.942" v="2283" actId="113"/>
        <pc:sldMkLst>
          <pc:docMk/>
          <pc:sldMk cId="2982601143" sldId="339"/>
        </pc:sldMkLst>
        <pc:spChg chg="mod">
          <ac:chgData name="William Grey" userId="37b73424-c081-4fc2-b1af-363f4f3fd4f3" providerId="ADAL" clId="{154E4A5B-E5E3-4173-8628-E8CB0330477F}" dt="2023-01-02T20:56:10.186" v="2282" actId="20577"/>
          <ac:spMkLst>
            <pc:docMk/>
            <pc:sldMk cId="2982601143" sldId="339"/>
            <ac:spMk id="2" creationId="{4EE2802E-B6C9-4954-B777-04644CEA1A93}"/>
          </ac:spMkLst>
        </pc:spChg>
        <pc:graphicFrameChg chg="mod modGraphic">
          <ac:chgData name="William Grey" userId="37b73424-c081-4fc2-b1af-363f4f3fd4f3" providerId="ADAL" clId="{154E4A5B-E5E3-4173-8628-E8CB0330477F}" dt="2023-01-02T20:56:15.942" v="2283" actId="113"/>
          <ac:graphicFrameMkLst>
            <pc:docMk/>
            <pc:sldMk cId="2982601143" sldId="339"/>
            <ac:graphicFrameMk id="4" creationId="{294F4CF6-0139-4C89-88EE-EAECE7F62158}"/>
          </ac:graphicFrameMkLst>
        </pc:graphicFrameChg>
      </pc:sldChg>
      <pc:sldChg chg="modSp add mod">
        <pc:chgData name="William Grey" userId="37b73424-c081-4fc2-b1af-363f4f3fd4f3" providerId="ADAL" clId="{154E4A5B-E5E3-4173-8628-E8CB0330477F}" dt="2023-01-02T21:03:46.996" v="2375" actId="20577"/>
        <pc:sldMkLst>
          <pc:docMk/>
          <pc:sldMk cId="1207108325" sldId="340"/>
        </pc:sldMkLst>
        <pc:spChg chg="mod">
          <ac:chgData name="William Grey" userId="37b73424-c081-4fc2-b1af-363f4f3fd4f3" providerId="ADAL" clId="{154E4A5B-E5E3-4173-8628-E8CB0330477F}" dt="2023-01-02T20:56:35.775" v="2288" actId="20577"/>
          <ac:spMkLst>
            <pc:docMk/>
            <pc:sldMk cId="1207108325" sldId="340"/>
            <ac:spMk id="2" creationId="{4EE2802E-B6C9-4954-B777-04644CEA1A93}"/>
          </ac:spMkLst>
        </pc:spChg>
        <pc:spChg chg="mod">
          <ac:chgData name="William Grey" userId="37b73424-c081-4fc2-b1af-363f4f3fd4f3" providerId="ADAL" clId="{154E4A5B-E5E3-4173-8628-E8CB0330477F}" dt="2023-01-02T20:56:51.890" v="2306" actId="20577"/>
          <ac:spMkLst>
            <pc:docMk/>
            <pc:sldMk cId="1207108325" sldId="340"/>
            <ac:spMk id="6" creationId="{B4372751-3BFB-42F3-8088-65A6F5FF25C4}"/>
          </ac:spMkLst>
        </pc:spChg>
        <pc:graphicFrameChg chg="mod modGraphic">
          <ac:chgData name="William Grey" userId="37b73424-c081-4fc2-b1af-363f4f3fd4f3" providerId="ADAL" clId="{154E4A5B-E5E3-4173-8628-E8CB0330477F}" dt="2023-01-02T21:03:46.996" v="2375" actId="20577"/>
          <ac:graphicFrameMkLst>
            <pc:docMk/>
            <pc:sldMk cId="1207108325" sldId="340"/>
            <ac:graphicFrameMk id="4" creationId="{294F4CF6-0139-4C89-88EE-EAECE7F62158}"/>
          </ac:graphicFrameMkLst>
        </pc:graphicFrameChg>
      </pc:sldChg>
      <pc:sldChg chg="modSp add mod">
        <pc:chgData name="William Grey" userId="37b73424-c081-4fc2-b1af-363f4f3fd4f3" providerId="ADAL" clId="{154E4A5B-E5E3-4173-8628-E8CB0330477F}" dt="2023-01-02T21:14:01.677" v="2491" actId="20577"/>
        <pc:sldMkLst>
          <pc:docMk/>
          <pc:sldMk cId="190345501" sldId="341"/>
        </pc:sldMkLst>
        <pc:spChg chg="mod">
          <ac:chgData name="William Grey" userId="37b73424-c081-4fc2-b1af-363f4f3fd4f3" providerId="ADAL" clId="{154E4A5B-E5E3-4173-8628-E8CB0330477F}" dt="2023-01-02T20:58:59.887" v="2318" actId="20577"/>
          <ac:spMkLst>
            <pc:docMk/>
            <pc:sldMk cId="190345501" sldId="341"/>
            <ac:spMk id="2" creationId="{4EE2802E-B6C9-4954-B777-04644CEA1A93}"/>
          </ac:spMkLst>
        </pc:spChg>
        <pc:spChg chg="mod">
          <ac:chgData name="William Grey" userId="37b73424-c081-4fc2-b1af-363f4f3fd4f3" providerId="ADAL" clId="{154E4A5B-E5E3-4173-8628-E8CB0330477F}" dt="2023-01-02T21:14:01.677" v="2491" actId="20577"/>
          <ac:spMkLst>
            <pc:docMk/>
            <pc:sldMk cId="190345501" sldId="341"/>
            <ac:spMk id="5" creationId="{7408DB7C-39BF-4A5F-8B0B-87D9872A73FF}"/>
          </ac:spMkLst>
        </pc:spChg>
        <pc:graphicFrameChg chg="mod modGraphic">
          <ac:chgData name="William Grey" userId="37b73424-c081-4fc2-b1af-363f4f3fd4f3" providerId="ADAL" clId="{154E4A5B-E5E3-4173-8628-E8CB0330477F}" dt="2023-01-02T21:13:29.778" v="2437" actId="20577"/>
          <ac:graphicFrameMkLst>
            <pc:docMk/>
            <pc:sldMk cId="190345501" sldId="341"/>
            <ac:graphicFrameMk id="4" creationId="{294F4CF6-0139-4C89-88EE-EAECE7F62158}"/>
          </ac:graphicFrameMkLst>
        </pc:graphicFrameChg>
      </pc:sldChg>
      <pc:sldChg chg="add del">
        <pc:chgData name="William Grey" userId="37b73424-c081-4fc2-b1af-363f4f3fd4f3" providerId="ADAL" clId="{154E4A5B-E5E3-4173-8628-E8CB0330477F}" dt="2023-01-02T20:58:52.916" v="2309" actId="47"/>
        <pc:sldMkLst>
          <pc:docMk/>
          <pc:sldMk cId="271447679" sldId="342"/>
        </pc:sldMkLst>
      </pc:sldChg>
      <pc:sldChg chg="modSp add mod">
        <pc:chgData name="William Grey" userId="37b73424-c081-4fc2-b1af-363f4f3fd4f3" providerId="ADAL" clId="{154E4A5B-E5E3-4173-8628-E8CB0330477F}" dt="2023-01-02T21:09:23.665" v="2432" actId="113"/>
        <pc:sldMkLst>
          <pc:docMk/>
          <pc:sldMk cId="3507897110" sldId="342"/>
        </pc:sldMkLst>
        <pc:spChg chg="mod">
          <ac:chgData name="William Grey" userId="37b73424-c081-4fc2-b1af-363f4f3fd4f3" providerId="ADAL" clId="{154E4A5B-E5E3-4173-8628-E8CB0330477F}" dt="2023-01-02T21:07:39.929" v="2413" actId="20577"/>
          <ac:spMkLst>
            <pc:docMk/>
            <pc:sldMk cId="3507897110" sldId="342"/>
            <ac:spMk id="2" creationId="{4EE2802E-B6C9-4954-B777-04644CEA1A93}"/>
          </ac:spMkLst>
        </pc:spChg>
        <pc:graphicFrameChg chg="mod modGraphic">
          <ac:chgData name="William Grey" userId="37b73424-c081-4fc2-b1af-363f4f3fd4f3" providerId="ADAL" clId="{154E4A5B-E5E3-4173-8628-E8CB0330477F}" dt="2023-01-02T21:09:23.665" v="2432" actId="113"/>
          <ac:graphicFrameMkLst>
            <pc:docMk/>
            <pc:sldMk cId="3507897110" sldId="342"/>
            <ac:graphicFrameMk id="4" creationId="{294F4CF6-0139-4C89-88EE-EAECE7F62158}"/>
          </ac:graphicFrameMkLst>
        </pc:graphicFrameChg>
      </pc:sldChg>
      <pc:sldChg chg="modSp add mod">
        <pc:chgData name="William Grey" userId="37b73424-c081-4fc2-b1af-363f4f3fd4f3" providerId="ADAL" clId="{154E4A5B-E5E3-4173-8628-E8CB0330477F}" dt="2023-01-02T21:15:00.942" v="2524" actId="20577"/>
        <pc:sldMkLst>
          <pc:docMk/>
          <pc:sldMk cId="1674038233" sldId="343"/>
        </pc:sldMkLst>
        <pc:spChg chg="mod">
          <ac:chgData name="William Grey" userId="37b73424-c081-4fc2-b1af-363f4f3fd4f3" providerId="ADAL" clId="{154E4A5B-E5E3-4173-8628-E8CB0330477F}" dt="2023-01-02T21:14:18.959" v="2509" actId="20577"/>
          <ac:spMkLst>
            <pc:docMk/>
            <pc:sldMk cId="1674038233" sldId="343"/>
            <ac:spMk id="2" creationId="{4EE2802E-B6C9-4954-B777-04644CEA1A93}"/>
          </ac:spMkLst>
        </pc:spChg>
        <pc:graphicFrameChg chg="modGraphic">
          <ac:chgData name="William Grey" userId="37b73424-c081-4fc2-b1af-363f4f3fd4f3" providerId="ADAL" clId="{154E4A5B-E5E3-4173-8628-E8CB0330477F}" dt="2023-01-02T21:15:00.942" v="2524" actId="20577"/>
          <ac:graphicFrameMkLst>
            <pc:docMk/>
            <pc:sldMk cId="1674038233" sldId="343"/>
            <ac:graphicFrameMk id="4" creationId="{294F4CF6-0139-4C89-88EE-EAECE7F62158}"/>
          </ac:graphicFrameMkLst>
        </pc:graphicFrameChg>
      </pc:sldChg>
    </pc:docChg>
  </pc:docChgLst>
  <pc:docChgLst>
    <pc:chgData name="William Grey" userId="37b73424-c081-4fc2-b1af-363f4f3fd4f3" providerId="ADAL" clId="{B259C4BC-16E9-4564-9D53-D63024BF0C8B}"/>
    <pc:docChg chg="custSel modSld">
      <pc:chgData name="William Grey" userId="37b73424-c081-4fc2-b1af-363f4f3fd4f3" providerId="ADAL" clId="{B259C4BC-16E9-4564-9D53-D63024BF0C8B}" dt="2018-11-25T20:15:05.325" v="99" actId="20577"/>
      <pc:docMkLst>
        <pc:docMk/>
      </pc:docMkLst>
      <pc:sldChg chg="modSp">
        <pc:chgData name="William Grey" userId="37b73424-c081-4fc2-b1af-363f4f3fd4f3" providerId="ADAL" clId="{B259C4BC-16E9-4564-9D53-D63024BF0C8B}" dt="2018-11-25T20:10:09.482" v="72" actId="20577"/>
        <pc:sldMkLst>
          <pc:docMk/>
          <pc:sldMk cId="1793069943" sldId="298"/>
        </pc:sldMkLst>
        <pc:spChg chg="mod">
          <ac:chgData name="William Grey" userId="37b73424-c081-4fc2-b1af-363f4f3fd4f3" providerId="ADAL" clId="{B259C4BC-16E9-4564-9D53-D63024BF0C8B}" dt="2018-11-25T20:10:09.482" v="72" actId="20577"/>
          <ac:spMkLst>
            <pc:docMk/>
            <pc:sldMk cId="1793069943" sldId="298"/>
            <ac:spMk id="3" creationId="{00000000-0000-0000-0000-000000000000}"/>
          </ac:spMkLst>
        </pc:spChg>
      </pc:sldChg>
      <pc:sldChg chg="modSp">
        <pc:chgData name="William Grey" userId="37b73424-c081-4fc2-b1af-363f4f3fd4f3" providerId="ADAL" clId="{B259C4BC-16E9-4564-9D53-D63024BF0C8B}" dt="2018-11-25T20:14:14.996" v="81" actId="20577"/>
        <pc:sldMkLst>
          <pc:docMk/>
          <pc:sldMk cId="4271711643" sldId="308"/>
        </pc:sldMkLst>
        <pc:spChg chg="mod">
          <ac:chgData name="William Grey" userId="37b73424-c081-4fc2-b1af-363f4f3fd4f3" providerId="ADAL" clId="{B259C4BC-16E9-4564-9D53-D63024BF0C8B}" dt="2018-11-25T20:14:14.996" v="81" actId="20577"/>
          <ac:spMkLst>
            <pc:docMk/>
            <pc:sldMk cId="4271711643" sldId="308"/>
            <ac:spMk id="2" creationId="{00000000-0000-0000-0000-000000000000}"/>
          </ac:spMkLst>
        </pc:spChg>
        <pc:spChg chg="mod">
          <ac:chgData name="William Grey" userId="37b73424-c081-4fc2-b1af-363f4f3fd4f3" providerId="ADAL" clId="{B259C4BC-16E9-4564-9D53-D63024BF0C8B}" dt="2018-11-25T20:14:01.788" v="73" actId="207"/>
          <ac:spMkLst>
            <pc:docMk/>
            <pc:sldMk cId="4271711643" sldId="308"/>
            <ac:spMk id="3" creationId="{00000000-0000-0000-0000-000000000000}"/>
          </ac:spMkLst>
        </pc:spChg>
      </pc:sldChg>
      <pc:sldChg chg="modSp">
        <pc:chgData name="William Grey" userId="37b73424-c081-4fc2-b1af-363f4f3fd4f3" providerId="ADAL" clId="{B259C4BC-16E9-4564-9D53-D63024BF0C8B}" dt="2018-11-25T20:14:26.715" v="90" actId="207"/>
        <pc:sldMkLst>
          <pc:docMk/>
          <pc:sldMk cId="1304129516" sldId="309"/>
        </pc:sldMkLst>
        <pc:spChg chg="mod">
          <ac:chgData name="William Grey" userId="37b73424-c081-4fc2-b1af-363f4f3fd4f3" providerId="ADAL" clId="{B259C4BC-16E9-4564-9D53-D63024BF0C8B}" dt="2018-11-25T20:14:21.996" v="89" actId="20577"/>
          <ac:spMkLst>
            <pc:docMk/>
            <pc:sldMk cId="1304129516" sldId="309"/>
            <ac:spMk id="2" creationId="{00000000-0000-0000-0000-000000000000}"/>
          </ac:spMkLst>
        </pc:spChg>
        <pc:spChg chg="mod">
          <ac:chgData name="William Grey" userId="37b73424-c081-4fc2-b1af-363f4f3fd4f3" providerId="ADAL" clId="{B259C4BC-16E9-4564-9D53-D63024BF0C8B}" dt="2018-11-25T20:14:26.715" v="90" actId="207"/>
          <ac:spMkLst>
            <pc:docMk/>
            <pc:sldMk cId="1304129516" sldId="309"/>
            <ac:spMk id="3" creationId="{00000000-0000-0000-0000-000000000000}"/>
          </ac:spMkLst>
        </pc:spChg>
      </pc:sldChg>
    </pc:docChg>
  </pc:docChgLst>
  <pc:docChgLst>
    <pc:chgData name="William Grey" userId="37b73424-c081-4fc2-b1af-363f4f3fd4f3" providerId="ADAL" clId="{3DD1C5C2-5FBD-4287-8202-78FAFF12CF65}"/>
    <pc:docChg chg="addSld delSld modSld">
      <pc:chgData name="William Grey" userId="37b73424-c081-4fc2-b1af-363f4f3fd4f3" providerId="ADAL" clId="{3DD1C5C2-5FBD-4287-8202-78FAFF12CF65}" dt="2020-01-10T10:15:30.137" v="44" actId="20577"/>
      <pc:docMkLst>
        <pc:docMk/>
      </pc:docMkLst>
      <pc:sldChg chg="del">
        <pc:chgData name="William Grey" userId="37b73424-c081-4fc2-b1af-363f4f3fd4f3" providerId="ADAL" clId="{3DD1C5C2-5FBD-4287-8202-78FAFF12CF65}" dt="2020-01-10T09:59:08.592" v="1" actId="2696"/>
        <pc:sldMkLst>
          <pc:docMk/>
          <pc:sldMk cId="51325024" sldId="284"/>
        </pc:sldMkLst>
      </pc:sldChg>
      <pc:sldChg chg="add">
        <pc:chgData name="William Grey" userId="37b73424-c081-4fc2-b1af-363f4f3fd4f3" providerId="ADAL" clId="{3DD1C5C2-5FBD-4287-8202-78FAFF12CF65}" dt="2020-01-10T09:59:15.422" v="2"/>
        <pc:sldMkLst>
          <pc:docMk/>
          <pc:sldMk cId="3047856121" sldId="284"/>
        </pc:sldMkLst>
      </pc:sldChg>
      <pc:sldChg chg="del">
        <pc:chgData name="William Grey" userId="37b73424-c081-4fc2-b1af-363f4f3fd4f3" providerId="ADAL" clId="{3DD1C5C2-5FBD-4287-8202-78FAFF12CF65}" dt="2020-01-10T09:59:08.592" v="1" actId="2696"/>
        <pc:sldMkLst>
          <pc:docMk/>
          <pc:sldMk cId="100782192" sldId="286"/>
        </pc:sldMkLst>
      </pc:sldChg>
      <pc:sldChg chg="add">
        <pc:chgData name="William Grey" userId="37b73424-c081-4fc2-b1af-363f4f3fd4f3" providerId="ADAL" clId="{3DD1C5C2-5FBD-4287-8202-78FAFF12CF65}" dt="2020-01-10T09:59:15.422" v="2"/>
        <pc:sldMkLst>
          <pc:docMk/>
          <pc:sldMk cId="1601850194" sldId="286"/>
        </pc:sldMkLst>
      </pc:sldChg>
      <pc:sldChg chg="del">
        <pc:chgData name="William Grey" userId="37b73424-c081-4fc2-b1af-363f4f3fd4f3" providerId="ADAL" clId="{3DD1C5C2-5FBD-4287-8202-78FAFF12CF65}" dt="2020-01-10T09:59:08.592" v="1" actId="2696"/>
        <pc:sldMkLst>
          <pc:docMk/>
          <pc:sldMk cId="629658706" sldId="300"/>
        </pc:sldMkLst>
      </pc:sldChg>
      <pc:sldChg chg="add">
        <pc:chgData name="William Grey" userId="37b73424-c081-4fc2-b1af-363f4f3fd4f3" providerId="ADAL" clId="{3DD1C5C2-5FBD-4287-8202-78FAFF12CF65}" dt="2020-01-10T09:59:31.170" v="4"/>
        <pc:sldMkLst>
          <pc:docMk/>
          <pc:sldMk cId="3263405078" sldId="300"/>
        </pc:sldMkLst>
      </pc:sldChg>
      <pc:sldChg chg="add del">
        <pc:chgData name="William Grey" userId="37b73424-c081-4fc2-b1af-363f4f3fd4f3" providerId="ADAL" clId="{3DD1C5C2-5FBD-4287-8202-78FAFF12CF65}" dt="2020-01-10T09:59:25.867" v="3" actId="2696"/>
        <pc:sldMkLst>
          <pc:docMk/>
          <pc:sldMk cId="3575441636" sldId="300"/>
        </pc:sldMkLst>
      </pc:sldChg>
      <pc:sldChg chg="add del">
        <pc:chgData name="William Grey" userId="37b73424-c081-4fc2-b1af-363f4f3fd4f3" providerId="ADAL" clId="{3DD1C5C2-5FBD-4287-8202-78FAFF12CF65}" dt="2020-01-10T09:59:25.867" v="3" actId="2696"/>
        <pc:sldMkLst>
          <pc:docMk/>
          <pc:sldMk cId="322426022" sldId="301"/>
        </pc:sldMkLst>
      </pc:sldChg>
      <pc:sldChg chg="add">
        <pc:chgData name="William Grey" userId="37b73424-c081-4fc2-b1af-363f4f3fd4f3" providerId="ADAL" clId="{3DD1C5C2-5FBD-4287-8202-78FAFF12CF65}" dt="2020-01-10T09:59:31.170" v="4"/>
        <pc:sldMkLst>
          <pc:docMk/>
          <pc:sldMk cId="2451833995" sldId="301"/>
        </pc:sldMkLst>
      </pc:sldChg>
      <pc:sldChg chg="del">
        <pc:chgData name="William Grey" userId="37b73424-c081-4fc2-b1af-363f4f3fd4f3" providerId="ADAL" clId="{3DD1C5C2-5FBD-4287-8202-78FAFF12CF65}" dt="2020-01-10T09:59:08.592" v="1" actId="2696"/>
        <pc:sldMkLst>
          <pc:docMk/>
          <pc:sldMk cId="3185486214" sldId="301"/>
        </pc:sldMkLst>
      </pc:sldChg>
      <pc:sldChg chg="add del">
        <pc:chgData name="William Grey" userId="37b73424-c081-4fc2-b1af-363f4f3fd4f3" providerId="ADAL" clId="{3DD1C5C2-5FBD-4287-8202-78FAFF12CF65}" dt="2020-01-10T09:59:25.867" v="3" actId="2696"/>
        <pc:sldMkLst>
          <pc:docMk/>
          <pc:sldMk cId="672850770" sldId="302"/>
        </pc:sldMkLst>
      </pc:sldChg>
      <pc:sldChg chg="del">
        <pc:chgData name="William Grey" userId="37b73424-c081-4fc2-b1af-363f4f3fd4f3" providerId="ADAL" clId="{3DD1C5C2-5FBD-4287-8202-78FAFF12CF65}" dt="2020-01-10T09:59:08.592" v="1" actId="2696"/>
        <pc:sldMkLst>
          <pc:docMk/>
          <pc:sldMk cId="1652304619" sldId="302"/>
        </pc:sldMkLst>
      </pc:sldChg>
      <pc:sldChg chg="modSp add">
        <pc:chgData name="William Grey" userId="37b73424-c081-4fc2-b1af-363f4f3fd4f3" providerId="ADAL" clId="{3DD1C5C2-5FBD-4287-8202-78FAFF12CF65}" dt="2020-01-10T10:15:30.137" v="44" actId="20577"/>
        <pc:sldMkLst>
          <pc:docMk/>
          <pc:sldMk cId="3798695172" sldId="302"/>
        </pc:sldMkLst>
        <pc:spChg chg="mod">
          <ac:chgData name="William Grey" userId="37b73424-c081-4fc2-b1af-363f4f3fd4f3" providerId="ADAL" clId="{3DD1C5C2-5FBD-4287-8202-78FAFF12CF65}" dt="2020-01-10T10:15:30.137" v="44" actId="20577"/>
          <ac:spMkLst>
            <pc:docMk/>
            <pc:sldMk cId="3798695172" sldId="302"/>
            <ac:spMk id="3" creationId="{00000000-0000-0000-0000-000000000000}"/>
          </ac:spMkLst>
        </pc:spChg>
      </pc:sldChg>
      <pc:sldChg chg="add del">
        <pc:chgData name="William Grey" userId="37b73424-c081-4fc2-b1af-363f4f3fd4f3" providerId="ADAL" clId="{3DD1C5C2-5FBD-4287-8202-78FAFF12CF65}" dt="2020-01-10T09:59:25.867" v="3" actId="2696"/>
        <pc:sldMkLst>
          <pc:docMk/>
          <pc:sldMk cId="1619647143" sldId="304"/>
        </pc:sldMkLst>
      </pc:sldChg>
      <pc:sldChg chg="del">
        <pc:chgData name="William Grey" userId="37b73424-c081-4fc2-b1af-363f4f3fd4f3" providerId="ADAL" clId="{3DD1C5C2-5FBD-4287-8202-78FAFF12CF65}" dt="2020-01-10T09:59:08.592" v="1" actId="2696"/>
        <pc:sldMkLst>
          <pc:docMk/>
          <pc:sldMk cId="1714698492" sldId="304"/>
        </pc:sldMkLst>
      </pc:sldChg>
      <pc:sldChg chg="add">
        <pc:chgData name="William Grey" userId="37b73424-c081-4fc2-b1af-363f4f3fd4f3" providerId="ADAL" clId="{3DD1C5C2-5FBD-4287-8202-78FAFF12CF65}" dt="2020-01-10T09:59:31.170" v="4"/>
        <pc:sldMkLst>
          <pc:docMk/>
          <pc:sldMk cId="1730342510" sldId="304"/>
        </pc:sldMkLst>
      </pc:sldChg>
      <pc:sldChg chg="add">
        <pc:chgData name="William Grey" userId="37b73424-c081-4fc2-b1af-363f4f3fd4f3" providerId="ADAL" clId="{3DD1C5C2-5FBD-4287-8202-78FAFF12CF65}" dt="2020-01-10T09:59:31.170" v="4"/>
        <pc:sldMkLst>
          <pc:docMk/>
          <pc:sldMk cId="118569316" sldId="305"/>
        </pc:sldMkLst>
      </pc:sldChg>
      <pc:sldChg chg="del">
        <pc:chgData name="William Grey" userId="37b73424-c081-4fc2-b1af-363f4f3fd4f3" providerId="ADAL" clId="{3DD1C5C2-5FBD-4287-8202-78FAFF12CF65}" dt="2020-01-10T09:59:08.592" v="1" actId="2696"/>
        <pc:sldMkLst>
          <pc:docMk/>
          <pc:sldMk cId="1169619357" sldId="305"/>
        </pc:sldMkLst>
      </pc:sldChg>
      <pc:sldChg chg="add del">
        <pc:chgData name="William Grey" userId="37b73424-c081-4fc2-b1af-363f4f3fd4f3" providerId="ADAL" clId="{3DD1C5C2-5FBD-4287-8202-78FAFF12CF65}" dt="2020-01-10T09:59:25.867" v="3" actId="2696"/>
        <pc:sldMkLst>
          <pc:docMk/>
          <pc:sldMk cId="1722932478" sldId="305"/>
        </pc:sldMkLst>
      </pc:sldChg>
      <pc:sldChg chg="add del">
        <pc:chgData name="William Grey" userId="37b73424-c081-4fc2-b1af-363f4f3fd4f3" providerId="ADAL" clId="{3DD1C5C2-5FBD-4287-8202-78FAFF12CF65}" dt="2020-01-10T09:59:25.867" v="3" actId="2696"/>
        <pc:sldMkLst>
          <pc:docMk/>
          <pc:sldMk cId="1787180558" sldId="306"/>
        </pc:sldMkLst>
      </pc:sldChg>
      <pc:sldChg chg="del">
        <pc:chgData name="William Grey" userId="37b73424-c081-4fc2-b1af-363f4f3fd4f3" providerId="ADAL" clId="{3DD1C5C2-5FBD-4287-8202-78FAFF12CF65}" dt="2020-01-10T09:59:08.592" v="1" actId="2696"/>
        <pc:sldMkLst>
          <pc:docMk/>
          <pc:sldMk cId="2256605002" sldId="306"/>
        </pc:sldMkLst>
      </pc:sldChg>
      <pc:sldChg chg="add">
        <pc:chgData name="William Grey" userId="37b73424-c081-4fc2-b1af-363f4f3fd4f3" providerId="ADAL" clId="{3DD1C5C2-5FBD-4287-8202-78FAFF12CF65}" dt="2020-01-10T09:59:31.170" v="4"/>
        <pc:sldMkLst>
          <pc:docMk/>
          <pc:sldMk cId="3251764541" sldId="306"/>
        </pc:sldMkLst>
      </pc:sldChg>
      <pc:sldChg chg="del">
        <pc:chgData name="William Grey" userId="37b73424-c081-4fc2-b1af-363f4f3fd4f3" providerId="ADAL" clId="{3DD1C5C2-5FBD-4287-8202-78FAFF12CF65}" dt="2020-01-10T09:59:08.592" v="1" actId="2696"/>
        <pc:sldMkLst>
          <pc:docMk/>
          <pc:sldMk cId="330351092" sldId="307"/>
        </pc:sldMkLst>
      </pc:sldChg>
      <pc:sldChg chg="add">
        <pc:chgData name="William Grey" userId="37b73424-c081-4fc2-b1af-363f4f3fd4f3" providerId="ADAL" clId="{3DD1C5C2-5FBD-4287-8202-78FAFF12CF65}" dt="2020-01-10T09:59:15.422" v="2"/>
        <pc:sldMkLst>
          <pc:docMk/>
          <pc:sldMk cId="1278688823" sldId="307"/>
        </pc:sldMkLst>
      </pc:sldChg>
      <pc:sldChg chg="add">
        <pc:chgData name="William Grey" userId="37b73424-c081-4fc2-b1af-363f4f3fd4f3" providerId="ADAL" clId="{3DD1C5C2-5FBD-4287-8202-78FAFF12CF65}" dt="2020-01-10T09:59:15.422" v="2"/>
        <pc:sldMkLst>
          <pc:docMk/>
          <pc:sldMk cId="669689300" sldId="308"/>
        </pc:sldMkLst>
      </pc:sldChg>
      <pc:sldChg chg="del">
        <pc:chgData name="William Grey" userId="37b73424-c081-4fc2-b1af-363f4f3fd4f3" providerId="ADAL" clId="{3DD1C5C2-5FBD-4287-8202-78FAFF12CF65}" dt="2020-01-10T09:59:08.592" v="1" actId="2696"/>
        <pc:sldMkLst>
          <pc:docMk/>
          <pc:sldMk cId="4271711643" sldId="308"/>
        </pc:sldMkLst>
      </pc:sldChg>
      <pc:sldChg chg="del">
        <pc:chgData name="William Grey" userId="37b73424-c081-4fc2-b1af-363f4f3fd4f3" providerId="ADAL" clId="{3DD1C5C2-5FBD-4287-8202-78FAFF12CF65}" dt="2020-01-10T09:59:08.592" v="1" actId="2696"/>
        <pc:sldMkLst>
          <pc:docMk/>
          <pc:sldMk cId="1304129516" sldId="309"/>
        </pc:sldMkLst>
      </pc:sldChg>
      <pc:sldChg chg="add">
        <pc:chgData name="William Grey" userId="37b73424-c081-4fc2-b1af-363f4f3fd4f3" providerId="ADAL" clId="{3DD1C5C2-5FBD-4287-8202-78FAFF12CF65}" dt="2020-01-10T09:59:15.422" v="2"/>
        <pc:sldMkLst>
          <pc:docMk/>
          <pc:sldMk cId="3391599299" sldId="309"/>
        </pc:sldMkLst>
      </pc:sldChg>
      <pc:sldChg chg="add">
        <pc:chgData name="William Grey" userId="37b73424-c081-4fc2-b1af-363f4f3fd4f3" providerId="ADAL" clId="{3DD1C5C2-5FBD-4287-8202-78FAFF12CF65}" dt="2020-01-10T09:59:15.422" v="2"/>
        <pc:sldMkLst>
          <pc:docMk/>
          <pc:sldMk cId="899268479" sldId="310"/>
        </pc:sldMkLst>
      </pc:sldChg>
      <pc:sldChg chg="del">
        <pc:chgData name="William Grey" userId="37b73424-c081-4fc2-b1af-363f4f3fd4f3" providerId="ADAL" clId="{3DD1C5C2-5FBD-4287-8202-78FAFF12CF65}" dt="2020-01-10T09:59:08.592" v="1" actId="2696"/>
        <pc:sldMkLst>
          <pc:docMk/>
          <pc:sldMk cId="2439651023" sldId="310"/>
        </pc:sldMkLst>
      </pc:sldChg>
      <pc:sldChg chg="add">
        <pc:chgData name="William Grey" userId="37b73424-c081-4fc2-b1af-363f4f3fd4f3" providerId="ADAL" clId="{3DD1C5C2-5FBD-4287-8202-78FAFF12CF65}" dt="2020-01-10T09:58:19.326" v="0"/>
        <pc:sldMkLst>
          <pc:docMk/>
          <pc:sldMk cId="2142252075" sldId="323"/>
        </pc:sldMkLst>
      </pc:sldChg>
      <pc:sldChg chg="add">
        <pc:chgData name="William Grey" userId="37b73424-c081-4fc2-b1af-363f4f3fd4f3" providerId="ADAL" clId="{3DD1C5C2-5FBD-4287-8202-78FAFF12CF65}" dt="2020-01-10T09:58:19.326" v="0"/>
        <pc:sldMkLst>
          <pc:docMk/>
          <pc:sldMk cId="1207318634" sldId="32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5E1072-10B8-4596-B4FE-8B708FA763FF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93AB49-BAED-4D88-9393-7C2AA6A78D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086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822AEDE-3FFE-428E-8AD7-B03C8D432A1A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799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67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387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15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AC910C-B85F-4D04-840C-2F8596206FAC}"/>
              </a:ext>
            </a:extLst>
          </p:cNvPr>
          <p:cNvSpPr/>
          <p:nvPr userDrawn="1"/>
        </p:nvSpPr>
        <p:spPr>
          <a:xfrm>
            <a:off x="0" y="681037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58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814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442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9209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71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761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389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850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AB2E3E7-3265-7D74-CF3C-4A1A2B856D8F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84FC77-541B-D21A-B685-57BC8EBF8838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D6E8C0E-2D91-F1F4-E784-CC769748550D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2B39B78-992B-9DF6-B61C-B4C4AB2CD387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258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xml_writing.py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xml_writing.py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xml_reading.py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xml_reading.py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json_writing.py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json_writing.py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json_reading.py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json_reading.py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JSON and XML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088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2802E-B6C9-4954-B777-04644CEA1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Writing to XML file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94F4CF6-0139-4C89-88EE-EAECE7F621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3134380"/>
              </p:ext>
            </p:extLst>
          </p:nvPr>
        </p:nvGraphicFramePr>
        <p:xfrm>
          <a:off x="176350" y="793114"/>
          <a:ext cx="6934201" cy="56997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24896">
                  <a:extLst>
                    <a:ext uri="{9D8B030D-6E8A-4147-A177-3AD203B41FA5}">
                      <a16:colId xmlns:a16="http://schemas.microsoft.com/office/drawing/2014/main" val="639234764"/>
                    </a:ext>
                  </a:extLst>
                </a:gridCol>
                <a:gridCol w="6509305">
                  <a:extLst>
                    <a:ext uri="{9D8B030D-6E8A-4147-A177-3AD203B41FA5}">
                      <a16:colId xmlns:a16="http://schemas.microsoft.com/office/drawing/2014/main" val="36039907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1</a:t>
                      </a:r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2</a:t>
                      </a:r>
                    </a:p>
                    <a:p>
                      <a:r>
                        <a:rPr lang="en-GB" sz="1600" dirty="0"/>
                        <a:t>3</a:t>
                      </a:r>
                    </a:p>
                    <a:p>
                      <a:r>
                        <a:rPr lang="en-GB" sz="1600" dirty="0"/>
                        <a:t>4</a:t>
                      </a:r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5</a:t>
                      </a:r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6</a:t>
                      </a:r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7</a:t>
                      </a:r>
                    </a:p>
                    <a:p>
                      <a:r>
                        <a:rPr lang="en-GB" sz="1600" dirty="0"/>
                        <a:t>8</a:t>
                      </a:r>
                    </a:p>
                    <a:p>
                      <a:r>
                        <a:rPr lang="en-GB" sz="1600" dirty="0"/>
                        <a:t>9</a:t>
                      </a:r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10</a:t>
                      </a:r>
                    </a:p>
                    <a:p>
                      <a:r>
                        <a:rPr lang="en-GB" sz="1600" dirty="0"/>
                        <a:t>11</a:t>
                      </a:r>
                    </a:p>
                    <a:p>
                      <a:r>
                        <a:rPr lang="en-GB" sz="1600" dirty="0"/>
                        <a:t>12</a:t>
                      </a:r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13</a:t>
                      </a:r>
                    </a:p>
                    <a:p>
                      <a:r>
                        <a:rPr lang="en-GB" sz="1600" dirty="0"/>
                        <a:t>14</a:t>
                      </a:r>
                    </a:p>
                    <a:p>
                      <a:r>
                        <a:rPr lang="en-GB" sz="1600" dirty="0"/>
                        <a:t>15</a:t>
                      </a:r>
                    </a:p>
                    <a:p>
                      <a:r>
                        <a:rPr lang="en-GB" sz="16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xml.etree.ElementTree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as xml</a:t>
                      </a:r>
                    </a:p>
                    <a:p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root =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xml.Element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("students")</a:t>
                      </a:r>
                    </a:p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child =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xml.Element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("student")</a:t>
                      </a:r>
                    </a:p>
                    <a:p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root.append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(child)</a:t>
                      </a:r>
                    </a:p>
                    <a:p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data=[[“Stewie",”Griffin”,"27/3/2001"],</a:t>
                      </a:r>
                    </a:p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[“Bart",“Simpson","13/4/2002"]]</a:t>
                      </a:r>
                    </a:p>
                    <a:p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range(2):</a:t>
                      </a:r>
                    </a:p>
                    <a:p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firstname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xml.SubElement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(child, "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firstName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</a:p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lastname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xml.SubElement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(child, "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lastName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</a:p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dateofbirth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xml.SubElement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(child, "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dateOfBirth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</a:p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firstname.text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data[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][0]</a:t>
                      </a:r>
                    </a:p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lastname.text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data[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][1]</a:t>
                      </a:r>
                    </a:p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dateofbirth.text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data[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][2]</a:t>
                      </a:r>
                    </a:p>
                    <a:p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tree =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xml.ElementTree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(root)</a:t>
                      </a:r>
                    </a:p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= open("ex.xml", "w")</a:t>
                      </a:r>
                    </a:p>
                    <a:p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tree.write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(f)</a:t>
                      </a:r>
                    </a:p>
                    <a:p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f.close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036588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4372751-3BFB-42F3-8088-65A6F5FF25C4}"/>
              </a:ext>
            </a:extLst>
          </p:cNvPr>
          <p:cNvSpPr txBox="1"/>
          <p:nvPr/>
        </p:nvSpPr>
        <p:spPr>
          <a:xfrm>
            <a:off x="7269480" y="995189"/>
            <a:ext cx="4746170" cy="37971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GB" dirty="0"/>
              <a:t>Predict what is going on with the code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GB" dirty="0"/>
              <a:t>Download the code from </a:t>
            </a:r>
            <a:r>
              <a:rPr lang="en-GB" sz="1800" dirty="0">
                <a:hlinkClick r:id="rId2"/>
              </a:rPr>
              <a:t>xml_writing.py</a:t>
            </a:r>
            <a:endParaRPr lang="en-GB" dirty="0"/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GB" dirty="0"/>
              <a:t>Run the code. Does it do as expected?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GB" dirty="0"/>
              <a:t>Add another student: </a:t>
            </a:r>
            <a:r>
              <a:rPr lang="en-GB" dirty="0">
                <a:latin typeface="Consolas" panose="020B0609020204030204" pitchFamily="49" charset="0"/>
              </a:rPr>
              <a:t>Nelson Muntz </a:t>
            </a:r>
            <a:r>
              <a:rPr lang="en-GB" dirty="0"/>
              <a:t>with dob: </a:t>
            </a:r>
            <a:r>
              <a:rPr lang="en-GB" dirty="0">
                <a:latin typeface="Consolas" panose="020B0609020204030204" pitchFamily="49" charset="0"/>
              </a:rPr>
              <a:t>23/4/2001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GB" dirty="0"/>
              <a:t>Add another element: </a:t>
            </a:r>
            <a:r>
              <a:rPr lang="en-GB" dirty="0">
                <a:latin typeface="Consolas" panose="020B0609020204030204" pitchFamily="49" charset="0"/>
              </a:rPr>
              <a:t>subject</a:t>
            </a:r>
            <a:r>
              <a:rPr lang="en-GB" dirty="0"/>
              <a:t> 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GB" dirty="0"/>
              <a:t>Make up subjects for the three students; </a:t>
            </a:r>
            <a:r>
              <a:rPr lang="en-GB" dirty="0">
                <a:latin typeface="Consolas" panose="020B0609020204030204" pitchFamily="49" charset="0"/>
              </a:rPr>
              <a:t>English, French, Philosophy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GB" dirty="0"/>
              <a:t>Check by viewing the xml file: </a:t>
            </a: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ex.xml</a:t>
            </a:r>
          </a:p>
        </p:txBody>
      </p:sp>
    </p:spTree>
    <p:extLst>
      <p:ext uri="{BB962C8B-B14F-4D97-AF65-F5344CB8AC3E}">
        <p14:creationId xmlns:p14="http://schemas.microsoft.com/office/powerpoint/2010/main" val="312175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2802E-B6C9-4954-B777-04644CEA1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Writing to XML file - Modifications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94F4CF6-0139-4C89-88EE-EAECE7F621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203524"/>
              </p:ext>
            </p:extLst>
          </p:nvPr>
        </p:nvGraphicFramePr>
        <p:xfrm>
          <a:off x="176350" y="793114"/>
          <a:ext cx="6934201" cy="58521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24896">
                  <a:extLst>
                    <a:ext uri="{9D8B030D-6E8A-4147-A177-3AD203B41FA5}">
                      <a16:colId xmlns:a16="http://schemas.microsoft.com/office/drawing/2014/main" val="639234764"/>
                    </a:ext>
                  </a:extLst>
                </a:gridCol>
                <a:gridCol w="6509305">
                  <a:extLst>
                    <a:ext uri="{9D8B030D-6E8A-4147-A177-3AD203B41FA5}">
                      <a16:colId xmlns:a16="http://schemas.microsoft.com/office/drawing/2014/main" val="36039907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1</a:t>
                      </a:r>
                    </a:p>
                    <a:p>
                      <a:endParaRPr lang="en-GB" sz="1400" dirty="0"/>
                    </a:p>
                    <a:p>
                      <a:r>
                        <a:rPr lang="en-GB" sz="1400" dirty="0"/>
                        <a:t>2</a:t>
                      </a:r>
                    </a:p>
                    <a:p>
                      <a:r>
                        <a:rPr lang="en-GB" sz="1400" dirty="0"/>
                        <a:t>3</a:t>
                      </a:r>
                    </a:p>
                    <a:p>
                      <a:r>
                        <a:rPr lang="en-GB" sz="1400" dirty="0"/>
                        <a:t>4</a:t>
                      </a:r>
                    </a:p>
                    <a:p>
                      <a:endParaRPr lang="en-GB" sz="1400" dirty="0"/>
                    </a:p>
                    <a:p>
                      <a:r>
                        <a:rPr lang="en-GB" sz="1400" dirty="0"/>
                        <a:t>5</a:t>
                      </a:r>
                    </a:p>
                    <a:p>
                      <a:endParaRPr lang="en-GB" sz="1400" dirty="0"/>
                    </a:p>
                    <a:p>
                      <a:endParaRPr lang="en-GB" sz="1400" dirty="0"/>
                    </a:p>
                    <a:p>
                      <a:endParaRPr lang="en-GB" sz="1400" dirty="0"/>
                    </a:p>
                    <a:p>
                      <a:r>
                        <a:rPr lang="en-GB" sz="1400" dirty="0"/>
                        <a:t>6</a:t>
                      </a:r>
                    </a:p>
                    <a:p>
                      <a:endParaRPr lang="en-GB" sz="1400" dirty="0"/>
                    </a:p>
                    <a:p>
                      <a:r>
                        <a:rPr lang="en-GB" sz="1400" dirty="0"/>
                        <a:t>7</a:t>
                      </a:r>
                    </a:p>
                    <a:p>
                      <a:r>
                        <a:rPr lang="en-GB" sz="1400" dirty="0"/>
                        <a:t>8</a:t>
                      </a:r>
                    </a:p>
                    <a:p>
                      <a:r>
                        <a:rPr lang="en-GB" sz="1400" dirty="0"/>
                        <a:t>9</a:t>
                      </a:r>
                    </a:p>
                    <a:p>
                      <a:r>
                        <a:rPr lang="en-GB" sz="1400" dirty="0"/>
                        <a:t>10</a:t>
                      </a:r>
                    </a:p>
                    <a:p>
                      <a:endParaRPr lang="en-GB" sz="1400" dirty="0"/>
                    </a:p>
                    <a:p>
                      <a:r>
                        <a:rPr lang="en-GB" sz="1400" dirty="0"/>
                        <a:t>11</a:t>
                      </a:r>
                    </a:p>
                    <a:p>
                      <a:r>
                        <a:rPr lang="en-GB" sz="1400" dirty="0"/>
                        <a:t>12</a:t>
                      </a:r>
                    </a:p>
                    <a:p>
                      <a:r>
                        <a:rPr lang="en-GB" sz="1400" dirty="0"/>
                        <a:t>13</a:t>
                      </a:r>
                    </a:p>
                    <a:p>
                      <a:r>
                        <a:rPr lang="en-GB" sz="1400" dirty="0"/>
                        <a:t>14</a:t>
                      </a:r>
                    </a:p>
                    <a:p>
                      <a:endParaRPr lang="en-GB" sz="1400" dirty="0"/>
                    </a:p>
                    <a:p>
                      <a:endParaRPr lang="en-GB" sz="1400" dirty="0"/>
                    </a:p>
                    <a:p>
                      <a:r>
                        <a:rPr lang="en-GB" sz="1400" dirty="0"/>
                        <a:t>15</a:t>
                      </a:r>
                    </a:p>
                    <a:p>
                      <a:r>
                        <a:rPr lang="en-GB" sz="1400" dirty="0"/>
                        <a:t>16</a:t>
                      </a:r>
                    </a:p>
                    <a:p>
                      <a:r>
                        <a:rPr lang="en-GB" sz="1400" dirty="0"/>
                        <a:t>17</a:t>
                      </a:r>
                    </a:p>
                    <a:p>
                      <a:r>
                        <a:rPr lang="en-GB" sz="1400" dirty="0"/>
                        <a:t>18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en-GB" sz="1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xml.etree.ElementTree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as xml</a:t>
                      </a:r>
                    </a:p>
                    <a:p>
                      <a:endParaRPr lang="en-GB" sz="1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root = </a:t>
                      </a:r>
                      <a:r>
                        <a:rPr lang="en-GB" sz="1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xml.Element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("students")</a:t>
                      </a:r>
                    </a:p>
                    <a:p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child = </a:t>
                      </a:r>
                      <a:r>
                        <a:rPr lang="en-GB" sz="1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xml.Element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("student")</a:t>
                      </a:r>
                    </a:p>
                    <a:p>
                      <a:r>
                        <a:rPr lang="en-GB" sz="1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root.append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(child)</a:t>
                      </a:r>
                    </a:p>
                    <a:p>
                      <a:endParaRPr lang="en-GB" sz="1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data=[[“Stewie",”Griffin”,"27/3/2001“</a:t>
                      </a:r>
                      <a:r>
                        <a:rPr lang="en-GB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,”English” 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],</a:t>
                      </a:r>
                    </a:p>
                    <a:p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[“Bart",“Simpson","13/4/2002“</a:t>
                      </a:r>
                      <a:r>
                        <a:rPr lang="en-GB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,”French” 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],</a:t>
                      </a:r>
                    </a:p>
                    <a:p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GB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[“Nelson",“Muntz",“23/4/2001“,”Philosophy]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</a:t>
                      </a:r>
                    </a:p>
                    <a:p>
                      <a:endParaRPr lang="en-GB" sz="1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</a:t>
                      </a:r>
                      <a:r>
                        <a:rPr lang="en-GB" sz="1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range(2):</a:t>
                      </a:r>
                    </a:p>
                    <a:p>
                      <a:endParaRPr lang="en-GB" sz="1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firstname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GB" sz="1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xml.SubElement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(child, "</a:t>
                      </a:r>
                      <a:r>
                        <a:rPr lang="en-GB" sz="1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firstName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</a:p>
                    <a:p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lastname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GB" sz="1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xml.SubElement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(child, "</a:t>
                      </a:r>
                      <a:r>
                        <a:rPr lang="en-GB" sz="1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lastName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</a:p>
                    <a:p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dateofbirth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GB" sz="1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xml.SubElement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(child, "</a:t>
                      </a:r>
                      <a:r>
                        <a:rPr lang="en-GB" sz="1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dateOfBirth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</a:p>
                    <a:p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subject = </a:t>
                      </a:r>
                      <a:r>
                        <a:rPr lang="en-GB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xml.SubElement</a:t>
                      </a:r>
                      <a:r>
                        <a:rPr lang="en-GB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(child, “subject")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firstname.text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data[</a:t>
                      </a:r>
                      <a:r>
                        <a:rPr lang="en-GB" sz="1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][0]</a:t>
                      </a:r>
                    </a:p>
                    <a:p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lastname.text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data[</a:t>
                      </a:r>
                      <a:r>
                        <a:rPr lang="en-GB" sz="1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][1]</a:t>
                      </a:r>
                    </a:p>
                    <a:p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dateofbirth.text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data[</a:t>
                      </a:r>
                      <a:r>
                        <a:rPr lang="en-GB" sz="1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][2]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subject.text</a:t>
                      </a:r>
                      <a:r>
                        <a:rPr lang="en-GB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data[</a:t>
                      </a:r>
                      <a:r>
                        <a:rPr lang="en-GB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][3]</a:t>
                      </a:r>
                    </a:p>
                    <a:p>
                      <a:endParaRPr lang="en-GB" sz="1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sz="1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tree = </a:t>
                      </a:r>
                      <a:r>
                        <a:rPr lang="en-GB" sz="1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xml.ElementTree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(root)</a:t>
                      </a:r>
                    </a:p>
                    <a:p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= open("ex.xml", "w")</a:t>
                      </a:r>
                    </a:p>
                    <a:p>
                      <a:r>
                        <a:rPr lang="en-GB" sz="1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tree.write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(f)</a:t>
                      </a:r>
                    </a:p>
                    <a:p>
                      <a:r>
                        <a:rPr lang="en-GB" sz="1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f.close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36588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4372751-3BFB-42F3-8088-65A6F5FF25C4}"/>
              </a:ext>
            </a:extLst>
          </p:cNvPr>
          <p:cNvSpPr txBox="1"/>
          <p:nvPr/>
        </p:nvSpPr>
        <p:spPr>
          <a:xfrm>
            <a:off x="7269480" y="995189"/>
            <a:ext cx="4746170" cy="37971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GB" dirty="0"/>
              <a:t>Predict what is going on with the code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GB" dirty="0"/>
              <a:t>Download the code from </a:t>
            </a:r>
            <a:r>
              <a:rPr lang="en-GB" sz="1800" dirty="0">
                <a:hlinkClick r:id="rId2"/>
              </a:rPr>
              <a:t>xml_writing.py</a:t>
            </a:r>
            <a:endParaRPr lang="en-GB" dirty="0"/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GB" dirty="0"/>
              <a:t>Run the code. Does it do as expected?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GB" dirty="0"/>
              <a:t>Add another student: </a:t>
            </a:r>
            <a:r>
              <a:rPr lang="en-GB" dirty="0">
                <a:latin typeface="Consolas" panose="020B0609020204030204" pitchFamily="49" charset="0"/>
              </a:rPr>
              <a:t>Nelson Muntz </a:t>
            </a:r>
            <a:r>
              <a:rPr lang="en-GB" dirty="0"/>
              <a:t>with dob: </a:t>
            </a:r>
            <a:r>
              <a:rPr lang="en-GB" dirty="0">
                <a:latin typeface="Consolas" panose="020B0609020204030204" pitchFamily="49" charset="0"/>
              </a:rPr>
              <a:t>23/4/2001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GB" dirty="0"/>
              <a:t>Add another element: </a:t>
            </a:r>
            <a:r>
              <a:rPr lang="en-GB" dirty="0">
                <a:latin typeface="Consolas" panose="020B0609020204030204" pitchFamily="49" charset="0"/>
              </a:rPr>
              <a:t>subject</a:t>
            </a:r>
            <a:r>
              <a:rPr lang="en-GB" dirty="0"/>
              <a:t> 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GB" dirty="0"/>
              <a:t>Make up subjects for the three students; </a:t>
            </a:r>
            <a:r>
              <a:rPr lang="en-GB" dirty="0">
                <a:latin typeface="Consolas" panose="020B0609020204030204" pitchFamily="49" charset="0"/>
              </a:rPr>
              <a:t>English, French, Philosophy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GB" dirty="0"/>
              <a:t>Check by viewing the xml file: </a:t>
            </a: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ex.xml</a:t>
            </a:r>
          </a:p>
        </p:txBody>
      </p:sp>
    </p:spTree>
    <p:extLst>
      <p:ext uri="{BB962C8B-B14F-4D97-AF65-F5344CB8AC3E}">
        <p14:creationId xmlns:p14="http://schemas.microsoft.com/office/powerpoint/2010/main" val="753486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2802E-B6C9-4954-B777-04644CEA1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XML Reading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94F4CF6-0139-4C89-88EE-EAECE7F621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6044239"/>
              </p:ext>
            </p:extLst>
          </p:nvPr>
        </p:nvGraphicFramePr>
        <p:xfrm>
          <a:off x="367937" y="1151663"/>
          <a:ext cx="8998131" cy="25603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79983">
                  <a:extLst>
                    <a:ext uri="{9D8B030D-6E8A-4147-A177-3AD203B41FA5}">
                      <a16:colId xmlns:a16="http://schemas.microsoft.com/office/drawing/2014/main" val="639234764"/>
                    </a:ext>
                  </a:extLst>
                </a:gridCol>
                <a:gridCol w="8318148">
                  <a:extLst>
                    <a:ext uri="{9D8B030D-6E8A-4147-A177-3AD203B41FA5}">
                      <a16:colId xmlns:a16="http://schemas.microsoft.com/office/drawing/2014/main" val="36039907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2</a:t>
                      </a:r>
                    </a:p>
                    <a:p>
                      <a:r>
                        <a:rPr lang="en-GB" dirty="0"/>
                        <a:t>3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4</a:t>
                      </a:r>
                    </a:p>
                    <a:p>
                      <a:r>
                        <a:rPr lang="en-GB" dirty="0"/>
                        <a:t>5</a:t>
                      </a:r>
                    </a:p>
                    <a:p>
                      <a:r>
                        <a:rPr lang="en-GB" dirty="0"/>
                        <a:t>6</a:t>
                      </a:r>
                    </a:p>
                    <a:p>
                      <a:r>
                        <a:rPr lang="en-GB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xml.etree.ElementTree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as xml</a:t>
                      </a:r>
                    </a:p>
                    <a:p>
                      <a:endParaRPr lang="en-GB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tree = 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xml.ElementTree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(file="ex.xml")</a:t>
                      </a: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root = 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tree.getroot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endParaRPr lang="en-GB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user in list(root):</a:t>
                      </a: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user_children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list(user)</a:t>
                      </a: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user_child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list(user):</a:t>
                      </a: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print("%s=%s" % (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user_child.tag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user_child.text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036588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408DB7C-39BF-4A5F-8B0B-87D9872A73FF}"/>
              </a:ext>
            </a:extLst>
          </p:cNvPr>
          <p:cNvSpPr txBox="1"/>
          <p:nvPr/>
        </p:nvSpPr>
        <p:spPr>
          <a:xfrm>
            <a:off x="1776547" y="4107605"/>
            <a:ext cx="79030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GB" sz="2000" dirty="0"/>
              <a:t>Predict what is going on with the code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GB" sz="2000" dirty="0"/>
              <a:t>Download from: </a:t>
            </a:r>
            <a:r>
              <a:rPr lang="en-GB" sz="2000" dirty="0">
                <a:hlinkClick r:id="rId2"/>
              </a:rPr>
              <a:t>xml_reading.py</a:t>
            </a:r>
            <a:endParaRPr lang="en-GB" sz="2000" dirty="0"/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GB" sz="2000" dirty="0"/>
              <a:t>Run the code. Does it do as expected?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GB" sz="2000" dirty="0"/>
              <a:t>Modify the code to output only the first name of all the students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312905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2802E-B6C9-4954-B777-04644CEA1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XML Reading - Modification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94F4CF6-0139-4C89-88EE-EAECE7F621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7509528"/>
              </p:ext>
            </p:extLst>
          </p:nvPr>
        </p:nvGraphicFramePr>
        <p:xfrm>
          <a:off x="367937" y="1151663"/>
          <a:ext cx="8998131" cy="28346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79983">
                  <a:extLst>
                    <a:ext uri="{9D8B030D-6E8A-4147-A177-3AD203B41FA5}">
                      <a16:colId xmlns:a16="http://schemas.microsoft.com/office/drawing/2014/main" val="639234764"/>
                    </a:ext>
                  </a:extLst>
                </a:gridCol>
                <a:gridCol w="8318148">
                  <a:extLst>
                    <a:ext uri="{9D8B030D-6E8A-4147-A177-3AD203B41FA5}">
                      <a16:colId xmlns:a16="http://schemas.microsoft.com/office/drawing/2014/main" val="36039907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2</a:t>
                      </a:r>
                    </a:p>
                    <a:p>
                      <a:r>
                        <a:rPr lang="en-GB" dirty="0"/>
                        <a:t>3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4</a:t>
                      </a:r>
                    </a:p>
                    <a:p>
                      <a:r>
                        <a:rPr lang="en-GB" dirty="0"/>
                        <a:t>5</a:t>
                      </a:r>
                    </a:p>
                    <a:p>
                      <a:r>
                        <a:rPr lang="en-GB" dirty="0"/>
                        <a:t>6</a:t>
                      </a:r>
                    </a:p>
                    <a:p>
                      <a:r>
                        <a:rPr lang="en-GB" dirty="0"/>
                        <a:t>7</a:t>
                      </a:r>
                    </a:p>
                    <a:p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xml.etree.ElementTree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as xml</a:t>
                      </a:r>
                    </a:p>
                    <a:p>
                      <a:endParaRPr lang="en-GB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tree = 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xml.ElementTree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(file="ex.xml")</a:t>
                      </a: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root = 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tree.getroot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endParaRPr lang="en-GB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user in list(root):</a:t>
                      </a: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user_children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list(user)</a:t>
                      </a: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user_child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list(user):</a:t>
                      </a: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</a:t>
                      </a:r>
                      <a:r>
                        <a:rPr lang="en-GB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user_child.tag</a:t>
                      </a:r>
                      <a:r>
                        <a:rPr lang="en-GB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== "</a:t>
                      </a:r>
                      <a:r>
                        <a:rPr lang="en-GB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firstName</a:t>
                      </a:r>
                      <a:r>
                        <a:rPr lang="en-GB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":</a:t>
                      </a: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print("%s=%s" % (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user_child.tag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user_child.text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036588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408DB7C-39BF-4A5F-8B0B-87D9872A73FF}"/>
              </a:ext>
            </a:extLst>
          </p:cNvPr>
          <p:cNvSpPr txBox="1"/>
          <p:nvPr/>
        </p:nvSpPr>
        <p:spPr>
          <a:xfrm>
            <a:off x="1776547" y="4107605"/>
            <a:ext cx="79030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GB" sz="2000" dirty="0"/>
              <a:t>Predict what is going on with the code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GB" sz="2000" dirty="0"/>
              <a:t>Download from: </a:t>
            </a:r>
            <a:r>
              <a:rPr lang="en-GB" sz="2000" dirty="0">
                <a:hlinkClick r:id="rId2"/>
              </a:rPr>
              <a:t>xml_reading.py</a:t>
            </a:r>
            <a:endParaRPr lang="en-GB" sz="2000" dirty="0"/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GB" sz="2000" dirty="0"/>
              <a:t>Run the code. Does it do as expected?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GB" sz="2000" dirty="0"/>
              <a:t>Modify the code to output only the first name of all the students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982601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2802E-B6C9-4954-B777-04644CEA1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Writing to JSON file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94F4CF6-0139-4C89-88EE-EAECE7F621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5810389"/>
              </p:ext>
            </p:extLst>
          </p:nvPr>
        </p:nvGraphicFramePr>
        <p:xfrm>
          <a:off x="176350" y="793114"/>
          <a:ext cx="6934201" cy="4968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24896">
                  <a:extLst>
                    <a:ext uri="{9D8B030D-6E8A-4147-A177-3AD203B41FA5}">
                      <a16:colId xmlns:a16="http://schemas.microsoft.com/office/drawing/2014/main" val="639234764"/>
                    </a:ext>
                  </a:extLst>
                </a:gridCol>
                <a:gridCol w="6509305">
                  <a:extLst>
                    <a:ext uri="{9D8B030D-6E8A-4147-A177-3AD203B41FA5}">
                      <a16:colId xmlns:a16="http://schemas.microsoft.com/office/drawing/2014/main" val="36039907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1</a:t>
                      </a:r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2</a:t>
                      </a:r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3</a:t>
                      </a:r>
                    </a:p>
                    <a:p>
                      <a:r>
                        <a:rPr lang="en-GB" sz="1600" dirty="0"/>
                        <a:t>4</a:t>
                      </a:r>
                    </a:p>
                    <a:p>
                      <a:r>
                        <a:rPr lang="en-GB" sz="1600" dirty="0"/>
                        <a:t>5</a:t>
                      </a:r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6</a:t>
                      </a:r>
                    </a:p>
                    <a:p>
                      <a:r>
                        <a:rPr lang="en-GB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json</a:t>
                      </a:r>
                    </a:p>
                    <a:p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 = {"students":</a:t>
                      </a:r>
                    </a:p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[         {</a:t>
                      </a:r>
                    </a:p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"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firstName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":"Bart",</a:t>
                      </a:r>
                    </a:p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"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lastName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":"Simpson",</a:t>
                      </a:r>
                    </a:p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"dateOfBirth":"27/3/2001"},</a:t>
                      </a:r>
                    </a:p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{</a:t>
                      </a:r>
                    </a:p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"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firstName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":"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Stewie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",</a:t>
                      </a:r>
                    </a:p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"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lastName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":"Griffin",</a:t>
                      </a:r>
                    </a:p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"dateOfBirth":"13/4/2002"}</a:t>
                      </a:r>
                    </a:p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]</a:t>
                      </a:r>
                    </a:p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</a:p>
                    <a:p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file=open("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ex.json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", "w")</a:t>
                      </a:r>
                    </a:p>
                    <a:p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json.dump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(data, file)</a:t>
                      </a:r>
                    </a:p>
                    <a:p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file.close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json_string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json.dumps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(data)</a:t>
                      </a:r>
                    </a:p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json_string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036588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4372751-3BFB-42F3-8088-65A6F5FF25C4}"/>
              </a:ext>
            </a:extLst>
          </p:cNvPr>
          <p:cNvSpPr txBox="1"/>
          <p:nvPr/>
        </p:nvSpPr>
        <p:spPr>
          <a:xfrm>
            <a:off x="7269480" y="995189"/>
            <a:ext cx="4746170" cy="3788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GB" dirty="0"/>
              <a:t>Predict what is going on with the code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GB" dirty="0"/>
              <a:t>Download the code from </a:t>
            </a:r>
            <a:r>
              <a:rPr lang="en-GB" sz="1800" dirty="0">
                <a:hlinkClick r:id="rId2"/>
              </a:rPr>
              <a:t>json_writing.py</a:t>
            </a:r>
            <a:endParaRPr lang="en-GB" dirty="0"/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GB" dirty="0"/>
              <a:t>Run the code. Does it do as expected?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GB" dirty="0"/>
              <a:t>Add another student: </a:t>
            </a:r>
            <a:r>
              <a:rPr lang="en-GB" dirty="0">
                <a:latin typeface="Consolas" panose="020B0609020204030204" pitchFamily="49" charset="0"/>
              </a:rPr>
              <a:t>Nelson Muntz </a:t>
            </a:r>
            <a:r>
              <a:rPr lang="en-GB" dirty="0"/>
              <a:t>with dob: </a:t>
            </a:r>
            <a:r>
              <a:rPr lang="en-GB" dirty="0">
                <a:latin typeface="Consolas" panose="020B0609020204030204" pitchFamily="49" charset="0"/>
              </a:rPr>
              <a:t>23/4/2001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GB" dirty="0"/>
              <a:t>Add another element: </a:t>
            </a:r>
            <a:r>
              <a:rPr lang="en-GB" dirty="0">
                <a:latin typeface="Consolas" panose="020B0609020204030204" pitchFamily="49" charset="0"/>
              </a:rPr>
              <a:t>subject</a:t>
            </a:r>
            <a:r>
              <a:rPr lang="en-GB" dirty="0"/>
              <a:t> 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GB" dirty="0"/>
              <a:t>Make up subjects for the three students; </a:t>
            </a:r>
            <a:r>
              <a:rPr lang="en-GB" dirty="0">
                <a:latin typeface="Consolas" panose="020B0609020204030204" pitchFamily="49" charset="0"/>
              </a:rPr>
              <a:t>English, French, Philosophy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GB" dirty="0"/>
              <a:t>Check by viewing the xml file: </a:t>
            </a: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ex.xml</a:t>
            </a:r>
          </a:p>
        </p:txBody>
      </p:sp>
    </p:spTree>
    <p:extLst>
      <p:ext uri="{BB962C8B-B14F-4D97-AF65-F5344CB8AC3E}">
        <p14:creationId xmlns:p14="http://schemas.microsoft.com/office/powerpoint/2010/main" val="12071083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2802E-B6C9-4954-B777-04644CEA1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Writing to JSON file - Modification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94F4CF6-0139-4C89-88EE-EAECE7F621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6019474"/>
              </p:ext>
            </p:extLst>
          </p:nvPr>
        </p:nvGraphicFramePr>
        <p:xfrm>
          <a:off x="176350" y="793114"/>
          <a:ext cx="6934201" cy="58521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24896">
                  <a:extLst>
                    <a:ext uri="{9D8B030D-6E8A-4147-A177-3AD203B41FA5}">
                      <a16:colId xmlns:a16="http://schemas.microsoft.com/office/drawing/2014/main" val="639234764"/>
                    </a:ext>
                  </a:extLst>
                </a:gridCol>
                <a:gridCol w="6509305">
                  <a:extLst>
                    <a:ext uri="{9D8B030D-6E8A-4147-A177-3AD203B41FA5}">
                      <a16:colId xmlns:a16="http://schemas.microsoft.com/office/drawing/2014/main" val="36039907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1</a:t>
                      </a:r>
                    </a:p>
                    <a:p>
                      <a:endParaRPr lang="en-GB" sz="1400" dirty="0"/>
                    </a:p>
                    <a:p>
                      <a:r>
                        <a:rPr lang="en-GB" sz="1400" dirty="0"/>
                        <a:t>2</a:t>
                      </a:r>
                    </a:p>
                    <a:p>
                      <a:endParaRPr lang="en-GB" sz="1400" dirty="0"/>
                    </a:p>
                    <a:p>
                      <a:endParaRPr lang="en-GB" sz="1400" dirty="0"/>
                    </a:p>
                    <a:p>
                      <a:endParaRPr lang="en-GB" sz="1400" dirty="0"/>
                    </a:p>
                    <a:p>
                      <a:endParaRPr lang="en-GB" sz="1400" dirty="0"/>
                    </a:p>
                    <a:p>
                      <a:endParaRPr lang="en-GB" sz="1400" dirty="0"/>
                    </a:p>
                    <a:p>
                      <a:endParaRPr lang="en-GB" sz="1400" dirty="0"/>
                    </a:p>
                    <a:p>
                      <a:endParaRPr lang="en-GB" sz="1400" dirty="0"/>
                    </a:p>
                    <a:p>
                      <a:endParaRPr lang="en-GB" sz="1400" dirty="0"/>
                    </a:p>
                    <a:p>
                      <a:endParaRPr lang="en-GB" sz="1400" dirty="0"/>
                    </a:p>
                    <a:p>
                      <a:endParaRPr lang="en-GB" sz="1400" dirty="0"/>
                    </a:p>
                    <a:p>
                      <a:endParaRPr lang="en-GB" sz="1400" dirty="0"/>
                    </a:p>
                    <a:p>
                      <a:endParaRPr lang="en-GB" sz="1400" dirty="0"/>
                    </a:p>
                    <a:p>
                      <a:endParaRPr lang="en-GB" sz="1400" dirty="0"/>
                    </a:p>
                    <a:p>
                      <a:endParaRPr lang="en-GB" sz="1400" dirty="0"/>
                    </a:p>
                    <a:p>
                      <a:endParaRPr lang="en-GB" sz="1400" dirty="0"/>
                    </a:p>
                    <a:p>
                      <a:endParaRPr lang="en-GB" sz="1400" dirty="0"/>
                    </a:p>
                    <a:p>
                      <a:endParaRPr lang="en-GB" sz="1400" dirty="0"/>
                    </a:p>
                    <a:p>
                      <a:endParaRPr lang="en-GB" sz="1400" dirty="0"/>
                    </a:p>
                    <a:p>
                      <a:r>
                        <a:rPr lang="en-GB" sz="1400" dirty="0"/>
                        <a:t>3</a:t>
                      </a:r>
                    </a:p>
                    <a:p>
                      <a:r>
                        <a:rPr lang="en-GB" sz="1400" dirty="0"/>
                        <a:t>4</a:t>
                      </a:r>
                    </a:p>
                    <a:p>
                      <a:r>
                        <a:rPr lang="en-GB" sz="1400" dirty="0"/>
                        <a:t>5</a:t>
                      </a:r>
                    </a:p>
                    <a:p>
                      <a:endParaRPr lang="en-GB" sz="1400" dirty="0"/>
                    </a:p>
                    <a:p>
                      <a:r>
                        <a:rPr lang="en-GB" sz="1400" dirty="0"/>
                        <a:t>6</a:t>
                      </a:r>
                    </a:p>
                    <a:p>
                      <a:r>
                        <a:rPr lang="en-GB" sz="1400" dirty="0"/>
                        <a:t>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json</a:t>
                      </a:r>
                    </a:p>
                    <a:p>
                      <a:endParaRPr lang="en-GB" sz="1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 = {"students":[</a:t>
                      </a:r>
                    </a:p>
                    <a:p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{</a:t>
                      </a:r>
                    </a:p>
                    <a:p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"</a:t>
                      </a:r>
                      <a:r>
                        <a:rPr lang="en-GB" sz="1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firstName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":"Bart",</a:t>
                      </a:r>
                    </a:p>
                    <a:p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"</a:t>
                      </a:r>
                      <a:r>
                        <a:rPr lang="en-GB" sz="1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lastName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":"Simpson",</a:t>
                      </a:r>
                    </a:p>
                    <a:p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"dateOfBirth":"27/3/2001"</a:t>
                      </a:r>
                      <a:r>
                        <a:rPr lang="en-GB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</a:p>
                    <a:p>
                      <a:r>
                        <a:rPr lang="en-GB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"</a:t>
                      </a:r>
                      <a:r>
                        <a:rPr lang="en-GB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subject":"English</a:t>
                      </a:r>
                      <a:r>
                        <a:rPr lang="en-GB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"},</a:t>
                      </a:r>
                    </a:p>
                    <a:p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{</a:t>
                      </a:r>
                    </a:p>
                    <a:p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"</a:t>
                      </a:r>
                      <a:r>
                        <a:rPr lang="en-GB" sz="1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firstName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":"</a:t>
                      </a:r>
                      <a:r>
                        <a:rPr lang="en-GB" sz="1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Stewie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",</a:t>
                      </a:r>
                    </a:p>
                    <a:p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"</a:t>
                      </a:r>
                      <a:r>
                        <a:rPr lang="en-GB" sz="1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lastName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":"Griffin",</a:t>
                      </a:r>
                    </a:p>
                    <a:p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"dateOfBirth":"13/4/2002"</a:t>
                      </a:r>
                      <a:r>
                        <a:rPr lang="en-GB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</a:p>
                    <a:p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</a:t>
                      </a:r>
                      <a:r>
                        <a:rPr lang="en-GB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  <a:r>
                        <a:rPr lang="en-GB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subject":"French</a:t>
                      </a:r>
                      <a:r>
                        <a:rPr lang="en-GB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"},</a:t>
                      </a:r>
                    </a:p>
                    <a:p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GB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</a:t>
                      </a:r>
                    </a:p>
                    <a:p>
                      <a:r>
                        <a:rPr lang="en-GB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"</a:t>
                      </a:r>
                      <a:r>
                        <a:rPr lang="en-GB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firstName</a:t>
                      </a:r>
                      <a:r>
                        <a:rPr lang="en-GB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":"Nelson",</a:t>
                      </a:r>
                    </a:p>
                    <a:p>
                      <a:r>
                        <a:rPr lang="en-GB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"</a:t>
                      </a:r>
                      <a:r>
                        <a:rPr lang="en-GB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lastName</a:t>
                      </a:r>
                      <a:r>
                        <a:rPr lang="en-GB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":"Muntz",</a:t>
                      </a:r>
                    </a:p>
                    <a:p>
                      <a:r>
                        <a:rPr lang="en-GB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"dateOfBirth":"23/4/2001",</a:t>
                      </a:r>
                    </a:p>
                    <a:p>
                      <a:r>
                        <a:rPr lang="en-GB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"</a:t>
                      </a:r>
                      <a:r>
                        <a:rPr lang="en-GB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subject":"Philosophy</a:t>
                      </a:r>
                      <a:r>
                        <a:rPr lang="en-GB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"}</a:t>
                      </a:r>
                    </a:p>
                    <a:p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]</a:t>
                      </a:r>
                    </a:p>
                    <a:p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</a:p>
                    <a:p>
                      <a:endParaRPr lang="en-GB" sz="1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file=open("</a:t>
                      </a:r>
                      <a:r>
                        <a:rPr lang="en-GB" sz="1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ex.json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", "w")</a:t>
                      </a:r>
                    </a:p>
                    <a:p>
                      <a:r>
                        <a:rPr lang="en-GB" sz="1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json.dump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(data, file)</a:t>
                      </a:r>
                    </a:p>
                    <a:p>
                      <a:r>
                        <a:rPr lang="en-GB" sz="1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file.close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endParaRPr lang="en-GB" sz="1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json_string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GB" sz="1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json.dumps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(data)</a:t>
                      </a:r>
                    </a:p>
                    <a:p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sz="1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json_string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36588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4372751-3BFB-42F3-8088-65A6F5FF25C4}"/>
              </a:ext>
            </a:extLst>
          </p:cNvPr>
          <p:cNvSpPr txBox="1"/>
          <p:nvPr/>
        </p:nvSpPr>
        <p:spPr>
          <a:xfrm>
            <a:off x="7269480" y="995189"/>
            <a:ext cx="4746170" cy="3788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GB" dirty="0"/>
              <a:t>Predict what is going on with the code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GB" dirty="0"/>
              <a:t>Download the code from </a:t>
            </a:r>
            <a:r>
              <a:rPr lang="en-GB" sz="1800" dirty="0">
                <a:hlinkClick r:id="rId2"/>
              </a:rPr>
              <a:t>json_writing.py</a:t>
            </a:r>
            <a:endParaRPr lang="en-GB" dirty="0"/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GB" dirty="0"/>
              <a:t>Run the code. Does it do as expected?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GB" dirty="0"/>
              <a:t>Add another student: </a:t>
            </a:r>
            <a:r>
              <a:rPr lang="en-GB" dirty="0">
                <a:latin typeface="Consolas" panose="020B0609020204030204" pitchFamily="49" charset="0"/>
              </a:rPr>
              <a:t>Nelson Muntz </a:t>
            </a:r>
            <a:r>
              <a:rPr lang="en-GB" dirty="0"/>
              <a:t>with dob: </a:t>
            </a:r>
            <a:r>
              <a:rPr lang="en-GB" dirty="0">
                <a:latin typeface="Consolas" panose="020B0609020204030204" pitchFamily="49" charset="0"/>
              </a:rPr>
              <a:t>23/4/2001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GB" dirty="0"/>
              <a:t>Add another element: </a:t>
            </a:r>
            <a:r>
              <a:rPr lang="en-GB" dirty="0">
                <a:latin typeface="Consolas" panose="020B0609020204030204" pitchFamily="49" charset="0"/>
              </a:rPr>
              <a:t>subject</a:t>
            </a:r>
            <a:r>
              <a:rPr lang="en-GB" dirty="0"/>
              <a:t> 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GB" dirty="0"/>
              <a:t>Make up subjects for the three students; </a:t>
            </a:r>
            <a:r>
              <a:rPr lang="en-GB" dirty="0">
                <a:latin typeface="Consolas" panose="020B0609020204030204" pitchFamily="49" charset="0"/>
              </a:rPr>
              <a:t>English, French, Philosophy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GB" dirty="0"/>
              <a:t>Check by viewing the xml file: </a:t>
            </a: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ex.xml</a:t>
            </a:r>
          </a:p>
        </p:txBody>
      </p:sp>
    </p:spTree>
    <p:extLst>
      <p:ext uri="{BB962C8B-B14F-4D97-AF65-F5344CB8AC3E}">
        <p14:creationId xmlns:p14="http://schemas.microsoft.com/office/powerpoint/2010/main" val="35078971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2802E-B6C9-4954-B777-04644CEA1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JSON Reading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94F4CF6-0139-4C89-88EE-EAECE7F621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9706625"/>
              </p:ext>
            </p:extLst>
          </p:nvPr>
        </p:nvGraphicFramePr>
        <p:xfrm>
          <a:off x="367937" y="1151663"/>
          <a:ext cx="8998131" cy="22860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79983">
                  <a:extLst>
                    <a:ext uri="{9D8B030D-6E8A-4147-A177-3AD203B41FA5}">
                      <a16:colId xmlns:a16="http://schemas.microsoft.com/office/drawing/2014/main" val="639234764"/>
                    </a:ext>
                  </a:extLst>
                </a:gridCol>
                <a:gridCol w="8318148">
                  <a:extLst>
                    <a:ext uri="{9D8B030D-6E8A-4147-A177-3AD203B41FA5}">
                      <a16:colId xmlns:a16="http://schemas.microsoft.com/office/drawing/2014/main" val="36039907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2</a:t>
                      </a:r>
                    </a:p>
                    <a:p>
                      <a:r>
                        <a:rPr lang="en-GB" dirty="0"/>
                        <a:t>3</a:t>
                      </a:r>
                    </a:p>
                    <a:p>
                      <a:r>
                        <a:rPr lang="en-GB" dirty="0"/>
                        <a:t>4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5</a:t>
                      </a:r>
                    </a:p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file=open("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ex.json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", "r")</a:t>
                      </a:r>
                    </a:p>
                    <a:p>
                      <a:endParaRPr lang="en-GB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 = 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json.load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(file)</a:t>
                      </a:r>
                    </a:p>
                    <a:p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file.close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print(data)</a:t>
                      </a:r>
                    </a:p>
                    <a:p>
                      <a:endParaRPr lang="en-GB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range(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(data["students"])):</a:t>
                      </a: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print(data["students"][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]["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firstName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"])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036588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408DB7C-39BF-4A5F-8B0B-87D9872A73FF}"/>
              </a:ext>
            </a:extLst>
          </p:cNvPr>
          <p:cNvSpPr txBox="1"/>
          <p:nvPr/>
        </p:nvSpPr>
        <p:spPr>
          <a:xfrm>
            <a:off x="1776547" y="4107605"/>
            <a:ext cx="79030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GB" sz="2000" dirty="0"/>
              <a:t>Predict what is going on with the code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GB" sz="2000" dirty="0"/>
              <a:t>Download from: </a:t>
            </a:r>
            <a:r>
              <a:rPr lang="en-GB" sz="2000" dirty="0">
                <a:hlinkClick r:id="rId2"/>
              </a:rPr>
              <a:t>json_reading.py</a:t>
            </a:r>
            <a:endParaRPr lang="en-GB" sz="2000" dirty="0"/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GB" sz="2000" dirty="0"/>
              <a:t>Run the code. Does it do as expected?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GB" sz="2000" dirty="0"/>
              <a:t>Modify the code to output only the surname of all the students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03455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2802E-B6C9-4954-B777-04644CEA1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JSON Reading - Modification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94F4CF6-0139-4C89-88EE-EAECE7F621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7753529"/>
              </p:ext>
            </p:extLst>
          </p:nvPr>
        </p:nvGraphicFramePr>
        <p:xfrm>
          <a:off x="367937" y="1151663"/>
          <a:ext cx="8998131" cy="22860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79983">
                  <a:extLst>
                    <a:ext uri="{9D8B030D-6E8A-4147-A177-3AD203B41FA5}">
                      <a16:colId xmlns:a16="http://schemas.microsoft.com/office/drawing/2014/main" val="639234764"/>
                    </a:ext>
                  </a:extLst>
                </a:gridCol>
                <a:gridCol w="8318148">
                  <a:extLst>
                    <a:ext uri="{9D8B030D-6E8A-4147-A177-3AD203B41FA5}">
                      <a16:colId xmlns:a16="http://schemas.microsoft.com/office/drawing/2014/main" val="36039907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2</a:t>
                      </a:r>
                    </a:p>
                    <a:p>
                      <a:r>
                        <a:rPr lang="en-GB" dirty="0"/>
                        <a:t>3</a:t>
                      </a:r>
                    </a:p>
                    <a:p>
                      <a:r>
                        <a:rPr lang="en-GB" dirty="0"/>
                        <a:t>4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5</a:t>
                      </a:r>
                    </a:p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file=open("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ex.json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", "r")</a:t>
                      </a:r>
                    </a:p>
                    <a:p>
                      <a:endParaRPr lang="en-GB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 = 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json.load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(file)</a:t>
                      </a:r>
                    </a:p>
                    <a:p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file.close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print(data)</a:t>
                      </a:r>
                    </a:p>
                    <a:p>
                      <a:endParaRPr lang="en-GB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range(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(data["students"])):</a:t>
                      </a: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print(data["students"][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</a:t>
                      </a:r>
                      <a:r>
                        <a:rPr lang="en-GB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[“</a:t>
                      </a:r>
                      <a:r>
                        <a:rPr lang="en-GB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lastName</a:t>
                      </a:r>
                      <a:r>
                        <a:rPr lang="en-GB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"]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036588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408DB7C-39BF-4A5F-8B0B-87D9872A73FF}"/>
              </a:ext>
            </a:extLst>
          </p:cNvPr>
          <p:cNvSpPr txBox="1"/>
          <p:nvPr/>
        </p:nvSpPr>
        <p:spPr>
          <a:xfrm>
            <a:off x="1776547" y="4107605"/>
            <a:ext cx="79030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GB" sz="2000" dirty="0"/>
              <a:t>Predict what is going on with the code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GB" sz="2000" dirty="0"/>
              <a:t>Download from: </a:t>
            </a:r>
            <a:r>
              <a:rPr lang="en-GB" sz="2000" dirty="0">
                <a:hlinkClick r:id="rId2"/>
              </a:rPr>
              <a:t>json_reading.py</a:t>
            </a:r>
            <a:endParaRPr lang="en-GB" sz="2000" dirty="0"/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GB" sz="2000" dirty="0"/>
              <a:t>Run the code. Does it do as expected?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GB" sz="2000" dirty="0"/>
              <a:t>Modify the code to output only the surname of all the students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6740382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1EBA9-1B84-4CCF-B625-28671127C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Plenary – Think, Pair, Share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E9474-AFB0-48CC-BCFA-829F90DB1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What are the benefits of JSON over XML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574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4528" y="1917988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Explain the difference between JSON and XML data models</a:t>
            </a:r>
          </a:p>
        </p:txBody>
      </p:sp>
    </p:spTree>
    <p:extLst>
      <p:ext uri="{BB962C8B-B14F-4D97-AF65-F5344CB8AC3E}">
        <p14:creationId xmlns:p14="http://schemas.microsoft.com/office/powerpoint/2010/main" val="1793069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JSON and XML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JSON – </a:t>
            </a:r>
            <a:r>
              <a:rPr lang="en-GB" dirty="0" err="1"/>
              <a:t>Javascript</a:t>
            </a:r>
            <a:r>
              <a:rPr lang="en-GB" dirty="0"/>
              <a:t> Object Notation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XML – Extensible Markup Language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JSON and XML are standard methods of transferring text data between a server and a web application.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Used for serialisation: converting into a stream of data to be stored or transmitted.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361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JSON versus XML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0518148"/>
              </p:ext>
            </p:extLst>
          </p:nvPr>
        </p:nvGraphicFramePr>
        <p:xfrm>
          <a:off x="838200" y="957580"/>
          <a:ext cx="10481733" cy="5308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23933">
                  <a:extLst>
                    <a:ext uri="{9D8B030D-6E8A-4147-A177-3AD203B41FA5}">
                      <a16:colId xmlns:a16="http://schemas.microsoft.com/office/drawing/2014/main" val="260396973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9944823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JSON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XML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241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Very easy to read</a:t>
                      </a:r>
                    </a:p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Contains tags so is not</a:t>
                      </a:r>
                      <a:r>
                        <a:rPr lang="en-GB" sz="2400" baseline="0" dirty="0"/>
                        <a:t> so easy to read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796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More compact les</a:t>
                      </a:r>
                      <a:r>
                        <a:rPr lang="en-GB" sz="2400" baseline="0" dirty="0"/>
                        <a:t>s code, so file sizes are smaller and allows faster transmission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Lots of tags needed</a:t>
                      </a:r>
                      <a:r>
                        <a:rPr lang="en-GB" sz="2400" baseline="0" dirty="0"/>
                        <a:t> so is less compact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8882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2400" dirty="0"/>
                    </a:p>
                    <a:p>
                      <a:r>
                        <a:rPr lang="en-GB" sz="2400" dirty="0"/>
                        <a:t>Only set data types can be used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  <a:p>
                      <a:r>
                        <a:rPr lang="en-GB" sz="2400" dirty="0"/>
                        <a:t>Greater flexibility</a:t>
                      </a:r>
                      <a:r>
                        <a:rPr lang="en-GB" sz="2400" baseline="0" dirty="0"/>
                        <a:t> of data types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5784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Syntax</a:t>
                      </a:r>
                      <a:r>
                        <a:rPr lang="en-GB" sz="2400" baseline="0" dirty="0"/>
                        <a:t> is very simple so easy to create</a:t>
                      </a:r>
                      <a:endParaRPr lang="en-GB" sz="2400" dirty="0"/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More</a:t>
                      </a:r>
                      <a:r>
                        <a:rPr lang="en-GB" sz="2400" baseline="0" dirty="0"/>
                        <a:t> complex syntax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34395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Quick to parse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Slow</a:t>
                      </a:r>
                      <a:r>
                        <a:rPr lang="en-GB" sz="2400" baseline="0" dirty="0"/>
                        <a:t> to parse because it contains lots of tags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724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Well supported by lots of languages including </a:t>
                      </a:r>
                      <a:r>
                        <a:rPr lang="en-US" sz="2400" dirty="0" err="1"/>
                        <a:t>Javascript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Less well supported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88441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3502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JSON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108" y="1583465"/>
            <a:ext cx="11225784" cy="2413769"/>
          </a:xfrm>
          <a:ln>
            <a:solidFill>
              <a:srgbClr val="92D05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000" dirty="0"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{"students":[</a:t>
            </a:r>
            <a:b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    { "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firstName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":"Thomas", "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lastName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":"Brown", "dateOfBirth":27/3/2001},</a:t>
            </a:r>
            <a:b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    { "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firstName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":"James", "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lastName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":"Frank", "dateOfBirth":13/4/2002}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   ]}</a:t>
            </a:r>
          </a:p>
          <a:p>
            <a:pPr marL="0" indent="0">
              <a:buNone/>
            </a:pPr>
            <a:endParaRPr lang="en-US" sz="2000" dirty="0"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ED5E2FD-694B-4645-B1BE-5859E45C5575}"/>
              </a:ext>
            </a:extLst>
          </p:cNvPr>
          <p:cNvSpPr/>
          <p:nvPr/>
        </p:nvSpPr>
        <p:spPr>
          <a:xfrm>
            <a:off x="1358537" y="3004457"/>
            <a:ext cx="1619794" cy="42454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BAED34D-566C-42B5-8EF6-2423CE8D0A3A}"/>
              </a:ext>
            </a:extLst>
          </p:cNvPr>
          <p:cNvSpPr/>
          <p:nvPr/>
        </p:nvSpPr>
        <p:spPr>
          <a:xfrm>
            <a:off x="3095897" y="3004457"/>
            <a:ext cx="992777" cy="42454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78BDEAF-D643-4A16-B51B-07702C9099C0}"/>
              </a:ext>
            </a:extLst>
          </p:cNvPr>
          <p:cNvCxnSpPr>
            <a:cxnSpLocks/>
          </p:cNvCxnSpPr>
          <p:nvPr/>
        </p:nvCxnSpPr>
        <p:spPr>
          <a:xfrm flipV="1">
            <a:off x="2299063" y="3429000"/>
            <a:ext cx="1" cy="97318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BDE547A-926C-4B4C-B1BA-A069D929690A}"/>
              </a:ext>
            </a:extLst>
          </p:cNvPr>
          <p:cNvCxnSpPr>
            <a:cxnSpLocks/>
          </p:cNvCxnSpPr>
          <p:nvPr/>
        </p:nvCxnSpPr>
        <p:spPr>
          <a:xfrm flipV="1">
            <a:off x="3592285" y="3429000"/>
            <a:ext cx="1" cy="97318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6B1D9BF-2FE0-449E-A7A2-B096899FEDB2}"/>
              </a:ext>
            </a:extLst>
          </p:cNvPr>
          <p:cNvSpPr txBox="1"/>
          <p:nvPr/>
        </p:nvSpPr>
        <p:spPr>
          <a:xfrm>
            <a:off x="1776548" y="4457393"/>
            <a:ext cx="2638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    Tag                     Text</a:t>
            </a:r>
          </a:p>
        </p:txBody>
      </p:sp>
    </p:spTree>
    <p:extLst>
      <p:ext uri="{BB962C8B-B14F-4D97-AF65-F5344CB8AC3E}">
        <p14:creationId xmlns:p14="http://schemas.microsoft.com/office/powerpoint/2010/main" val="515028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XML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818" y="832847"/>
            <a:ext cx="7508530" cy="5515702"/>
          </a:xfrm>
          <a:ln>
            <a:solidFill>
              <a:srgbClr val="92D050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&lt;students&gt;                               </a:t>
            </a:r>
            <a:b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&lt;student&gt;</a:t>
            </a:r>
            <a:b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&lt;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firstName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&gt;Thomas&lt;/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firstName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&lt;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lastName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&gt;Brown&lt;/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lastName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&lt;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dateOfBirth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 27/3/2001 &lt;/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dateOfBirth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  <a:b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 &lt;/student&gt;</a:t>
            </a:r>
            <a:b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 &lt;student&gt;</a:t>
            </a:r>
            <a:b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&lt;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firstName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&gt;James&lt;/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firstName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&lt;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lastName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&gt;Frank&lt;/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lastName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&lt;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dateOfBirth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 13/4/2002 &lt;/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dateOfBirth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  <a:b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 &lt;/student&gt;</a:t>
            </a:r>
            <a:b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&lt;/students&gt;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2AC9A8-E2B0-44DF-BA2D-764483152FFB}"/>
              </a:ext>
            </a:extLst>
          </p:cNvPr>
          <p:cNvSpPr/>
          <p:nvPr/>
        </p:nvSpPr>
        <p:spPr>
          <a:xfrm>
            <a:off x="4232365" y="2780907"/>
            <a:ext cx="1972491" cy="41949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DDE09C-BD1A-4E5B-ADBB-55A8E780026D}"/>
              </a:ext>
            </a:extLst>
          </p:cNvPr>
          <p:cNvSpPr/>
          <p:nvPr/>
        </p:nvSpPr>
        <p:spPr>
          <a:xfrm>
            <a:off x="2871218" y="2780910"/>
            <a:ext cx="1256645" cy="41949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0E9BD23-37E8-41FF-8ABB-BB4E5A933F3D}"/>
              </a:ext>
            </a:extLst>
          </p:cNvPr>
          <p:cNvCxnSpPr>
            <a:cxnSpLocks/>
          </p:cNvCxnSpPr>
          <p:nvPr/>
        </p:nvCxnSpPr>
        <p:spPr>
          <a:xfrm flipV="1">
            <a:off x="3499540" y="3171010"/>
            <a:ext cx="1" cy="43996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A61B8BD-0D9F-491A-9CE2-4E47CA4599EE}"/>
              </a:ext>
            </a:extLst>
          </p:cNvPr>
          <p:cNvCxnSpPr>
            <a:cxnSpLocks/>
          </p:cNvCxnSpPr>
          <p:nvPr/>
        </p:nvCxnSpPr>
        <p:spPr>
          <a:xfrm flipV="1">
            <a:off x="5218610" y="3166156"/>
            <a:ext cx="0" cy="42454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F0BB881-A69D-49E8-8857-9A9E6D8611EF}"/>
              </a:ext>
            </a:extLst>
          </p:cNvPr>
          <p:cNvSpPr txBox="1"/>
          <p:nvPr/>
        </p:nvSpPr>
        <p:spPr>
          <a:xfrm>
            <a:off x="3294017" y="3610968"/>
            <a:ext cx="2638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Text                         Tag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4294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810" y="156755"/>
            <a:ext cx="10794380" cy="447958"/>
          </a:xfrm>
        </p:spPr>
        <p:txBody>
          <a:bodyPr>
            <a:normAutofit/>
          </a:bodyPr>
          <a:lstStyle/>
          <a:p>
            <a:r>
              <a:rPr lang="en-GB" sz="2400" dirty="0"/>
              <a:t>Create your own XML and JSON for the following dataset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400210"/>
              </p:ext>
            </p:extLst>
          </p:nvPr>
        </p:nvGraphicFramePr>
        <p:xfrm>
          <a:off x="369847" y="1395548"/>
          <a:ext cx="5103491" cy="31372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11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7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4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19966">
                <a:tc>
                  <a:txBody>
                    <a:bodyPr/>
                    <a:lstStyle/>
                    <a:p>
                      <a:r>
                        <a:rPr lang="en-GB" sz="2000" b="1" dirty="0"/>
                        <a:t>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dirty="0"/>
                        <a:t>Population (million)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dirty="0"/>
                        <a:t>Capital 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459">
                <a:tc>
                  <a:txBody>
                    <a:bodyPr/>
                    <a:lstStyle/>
                    <a:p>
                      <a:r>
                        <a:rPr lang="en-GB" sz="2000" dirty="0"/>
                        <a:t>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London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459">
                <a:tc>
                  <a:txBody>
                    <a:bodyPr/>
                    <a:lstStyle/>
                    <a:p>
                      <a:r>
                        <a:rPr lang="en-GB" sz="2000" dirty="0"/>
                        <a:t>France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Paris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459">
                <a:tc>
                  <a:txBody>
                    <a:bodyPr/>
                    <a:lstStyle/>
                    <a:p>
                      <a:r>
                        <a:rPr lang="en-GB" sz="2000" dirty="0"/>
                        <a:t>China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1,370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Beijing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3459">
                <a:tc>
                  <a:txBody>
                    <a:bodyPr/>
                    <a:lstStyle/>
                    <a:p>
                      <a:r>
                        <a:rPr lang="en-GB" sz="2000" dirty="0"/>
                        <a:t>USA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320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Washington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3459">
                <a:tc>
                  <a:txBody>
                    <a:bodyPr/>
                    <a:lstStyle/>
                    <a:p>
                      <a:r>
                        <a:rPr lang="en-GB" sz="2000" dirty="0"/>
                        <a:t>Russia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146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Moscow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2066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JSON 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107" y="878070"/>
            <a:ext cx="9888801" cy="2728369"/>
          </a:xfrm>
          <a:ln>
            <a:solidFill>
              <a:srgbClr val="92D05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{“countries":[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{ “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Country":“UK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", “Population":65, “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CapitalCity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":”London”:},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{ “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Country":“France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", “Population":66, “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CapitalCity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":”Paris”},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{ “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Country":“UK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", “Population":1370, “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CapitalCity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":”Beijing”:},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{ “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Country":“USA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", “Population":320, “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CapitalCity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":”Washington”},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{ “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Country":“Russia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", “Population":146, “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CapitalCity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":”Moscow”}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   ]}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4A8DAAE-B116-49FD-9EA4-6272C31649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104559"/>
              </p:ext>
            </p:extLst>
          </p:nvPr>
        </p:nvGraphicFramePr>
        <p:xfrm>
          <a:off x="3348178" y="3681550"/>
          <a:ext cx="5103491" cy="31372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11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7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4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19966">
                <a:tc>
                  <a:txBody>
                    <a:bodyPr/>
                    <a:lstStyle/>
                    <a:p>
                      <a:r>
                        <a:rPr lang="en-GB" sz="2000" b="1" dirty="0"/>
                        <a:t>Country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/>
                        <a:t>Population (million)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/>
                        <a:t>Capital city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459">
                <a:tc>
                  <a:txBody>
                    <a:bodyPr/>
                    <a:lstStyle/>
                    <a:p>
                      <a:r>
                        <a:rPr lang="en-GB" sz="2000" dirty="0"/>
                        <a:t>UK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65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London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459">
                <a:tc>
                  <a:txBody>
                    <a:bodyPr/>
                    <a:lstStyle/>
                    <a:p>
                      <a:r>
                        <a:rPr lang="en-GB" sz="2000" dirty="0"/>
                        <a:t>France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66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Paris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459">
                <a:tc>
                  <a:txBody>
                    <a:bodyPr/>
                    <a:lstStyle/>
                    <a:p>
                      <a:r>
                        <a:rPr lang="en-GB" sz="2000" dirty="0"/>
                        <a:t>China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1,370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Beijing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3459">
                <a:tc>
                  <a:txBody>
                    <a:bodyPr/>
                    <a:lstStyle/>
                    <a:p>
                      <a:r>
                        <a:rPr lang="en-GB" sz="2000" dirty="0"/>
                        <a:t>USA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320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Washington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3459">
                <a:tc>
                  <a:txBody>
                    <a:bodyPr/>
                    <a:lstStyle/>
                    <a:p>
                      <a:r>
                        <a:rPr lang="en-GB" sz="2000" dirty="0"/>
                        <a:t>Russia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146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Moscow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2870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XML Answer</a:t>
            </a: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4A8DAAE-B116-49FD-9EA4-6272C31649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23285"/>
              </p:ext>
            </p:extLst>
          </p:nvPr>
        </p:nvGraphicFramePr>
        <p:xfrm>
          <a:off x="7471954" y="2037808"/>
          <a:ext cx="4127862" cy="31372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34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14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19966">
                <a:tc>
                  <a:txBody>
                    <a:bodyPr/>
                    <a:lstStyle/>
                    <a:p>
                      <a:r>
                        <a:rPr lang="en-GB" sz="2000" b="1" dirty="0"/>
                        <a:t>Country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/>
                        <a:t>Population (million)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/>
                        <a:t>Capital city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459">
                <a:tc>
                  <a:txBody>
                    <a:bodyPr/>
                    <a:lstStyle/>
                    <a:p>
                      <a:r>
                        <a:rPr lang="en-GB" sz="2000" dirty="0"/>
                        <a:t>UK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65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London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459">
                <a:tc>
                  <a:txBody>
                    <a:bodyPr/>
                    <a:lstStyle/>
                    <a:p>
                      <a:r>
                        <a:rPr lang="en-GB" sz="2000" dirty="0"/>
                        <a:t>France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66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Paris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459">
                <a:tc>
                  <a:txBody>
                    <a:bodyPr/>
                    <a:lstStyle/>
                    <a:p>
                      <a:r>
                        <a:rPr lang="en-GB" sz="2000" dirty="0"/>
                        <a:t>China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1,370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Beijing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3459">
                <a:tc>
                  <a:txBody>
                    <a:bodyPr/>
                    <a:lstStyle/>
                    <a:p>
                      <a:r>
                        <a:rPr lang="en-GB" sz="2000" dirty="0"/>
                        <a:t>USA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320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Washington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3459">
                <a:tc>
                  <a:txBody>
                    <a:bodyPr/>
                    <a:lstStyle/>
                    <a:p>
                      <a:r>
                        <a:rPr lang="en-GB" sz="2000" dirty="0"/>
                        <a:t>Russia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146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Moscow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D3712F7-6471-4C3D-8BDE-BD65099BD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5547"/>
            <a:ext cx="4907279" cy="5819573"/>
          </a:xfrm>
          <a:ln>
            <a:solidFill>
              <a:srgbClr val="92D050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  <a:cs typeface="Courier New" panose="02070309020205020404" pitchFamily="49" charset="0"/>
              </a:rPr>
              <a:t>&lt;countries&gt;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  <a:cs typeface="Courier New" panose="02070309020205020404" pitchFamily="49" charset="0"/>
              </a:rPr>
              <a:t> &lt;nation&gt;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  <a:cs typeface="Courier New" panose="02070309020205020404" pitchFamily="49" charset="0"/>
              </a:rPr>
              <a:t>  &lt;country&gt;UK&lt;/country&gt;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  <a:cs typeface="Courier New" panose="02070309020205020404" pitchFamily="49" charset="0"/>
              </a:rPr>
              <a:t>  &lt;population&gt;65&lt;/population&gt;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  <a:cs typeface="Courier New" panose="02070309020205020404" pitchFamily="49" charset="0"/>
              </a:rPr>
              <a:t>  &lt;capital&gt;London&lt;/capital&gt;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  <a:cs typeface="Courier New" panose="02070309020205020404" pitchFamily="49" charset="0"/>
              </a:rPr>
              <a:t> &lt;/nation&gt;</a:t>
            </a:r>
            <a:br>
              <a:rPr lang="en-US" sz="14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nsolas" panose="020B0609020204030204" pitchFamily="49" charset="0"/>
                <a:cs typeface="Courier New" panose="02070309020205020404" pitchFamily="49" charset="0"/>
              </a:rPr>
              <a:t> &lt;nation&gt;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  <a:cs typeface="Courier New" panose="02070309020205020404" pitchFamily="49" charset="0"/>
              </a:rPr>
              <a:t>  &lt;country&gt;France&lt;/country&gt;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  <a:cs typeface="Courier New" panose="02070309020205020404" pitchFamily="49" charset="0"/>
              </a:rPr>
              <a:t>  &lt;population&gt;66&lt;/population&gt;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  <a:cs typeface="Courier New" panose="02070309020205020404" pitchFamily="49" charset="0"/>
              </a:rPr>
              <a:t>  &lt;capital&gt;Paris&lt;/capital&gt;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  <a:cs typeface="Courier New" panose="02070309020205020404" pitchFamily="49" charset="0"/>
              </a:rPr>
              <a:t> &lt;/nation&gt;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  <a:cs typeface="Courier New" panose="02070309020205020404" pitchFamily="49" charset="0"/>
              </a:rPr>
              <a:t> &lt;nation&gt;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  <a:cs typeface="Courier New" panose="02070309020205020404" pitchFamily="49" charset="0"/>
              </a:rPr>
              <a:t>  &lt;country&gt;China&lt;/country&gt;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  <a:cs typeface="Courier New" panose="02070309020205020404" pitchFamily="49" charset="0"/>
              </a:rPr>
              <a:t>  &lt;population&gt;1370&lt;/population&gt;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  <a:cs typeface="Courier New" panose="02070309020205020404" pitchFamily="49" charset="0"/>
              </a:rPr>
              <a:t>  &lt;capital&gt;Beijing&lt;/capital&gt;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  <a:cs typeface="Courier New" panose="02070309020205020404" pitchFamily="49" charset="0"/>
              </a:rPr>
              <a:t> &lt;/nation&gt;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  <a:cs typeface="Courier New" panose="02070309020205020404" pitchFamily="49" charset="0"/>
              </a:rPr>
              <a:t> &lt;nation&gt;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  <a:cs typeface="Courier New" panose="02070309020205020404" pitchFamily="49" charset="0"/>
              </a:rPr>
              <a:t>  &lt;country&gt;USA&lt;/country&gt;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  <a:cs typeface="Courier New" panose="02070309020205020404" pitchFamily="49" charset="0"/>
              </a:rPr>
              <a:t>  &lt;population&gt;320&lt;/population&gt;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  <a:cs typeface="Courier New" panose="02070309020205020404" pitchFamily="49" charset="0"/>
              </a:rPr>
              <a:t>  &lt;capital&gt;Washington&lt;/capital&gt;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  <a:cs typeface="Courier New" panose="02070309020205020404" pitchFamily="49" charset="0"/>
              </a:rPr>
              <a:t> &lt;/nation&gt;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  <a:cs typeface="Courier New" panose="02070309020205020404" pitchFamily="49" charset="0"/>
              </a:rPr>
              <a:t> &lt;nation&gt;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  <a:cs typeface="Courier New" panose="02070309020205020404" pitchFamily="49" charset="0"/>
              </a:rPr>
              <a:t>  &lt;country&gt;Russia&lt;/country&gt;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  <a:cs typeface="Courier New" panose="02070309020205020404" pitchFamily="49" charset="0"/>
              </a:rPr>
              <a:t>  &lt;population&gt;146&lt;/population&gt;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  <a:cs typeface="Courier New" panose="02070309020205020404" pitchFamily="49" charset="0"/>
              </a:rPr>
              <a:t>  &lt;capital&gt;Moscow&lt;/capital&gt;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  <a:cs typeface="Courier New" panose="02070309020205020404" pitchFamily="49" charset="0"/>
              </a:rPr>
              <a:t> &lt;/nation&gt;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  <a:cs typeface="Courier New" panose="02070309020205020404" pitchFamily="49" charset="0"/>
              </a:rPr>
              <a:t>&lt;/countries&gt;</a:t>
            </a:r>
          </a:p>
        </p:txBody>
      </p:sp>
    </p:spTree>
    <p:extLst>
      <p:ext uri="{BB962C8B-B14F-4D97-AF65-F5344CB8AC3E}">
        <p14:creationId xmlns:p14="http://schemas.microsoft.com/office/powerpoint/2010/main" val="242514994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2139</TotalTime>
  <Words>1962</Words>
  <Application>Microsoft Office PowerPoint</Application>
  <PresentationFormat>Widescreen</PresentationFormat>
  <Paragraphs>445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Calibri</vt:lpstr>
      <vt:lpstr>Calibri Light</vt:lpstr>
      <vt:lpstr>Consolas</vt:lpstr>
      <vt:lpstr>Courier New</vt:lpstr>
      <vt:lpstr>gg sans</vt:lpstr>
      <vt:lpstr>Times New Roman</vt:lpstr>
      <vt:lpstr>Wingdings</vt:lpstr>
      <vt:lpstr>1_Office Theme</vt:lpstr>
      <vt:lpstr>JSON and XML</vt:lpstr>
      <vt:lpstr>Learning objectives</vt:lpstr>
      <vt:lpstr>JSON and XML</vt:lpstr>
      <vt:lpstr>JSON versus XML</vt:lpstr>
      <vt:lpstr>JSON Example</vt:lpstr>
      <vt:lpstr>XML Example</vt:lpstr>
      <vt:lpstr>Create your own XML and JSON for the following dataset</vt:lpstr>
      <vt:lpstr>JSON Answer</vt:lpstr>
      <vt:lpstr>XML Answer</vt:lpstr>
      <vt:lpstr>Writing to XML file</vt:lpstr>
      <vt:lpstr>Writing to XML file - Modifications</vt:lpstr>
      <vt:lpstr>XML Reading</vt:lpstr>
      <vt:lpstr>XML Reading - Modification</vt:lpstr>
      <vt:lpstr>Writing to JSON file</vt:lpstr>
      <vt:lpstr>Writing to JSON file - Modification</vt:lpstr>
      <vt:lpstr>JSON Reading</vt:lpstr>
      <vt:lpstr>JSON Reading - Modification</vt:lpstr>
      <vt:lpstr>Plenary – Think, Pair, Share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</dc:title>
  <dc:creator>Grey William</dc:creator>
  <cp:lastModifiedBy>Chezka Mae Madrona</cp:lastModifiedBy>
  <cp:revision>164</cp:revision>
  <cp:lastPrinted>2016-09-16T11:32:46Z</cp:lastPrinted>
  <dcterms:created xsi:type="dcterms:W3CDTF">2016-09-09T07:37:57Z</dcterms:created>
  <dcterms:modified xsi:type="dcterms:W3CDTF">2025-03-25T09:53:17Z</dcterms:modified>
</cp:coreProperties>
</file>