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71" r:id="rId2"/>
    <p:sldId id="297" r:id="rId3"/>
    <p:sldId id="296" r:id="rId4"/>
    <p:sldId id="256" r:id="rId5"/>
    <p:sldId id="298" r:id="rId6"/>
    <p:sldId id="322" r:id="rId7"/>
    <p:sldId id="300" r:id="rId8"/>
    <p:sldId id="321" r:id="rId9"/>
    <p:sldId id="301" r:id="rId10"/>
    <p:sldId id="302" r:id="rId11"/>
    <p:sldId id="303" r:id="rId12"/>
    <p:sldId id="275" r:id="rId13"/>
    <p:sldId id="319" r:id="rId14"/>
    <p:sldId id="304" r:id="rId15"/>
    <p:sldId id="299" r:id="rId16"/>
    <p:sldId id="307" r:id="rId17"/>
    <p:sldId id="308" r:id="rId18"/>
    <p:sldId id="309" r:id="rId19"/>
    <p:sldId id="310" r:id="rId20"/>
    <p:sldId id="295" r:id="rId21"/>
    <p:sldId id="320" r:id="rId22"/>
    <p:sldId id="277" r:id="rId23"/>
    <p:sldId id="29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AC5FBD-2CEF-4B52-B4EC-A16DE3EE6E3D}" v="5" dt="2023-03-15T22:00:21.0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669" autoAdjust="0"/>
    <p:restoredTop sz="94660"/>
  </p:normalViewPr>
  <p:slideViewPr>
    <p:cSldViewPr snapToGrid="0">
      <p:cViewPr varScale="1">
        <p:scale>
          <a:sx n="63" d="100"/>
          <a:sy n="63" d="100"/>
        </p:scale>
        <p:origin x="48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Grey" userId="37b73424-c081-4fc2-b1af-363f4f3fd4f3" providerId="ADAL" clId="{2314E57F-7847-47A1-95C6-A1D8377A2113}"/>
    <pc:docChg chg="undo custSel addSld delSld modSld sldOrd">
      <pc:chgData name="William Grey" userId="37b73424-c081-4fc2-b1af-363f4f3fd4f3" providerId="ADAL" clId="{2314E57F-7847-47A1-95C6-A1D8377A2113}" dt="2023-02-11T22:08:41.550" v="3538" actId="113"/>
      <pc:docMkLst>
        <pc:docMk/>
      </pc:docMkLst>
      <pc:sldChg chg="modSp del mod">
        <pc:chgData name="William Grey" userId="37b73424-c081-4fc2-b1af-363f4f3fd4f3" providerId="ADAL" clId="{2314E57F-7847-47A1-95C6-A1D8377A2113}" dt="2023-02-11T19:40:50.959" v="662" actId="47"/>
        <pc:sldMkLst>
          <pc:docMk/>
          <pc:sldMk cId="799761241" sldId="256"/>
        </pc:sldMkLst>
        <pc:spChg chg="mod">
          <ac:chgData name="William Grey" userId="37b73424-c081-4fc2-b1af-363f4f3fd4f3" providerId="ADAL" clId="{2314E57F-7847-47A1-95C6-A1D8377A2113}" dt="2023-02-11T19:36:57.657" v="504" actId="21"/>
          <ac:spMkLst>
            <pc:docMk/>
            <pc:sldMk cId="799761241" sldId="256"/>
            <ac:spMk id="4098" creationId="{67C01467-FA91-40CF-B340-8168CB6CF459}"/>
          </ac:spMkLst>
        </pc:spChg>
      </pc:sldChg>
      <pc:sldChg chg="modSp mod">
        <pc:chgData name="William Grey" userId="37b73424-c081-4fc2-b1af-363f4f3fd4f3" providerId="ADAL" clId="{2314E57F-7847-47A1-95C6-A1D8377A2113}" dt="2023-02-11T22:07:17.624" v="3534" actId="20577"/>
        <pc:sldMkLst>
          <pc:docMk/>
          <pc:sldMk cId="4272842409" sldId="271"/>
        </pc:sldMkLst>
        <pc:spChg chg="mod">
          <ac:chgData name="William Grey" userId="37b73424-c081-4fc2-b1af-363f4f3fd4f3" providerId="ADAL" clId="{2314E57F-7847-47A1-95C6-A1D8377A2113}" dt="2023-02-11T22:07:17.624" v="3534" actId="20577"/>
          <ac:spMkLst>
            <pc:docMk/>
            <pc:sldMk cId="4272842409" sldId="271"/>
            <ac:spMk id="2" creationId="{0EB1608A-5148-4FFA-B218-08A6CFA3FB08}"/>
          </ac:spMkLst>
        </pc:spChg>
        <pc:spChg chg="mod">
          <ac:chgData name="William Grey" userId="37b73424-c081-4fc2-b1af-363f4f3fd4f3" providerId="ADAL" clId="{2314E57F-7847-47A1-95C6-A1D8377A2113}" dt="2023-02-11T19:27:56.217" v="1" actId="21"/>
          <ac:spMkLst>
            <pc:docMk/>
            <pc:sldMk cId="4272842409" sldId="271"/>
            <ac:spMk id="3" creationId="{25DE3EDD-2981-497E-A547-A3721BD737A3}"/>
          </ac:spMkLst>
        </pc:spChg>
      </pc:sldChg>
      <pc:sldChg chg="del">
        <pc:chgData name="William Grey" userId="37b73424-c081-4fc2-b1af-363f4f3fd4f3" providerId="ADAL" clId="{2314E57F-7847-47A1-95C6-A1D8377A2113}" dt="2023-02-11T22:03:43.971" v="3477" actId="47"/>
        <pc:sldMkLst>
          <pc:docMk/>
          <pc:sldMk cId="910446152" sldId="274"/>
        </pc:sldMkLst>
      </pc:sldChg>
      <pc:sldChg chg="addSp modSp mod ord">
        <pc:chgData name="William Grey" userId="37b73424-c081-4fc2-b1af-363f4f3fd4f3" providerId="ADAL" clId="{2314E57F-7847-47A1-95C6-A1D8377A2113}" dt="2023-02-11T20:56:42.607" v="1964" actId="20577"/>
        <pc:sldMkLst>
          <pc:docMk/>
          <pc:sldMk cId="2870450372" sldId="275"/>
        </pc:sldMkLst>
        <pc:spChg chg="mod">
          <ac:chgData name="William Grey" userId="37b73424-c081-4fc2-b1af-363f4f3fd4f3" providerId="ADAL" clId="{2314E57F-7847-47A1-95C6-A1D8377A2113}" dt="2023-02-11T20:39:51.554" v="1723" actId="20577"/>
          <ac:spMkLst>
            <pc:docMk/>
            <pc:sldMk cId="2870450372" sldId="275"/>
            <ac:spMk id="2" creationId="{2110BCCB-BF70-429E-96AE-43A4E4EA7C1B}"/>
          </ac:spMkLst>
        </pc:spChg>
        <pc:spChg chg="mod">
          <ac:chgData name="William Grey" userId="37b73424-c081-4fc2-b1af-363f4f3fd4f3" providerId="ADAL" clId="{2314E57F-7847-47A1-95C6-A1D8377A2113}" dt="2023-02-11T20:56:42.607" v="1964" actId="20577"/>
          <ac:spMkLst>
            <pc:docMk/>
            <pc:sldMk cId="2870450372" sldId="275"/>
            <ac:spMk id="3" creationId="{A504CC5E-AE1D-4459-BB7B-E4BCEE34980C}"/>
          </ac:spMkLst>
        </pc:spChg>
        <pc:spChg chg="add mod">
          <ac:chgData name="William Grey" userId="37b73424-c081-4fc2-b1af-363f4f3fd4f3" providerId="ADAL" clId="{2314E57F-7847-47A1-95C6-A1D8377A2113}" dt="2023-02-11T20:56:16.445" v="1912" actId="20577"/>
          <ac:spMkLst>
            <pc:docMk/>
            <pc:sldMk cId="2870450372" sldId="275"/>
            <ac:spMk id="5" creationId="{D21AC2CE-5C3E-417D-B2D2-4D0874965685}"/>
          </ac:spMkLst>
        </pc:spChg>
      </pc:sldChg>
      <pc:sldChg chg="del ord">
        <pc:chgData name="William Grey" userId="37b73424-c081-4fc2-b1af-363f4f3fd4f3" providerId="ADAL" clId="{2314E57F-7847-47A1-95C6-A1D8377A2113}" dt="2023-02-11T22:03:45.715" v="3478" actId="47"/>
        <pc:sldMkLst>
          <pc:docMk/>
          <pc:sldMk cId="3985724493" sldId="276"/>
        </pc:sldMkLst>
      </pc:sldChg>
      <pc:sldChg chg="addSp modSp add mod">
        <pc:chgData name="William Grey" userId="37b73424-c081-4fc2-b1af-363f4f3fd4f3" providerId="ADAL" clId="{2314E57F-7847-47A1-95C6-A1D8377A2113}" dt="2023-02-11T21:59:10.817" v="3462" actId="2711"/>
        <pc:sldMkLst>
          <pc:docMk/>
          <pc:sldMk cId="97672180" sldId="277"/>
        </pc:sldMkLst>
        <pc:spChg chg="mod">
          <ac:chgData name="William Grey" userId="37b73424-c081-4fc2-b1af-363f4f3fd4f3" providerId="ADAL" clId="{2314E57F-7847-47A1-95C6-A1D8377A2113}" dt="2023-02-11T21:26:37.473" v="2736" actId="20577"/>
          <ac:spMkLst>
            <pc:docMk/>
            <pc:sldMk cId="97672180" sldId="277"/>
            <ac:spMk id="2" creationId="{6340ED5C-7314-4AC1-80ED-8D2ECA767CD5}"/>
          </ac:spMkLst>
        </pc:spChg>
        <pc:spChg chg="mod ord">
          <ac:chgData name="William Grey" userId="37b73424-c081-4fc2-b1af-363f4f3fd4f3" providerId="ADAL" clId="{2314E57F-7847-47A1-95C6-A1D8377A2113}" dt="2023-02-11T21:58:49.657" v="3458" actId="167"/>
          <ac:spMkLst>
            <pc:docMk/>
            <pc:sldMk cId="97672180" sldId="277"/>
            <ac:spMk id="3" creationId="{FA8FBCFA-6A18-412F-AC85-1B529153116D}"/>
          </ac:spMkLst>
        </pc:spChg>
        <pc:spChg chg="add mod ord">
          <ac:chgData name="William Grey" userId="37b73424-c081-4fc2-b1af-363f4f3fd4f3" providerId="ADAL" clId="{2314E57F-7847-47A1-95C6-A1D8377A2113}" dt="2023-02-11T21:59:10.817" v="3462" actId="2711"/>
          <ac:spMkLst>
            <pc:docMk/>
            <pc:sldMk cId="97672180" sldId="277"/>
            <ac:spMk id="5" creationId="{E5D0649B-1DEF-47C3-90C3-2DC2A9BB7B33}"/>
          </ac:spMkLst>
        </pc:spChg>
        <pc:spChg chg="add mod">
          <ac:chgData name="William Grey" userId="37b73424-c081-4fc2-b1af-363f4f3fd4f3" providerId="ADAL" clId="{2314E57F-7847-47A1-95C6-A1D8377A2113}" dt="2023-02-11T21:33:00.118" v="2866" actId="2711"/>
          <ac:spMkLst>
            <pc:docMk/>
            <pc:sldMk cId="97672180" sldId="277"/>
            <ac:spMk id="7" creationId="{6BA5940D-A155-4BB4-A51D-FE9587BF1DCE}"/>
          </ac:spMkLst>
        </pc:spChg>
      </pc:sldChg>
      <pc:sldChg chg="del">
        <pc:chgData name="William Grey" userId="37b73424-c081-4fc2-b1af-363f4f3fd4f3" providerId="ADAL" clId="{2314E57F-7847-47A1-95C6-A1D8377A2113}" dt="2023-02-11T21:25:51.919" v="2729" actId="2696"/>
        <pc:sldMkLst>
          <pc:docMk/>
          <pc:sldMk cId="284406876" sldId="277"/>
        </pc:sldMkLst>
      </pc:sldChg>
      <pc:sldChg chg="del">
        <pc:chgData name="William Grey" userId="37b73424-c081-4fc2-b1af-363f4f3fd4f3" providerId="ADAL" clId="{2314E57F-7847-47A1-95C6-A1D8377A2113}" dt="2023-02-11T22:03:41.213" v="3471" actId="47"/>
        <pc:sldMkLst>
          <pc:docMk/>
          <pc:sldMk cId="3918635094" sldId="278"/>
        </pc:sldMkLst>
      </pc:sldChg>
      <pc:sldChg chg="del">
        <pc:chgData name="William Grey" userId="37b73424-c081-4fc2-b1af-363f4f3fd4f3" providerId="ADAL" clId="{2314E57F-7847-47A1-95C6-A1D8377A2113}" dt="2023-02-11T22:03:40.980" v="3470" actId="47"/>
        <pc:sldMkLst>
          <pc:docMk/>
          <pc:sldMk cId="1987399866" sldId="279"/>
        </pc:sldMkLst>
      </pc:sldChg>
      <pc:sldChg chg="del">
        <pc:chgData name="William Grey" userId="37b73424-c081-4fc2-b1af-363f4f3fd4f3" providerId="ADAL" clId="{2314E57F-7847-47A1-95C6-A1D8377A2113}" dt="2023-02-11T22:03:39.798" v="3464" actId="47"/>
        <pc:sldMkLst>
          <pc:docMk/>
          <pc:sldMk cId="1498225609" sldId="281"/>
        </pc:sldMkLst>
      </pc:sldChg>
      <pc:sldChg chg="del">
        <pc:chgData name="William Grey" userId="37b73424-c081-4fc2-b1af-363f4f3fd4f3" providerId="ADAL" clId="{2314E57F-7847-47A1-95C6-A1D8377A2113}" dt="2023-02-11T22:03:40.026" v="3465" actId="47"/>
        <pc:sldMkLst>
          <pc:docMk/>
          <pc:sldMk cId="717164318" sldId="282"/>
        </pc:sldMkLst>
      </pc:sldChg>
      <pc:sldChg chg="del">
        <pc:chgData name="William Grey" userId="37b73424-c081-4fc2-b1af-363f4f3fd4f3" providerId="ADAL" clId="{2314E57F-7847-47A1-95C6-A1D8377A2113}" dt="2023-02-11T22:03:40.762" v="3469" actId="47"/>
        <pc:sldMkLst>
          <pc:docMk/>
          <pc:sldMk cId="377597578" sldId="283"/>
        </pc:sldMkLst>
      </pc:sldChg>
      <pc:sldChg chg="del">
        <pc:chgData name="William Grey" userId="37b73424-c081-4fc2-b1af-363f4f3fd4f3" providerId="ADAL" clId="{2314E57F-7847-47A1-95C6-A1D8377A2113}" dt="2023-02-11T22:03:40.207" v="3466" actId="47"/>
        <pc:sldMkLst>
          <pc:docMk/>
          <pc:sldMk cId="3003864440" sldId="284"/>
        </pc:sldMkLst>
      </pc:sldChg>
      <pc:sldChg chg="del">
        <pc:chgData name="William Grey" userId="37b73424-c081-4fc2-b1af-363f4f3fd4f3" providerId="ADAL" clId="{2314E57F-7847-47A1-95C6-A1D8377A2113}" dt="2023-02-11T22:03:40.569" v="3468" actId="47"/>
        <pc:sldMkLst>
          <pc:docMk/>
          <pc:sldMk cId="591430465" sldId="285"/>
        </pc:sldMkLst>
      </pc:sldChg>
      <pc:sldChg chg="del">
        <pc:chgData name="William Grey" userId="37b73424-c081-4fc2-b1af-363f4f3fd4f3" providerId="ADAL" clId="{2314E57F-7847-47A1-95C6-A1D8377A2113}" dt="2023-02-11T22:03:40.402" v="3467" actId="47"/>
        <pc:sldMkLst>
          <pc:docMk/>
          <pc:sldMk cId="2244603521" sldId="286"/>
        </pc:sldMkLst>
      </pc:sldChg>
      <pc:sldChg chg="del">
        <pc:chgData name="William Grey" userId="37b73424-c081-4fc2-b1af-363f4f3fd4f3" providerId="ADAL" clId="{2314E57F-7847-47A1-95C6-A1D8377A2113}" dt="2023-02-11T22:03:41.688" v="3473" actId="47"/>
        <pc:sldMkLst>
          <pc:docMk/>
          <pc:sldMk cId="4101524015" sldId="287"/>
        </pc:sldMkLst>
      </pc:sldChg>
      <pc:sldChg chg="del">
        <pc:chgData name="William Grey" userId="37b73424-c081-4fc2-b1af-363f4f3fd4f3" providerId="ADAL" clId="{2314E57F-7847-47A1-95C6-A1D8377A2113}" dt="2023-02-11T22:03:41.403" v="3472" actId="47"/>
        <pc:sldMkLst>
          <pc:docMk/>
          <pc:sldMk cId="2566839107" sldId="288"/>
        </pc:sldMkLst>
      </pc:sldChg>
      <pc:sldChg chg="del">
        <pc:chgData name="William Grey" userId="37b73424-c081-4fc2-b1af-363f4f3fd4f3" providerId="ADAL" clId="{2314E57F-7847-47A1-95C6-A1D8377A2113}" dt="2023-02-11T22:03:42.323" v="3475" actId="47"/>
        <pc:sldMkLst>
          <pc:docMk/>
          <pc:sldMk cId="543775211" sldId="289"/>
        </pc:sldMkLst>
      </pc:sldChg>
      <pc:sldChg chg="del">
        <pc:chgData name="William Grey" userId="37b73424-c081-4fc2-b1af-363f4f3fd4f3" providerId="ADAL" clId="{2314E57F-7847-47A1-95C6-A1D8377A2113}" dt="2023-02-11T22:03:43.314" v="3476" actId="47"/>
        <pc:sldMkLst>
          <pc:docMk/>
          <pc:sldMk cId="3002612077" sldId="290"/>
        </pc:sldMkLst>
      </pc:sldChg>
      <pc:sldChg chg="del">
        <pc:chgData name="William Grey" userId="37b73424-c081-4fc2-b1af-363f4f3fd4f3" providerId="ADAL" clId="{2314E57F-7847-47A1-95C6-A1D8377A2113}" dt="2023-02-11T22:03:39.543" v="3463" actId="47"/>
        <pc:sldMkLst>
          <pc:docMk/>
          <pc:sldMk cId="106634315" sldId="291"/>
        </pc:sldMkLst>
      </pc:sldChg>
      <pc:sldChg chg="del">
        <pc:chgData name="William Grey" userId="37b73424-c081-4fc2-b1af-363f4f3fd4f3" providerId="ADAL" clId="{2314E57F-7847-47A1-95C6-A1D8377A2113}" dt="2023-02-11T22:03:41.973" v="3474" actId="47"/>
        <pc:sldMkLst>
          <pc:docMk/>
          <pc:sldMk cId="547714006" sldId="292"/>
        </pc:sldMkLst>
      </pc:sldChg>
      <pc:sldChg chg="del">
        <pc:chgData name="William Grey" userId="37b73424-c081-4fc2-b1af-363f4f3fd4f3" providerId="ADAL" clId="{2314E57F-7847-47A1-95C6-A1D8377A2113}" dt="2023-02-11T21:25:51.919" v="2729" actId="2696"/>
        <pc:sldMkLst>
          <pc:docMk/>
          <pc:sldMk cId="2903647105" sldId="294"/>
        </pc:sldMkLst>
      </pc:sldChg>
      <pc:sldChg chg="addSp modSp add mod">
        <pc:chgData name="William Grey" userId="37b73424-c081-4fc2-b1af-363f4f3fd4f3" providerId="ADAL" clId="{2314E57F-7847-47A1-95C6-A1D8377A2113}" dt="2023-02-11T21:55:35.062" v="3337" actId="20577"/>
        <pc:sldMkLst>
          <pc:docMk/>
          <pc:sldMk cId="3070300973" sldId="294"/>
        </pc:sldMkLst>
        <pc:spChg chg="mod">
          <ac:chgData name="William Grey" userId="37b73424-c081-4fc2-b1af-363f4f3fd4f3" providerId="ADAL" clId="{2314E57F-7847-47A1-95C6-A1D8377A2113}" dt="2023-02-11T21:55:35.062" v="3337" actId="20577"/>
          <ac:spMkLst>
            <pc:docMk/>
            <pc:sldMk cId="3070300973" sldId="294"/>
            <ac:spMk id="2" creationId="{DFE64070-F586-48B2-9177-566B89A85A6F}"/>
          </ac:spMkLst>
        </pc:spChg>
        <pc:spChg chg="mod">
          <ac:chgData name="William Grey" userId="37b73424-c081-4fc2-b1af-363f4f3fd4f3" providerId="ADAL" clId="{2314E57F-7847-47A1-95C6-A1D8377A2113}" dt="2023-02-11T21:39:36.845" v="2946" actId="27636"/>
          <ac:spMkLst>
            <pc:docMk/>
            <pc:sldMk cId="3070300973" sldId="294"/>
            <ac:spMk id="3" creationId="{257CF706-4443-4D4F-A8FB-642BE336C40D}"/>
          </ac:spMkLst>
        </pc:spChg>
        <pc:spChg chg="add mod">
          <ac:chgData name="William Grey" userId="37b73424-c081-4fc2-b1af-363f4f3fd4f3" providerId="ADAL" clId="{2314E57F-7847-47A1-95C6-A1D8377A2113}" dt="2023-02-11T21:41:48.014" v="2999" actId="1076"/>
          <ac:spMkLst>
            <pc:docMk/>
            <pc:sldMk cId="3070300973" sldId="294"/>
            <ac:spMk id="5" creationId="{5F345757-7314-470E-B4A6-A12791509403}"/>
          </ac:spMkLst>
        </pc:spChg>
        <pc:spChg chg="add mod">
          <ac:chgData name="William Grey" userId="37b73424-c081-4fc2-b1af-363f4f3fd4f3" providerId="ADAL" clId="{2314E57F-7847-47A1-95C6-A1D8377A2113}" dt="2023-02-11T21:41:56.562" v="3000" actId="2711"/>
          <ac:spMkLst>
            <pc:docMk/>
            <pc:sldMk cId="3070300973" sldId="294"/>
            <ac:spMk id="7" creationId="{B8AE216D-7A50-4992-B3F9-9485FF49F21A}"/>
          </ac:spMkLst>
        </pc:spChg>
        <pc:spChg chg="add mod">
          <ac:chgData name="William Grey" userId="37b73424-c081-4fc2-b1af-363f4f3fd4f3" providerId="ADAL" clId="{2314E57F-7847-47A1-95C6-A1D8377A2113}" dt="2023-02-11T21:41:44.521" v="2998" actId="14100"/>
          <ac:spMkLst>
            <pc:docMk/>
            <pc:sldMk cId="3070300973" sldId="294"/>
            <ac:spMk id="9" creationId="{2B57DD69-5708-407F-811F-AD2F8852BC12}"/>
          </ac:spMkLst>
        </pc:spChg>
        <pc:spChg chg="add mod">
          <ac:chgData name="William Grey" userId="37b73424-c081-4fc2-b1af-363f4f3fd4f3" providerId="ADAL" clId="{2314E57F-7847-47A1-95C6-A1D8377A2113}" dt="2023-02-11T21:41:04.628" v="2994" actId="1076"/>
          <ac:spMkLst>
            <pc:docMk/>
            <pc:sldMk cId="3070300973" sldId="294"/>
            <ac:spMk id="11" creationId="{82CD771D-9927-4B4C-B7B3-C4D844B87B71}"/>
          </ac:spMkLst>
        </pc:spChg>
      </pc:sldChg>
      <pc:sldChg chg="addSp delSp modSp mod ord">
        <pc:chgData name="William Grey" userId="37b73424-c081-4fc2-b1af-363f4f3fd4f3" providerId="ADAL" clId="{2314E57F-7847-47A1-95C6-A1D8377A2113}" dt="2023-02-11T22:08:41.550" v="3538" actId="113"/>
        <pc:sldMkLst>
          <pc:docMk/>
          <pc:sldMk cId="959856933" sldId="295"/>
        </pc:sldMkLst>
        <pc:spChg chg="mod">
          <ac:chgData name="William Grey" userId="37b73424-c081-4fc2-b1af-363f4f3fd4f3" providerId="ADAL" clId="{2314E57F-7847-47A1-95C6-A1D8377A2113}" dt="2023-02-11T21:48:30.105" v="3068" actId="2711"/>
          <ac:spMkLst>
            <pc:docMk/>
            <pc:sldMk cId="959856933" sldId="295"/>
            <ac:spMk id="2" creationId="{5669238D-90D2-419E-801E-0E0F5B50EE7C}"/>
          </ac:spMkLst>
        </pc:spChg>
        <pc:spChg chg="del mod">
          <ac:chgData name="William Grey" userId="37b73424-c081-4fc2-b1af-363f4f3fd4f3" providerId="ADAL" clId="{2314E57F-7847-47A1-95C6-A1D8377A2113}" dt="2023-02-11T21:48:44.183" v="3073" actId="478"/>
          <ac:spMkLst>
            <pc:docMk/>
            <pc:sldMk cId="959856933" sldId="295"/>
            <ac:spMk id="3" creationId="{3EED0FD4-64B1-4AD8-9816-932D6DCC6726}"/>
          </ac:spMkLst>
        </pc:spChg>
        <pc:spChg chg="add del mod">
          <ac:chgData name="William Grey" userId="37b73424-c081-4fc2-b1af-363f4f3fd4f3" providerId="ADAL" clId="{2314E57F-7847-47A1-95C6-A1D8377A2113}" dt="2023-02-11T21:45:15.361" v="3050" actId="478"/>
          <ac:spMkLst>
            <pc:docMk/>
            <pc:sldMk cId="959856933" sldId="295"/>
            <ac:spMk id="5" creationId="{4F417A31-B1BD-4CCD-A52C-9FFE3C44F1FB}"/>
          </ac:spMkLst>
        </pc:spChg>
        <pc:spChg chg="add mod">
          <ac:chgData name="William Grey" userId="37b73424-c081-4fc2-b1af-363f4f3fd4f3" providerId="ADAL" clId="{2314E57F-7847-47A1-95C6-A1D8377A2113}" dt="2023-02-11T22:08:41.550" v="3538" actId="113"/>
          <ac:spMkLst>
            <pc:docMk/>
            <pc:sldMk cId="959856933" sldId="295"/>
            <ac:spMk id="9" creationId="{5C3C7976-0572-42B1-BE82-449EB9D36640}"/>
          </ac:spMkLst>
        </pc:spChg>
        <pc:spChg chg="add mod">
          <ac:chgData name="William Grey" userId="37b73424-c081-4fc2-b1af-363f4f3fd4f3" providerId="ADAL" clId="{2314E57F-7847-47A1-95C6-A1D8377A2113}" dt="2023-02-11T21:57:41.203" v="3433" actId="1076"/>
          <ac:spMkLst>
            <pc:docMk/>
            <pc:sldMk cId="959856933" sldId="295"/>
            <ac:spMk id="11" creationId="{2403ABD6-E5FF-4312-BDC6-3826A0D906A8}"/>
          </ac:spMkLst>
        </pc:spChg>
        <pc:picChg chg="add mod">
          <ac:chgData name="William Grey" userId="37b73424-c081-4fc2-b1af-363f4f3fd4f3" providerId="ADAL" clId="{2314E57F-7847-47A1-95C6-A1D8377A2113}" dt="2023-02-11T21:49:55.092" v="3115" actId="1076"/>
          <ac:picMkLst>
            <pc:docMk/>
            <pc:sldMk cId="959856933" sldId="295"/>
            <ac:picMk id="7" creationId="{B5227F6E-3C49-4688-B228-37F669F70F07}"/>
          </ac:picMkLst>
        </pc:picChg>
      </pc:sldChg>
      <pc:sldChg chg="modSp new mod">
        <pc:chgData name="William Grey" userId="37b73424-c081-4fc2-b1af-363f4f3fd4f3" providerId="ADAL" clId="{2314E57F-7847-47A1-95C6-A1D8377A2113}" dt="2023-02-11T20:14:51.800" v="782" actId="20577"/>
        <pc:sldMkLst>
          <pc:docMk/>
          <pc:sldMk cId="3115853855" sldId="296"/>
        </pc:sldMkLst>
        <pc:spChg chg="mod">
          <ac:chgData name="William Grey" userId="37b73424-c081-4fc2-b1af-363f4f3fd4f3" providerId="ADAL" clId="{2314E57F-7847-47A1-95C6-A1D8377A2113}" dt="2023-02-11T19:34:48.139" v="300" actId="20577"/>
          <ac:spMkLst>
            <pc:docMk/>
            <pc:sldMk cId="3115853855" sldId="296"/>
            <ac:spMk id="2" creationId="{F7E52831-3D8B-4B09-A9F1-D50C4EC1B6DF}"/>
          </ac:spMkLst>
        </pc:spChg>
        <pc:spChg chg="mod">
          <ac:chgData name="William Grey" userId="37b73424-c081-4fc2-b1af-363f4f3fd4f3" providerId="ADAL" clId="{2314E57F-7847-47A1-95C6-A1D8377A2113}" dt="2023-02-11T20:14:51.800" v="782" actId="20577"/>
          <ac:spMkLst>
            <pc:docMk/>
            <pc:sldMk cId="3115853855" sldId="296"/>
            <ac:spMk id="3" creationId="{FB6EBF38-ED93-4110-BC4B-FE6630AB2FE8}"/>
          </ac:spMkLst>
        </pc:spChg>
      </pc:sldChg>
      <pc:sldChg chg="modSp new mod">
        <pc:chgData name="William Grey" userId="37b73424-c081-4fc2-b1af-363f4f3fd4f3" providerId="ADAL" clId="{2314E57F-7847-47A1-95C6-A1D8377A2113}" dt="2023-02-11T22:07:23.634" v="3536" actId="5793"/>
        <pc:sldMkLst>
          <pc:docMk/>
          <pc:sldMk cId="1334511281" sldId="297"/>
        </pc:sldMkLst>
        <pc:spChg chg="mod">
          <ac:chgData name="William Grey" userId="37b73424-c081-4fc2-b1af-363f4f3fd4f3" providerId="ADAL" clId="{2314E57F-7847-47A1-95C6-A1D8377A2113}" dt="2023-02-11T19:28:07.494" v="23" actId="20577"/>
          <ac:spMkLst>
            <pc:docMk/>
            <pc:sldMk cId="1334511281" sldId="297"/>
            <ac:spMk id="2" creationId="{02C3BD84-0FBE-4D16-82AC-6D28546836BA}"/>
          </ac:spMkLst>
        </pc:spChg>
        <pc:spChg chg="mod">
          <ac:chgData name="William Grey" userId="37b73424-c081-4fc2-b1af-363f4f3fd4f3" providerId="ADAL" clId="{2314E57F-7847-47A1-95C6-A1D8377A2113}" dt="2023-02-11T22:07:23.634" v="3536" actId="5793"/>
          <ac:spMkLst>
            <pc:docMk/>
            <pc:sldMk cId="1334511281" sldId="297"/>
            <ac:spMk id="3" creationId="{38A7A7A3-3E4B-48AA-9B9D-E07E4FEAD09A}"/>
          </ac:spMkLst>
        </pc:spChg>
      </pc:sldChg>
      <pc:sldChg chg="modSp new mod">
        <pc:chgData name="William Grey" userId="37b73424-c081-4fc2-b1af-363f4f3fd4f3" providerId="ADAL" clId="{2314E57F-7847-47A1-95C6-A1D8377A2113}" dt="2023-02-11T19:41:17.973" v="672" actId="20577"/>
        <pc:sldMkLst>
          <pc:docMk/>
          <pc:sldMk cId="377549764" sldId="298"/>
        </pc:sldMkLst>
        <pc:spChg chg="mod">
          <ac:chgData name="William Grey" userId="37b73424-c081-4fc2-b1af-363f4f3fd4f3" providerId="ADAL" clId="{2314E57F-7847-47A1-95C6-A1D8377A2113}" dt="2023-02-11T19:40:29.983" v="657" actId="313"/>
          <ac:spMkLst>
            <pc:docMk/>
            <pc:sldMk cId="377549764" sldId="298"/>
            <ac:spMk id="2" creationId="{F74F7E45-6253-4731-BBDE-D9CA3820C643}"/>
          </ac:spMkLst>
        </pc:spChg>
        <pc:spChg chg="mod">
          <ac:chgData name="William Grey" userId="37b73424-c081-4fc2-b1af-363f4f3fd4f3" providerId="ADAL" clId="{2314E57F-7847-47A1-95C6-A1D8377A2113}" dt="2023-02-11T19:41:17.973" v="672" actId="20577"/>
          <ac:spMkLst>
            <pc:docMk/>
            <pc:sldMk cId="377549764" sldId="298"/>
            <ac:spMk id="3" creationId="{FEDD0EEF-80E0-45E5-AC74-2CD258341173}"/>
          </ac:spMkLst>
        </pc:spChg>
      </pc:sldChg>
      <pc:sldChg chg="addSp delSp modSp new mod ord">
        <pc:chgData name="William Grey" userId="37b73424-c081-4fc2-b1af-363f4f3fd4f3" providerId="ADAL" clId="{2314E57F-7847-47A1-95C6-A1D8377A2113}" dt="2023-02-11T21:24:04.278" v="2682" actId="478"/>
        <pc:sldMkLst>
          <pc:docMk/>
          <pc:sldMk cId="2743323679" sldId="299"/>
        </pc:sldMkLst>
        <pc:spChg chg="mod">
          <ac:chgData name="William Grey" userId="37b73424-c081-4fc2-b1af-363f4f3fd4f3" providerId="ADAL" clId="{2314E57F-7847-47A1-95C6-A1D8377A2113}" dt="2023-02-11T21:05:21.261" v="2382" actId="1076"/>
          <ac:spMkLst>
            <pc:docMk/>
            <pc:sldMk cId="2743323679" sldId="299"/>
            <ac:spMk id="2" creationId="{106F3FE3-2882-405D-AE10-EECC769AF2A9}"/>
          </ac:spMkLst>
        </pc:spChg>
        <pc:spChg chg="del">
          <ac:chgData name="William Grey" userId="37b73424-c081-4fc2-b1af-363f4f3fd4f3" providerId="ADAL" clId="{2314E57F-7847-47A1-95C6-A1D8377A2113}" dt="2023-02-11T21:24:04.278" v="2682" actId="478"/>
          <ac:spMkLst>
            <pc:docMk/>
            <pc:sldMk cId="2743323679" sldId="299"/>
            <ac:spMk id="3" creationId="{728AB987-9226-4672-8A69-C2573D9886A4}"/>
          </ac:spMkLst>
        </pc:spChg>
        <pc:picChg chg="add del">
          <ac:chgData name="William Grey" userId="37b73424-c081-4fc2-b1af-363f4f3fd4f3" providerId="ADAL" clId="{2314E57F-7847-47A1-95C6-A1D8377A2113}" dt="2023-02-11T20:12:21.221" v="696" actId="478"/>
          <ac:picMkLst>
            <pc:docMk/>
            <pc:sldMk cId="2743323679" sldId="299"/>
            <ac:picMk id="5" creationId="{6D9D1A1B-2559-4A57-8838-AB0D4D9DA9EC}"/>
          </ac:picMkLst>
        </pc:picChg>
        <pc:picChg chg="add del mod modCrop">
          <ac:chgData name="William Grey" userId="37b73424-c081-4fc2-b1af-363f4f3fd4f3" providerId="ADAL" clId="{2314E57F-7847-47A1-95C6-A1D8377A2113}" dt="2023-02-11T20:58:29.076" v="2105" actId="21"/>
          <ac:picMkLst>
            <pc:docMk/>
            <pc:sldMk cId="2743323679" sldId="299"/>
            <ac:picMk id="7" creationId="{767C5AFC-F996-4D7D-9BB6-351F4FE9B39A}"/>
          </ac:picMkLst>
        </pc:picChg>
        <pc:picChg chg="add del mod">
          <ac:chgData name="William Grey" userId="37b73424-c081-4fc2-b1af-363f4f3fd4f3" providerId="ADAL" clId="{2314E57F-7847-47A1-95C6-A1D8377A2113}" dt="2023-02-11T21:24:01.292" v="2681" actId="478"/>
          <ac:picMkLst>
            <pc:docMk/>
            <pc:sldMk cId="2743323679" sldId="299"/>
            <ac:picMk id="9" creationId="{BF77ED64-2AD3-4824-A141-73517F979284}"/>
          </ac:picMkLst>
        </pc:picChg>
        <pc:picChg chg="add mod">
          <ac:chgData name="William Grey" userId="37b73424-c081-4fc2-b1af-363f4f3fd4f3" providerId="ADAL" clId="{2314E57F-7847-47A1-95C6-A1D8377A2113}" dt="2023-02-11T21:06:12.645" v="2384" actId="1440"/>
          <ac:picMkLst>
            <pc:docMk/>
            <pc:sldMk cId="2743323679" sldId="299"/>
            <ac:picMk id="10" creationId="{2DBB027C-FFD9-4ACC-9ED6-DAA51D02E8AE}"/>
          </ac:picMkLst>
        </pc:picChg>
      </pc:sldChg>
      <pc:sldChg chg="addSp delSp modSp new mod modAnim">
        <pc:chgData name="William Grey" userId="37b73424-c081-4fc2-b1af-363f4f3fd4f3" providerId="ADAL" clId="{2314E57F-7847-47A1-95C6-A1D8377A2113}" dt="2023-02-11T22:04:17.441" v="3481" actId="20577"/>
        <pc:sldMkLst>
          <pc:docMk/>
          <pc:sldMk cId="154672705" sldId="300"/>
        </pc:sldMkLst>
        <pc:spChg chg="mod">
          <ac:chgData name="William Grey" userId="37b73424-c081-4fc2-b1af-363f4f3fd4f3" providerId="ADAL" clId="{2314E57F-7847-47A1-95C6-A1D8377A2113}" dt="2023-02-11T20:21:02.700" v="907" actId="20577"/>
          <ac:spMkLst>
            <pc:docMk/>
            <pc:sldMk cId="154672705" sldId="300"/>
            <ac:spMk id="2" creationId="{4B248E4A-EADD-4D12-985C-A1D27FA8C3D5}"/>
          </ac:spMkLst>
        </pc:spChg>
        <pc:spChg chg="del">
          <ac:chgData name="William Grey" userId="37b73424-c081-4fc2-b1af-363f4f3fd4f3" providerId="ADAL" clId="{2314E57F-7847-47A1-95C6-A1D8377A2113}" dt="2023-02-11T20:18:31.236" v="786" actId="3680"/>
          <ac:spMkLst>
            <pc:docMk/>
            <pc:sldMk cId="154672705" sldId="300"/>
            <ac:spMk id="3" creationId="{DAFFBE2F-1758-4426-AB2D-3B9C2E688387}"/>
          </ac:spMkLst>
        </pc:spChg>
        <pc:spChg chg="add mod">
          <ac:chgData name="William Grey" userId="37b73424-c081-4fc2-b1af-363f4f3fd4f3" providerId="ADAL" clId="{2314E57F-7847-47A1-95C6-A1D8377A2113}" dt="2023-02-11T22:04:17.441" v="3481" actId="20577"/>
          <ac:spMkLst>
            <pc:docMk/>
            <pc:sldMk cId="154672705" sldId="300"/>
            <ac:spMk id="5" creationId="{0C1107E3-D50E-49A7-86DF-7CBD13127AD7}"/>
          </ac:spMkLst>
        </pc:spChg>
        <pc:graphicFrameChg chg="add mod ord modGraphic">
          <ac:chgData name="William Grey" userId="37b73424-c081-4fc2-b1af-363f4f3fd4f3" providerId="ADAL" clId="{2314E57F-7847-47A1-95C6-A1D8377A2113}" dt="2023-02-11T20:22:13.631" v="908" actId="1076"/>
          <ac:graphicFrameMkLst>
            <pc:docMk/>
            <pc:sldMk cId="154672705" sldId="300"/>
            <ac:graphicFrameMk id="4" creationId="{E021A2F5-FFF6-4412-98AC-B09063219CA4}"/>
          </ac:graphicFrameMkLst>
        </pc:graphicFrameChg>
        <pc:picChg chg="add mod modCrop">
          <ac:chgData name="William Grey" userId="37b73424-c081-4fc2-b1af-363f4f3fd4f3" providerId="ADAL" clId="{2314E57F-7847-47A1-95C6-A1D8377A2113}" dt="2023-02-11T21:09:26.687" v="2392" actId="1076"/>
          <ac:picMkLst>
            <pc:docMk/>
            <pc:sldMk cId="154672705" sldId="300"/>
            <ac:picMk id="7" creationId="{80A0E7A5-09EC-4CD5-9A21-AB4F2EC3EF47}"/>
          </ac:picMkLst>
        </pc:picChg>
      </pc:sldChg>
      <pc:sldChg chg="modSp add mod">
        <pc:chgData name="William Grey" userId="37b73424-c081-4fc2-b1af-363f4f3fd4f3" providerId="ADAL" clId="{2314E57F-7847-47A1-95C6-A1D8377A2113}" dt="2023-02-11T20:31:50.573" v="1460" actId="1076"/>
        <pc:sldMkLst>
          <pc:docMk/>
          <pc:sldMk cId="554551043" sldId="301"/>
        </pc:sldMkLst>
        <pc:spChg chg="mod">
          <ac:chgData name="William Grey" userId="37b73424-c081-4fc2-b1af-363f4f3fd4f3" providerId="ADAL" clId="{2314E57F-7847-47A1-95C6-A1D8377A2113}" dt="2023-02-11T20:25:26.619" v="1076" actId="20577"/>
          <ac:spMkLst>
            <pc:docMk/>
            <pc:sldMk cId="554551043" sldId="301"/>
            <ac:spMk id="2" creationId="{4B248E4A-EADD-4D12-985C-A1D27FA8C3D5}"/>
          </ac:spMkLst>
        </pc:spChg>
        <pc:spChg chg="mod">
          <ac:chgData name="William Grey" userId="37b73424-c081-4fc2-b1af-363f4f3fd4f3" providerId="ADAL" clId="{2314E57F-7847-47A1-95C6-A1D8377A2113}" dt="2023-02-11T20:31:50.573" v="1460" actId="1076"/>
          <ac:spMkLst>
            <pc:docMk/>
            <pc:sldMk cId="554551043" sldId="301"/>
            <ac:spMk id="5" creationId="{0C1107E3-D50E-49A7-86DF-7CBD13127AD7}"/>
          </ac:spMkLst>
        </pc:spChg>
      </pc:sldChg>
      <pc:sldChg chg="addSp delSp modSp add mod">
        <pc:chgData name="William Grey" userId="37b73424-c081-4fc2-b1af-363f4f3fd4f3" providerId="ADAL" clId="{2314E57F-7847-47A1-95C6-A1D8377A2113}" dt="2023-02-11T20:41:59.625" v="1734" actId="113"/>
        <pc:sldMkLst>
          <pc:docMk/>
          <pc:sldMk cId="3652846159" sldId="302"/>
        </pc:sldMkLst>
        <pc:spChg chg="mod">
          <ac:chgData name="William Grey" userId="37b73424-c081-4fc2-b1af-363f4f3fd4f3" providerId="ADAL" clId="{2314E57F-7847-47A1-95C6-A1D8377A2113}" dt="2023-02-11T20:32:01.512" v="1461" actId="1076"/>
          <ac:spMkLst>
            <pc:docMk/>
            <pc:sldMk cId="3652846159" sldId="302"/>
            <ac:spMk id="5" creationId="{0C1107E3-D50E-49A7-86DF-7CBD13127AD7}"/>
          </ac:spMkLst>
        </pc:spChg>
        <pc:graphicFrameChg chg="mod modGraphic">
          <ac:chgData name="William Grey" userId="37b73424-c081-4fc2-b1af-363f4f3fd4f3" providerId="ADAL" clId="{2314E57F-7847-47A1-95C6-A1D8377A2113}" dt="2023-02-11T20:41:59.625" v="1734" actId="113"/>
          <ac:graphicFrameMkLst>
            <pc:docMk/>
            <pc:sldMk cId="3652846159" sldId="302"/>
            <ac:graphicFrameMk id="4" creationId="{E021A2F5-FFF6-4412-98AC-B09063219CA4}"/>
          </ac:graphicFrameMkLst>
        </pc:graphicFrameChg>
        <pc:graphicFrameChg chg="add del mod">
          <ac:chgData name="William Grey" userId="37b73424-c081-4fc2-b1af-363f4f3fd4f3" providerId="ADAL" clId="{2314E57F-7847-47A1-95C6-A1D8377A2113}" dt="2023-02-11T20:32:09.385" v="1463"/>
          <ac:graphicFrameMkLst>
            <pc:docMk/>
            <pc:sldMk cId="3652846159" sldId="302"/>
            <ac:graphicFrameMk id="6" creationId="{74E972A9-D256-413B-82DC-5BA215DD639A}"/>
          </ac:graphicFrameMkLst>
        </pc:graphicFrameChg>
      </pc:sldChg>
      <pc:sldChg chg="addSp delSp modSp add mod">
        <pc:chgData name="William Grey" userId="37b73424-c081-4fc2-b1af-363f4f3fd4f3" providerId="ADAL" clId="{2314E57F-7847-47A1-95C6-A1D8377A2113}" dt="2023-02-11T20:39:07.011" v="1700" actId="14100"/>
        <pc:sldMkLst>
          <pc:docMk/>
          <pc:sldMk cId="3588254718" sldId="303"/>
        </pc:sldMkLst>
        <pc:spChg chg="mod">
          <ac:chgData name="William Grey" userId="37b73424-c081-4fc2-b1af-363f4f3fd4f3" providerId="ADAL" clId="{2314E57F-7847-47A1-95C6-A1D8377A2113}" dt="2023-02-11T20:38:09.396" v="1683" actId="1076"/>
          <ac:spMkLst>
            <pc:docMk/>
            <pc:sldMk cId="3588254718" sldId="303"/>
            <ac:spMk id="5" creationId="{0C1107E3-D50E-49A7-86DF-7CBD13127AD7}"/>
          </ac:spMkLst>
        </pc:spChg>
        <pc:spChg chg="add del mod">
          <ac:chgData name="William Grey" userId="37b73424-c081-4fc2-b1af-363f4f3fd4f3" providerId="ADAL" clId="{2314E57F-7847-47A1-95C6-A1D8377A2113}" dt="2023-02-11T20:36:46.833" v="1642" actId="478"/>
          <ac:spMkLst>
            <pc:docMk/>
            <pc:sldMk cId="3588254718" sldId="303"/>
            <ac:spMk id="19" creationId="{0C3A1100-BDAD-4091-A3A3-5714E592A239}"/>
          </ac:spMkLst>
        </pc:spChg>
        <pc:spChg chg="add mod">
          <ac:chgData name="William Grey" userId="37b73424-c081-4fc2-b1af-363f4f3fd4f3" providerId="ADAL" clId="{2314E57F-7847-47A1-95C6-A1D8377A2113}" dt="2023-02-11T20:38:24.246" v="1687" actId="1076"/>
          <ac:spMkLst>
            <pc:docMk/>
            <pc:sldMk cId="3588254718" sldId="303"/>
            <ac:spMk id="21" creationId="{7AFBB184-FBA6-4E4F-A42D-2B424780F925}"/>
          </ac:spMkLst>
        </pc:spChg>
        <pc:graphicFrameChg chg="mod modGraphic">
          <ac:chgData name="William Grey" userId="37b73424-c081-4fc2-b1af-363f4f3fd4f3" providerId="ADAL" clId="{2314E57F-7847-47A1-95C6-A1D8377A2113}" dt="2023-02-11T20:38:05.148" v="1682" actId="1076"/>
          <ac:graphicFrameMkLst>
            <pc:docMk/>
            <pc:sldMk cId="3588254718" sldId="303"/>
            <ac:graphicFrameMk id="4" creationId="{E021A2F5-FFF6-4412-98AC-B09063219CA4}"/>
          </ac:graphicFrameMkLst>
        </pc:graphicFrameChg>
        <pc:cxnChg chg="add mod">
          <ac:chgData name="William Grey" userId="37b73424-c081-4fc2-b1af-363f4f3fd4f3" providerId="ADAL" clId="{2314E57F-7847-47A1-95C6-A1D8377A2113}" dt="2023-02-11T20:38:54.713" v="1696" actId="14100"/>
          <ac:cxnSpMkLst>
            <pc:docMk/>
            <pc:sldMk cId="3588254718" sldId="303"/>
            <ac:cxnSpMk id="6" creationId="{722F5173-2BA9-4A14-9E18-CB8CFD568080}"/>
          </ac:cxnSpMkLst>
        </pc:cxnChg>
        <pc:cxnChg chg="add mod">
          <ac:chgData name="William Grey" userId="37b73424-c081-4fc2-b1af-363f4f3fd4f3" providerId="ADAL" clId="{2314E57F-7847-47A1-95C6-A1D8377A2113}" dt="2023-02-11T20:38:37.469" v="1690" actId="14100"/>
          <ac:cxnSpMkLst>
            <pc:docMk/>
            <pc:sldMk cId="3588254718" sldId="303"/>
            <ac:cxnSpMk id="8" creationId="{1F1290E4-D81D-4316-AE7C-E8586E4C17D8}"/>
          </ac:cxnSpMkLst>
        </pc:cxnChg>
        <pc:cxnChg chg="add mod">
          <ac:chgData name="William Grey" userId="37b73424-c081-4fc2-b1af-363f4f3fd4f3" providerId="ADAL" clId="{2314E57F-7847-47A1-95C6-A1D8377A2113}" dt="2023-02-11T20:38:40.544" v="1691" actId="14100"/>
          <ac:cxnSpMkLst>
            <pc:docMk/>
            <pc:sldMk cId="3588254718" sldId="303"/>
            <ac:cxnSpMk id="12" creationId="{41227003-92D8-4CD9-9727-9F8DE68A60BE}"/>
          </ac:cxnSpMkLst>
        </pc:cxnChg>
        <pc:cxnChg chg="add del mod">
          <ac:chgData name="William Grey" userId="37b73424-c081-4fc2-b1af-363f4f3fd4f3" providerId="ADAL" clId="{2314E57F-7847-47A1-95C6-A1D8377A2113}" dt="2023-02-11T20:35:43.629" v="1628" actId="478"/>
          <ac:cxnSpMkLst>
            <pc:docMk/>
            <pc:sldMk cId="3588254718" sldId="303"/>
            <ac:cxnSpMk id="15" creationId="{9BD78CAC-6366-4E55-B085-19E2A22ACD33}"/>
          </ac:cxnSpMkLst>
        </pc:cxnChg>
        <pc:cxnChg chg="add del mod">
          <ac:chgData name="William Grey" userId="37b73424-c081-4fc2-b1af-363f4f3fd4f3" providerId="ADAL" clId="{2314E57F-7847-47A1-95C6-A1D8377A2113}" dt="2023-02-11T20:36:43.470" v="1641" actId="478"/>
          <ac:cxnSpMkLst>
            <pc:docMk/>
            <pc:sldMk cId="3588254718" sldId="303"/>
            <ac:cxnSpMk id="20" creationId="{BABF356D-7D24-4E59-AF42-9BE6D0F59B05}"/>
          </ac:cxnSpMkLst>
        </pc:cxnChg>
        <pc:cxnChg chg="add mod">
          <ac:chgData name="William Grey" userId="37b73424-c081-4fc2-b1af-363f4f3fd4f3" providerId="ADAL" clId="{2314E57F-7847-47A1-95C6-A1D8377A2113}" dt="2023-02-11T20:39:07.011" v="1700" actId="14100"/>
          <ac:cxnSpMkLst>
            <pc:docMk/>
            <pc:sldMk cId="3588254718" sldId="303"/>
            <ac:cxnSpMk id="29" creationId="{D59B5D79-7EDA-4713-A2DA-F48D7A25D586}"/>
          </ac:cxnSpMkLst>
        </pc:cxnChg>
      </pc:sldChg>
      <pc:sldChg chg="addSp delSp modSp add mod modAnim">
        <pc:chgData name="William Grey" userId="37b73424-c081-4fc2-b1af-363f4f3fd4f3" providerId="ADAL" clId="{2314E57F-7847-47A1-95C6-A1D8377A2113}" dt="2023-02-11T21:04:58.107" v="2355" actId="2710"/>
        <pc:sldMkLst>
          <pc:docMk/>
          <pc:sldMk cId="57403355" sldId="304"/>
        </pc:sldMkLst>
        <pc:spChg chg="mod">
          <ac:chgData name="William Grey" userId="37b73424-c081-4fc2-b1af-363f4f3fd4f3" providerId="ADAL" clId="{2314E57F-7847-47A1-95C6-A1D8377A2113}" dt="2023-02-11T21:04:58.107" v="2355" actId="2710"/>
          <ac:spMkLst>
            <pc:docMk/>
            <pc:sldMk cId="57403355" sldId="304"/>
            <ac:spMk id="3" creationId="{728AB987-9226-4672-8A69-C2573D9886A4}"/>
          </ac:spMkLst>
        </pc:spChg>
        <pc:picChg chg="add mod">
          <ac:chgData name="William Grey" userId="37b73424-c081-4fc2-b1af-363f4f3fd4f3" providerId="ADAL" clId="{2314E57F-7847-47A1-95C6-A1D8377A2113}" dt="2023-02-11T21:04:01.614" v="2310" actId="1440"/>
          <ac:picMkLst>
            <pc:docMk/>
            <pc:sldMk cId="57403355" sldId="304"/>
            <ac:picMk id="4" creationId="{B909099E-04FD-4E32-9E0D-DD5A95A03DF2}"/>
          </ac:picMkLst>
        </pc:picChg>
        <pc:picChg chg="add del mod">
          <ac:chgData name="William Grey" userId="37b73424-c081-4fc2-b1af-363f4f3fd4f3" providerId="ADAL" clId="{2314E57F-7847-47A1-95C6-A1D8377A2113}" dt="2023-02-11T21:02:21.362" v="2305" actId="21"/>
          <ac:picMkLst>
            <pc:docMk/>
            <pc:sldMk cId="57403355" sldId="304"/>
            <ac:picMk id="6" creationId="{5F22F2CA-28A7-41F3-80E0-7AD012C1FAE5}"/>
          </ac:picMkLst>
        </pc:picChg>
        <pc:picChg chg="del">
          <ac:chgData name="William Grey" userId="37b73424-c081-4fc2-b1af-363f4f3fd4f3" providerId="ADAL" clId="{2314E57F-7847-47A1-95C6-A1D8377A2113}" dt="2023-02-11T20:57:13.050" v="1967" actId="478"/>
          <ac:picMkLst>
            <pc:docMk/>
            <pc:sldMk cId="57403355" sldId="304"/>
            <ac:picMk id="7" creationId="{767C5AFC-F996-4D7D-9BB6-351F4FE9B39A}"/>
          </ac:picMkLst>
        </pc:picChg>
        <pc:picChg chg="del">
          <ac:chgData name="William Grey" userId="37b73424-c081-4fc2-b1af-363f4f3fd4f3" providerId="ADAL" clId="{2314E57F-7847-47A1-95C6-A1D8377A2113}" dt="2023-02-11T20:57:11.380" v="1966" actId="478"/>
          <ac:picMkLst>
            <pc:docMk/>
            <pc:sldMk cId="57403355" sldId="304"/>
            <ac:picMk id="9" creationId="{BF77ED64-2AD3-4824-A141-73517F979284}"/>
          </ac:picMkLst>
        </pc:picChg>
      </pc:sldChg>
      <pc:sldChg chg="modSp new del mod">
        <pc:chgData name="William Grey" userId="37b73424-c081-4fc2-b1af-363f4f3fd4f3" providerId="ADAL" clId="{2314E57F-7847-47A1-95C6-A1D8377A2113}" dt="2023-02-11T21:14:56.223" v="2483" actId="47"/>
        <pc:sldMkLst>
          <pc:docMk/>
          <pc:sldMk cId="457169813" sldId="305"/>
        </pc:sldMkLst>
        <pc:spChg chg="mod">
          <ac:chgData name="William Grey" userId="37b73424-c081-4fc2-b1af-363f4f3fd4f3" providerId="ADAL" clId="{2314E57F-7847-47A1-95C6-A1D8377A2113}" dt="2023-02-11T21:10:04.619" v="2396" actId="27636"/>
          <ac:spMkLst>
            <pc:docMk/>
            <pc:sldMk cId="457169813" sldId="305"/>
            <ac:spMk id="2" creationId="{6FC03BC3-E606-48E6-9709-FBB110C1F080}"/>
          </ac:spMkLst>
        </pc:spChg>
      </pc:sldChg>
      <pc:sldChg chg="addSp delSp modSp add del mod">
        <pc:chgData name="William Grey" userId="37b73424-c081-4fc2-b1af-363f4f3fd4f3" providerId="ADAL" clId="{2314E57F-7847-47A1-95C6-A1D8377A2113}" dt="2023-02-11T21:23:53.502" v="2680" actId="47"/>
        <pc:sldMkLst>
          <pc:docMk/>
          <pc:sldMk cId="3009284999" sldId="306"/>
        </pc:sldMkLst>
        <pc:spChg chg="del mod">
          <ac:chgData name="William Grey" userId="37b73424-c081-4fc2-b1af-363f4f3fd4f3" providerId="ADAL" clId="{2314E57F-7847-47A1-95C6-A1D8377A2113}" dt="2023-02-11T21:19:14.398" v="2512" actId="21"/>
          <ac:spMkLst>
            <pc:docMk/>
            <pc:sldMk cId="3009284999" sldId="306"/>
            <ac:spMk id="3" creationId="{728AB987-9226-4672-8A69-C2573D9886A4}"/>
          </ac:spMkLst>
        </pc:spChg>
        <pc:spChg chg="add mod">
          <ac:chgData name="William Grey" userId="37b73424-c081-4fc2-b1af-363f4f3fd4f3" providerId="ADAL" clId="{2314E57F-7847-47A1-95C6-A1D8377A2113}" dt="2023-02-11T21:19:14.398" v="2512" actId="21"/>
          <ac:spMkLst>
            <pc:docMk/>
            <pc:sldMk cId="3009284999" sldId="306"/>
            <ac:spMk id="7" creationId="{7214E19F-254C-4C5D-9C51-84E635361C6A}"/>
          </ac:spMkLst>
        </pc:spChg>
        <pc:picChg chg="add del mod">
          <ac:chgData name="William Grey" userId="37b73424-c081-4fc2-b1af-363f4f3fd4f3" providerId="ADAL" clId="{2314E57F-7847-47A1-95C6-A1D8377A2113}" dt="2023-02-11T21:19:14.398" v="2512" actId="21"/>
          <ac:picMkLst>
            <pc:docMk/>
            <pc:sldMk cId="3009284999" sldId="306"/>
            <ac:picMk id="5" creationId="{D891F2E3-F763-45B5-B4A9-C42F677905A7}"/>
          </ac:picMkLst>
        </pc:picChg>
        <pc:picChg chg="del mod">
          <ac:chgData name="William Grey" userId="37b73424-c081-4fc2-b1af-363f4f3fd4f3" providerId="ADAL" clId="{2314E57F-7847-47A1-95C6-A1D8377A2113}" dt="2023-02-11T21:17:48.820" v="2491" actId="478"/>
          <ac:picMkLst>
            <pc:docMk/>
            <pc:sldMk cId="3009284999" sldId="306"/>
            <ac:picMk id="9" creationId="{BF77ED64-2AD3-4824-A141-73517F979284}"/>
          </ac:picMkLst>
        </pc:picChg>
        <pc:picChg chg="del">
          <ac:chgData name="William Grey" userId="37b73424-c081-4fc2-b1af-363f4f3fd4f3" providerId="ADAL" clId="{2314E57F-7847-47A1-95C6-A1D8377A2113}" dt="2023-02-11T21:10:06.396" v="2397" actId="478"/>
          <ac:picMkLst>
            <pc:docMk/>
            <pc:sldMk cId="3009284999" sldId="306"/>
            <ac:picMk id="10" creationId="{2DBB027C-FFD9-4ACC-9ED6-DAA51D02E8AE}"/>
          </ac:picMkLst>
        </pc:picChg>
      </pc:sldChg>
      <pc:sldChg chg="addSp delSp modSp add mod">
        <pc:chgData name="William Grey" userId="37b73424-c081-4fc2-b1af-363f4f3fd4f3" providerId="ADAL" clId="{2314E57F-7847-47A1-95C6-A1D8377A2113}" dt="2023-02-11T21:20:02.822" v="2519" actId="1076"/>
        <pc:sldMkLst>
          <pc:docMk/>
          <pc:sldMk cId="1618243649" sldId="307"/>
        </pc:sldMkLst>
        <pc:spChg chg="mod">
          <ac:chgData name="William Grey" userId="37b73424-c081-4fc2-b1af-363f4f3fd4f3" providerId="ADAL" clId="{2314E57F-7847-47A1-95C6-A1D8377A2113}" dt="2023-02-11T21:18:37.805" v="2506" actId="1076"/>
          <ac:spMkLst>
            <pc:docMk/>
            <pc:sldMk cId="1618243649" sldId="307"/>
            <ac:spMk id="3" creationId="{728AB987-9226-4672-8A69-C2573D9886A4}"/>
          </ac:spMkLst>
        </pc:spChg>
        <pc:spChg chg="add mod">
          <ac:chgData name="William Grey" userId="37b73424-c081-4fc2-b1af-363f4f3fd4f3" providerId="ADAL" clId="{2314E57F-7847-47A1-95C6-A1D8377A2113}" dt="2023-02-11T21:19:45.997" v="2517" actId="1076"/>
          <ac:spMkLst>
            <pc:docMk/>
            <pc:sldMk cId="1618243649" sldId="307"/>
            <ac:spMk id="8" creationId="{57873204-DA1B-4652-BB42-B5D3617B448F}"/>
          </ac:spMkLst>
        </pc:spChg>
        <pc:graphicFrameChg chg="add mod modGraphic">
          <ac:chgData name="William Grey" userId="37b73424-c081-4fc2-b1af-363f4f3fd4f3" providerId="ADAL" clId="{2314E57F-7847-47A1-95C6-A1D8377A2113}" dt="2023-02-11T21:20:02.822" v="2519" actId="1076"/>
          <ac:graphicFrameMkLst>
            <pc:docMk/>
            <pc:sldMk cId="1618243649" sldId="307"/>
            <ac:graphicFrameMk id="7" creationId="{335D31C9-AD40-46F6-A91A-8AF16E9F067A}"/>
          </ac:graphicFrameMkLst>
        </pc:graphicFrameChg>
        <pc:picChg chg="add mod">
          <ac:chgData name="William Grey" userId="37b73424-c081-4fc2-b1af-363f4f3fd4f3" providerId="ADAL" clId="{2314E57F-7847-47A1-95C6-A1D8377A2113}" dt="2023-02-11T21:19:32.210" v="2516" actId="14100"/>
          <ac:picMkLst>
            <pc:docMk/>
            <pc:sldMk cId="1618243649" sldId="307"/>
            <ac:picMk id="5" creationId="{02677551-AE37-442B-994A-A673269AE964}"/>
          </ac:picMkLst>
        </pc:picChg>
        <pc:picChg chg="del">
          <ac:chgData name="William Grey" userId="37b73424-c081-4fc2-b1af-363f4f3fd4f3" providerId="ADAL" clId="{2314E57F-7847-47A1-95C6-A1D8377A2113}" dt="2023-02-11T21:12:38.803" v="2414" actId="478"/>
          <ac:picMkLst>
            <pc:docMk/>
            <pc:sldMk cId="1618243649" sldId="307"/>
            <ac:picMk id="9" creationId="{BF77ED64-2AD3-4824-A141-73517F979284}"/>
          </ac:picMkLst>
        </pc:picChg>
        <pc:picChg chg="add mod">
          <ac:chgData name="William Grey" userId="37b73424-c081-4fc2-b1af-363f4f3fd4f3" providerId="ADAL" clId="{2314E57F-7847-47A1-95C6-A1D8377A2113}" dt="2023-02-11T21:19:28.879" v="2515" actId="14100"/>
          <ac:picMkLst>
            <pc:docMk/>
            <pc:sldMk cId="1618243649" sldId="307"/>
            <ac:picMk id="10" creationId="{C92CCCD4-2E8B-4CBD-AF1B-9B00AFF2387A}"/>
          </ac:picMkLst>
        </pc:picChg>
      </pc:sldChg>
      <pc:sldChg chg="addSp delSp modSp add mod">
        <pc:chgData name="William Grey" userId="37b73424-c081-4fc2-b1af-363f4f3fd4f3" providerId="ADAL" clId="{2314E57F-7847-47A1-95C6-A1D8377A2113}" dt="2023-02-11T21:22:42.236" v="2649" actId="1036"/>
        <pc:sldMkLst>
          <pc:docMk/>
          <pc:sldMk cId="516809988" sldId="308"/>
        </pc:sldMkLst>
        <pc:spChg chg="mod">
          <ac:chgData name="William Grey" userId="37b73424-c081-4fc2-b1af-363f4f3fd4f3" providerId="ADAL" clId="{2314E57F-7847-47A1-95C6-A1D8377A2113}" dt="2023-02-11T21:22:35.488" v="2645" actId="20577"/>
          <ac:spMkLst>
            <pc:docMk/>
            <pc:sldMk cId="516809988" sldId="308"/>
            <ac:spMk id="3" creationId="{728AB987-9226-4672-8A69-C2573D9886A4}"/>
          </ac:spMkLst>
        </pc:spChg>
        <pc:graphicFrameChg chg="mod modGraphic">
          <ac:chgData name="William Grey" userId="37b73424-c081-4fc2-b1af-363f4f3fd4f3" providerId="ADAL" clId="{2314E57F-7847-47A1-95C6-A1D8377A2113}" dt="2023-02-11T21:22:42.236" v="2649" actId="1036"/>
          <ac:graphicFrameMkLst>
            <pc:docMk/>
            <pc:sldMk cId="516809988" sldId="308"/>
            <ac:graphicFrameMk id="7" creationId="{335D31C9-AD40-46F6-A91A-8AF16E9F067A}"/>
          </ac:graphicFrameMkLst>
        </pc:graphicFrameChg>
        <pc:graphicFrameChg chg="add mod modGraphic">
          <ac:chgData name="William Grey" userId="37b73424-c081-4fc2-b1af-363f4f3fd4f3" providerId="ADAL" clId="{2314E57F-7847-47A1-95C6-A1D8377A2113}" dt="2023-02-11T21:21:50.017" v="2562" actId="113"/>
          <ac:graphicFrameMkLst>
            <pc:docMk/>
            <pc:sldMk cId="516809988" sldId="308"/>
            <ac:graphicFrameMk id="8" creationId="{B93983DE-E359-4340-87B7-DB2135FB78D6}"/>
          </ac:graphicFrameMkLst>
        </pc:graphicFrameChg>
        <pc:picChg chg="del">
          <ac:chgData name="William Grey" userId="37b73424-c081-4fc2-b1af-363f4f3fd4f3" providerId="ADAL" clId="{2314E57F-7847-47A1-95C6-A1D8377A2113}" dt="2023-02-11T21:14:39.433" v="2478" actId="478"/>
          <ac:picMkLst>
            <pc:docMk/>
            <pc:sldMk cId="516809988" sldId="308"/>
            <ac:picMk id="5" creationId="{02677551-AE37-442B-994A-A673269AE964}"/>
          </ac:picMkLst>
        </pc:picChg>
        <pc:picChg chg="add mod">
          <ac:chgData name="William Grey" userId="37b73424-c081-4fc2-b1af-363f4f3fd4f3" providerId="ADAL" clId="{2314E57F-7847-47A1-95C6-A1D8377A2113}" dt="2023-02-11T21:21:13.377" v="2555" actId="14100"/>
          <ac:picMkLst>
            <pc:docMk/>
            <pc:sldMk cId="516809988" sldId="308"/>
            <ac:picMk id="6" creationId="{3C322BBC-70D9-4D7D-A80B-86DCA2754824}"/>
          </ac:picMkLst>
        </pc:picChg>
        <pc:picChg chg="add mod">
          <ac:chgData name="William Grey" userId="37b73424-c081-4fc2-b1af-363f4f3fd4f3" providerId="ADAL" clId="{2314E57F-7847-47A1-95C6-A1D8377A2113}" dt="2023-02-11T21:22:01.718" v="2564" actId="1076"/>
          <ac:picMkLst>
            <pc:docMk/>
            <pc:sldMk cId="516809988" sldId="308"/>
            <ac:picMk id="9" creationId="{35EE0DFD-1110-421F-B02A-F8D2FCD117FF}"/>
          </ac:picMkLst>
        </pc:picChg>
      </pc:sldChg>
      <pc:sldChg chg="addSp delSp modSp add mod">
        <pc:chgData name="William Grey" userId="37b73424-c081-4fc2-b1af-363f4f3fd4f3" providerId="ADAL" clId="{2314E57F-7847-47A1-95C6-A1D8377A2113}" dt="2023-02-11T21:23:42.058" v="2679" actId="1076"/>
        <pc:sldMkLst>
          <pc:docMk/>
          <pc:sldMk cId="3532173723" sldId="309"/>
        </pc:sldMkLst>
        <pc:spChg chg="mod">
          <ac:chgData name="William Grey" userId="37b73424-c081-4fc2-b1af-363f4f3fd4f3" providerId="ADAL" clId="{2314E57F-7847-47A1-95C6-A1D8377A2113}" dt="2023-02-11T21:23:42.058" v="2679" actId="1076"/>
          <ac:spMkLst>
            <pc:docMk/>
            <pc:sldMk cId="3532173723" sldId="309"/>
            <ac:spMk id="3" creationId="{728AB987-9226-4672-8A69-C2573D9886A4}"/>
          </ac:spMkLst>
        </pc:spChg>
        <pc:graphicFrameChg chg="mod modGraphic">
          <ac:chgData name="William Grey" userId="37b73424-c081-4fc2-b1af-363f4f3fd4f3" providerId="ADAL" clId="{2314E57F-7847-47A1-95C6-A1D8377A2113}" dt="2023-02-11T21:23:31.981" v="2675" actId="1076"/>
          <ac:graphicFrameMkLst>
            <pc:docMk/>
            <pc:sldMk cId="3532173723" sldId="309"/>
            <ac:graphicFrameMk id="7" creationId="{335D31C9-AD40-46F6-A91A-8AF16E9F067A}"/>
          </ac:graphicFrameMkLst>
        </pc:graphicFrameChg>
        <pc:picChg chg="add mod">
          <ac:chgData name="William Grey" userId="37b73424-c081-4fc2-b1af-363f4f3fd4f3" providerId="ADAL" clId="{2314E57F-7847-47A1-95C6-A1D8377A2113}" dt="2023-02-11T21:23:18.703" v="2671" actId="1076"/>
          <ac:picMkLst>
            <pc:docMk/>
            <pc:sldMk cId="3532173723" sldId="309"/>
            <ac:picMk id="5" creationId="{7ADD587E-2926-4192-ACE9-1F3E1BCEA901}"/>
          </ac:picMkLst>
        </pc:picChg>
        <pc:picChg chg="del">
          <ac:chgData name="William Grey" userId="37b73424-c081-4fc2-b1af-363f4f3fd4f3" providerId="ADAL" clId="{2314E57F-7847-47A1-95C6-A1D8377A2113}" dt="2023-02-11T21:15:49.458" v="2484" actId="478"/>
          <ac:picMkLst>
            <pc:docMk/>
            <pc:sldMk cId="3532173723" sldId="309"/>
            <ac:picMk id="6" creationId="{3C322BBC-70D9-4D7D-A80B-86DCA2754824}"/>
          </ac:picMkLst>
        </pc:picChg>
      </pc:sldChg>
      <pc:sldChg chg="addSp delSp add del mod">
        <pc:chgData name="William Grey" userId="37b73424-c081-4fc2-b1af-363f4f3fd4f3" providerId="ADAL" clId="{2314E57F-7847-47A1-95C6-A1D8377A2113}" dt="2023-02-11T21:24:17.023" v="2683" actId="47"/>
        <pc:sldMkLst>
          <pc:docMk/>
          <pc:sldMk cId="70741329" sldId="310"/>
        </pc:sldMkLst>
        <pc:graphicFrameChg chg="del">
          <ac:chgData name="William Grey" userId="37b73424-c081-4fc2-b1af-363f4f3fd4f3" providerId="ADAL" clId="{2314E57F-7847-47A1-95C6-A1D8377A2113}" dt="2023-02-11T21:21:22.952" v="2556" actId="21"/>
          <ac:graphicFrameMkLst>
            <pc:docMk/>
            <pc:sldMk cId="70741329" sldId="310"/>
            <ac:graphicFrameMk id="7" creationId="{335D31C9-AD40-46F6-A91A-8AF16E9F067A}"/>
          </ac:graphicFrameMkLst>
        </pc:graphicFrameChg>
        <pc:picChg chg="del">
          <ac:chgData name="William Grey" userId="37b73424-c081-4fc2-b1af-363f4f3fd4f3" providerId="ADAL" clId="{2314E57F-7847-47A1-95C6-A1D8377A2113}" dt="2023-02-11T21:16:53.768" v="2489" actId="478"/>
          <ac:picMkLst>
            <pc:docMk/>
            <pc:sldMk cId="70741329" sldId="310"/>
            <ac:picMk id="5" creationId="{7ADD587E-2926-4192-ACE9-1F3E1BCEA901}"/>
          </ac:picMkLst>
        </pc:picChg>
        <pc:picChg chg="add del">
          <ac:chgData name="William Grey" userId="37b73424-c081-4fc2-b1af-363f4f3fd4f3" providerId="ADAL" clId="{2314E57F-7847-47A1-95C6-A1D8377A2113}" dt="2023-02-11T21:21:22.952" v="2556" actId="21"/>
          <ac:picMkLst>
            <pc:docMk/>
            <pc:sldMk cId="70741329" sldId="310"/>
            <ac:picMk id="6" creationId="{E0D0D513-5271-43BE-ADC3-AB619B683070}"/>
          </ac:picMkLst>
        </pc:picChg>
      </pc:sldChg>
      <pc:sldChg chg="addSp modSp add mod ord">
        <pc:chgData name="William Grey" userId="37b73424-c081-4fc2-b1af-363f4f3fd4f3" providerId="ADAL" clId="{2314E57F-7847-47A1-95C6-A1D8377A2113}" dt="2023-02-11T22:06:04.685" v="3522" actId="113"/>
        <pc:sldMkLst>
          <pc:docMk/>
          <pc:sldMk cId="1734977218" sldId="310"/>
        </pc:sldMkLst>
        <pc:spChg chg="mod">
          <ac:chgData name="William Grey" userId="37b73424-c081-4fc2-b1af-363f4f3fd4f3" providerId="ADAL" clId="{2314E57F-7847-47A1-95C6-A1D8377A2113}" dt="2023-02-11T21:50:46.499" v="3140" actId="27636"/>
          <ac:spMkLst>
            <pc:docMk/>
            <pc:sldMk cId="1734977218" sldId="310"/>
            <ac:spMk id="2" creationId="{5669238D-90D2-419E-801E-0E0F5B50EE7C}"/>
          </ac:spMkLst>
        </pc:spChg>
        <pc:spChg chg="mod">
          <ac:chgData name="William Grey" userId="37b73424-c081-4fc2-b1af-363f4f3fd4f3" providerId="ADAL" clId="{2314E57F-7847-47A1-95C6-A1D8377A2113}" dt="2023-02-11T22:05:26.940" v="3515" actId="313"/>
          <ac:spMkLst>
            <pc:docMk/>
            <pc:sldMk cId="1734977218" sldId="310"/>
            <ac:spMk id="3" creationId="{3EED0FD4-64B1-4AD8-9816-932D6DCC6726}"/>
          </ac:spMkLst>
        </pc:spChg>
        <pc:spChg chg="mod">
          <ac:chgData name="William Grey" userId="37b73424-c081-4fc2-b1af-363f4f3fd4f3" providerId="ADAL" clId="{2314E57F-7847-47A1-95C6-A1D8377A2113}" dt="2023-02-11T22:06:04.685" v="3522" actId="113"/>
          <ac:spMkLst>
            <pc:docMk/>
            <pc:sldMk cId="1734977218" sldId="310"/>
            <ac:spMk id="5" creationId="{4F417A31-B1BD-4CCD-A52C-9FFE3C44F1FB}"/>
          </ac:spMkLst>
        </pc:spChg>
        <pc:picChg chg="add mod">
          <ac:chgData name="William Grey" userId="37b73424-c081-4fc2-b1af-363f4f3fd4f3" providerId="ADAL" clId="{2314E57F-7847-47A1-95C6-A1D8377A2113}" dt="2023-02-11T21:52:41.091" v="3190" actId="1076"/>
          <ac:picMkLst>
            <pc:docMk/>
            <pc:sldMk cId="1734977218" sldId="310"/>
            <ac:picMk id="6" creationId="{FEB3EB92-5F12-40F6-A5A8-6F5D253B39BB}"/>
          </ac:picMkLst>
        </pc:picChg>
      </pc:sldChg>
    </pc:docChg>
  </pc:docChgLst>
  <pc:docChgLst>
    <pc:chgData name="William Grey" userId="37b73424-c081-4fc2-b1af-363f4f3fd4f3" providerId="ADAL" clId="{533C3D99-6395-4A06-AA83-043BFB752B52}"/>
    <pc:docChg chg="undo custSel addSld delSld modSld sldOrd">
      <pc:chgData name="William Grey" userId="37b73424-c081-4fc2-b1af-363f4f3fd4f3" providerId="ADAL" clId="{533C3D99-6395-4A06-AA83-043BFB752B52}" dt="2018-12-03T17:57:06.342" v="4168" actId="20577"/>
      <pc:docMkLst>
        <pc:docMk/>
      </pc:docMkLst>
      <pc:sldChg chg="modSp">
        <pc:chgData name="William Grey" userId="37b73424-c081-4fc2-b1af-363f4f3fd4f3" providerId="ADAL" clId="{533C3D99-6395-4A06-AA83-043BFB752B52}" dt="2018-12-03T05:45:50.943" v="1730" actId="11"/>
        <pc:sldMkLst>
          <pc:docMk/>
          <pc:sldMk cId="799761241" sldId="256"/>
        </pc:sldMkLst>
        <pc:spChg chg="mod">
          <ac:chgData name="William Grey" userId="37b73424-c081-4fc2-b1af-363f4f3fd4f3" providerId="ADAL" clId="{533C3D99-6395-4A06-AA83-043BFB752B52}" dt="2018-12-02T19:13:35.420" v="33" actId="20577"/>
          <ac:spMkLst>
            <pc:docMk/>
            <pc:sldMk cId="799761241" sldId="256"/>
            <ac:spMk id="4097" creationId="{7578BBC2-0AF7-410B-AA74-8890417346DB}"/>
          </ac:spMkLst>
        </pc:spChg>
        <pc:spChg chg="mod">
          <ac:chgData name="William Grey" userId="37b73424-c081-4fc2-b1af-363f4f3fd4f3" providerId="ADAL" clId="{533C3D99-6395-4A06-AA83-043BFB752B52}" dt="2018-12-03T05:45:50.943" v="1730" actId="11"/>
          <ac:spMkLst>
            <pc:docMk/>
            <pc:sldMk cId="799761241" sldId="256"/>
            <ac:spMk id="4098" creationId="{67C01467-FA91-40CF-B340-8168CB6CF459}"/>
          </ac:spMkLst>
        </pc:spChg>
      </pc:sldChg>
      <pc:sldChg chg="del">
        <pc:chgData name="William Grey" userId="37b73424-c081-4fc2-b1af-363f4f3fd4f3" providerId="ADAL" clId="{533C3D99-6395-4A06-AA83-043BFB752B52}" dt="2018-12-02T19:13:28.062" v="22" actId="2696"/>
        <pc:sldMkLst>
          <pc:docMk/>
          <pc:sldMk cId="191565631" sldId="257"/>
        </pc:sldMkLst>
      </pc:sldChg>
      <pc:sldChg chg="modSp add del">
        <pc:chgData name="William Grey" userId="37b73424-c081-4fc2-b1af-363f4f3fd4f3" providerId="ADAL" clId="{533C3D99-6395-4A06-AA83-043BFB752B52}" dt="2018-12-03T06:31:30.632" v="3973" actId="2696"/>
        <pc:sldMkLst>
          <pc:docMk/>
          <pc:sldMk cId="2111752441" sldId="258"/>
        </pc:sldMkLst>
        <pc:spChg chg="mod">
          <ac:chgData name="William Grey" userId="37b73424-c081-4fc2-b1af-363f4f3fd4f3" providerId="ADAL" clId="{533C3D99-6395-4A06-AA83-043BFB752B52}" dt="2018-12-02T19:32:42.566" v="745" actId="27636"/>
          <ac:spMkLst>
            <pc:docMk/>
            <pc:sldMk cId="2111752441" sldId="258"/>
            <ac:spMk id="2" creationId="{00000000-0000-0000-0000-000000000000}"/>
          </ac:spMkLst>
        </pc:spChg>
      </pc:sldChg>
      <pc:sldChg chg="del">
        <pc:chgData name="William Grey" userId="37b73424-c081-4fc2-b1af-363f4f3fd4f3" providerId="ADAL" clId="{533C3D99-6395-4A06-AA83-043BFB752B52}" dt="2018-12-02T19:13:27.312" v="20" actId="2696"/>
        <pc:sldMkLst>
          <pc:docMk/>
          <pc:sldMk cId="2141338145" sldId="258"/>
        </pc:sldMkLst>
      </pc:sldChg>
      <pc:sldChg chg="modSp add del">
        <pc:chgData name="William Grey" userId="37b73424-c081-4fc2-b1af-363f4f3fd4f3" providerId="ADAL" clId="{533C3D99-6395-4A06-AA83-043BFB752B52}" dt="2018-12-02T20:35:54.772" v="1199" actId="2696"/>
        <pc:sldMkLst>
          <pc:docMk/>
          <pc:sldMk cId="4160130498" sldId="259"/>
        </pc:sldMkLst>
        <pc:spChg chg="mod">
          <ac:chgData name="William Grey" userId="37b73424-c081-4fc2-b1af-363f4f3fd4f3" providerId="ADAL" clId="{533C3D99-6395-4A06-AA83-043BFB752B52}" dt="2018-12-02T19:32:42.581" v="746" actId="27636"/>
          <ac:spMkLst>
            <pc:docMk/>
            <pc:sldMk cId="4160130498" sldId="259"/>
            <ac:spMk id="3" creationId="{00000000-0000-0000-0000-000000000000}"/>
          </ac:spMkLst>
        </pc:spChg>
      </pc:sldChg>
      <pc:sldChg chg="del">
        <pc:chgData name="William Grey" userId="37b73424-c081-4fc2-b1af-363f4f3fd4f3" providerId="ADAL" clId="{533C3D99-6395-4A06-AA83-043BFB752B52}" dt="2018-12-02T19:13:26.812" v="17" actId="2696"/>
        <pc:sldMkLst>
          <pc:docMk/>
          <pc:sldMk cId="3315404774" sldId="260"/>
        </pc:sldMkLst>
      </pc:sldChg>
      <pc:sldChg chg="modSp add del">
        <pc:chgData name="William Grey" userId="37b73424-c081-4fc2-b1af-363f4f3fd4f3" providerId="ADAL" clId="{533C3D99-6395-4A06-AA83-043BFB752B52}" dt="2018-12-03T06:31:28.413" v="3972" actId="2696"/>
        <pc:sldMkLst>
          <pc:docMk/>
          <pc:sldMk cId="1596661357" sldId="261"/>
        </pc:sldMkLst>
        <pc:spChg chg="mod">
          <ac:chgData name="William Grey" userId="37b73424-c081-4fc2-b1af-363f4f3fd4f3" providerId="ADAL" clId="{533C3D99-6395-4A06-AA83-043BFB752B52}" dt="2018-12-03T06:31:13.726" v="3971"/>
          <ac:spMkLst>
            <pc:docMk/>
            <pc:sldMk cId="1596661357" sldId="261"/>
            <ac:spMk id="3" creationId="{00000000-0000-0000-0000-000000000000}"/>
          </ac:spMkLst>
        </pc:spChg>
      </pc:sldChg>
      <pc:sldChg chg="del">
        <pc:chgData name="William Grey" userId="37b73424-c081-4fc2-b1af-363f4f3fd4f3" providerId="ADAL" clId="{533C3D99-6395-4A06-AA83-043BFB752B52}" dt="2018-12-02T19:13:27.671" v="21" actId="2696"/>
        <pc:sldMkLst>
          <pc:docMk/>
          <pc:sldMk cId="657443937" sldId="268"/>
        </pc:sldMkLst>
      </pc:sldChg>
      <pc:sldChg chg="modSp">
        <pc:chgData name="William Grey" userId="37b73424-c081-4fc2-b1af-363f4f3fd4f3" providerId="ADAL" clId="{533C3D99-6395-4A06-AA83-043BFB752B52}" dt="2018-12-03T06:23:39.138" v="3833" actId="20577"/>
        <pc:sldMkLst>
          <pc:docMk/>
          <pc:sldMk cId="4272842409" sldId="271"/>
        </pc:sldMkLst>
        <pc:spChg chg="mod">
          <ac:chgData name="William Grey" userId="37b73424-c081-4fc2-b1af-363f4f3fd4f3" providerId="ADAL" clId="{533C3D99-6395-4A06-AA83-043BFB752B52}" dt="2018-12-02T19:13:20.157" v="9" actId="20577"/>
          <ac:spMkLst>
            <pc:docMk/>
            <pc:sldMk cId="4272842409" sldId="271"/>
            <ac:spMk id="2" creationId="{0EB1608A-5148-4FFA-B218-08A6CFA3FB08}"/>
          </ac:spMkLst>
        </pc:spChg>
        <pc:spChg chg="mod">
          <ac:chgData name="William Grey" userId="37b73424-c081-4fc2-b1af-363f4f3fd4f3" providerId="ADAL" clId="{533C3D99-6395-4A06-AA83-043BFB752B52}" dt="2018-12-03T06:23:39.138" v="3833" actId="20577"/>
          <ac:spMkLst>
            <pc:docMk/>
            <pc:sldMk cId="4272842409" sldId="271"/>
            <ac:spMk id="3" creationId="{25DE3EDD-2981-497E-A547-A3721BD737A3}"/>
          </ac:spMkLst>
        </pc:spChg>
      </pc:sldChg>
      <pc:sldChg chg="add del">
        <pc:chgData name="William Grey" userId="37b73424-c081-4fc2-b1af-363f4f3fd4f3" providerId="ADAL" clId="{533C3D99-6395-4A06-AA83-043BFB752B52}" dt="2018-12-02T19:16:41.985" v="565" actId="2696"/>
        <pc:sldMkLst>
          <pc:docMk/>
          <pc:sldMk cId="4285121237" sldId="272"/>
        </pc:sldMkLst>
      </pc:sldChg>
      <pc:sldChg chg="del">
        <pc:chgData name="William Grey" userId="37b73424-c081-4fc2-b1af-363f4f3fd4f3" providerId="ADAL" clId="{533C3D99-6395-4A06-AA83-043BFB752B52}" dt="2018-12-02T19:13:28.405" v="23" actId="2696"/>
        <pc:sldMkLst>
          <pc:docMk/>
          <pc:sldMk cId="0" sldId="273"/>
        </pc:sldMkLst>
      </pc:sldChg>
      <pc:sldChg chg="modSp add del">
        <pc:chgData name="William Grey" userId="37b73424-c081-4fc2-b1af-363f4f3fd4f3" providerId="ADAL" clId="{533C3D99-6395-4A06-AA83-043BFB752B52}" dt="2018-12-02T20:33:00.471" v="1115" actId="2696"/>
        <pc:sldMkLst>
          <pc:docMk/>
          <pc:sldMk cId="2655317164" sldId="273"/>
        </pc:sldMkLst>
        <pc:spChg chg="mod">
          <ac:chgData name="William Grey" userId="37b73424-c081-4fc2-b1af-363f4f3fd4f3" providerId="ADAL" clId="{533C3D99-6395-4A06-AA83-043BFB752B52}" dt="2018-12-02T19:18:55.264" v="578" actId="20577"/>
          <ac:spMkLst>
            <pc:docMk/>
            <pc:sldMk cId="2655317164" sldId="273"/>
            <ac:spMk id="2" creationId="{71A94565-39F6-4A33-B7B5-E7AA0642CE3D}"/>
          </ac:spMkLst>
        </pc:spChg>
        <pc:spChg chg="mod">
          <ac:chgData name="William Grey" userId="37b73424-c081-4fc2-b1af-363f4f3fd4f3" providerId="ADAL" clId="{533C3D99-6395-4A06-AA83-043BFB752B52}" dt="2018-12-02T20:32:43.663" v="1096"/>
          <ac:spMkLst>
            <pc:docMk/>
            <pc:sldMk cId="2655317164" sldId="273"/>
            <ac:spMk id="3" creationId="{8FA78285-0803-4639-AC9A-32F33A5D972C}"/>
          </ac:spMkLst>
        </pc:spChg>
      </pc:sldChg>
      <pc:sldChg chg="addSp modSp add">
        <pc:chgData name="William Grey" userId="37b73424-c081-4fc2-b1af-363f4f3fd4f3" providerId="ADAL" clId="{533C3D99-6395-4A06-AA83-043BFB752B52}" dt="2018-12-03T17:56:05.653" v="4128" actId="20577"/>
        <pc:sldMkLst>
          <pc:docMk/>
          <pc:sldMk cId="910446152" sldId="274"/>
        </pc:sldMkLst>
        <pc:spChg chg="mod">
          <ac:chgData name="William Grey" userId="37b73424-c081-4fc2-b1af-363f4f3fd4f3" providerId="ADAL" clId="{533C3D99-6395-4A06-AA83-043BFB752B52}" dt="2018-12-02T20:34:31.919" v="1169" actId="20577"/>
          <ac:spMkLst>
            <pc:docMk/>
            <pc:sldMk cId="910446152" sldId="274"/>
            <ac:spMk id="2" creationId="{303473D7-6623-4933-ACF5-7DEC7416C97D}"/>
          </ac:spMkLst>
        </pc:spChg>
        <pc:spChg chg="mod">
          <ac:chgData name="William Grey" userId="37b73424-c081-4fc2-b1af-363f4f3fd4f3" providerId="ADAL" clId="{533C3D99-6395-4A06-AA83-043BFB752B52}" dt="2018-12-03T17:56:05.653" v="4128" actId="20577"/>
          <ac:spMkLst>
            <pc:docMk/>
            <pc:sldMk cId="910446152" sldId="274"/>
            <ac:spMk id="3" creationId="{9E40C1FA-9E0B-4EB8-92FC-8A110081991A}"/>
          </ac:spMkLst>
        </pc:spChg>
        <pc:spChg chg="add mod">
          <ac:chgData name="William Grey" userId="37b73424-c081-4fc2-b1af-363f4f3fd4f3" providerId="ADAL" clId="{533C3D99-6395-4A06-AA83-043BFB752B52}" dt="2018-12-02T20:42:03.927" v="1628" actId="20577"/>
          <ac:spMkLst>
            <pc:docMk/>
            <pc:sldMk cId="910446152" sldId="274"/>
            <ac:spMk id="5" creationId="{04895054-9339-463D-9637-6BA28566FFAA}"/>
          </ac:spMkLst>
        </pc:spChg>
        <pc:picChg chg="add mod">
          <ac:chgData name="William Grey" userId="37b73424-c081-4fc2-b1af-363f4f3fd4f3" providerId="ADAL" clId="{533C3D99-6395-4A06-AA83-043BFB752B52}" dt="2018-12-02T20:41:43.712" v="1610" actId="14100"/>
          <ac:picMkLst>
            <pc:docMk/>
            <pc:sldMk cId="910446152" sldId="274"/>
            <ac:picMk id="4" creationId="{75A07FF6-391F-4C4B-BABA-F85B091880F7}"/>
          </ac:picMkLst>
        </pc:picChg>
      </pc:sldChg>
      <pc:sldChg chg="modSp add">
        <pc:chgData name="William Grey" userId="37b73424-c081-4fc2-b1af-363f4f3fd4f3" providerId="ADAL" clId="{533C3D99-6395-4A06-AA83-043BFB752B52}" dt="2018-12-03T17:56:40.942" v="4146" actId="20577"/>
        <pc:sldMkLst>
          <pc:docMk/>
          <pc:sldMk cId="2870450372" sldId="275"/>
        </pc:sldMkLst>
        <pc:spChg chg="mod">
          <ac:chgData name="William Grey" userId="37b73424-c081-4fc2-b1af-363f4f3fd4f3" providerId="ADAL" clId="{533C3D99-6395-4A06-AA83-043BFB752B52}" dt="2018-12-02T20:39:29.328" v="1472" actId="20577"/>
          <ac:spMkLst>
            <pc:docMk/>
            <pc:sldMk cId="2870450372" sldId="275"/>
            <ac:spMk id="2" creationId="{2110BCCB-BF70-429E-96AE-43A4E4EA7C1B}"/>
          </ac:spMkLst>
        </pc:spChg>
        <pc:spChg chg="mod">
          <ac:chgData name="William Grey" userId="37b73424-c081-4fc2-b1af-363f4f3fd4f3" providerId="ADAL" clId="{533C3D99-6395-4A06-AA83-043BFB752B52}" dt="2018-12-03T17:56:40.942" v="4146" actId="20577"/>
          <ac:spMkLst>
            <pc:docMk/>
            <pc:sldMk cId="2870450372" sldId="275"/>
            <ac:spMk id="3" creationId="{A504CC5E-AE1D-4459-BB7B-E4BCEE34980C}"/>
          </ac:spMkLst>
        </pc:spChg>
      </pc:sldChg>
      <pc:sldChg chg="modSp add">
        <pc:chgData name="William Grey" userId="37b73424-c081-4fc2-b1af-363f4f3fd4f3" providerId="ADAL" clId="{533C3D99-6395-4A06-AA83-043BFB752B52}" dt="2018-12-03T17:57:06.342" v="4168" actId="20577"/>
        <pc:sldMkLst>
          <pc:docMk/>
          <pc:sldMk cId="3985724493" sldId="276"/>
        </pc:sldMkLst>
        <pc:spChg chg="mod">
          <ac:chgData name="William Grey" userId="37b73424-c081-4fc2-b1af-363f4f3fd4f3" providerId="ADAL" clId="{533C3D99-6395-4A06-AA83-043BFB752B52}" dt="2018-12-02T20:43:24.846" v="1716" actId="20577"/>
          <ac:spMkLst>
            <pc:docMk/>
            <pc:sldMk cId="3985724493" sldId="276"/>
            <ac:spMk id="2" creationId="{6A7FBDD4-3372-4F40-A5A3-6985804C477E}"/>
          </ac:spMkLst>
        </pc:spChg>
        <pc:spChg chg="mod">
          <ac:chgData name="William Grey" userId="37b73424-c081-4fc2-b1af-363f4f3fd4f3" providerId="ADAL" clId="{533C3D99-6395-4A06-AA83-043BFB752B52}" dt="2018-12-03T17:57:06.342" v="4168" actId="20577"/>
          <ac:spMkLst>
            <pc:docMk/>
            <pc:sldMk cId="3985724493" sldId="276"/>
            <ac:spMk id="3" creationId="{3F97A4D0-6B32-45DA-81A7-812FCFBAB9E4}"/>
          </ac:spMkLst>
        </pc:spChg>
      </pc:sldChg>
      <pc:sldChg chg="modSp add">
        <pc:chgData name="William Grey" userId="37b73424-c081-4fc2-b1af-363f4f3fd4f3" providerId="ADAL" clId="{533C3D99-6395-4A06-AA83-043BFB752B52}" dt="2018-12-02T19:35:10.856" v="796" actId="12"/>
        <pc:sldMkLst>
          <pc:docMk/>
          <pc:sldMk cId="284406876" sldId="277"/>
        </pc:sldMkLst>
        <pc:spChg chg="mod">
          <ac:chgData name="William Grey" userId="37b73424-c081-4fc2-b1af-363f4f3fd4f3" providerId="ADAL" clId="{533C3D99-6395-4A06-AA83-043BFB752B52}" dt="2018-12-02T19:34:12.120" v="782" actId="20577"/>
          <ac:spMkLst>
            <pc:docMk/>
            <pc:sldMk cId="284406876" sldId="277"/>
            <ac:spMk id="2" creationId="{6340ED5C-7314-4AC1-80ED-8D2ECA767CD5}"/>
          </ac:spMkLst>
        </pc:spChg>
        <pc:spChg chg="mod">
          <ac:chgData name="William Grey" userId="37b73424-c081-4fc2-b1af-363f4f3fd4f3" providerId="ADAL" clId="{533C3D99-6395-4A06-AA83-043BFB752B52}" dt="2018-12-02T19:35:10.856" v="796" actId="12"/>
          <ac:spMkLst>
            <pc:docMk/>
            <pc:sldMk cId="284406876" sldId="277"/>
            <ac:spMk id="3" creationId="{FA8FBCFA-6A18-412F-AC85-1B529153116D}"/>
          </ac:spMkLst>
        </pc:spChg>
      </pc:sldChg>
      <pc:sldChg chg="modSp add">
        <pc:chgData name="William Grey" userId="37b73424-c081-4fc2-b1af-363f4f3fd4f3" providerId="ADAL" clId="{533C3D99-6395-4A06-AA83-043BFB752B52}" dt="2018-12-02T19:58:37.766" v="799"/>
        <pc:sldMkLst>
          <pc:docMk/>
          <pc:sldMk cId="3918635094" sldId="278"/>
        </pc:sldMkLst>
        <pc:spChg chg="mod">
          <ac:chgData name="William Grey" userId="37b73424-c081-4fc2-b1af-363f4f3fd4f3" providerId="ADAL" clId="{533C3D99-6395-4A06-AA83-043BFB752B52}" dt="2018-12-03T06:08:32.942" v="3071" actId="20577"/>
          <ac:spMkLst>
            <pc:docMk/>
            <pc:sldMk cId="3918635094" sldId="278"/>
            <ac:spMk id="2" creationId="{ED522D7F-2894-47F5-80E0-0CCFC38D3040}"/>
          </ac:spMkLst>
        </pc:spChg>
        <pc:spChg chg="mod">
          <ac:chgData name="William Grey" userId="37b73424-c081-4fc2-b1af-363f4f3fd4f3" providerId="ADAL" clId="{533C3D99-6395-4A06-AA83-043BFB752B52}" dt="2018-12-02T19:58:37.766" v="799"/>
          <ac:spMkLst>
            <pc:docMk/>
            <pc:sldMk cId="3918635094" sldId="278"/>
            <ac:spMk id="3" creationId="{276572CB-7A90-4060-B418-A0B279729C8C}"/>
          </ac:spMkLst>
        </pc:spChg>
        <pc:spChg chg="add mod">
          <ac:chgData name="William Grey" userId="37b73424-c081-4fc2-b1af-363f4f3fd4f3" providerId="ADAL" clId="{533C3D99-6395-4A06-AA83-043BFB752B52}" dt="2018-12-03T06:12:36.137" v="3267" actId="1076"/>
          <ac:spMkLst>
            <pc:docMk/>
            <pc:sldMk cId="3918635094" sldId="278"/>
            <ac:spMk id="4" creationId="{16FD957A-79B7-400E-8B8C-29BE6A9F96E3}"/>
          </ac:spMkLst>
        </pc:spChg>
        <pc:picChg chg="add mod">
          <ac:chgData name="William Grey" userId="37b73424-c081-4fc2-b1af-363f4f3fd4f3" providerId="ADAL" clId="{533C3D99-6395-4A06-AA83-043BFB752B52}" dt="2018-12-03T06:12:47.384" v="3269" actId="1076"/>
          <ac:picMkLst>
            <pc:docMk/>
            <pc:sldMk cId="3918635094" sldId="278"/>
            <ac:picMk id="5" creationId="{79D42467-8109-49D1-AA07-7E291C9E6EAC}"/>
          </ac:picMkLst>
        </pc:picChg>
        <pc:picChg chg="add mod">
          <ac:chgData name="William Grey" userId="37b73424-c081-4fc2-b1af-363f4f3fd4f3" providerId="ADAL" clId="{533C3D99-6395-4A06-AA83-043BFB752B52}" dt="2018-12-03T06:12:51.024" v="3270" actId="1076"/>
          <ac:picMkLst>
            <pc:docMk/>
            <pc:sldMk cId="3918635094" sldId="278"/>
            <ac:picMk id="6" creationId="{62873DF8-FA84-492B-8592-AD606D59C21A}"/>
          </ac:picMkLst>
        </pc:picChg>
      </pc:sldChg>
      <pc:sldChg chg="modSp ord">
        <pc:chgData name="William Grey" userId="37b73424-c081-4fc2-b1af-363f4f3fd4f3" providerId="ADAL" clId="{533C3D99-6395-4A06-AA83-043BFB752B52}" dt="2018-12-03T06:17:20.836" v="3367"/>
        <pc:sldMkLst>
          <pc:docMk/>
          <pc:sldMk cId="1987399866" sldId="279"/>
        </pc:sldMkLst>
        <pc:spChg chg="mod">
          <ac:chgData name="William Grey" userId="37b73424-c081-4fc2-b1af-363f4f3fd4f3" providerId="ADAL" clId="{533C3D99-6395-4A06-AA83-043BFB752B52}" dt="2018-12-02T19:58:59.557" v="820" actId="20577"/>
          <ac:spMkLst>
            <pc:docMk/>
            <pc:sldMk cId="1987399866" sldId="279"/>
            <ac:spMk id="2" creationId="{278A42E3-09E5-49E1-B9B5-596A35205413}"/>
          </ac:spMkLst>
        </pc:spChg>
        <pc:spChg chg="mod">
          <ac:chgData name="William Grey" userId="37b73424-c081-4fc2-b1af-363f4f3fd4f3" providerId="ADAL" clId="{533C3D99-6395-4A06-AA83-043BFB752B52}" dt="2018-12-03T06:04:42.541" v="2951" actId="5793"/>
          <ac:spMkLst>
            <pc:docMk/>
            <pc:sldMk cId="1987399866" sldId="279"/>
            <ac:spMk id="3" creationId="{4BF22281-9EEA-4A82-AD63-8CB12555EC72}"/>
          </ac:spMkLst>
        </pc:spChg>
        <pc:picChg chg="add del mod">
          <ac:chgData name="William Grey" userId="37b73424-c081-4fc2-b1af-363f4f3fd4f3" providerId="ADAL" clId="{533C3D99-6395-4A06-AA83-043BFB752B52}" dt="2018-12-02T20:00:14.368" v="966" actId="478"/>
          <ac:picMkLst>
            <pc:docMk/>
            <pc:sldMk cId="1987399866" sldId="279"/>
            <ac:picMk id="5" creationId="{5E05FDA0-2347-4EC9-B19C-F7D7D627FDB0}"/>
          </ac:picMkLst>
        </pc:picChg>
        <pc:picChg chg="add mod">
          <ac:chgData name="William Grey" userId="37b73424-c081-4fc2-b1af-363f4f3fd4f3" providerId="ADAL" clId="{533C3D99-6395-4A06-AA83-043BFB752B52}" dt="2018-12-02T20:00:49.250" v="975" actId="1076"/>
          <ac:picMkLst>
            <pc:docMk/>
            <pc:sldMk cId="1987399866" sldId="279"/>
            <ac:picMk id="7" creationId="{A4A49479-686C-4DBE-AF38-5C339BB66D55}"/>
          </ac:picMkLst>
        </pc:picChg>
        <pc:picChg chg="add mod">
          <ac:chgData name="William Grey" userId="37b73424-c081-4fc2-b1af-363f4f3fd4f3" providerId="ADAL" clId="{533C3D99-6395-4A06-AA83-043BFB752B52}" dt="2018-12-02T20:00:52.515" v="976" actId="1076"/>
          <ac:picMkLst>
            <pc:docMk/>
            <pc:sldMk cId="1987399866" sldId="279"/>
            <ac:picMk id="9" creationId="{FA1CF4C5-2C33-491D-9515-11CC659B6F36}"/>
          </ac:picMkLst>
        </pc:picChg>
        <pc:picChg chg="add mod">
          <ac:chgData name="William Grey" userId="37b73424-c081-4fc2-b1af-363f4f3fd4f3" providerId="ADAL" clId="{533C3D99-6395-4A06-AA83-043BFB752B52}" dt="2018-12-02T20:00:56.077" v="977" actId="1076"/>
          <ac:picMkLst>
            <pc:docMk/>
            <pc:sldMk cId="1987399866" sldId="279"/>
            <ac:picMk id="11" creationId="{E8FA989E-811A-4552-9EB5-7334D3B0B848}"/>
          </ac:picMkLst>
        </pc:picChg>
        <pc:picChg chg="add mod">
          <ac:chgData name="William Grey" userId="37b73424-c081-4fc2-b1af-363f4f3fd4f3" providerId="ADAL" clId="{533C3D99-6395-4A06-AA83-043BFB752B52}" dt="2018-12-02T20:00:45.454" v="974" actId="1076"/>
          <ac:picMkLst>
            <pc:docMk/>
            <pc:sldMk cId="1987399866" sldId="279"/>
            <ac:picMk id="13" creationId="{575A8B6A-8537-4060-ACD4-A05FB657B0FE}"/>
          </ac:picMkLst>
        </pc:picChg>
        <pc:picChg chg="add mod">
          <ac:chgData name="William Grey" userId="37b73424-c081-4fc2-b1af-363f4f3fd4f3" providerId="ADAL" clId="{533C3D99-6395-4A06-AA83-043BFB752B52}" dt="2018-12-02T20:01:04.153" v="979" actId="1076"/>
          <ac:picMkLst>
            <pc:docMk/>
            <pc:sldMk cId="1987399866" sldId="279"/>
            <ac:picMk id="14" creationId="{6EE5829E-2A8A-4D34-ACFA-1F1C06D707EC}"/>
          </ac:picMkLst>
        </pc:picChg>
      </pc:sldChg>
      <pc:sldChg chg="del">
        <pc:chgData name="William Grey" userId="37b73424-c081-4fc2-b1af-363f4f3fd4f3" providerId="ADAL" clId="{533C3D99-6395-4A06-AA83-043BFB752B52}" dt="2018-12-02T19:13:27.124" v="19" actId="2696"/>
        <pc:sldMkLst>
          <pc:docMk/>
          <pc:sldMk cId="1503227122" sldId="280"/>
        </pc:sldMkLst>
      </pc:sldChg>
      <pc:sldChg chg="modSp add del ord">
        <pc:chgData name="William Grey" userId="37b73424-c081-4fc2-b1af-363f4f3fd4f3" providerId="ADAL" clId="{533C3D99-6395-4A06-AA83-043BFB752B52}" dt="2018-12-03T06:14:38.140" v="3302" actId="2696"/>
        <pc:sldMkLst>
          <pc:docMk/>
          <pc:sldMk cId="1746969297" sldId="280"/>
        </pc:sldMkLst>
        <pc:spChg chg="mod">
          <ac:chgData name="William Grey" userId="37b73424-c081-4fc2-b1af-363f4f3fd4f3" providerId="ADAL" clId="{533C3D99-6395-4A06-AA83-043BFB752B52}" dt="2018-12-03T06:13:42.700" v="3300" actId="20577"/>
          <ac:spMkLst>
            <pc:docMk/>
            <pc:sldMk cId="1746969297" sldId="280"/>
            <ac:spMk id="2" creationId="{2637BDAB-9096-45AE-851E-B0AAF5B96C44}"/>
          </ac:spMkLst>
        </pc:spChg>
        <pc:spChg chg="mod">
          <ac:chgData name="William Grey" userId="37b73424-c081-4fc2-b1af-363f4f3fd4f3" providerId="ADAL" clId="{533C3D99-6395-4A06-AA83-043BFB752B52}" dt="2018-12-02T20:14:37.877" v="987" actId="27636"/>
          <ac:spMkLst>
            <pc:docMk/>
            <pc:sldMk cId="1746969297" sldId="280"/>
            <ac:spMk id="3" creationId="{0D70F1DF-0210-4E4A-9C9E-10C2C2189DD7}"/>
          </ac:spMkLst>
        </pc:spChg>
      </pc:sldChg>
      <pc:sldChg chg="modSp add ord">
        <pc:chgData name="William Grey" userId="37b73424-c081-4fc2-b1af-363f4f3fd4f3" providerId="ADAL" clId="{533C3D99-6395-4A06-AA83-043BFB752B52}" dt="2018-12-03T06:22:44.557" v="3681" actId="20577"/>
        <pc:sldMkLst>
          <pc:docMk/>
          <pc:sldMk cId="1498225609" sldId="281"/>
        </pc:sldMkLst>
        <pc:spChg chg="mod">
          <ac:chgData name="William Grey" userId="37b73424-c081-4fc2-b1af-363f4f3fd4f3" providerId="ADAL" clId="{533C3D99-6395-4A06-AA83-043BFB752B52}" dt="2018-12-02T20:21:38.842" v="1002" actId="20577"/>
          <ac:spMkLst>
            <pc:docMk/>
            <pc:sldMk cId="1498225609" sldId="281"/>
            <ac:spMk id="2" creationId="{458B3F7D-35AF-44C7-A803-44D547A5FF38}"/>
          </ac:spMkLst>
        </pc:spChg>
        <pc:spChg chg="mod">
          <ac:chgData name="William Grey" userId="37b73424-c081-4fc2-b1af-363f4f3fd4f3" providerId="ADAL" clId="{533C3D99-6395-4A06-AA83-043BFB752B52}" dt="2018-12-03T06:22:44.557" v="3681" actId="20577"/>
          <ac:spMkLst>
            <pc:docMk/>
            <pc:sldMk cId="1498225609" sldId="281"/>
            <ac:spMk id="3" creationId="{89F8CC47-EEB6-4BB1-8959-562A8DFE8597}"/>
          </ac:spMkLst>
        </pc:spChg>
      </pc:sldChg>
      <pc:sldChg chg="del">
        <pc:chgData name="William Grey" userId="37b73424-c081-4fc2-b1af-363f4f3fd4f3" providerId="ADAL" clId="{533C3D99-6395-4A06-AA83-043BFB752B52}" dt="2018-12-02T19:13:26.968" v="18" actId="2696"/>
        <pc:sldMkLst>
          <pc:docMk/>
          <pc:sldMk cId="3305419990" sldId="281"/>
        </pc:sldMkLst>
      </pc:sldChg>
      <pc:sldChg chg="modSp add ord">
        <pc:chgData name="William Grey" userId="37b73424-c081-4fc2-b1af-363f4f3fd4f3" providerId="ADAL" clId="{533C3D99-6395-4A06-AA83-043BFB752B52}" dt="2018-12-03T06:19:49.973" v="3551" actId="20577"/>
        <pc:sldMkLst>
          <pc:docMk/>
          <pc:sldMk cId="717164318" sldId="282"/>
        </pc:sldMkLst>
        <pc:spChg chg="mod">
          <ac:chgData name="William Grey" userId="37b73424-c081-4fc2-b1af-363f4f3fd4f3" providerId="ADAL" clId="{533C3D99-6395-4A06-AA83-043BFB752B52}" dt="2018-12-03T06:19:40.381" v="3550" actId="20577"/>
          <ac:spMkLst>
            <pc:docMk/>
            <pc:sldMk cId="717164318" sldId="282"/>
            <ac:spMk id="2" creationId="{00000000-0000-0000-0000-000000000000}"/>
          </ac:spMkLst>
        </pc:spChg>
        <pc:spChg chg="mod">
          <ac:chgData name="William Grey" userId="37b73424-c081-4fc2-b1af-363f4f3fd4f3" providerId="ADAL" clId="{533C3D99-6395-4A06-AA83-043BFB752B52}" dt="2018-12-03T06:19:49.973" v="3551" actId="20577"/>
          <ac:spMkLst>
            <pc:docMk/>
            <pc:sldMk cId="717164318" sldId="282"/>
            <ac:spMk id="3" creationId="{00000000-0000-0000-0000-000000000000}"/>
          </ac:spMkLst>
        </pc:spChg>
      </pc:sldChg>
      <pc:sldChg chg="modSp add">
        <pc:chgData name="William Grey" userId="37b73424-c081-4fc2-b1af-363f4f3fd4f3" providerId="ADAL" clId="{533C3D99-6395-4A06-AA83-043BFB752B52}" dt="2018-12-03T06:18:15.042" v="3476" actId="20577"/>
        <pc:sldMkLst>
          <pc:docMk/>
          <pc:sldMk cId="377597578" sldId="283"/>
        </pc:sldMkLst>
        <pc:spChg chg="mod">
          <ac:chgData name="William Grey" userId="37b73424-c081-4fc2-b1af-363f4f3fd4f3" providerId="ADAL" clId="{533C3D99-6395-4A06-AA83-043BFB752B52}" dt="2018-12-02T20:26:36.264" v="1009" actId="20577"/>
          <ac:spMkLst>
            <pc:docMk/>
            <pc:sldMk cId="377597578" sldId="283"/>
            <ac:spMk id="2" creationId="{A00245E0-6C27-4278-8156-B97DBF53C63D}"/>
          </ac:spMkLst>
        </pc:spChg>
        <pc:spChg chg="mod">
          <ac:chgData name="William Grey" userId="37b73424-c081-4fc2-b1af-363f4f3fd4f3" providerId="ADAL" clId="{533C3D99-6395-4A06-AA83-043BFB752B52}" dt="2018-12-03T06:18:15.042" v="3476" actId="20577"/>
          <ac:spMkLst>
            <pc:docMk/>
            <pc:sldMk cId="377597578" sldId="283"/>
            <ac:spMk id="3" creationId="{817CD8B0-9ACC-4D96-9C38-325998BC9F17}"/>
          </ac:spMkLst>
        </pc:spChg>
      </pc:sldChg>
      <pc:sldChg chg="del">
        <pc:chgData name="William Grey" userId="37b73424-c081-4fc2-b1af-363f4f3fd4f3" providerId="ADAL" clId="{533C3D99-6395-4A06-AA83-043BFB752B52}" dt="2018-12-02T19:13:26.671" v="16" actId="2696"/>
        <pc:sldMkLst>
          <pc:docMk/>
          <pc:sldMk cId="3459136422" sldId="283"/>
        </pc:sldMkLst>
      </pc:sldChg>
      <pc:sldChg chg="del">
        <pc:chgData name="William Grey" userId="37b73424-c081-4fc2-b1af-363f4f3fd4f3" providerId="ADAL" clId="{533C3D99-6395-4A06-AA83-043BFB752B52}" dt="2018-12-02T19:13:26.531" v="15" actId="2696"/>
        <pc:sldMkLst>
          <pc:docMk/>
          <pc:sldMk cId="1806685392" sldId="284"/>
        </pc:sldMkLst>
      </pc:sldChg>
      <pc:sldChg chg="modSp add">
        <pc:chgData name="William Grey" userId="37b73424-c081-4fc2-b1af-363f4f3fd4f3" providerId="ADAL" clId="{533C3D99-6395-4A06-AA83-043BFB752B52}" dt="2018-12-03T06:21:14.406" v="3590" actId="27636"/>
        <pc:sldMkLst>
          <pc:docMk/>
          <pc:sldMk cId="3003864440" sldId="284"/>
        </pc:sldMkLst>
        <pc:spChg chg="mod">
          <ac:chgData name="William Grey" userId="37b73424-c081-4fc2-b1af-363f4f3fd4f3" providerId="ADAL" clId="{533C3D99-6395-4A06-AA83-043BFB752B52}" dt="2018-12-03T06:19:30.634" v="3537" actId="20577"/>
          <ac:spMkLst>
            <pc:docMk/>
            <pc:sldMk cId="3003864440" sldId="284"/>
            <ac:spMk id="2" creationId="{3BBCFCC6-A823-4DF3-9D5D-68EED5FE124A}"/>
          </ac:spMkLst>
        </pc:spChg>
        <pc:spChg chg="mod">
          <ac:chgData name="William Grey" userId="37b73424-c081-4fc2-b1af-363f4f3fd4f3" providerId="ADAL" clId="{533C3D99-6395-4A06-AA83-043BFB752B52}" dt="2018-12-03T06:21:14.406" v="3590" actId="27636"/>
          <ac:spMkLst>
            <pc:docMk/>
            <pc:sldMk cId="3003864440" sldId="284"/>
            <ac:spMk id="3" creationId="{C33A7E3D-BC89-4DE8-82F5-12767F8A6FE0}"/>
          </ac:spMkLst>
        </pc:spChg>
      </pc:sldChg>
      <pc:sldChg chg="del">
        <pc:chgData name="William Grey" userId="37b73424-c081-4fc2-b1af-363f4f3fd4f3" providerId="ADAL" clId="{533C3D99-6395-4A06-AA83-043BFB752B52}" dt="2018-12-02T19:13:26.218" v="13" actId="2696"/>
        <pc:sldMkLst>
          <pc:docMk/>
          <pc:sldMk cId="405072507" sldId="285"/>
        </pc:sldMkLst>
      </pc:sldChg>
      <pc:sldChg chg="modSp add">
        <pc:chgData name="William Grey" userId="37b73424-c081-4fc2-b1af-363f4f3fd4f3" providerId="ADAL" clId="{533C3D99-6395-4A06-AA83-043BFB752B52}" dt="2018-12-03T06:18:55.032" v="3510" actId="20577"/>
        <pc:sldMkLst>
          <pc:docMk/>
          <pc:sldMk cId="591430465" sldId="285"/>
        </pc:sldMkLst>
        <pc:spChg chg="mod">
          <ac:chgData name="William Grey" userId="37b73424-c081-4fc2-b1af-363f4f3fd4f3" providerId="ADAL" clId="{533C3D99-6395-4A06-AA83-043BFB752B52}" dt="2018-12-03T06:18:55.032" v="3510" actId="20577"/>
          <ac:spMkLst>
            <pc:docMk/>
            <pc:sldMk cId="591430465" sldId="285"/>
            <ac:spMk id="2" creationId="{0A08806D-A1A0-402C-8126-A95CDCC3ECD0}"/>
          </ac:spMkLst>
        </pc:spChg>
        <pc:spChg chg="mod">
          <ac:chgData name="William Grey" userId="37b73424-c081-4fc2-b1af-363f4f3fd4f3" providerId="ADAL" clId="{533C3D99-6395-4A06-AA83-043BFB752B52}" dt="2018-12-03T06:18:31.241" v="3480" actId="20577"/>
          <ac:spMkLst>
            <pc:docMk/>
            <pc:sldMk cId="591430465" sldId="285"/>
            <ac:spMk id="3" creationId="{8CD02005-E6FA-4D89-AFE7-AA6BA0B59FCA}"/>
          </ac:spMkLst>
        </pc:spChg>
      </pc:sldChg>
      <pc:sldChg chg="modSp add">
        <pc:chgData name="William Grey" userId="37b73424-c081-4fc2-b1af-363f4f3fd4f3" providerId="ADAL" clId="{533C3D99-6395-4A06-AA83-043BFB752B52}" dt="2018-12-03T06:19:18.683" v="3522" actId="20577"/>
        <pc:sldMkLst>
          <pc:docMk/>
          <pc:sldMk cId="2244603521" sldId="286"/>
        </pc:sldMkLst>
        <pc:spChg chg="mod">
          <ac:chgData name="William Grey" userId="37b73424-c081-4fc2-b1af-363f4f3fd4f3" providerId="ADAL" clId="{533C3D99-6395-4A06-AA83-043BFB752B52}" dt="2018-12-03T06:18:47.878" v="3504" actId="20577"/>
          <ac:spMkLst>
            <pc:docMk/>
            <pc:sldMk cId="2244603521" sldId="286"/>
            <ac:spMk id="2" creationId="{5CAA99FA-A191-437D-9D60-2B6A05313F47}"/>
          </ac:spMkLst>
        </pc:spChg>
        <pc:spChg chg="mod">
          <ac:chgData name="William Grey" userId="37b73424-c081-4fc2-b1af-363f4f3fd4f3" providerId="ADAL" clId="{533C3D99-6395-4A06-AA83-043BFB752B52}" dt="2018-12-03T06:19:18.683" v="3522" actId="20577"/>
          <ac:spMkLst>
            <pc:docMk/>
            <pc:sldMk cId="2244603521" sldId="286"/>
            <ac:spMk id="3" creationId="{F5E52198-4534-4A94-B853-4F504543106D}"/>
          </ac:spMkLst>
        </pc:spChg>
      </pc:sldChg>
      <pc:sldChg chg="del">
        <pc:chgData name="William Grey" userId="37b73424-c081-4fc2-b1af-363f4f3fd4f3" providerId="ADAL" clId="{533C3D99-6395-4A06-AA83-043BFB752B52}" dt="2018-12-02T19:13:26.359" v="14" actId="2696"/>
        <pc:sldMkLst>
          <pc:docMk/>
          <pc:sldMk cId="3759919175" sldId="286"/>
        </pc:sldMkLst>
      </pc:sldChg>
      <pc:sldChg chg="del">
        <pc:chgData name="William Grey" userId="37b73424-c081-4fc2-b1af-363f4f3fd4f3" providerId="ADAL" clId="{533C3D99-6395-4A06-AA83-043BFB752B52}" dt="2018-12-02T19:13:26.062" v="12" actId="2696"/>
        <pc:sldMkLst>
          <pc:docMk/>
          <pc:sldMk cId="2148404004" sldId="287"/>
        </pc:sldMkLst>
      </pc:sldChg>
      <pc:sldChg chg="modSp add">
        <pc:chgData name="William Grey" userId="37b73424-c081-4fc2-b1af-363f4f3fd4f3" providerId="ADAL" clId="{533C3D99-6395-4A06-AA83-043BFB752B52}" dt="2018-12-02T20:28:44.116" v="1042" actId="20577"/>
        <pc:sldMkLst>
          <pc:docMk/>
          <pc:sldMk cId="4101524015" sldId="287"/>
        </pc:sldMkLst>
        <pc:spChg chg="mod">
          <ac:chgData name="William Grey" userId="37b73424-c081-4fc2-b1af-363f4f3fd4f3" providerId="ADAL" clId="{533C3D99-6395-4A06-AA83-043BFB752B52}" dt="2018-12-02T20:28:44.116" v="1042" actId="20577"/>
          <ac:spMkLst>
            <pc:docMk/>
            <pc:sldMk cId="4101524015" sldId="287"/>
            <ac:spMk id="2" creationId="{C4A8C30E-0266-4904-90AC-3962D3593758}"/>
          </ac:spMkLst>
        </pc:spChg>
      </pc:sldChg>
      <pc:sldChg chg="del">
        <pc:chgData name="William Grey" userId="37b73424-c081-4fc2-b1af-363f4f3fd4f3" providerId="ADAL" clId="{533C3D99-6395-4A06-AA83-043BFB752B52}" dt="2018-12-02T19:13:25.828" v="11" actId="2696"/>
        <pc:sldMkLst>
          <pc:docMk/>
          <pc:sldMk cId="1587577175" sldId="288"/>
        </pc:sldMkLst>
      </pc:sldChg>
      <pc:sldChg chg="modSp add">
        <pc:chgData name="William Grey" userId="37b73424-c081-4fc2-b1af-363f4f3fd4f3" providerId="ADAL" clId="{533C3D99-6395-4A06-AA83-043BFB752B52}" dt="2018-12-03T06:16:54.249" v="3366" actId="1076"/>
        <pc:sldMkLst>
          <pc:docMk/>
          <pc:sldMk cId="2566839107" sldId="288"/>
        </pc:sldMkLst>
        <pc:spChg chg="mod">
          <ac:chgData name="William Grey" userId="37b73424-c081-4fc2-b1af-363f4f3fd4f3" providerId="ADAL" clId="{533C3D99-6395-4A06-AA83-043BFB752B52}" dt="2018-12-03T06:14:47.950" v="3313" actId="20577"/>
          <ac:spMkLst>
            <pc:docMk/>
            <pc:sldMk cId="2566839107" sldId="288"/>
            <ac:spMk id="2" creationId="{459752FA-F723-4C2E-AB48-D3C2BAD0F81B}"/>
          </ac:spMkLst>
        </pc:spChg>
        <pc:spChg chg="mod">
          <ac:chgData name="William Grey" userId="37b73424-c081-4fc2-b1af-363f4f3fd4f3" providerId="ADAL" clId="{533C3D99-6395-4A06-AA83-043BFB752B52}" dt="2018-12-03T06:16:54.249" v="3366" actId="1076"/>
          <ac:spMkLst>
            <pc:docMk/>
            <pc:sldMk cId="2566839107" sldId="288"/>
            <ac:spMk id="3" creationId="{34B0F4FD-4988-421F-A62C-DF444FF5D321}"/>
          </ac:spMkLst>
        </pc:spChg>
      </pc:sldChg>
      <pc:sldChg chg="addSp delSp modSp add">
        <pc:chgData name="William Grey" userId="37b73424-c081-4fc2-b1af-363f4f3fd4f3" providerId="ADAL" clId="{533C3D99-6395-4A06-AA83-043BFB752B52}" dt="2018-12-03T06:04:06.190" v="2950" actId="20577"/>
        <pc:sldMkLst>
          <pc:docMk/>
          <pc:sldMk cId="543775211" sldId="289"/>
        </pc:sldMkLst>
        <pc:spChg chg="mod">
          <ac:chgData name="William Grey" userId="37b73424-c081-4fc2-b1af-363f4f3fd4f3" providerId="ADAL" clId="{533C3D99-6395-4A06-AA83-043BFB752B52}" dt="2018-12-03T06:04:06.190" v="2950" actId="20577"/>
          <ac:spMkLst>
            <pc:docMk/>
            <pc:sldMk cId="543775211" sldId="289"/>
            <ac:spMk id="2" creationId="{554B754B-379F-4309-B52C-678E74908BD1}"/>
          </ac:spMkLst>
        </pc:spChg>
        <pc:spChg chg="mod">
          <ac:chgData name="William Grey" userId="37b73424-c081-4fc2-b1af-363f4f3fd4f3" providerId="ADAL" clId="{533C3D99-6395-4A06-AA83-043BFB752B52}" dt="2018-12-03T06:02:10.556" v="2837" actId="27636"/>
          <ac:spMkLst>
            <pc:docMk/>
            <pc:sldMk cId="543775211" sldId="289"/>
            <ac:spMk id="3" creationId="{B19A5F28-F9A3-4599-9874-B73A70577EEC}"/>
          </ac:spMkLst>
        </pc:spChg>
        <pc:spChg chg="add del mod">
          <ac:chgData name="William Grey" userId="37b73424-c081-4fc2-b1af-363f4f3fd4f3" providerId="ADAL" clId="{533C3D99-6395-4A06-AA83-043BFB752B52}" dt="2018-12-03T06:02:50.281" v="2853" actId="478"/>
          <ac:spMkLst>
            <pc:docMk/>
            <pc:sldMk cId="543775211" sldId="289"/>
            <ac:spMk id="4" creationId="{8CCFB81B-01D2-439E-95DA-53D659F7F648}"/>
          </ac:spMkLst>
        </pc:spChg>
        <pc:spChg chg="add mod">
          <ac:chgData name="William Grey" userId="37b73424-c081-4fc2-b1af-363f4f3fd4f3" providerId="ADAL" clId="{533C3D99-6395-4A06-AA83-043BFB752B52}" dt="2018-12-03T06:03:25.804" v="2949" actId="1076"/>
          <ac:spMkLst>
            <pc:docMk/>
            <pc:sldMk cId="543775211" sldId="289"/>
            <ac:spMk id="5" creationId="{936125EA-5942-4F32-A889-C58089E6F2EA}"/>
          </ac:spMkLst>
        </pc:spChg>
      </pc:sldChg>
      <pc:sldChg chg="del">
        <pc:chgData name="William Grey" userId="37b73424-c081-4fc2-b1af-363f4f3fd4f3" providerId="ADAL" clId="{533C3D99-6395-4A06-AA83-043BFB752B52}" dt="2018-12-02T19:13:25.484" v="10" actId="2696"/>
        <pc:sldMkLst>
          <pc:docMk/>
          <pc:sldMk cId="2902508560" sldId="289"/>
        </pc:sldMkLst>
      </pc:sldChg>
      <pc:sldChg chg="modSp add">
        <pc:chgData name="William Grey" userId="37b73424-c081-4fc2-b1af-363f4f3fd4f3" providerId="ADAL" clId="{533C3D99-6395-4A06-AA83-043BFB752B52}" dt="2018-12-03T06:00:14.911" v="2753" actId="20577"/>
        <pc:sldMkLst>
          <pc:docMk/>
          <pc:sldMk cId="3002612077" sldId="290"/>
        </pc:sldMkLst>
        <pc:spChg chg="mod">
          <ac:chgData name="William Grey" userId="37b73424-c081-4fc2-b1af-363f4f3fd4f3" providerId="ADAL" clId="{533C3D99-6395-4A06-AA83-043BFB752B52}" dt="2018-12-02T20:29:47.172" v="1064" actId="20577"/>
          <ac:spMkLst>
            <pc:docMk/>
            <pc:sldMk cId="3002612077" sldId="290"/>
            <ac:spMk id="2" creationId="{00889F5C-AFD6-4D56-9ADE-24D656051360}"/>
          </ac:spMkLst>
        </pc:spChg>
        <pc:spChg chg="mod">
          <ac:chgData name="William Grey" userId="37b73424-c081-4fc2-b1af-363f4f3fd4f3" providerId="ADAL" clId="{533C3D99-6395-4A06-AA83-043BFB752B52}" dt="2018-12-03T06:00:14.911" v="2753" actId="20577"/>
          <ac:spMkLst>
            <pc:docMk/>
            <pc:sldMk cId="3002612077" sldId="290"/>
            <ac:spMk id="3" creationId="{88FB4622-417C-4A2D-B05C-147482D859D4}"/>
          </ac:spMkLst>
        </pc:spChg>
      </pc:sldChg>
      <pc:sldChg chg="modSp add ord">
        <pc:chgData name="William Grey" userId="37b73424-c081-4fc2-b1af-363f4f3fd4f3" providerId="ADAL" clId="{533C3D99-6395-4A06-AA83-043BFB752B52}" dt="2018-12-03T06:30:44.605" v="3970" actId="1076"/>
        <pc:sldMkLst>
          <pc:docMk/>
          <pc:sldMk cId="106634315" sldId="291"/>
        </pc:sldMkLst>
        <pc:spChg chg="mod">
          <ac:chgData name="William Grey" userId="37b73424-c081-4fc2-b1af-363f4f3fd4f3" providerId="ADAL" clId="{533C3D99-6395-4A06-AA83-043BFB752B52}" dt="2018-12-03T06:30:24.438" v="3964" actId="20577"/>
          <ac:spMkLst>
            <pc:docMk/>
            <pc:sldMk cId="106634315" sldId="291"/>
            <ac:spMk id="2" creationId="{C844F641-1D3C-431A-AB35-992E88B0A34A}"/>
          </ac:spMkLst>
        </pc:spChg>
        <pc:spChg chg="mod">
          <ac:chgData name="William Grey" userId="37b73424-c081-4fc2-b1af-363f4f3fd4f3" providerId="ADAL" clId="{533C3D99-6395-4A06-AA83-043BFB752B52}" dt="2018-12-03T06:30:44.605" v="3970" actId="1076"/>
          <ac:spMkLst>
            <pc:docMk/>
            <pc:sldMk cId="106634315" sldId="291"/>
            <ac:spMk id="3" creationId="{8DD9BB99-EDF6-4844-86D4-C38FA147F733}"/>
          </ac:spMkLst>
        </pc:spChg>
      </pc:sldChg>
      <pc:sldChg chg="modSp add ord">
        <pc:chgData name="William Grey" userId="37b73424-c081-4fc2-b1af-363f4f3fd4f3" providerId="ADAL" clId="{533C3D99-6395-4A06-AA83-043BFB752B52}" dt="2018-12-03T06:06:59.680" v="3019" actId="27636"/>
        <pc:sldMkLst>
          <pc:docMk/>
          <pc:sldMk cId="547714006" sldId="292"/>
        </pc:sldMkLst>
        <pc:spChg chg="mod">
          <ac:chgData name="William Grey" userId="37b73424-c081-4fc2-b1af-363f4f3fd4f3" providerId="ADAL" clId="{533C3D99-6395-4A06-AA83-043BFB752B52}" dt="2018-12-03T06:05:12.955" v="2970" actId="20577"/>
          <ac:spMkLst>
            <pc:docMk/>
            <pc:sldMk cId="547714006" sldId="292"/>
            <ac:spMk id="2" creationId="{36468775-D1DB-4A05-A890-2D5A810F231F}"/>
          </ac:spMkLst>
        </pc:spChg>
        <pc:spChg chg="mod">
          <ac:chgData name="William Grey" userId="37b73424-c081-4fc2-b1af-363f4f3fd4f3" providerId="ADAL" clId="{533C3D99-6395-4A06-AA83-043BFB752B52}" dt="2018-12-03T06:06:59.680" v="3019" actId="27636"/>
          <ac:spMkLst>
            <pc:docMk/>
            <pc:sldMk cId="547714006" sldId="292"/>
            <ac:spMk id="3" creationId="{781787E2-4B1B-4FDE-B698-20592320AD58}"/>
          </ac:spMkLst>
        </pc:spChg>
      </pc:sldChg>
      <pc:sldChg chg="modSp add del">
        <pc:chgData name="William Grey" userId="37b73424-c081-4fc2-b1af-363f4f3fd4f3" providerId="ADAL" clId="{533C3D99-6395-4A06-AA83-043BFB752B52}" dt="2018-12-03T05:55:27.306" v="2319" actId="2696"/>
        <pc:sldMkLst>
          <pc:docMk/>
          <pc:sldMk cId="3563151265" sldId="293"/>
        </pc:sldMkLst>
        <pc:spChg chg="mod">
          <ac:chgData name="William Grey" userId="37b73424-c081-4fc2-b1af-363f4f3fd4f3" providerId="ADAL" clId="{533C3D99-6395-4A06-AA83-043BFB752B52}" dt="2018-12-03T05:55:21.887" v="2318"/>
          <ac:spMkLst>
            <pc:docMk/>
            <pc:sldMk cId="3563151265" sldId="293"/>
            <ac:spMk id="2" creationId="{C7CC4A7F-058B-4F5D-95F7-63756F583A42}"/>
          </ac:spMkLst>
        </pc:spChg>
      </pc:sldChg>
      <pc:sldChg chg="modSp add">
        <pc:chgData name="William Grey" userId="37b73424-c081-4fc2-b1af-363f4f3fd4f3" providerId="ADAL" clId="{533C3D99-6395-4A06-AA83-043BFB752B52}" dt="2018-12-03T06:01:02.181" v="2803" actId="20577"/>
        <pc:sldMkLst>
          <pc:docMk/>
          <pc:sldMk cId="2903647105" sldId="294"/>
        </pc:sldMkLst>
        <pc:spChg chg="mod">
          <ac:chgData name="William Grey" userId="37b73424-c081-4fc2-b1af-363f4f3fd4f3" providerId="ADAL" clId="{533C3D99-6395-4A06-AA83-043BFB752B52}" dt="2018-12-03T06:01:02.181" v="2803" actId="20577"/>
          <ac:spMkLst>
            <pc:docMk/>
            <pc:sldMk cId="2903647105" sldId="294"/>
            <ac:spMk id="2" creationId="{DFE64070-F586-48B2-9177-566B89A85A6F}"/>
          </ac:spMkLst>
        </pc:spChg>
        <pc:spChg chg="mod">
          <ac:chgData name="William Grey" userId="37b73424-c081-4fc2-b1af-363f4f3fd4f3" providerId="ADAL" clId="{533C3D99-6395-4A06-AA83-043BFB752B52}" dt="2018-12-03T05:58:51.227" v="2633" actId="20577"/>
          <ac:spMkLst>
            <pc:docMk/>
            <pc:sldMk cId="2903647105" sldId="294"/>
            <ac:spMk id="3" creationId="{257CF706-4443-4D4F-A8FB-642BE336C40D}"/>
          </ac:spMkLst>
        </pc:spChg>
      </pc:sldChg>
    </pc:docChg>
  </pc:docChgLst>
  <pc:docChgLst>
    <pc:chgData name="William Grey" userId="37b73424-c081-4fc2-b1af-363f4f3fd4f3" providerId="ADAL" clId="{54A6158E-1025-410A-96E2-AAA59EC0724A}"/>
    <pc:docChg chg="custSel addSld modSld">
      <pc:chgData name="William Grey" userId="37b73424-c081-4fc2-b1af-363f4f3fd4f3" providerId="ADAL" clId="{54A6158E-1025-410A-96E2-AAA59EC0724A}" dt="2023-01-19T18:48:53.041" v="19" actId="20577"/>
      <pc:docMkLst>
        <pc:docMk/>
      </pc:docMkLst>
      <pc:sldChg chg="modSp">
        <pc:chgData name="William Grey" userId="37b73424-c081-4fc2-b1af-363f4f3fd4f3" providerId="ADAL" clId="{54A6158E-1025-410A-96E2-AAA59EC0724A}" dt="2023-01-16T21:00:29.827" v="0"/>
        <pc:sldMkLst>
          <pc:docMk/>
          <pc:sldMk cId="4272842409" sldId="271"/>
        </pc:sldMkLst>
        <pc:spChg chg="mod">
          <ac:chgData name="William Grey" userId="37b73424-c081-4fc2-b1af-363f4f3fd4f3" providerId="ADAL" clId="{54A6158E-1025-410A-96E2-AAA59EC0724A}" dt="2023-01-16T21:00:29.827" v="0"/>
          <ac:spMkLst>
            <pc:docMk/>
            <pc:sldMk cId="4272842409" sldId="271"/>
            <ac:spMk id="2" creationId="{0EB1608A-5148-4FFA-B218-08A6CFA3FB08}"/>
          </ac:spMkLst>
        </pc:spChg>
        <pc:spChg chg="mod">
          <ac:chgData name="William Grey" userId="37b73424-c081-4fc2-b1af-363f4f3fd4f3" providerId="ADAL" clId="{54A6158E-1025-410A-96E2-AAA59EC0724A}" dt="2023-01-16T21:00:29.827" v="0"/>
          <ac:spMkLst>
            <pc:docMk/>
            <pc:sldMk cId="4272842409" sldId="271"/>
            <ac:spMk id="3" creationId="{25DE3EDD-2981-497E-A547-A3721BD737A3}"/>
          </ac:spMkLst>
        </pc:spChg>
      </pc:sldChg>
      <pc:sldChg chg="modSp mod">
        <pc:chgData name="William Grey" userId="37b73424-c081-4fc2-b1af-363f4f3fd4f3" providerId="ADAL" clId="{54A6158E-1025-410A-96E2-AAA59EC0724A}" dt="2023-01-16T21:00:29.870" v="1" actId="27636"/>
        <pc:sldMkLst>
          <pc:docMk/>
          <pc:sldMk cId="910446152" sldId="274"/>
        </pc:sldMkLst>
        <pc:spChg chg="mod">
          <ac:chgData name="William Grey" userId="37b73424-c081-4fc2-b1af-363f4f3fd4f3" providerId="ADAL" clId="{54A6158E-1025-410A-96E2-AAA59EC0724A}" dt="2023-01-16T21:00:29.870" v="1" actId="27636"/>
          <ac:spMkLst>
            <pc:docMk/>
            <pc:sldMk cId="910446152" sldId="274"/>
            <ac:spMk id="2" creationId="{303473D7-6623-4933-ACF5-7DEC7416C97D}"/>
          </ac:spMkLst>
        </pc:spChg>
      </pc:sldChg>
      <pc:sldChg chg="modSp mod">
        <pc:chgData name="William Grey" userId="37b73424-c081-4fc2-b1af-363f4f3fd4f3" providerId="ADAL" clId="{54A6158E-1025-410A-96E2-AAA59EC0724A}" dt="2023-01-16T21:00:29.882" v="2" actId="27636"/>
        <pc:sldMkLst>
          <pc:docMk/>
          <pc:sldMk cId="2870450372" sldId="275"/>
        </pc:sldMkLst>
        <pc:spChg chg="mod">
          <ac:chgData name="William Grey" userId="37b73424-c081-4fc2-b1af-363f4f3fd4f3" providerId="ADAL" clId="{54A6158E-1025-410A-96E2-AAA59EC0724A}" dt="2023-01-16T21:00:29.882" v="2" actId="27636"/>
          <ac:spMkLst>
            <pc:docMk/>
            <pc:sldMk cId="2870450372" sldId="275"/>
            <ac:spMk id="2" creationId="{2110BCCB-BF70-429E-96AE-43A4E4EA7C1B}"/>
          </ac:spMkLst>
        </pc:spChg>
      </pc:sldChg>
      <pc:sldChg chg="modSp mod">
        <pc:chgData name="William Grey" userId="37b73424-c081-4fc2-b1af-363f4f3fd4f3" providerId="ADAL" clId="{54A6158E-1025-410A-96E2-AAA59EC0724A}" dt="2023-01-16T21:00:29.890" v="3" actId="27636"/>
        <pc:sldMkLst>
          <pc:docMk/>
          <pc:sldMk cId="3985724493" sldId="276"/>
        </pc:sldMkLst>
        <pc:spChg chg="mod">
          <ac:chgData name="William Grey" userId="37b73424-c081-4fc2-b1af-363f4f3fd4f3" providerId="ADAL" clId="{54A6158E-1025-410A-96E2-AAA59EC0724A}" dt="2023-01-16T21:00:29.890" v="3" actId="27636"/>
          <ac:spMkLst>
            <pc:docMk/>
            <pc:sldMk cId="3985724493" sldId="276"/>
            <ac:spMk id="2" creationId="{6A7FBDD4-3372-4F40-A5A3-6985804C477E}"/>
          </ac:spMkLst>
        </pc:spChg>
        <pc:spChg chg="mod">
          <ac:chgData name="William Grey" userId="37b73424-c081-4fc2-b1af-363f4f3fd4f3" providerId="ADAL" clId="{54A6158E-1025-410A-96E2-AAA59EC0724A}" dt="2023-01-16T21:00:29.827" v="0"/>
          <ac:spMkLst>
            <pc:docMk/>
            <pc:sldMk cId="3985724493" sldId="276"/>
            <ac:spMk id="3" creationId="{3F97A4D0-6B32-45DA-81A7-812FCFBAB9E4}"/>
          </ac:spMkLst>
        </pc:spChg>
      </pc:sldChg>
      <pc:sldChg chg="modSp mod">
        <pc:chgData name="William Grey" userId="37b73424-c081-4fc2-b1af-363f4f3fd4f3" providerId="ADAL" clId="{54A6158E-1025-410A-96E2-AAA59EC0724A}" dt="2023-01-16T21:00:29.892" v="4" actId="27636"/>
        <pc:sldMkLst>
          <pc:docMk/>
          <pc:sldMk cId="284406876" sldId="277"/>
        </pc:sldMkLst>
        <pc:spChg chg="mod">
          <ac:chgData name="William Grey" userId="37b73424-c081-4fc2-b1af-363f4f3fd4f3" providerId="ADAL" clId="{54A6158E-1025-410A-96E2-AAA59EC0724A}" dt="2023-01-16T21:00:29.892" v="4" actId="27636"/>
          <ac:spMkLst>
            <pc:docMk/>
            <pc:sldMk cId="284406876" sldId="277"/>
            <ac:spMk id="2" creationId="{6340ED5C-7314-4AC1-80ED-8D2ECA767CD5}"/>
          </ac:spMkLst>
        </pc:spChg>
      </pc:sldChg>
      <pc:sldChg chg="modSp mod">
        <pc:chgData name="William Grey" userId="37b73424-c081-4fc2-b1af-363f4f3fd4f3" providerId="ADAL" clId="{54A6158E-1025-410A-96E2-AAA59EC0724A}" dt="2023-01-16T21:00:29.952" v="9" actId="27636"/>
        <pc:sldMkLst>
          <pc:docMk/>
          <pc:sldMk cId="3918635094" sldId="278"/>
        </pc:sldMkLst>
        <pc:spChg chg="mod">
          <ac:chgData name="William Grey" userId="37b73424-c081-4fc2-b1af-363f4f3fd4f3" providerId="ADAL" clId="{54A6158E-1025-410A-96E2-AAA59EC0724A}" dt="2023-01-16T21:00:29.952" v="9" actId="27636"/>
          <ac:spMkLst>
            <pc:docMk/>
            <pc:sldMk cId="3918635094" sldId="278"/>
            <ac:spMk id="2" creationId="{ED522D7F-2894-47F5-80E0-0CCFC38D3040}"/>
          </ac:spMkLst>
        </pc:spChg>
      </pc:sldChg>
      <pc:sldChg chg="modSp mod">
        <pc:chgData name="William Grey" userId="37b73424-c081-4fc2-b1af-363f4f3fd4f3" providerId="ADAL" clId="{54A6158E-1025-410A-96E2-AAA59EC0724A}" dt="2023-01-16T21:00:29.955" v="10" actId="27636"/>
        <pc:sldMkLst>
          <pc:docMk/>
          <pc:sldMk cId="1987399866" sldId="279"/>
        </pc:sldMkLst>
        <pc:spChg chg="mod">
          <ac:chgData name="William Grey" userId="37b73424-c081-4fc2-b1af-363f4f3fd4f3" providerId="ADAL" clId="{54A6158E-1025-410A-96E2-AAA59EC0724A}" dt="2023-01-16T21:00:29.955" v="10" actId="27636"/>
          <ac:spMkLst>
            <pc:docMk/>
            <pc:sldMk cId="1987399866" sldId="279"/>
            <ac:spMk id="2" creationId="{278A42E3-09E5-49E1-B9B5-596A35205413}"/>
          </ac:spMkLst>
        </pc:spChg>
        <pc:spChg chg="mod">
          <ac:chgData name="William Grey" userId="37b73424-c081-4fc2-b1af-363f4f3fd4f3" providerId="ADAL" clId="{54A6158E-1025-410A-96E2-AAA59EC0724A}" dt="2023-01-16T21:00:29.827" v="0"/>
          <ac:spMkLst>
            <pc:docMk/>
            <pc:sldMk cId="1987399866" sldId="279"/>
            <ac:spMk id="3" creationId="{4BF22281-9EEA-4A82-AD63-8CB12555EC72}"/>
          </ac:spMkLst>
        </pc:spChg>
      </pc:sldChg>
      <pc:sldChg chg="modSp mod">
        <pc:chgData name="William Grey" userId="37b73424-c081-4fc2-b1af-363f4f3fd4f3" providerId="ADAL" clId="{54A6158E-1025-410A-96E2-AAA59EC0724A}" dt="2023-01-16T21:00:29.983" v="15" actId="27636"/>
        <pc:sldMkLst>
          <pc:docMk/>
          <pc:sldMk cId="1498225609" sldId="281"/>
        </pc:sldMkLst>
        <pc:spChg chg="mod">
          <ac:chgData name="William Grey" userId="37b73424-c081-4fc2-b1af-363f4f3fd4f3" providerId="ADAL" clId="{54A6158E-1025-410A-96E2-AAA59EC0724A}" dt="2023-01-16T21:00:29.983" v="15" actId="27636"/>
          <ac:spMkLst>
            <pc:docMk/>
            <pc:sldMk cId="1498225609" sldId="281"/>
            <ac:spMk id="2" creationId="{458B3F7D-35AF-44C7-A803-44D547A5FF38}"/>
          </ac:spMkLst>
        </pc:spChg>
        <pc:spChg chg="mod">
          <ac:chgData name="William Grey" userId="37b73424-c081-4fc2-b1af-363f4f3fd4f3" providerId="ADAL" clId="{54A6158E-1025-410A-96E2-AAA59EC0724A}" dt="2023-01-16T21:00:29.827" v="0"/>
          <ac:spMkLst>
            <pc:docMk/>
            <pc:sldMk cId="1498225609" sldId="281"/>
            <ac:spMk id="3" creationId="{89F8CC47-EEB6-4BB1-8959-562A8DFE8597}"/>
          </ac:spMkLst>
        </pc:spChg>
      </pc:sldChg>
      <pc:sldChg chg="modSp mod">
        <pc:chgData name="William Grey" userId="37b73424-c081-4fc2-b1af-363f4f3fd4f3" providerId="ADAL" clId="{54A6158E-1025-410A-96E2-AAA59EC0724A}" dt="2023-01-16T21:00:29.977" v="14" actId="27636"/>
        <pc:sldMkLst>
          <pc:docMk/>
          <pc:sldMk cId="717164318" sldId="282"/>
        </pc:sldMkLst>
        <pc:spChg chg="mod">
          <ac:chgData name="William Grey" userId="37b73424-c081-4fc2-b1af-363f4f3fd4f3" providerId="ADAL" clId="{54A6158E-1025-410A-96E2-AAA59EC0724A}" dt="2023-01-16T21:00:29.977" v="14" actId="27636"/>
          <ac:spMkLst>
            <pc:docMk/>
            <pc:sldMk cId="717164318" sldId="282"/>
            <ac:spMk id="2" creationId="{00000000-0000-0000-0000-000000000000}"/>
          </ac:spMkLst>
        </pc:spChg>
        <pc:spChg chg="mod">
          <ac:chgData name="William Grey" userId="37b73424-c081-4fc2-b1af-363f4f3fd4f3" providerId="ADAL" clId="{54A6158E-1025-410A-96E2-AAA59EC0724A}" dt="2023-01-16T21:00:29.827" v="0"/>
          <ac:spMkLst>
            <pc:docMk/>
            <pc:sldMk cId="717164318" sldId="282"/>
            <ac:spMk id="3" creationId="{00000000-0000-0000-0000-000000000000}"/>
          </ac:spMkLst>
        </pc:spChg>
      </pc:sldChg>
      <pc:sldChg chg="modSp">
        <pc:chgData name="William Grey" userId="37b73424-c081-4fc2-b1af-363f4f3fd4f3" providerId="ADAL" clId="{54A6158E-1025-410A-96E2-AAA59EC0724A}" dt="2023-01-16T21:00:29.827" v="0"/>
        <pc:sldMkLst>
          <pc:docMk/>
          <pc:sldMk cId="377597578" sldId="283"/>
        </pc:sldMkLst>
        <pc:spChg chg="mod">
          <ac:chgData name="William Grey" userId="37b73424-c081-4fc2-b1af-363f4f3fd4f3" providerId="ADAL" clId="{54A6158E-1025-410A-96E2-AAA59EC0724A}" dt="2023-01-16T21:00:29.827" v="0"/>
          <ac:spMkLst>
            <pc:docMk/>
            <pc:sldMk cId="377597578" sldId="283"/>
            <ac:spMk id="2" creationId="{A00245E0-6C27-4278-8156-B97DBF53C63D}"/>
          </ac:spMkLst>
        </pc:spChg>
        <pc:spChg chg="mod">
          <ac:chgData name="William Grey" userId="37b73424-c081-4fc2-b1af-363f4f3fd4f3" providerId="ADAL" clId="{54A6158E-1025-410A-96E2-AAA59EC0724A}" dt="2023-01-16T21:00:29.827" v="0"/>
          <ac:spMkLst>
            <pc:docMk/>
            <pc:sldMk cId="377597578" sldId="283"/>
            <ac:spMk id="3" creationId="{817CD8B0-9ACC-4D96-9C38-325998BC9F17}"/>
          </ac:spMkLst>
        </pc:spChg>
      </pc:sldChg>
      <pc:sldChg chg="modSp mod">
        <pc:chgData name="William Grey" userId="37b73424-c081-4fc2-b1af-363f4f3fd4f3" providerId="ADAL" clId="{54A6158E-1025-410A-96E2-AAA59EC0724A}" dt="2023-01-16T21:00:29.973" v="13" actId="27636"/>
        <pc:sldMkLst>
          <pc:docMk/>
          <pc:sldMk cId="3003864440" sldId="284"/>
        </pc:sldMkLst>
        <pc:spChg chg="mod">
          <ac:chgData name="William Grey" userId="37b73424-c081-4fc2-b1af-363f4f3fd4f3" providerId="ADAL" clId="{54A6158E-1025-410A-96E2-AAA59EC0724A}" dt="2023-01-16T21:00:29.973" v="13" actId="27636"/>
          <ac:spMkLst>
            <pc:docMk/>
            <pc:sldMk cId="3003864440" sldId="284"/>
            <ac:spMk id="2" creationId="{3BBCFCC6-A823-4DF3-9D5D-68EED5FE124A}"/>
          </ac:spMkLst>
        </pc:spChg>
      </pc:sldChg>
      <pc:sldChg chg="modSp mod">
        <pc:chgData name="William Grey" userId="37b73424-c081-4fc2-b1af-363f4f3fd4f3" providerId="ADAL" clId="{54A6158E-1025-410A-96E2-AAA59EC0724A}" dt="2023-01-16T21:00:29.960" v="11" actId="27636"/>
        <pc:sldMkLst>
          <pc:docMk/>
          <pc:sldMk cId="591430465" sldId="285"/>
        </pc:sldMkLst>
        <pc:spChg chg="mod">
          <ac:chgData name="William Grey" userId="37b73424-c081-4fc2-b1af-363f4f3fd4f3" providerId="ADAL" clId="{54A6158E-1025-410A-96E2-AAA59EC0724A}" dt="2023-01-16T21:00:29.960" v="11" actId="27636"/>
          <ac:spMkLst>
            <pc:docMk/>
            <pc:sldMk cId="591430465" sldId="285"/>
            <ac:spMk id="2" creationId="{0A08806D-A1A0-402C-8126-A95CDCC3ECD0}"/>
          </ac:spMkLst>
        </pc:spChg>
        <pc:spChg chg="mod">
          <ac:chgData name="William Grey" userId="37b73424-c081-4fc2-b1af-363f4f3fd4f3" providerId="ADAL" clId="{54A6158E-1025-410A-96E2-AAA59EC0724A}" dt="2023-01-16T21:00:29.827" v="0"/>
          <ac:spMkLst>
            <pc:docMk/>
            <pc:sldMk cId="591430465" sldId="285"/>
            <ac:spMk id="3" creationId="{8CD02005-E6FA-4D89-AFE7-AA6BA0B59FCA}"/>
          </ac:spMkLst>
        </pc:spChg>
      </pc:sldChg>
      <pc:sldChg chg="modSp mod">
        <pc:chgData name="William Grey" userId="37b73424-c081-4fc2-b1af-363f4f3fd4f3" providerId="ADAL" clId="{54A6158E-1025-410A-96E2-AAA59EC0724A}" dt="2023-01-16T21:00:29.962" v="12" actId="27636"/>
        <pc:sldMkLst>
          <pc:docMk/>
          <pc:sldMk cId="2244603521" sldId="286"/>
        </pc:sldMkLst>
        <pc:spChg chg="mod">
          <ac:chgData name="William Grey" userId="37b73424-c081-4fc2-b1af-363f4f3fd4f3" providerId="ADAL" clId="{54A6158E-1025-410A-96E2-AAA59EC0724A}" dt="2023-01-16T21:00:29.962" v="12" actId="27636"/>
          <ac:spMkLst>
            <pc:docMk/>
            <pc:sldMk cId="2244603521" sldId="286"/>
            <ac:spMk id="2" creationId="{5CAA99FA-A191-437D-9D60-2B6A05313F47}"/>
          </ac:spMkLst>
        </pc:spChg>
        <pc:spChg chg="mod">
          <ac:chgData name="William Grey" userId="37b73424-c081-4fc2-b1af-363f4f3fd4f3" providerId="ADAL" clId="{54A6158E-1025-410A-96E2-AAA59EC0724A}" dt="2023-01-16T21:00:29.827" v="0"/>
          <ac:spMkLst>
            <pc:docMk/>
            <pc:sldMk cId="2244603521" sldId="286"/>
            <ac:spMk id="3" creationId="{F5E52198-4534-4A94-B853-4F504543106D}"/>
          </ac:spMkLst>
        </pc:spChg>
      </pc:sldChg>
      <pc:sldChg chg="modSp">
        <pc:chgData name="William Grey" userId="37b73424-c081-4fc2-b1af-363f4f3fd4f3" providerId="ADAL" clId="{54A6158E-1025-410A-96E2-AAA59EC0724A}" dt="2023-01-16T21:00:29.827" v="0"/>
        <pc:sldMkLst>
          <pc:docMk/>
          <pc:sldMk cId="4101524015" sldId="287"/>
        </pc:sldMkLst>
        <pc:spChg chg="mod">
          <ac:chgData name="William Grey" userId="37b73424-c081-4fc2-b1af-363f4f3fd4f3" providerId="ADAL" clId="{54A6158E-1025-410A-96E2-AAA59EC0724A}" dt="2023-01-16T21:00:29.827" v="0"/>
          <ac:spMkLst>
            <pc:docMk/>
            <pc:sldMk cId="4101524015" sldId="287"/>
            <ac:spMk id="2" creationId="{C4A8C30E-0266-4904-90AC-3962D3593758}"/>
          </ac:spMkLst>
        </pc:spChg>
        <pc:spChg chg="mod">
          <ac:chgData name="William Grey" userId="37b73424-c081-4fc2-b1af-363f4f3fd4f3" providerId="ADAL" clId="{54A6158E-1025-410A-96E2-AAA59EC0724A}" dt="2023-01-16T21:00:29.827" v="0"/>
          <ac:spMkLst>
            <pc:docMk/>
            <pc:sldMk cId="4101524015" sldId="287"/>
            <ac:spMk id="3" creationId="{14441BEA-FDA4-4CFD-A7FE-5061AAAF0044}"/>
          </ac:spMkLst>
        </pc:spChg>
      </pc:sldChg>
      <pc:sldChg chg="modSp mod">
        <pc:chgData name="William Grey" userId="37b73424-c081-4fc2-b1af-363f4f3fd4f3" providerId="ADAL" clId="{54A6158E-1025-410A-96E2-AAA59EC0724A}" dt="2023-01-16T21:00:29.933" v="8" actId="27636"/>
        <pc:sldMkLst>
          <pc:docMk/>
          <pc:sldMk cId="2566839107" sldId="288"/>
        </pc:sldMkLst>
        <pc:spChg chg="mod">
          <ac:chgData name="William Grey" userId="37b73424-c081-4fc2-b1af-363f4f3fd4f3" providerId="ADAL" clId="{54A6158E-1025-410A-96E2-AAA59EC0724A}" dt="2023-01-16T21:00:29.933" v="8" actId="27636"/>
          <ac:spMkLst>
            <pc:docMk/>
            <pc:sldMk cId="2566839107" sldId="288"/>
            <ac:spMk id="2" creationId="{459752FA-F723-4C2E-AB48-D3C2BAD0F81B}"/>
          </ac:spMkLst>
        </pc:spChg>
      </pc:sldChg>
      <pc:sldChg chg="modSp mod">
        <pc:chgData name="William Grey" userId="37b73424-c081-4fc2-b1af-363f4f3fd4f3" providerId="ADAL" clId="{54A6158E-1025-410A-96E2-AAA59EC0724A}" dt="2023-01-16T21:00:29.908" v="6" actId="27636"/>
        <pc:sldMkLst>
          <pc:docMk/>
          <pc:sldMk cId="543775211" sldId="289"/>
        </pc:sldMkLst>
        <pc:spChg chg="mod">
          <ac:chgData name="William Grey" userId="37b73424-c081-4fc2-b1af-363f4f3fd4f3" providerId="ADAL" clId="{54A6158E-1025-410A-96E2-AAA59EC0724A}" dt="2023-01-16T21:00:29.908" v="6" actId="27636"/>
          <ac:spMkLst>
            <pc:docMk/>
            <pc:sldMk cId="543775211" sldId="289"/>
            <ac:spMk id="2" creationId="{554B754B-379F-4309-B52C-678E74908BD1}"/>
          </ac:spMkLst>
        </pc:spChg>
        <pc:spChg chg="mod">
          <ac:chgData name="William Grey" userId="37b73424-c081-4fc2-b1af-363f4f3fd4f3" providerId="ADAL" clId="{54A6158E-1025-410A-96E2-AAA59EC0724A}" dt="2023-01-16T21:00:29.827" v="0"/>
          <ac:spMkLst>
            <pc:docMk/>
            <pc:sldMk cId="543775211" sldId="289"/>
            <ac:spMk id="3" creationId="{B19A5F28-F9A3-4599-9874-B73A70577EEC}"/>
          </ac:spMkLst>
        </pc:spChg>
      </pc:sldChg>
      <pc:sldChg chg="modSp">
        <pc:chgData name="William Grey" userId="37b73424-c081-4fc2-b1af-363f4f3fd4f3" providerId="ADAL" clId="{54A6158E-1025-410A-96E2-AAA59EC0724A}" dt="2023-01-16T21:00:29.827" v="0"/>
        <pc:sldMkLst>
          <pc:docMk/>
          <pc:sldMk cId="3002612077" sldId="290"/>
        </pc:sldMkLst>
        <pc:spChg chg="mod">
          <ac:chgData name="William Grey" userId="37b73424-c081-4fc2-b1af-363f4f3fd4f3" providerId="ADAL" clId="{54A6158E-1025-410A-96E2-AAA59EC0724A}" dt="2023-01-16T21:00:29.827" v="0"/>
          <ac:spMkLst>
            <pc:docMk/>
            <pc:sldMk cId="3002612077" sldId="290"/>
            <ac:spMk id="2" creationId="{00889F5C-AFD6-4D56-9ADE-24D656051360}"/>
          </ac:spMkLst>
        </pc:spChg>
        <pc:spChg chg="mod">
          <ac:chgData name="William Grey" userId="37b73424-c081-4fc2-b1af-363f4f3fd4f3" providerId="ADAL" clId="{54A6158E-1025-410A-96E2-AAA59EC0724A}" dt="2023-01-16T21:00:29.827" v="0"/>
          <ac:spMkLst>
            <pc:docMk/>
            <pc:sldMk cId="3002612077" sldId="290"/>
            <ac:spMk id="3" creationId="{88FB4622-417C-4A2D-B05C-147482D859D4}"/>
          </ac:spMkLst>
        </pc:spChg>
      </pc:sldChg>
      <pc:sldChg chg="modSp mod">
        <pc:chgData name="William Grey" userId="37b73424-c081-4fc2-b1af-363f4f3fd4f3" providerId="ADAL" clId="{54A6158E-1025-410A-96E2-AAA59EC0724A}" dt="2023-01-16T21:00:29.987" v="16" actId="27636"/>
        <pc:sldMkLst>
          <pc:docMk/>
          <pc:sldMk cId="106634315" sldId="291"/>
        </pc:sldMkLst>
        <pc:spChg chg="mod">
          <ac:chgData name="William Grey" userId="37b73424-c081-4fc2-b1af-363f4f3fd4f3" providerId="ADAL" clId="{54A6158E-1025-410A-96E2-AAA59EC0724A}" dt="2023-01-16T21:00:29.987" v="16" actId="27636"/>
          <ac:spMkLst>
            <pc:docMk/>
            <pc:sldMk cId="106634315" sldId="291"/>
            <ac:spMk id="2" creationId="{C844F641-1D3C-431A-AB35-992E88B0A34A}"/>
          </ac:spMkLst>
        </pc:spChg>
      </pc:sldChg>
      <pc:sldChg chg="modSp mod">
        <pc:chgData name="William Grey" userId="37b73424-c081-4fc2-b1af-363f4f3fd4f3" providerId="ADAL" clId="{54A6158E-1025-410A-96E2-AAA59EC0724A}" dt="2023-01-16T21:00:29.929" v="7" actId="27636"/>
        <pc:sldMkLst>
          <pc:docMk/>
          <pc:sldMk cId="547714006" sldId="292"/>
        </pc:sldMkLst>
        <pc:spChg chg="mod">
          <ac:chgData name="William Grey" userId="37b73424-c081-4fc2-b1af-363f4f3fd4f3" providerId="ADAL" clId="{54A6158E-1025-410A-96E2-AAA59EC0724A}" dt="2023-01-16T21:00:29.929" v="7" actId="27636"/>
          <ac:spMkLst>
            <pc:docMk/>
            <pc:sldMk cId="547714006" sldId="292"/>
            <ac:spMk id="2" creationId="{36468775-D1DB-4A05-A890-2D5A810F231F}"/>
          </ac:spMkLst>
        </pc:spChg>
      </pc:sldChg>
      <pc:sldChg chg="modSp mod">
        <pc:chgData name="William Grey" userId="37b73424-c081-4fc2-b1af-363f4f3fd4f3" providerId="ADAL" clId="{54A6158E-1025-410A-96E2-AAA59EC0724A}" dt="2023-01-16T21:00:29.901" v="5" actId="27636"/>
        <pc:sldMkLst>
          <pc:docMk/>
          <pc:sldMk cId="2903647105" sldId="294"/>
        </pc:sldMkLst>
        <pc:spChg chg="mod">
          <ac:chgData name="William Grey" userId="37b73424-c081-4fc2-b1af-363f4f3fd4f3" providerId="ADAL" clId="{54A6158E-1025-410A-96E2-AAA59EC0724A}" dt="2023-01-16T21:00:29.901" v="5" actId="27636"/>
          <ac:spMkLst>
            <pc:docMk/>
            <pc:sldMk cId="2903647105" sldId="294"/>
            <ac:spMk id="2" creationId="{DFE64070-F586-48B2-9177-566B89A85A6F}"/>
          </ac:spMkLst>
        </pc:spChg>
      </pc:sldChg>
      <pc:sldChg chg="modSp new mod">
        <pc:chgData name="William Grey" userId="37b73424-c081-4fc2-b1af-363f4f3fd4f3" providerId="ADAL" clId="{54A6158E-1025-410A-96E2-AAA59EC0724A}" dt="2023-01-19T18:48:53.041" v="19" actId="20577"/>
        <pc:sldMkLst>
          <pc:docMk/>
          <pc:sldMk cId="959856933" sldId="295"/>
        </pc:sldMkLst>
        <pc:spChg chg="mod">
          <ac:chgData name="William Grey" userId="37b73424-c081-4fc2-b1af-363f4f3fd4f3" providerId="ADAL" clId="{54A6158E-1025-410A-96E2-AAA59EC0724A}" dt="2023-01-19T18:48:53.041" v="19" actId="20577"/>
          <ac:spMkLst>
            <pc:docMk/>
            <pc:sldMk cId="959856933" sldId="295"/>
            <ac:spMk id="3" creationId="{3EED0FD4-64B1-4AD8-9816-932D6DCC6726}"/>
          </ac:spMkLst>
        </pc:spChg>
      </pc:sldChg>
    </pc:docChg>
  </pc:docChgLst>
  <pc:docChgLst>
    <pc:chgData name="William Grey" userId="37b73424-c081-4fc2-b1af-363f4f3fd4f3" providerId="ADAL" clId="{0C51C0C0-8307-4257-9C50-FD4303C9B2B2}"/>
    <pc:docChg chg="undo custSel addSld delSld modSld sldOrd modMainMaster">
      <pc:chgData name="William Grey" userId="37b73424-c081-4fc2-b1af-363f4f3fd4f3" providerId="ADAL" clId="{0C51C0C0-8307-4257-9C50-FD4303C9B2B2}" dt="2018-12-02T09:59:50.376" v="5775"/>
      <pc:docMkLst>
        <pc:docMk/>
      </pc:docMkLst>
      <pc:sldChg chg="modSp add ord">
        <pc:chgData name="William Grey" userId="37b73424-c081-4fc2-b1af-363f4f3fd4f3" providerId="ADAL" clId="{0C51C0C0-8307-4257-9C50-FD4303C9B2B2}" dt="2018-12-01T14:35:40.540" v="926" actId="20577"/>
        <pc:sldMkLst>
          <pc:docMk/>
          <pc:sldMk cId="799761241" sldId="256"/>
        </pc:sldMkLst>
        <pc:spChg chg="mod">
          <ac:chgData name="William Grey" userId="37b73424-c081-4fc2-b1af-363f4f3fd4f3" providerId="ADAL" clId="{0C51C0C0-8307-4257-9C50-FD4303C9B2B2}" dt="2018-12-01T14:25:02.628" v="204" actId="20577"/>
          <ac:spMkLst>
            <pc:docMk/>
            <pc:sldMk cId="799761241" sldId="256"/>
            <ac:spMk id="4097" creationId="{7578BBC2-0AF7-410B-AA74-8890417346DB}"/>
          </ac:spMkLst>
        </pc:spChg>
        <pc:spChg chg="mod">
          <ac:chgData name="William Grey" userId="37b73424-c081-4fc2-b1af-363f4f3fd4f3" providerId="ADAL" clId="{0C51C0C0-8307-4257-9C50-FD4303C9B2B2}" dt="2018-12-01T14:35:40.540" v="926" actId="20577"/>
          <ac:spMkLst>
            <pc:docMk/>
            <pc:sldMk cId="799761241" sldId="256"/>
            <ac:spMk id="4098" creationId="{67C01467-FA91-40CF-B340-8168CB6CF459}"/>
          </ac:spMkLst>
        </pc:spChg>
      </pc:sldChg>
      <pc:sldChg chg="modSp add">
        <pc:chgData name="William Grey" userId="37b73424-c081-4fc2-b1af-363f4f3fd4f3" providerId="ADAL" clId="{0C51C0C0-8307-4257-9C50-FD4303C9B2B2}" dt="2018-12-01T14:18:01.580" v="40" actId="20577"/>
        <pc:sldMkLst>
          <pc:docMk/>
          <pc:sldMk cId="4272842409" sldId="271"/>
        </pc:sldMkLst>
        <pc:spChg chg="mod">
          <ac:chgData name="William Grey" userId="37b73424-c081-4fc2-b1af-363f4f3fd4f3" providerId="ADAL" clId="{0C51C0C0-8307-4257-9C50-FD4303C9B2B2}" dt="2018-12-01T14:18:01.580" v="40" actId="20577"/>
          <ac:spMkLst>
            <pc:docMk/>
            <pc:sldMk cId="4272842409" sldId="271"/>
            <ac:spMk id="2" creationId="{0EB1608A-5148-4FFA-B218-08A6CFA3FB08}"/>
          </ac:spMkLst>
        </pc:spChg>
      </pc:sldChg>
      <pc:sldChg chg="delSp modSp add del">
        <pc:chgData name="William Grey" userId="37b73424-c081-4fc2-b1af-363f4f3fd4f3" providerId="ADAL" clId="{0C51C0C0-8307-4257-9C50-FD4303C9B2B2}" dt="2018-12-01T15:12:34.675" v="2250" actId="2696"/>
        <pc:sldMkLst>
          <pc:docMk/>
          <pc:sldMk cId="910446152" sldId="274"/>
        </pc:sldMkLst>
        <pc:spChg chg="del mod">
          <ac:chgData name="William Grey" userId="37b73424-c081-4fc2-b1af-363f4f3fd4f3" providerId="ADAL" clId="{0C51C0C0-8307-4257-9C50-FD4303C9B2B2}" dt="2018-12-01T14:55:08.332" v="1621"/>
          <ac:spMkLst>
            <pc:docMk/>
            <pc:sldMk cId="910446152" sldId="274"/>
            <ac:spMk id="6145" creationId="{96E58A77-D4A0-44E1-9106-21849C608278}"/>
          </ac:spMkLst>
        </pc:spChg>
      </pc:sldChg>
      <pc:sldChg chg="modSp add del">
        <pc:chgData name="William Grey" userId="37b73424-c081-4fc2-b1af-363f4f3fd4f3" providerId="ADAL" clId="{0C51C0C0-8307-4257-9C50-FD4303C9B2B2}" dt="2018-12-01T16:42:43.236" v="5086" actId="2696"/>
        <pc:sldMkLst>
          <pc:docMk/>
          <pc:sldMk cId="2870450372" sldId="275"/>
        </pc:sldMkLst>
        <pc:spChg chg="mod">
          <ac:chgData name="William Grey" userId="37b73424-c081-4fc2-b1af-363f4f3fd4f3" providerId="ADAL" clId="{0C51C0C0-8307-4257-9C50-FD4303C9B2B2}" dt="2018-12-01T16:24:51.884" v="4605" actId="20577"/>
          <ac:spMkLst>
            <pc:docMk/>
            <pc:sldMk cId="2870450372" sldId="275"/>
            <ac:spMk id="8193" creationId="{B498C02B-943F-4090-8A57-A841FC55D007}"/>
          </ac:spMkLst>
        </pc:spChg>
      </pc:sldChg>
      <pc:sldChg chg="add del ord">
        <pc:chgData name="William Grey" userId="37b73424-c081-4fc2-b1af-363f4f3fd4f3" providerId="ADAL" clId="{0C51C0C0-8307-4257-9C50-FD4303C9B2B2}" dt="2018-12-01T16:04:21.881" v="3934" actId="2696"/>
        <pc:sldMkLst>
          <pc:docMk/>
          <pc:sldMk cId="3985724493" sldId="276"/>
        </pc:sldMkLst>
      </pc:sldChg>
      <pc:sldChg chg="modSp add del ord">
        <pc:chgData name="William Grey" userId="37b73424-c081-4fc2-b1af-363f4f3fd4f3" providerId="ADAL" clId="{0C51C0C0-8307-4257-9C50-FD4303C9B2B2}" dt="2018-12-01T17:03:59.204" v="5765" actId="2696"/>
        <pc:sldMkLst>
          <pc:docMk/>
          <pc:sldMk cId="284406876" sldId="277"/>
        </pc:sldMkLst>
        <pc:spChg chg="mod">
          <ac:chgData name="William Grey" userId="37b73424-c081-4fc2-b1af-363f4f3fd4f3" providerId="ADAL" clId="{0C51C0C0-8307-4257-9C50-FD4303C9B2B2}" dt="2018-12-01T16:44:52.121" v="5098"/>
          <ac:spMkLst>
            <pc:docMk/>
            <pc:sldMk cId="284406876" sldId="277"/>
            <ac:spMk id="10241" creationId="{39683441-321E-448F-BCC2-7C4CD2222C42}"/>
          </ac:spMkLst>
        </pc:spChg>
      </pc:sldChg>
      <pc:sldChg chg="delSp modSp add del ord">
        <pc:chgData name="William Grey" userId="37b73424-c081-4fc2-b1af-363f4f3fd4f3" providerId="ADAL" clId="{0C51C0C0-8307-4257-9C50-FD4303C9B2B2}" dt="2018-12-01T16:41:02.336" v="5068" actId="2696"/>
        <pc:sldMkLst>
          <pc:docMk/>
          <pc:sldMk cId="3918635094" sldId="278"/>
        </pc:sldMkLst>
        <pc:spChg chg="del mod">
          <ac:chgData name="William Grey" userId="37b73424-c081-4fc2-b1af-363f4f3fd4f3" providerId="ADAL" clId="{0C51C0C0-8307-4257-9C50-FD4303C9B2B2}" dt="2018-12-01T16:38:01.848" v="5013"/>
          <ac:spMkLst>
            <pc:docMk/>
            <pc:sldMk cId="3918635094" sldId="278"/>
            <ac:spMk id="11265" creationId="{693C6E84-0169-4125-8C9D-F56FADB00227}"/>
          </ac:spMkLst>
        </pc:spChg>
        <pc:graphicFrameChg chg="mod">
          <ac:chgData name="William Grey" userId="37b73424-c081-4fc2-b1af-363f4f3fd4f3" providerId="ADAL" clId="{0C51C0C0-8307-4257-9C50-FD4303C9B2B2}" dt="2018-12-01T16:25:45.536" v="4629" actId="1076"/>
          <ac:graphicFrameMkLst>
            <pc:docMk/>
            <pc:sldMk cId="3918635094" sldId="278"/>
            <ac:graphicFrameMk id="11267" creationId="{6399315A-5C06-4435-8ADF-8C7FF67EF5A5}"/>
          </ac:graphicFrameMkLst>
        </pc:graphicFrameChg>
      </pc:sldChg>
      <pc:sldChg chg="modSp add del">
        <pc:chgData name="William Grey" userId="37b73424-c081-4fc2-b1af-363f4f3fd4f3" providerId="ADAL" clId="{0C51C0C0-8307-4257-9C50-FD4303C9B2B2}" dt="2018-12-01T15:29:43.582" v="2810" actId="2696"/>
        <pc:sldMkLst>
          <pc:docMk/>
          <pc:sldMk cId="1987399866" sldId="279"/>
        </pc:sldMkLst>
        <pc:spChg chg="mod">
          <ac:chgData name="William Grey" userId="37b73424-c081-4fc2-b1af-363f4f3fd4f3" providerId="ADAL" clId="{0C51C0C0-8307-4257-9C50-FD4303C9B2B2}" dt="2018-12-01T15:27:58.311" v="2758" actId="20577"/>
          <ac:spMkLst>
            <pc:docMk/>
            <pc:sldMk cId="1987399866" sldId="279"/>
            <ac:spMk id="12289" creationId="{76AFBF7D-44CB-4D56-8D8E-BE42BA1AABEE}"/>
          </ac:spMkLst>
        </pc:spChg>
      </pc:sldChg>
      <pc:sldChg chg="addSp modSp add">
        <pc:chgData name="William Grey" userId="37b73424-c081-4fc2-b1af-363f4f3fd4f3" providerId="ADAL" clId="{0C51C0C0-8307-4257-9C50-FD4303C9B2B2}" dt="2018-12-02T09:52:54.998" v="5769"/>
        <pc:sldMkLst>
          <pc:docMk/>
          <pc:sldMk cId="1503227122" sldId="280"/>
        </pc:sldMkLst>
        <pc:spChg chg="mod">
          <ac:chgData name="William Grey" userId="37b73424-c081-4fc2-b1af-363f4f3fd4f3" providerId="ADAL" clId="{0C51C0C0-8307-4257-9C50-FD4303C9B2B2}" dt="2018-12-01T15:07:56.588" v="2161" actId="20577"/>
          <ac:spMkLst>
            <pc:docMk/>
            <pc:sldMk cId="1503227122" sldId="280"/>
            <ac:spMk id="2" creationId="{58624C55-55E0-4248-8CED-8C908A832D3B}"/>
          </ac:spMkLst>
        </pc:spChg>
        <pc:spChg chg="mod">
          <ac:chgData name="William Grey" userId="37b73424-c081-4fc2-b1af-363f4f3fd4f3" providerId="ADAL" clId="{0C51C0C0-8307-4257-9C50-FD4303C9B2B2}" dt="2018-12-02T09:52:54.998" v="5769"/>
          <ac:spMkLst>
            <pc:docMk/>
            <pc:sldMk cId="1503227122" sldId="280"/>
            <ac:spMk id="3" creationId="{6AF5E1F6-5912-490D-8BED-E3AFBD8355C9}"/>
          </ac:spMkLst>
        </pc:spChg>
        <pc:spChg chg="add mod">
          <ac:chgData name="William Grey" userId="37b73424-c081-4fc2-b1af-363f4f3fd4f3" providerId="ADAL" clId="{0C51C0C0-8307-4257-9C50-FD4303C9B2B2}" dt="2018-12-01T15:35:58.998" v="3069" actId="20577"/>
          <ac:spMkLst>
            <pc:docMk/>
            <pc:sldMk cId="1503227122" sldId="280"/>
            <ac:spMk id="4" creationId="{80E90732-BF00-4DFD-BDCF-065E073111C5}"/>
          </ac:spMkLst>
        </pc:spChg>
      </pc:sldChg>
      <pc:sldChg chg="addSp delSp modSp add">
        <pc:chgData name="William Grey" userId="37b73424-c081-4fc2-b1af-363f4f3fd4f3" providerId="ADAL" clId="{0C51C0C0-8307-4257-9C50-FD4303C9B2B2}" dt="2018-12-02T09:55:43.688" v="5770"/>
        <pc:sldMkLst>
          <pc:docMk/>
          <pc:sldMk cId="1806685392" sldId="284"/>
        </pc:sldMkLst>
        <pc:spChg chg="mod">
          <ac:chgData name="William Grey" userId="37b73424-c081-4fc2-b1af-363f4f3fd4f3" providerId="ADAL" clId="{0C51C0C0-8307-4257-9C50-FD4303C9B2B2}" dt="2018-12-01T16:04:48.388" v="3945" actId="20577"/>
          <ac:spMkLst>
            <pc:docMk/>
            <pc:sldMk cId="1806685392" sldId="284"/>
            <ac:spMk id="2" creationId="{2F1804C6-9BC3-4803-B75E-C57D95E0C1A4}"/>
          </ac:spMkLst>
        </pc:spChg>
        <pc:spChg chg="mod">
          <ac:chgData name="William Grey" userId="37b73424-c081-4fc2-b1af-363f4f3fd4f3" providerId="ADAL" clId="{0C51C0C0-8307-4257-9C50-FD4303C9B2B2}" dt="2018-12-02T09:55:43.688" v="5770"/>
          <ac:spMkLst>
            <pc:docMk/>
            <pc:sldMk cId="1806685392" sldId="284"/>
            <ac:spMk id="3" creationId="{979FBB51-A2E4-46CC-9EE1-9785D17BD12A}"/>
          </ac:spMkLst>
        </pc:spChg>
        <pc:spChg chg="add del mod">
          <ac:chgData name="William Grey" userId="37b73424-c081-4fc2-b1af-363f4f3fd4f3" providerId="ADAL" clId="{0C51C0C0-8307-4257-9C50-FD4303C9B2B2}" dt="2018-12-01T15:55:22.187" v="3617" actId="478"/>
          <ac:spMkLst>
            <pc:docMk/>
            <pc:sldMk cId="1806685392" sldId="284"/>
            <ac:spMk id="4" creationId="{FA3E7A41-4407-48DA-B8D1-7F38D45878E7}"/>
          </ac:spMkLst>
        </pc:spChg>
        <pc:picChg chg="add mod">
          <ac:chgData name="William Grey" userId="37b73424-c081-4fc2-b1af-363f4f3fd4f3" providerId="ADAL" clId="{0C51C0C0-8307-4257-9C50-FD4303C9B2B2}" dt="2018-12-01T16:04:13.292" v="3933" actId="14100"/>
          <ac:picMkLst>
            <pc:docMk/>
            <pc:sldMk cId="1806685392" sldId="284"/>
            <ac:picMk id="5" creationId="{D12E1FFB-E58C-47F7-BCC9-7CDAC3A2D893}"/>
          </ac:picMkLst>
        </pc:picChg>
      </pc:sldChg>
      <pc:sldChg chg="addSp delSp modSp add">
        <pc:chgData name="William Grey" userId="37b73424-c081-4fc2-b1af-363f4f3fd4f3" providerId="ADAL" clId="{0C51C0C0-8307-4257-9C50-FD4303C9B2B2}" dt="2018-12-02T09:56:50.779" v="5771"/>
        <pc:sldMkLst>
          <pc:docMk/>
          <pc:sldMk cId="405072507" sldId="285"/>
        </pc:sldMkLst>
        <pc:spChg chg="mod">
          <ac:chgData name="William Grey" userId="37b73424-c081-4fc2-b1af-363f4f3fd4f3" providerId="ADAL" clId="{0C51C0C0-8307-4257-9C50-FD4303C9B2B2}" dt="2018-12-01T16:23:25.370" v="4572" actId="20577"/>
          <ac:spMkLst>
            <pc:docMk/>
            <pc:sldMk cId="405072507" sldId="285"/>
            <ac:spMk id="2" creationId="{2F1804C6-9BC3-4803-B75E-C57D95E0C1A4}"/>
          </ac:spMkLst>
        </pc:spChg>
        <pc:spChg chg="mod">
          <ac:chgData name="William Grey" userId="37b73424-c081-4fc2-b1af-363f4f3fd4f3" providerId="ADAL" clId="{0C51C0C0-8307-4257-9C50-FD4303C9B2B2}" dt="2018-12-02T09:56:50.779" v="5771"/>
          <ac:spMkLst>
            <pc:docMk/>
            <pc:sldMk cId="405072507" sldId="285"/>
            <ac:spMk id="3" creationId="{979FBB51-A2E4-46CC-9EE1-9785D17BD12A}"/>
          </ac:spMkLst>
        </pc:spChg>
        <pc:spChg chg="add del">
          <ac:chgData name="William Grey" userId="37b73424-c081-4fc2-b1af-363f4f3fd4f3" providerId="ADAL" clId="{0C51C0C0-8307-4257-9C50-FD4303C9B2B2}" dt="2018-12-01T16:05:30.349" v="3964"/>
          <ac:spMkLst>
            <pc:docMk/>
            <pc:sldMk cId="405072507" sldId="285"/>
            <ac:spMk id="4" creationId="{C700A92C-A7C3-47A7-908F-24381F2CD7C2}"/>
          </ac:spMkLst>
        </pc:spChg>
        <pc:picChg chg="add del">
          <ac:chgData name="William Grey" userId="37b73424-c081-4fc2-b1af-363f4f3fd4f3" providerId="ADAL" clId="{0C51C0C0-8307-4257-9C50-FD4303C9B2B2}" dt="2018-12-01T16:05:35.431" v="3966" actId="478"/>
          <ac:picMkLst>
            <pc:docMk/>
            <pc:sldMk cId="405072507" sldId="285"/>
            <ac:picMk id="5" creationId="{D12E1FFB-E58C-47F7-BCC9-7CDAC3A2D893}"/>
          </ac:picMkLst>
        </pc:picChg>
        <pc:picChg chg="add del mod">
          <ac:chgData name="William Grey" userId="37b73424-c081-4fc2-b1af-363f4f3fd4f3" providerId="ADAL" clId="{0C51C0C0-8307-4257-9C50-FD4303C9B2B2}" dt="2018-12-01T16:23:45.920" v="4593" actId="478"/>
          <ac:picMkLst>
            <pc:docMk/>
            <pc:sldMk cId="405072507" sldId="285"/>
            <ac:picMk id="6" creationId="{87B34892-E060-4A73-B4A6-80CD1B73D0FF}"/>
          </ac:picMkLst>
        </pc:picChg>
        <pc:picChg chg="add mod">
          <ac:chgData name="William Grey" userId="37b73424-c081-4fc2-b1af-363f4f3fd4f3" providerId="ADAL" clId="{0C51C0C0-8307-4257-9C50-FD4303C9B2B2}" dt="2018-12-01T16:24:34.904" v="4599" actId="1076"/>
          <ac:picMkLst>
            <pc:docMk/>
            <pc:sldMk cId="405072507" sldId="285"/>
            <ac:picMk id="7" creationId="{AE8176C0-AB76-4036-B14C-845834F8CED1}"/>
          </ac:picMkLst>
        </pc:picChg>
      </pc:sldChg>
      <pc:sldChg chg="addSp modSp add">
        <pc:chgData name="William Grey" userId="37b73424-c081-4fc2-b1af-363f4f3fd4f3" providerId="ADAL" clId="{0C51C0C0-8307-4257-9C50-FD4303C9B2B2}" dt="2018-12-02T09:59:50.376" v="5775"/>
        <pc:sldMkLst>
          <pc:docMk/>
          <pc:sldMk cId="2148404004" sldId="287"/>
        </pc:sldMkLst>
        <pc:spChg chg="mod">
          <ac:chgData name="William Grey" userId="37b73424-c081-4fc2-b1af-363f4f3fd4f3" providerId="ADAL" clId="{0C51C0C0-8307-4257-9C50-FD4303C9B2B2}" dt="2018-12-01T16:35:06.341" v="4714" actId="1076"/>
          <ac:spMkLst>
            <pc:docMk/>
            <pc:sldMk cId="2148404004" sldId="287"/>
            <ac:spMk id="2" creationId="{B717E3B6-2A31-4F11-89A4-5C2A8902CB2E}"/>
          </ac:spMkLst>
        </pc:spChg>
        <pc:spChg chg="mod">
          <ac:chgData name="William Grey" userId="37b73424-c081-4fc2-b1af-363f4f3fd4f3" providerId="ADAL" clId="{0C51C0C0-8307-4257-9C50-FD4303C9B2B2}" dt="2018-12-02T09:59:50.376" v="5775"/>
          <ac:spMkLst>
            <pc:docMk/>
            <pc:sldMk cId="2148404004" sldId="287"/>
            <ac:spMk id="3" creationId="{13E14C2F-E902-4101-A7C8-4EF86A12B1A2}"/>
          </ac:spMkLst>
        </pc:spChg>
        <pc:spChg chg="add mod">
          <ac:chgData name="William Grey" userId="37b73424-c081-4fc2-b1af-363f4f3fd4f3" providerId="ADAL" clId="{0C51C0C0-8307-4257-9C50-FD4303C9B2B2}" dt="2018-12-01T16:40:45.060" v="5066" actId="20577"/>
          <ac:spMkLst>
            <pc:docMk/>
            <pc:sldMk cId="2148404004" sldId="287"/>
            <ac:spMk id="5" creationId="{491FEB14-18DE-46A4-8CE4-F36E6BEB8016}"/>
          </ac:spMkLst>
        </pc:spChg>
        <pc:picChg chg="add mod">
          <ac:chgData name="William Grey" userId="37b73424-c081-4fc2-b1af-363f4f3fd4f3" providerId="ADAL" clId="{0C51C0C0-8307-4257-9C50-FD4303C9B2B2}" dt="2018-12-01T16:40:52.265" v="5067" actId="1076"/>
          <ac:picMkLst>
            <pc:docMk/>
            <pc:sldMk cId="2148404004" sldId="287"/>
            <ac:picMk id="4" creationId="{358BC5DC-CC3F-4E70-B7BB-5DB8A01137FE}"/>
          </ac:picMkLst>
        </pc:picChg>
      </pc:sldChg>
      <pc:sldMasterChg chg="modSp">
        <pc:chgData name="William Grey" userId="37b73424-c081-4fc2-b1af-363f4f3fd4f3" providerId="ADAL" clId="{0C51C0C0-8307-4257-9C50-FD4303C9B2B2}" dt="2018-12-01T14:17:15.334" v="0" actId="207"/>
        <pc:sldMasterMkLst>
          <pc:docMk/>
          <pc:sldMasterMk cId="453883883" sldId="2147483648"/>
        </pc:sldMasterMkLst>
        <pc:spChg chg="mod">
          <ac:chgData name="William Grey" userId="37b73424-c081-4fc2-b1af-363f4f3fd4f3" providerId="ADAL" clId="{0C51C0C0-8307-4257-9C50-FD4303C9B2B2}" dt="2018-12-01T14:17:15.334" v="0" actId="207"/>
          <ac:spMkLst>
            <pc:docMk/>
            <pc:sldMasterMk cId="453883883" sldId="2147483648"/>
            <ac:spMk id="7" creationId="{00000000-0000-0000-0000-000000000000}"/>
          </ac:spMkLst>
        </pc:spChg>
      </pc:sldMasterChg>
    </pc:docChg>
  </pc:docChgLst>
  <pc:docChgLst>
    <pc:chgData name="William Grey" userId="37b73424-c081-4fc2-b1af-363f4f3fd4f3" providerId="ADAL" clId="{1FAC5FBD-2CEF-4B52-B4EC-A16DE3EE6E3D}"/>
    <pc:docChg chg="addSld modSld">
      <pc:chgData name="William Grey" userId="37b73424-c081-4fc2-b1af-363f4f3fd4f3" providerId="ADAL" clId="{1FAC5FBD-2CEF-4B52-B4EC-A16DE3EE6E3D}" dt="2023-03-15T22:00:21.089" v="155"/>
      <pc:docMkLst>
        <pc:docMk/>
      </pc:docMkLst>
      <pc:sldChg chg="modSp add mod">
        <pc:chgData name="William Grey" userId="37b73424-c081-4fc2-b1af-363f4f3fd4f3" providerId="ADAL" clId="{1FAC5FBD-2CEF-4B52-B4EC-A16DE3EE6E3D}" dt="2023-02-18T22:31:21.825" v="151" actId="20577"/>
        <pc:sldMkLst>
          <pc:docMk/>
          <pc:sldMk cId="799761241" sldId="256"/>
        </pc:sldMkLst>
        <pc:spChg chg="mod">
          <ac:chgData name="William Grey" userId="37b73424-c081-4fc2-b1af-363f4f3fd4f3" providerId="ADAL" clId="{1FAC5FBD-2CEF-4B52-B4EC-A16DE3EE6E3D}" dt="2023-02-18T22:31:21.825" v="151" actId="20577"/>
          <ac:spMkLst>
            <pc:docMk/>
            <pc:sldMk cId="799761241" sldId="256"/>
            <ac:spMk id="3" creationId="{B69C7A8C-AD84-4A8F-A705-CF7C0DCB6D1F}"/>
          </ac:spMkLst>
        </pc:spChg>
      </pc:sldChg>
      <pc:sldChg chg="add">
        <pc:chgData name="William Grey" userId="37b73424-c081-4fc2-b1af-363f4f3fd4f3" providerId="ADAL" clId="{1FAC5FBD-2CEF-4B52-B4EC-A16DE3EE6E3D}" dt="2023-03-15T21:58:59.714" v="152"/>
        <pc:sldMkLst>
          <pc:docMk/>
          <pc:sldMk cId="1567148867" sldId="319"/>
        </pc:sldMkLst>
      </pc:sldChg>
      <pc:sldChg chg="add">
        <pc:chgData name="William Grey" userId="37b73424-c081-4fc2-b1af-363f4f3fd4f3" providerId="ADAL" clId="{1FAC5FBD-2CEF-4B52-B4EC-A16DE3EE6E3D}" dt="2023-03-15T21:59:31.679" v="153"/>
        <pc:sldMkLst>
          <pc:docMk/>
          <pc:sldMk cId="594826288" sldId="320"/>
        </pc:sldMkLst>
      </pc:sldChg>
      <pc:sldChg chg="add">
        <pc:chgData name="William Grey" userId="37b73424-c081-4fc2-b1af-363f4f3fd4f3" providerId="ADAL" clId="{1FAC5FBD-2CEF-4B52-B4EC-A16DE3EE6E3D}" dt="2023-03-15T22:00:21.089" v="155"/>
        <pc:sldMkLst>
          <pc:docMk/>
          <pc:sldMk cId="3395380013" sldId="321"/>
        </pc:sldMkLst>
      </pc:sldChg>
      <pc:sldChg chg="add">
        <pc:chgData name="William Grey" userId="37b73424-c081-4fc2-b1af-363f4f3fd4f3" providerId="ADAL" clId="{1FAC5FBD-2CEF-4B52-B4EC-A16DE3EE6E3D}" dt="2023-03-15T22:00:09.158" v="154"/>
        <pc:sldMkLst>
          <pc:docMk/>
          <pc:sldMk cId="1271950853" sldId="32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A77B8-BE61-46EC-922B-C713008DC926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18E71-DA07-4AF5-BA33-1C44FF49C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893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C0E1A9-697F-4782-9B16-760053D04580}"/>
              </a:ext>
            </a:extLst>
          </p:cNvPr>
          <p:cNvSpPr/>
          <p:nvPr userDrawn="1"/>
        </p:nvSpPr>
        <p:spPr>
          <a:xfrm>
            <a:off x="-1" y="307976"/>
            <a:ext cx="10182225" cy="57149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154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186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38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672" y="71528"/>
            <a:ext cx="10515600" cy="6627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313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71B5E4-40D2-4804-9D37-D881D05E5EF4}"/>
              </a:ext>
            </a:extLst>
          </p:cNvPr>
          <p:cNvSpPr/>
          <p:nvPr userDrawn="1"/>
        </p:nvSpPr>
        <p:spPr>
          <a:xfrm>
            <a:off x="0" y="734309"/>
            <a:ext cx="10182225" cy="57149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67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372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/>
              <a:t>Clickto</a:t>
            </a:r>
            <a:r>
              <a:rPr lang="en-US" dirty="0"/>
              <a:t>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495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59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803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9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296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54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1B51C-75D2-44AC-A204-88377C855671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0C5A07-ECA1-4401-BA23-B8332B2C7288}"/>
              </a:ext>
            </a:extLst>
          </p:cNvPr>
          <p:cNvSpPr/>
          <p:nvPr userDrawn="1"/>
        </p:nvSpPr>
        <p:spPr>
          <a:xfrm>
            <a:off x="0" y="6550024"/>
            <a:ext cx="12192000" cy="307977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12B33B3-2839-B212-3254-26BE4E13115D}"/>
              </a:ext>
            </a:extLst>
          </p:cNvPr>
          <p:cNvSpPr txBox="1">
            <a:spLocks/>
          </p:cNvSpPr>
          <p:nvPr userDrawn="1"/>
        </p:nvSpPr>
        <p:spPr>
          <a:xfrm>
            <a:off x="3969982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111E96-47E3-94AE-D6B9-5BED8935AFB9}"/>
              </a:ext>
            </a:extLst>
          </p:cNvPr>
          <p:cNvSpPr txBox="1"/>
          <p:nvPr userDrawn="1"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B9A4E-DB7B-525F-CD72-160994CDE24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786" y="1561449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0F8AD3-94DF-B2DB-2EEA-C7F7AA44AA3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582" y="232481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8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js/write-1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1608A-5148-4FFA-B218-08A6CFA3FB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JavaScript - Writing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DE3EDD-2981-497E-A547-A3721BD737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842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48E4A-EADD-4D12-985C-A1D27FA8C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Investigate the code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021A2F5-FFF6-4412-98AC-B09063219C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9933942"/>
              </p:ext>
            </p:extLst>
          </p:nvPr>
        </p:nvGraphicFramePr>
        <p:xfrm>
          <a:off x="414129" y="1358153"/>
          <a:ext cx="6198705" cy="44805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20960">
                  <a:extLst>
                    <a:ext uri="{9D8B030D-6E8A-4147-A177-3AD203B41FA5}">
                      <a16:colId xmlns:a16="http://schemas.microsoft.com/office/drawing/2014/main" val="500310831"/>
                    </a:ext>
                  </a:extLst>
                </a:gridCol>
                <a:gridCol w="5577745">
                  <a:extLst>
                    <a:ext uri="{9D8B030D-6E8A-4147-A177-3AD203B41FA5}">
                      <a16:colId xmlns:a16="http://schemas.microsoft.com/office/drawing/2014/main" val="1599131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1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2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3</a:t>
                      </a:r>
                    </a:p>
                    <a:p>
                      <a:endParaRPr lang="en-GB" sz="2400" dirty="0">
                        <a:latin typeface="Consolas" panose="020B0609020204030204" pitchFamily="49" charset="0"/>
                      </a:endParaRP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4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5</a:t>
                      </a:r>
                    </a:p>
                    <a:p>
                      <a:endParaRPr lang="en-GB" sz="2400" dirty="0">
                        <a:latin typeface="Consolas" panose="020B0609020204030204" pitchFamily="49" charset="0"/>
                      </a:endParaRPr>
                    </a:p>
                    <a:p>
                      <a:endParaRPr lang="en-GB" sz="2400" dirty="0">
                        <a:latin typeface="Consolas" panose="020B0609020204030204" pitchFamily="49" charset="0"/>
                      </a:endParaRP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6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7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8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&lt;html&gt;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&lt;body&gt;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&lt;script&gt;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// Declare the variable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var name;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name = "Charlie Brown";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// Write the contents of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// the variable to the web page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document.write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(name);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&lt;/script&gt;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&lt;/body&gt;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&lt;/html&gt;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67682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1107E3-D50E-49A7-86DF-7CBD13127AD7}"/>
              </a:ext>
            </a:extLst>
          </p:cNvPr>
          <p:cNvSpPr txBox="1">
            <a:spLocks/>
          </p:cNvSpPr>
          <p:nvPr/>
        </p:nvSpPr>
        <p:spPr>
          <a:xfrm>
            <a:off x="6957391" y="1422764"/>
            <a:ext cx="46216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Answer the following questions by adding comments to the code between the </a:t>
            </a:r>
            <a:r>
              <a:rPr lang="en-GB" dirty="0">
                <a:latin typeface="Consolas" panose="020B0609020204030204" pitchFamily="49" charset="0"/>
              </a:rPr>
              <a:t>&lt;script&gt; </a:t>
            </a:r>
            <a:r>
              <a:rPr lang="en-GB" dirty="0"/>
              <a:t>tags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//this is a comment</a:t>
            </a:r>
          </a:p>
          <a:p>
            <a:pPr marL="0" indent="0">
              <a:buNone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Identify the variable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Explain what is happening on line 6</a:t>
            </a:r>
          </a:p>
        </p:txBody>
      </p:sp>
    </p:spTree>
    <p:extLst>
      <p:ext uri="{BB962C8B-B14F-4D97-AF65-F5344CB8AC3E}">
        <p14:creationId xmlns:p14="http://schemas.microsoft.com/office/powerpoint/2010/main" val="3652846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48E4A-EADD-4D12-985C-A1D27FA8C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Investigate the code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021A2F5-FFF6-4412-98AC-B09063219C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898277"/>
              </p:ext>
            </p:extLst>
          </p:nvPr>
        </p:nvGraphicFramePr>
        <p:xfrm>
          <a:off x="3964056" y="1192183"/>
          <a:ext cx="4954658" cy="33832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96337">
                  <a:extLst>
                    <a:ext uri="{9D8B030D-6E8A-4147-A177-3AD203B41FA5}">
                      <a16:colId xmlns:a16="http://schemas.microsoft.com/office/drawing/2014/main" val="500310831"/>
                    </a:ext>
                  </a:extLst>
                </a:gridCol>
                <a:gridCol w="4458321">
                  <a:extLst>
                    <a:ext uri="{9D8B030D-6E8A-4147-A177-3AD203B41FA5}">
                      <a16:colId xmlns:a16="http://schemas.microsoft.com/office/drawing/2014/main" val="1599131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1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2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3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4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5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6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7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8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&lt;html&gt;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&lt;body&gt;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&lt;script&gt;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var name;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name = "Charlie Brown"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;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document.write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(name)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;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&lt;/script&gt;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&lt;/body&gt;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&lt;/html&gt;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67682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1107E3-D50E-49A7-86DF-7CBD13127AD7}"/>
              </a:ext>
            </a:extLst>
          </p:cNvPr>
          <p:cNvSpPr txBox="1">
            <a:spLocks/>
          </p:cNvSpPr>
          <p:nvPr/>
        </p:nvSpPr>
        <p:spPr>
          <a:xfrm>
            <a:off x="104365" y="2015801"/>
            <a:ext cx="3269974" cy="1413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GB" dirty="0"/>
              <a:t>The JavaScript code appears between the opening and closing &lt;script&gt; tags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22F5173-2BA9-4A14-9E18-CB8CFD568080}"/>
              </a:ext>
            </a:extLst>
          </p:cNvPr>
          <p:cNvCxnSpPr>
            <a:cxnSpLocks/>
          </p:cNvCxnSpPr>
          <p:nvPr/>
        </p:nvCxnSpPr>
        <p:spPr>
          <a:xfrm flipV="1">
            <a:off x="3180522" y="2252870"/>
            <a:ext cx="1245704" cy="26504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F1290E4-D81D-4316-AE7C-E8586E4C17D8}"/>
              </a:ext>
            </a:extLst>
          </p:cNvPr>
          <p:cNvCxnSpPr>
            <a:cxnSpLocks/>
          </p:cNvCxnSpPr>
          <p:nvPr/>
        </p:nvCxnSpPr>
        <p:spPr>
          <a:xfrm flipH="1">
            <a:off x="8183220" y="3127513"/>
            <a:ext cx="1119806" cy="166099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1227003-92D8-4CD9-9727-9F8DE68A60BE}"/>
              </a:ext>
            </a:extLst>
          </p:cNvPr>
          <p:cNvCxnSpPr>
            <a:cxnSpLocks/>
          </p:cNvCxnSpPr>
          <p:nvPr/>
        </p:nvCxnSpPr>
        <p:spPr>
          <a:xfrm flipH="1">
            <a:off x="8398564" y="2883823"/>
            <a:ext cx="904462" cy="55711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AFBB184-FBA6-4E4F-A42D-2B424780F925}"/>
              </a:ext>
            </a:extLst>
          </p:cNvPr>
          <p:cNvSpPr txBox="1">
            <a:spLocks/>
          </p:cNvSpPr>
          <p:nvPr/>
        </p:nvSpPr>
        <p:spPr>
          <a:xfrm>
            <a:off x="9437200" y="2648591"/>
            <a:ext cx="2650435" cy="74212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GB" dirty="0"/>
              <a:t>Every statement ends with a semi colon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59B5D79-7EDA-4713-A2DA-F48D7A25D586}"/>
              </a:ext>
            </a:extLst>
          </p:cNvPr>
          <p:cNvCxnSpPr>
            <a:cxnSpLocks/>
          </p:cNvCxnSpPr>
          <p:nvPr/>
        </p:nvCxnSpPr>
        <p:spPr>
          <a:xfrm>
            <a:off x="2663687" y="2911678"/>
            <a:ext cx="1229138" cy="66692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254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0BCCB-BF70-429E-96AE-43A4E4EA7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Modify the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4CC5E-AE1D-4459-BB7B-E4BCEE349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1281" y="2855919"/>
            <a:ext cx="5433102" cy="3339884"/>
          </a:xfrm>
          <a:ln>
            <a:solidFill>
              <a:srgbClr val="92D050"/>
            </a:solidFill>
          </a:ln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000" i="1" dirty="0">
                <a:latin typeface="Consolas" panose="020B0609020204030204" pitchFamily="49" charset="0"/>
              </a:rPr>
              <a:t>var</a:t>
            </a:r>
            <a:r>
              <a:rPr lang="en-GB" sz="2000" dirty="0">
                <a:latin typeface="Consolas" panose="020B0609020204030204" pitchFamily="49" charset="0"/>
              </a:rPr>
              <a:t> </a:t>
            </a:r>
            <a:r>
              <a:rPr lang="en-GB" sz="2000" dirty="0" err="1">
                <a:latin typeface="Consolas" panose="020B0609020204030204" pitchFamily="49" charset="0"/>
              </a:rPr>
              <a:t>firstname</a:t>
            </a:r>
            <a:r>
              <a:rPr lang="en-GB" sz="2000" dirty="0">
                <a:latin typeface="Consolas" panose="020B0609020204030204" pitchFamily="49" charset="0"/>
              </a:rPr>
              <a:t>;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000" i="1" dirty="0">
                <a:latin typeface="Consolas" panose="020B0609020204030204" pitchFamily="49" charset="0"/>
              </a:rPr>
              <a:t>var</a:t>
            </a:r>
            <a:r>
              <a:rPr lang="en-GB" sz="2000" dirty="0">
                <a:latin typeface="Consolas" panose="020B0609020204030204" pitchFamily="49" charset="0"/>
              </a:rPr>
              <a:t> surname;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000" dirty="0" err="1">
                <a:latin typeface="Consolas" panose="020B0609020204030204" pitchFamily="49" charset="0"/>
              </a:rPr>
              <a:t>firstname</a:t>
            </a:r>
            <a:r>
              <a:rPr lang="en-GB" sz="2000" dirty="0">
                <a:latin typeface="Consolas" panose="020B0609020204030204" pitchFamily="49" charset="0"/>
              </a:rPr>
              <a:t>="Charlie ";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000" dirty="0">
                <a:latin typeface="Consolas" panose="020B0609020204030204" pitchFamily="49" charset="0"/>
              </a:rPr>
              <a:t>surname="Brown";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000" dirty="0">
                <a:latin typeface="Consolas" panose="020B0609020204030204" pitchFamily="49" charset="0"/>
              </a:rPr>
              <a:t>// Concatenate the string variables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000" dirty="0">
                <a:latin typeface="Consolas" panose="020B0609020204030204" pitchFamily="49" charset="0"/>
              </a:rPr>
              <a:t>name = </a:t>
            </a:r>
            <a:r>
              <a:rPr lang="en-GB" sz="2000" dirty="0" err="1">
                <a:latin typeface="Consolas" panose="020B0609020204030204" pitchFamily="49" charset="0"/>
              </a:rPr>
              <a:t>firstname+surname</a:t>
            </a:r>
            <a:r>
              <a:rPr lang="en-GB" sz="2000" dirty="0">
                <a:latin typeface="Consolas" panose="020B0609020204030204" pitchFamily="49" charset="0"/>
              </a:rPr>
              <a:t>;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000" dirty="0" err="1">
                <a:latin typeface="Consolas" panose="020B0609020204030204" pitchFamily="49" charset="0"/>
              </a:rPr>
              <a:t>document.write</a:t>
            </a:r>
            <a:r>
              <a:rPr lang="en-GB" sz="2000" dirty="0">
                <a:latin typeface="Consolas" panose="020B0609020204030204" pitchFamily="49" charset="0"/>
              </a:rPr>
              <a:t>(name);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1AC2CE-5C3E-417D-B2D2-4D0874965685}"/>
              </a:ext>
            </a:extLst>
          </p:cNvPr>
          <p:cNvSpPr txBox="1"/>
          <p:nvPr/>
        </p:nvSpPr>
        <p:spPr>
          <a:xfrm>
            <a:off x="808672" y="1165779"/>
            <a:ext cx="10150876" cy="1392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GB" sz="2400" dirty="0"/>
              <a:t>Modify the code so you now have two variables: </a:t>
            </a:r>
            <a:r>
              <a:rPr lang="en-GB" sz="2400" dirty="0" err="1">
                <a:latin typeface="Consolas" panose="020B0609020204030204" pitchFamily="49" charset="0"/>
              </a:rPr>
              <a:t>firstname</a:t>
            </a:r>
            <a:r>
              <a:rPr lang="en-GB" sz="2400" dirty="0"/>
              <a:t> and </a:t>
            </a:r>
            <a:r>
              <a:rPr lang="en-GB" sz="2400" dirty="0">
                <a:latin typeface="Consolas" panose="020B0609020204030204" pitchFamily="49" charset="0"/>
              </a:rPr>
              <a:t>surname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GB" sz="2400" dirty="0"/>
              <a:t>Write your own name to the web browser 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GB" sz="2400" dirty="0"/>
              <a:t>The code below will help you a lot</a:t>
            </a:r>
          </a:p>
        </p:txBody>
      </p:sp>
    </p:spTree>
    <p:extLst>
      <p:ext uri="{BB962C8B-B14F-4D97-AF65-F5344CB8AC3E}">
        <p14:creationId xmlns:p14="http://schemas.microsoft.com/office/powerpoint/2010/main" val="2870450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3A34BD-ADB9-F8B8-0F0B-C947ED6C4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3" y="1366613"/>
            <a:ext cx="11706854" cy="496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48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F3FE3-2882-405D-AE10-EECC769AF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AB987-9226-4672-8A69-C2573D988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341" y="1001539"/>
            <a:ext cx="4690980" cy="4351338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dirty="0"/>
              <a:t>To debug JavaScript code in a web browser you will need to access the developer tool to see the errors.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dirty="0"/>
              <a:t>To access these is different in different browsers.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dirty="0"/>
              <a:t> The developer tools in Edge can be accessed in the way shown in this screencast. </a:t>
            </a:r>
          </a:p>
        </p:txBody>
      </p:sp>
      <p:pic>
        <p:nvPicPr>
          <p:cNvPr id="4" name="Screen Recording 3">
            <a:hlinkClick r:id="" action="ppaction://media"/>
            <a:extLst>
              <a:ext uri="{FF2B5EF4-FFF2-40B4-BE49-F238E27FC236}">
                <a16:creationId xmlns:a16="http://schemas.microsoft.com/office/drawing/2014/main" id="{B909099E-04FD-4E32-9E0D-DD5A95A03DF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2888.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07869" y="402918"/>
            <a:ext cx="6565790" cy="5424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40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F3FE3-2882-405D-AE10-EECC769AF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51" y="18519"/>
            <a:ext cx="10515600" cy="662781"/>
          </a:xfrm>
        </p:spPr>
        <p:txBody>
          <a:bodyPr>
            <a:normAutofit/>
          </a:bodyPr>
          <a:lstStyle/>
          <a:p>
            <a:r>
              <a:rPr lang="en-GB" sz="3200" dirty="0"/>
              <a:t>Debugging  screenshots for Edge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BB027C-FFD9-4ACC-9ED6-DAA51D02E8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46" b="5209"/>
          <a:stretch/>
        </p:blipFill>
        <p:spPr>
          <a:xfrm>
            <a:off x="6066472" y="71528"/>
            <a:ext cx="5931877" cy="64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23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F3FE3-2882-405D-AE10-EECC769AF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51" y="18519"/>
            <a:ext cx="10515600" cy="662781"/>
          </a:xfrm>
        </p:spPr>
        <p:txBody>
          <a:bodyPr>
            <a:normAutofit/>
          </a:bodyPr>
          <a:lstStyle/>
          <a:p>
            <a:r>
              <a:rPr lang="en-GB" sz="3200" dirty="0"/>
              <a:t>Debugging  screenshots for 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AB987-9226-4672-8A69-C2573D988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1451" y="918299"/>
            <a:ext cx="6501902" cy="65475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Referencing a variable that does not exist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677551-AE37-442B-994A-A673269AE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434" y="1498592"/>
            <a:ext cx="6078633" cy="1473277"/>
          </a:xfrm>
          <a:prstGeom prst="rect">
            <a:avLst/>
          </a:prstGeom>
        </p:spPr>
      </p:pic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335D31C9-AD40-46F6-A91A-8AF16E9F06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4432567"/>
              </p:ext>
            </p:extLst>
          </p:nvPr>
        </p:nvGraphicFramePr>
        <p:xfrm>
          <a:off x="5910067" y="2971869"/>
          <a:ext cx="5655365" cy="33832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66530">
                  <a:extLst>
                    <a:ext uri="{9D8B030D-6E8A-4147-A177-3AD203B41FA5}">
                      <a16:colId xmlns:a16="http://schemas.microsoft.com/office/drawing/2014/main" val="500310831"/>
                    </a:ext>
                  </a:extLst>
                </a:gridCol>
                <a:gridCol w="5088835">
                  <a:extLst>
                    <a:ext uri="{9D8B030D-6E8A-4147-A177-3AD203B41FA5}">
                      <a16:colId xmlns:a16="http://schemas.microsoft.com/office/drawing/2014/main" val="1599131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1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2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3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4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5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6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7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8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&lt;html&gt;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&lt;body&gt;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&lt;script&gt;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var name;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name = "Charlie Brown";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document.write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GB" sz="2400" b="1" dirty="0" err="1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nam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);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&lt;/script&gt;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&lt;/body&gt;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&lt;/html&gt;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67682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873204-DA1B-4652-BB42-B5D3617B448F}"/>
              </a:ext>
            </a:extLst>
          </p:cNvPr>
          <p:cNvSpPr txBox="1">
            <a:spLocks/>
          </p:cNvSpPr>
          <p:nvPr/>
        </p:nvSpPr>
        <p:spPr>
          <a:xfrm>
            <a:off x="694686" y="918299"/>
            <a:ext cx="2493936" cy="4716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No Errors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2CCCD4-2E8B-4CBD-AF1B-9B00AFF23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1" y="1762087"/>
            <a:ext cx="4714468" cy="90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43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F3FE3-2882-405D-AE10-EECC769AF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51" y="18519"/>
            <a:ext cx="10515600" cy="662781"/>
          </a:xfrm>
        </p:spPr>
        <p:txBody>
          <a:bodyPr>
            <a:normAutofit/>
          </a:bodyPr>
          <a:lstStyle/>
          <a:p>
            <a:r>
              <a:rPr lang="en-GB" sz="3200" dirty="0"/>
              <a:t>Debugging  screenshots for 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AB987-9226-4672-8A69-C2573D988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731" y="935827"/>
            <a:ext cx="11223229" cy="66278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Missing speech mark                                       Accessing a function that does not exist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335D31C9-AD40-46F6-A91A-8AF16E9F06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318551"/>
              </p:ext>
            </p:extLst>
          </p:nvPr>
        </p:nvGraphicFramePr>
        <p:xfrm>
          <a:off x="193651" y="2987973"/>
          <a:ext cx="4765807" cy="33832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77418">
                  <a:extLst>
                    <a:ext uri="{9D8B030D-6E8A-4147-A177-3AD203B41FA5}">
                      <a16:colId xmlns:a16="http://schemas.microsoft.com/office/drawing/2014/main" val="500310831"/>
                    </a:ext>
                  </a:extLst>
                </a:gridCol>
                <a:gridCol w="4288389">
                  <a:extLst>
                    <a:ext uri="{9D8B030D-6E8A-4147-A177-3AD203B41FA5}">
                      <a16:colId xmlns:a16="http://schemas.microsoft.com/office/drawing/2014/main" val="1599131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1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2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3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4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5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6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7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8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&lt;html&gt;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&lt;body&gt;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&lt;script&gt;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var name;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name = "Charlie Brow</a:t>
                      </a:r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n;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document.write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(name);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&lt;/script&gt;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&lt;/body&gt;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&lt;/html&gt;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6768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C322BBC-70D9-4D7D-A80B-86DCA2754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8609"/>
            <a:ext cx="5222929" cy="1154444"/>
          </a:xfrm>
          <a:prstGeom prst="rect">
            <a:avLst/>
          </a:prstGeom>
        </p:spPr>
      </p:pic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B93983DE-E359-4340-87B7-DB2135FB78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5937824"/>
              </p:ext>
            </p:extLst>
          </p:nvPr>
        </p:nvGraphicFramePr>
        <p:xfrm>
          <a:off x="6111596" y="2969274"/>
          <a:ext cx="5655365" cy="33832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66530">
                  <a:extLst>
                    <a:ext uri="{9D8B030D-6E8A-4147-A177-3AD203B41FA5}">
                      <a16:colId xmlns:a16="http://schemas.microsoft.com/office/drawing/2014/main" val="500310831"/>
                    </a:ext>
                  </a:extLst>
                </a:gridCol>
                <a:gridCol w="5088835">
                  <a:extLst>
                    <a:ext uri="{9D8B030D-6E8A-4147-A177-3AD203B41FA5}">
                      <a16:colId xmlns:a16="http://schemas.microsoft.com/office/drawing/2014/main" val="1599131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1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2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3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4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5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6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7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8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&lt;html&gt;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&lt;body&gt;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&lt;script&gt;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var name;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name = "Charlie Brown";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document.</a:t>
                      </a:r>
                      <a:r>
                        <a:rPr lang="en-GB" sz="2400" b="1" dirty="0" err="1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writ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(name);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&lt;/script&gt;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&lt;/body&gt;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&lt;/html&gt;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6768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35EE0DFD-1110-421F-B02A-F8D2FCD11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588" y="1573540"/>
            <a:ext cx="5222929" cy="128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09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F3FE3-2882-405D-AE10-EECC769AF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51" y="18519"/>
            <a:ext cx="10515600" cy="662781"/>
          </a:xfrm>
        </p:spPr>
        <p:txBody>
          <a:bodyPr>
            <a:normAutofit/>
          </a:bodyPr>
          <a:lstStyle/>
          <a:p>
            <a:r>
              <a:rPr lang="en-GB" sz="3200" dirty="0"/>
              <a:t>Debugging  screenshots for 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AB987-9226-4672-8A69-C2573D988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100" y="995015"/>
            <a:ext cx="3733800" cy="66278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Missing bracket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335D31C9-AD40-46F6-A91A-8AF16E9F06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8571684"/>
              </p:ext>
            </p:extLst>
          </p:nvPr>
        </p:nvGraphicFramePr>
        <p:xfrm>
          <a:off x="2984180" y="2987973"/>
          <a:ext cx="5655365" cy="33832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66530">
                  <a:extLst>
                    <a:ext uri="{9D8B030D-6E8A-4147-A177-3AD203B41FA5}">
                      <a16:colId xmlns:a16="http://schemas.microsoft.com/office/drawing/2014/main" val="500310831"/>
                    </a:ext>
                  </a:extLst>
                </a:gridCol>
                <a:gridCol w="5088835">
                  <a:extLst>
                    <a:ext uri="{9D8B030D-6E8A-4147-A177-3AD203B41FA5}">
                      <a16:colId xmlns:a16="http://schemas.microsoft.com/office/drawing/2014/main" val="1599131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1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2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3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4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5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6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7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8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&lt;html&gt;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&lt;body&gt;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&lt;script&gt;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var name;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name = "Charlie Brown";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document.write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(nam</a:t>
                      </a:r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e;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&lt;/script&gt;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&lt;/body&gt;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&lt;/html&gt;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6768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ADD587E-2926-4192-ACE9-1F3E1BCEA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180" y="1546831"/>
            <a:ext cx="5396345" cy="1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73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9238D-90D2-419E-801E-0E0F5B50E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Alternative methods to write to a web page using element 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D0FD4-64B1-4AD8-9816-932D6DCC6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3869" y="1132634"/>
            <a:ext cx="4932335" cy="229636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hange the contents of an HTML element by 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specify the ID of the element, which in this example is “ex”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contents of the element are specified using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nsolas" panose="020B0609020204030204" pitchFamily="49" charset="0"/>
              </a:rPr>
              <a:t>innerHTML</a:t>
            </a:r>
            <a:endParaRPr lang="en-GB" sz="2400" b="0" i="0" u="none" strike="noStrike" baseline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000000"/>
                </a:solidFill>
              </a:rPr>
              <a:t>Modify your code in this manner.</a:t>
            </a:r>
            <a:endParaRPr lang="en-GB" sz="24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417A31-B1BD-4CCD-A52C-9FFE3C44F1FB}"/>
              </a:ext>
            </a:extLst>
          </p:cNvPr>
          <p:cNvSpPr txBox="1"/>
          <p:nvPr/>
        </p:nvSpPr>
        <p:spPr>
          <a:xfrm>
            <a:off x="468825" y="1057804"/>
            <a:ext cx="6106332" cy="286232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latin typeface="Consolas" panose="020B0609020204030204" pitchFamily="49" charset="0"/>
              </a:rPr>
              <a:t>&lt;html&gt;</a:t>
            </a:r>
          </a:p>
          <a:p>
            <a:r>
              <a:rPr lang="en-GB" sz="2000" dirty="0">
                <a:latin typeface="Consolas" panose="020B0609020204030204" pitchFamily="49" charset="0"/>
              </a:rPr>
              <a:t>&lt;body&gt;</a:t>
            </a:r>
          </a:p>
          <a:p>
            <a:r>
              <a:rPr lang="en-GB" sz="2000" dirty="0">
                <a:latin typeface="Consolas" panose="020B0609020204030204" pitchFamily="49" charset="0"/>
              </a:rPr>
              <a:t>&lt;h1 id=</a:t>
            </a:r>
            <a:r>
              <a:rPr lang="en-GB" sz="2000" b="1" dirty="0">
                <a:latin typeface="Consolas" panose="020B0609020204030204" pitchFamily="49" charset="0"/>
              </a:rPr>
              <a:t>"ex"</a:t>
            </a:r>
            <a:r>
              <a:rPr lang="en-GB" sz="2000" dirty="0">
                <a:latin typeface="Consolas" panose="020B0609020204030204" pitchFamily="49" charset="0"/>
              </a:rPr>
              <a:t>&gt;&lt;/h1&gt;</a:t>
            </a:r>
          </a:p>
          <a:p>
            <a:r>
              <a:rPr lang="en-GB" sz="2000" dirty="0">
                <a:latin typeface="Consolas" panose="020B0609020204030204" pitchFamily="49" charset="0"/>
              </a:rPr>
              <a:t>&lt;script&gt;</a:t>
            </a:r>
          </a:p>
          <a:p>
            <a:r>
              <a:rPr lang="en-GB" sz="2000" dirty="0">
                <a:latin typeface="Consolas" panose="020B0609020204030204" pitchFamily="49" charset="0"/>
              </a:rPr>
              <a:t>c = </a:t>
            </a:r>
            <a:r>
              <a:rPr lang="en-GB" sz="2000" dirty="0" err="1">
                <a:latin typeface="Consolas" panose="020B0609020204030204" pitchFamily="49" charset="0"/>
              </a:rPr>
              <a:t>document.getElementById</a:t>
            </a:r>
            <a:r>
              <a:rPr lang="en-GB" sz="2000" dirty="0">
                <a:latin typeface="Consolas" panose="020B0609020204030204" pitchFamily="49" charset="0"/>
              </a:rPr>
              <a:t>(</a:t>
            </a:r>
            <a:r>
              <a:rPr lang="en-GB" sz="2000" b="1" dirty="0">
                <a:latin typeface="Consolas" panose="020B0609020204030204" pitchFamily="49" charset="0"/>
              </a:rPr>
              <a:t>"ex"</a:t>
            </a:r>
            <a:r>
              <a:rPr lang="en-GB" sz="2000" dirty="0">
                <a:latin typeface="Consolas" panose="020B0609020204030204" pitchFamily="49" charset="0"/>
              </a:rPr>
              <a:t>); </a:t>
            </a:r>
            <a:r>
              <a:rPr lang="en-GB" sz="2000" dirty="0" err="1">
                <a:latin typeface="Consolas" panose="020B0609020204030204" pitchFamily="49" charset="0"/>
              </a:rPr>
              <a:t>c.</a:t>
            </a:r>
            <a:r>
              <a:rPr lang="en-GB" sz="2000" b="1" dirty="0" err="1">
                <a:latin typeface="Consolas" panose="020B0609020204030204" pitchFamily="49" charset="0"/>
              </a:rPr>
              <a:t>innerHTML</a:t>
            </a:r>
            <a:r>
              <a:rPr lang="en-GB" sz="2000" dirty="0">
                <a:latin typeface="Consolas" panose="020B0609020204030204" pitchFamily="49" charset="0"/>
              </a:rPr>
              <a:t> = "Charlie Brown"; </a:t>
            </a:r>
          </a:p>
          <a:p>
            <a:r>
              <a:rPr lang="en-GB" sz="2000" dirty="0">
                <a:latin typeface="Consolas" panose="020B0609020204030204" pitchFamily="49" charset="0"/>
              </a:rPr>
              <a:t>&lt;/script&gt;</a:t>
            </a:r>
          </a:p>
          <a:p>
            <a:r>
              <a:rPr lang="en-GB" sz="2000" dirty="0">
                <a:latin typeface="Consolas" panose="020B0609020204030204" pitchFamily="49" charset="0"/>
              </a:rPr>
              <a:t>&lt;/body&gt;</a:t>
            </a:r>
          </a:p>
          <a:p>
            <a:r>
              <a:rPr lang="en-GB" sz="2000" dirty="0">
                <a:latin typeface="Consolas" panose="020B0609020204030204" pitchFamily="49" charset="0"/>
              </a:rPr>
              <a:t>&lt;/html&gt;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B3EB92-5F12-40F6-A5A8-6F5D253B3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87" y="4542507"/>
            <a:ext cx="39528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77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3BD84-0FBE-4D16-82AC-6D2854683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7A7A3-3E4B-48AA-9B9D-E07E4FEAD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Write text to the web browser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Use variables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Debug common syntax errors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511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9238D-90D2-419E-801E-0E0F5B50E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+mn-lt"/>
              </a:rPr>
              <a:t>Alternative methods to write to a web page </a:t>
            </a:r>
            <a:r>
              <a:rPr lang="en-GB" sz="2800" i="0" u="none" strike="noStrike" baseline="0" dirty="0">
                <a:latin typeface="+mn-lt"/>
              </a:rPr>
              <a:t>using an alert box</a:t>
            </a:r>
            <a:endParaRPr lang="en-GB" sz="2800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227F6E-3C49-4688-B228-37F669F70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984" y="2043644"/>
            <a:ext cx="5951144" cy="23733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3C7976-0572-42B1-BE82-449EB9D36640}"/>
              </a:ext>
            </a:extLst>
          </p:cNvPr>
          <p:cNvSpPr txBox="1"/>
          <p:nvPr/>
        </p:nvSpPr>
        <p:spPr>
          <a:xfrm>
            <a:off x="808672" y="1453258"/>
            <a:ext cx="4598946" cy="341632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>
                <a:latin typeface="Consolas" panose="020B0609020204030204" pitchFamily="49" charset="0"/>
              </a:rPr>
              <a:t>&lt;html&gt;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&lt;body&gt;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&lt;script&gt;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var name;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name = "Charlie Brown";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alert(name);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&lt;/script&gt;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&lt;/body&gt;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&lt;/html&gt;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03ABD6-E5FF-4312-BDC6-3826A0D906A8}"/>
              </a:ext>
            </a:extLst>
          </p:cNvPr>
          <p:cNvSpPr txBox="1"/>
          <p:nvPr/>
        </p:nvSpPr>
        <p:spPr>
          <a:xfrm>
            <a:off x="963481" y="5173909"/>
            <a:ext cx="50834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000000"/>
                </a:solidFill>
              </a:rPr>
              <a:t>Modify your code in this manner.</a:t>
            </a:r>
            <a:endParaRPr lang="en-GB" sz="2400" b="0" i="0" u="none" strike="noStrike" baseline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56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C2CBFF-DAD3-06C1-85DA-3DDA4FA8A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98" y="1271360"/>
            <a:ext cx="11879603" cy="508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26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FBCFA-6A18-412F-AC85-1B5291531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468" y="4750791"/>
            <a:ext cx="4076054" cy="1084239"/>
          </a:xfrm>
          <a:ln>
            <a:solidFill>
              <a:srgbClr val="92D05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</a:rPr>
              <a:t>var name; 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</a:rPr>
              <a:t>name = "Charlie Brown"; </a:t>
            </a:r>
          </a:p>
          <a:p>
            <a:pPr marL="0" indent="0">
              <a:buNone/>
            </a:pPr>
            <a:r>
              <a:rPr lang="en-GB" sz="2400" dirty="0" err="1">
                <a:latin typeface="Consolas" panose="020B0609020204030204" pitchFamily="49" charset="0"/>
              </a:rPr>
              <a:t>document.write</a:t>
            </a:r>
            <a:r>
              <a:rPr lang="en-GB" sz="2400" dirty="0">
                <a:latin typeface="Consolas" panose="020B0609020204030204" pitchFamily="49" charset="0"/>
              </a:rPr>
              <a:t>(name);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D0649B-1DEF-47C3-90C3-2DC2A9BB7B33}"/>
              </a:ext>
            </a:extLst>
          </p:cNvPr>
          <p:cNvSpPr txBox="1"/>
          <p:nvPr/>
        </p:nvSpPr>
        <p:spPr>
          <a:xfrm>
            <a:off x="619932" y="1013278"/>
            <a:ext cx="9314482" cy="5396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GB" dirty="0"/>
              <a:t>It is possible to separate the JavaScript from the HTML. 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GB" dirty="0"/>
              <a:t>keeping the HTML and </a:t>
            </a:r>
            <a:r>
              <a:rPr lang="en-GB" dirty="0" err="1"/>
              <a:t>javascript</a:t>
            </a:r>
            <a:r>
              <a:rPr lang="en-GB" dirty="0"/>
              <a:t> separate is good practice as it leads to more organised code.</a:t>
            </a:r>
          </a:p>
          <a:p>
            <a:pPr>
              <a:lnSpc>
                <a:spcPct val="120000"/>
              </a:lnSpc>
            </a:pPr>
            <a:endParaRPr lang="en-GB" dirty="0"/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GB" dirty="0"/>
              <a:t>Create the HTML file below and call it </a:t>
            </a:r>
            <a:r>
              <a:rPr lang="en-GB" dirty="0">
                <a:latin typeface="Consolas" panose="020B0609020204030204" pitchFamily="49" charset="0"/>
                <a:cs typeface="Courier New" panose="02070309020205020404" pitchFamily="49" charset="0"/>
              </a:rPr>
              <a:t>write-seperate.html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GB" dirty="0"/>
              <a:t>Create the JavaScript file as below and call it </a:t>
            </a:r>
            <a:r>
              <a:rPr lang="en-GB" dirty="0">
                <a:latin typeface="Consolas" panose="020B0609020204030204" pitchFamily="49" charset="0"/>
                <a:cs typeface="Courier New" panose="02070309020205020404" pitchFamily="49" charset="0"/>
              </a:rPr>
              <a:t>name.js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GB" dirty="0"/>
              <a:t>View </a:t>
            </a:r>
            <a:r>
              <a:rPr lang="en-GB" dirty="0">
                <a:latin typeface="Consolas" panose="020B0609020204030204" pitchFamily="49" charset="0"/>
                <a:cs typeface="Courier New" panose="02070309020205020404" pitchFamily="49" charset="0"/>
              </a:rPr>
              <a:t>write-seperate.html</a:t>
            </a:r>
            <a:r>
              <a:rPr lang="en-GB" dirty="0"/>
              <a:t> in web browser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0ED5C-7314-4AC1-80ED-8D2ECA767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Separate JavaScript file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A5940D-A155-4BB4-A51D-FE9587BF1DCE}"/>
              </a:ext>
            </a:extLst>
          </p:cNvPr>
          <p:cNvSpPr txBox="1"/>
          <p:nvPr/>
        </p:nvSpPr>
        <p:spPr>
          <a:xfrm>
            <a:off x="1056468" y="2421356"/>
            <a:ext cx="4076054" cy="175432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&lt;html&gt; 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 &lt;body&gt; 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  &lt;script </a:t>
            </a:r>
            <a:r>
              <a:rPr lang="en-GB" dirty="0" err="1">
                <a:latin typeface="Consolas" panose="020B0609020204030204" pitchFamily="49" charset="0"/>
              </a:rPr>
              <a:t>src</a:t>
            </a:r>
            <a:r>
              <a:rPr lang="en-GB" dirty="0">
                <a:latin typeface="Consolas" panose="020B0609020204030204" pitchFamily="49" charset="0"/>
              </a:rPr>
              <a:t>="name.js"&gt; 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  &lt;/script&gt; 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 &lt;/body&gt; 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97672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64070-F586-48B2-9177-566B89A85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Separate JavaScript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CF706-4443-4D4F-A8FB-642BE336C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7205"/>
            <a:ext cx="10515600" cy="212644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GB" dirty="0"/>
              <a:t>From now on we will only present the JavaScript code and not the corresponding HTML.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345757-7314-470E-B4A6-A12791509403}"/>
              </a:ext>
            </a:extLst>
          </p:cNvPr>
          <p:cNvSpPr txBox="1"/>
          <p:nvPr/>
        </p:nvSpPr>
        <p:spPr>
          <a:xfrm>
            <a:off x="603788" y="2972013"/>
            <a:ext cx="4928460" cy="193899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dirty="0">
                <a:latin typeface="Consolas" panose="020B0609020204030204" pitchFamily="49" charset="0"/>
              </a:rPr>
              <a:t>&lt;html&gt; </a:t>
            </a:r>
          </a:p>
          <a:p>
            <a:pPr marL="0" indent="0">
              <a:buNone/>
            </a:pPr>
            <a:r>
              <a:rPr lang="en-GB" sz="2000" dirty="0">
                <a:latin typeface="Consolas" panose="020B0609020204030204" pitchFamily="49" charset="0"/>
              </a:rPr>
              <a:t>&lt;body&gt; </a:t>
            </a:r>
          </a:p>
          <a:p>
            <a:pPr marL="0" indent="0">
              <a:buNone/>
            </a:pPr>
            <a:r>
              <a:rPr lang="en-GB" sz="2000" dirty="0">
                <a:latin typeface="Consolas" panose="020B0609020204030204" pitchFamily="49" charset="0"/>
              </a:rPr>
              <a:t>&lt;script </a:t>
            </a:r>
            <a:r>
              <a:rPr lang="en-GB" sz="2000" dirty="0" err="1">
                <a:latin typeface="Consolas" panose="020B0609020204030204" pitchFamily="49" charset="0"/>
              </a:rPr>
              <a:t>src</a:t>
            </a:r>
            <a:r>
              <a:rPr lang="en-GB" sz="2000" dirty="0">
                <a:latin typeface="Consolas" panose="020B0609020204030204" pitchFamily="49" charset="0"/>
              </a:rPr>
              <a:t>=“javascript_file.js"&gt; </a:t>
            </a:r>
          </a:p>
          <a:p>
            <a:pPr marL="0" indent="0">
              <a:buNone/>
            </a:pPr>
            <a:r>
              <a:rPr lang="en-GB" sz="2000" dirty="0">
                <a:latin typeface="Consolas" panose="020B0609020204030204" pitchFamily="49" charset="0"/>
              </a:rPr>
              <a:t>&lt;/script&gt; </a:t>
            </a:r>
          </a:p>
          <a:p>
            <a:pPr marL="0" indent="0">
              <a:buNone/>
            </a:pPr>
            <a:r>
              <a:rPr lang="en-GB" sz="2000" dirty="0">
                <a:latin typeface="Consolas" panose="020B0609020204030204" pitchFamily="49" charset="0"/>
              </a:rPr>
              <a:t>&lt;/body&gt; </a:t>
            </a:r>
          </a:p>
          <a:p>
            <a:pPr marL="0" indent="0">
              <a:buNone/>
            </a:pPr>
            <a:r>
              <a:rPr lang="en-GB" sz="2000" dirty="0">
                <a:latin typeface="Consolas" panose="020B0609020204030204" pitchFamily="49" charset="0"/>
              </a:rPr>
              <a:t>&lt;/html&gt;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AE216D-7A50-4992-B3F9-9485FF49F21A}"/>
              </a:ext>
            </a:extLst>
          </p:cNvPr>
          <p:cNvSpPr txBox="1"/>
          <p:nvPr/>
        </p:nvSpPr>
        <p:spPr>
          <a:xfrm>
            <a:off x="7060123" y="3586543"/>
            <a:ext cx="3921070" cy="224676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dirty="0">
                <a:latin typeface="Consolas" panose="020B0609020204030204" pitchFamily="49" charset="0"/>
              </a:rPr>
              <a:t>&lt;html&gt; </a:t>
            </a:r>
          </a:p>
          <a:p>
            <a:pPr marL="0" indent="0">
              <a:buNone/>
            </a:pPr>
            <a:r>
              <a:rPr lang="en-GB" sz="2000" dirty="0">
                <a:latin typeface="Consolas" panose="020B0609020204030204" pitchFamily="49" charset="0"/>
              </a:rPr>
              <a:t>&lt;body&gt; </a:t>
            </a:r>
          </a:p>
          <a:p>
            <a:pPr marL="0" indent="0">
              <a:buNone/>
            </a:pPr>
            <a:r>
              <a:rPr lang="en-GB" sz="2000" dirty="0">
                <a:latin typeface="Consolas" panose="020B0609020204030204" pitchFamily="49" charset="0"/>
              </a:rPr>
              <a:t>&lt;script&gt;</a:t>
            </a:r>
          </a:p>
          <a:p>
            <a:pPr marL="0" indent="0">
              <a:buNone/>
            </a:pPr>
            <a:r>
              <a:rPr lang="en-GB" sz="2000" dirty="0" err="1">
                <a:latin typeface="Consolas" panose="020B0609020204030204" pitchFamily="49" charset="0"/>
              </a:rPr>
              <a:t>javascript</a:t>
            </a:r>
            <a:r>
              <a:rPr lang="en-GB" sz="2000" dirty="0">
                <a:latin typeface="Consolas" panose="020B0609020204030204" pitchFamily="49" charset="0"/>
              </a:rPr>
              <a:t> goes here</a:t>
            </a:r>
          </a:p>
          <a:p>
            <a:pPr marL="0" indent="0">
              <a:buNone/>
            </a:pPr>
            <a:r>
              <a:rPr lang="en-GB" sz="2000" dirty="0">
                <a:latin typeface="Consolas" panose="020B0609020204030204" pitchFamily="49" charset="0"/>
              </a:rPr>
              <a:t>&lt;/script&gt; </a:t>
            </a:r>
          </a:p>
          <a:p>
            <a:pPr marL="0" indent="0">
              <a:buNone/>
            </a:pPr>
            <a:r>
              <a:rPr lang="en-GB" sz="2000" dirty="0">
                <a:latin typeface="Consolas" panose="020B0609020204030204" pitchFamily="49" charset="0"/>
              </a:rPr>
              <a:t>&lt;/body&gt; </a:t>
            </a:r>
          </a:p>
          <a:p>
            <a:pPr marL="0" indent="0">
              <a:buNone/>
            </a:pPr>
            <a:r>
              <a:rPr lang="en-GB" sz="2000" dirty="0">
                <a:latin typeface="Consolas" panose="020B0609020204030204" pitchFamily="49" charset="0"/>
              </a:rPr>
              <a:t>&lt;/html&gt;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57DD69-5708-407F-811F-AD2F8852BC12}"/>
              </a:ext>
            </a:extLst>
          </p:cNvPr>
          <p:cNvSpPr txBox="1"/>
          <p:nvPr/>
        </p:nvSpPr>
        <p:spPr>
          <a:xfrm>
            <a:off x="603788" y="2339069"/>
            <a:ext cx="4805120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000" dirty="0"/>
              <a:t>Method 1: create a file with the following</a:t>
            </a:r>
            <a:r>
              <a:rPr lang="en-GB" dirty="0"/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CD771D-9927-4B4C-B7B3-C4D844B87B71}"/>
              </a:ext>
            </a:extLst>
          </p:cNvPr>
          <p:cNvSpPr txBox="1"/>
          <p:nvPr/>
        </p:nvSpPr>
        <p:spPr>
          <a:xfrm>
            <a:off x="6909660" y="2386532"/>
            <a:ext cx="4245246" cy="117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000" dirty="0"/>
              <a:t>Method 2: add the following HTML code at the start and end of your JavaScript.</a:t>
            </a:r>
          </a:p>
        </p:txBody>
      </p:sp>
    </p:spTree>
    <p:extLst>
      <p:ext uri="{BB962C8B-B14F-4D97-AF65-F5344CB8AC3E}">
        <p14:creationId xmlns:p14="http://schemas.microsoft.com/office/powerpoint/2010/main" val="3070300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52831-3D8B-4B09-A9F1-D50C4EC1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Prerequisites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EBF38-ED93-4110-BC4B-FE6630AB2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You will need to some basic knowledge of HTML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Some understanding of another textual programming language 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5853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F982C-B419-4CCF-AAE3-674518265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Server-side and client-side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C7A8C-AD84-4A8F-A705-CF7C0DCB6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Before we get started with JavaScript it is important to understand the distinction between client-side </a:t>
            </a:r>
            <a:r>
              <a:rPr lang="en-GB" sz="24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server-side 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processing: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Client side – processing occurs on the user’s computer.  The code is downloaded from the server onto the client machine and is then run on the client machine. Normally this is 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avaScript run inside a web browser.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Server side – processing occurs on the server, where the data are sent from client to the server and processed on the server.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761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F7E45-6253-4731-BBDE-D9CA3820C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Why use JavaScript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D0EEF-80E0-45E5-AC74-2CD258341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174" y="1071257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100012" indent="0">
              <a:lnSpc>
                <a:spcPct val="120000"/>
              </a:lnSpc>
              <a:spcAft>
                <a:spcPts val="1300"/>
              </a:spcAft>
              <a:buSzPct val="45000"/>
              <a:buNone/>
            </a:pPr>
            <a:r>
              <a:rPr lang="en-GB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marL="614362" indent="-514350">
              <a:lnSpc>
                <a:spcPct val="120000"/>
              </a:lnSpc>
              <a:spcAft>
                <a:spcPts val="13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GB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JavaScript is a widely used language. Billions of computers and mobile phones are connected to the internet. Nearly all these devices have a web browser that facilitates JavaScript.</a:t>
            </a:r>
          </a:p>
          <a:p>
            <a:pPr marL="614362" indent="-514350">
              <a:lnSpc>
                <a:spcPct val="120000"/>
              </a:lnSpc>
              <a:spcAft>
                <a:spcPts val="13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GB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JavaScript carries out the processing on the web client in contrast to Python (and other languages) which is a server-side script where the processing is carried out on the server.  </a:t>
            </a:r>
          </a:p>
          <a:p>
            <a:pPr marL="614362" indent="-514350">
              <a:lnSpc>
                <a:spcPct val="120000"/>
              </a:lnSpc>
              <a:spcAft>
                <a:spcPts val="13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GB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Learning JavaScript will allow you to understand the distinction between server and client-side scripting</a:t>
            </a:r>
          </a:p>
          <a:p>
            <a:pPr marL="614362" indent="-514350">
              <a:lnSpc>
                <a:spcPct val="120000"/>
              </a:lnSpc>
              <a:spcAft>
                <a:spcPts val="13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GB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You will likely need to use it when developing web applications using CGI, Flask or other web frameworks. </a:t>
            </a:r>
          </a:p>
          <a:p>
            <a:pPr marL="100012" indent="0">
              <a:lnSpc>
                <a:spcPct val="120000"/>
              </a:lnSpc>
              <a:spcAft>
                <a:spcPts val="1300"/>
              </a:spcAft>
              <a:buSzPct val="100000"/>
              <a:buNone/>
            </a:pPr>
            <a:endParaRPr lang="en-GB" alt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549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DB477A-E7D1-A625-AA57-0F0E5B0ED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20" y="1212301"/>
            <a:ext cx="11910960" cy="517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50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48E4A-EADD-4D12-985C-A1D27FA8C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 pairs, predict what the following code does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021A2F5-FFF6-4412-98AC-B09063219C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5964543"/>
              </p:ext>
            </p:extLst>
          </p:nvPr>
        </p:nvGraphicFramePr>
        <p:xfrm>
          <a:off x="665922" y="1737360"/>
          <a:ext cx="5655365" cy="33832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66530">
                  <a:extLst>
                    <a:ext uri="{9D8B030D-6E8A-4147-A177-3AD203B41FA5}">
                      <a16:colId xmlns:a16="http://schemas.microsoft.com/office/drawing/2014/main" val="500310831"/>
                    </a:ext>
                  </a:extLst>
                </a:gridCol>
                <a:gridCol w="5088835">
                  <a:extLst>
                    <a:ext uri="{9D8B030D-6E8A-4147-A177-3AD203B41FA5}">
                      <a16:colId xmlns:a16="http://schemas.microsoft.com/office/drawing/2014/main" val="1599131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1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2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3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4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5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6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7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8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&lt;html&gt;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&lt;body&gt;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&lt;script&gt;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var name;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name = "Charlie Brown";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document.write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(name);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&lt;/script&gt;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&lt;/body&gt;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&lt;/html&gt;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67682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1107E3-D50E-49A7-86DF-7CBD13127AD7}"/>
              </a:ext>
            </a:extLst>
          </p:cNvPr>
          <p:cNvSpPr txBox="1">
            <a:spLocks/>
          </p:cNvSpPr>
          <p:nvPr/>
        </p:nvSpPr>
        <p:spPr>
          <a:xfrm>
            <a:off x="6702576" y="991744"/>
            <a:ext cx="46216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Download the code from </a:t>
            </a:r>
            <a:r>
              <a:rPr lang="en-GB" dirty="0" err="1">
                <a:hlinkClick r:id="rId2"/>
              </a:rPr>
              <a:t>js</a:t>
            </a:r>
            <a:r>
              <a:rPr lang="en-GB" dirty="0">
                <a:hlinkClick r:id="rId2"/>
              </a:rPr>
              <a:t>/write-1.html</a:t>
            </a: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Double click on the file to open in a web browser.  Does the code do as you expect?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A0E7A5-09EC-4CD5-9A21-AB4F2EC3EF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783"/>
          <a:stretch/>
        </p:blipFill>
        <p:spPr>
          <a:xfrm>
            <a:off x="7365185" y="4159474"/>
            <a:ext cx="3488345" cy="236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11F3BF-9D51-F054-B1B2-0666E70E4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45" y="1192297"/>
            <a:ext cx="11890309" cy="517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80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48E4A-EADD-4D12-985C-A1D27FA8C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Investigate the code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021A2F5-FFF6-4412-98AC-B09063219CA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65922" y="1737360"/>
          <a:ext cx="5655365" cy="33832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66530">
                  <a:extLst>
                    <a:ext uri="{9D8B030D-6E8A-4147-A177-3AD203B41FA5}">
                      <a16:colId xmlns:a16="http://schemas.microsoft.com/office/drawing/2014/main" val="500310831"/>
                    </a:ext>
                  </a:extLst>
                </a:gridCol>
                <a:gridCol w="5088835">
                  <a:extLst>
                    <a:ext uri="{9D8B030D-6E8A-4147-A177-3AD203B41FA5}">
                      <a16:colId xmlns:a16="http://schemas.microsoft.com/office/drawing/2014/main" val="1599131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1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2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3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4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5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6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7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8</a:t>
                      </a:r>
                    </a:p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&lt;html&gt;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&lt;body&gt;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&lt;script&gt;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var name;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name = "Charlie Brown";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document.write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(name);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&lt;/script&gt;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&lt;/body&gt;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&lt;/html&gt;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67682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1107E3-D50E-49A7-86DF-7CBD13127AD7}"/>
              </a:ext>
            </a:extLst>
          </p:cNvPr>
          <p:cNvSpPr txBox="1">
            <a:spLocks/>
          </p:cNvSpPr>
          <p:nvPr/>
        </p:nvSpPr>
        <p:spPr>
          <a:xfrm>
            <a:off x="6904382" y="1376057"/>
            <a:ext cx="46216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Answer the following questions by adding comments to the code between the </a:t>
            </a:r>
            <a:r>
              <a:rPr lang="en-GB" dirty="0">
                <a:latin typeface="Consolas" panose="020B0609020204030204" pitchFamily="49" charset="0"/>
              </a:rPr>
              <a:t>&lt;script&gt; </a:t>
            </a:r>
            <a:r>
              <a:rPr lang="en-GB" dirty="0"/>
              <a:t>tags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//this is a comment</a:t>
            </a:r>
          </a:p>
          <a:p>
            <a:pPr marL="0" indent="0">
              <a:buNone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Identify the variable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Explain what is happening on line 6</a:t>
            </a:r>
          </a:p>
        </p:txBody>
      </p:sp>
    </p:spTree>
    <p:extLst>
      <p:ext uri="{BB962C8B-B14F-4D97-AF65-F5344CB8AC3E}">
        <p14:creationId xmlns:p14="http://schemas.microsoft.com/office/powerpoint/2010/main" val="5545510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</TotalTime>
  <Words>1190</Words>
  <Application>Microsoft Office PowerPoint</Application>
  <PresentationFormat>Widescreen</PresentationFormat>
  <Paragraphs>279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Consolas</vt:lpstr>
      <vt:lpstr>Courier New</vt:lpstr>
      <vt:lpstr>gg sans</vt:lpstr>
      <vt:lpstr>Times New Roman</vt:lpstr>
      <vt:lpstr>Wingdings</vt:lpstr>
      <vt:lpstr>1_Office Theme</vt:lpstr>
      <vt:lpstr>JavaScript - Writing</vt:lpstr>
      <vt:lpstr>Learning objectives</vt:lpstr>
      <vt:lpstr>Prerequisites</vt:lpstr>
      <vt:lpstr>Server-side and client-side processing</vt:lpstr>
      <vt:lpstr>Why use JavaScript</vt:lpstr>
      <vt:lpstr>PowerPoint Presentation</vt:lpstr>
      <vt:lpstr>In pairs, predict what the following code does</vt:lpstr>
      <vt:lpstr>PowerPoint Presentation</vt:lpstr>
      <vt:lpstr>Investigate the code</vt:lpstr>
      <vt:lpstr>Investigate the code</vt:lpstr>
      <vt:lpstr>Investigate the code</vt:lpstr>
      <vt:lpstr>Modify the code</vt:lpstr>
      <vt:lpstr>PowerPoint Presentation</vt:lpstr>
      <vt:lpstr>Debugging</vt:lpstr>
      <vt:lpstr>Debugging  screenshots for Edge</vt:lpstr>
      <vt:lpstr>Debugging  screenshots for Edge</vt:lpstr>
      <vt:lpstr>Debugging  screenshots for Edge</vt:lpstr>
      <vt:lpstr>Debugging  screenshots for Edge</vt:lpstr>
      <vt:lpstr>Alternative methods to write to a web page using element ID</vt:lpstr>
      <vt:lpstr>Alternative methods to write to a web page using an alert box</vt:lpstr>
      <vt:lpstr>PowerPoint Presentation</vt:lpstr>
      <vt:lpstr>Separate JavaScript file</vt:lpstr>
      <vt:lpstr>Separate JavaScript file</vt:lpstr>
    </vt:vector>
  </TitlesOfParts>
  <Company>RM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HTML</dc:title>
  <dc:creator>Grey William</dc:creator>
  <cp:lastModifiedBy>Chezka Mae Madrona</cp:lastModifiedBy>
  <cp:revision>11</cp:revision>
  <dcterms:created xsi:type="dcterms:W3CDTF">2016-10-13T10:39:14Z</dcterms:created>
  <dcterms:modified xsi:type="dcterms:W3CDTF">2025-03-25T11:02:58Z</dcterms:modified>
</cp:coreProperties>
</file>