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89" r:id="rId2"/>
    <p:sldId id="271" r:id="rId3"/>
    <p:sldId id="297" r:id="rId4"/>
    <p:sldId id="298" r:id="rId5"/>
    <p:sldId id="308" r:id="rId6"/>
    <p:sldId id="318" r:id="rId7"/>
    <p:sldId id="309" r:id="rId8"/>
    <p:sldId id="310" r:id="rId9"/>
    <p:sldId id="300" r:id="rId10"/>
    <p:sldId id="311" r:id="rId11"/>
    <p:sldId id="288" r:id="rId12"/>
    <p:sldId id="303" r:id="rId13"/>
    <p:sldId id="313" r:id="rId14"/>
    <p:sldId id="312" r:id="rId15"/>
    <p:sldId id="278" r:id="rId16"/>
    <p:sldId id="27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5F0EE2-DB92-49D1-8848-3BC62F7318A0}" v="1" dt="2023-03-15T21:58:10.5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824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2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965F0EE2-DB92-49D1-8848-3BC62F7318A0}"/>
    <pc:docChg chg="addSld modSld">
      <pc:chgData name="William Grey" userId="37b73424-c081-4fc2-b1af-363f4f3fd4f3" providerId="ADAL" clId="{965F0EE2-DB92-49D1-8848-3BC62F7318A0}" dt="2023-03-15T21:58:10.547" v="0"/>
      <pc:docMkLst>
        <pc:docMk/>
      </pc:docMkLst>
      <pc:sldChg chg="add">
        <pc:chgData name="William Grey" userId="37b73424-c081-4fc2-b1af-363f4f3fd4f3" providerId="ADAL" clId="{965F0EE2-DB92-49D1-8848-3BC62F7318A0}" dt="2023-03-15T21:58:10.547" v="0"/>
        <pc:sldMkLst>
          <pc:docMk/>
          <pc:sldMk cId="953491264" sldId="318"/>
        </pc:sldMkLst>
      </pc:sldChg>
    </pc:docChg>
  </pc:docChgLst>
  <pc:docChgLst>
    <pc:chgData name="William Grey" userId="37b73424-c081-4fc2-b1af-363f4f3fd4f3" providerId="ADAL" clId="{2314E57F-7847-47A1-95C6-A1D8377A2113}"/>
    <pc:docChg chg="undo custSel addSld delSld modSld sldOrd">
      <pc:chgData name="William Grey" userId="37b73424-c081-4fc2-b1af-363f4f3fd4f3" providerId="ADAL" clId="{2314E57F-7847-47A1-95C6-A1D8377A2113}" dt="2023-02-11T21:59:10.817" v="3462" actId="2711"/>
      <pc:docMkLst>
        <pc:docMk/>
      </pc:docMkLst>
      <pc:sldChg chg="modSp del mod">
        <pc:chgData name="William Grey" userId="37b73424-c081-4fc2-b1af-363f4f3fd4f3" providerId="ADAL" clId="{2314E57F-7847-47A1-95C6-A1D8377A2113}" dt="2023-02-11T19:40:50.959" v="662" actId="47"/>
        <pc:sldMkLst>
          <pc:docMk/>
          <pc:sldMk cId="0" sldId="256"/>
        </pc:sldMkLst>
        <pc:spChg chg="mod">
          <ac:chgData name="William Grey" userId="37b73424-c081-4fc2-b1af-363f4f3fd4f3" providerId="ADAL" clId="{2314E57F-7847-47A1-95C6-A1D8377A2113}" dt="2023-02-11T19:36:57.657" v="504" actId="21"/>
          <ac:spMkLst>
            <pc:docMk/>
            <pc:sldMk cId="0" sldId="256"/>
            <ac:spMk id="4098" creationId="{67C01467-FA91-40CF-B340-8168CB6CF459}"/>
          </ac:spMkLst>
        </pc:spChg>
      </pc:sldChg>
      <pc:sldChg chg="modSp mod">
        <pc:chgData name="William Grey" userId="37b73424-c081-4fc2-b1af-363f4f3fd4f3" providerId="ADAL" clId="{2314E57F-7847-47A1-95C6-A1D8377A2113}" dt="2023-02-11T19:40:39.075" v="660" actId="313"/>
        <pc:sldMkLst>
          <pc:docMk/>
          <pc:sldMk cId="4272842409" sldId="271"/>
        </pc:sldMkLst>
        <pc:spChg chg="mod">
          <ac:chgData name="William Grey" userId="37b73424-c081-4fc2-b1af-363f4f3fd4f3" providerId="ADAL" clId="{2314E57F-7847-47A1-95C6-A1D8377A2113}" dt="2023-02-11T19:40:39.075" v="660" actId="313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2314E57F-7847-47A1-95C6-A1D8377A2113}" dt="2023-02-11T19:27:56.217" v="1" actId="21"/>
          <ac:spMkLst>
            <pc:docMk/>
            <pc:sldMk cId="4272842409" sldId="271"/>
            <ac:spMk id="3" creationId="{25DE3EDD-2981-497E-A547-A3721BD737A3}"/>
          </ac:spMkLst>
        </pc:spChg>
      </pc:sldChg>
      <pc:sldChg chg="addSp modSp mod ord">
        <pc:chgData name="William Grey" userId="37b73424-c081-4fc2-b1af-363f4f3fd4f3" providerId="ADAL" clId="{2314E57F-7847-47A1-95C6-A1D8377A2113}" dt="2023-02-11T20:56:42.607" v="1964" actId="20577"/>
        <pc:sldMkLst>
          <pc:docMk/>
          <pc:sldMk cId="2870450372" sldId="275"/>
        </pc:sldMkLst>
        <pc:spChg chg="mod">
          <ac:chgData name="William Grey" userId="37b73424-c081-4fc2-b1af-363f4f3fd4f3" providerId="ADAL" clId="{2314E57F-7847-47A1-95C6-A1D8377A2113}" dt="2023-02-11T20:39:51.554" v="1723" actId="20577"/>
          <ac:spMkLst>
            <pc:docMk/>
            <pc:sldMk cId="2870450372" sldId="275"/>
            <ac:spMk id="2" creationId="{2110BCCB-BF70-429E-96AE-43A4E4EA7C1B}"/>
          </ac:spMkLst>
        </pc:spChg>
        <pc:spChg chg="mod">
          <ac:chgData name="William Grey" userId="37b73424-c081-4fc2-b1af-363f4f3fd4f3" providerId="ADAL" clId="{2314E57F-7847-47A1-95C6-A1D8377A2113}" dt="2023-02-11T20:56:42.607" v="1964" actId="20577"/>
          <ac:spMkLst>
            <pc:docMk/>
            <pc:sldMk cId="2870450372" sldId="275"/>
            <ac:spMk id="3" creationId="{A504CC5E-AE1D-4459-BB7B-E4BCEE34980C}"/>
          </ac:spMkLst>
        </pc:spChg>
        <pc:spChg chg="add mod">
          <ac:chgData name="William Grey" userId="37b73424-c081-4fc2-b1af-363f4f3fd4f3" providerId="ADAL" clId="{2314E57F-7847-47A1-95C6-A1D8377A2113}" dt="2023-02-11T20:56:16.445" v="1912" actId="20577"/>
          <ac:spMkLst>
            <pc:docMk/>
            <pc:sldMk cId="2870450372" sldId="275"/>
            <ac:spMk id="5" creationId="{D21AC2CE-5C3E-417D-B2D2-4D0874965685}"/>
          </ac:spMkLst>
        </pc:spChg>
      </pc:sldChg>
      <pc:sldChg chg="ord">
        <pc:chgData name="William Grey" userId="37b73424-c081-4fc2-b1af-363f4f3fd4f3" providerId="ADAL" clId="{2314E57F-7847-47A1-95C6-A1D8377A2113}" dt="2023-02-11T20:17:39.918" v="784"/>
        <pc:sldMkLst>
          <pc:docMk/>
          <pc:sldMk cId="3985724493" sldId="276"/>
        </pc:sldMkLst>
      </pc:sldChg>
      <pc:sldChg chg="addSp modSp add mod">
        <pc:chgData name="William Grey" userId="37b73424-c081-4fc2-b1af-363f4f3fd4f3" providerId="ADAL" clId="{2314E57F-7847-47A1-95C6-A1D8377A2113}" dt="2023-02-11T21:59:10.817" v="3462" actId="2711"/>
        <pc:sldMkLst>
          <pc:docMk/>
          <pc:sldMk cId="97672180" sldId="277"/>
        </pc:sldMkLst>
        <pc:spChg chg="mod">
          <ac:chgData name="William Grey" userId="37b73424-c081-4fc2-b1af-363f4f3fd4f3" providerId="ADAL" clId="{2314E57F-7847-47A1-95C6-A1D8377A2113}" dt="2023-02-11T21:26:37.473" v="2736" actId="20577"/>
          <ac:spMkLst>
            <pc:docMk/>
            <pc:sldMk cId="97672180" sldId="277"/>
            <ac:spMk id="2" creationId="{6340ED5C-7314-4AC1-80ED-8D2ECA767CD5}"/>
          </ac:spMkLst>
        </pc:spChg>
        <pc:spChg chg="mod ord">
          <ac:chgData name="William Grey" userId="37b73424-c081-4fc2-b1af-363f4f3fd4f3" providerId="ADAL" clId="{2314E57F-7847-47A1-95C6-A1D8377A2113}" dt="2023-02-11T21:58:49.657" v="3458" actId="167"/>
          <ac:spMkLst>
            <pc:docMk/>
            <pc:sldMk cId="97672180" sldId="277"/>
            <ac:spMk id="3" creationId="{FA8FBCFA-6A18-412F-AC85-1B529153116D}"/>
          </ac:spMkLst>
        </pc:spChg>
        <pc:spChg chg="add mod ord">
          <ac:chgData name="William Grey" userId="37b73424-c081-4fc2-b1af-363f4f3fd4f3" providerId="ADAL" clId="{2314E57F-7847-47A1-95C6-A1D8377A2113}" dt="2023-02-11T21:59:10.817" v="3462" actId="2711"/>
          <ac:spMkLst>
            <pc:docMk/>
            <pc:sldMk cId="97672180" sldId="277"/>
            <ac:spMk id="5" creationId="{E5D0649B-1DEF-47C3-90C3-2DC2A9BB7B33}"/>
          </ac:spMkLst>
        </pc:spChg>
        <pc:spChg chg="add mod">
          <ac:chgData name="William Grey" userId="37b73424-c081-4fc2-b1af-363f4f3fd4f3" providerId="ADAL" clId="{2314E57F-7847-47A1-95C6-A1D8377A2113}" dt="2023-02-11T21:33:00.118" v="2866" actId="2711"/>
          <ac:spMkLst>
            <pc:docMk/>
            <pc:sldMk cId="97672180" sldId="277"/>
            <ac:spMk id="7" creationId="{6BA5940D-A155-4BB4-A51D-FE9587BF1DCE}"/>
          </ac:spMkLst>
        </pc:spChg>
      </pc:sldChg>
      <pc:sldChg chg="del">
        <pc:chgData name="William Grey" userId="37b73424-c081-4fc2-b1af-363f4f3fd4f3" providerId="ADAL" clId="{2314E57F-7847-47A1-95C6-A1D8377A2113}" dt="2023-02-11T21:25:51.919" v="2729" actId="2696"/>
        <pc:sldMkLst>
          <pc:docMk/>
          <pc:sldMk cId="284406876" sldId="277"/>
        </pc:sldMkLst>
      </pc:sldChg>
      <pc:sldChg chg="del">
        <pc:chgData name="William Grey" userId="37b73424-c081-4fc2-b1af-363f4f3fd4f3" providerId="ADAL" clId="{2314E57F-7847-47A1-95C6-A1D8377A2113}" dt="2023-02-11T21:25:51.919" v="2729" actId="2696"/>
        <pc:sldMkLst>
          <pc:docMk/>
          <pc:sldMk cId="2903647105" sldId="294"/>
        </pc:sldMkLst>
      </pc:sldChg>
      <pc:sldChg chg="addSp modSp add mod">
        <pc:chgData name="William Grey" userId="37b73424-c081-4fc2-b1af-363f4f3fd4f3" providerId="ADAL" clId="{2314E57F-7847-47A1-95C6-A1D8377A2113}" dt="2023-02-11T21:55:35.062" v="3337" actId="20577"/>
        <pc:sldMkLst>
          <pc:docMk/>
          <pc:sldMk cId="3070300973" sldId="294"/>
        </pc:sldMkLst>
        <pc:spChg chg="mod">
          <ac:chgData name="William Grey" userId="37b73424-c081-4fc2-b1af-363f4f3fd4f3" providerId="ADAL" clId="{2314E57F-7847-47A1-95C6-A1D8377A2113}" dt="2023-02-11T21:55:35.062" v="3337" actId="20577"/>
          <ac:spMkLst>
            <pc:docMk/>
            <pc:sldMk cId="3070300973" sldId="294"/>
            <ac:spMk id="2" creationId="{DFE64070-F586-48B2-9177-566B89A85A6F}"/>
          </ac:spMkLst>
        </pc:spChg>
        <pc:spChg chg="mod">
          <ac:chgData name="William Grey" userId="37b73424-c081-4fc2-b1af-363f4f3fd4f3" providerId="ADAL" clId="{2314E57F-7847-47A1-95C6-A1D8377A2113}" dt="2023-02-11T21:39:36.845" v="2946" actId="27636"/>
          <ac:spMkLst>
            <pc:docMk/>
            <pc:sldMk cId="3070300973" sldId="294"/>
            <ac:spMk id="3" creationId="{257CF706-4443-4D4F-A8FB-642BE336C40D}"/>
          </ac:spMkLst>
        </pc:spChg>
        <pc:spChg chg="add mod">
          <ac:chgData name="William Grey" userId="37b73424-c081-4fc2-b1af-363f4f3fd4f3" providerId="ADAL" clId="{2314E57F-7847-47A1-95C6-A1D8377A2113}" dt="2023-02-11T21:41:48.014" v="2999" actId="1076"/>
          <ac:spMkLst>
            <pc:docMk/>
            <pc:sldMk cId="3070300973" sldId="294"/>
            <ac:spMk id="5" creationId="{5F345757-7314-470E-B4A6-A12791509403}"/>
          </ac:spMkLst>
        </pc:spChg>
        <pc:spChg chg="add mod">
          <ac:chgData name="William Grey" userId="37b73424-c081-4fc2-b1af-363f4f3fd4f3" providerId="ADAL" clId="{2314E57F-7847-47A1-95C6-A1D8377A2113}" dt="2023-02-11T21:41:56.562" v="3000" actId="2711"/>
          <ac:spMkLst>
            <pc:docMk/>
            <pc:sldMk cId="3070300973" sldId="294"/>
            <ac:spMk id="7" creationId="{B8AE216D-7A50-4992-B3F9-9485FF49F21A}"/>
          </ac:spMkLst>
        </pc:spChg>
        <pc:spChg chg="add mod">
          <ac:chgData name="William Grey" userId="37b73424-c081-4fc2-b1af-363f4f3fd4f3" providerId="ADAL" clId="{2314E57F-7847-47A1-95C6-A1D8377A2113}" dt="2023-02-11T21:41:44.521" v="2998" actId="14100"/>
          <ac:spMkLst>
            <pc:docMk/>
            <pc:sldMk cId="3070300973" sldId="294"/>
            <ac:spMk id="9" creationId="{2B57DD69-5708-407F-811F-AD2F8852BC12}"/>
          </ac:spMkLst>
        </pc:spChg>
        <pc:spChg chg="add mod">
          <ac:chgData name="William Grey" userId="37b73424-c081-4fc2-b1af-363f4f3fd4f3" providerId="ADAL" clId="{2314E57F-7847-47A1-95C6-A1D8377A2113}" dt="2023-02-11T21:41:04.628" v="2994" actId="1076"/>
          <ac:spMkLst>
            <pc:docMk/>
            <pc:sldMk cId="3070300973" sldId="294"/>
            <ac:spMk id="11" creationId="{82CD771D-9927-4B4C-B7B3-C4D844B87B71}"/>
          </ac:spMkLst>
        </pc:spChg>
      </pc:sldChg>
      <pc:sldChg chg="addSp delSp modSp mod ord">
        <pc:chgData name="William Grey" userId="37b73424-c081-4fc2-b1af-363f4f3fd4f3" providerId="ADAL" clId="{2314E57F-7847-47A1-95C6-A1D8377A2113}" dt="2023-02-11T21:57:41.203" v="3433" actId="1076"/>
        <pc:sldMkLst>
          <pc:docMk/>
          <pc:sldMk cId="959856933" sldId="295"/>
        </pc:sldMkLst>
        <pc:spChg chg="mod">
          <ac:chgData name="William Grey" userId="37b73424-c081-4fc2-b1af-363f4f3fd4f3" providerId="ADAL" clId="{2314E57F-7847-47A1-95C6-A1D8377A2113}" dt="2023-02-11T21:48:30.105" v="3068" actId="2711"/>
          <ac:spMkLst>
            <pc:docMk/>
            <pc:sldMk cId="959856933" sldId="295"/>
            <ac:spMk id="2" creationId="{5669238D-90D2-419E-801E-0E0F5B50EE7C}"/>
          </ac:spMkLst>
        </pc:spChg>
        <pc:spChg chg="del mod">
          <ac:chgData name="William Grey" userId="37b73424-c081-4fc2-b1af-363f4f3fd4f3" providerId="ADAL" clId="{2314E57F-7847-47A1-95C6-A1D8377A2113}" dt="2023-02-11T21:48:44.183" v="3073" actId="478"/>
          <ac:spMkLst>
            <pc:docMk/>
            <pc:sldMk cId="959856933" sldId="295"/>
            <ac:spMk id="3" creationId="{3EED0FD4-64B1-4AD8-9816-932D6DCC6726}"/>
          </ac:spMkLst>
        </pc:spChg>
        <pc:spChg chg="add del mod">
          <ac:chgData name="William Grey" userId="37b73424-c081-4fc2-b1af-363f4f3fd4f3" providerId="ADAL" clId="{2314E57F-7847-47A1-95C6-A1D8377A2113}" dt="2023-02-11T21:45:15.361" v="3050" actId="478"/>
          <ac:spMkLst>
            <pc:docMk/>
            <pc:sldMk cId="959856933" sldId="295"/>
            <ac:spMk id="5" creationId="{4F417A31-B1BD-4CCD-A52C-9FFE3C44F1FB}"/>
          </ac:spMkLst>
        </pc:spChg>
        <pc:spChg chg="add mod">
          <ac:chgData name="William Grey" userId="37b73424-c081-4fc2-b1af-363f4f3fd4f3" providerId="ADAL" clId="{2314E57F-7847-47A1-95C6-A1D8377A2113}" dt="2023-02-11T21:49:45.658" v="3112" actId="113"/>
          <ac:spMkLst>
            <pc:docMk/>
            <pc:sldMk cId="959856933" sldId="295"/>
            <ac:spMk id="9" creationId="{5C3C7976-0572-42B1-BE82-449EB9D36640}"/>
          </ac:spMkLst>
        </pc:spChg>
        <pc:spChg chg="add mod">
          <ac:chgData name="William Grey" userId="37b73424-c081-4fc2-b1af-363f4f3fd4f3" providerId="ADAL" clId="{2314E57F-7847-47A1-95C6-A1D8377A2113}" dt="2023-02-11T21:57:41.203" v="3433" actId="1076"/>
          <ac:spMkLst>
            <pc:docMk/>
            <pc:sldMk cId="959856933" sldId="295"/>
            <ac:spMk id="11" creationId="{2403ABD6-E5FF-4312-BDC6-3826A0D906A8}"/>
          </ac:spMkLst>
        </pc:spChg>
        <pc:picChg chg="add mod">
          <ac:chgData name="William Grey" userId="37b73424-c081-4fc2-b1af-363f4f3fd4f3" providerId="ADAL" clId="{2314E57F-7847-47A1-95C6-A1D8377A2113}" dt="2023-02-11T21:49:55.092" v="3115" actId="1076"/>
          <ac:picMkLst>
            <pc:docMk/>
            <pc:sldMk cId="959856933" sldId="295"/>
            <ac:picMk id="7" creationId="{B5227F6E-3C49-4688-B228-37F669F70F07}"/>
          </ac:picMkLst>
        </pc:picChg>
      </pc:sldChg>
      <pc:sldChg chg="modSp new mod">
        <pc:chgData name="William Grey" userId="37b73424-c081-4fc2-b1af-363f4f3fd4f3" providerId="ADAL" clId="{2314E57F-7847-47A1-95C6-A1D8377A2113}" dt="2023-02-11T20:14:51.800" v="782" actId="20577"/>
        <pc:sldMkLst>
          <pc:docMk/>
          <pc:sldMk cId="3115853855" sldId="296"/>
        </pc:sldMkLst>
        <pc:spChg chg="mod">
          <ac:chgData name="William Grey" userId="37b73424-c081-4fc2-b1af-363f4f3fd4f3" providerId="ADAL" clId="{2314E57F-7847-47A1-95C6-A1D8377A2113}" dt="2023-02-11T19:34:48.139" v="300" actId="20577"/>
          <ac:spMkLst>
            <pc:docMk/>
            <pc:sldMk cId="3115853855" sldId="296"/>
            <ac:spMk id="2" creationId="{F7E52831-3D8B-4B09-A9F1-D50C4EC1B6DF}"/>
          </ac:spMkLst>
        </pc:spChg>
        <pc:spChg chg="mod">
          <ac:chgData name="William Grey" userId="37b73424-c081-4fc2-b1af-363f4f3fd4f3" providerId="ADAL" clId="{2314E57F-7847-47A1-95C6-A1D8377A2113}" dt="2023-02-11T20:14:51.800" v="782" actId="20577"/>
          <ac:spMkLst>
            <pc:docMk/>
            <pc:sldMk cId="3115853855" sldId="296"/>
            <ac:spMk id="3" creationId="{FB6EBF38-ED93-4110-BC4B-FE6630AB2FE8}"/>
          </ac:spMkLst>
        </pc:spChg>
      </pc:sldChg>
      <pc:sldChg chg="modSp new mod">
        <pc:chgData name="William Grey" userId="37b73424-c081-4fc2-b1af-363f4f3fd4f3" providerId="ADAL" clId="{2314E57F-7847-47A1-95C6-A1D8377A2113}" dt="2023-02-11T21:24:41.411" v="2728" actId="20577"/>
        <pc:sldMkLst>
          <pc:docMk/>
          <pc:sldMk cId="1334511281" sldId="297"/>
        </pc:sldMkLst>
        <pc:spChg chg="mod">
          <ac:chgData name="William Grey" userId="37b73424-c081-4fc2-b1af-363f4f3fd4f3" providerId="ADAL" clId="{2314E57F-7847-47A1-95C6-A1D8377A2113}" dt="2023-02-11T19:28:07.494" v="23" actId="20577"/>
          <ac:spMkLst>
            <pc:docMk/>
            <pc:sldMk cId="1334511281" sldId="297"/>
            <ac:spMk id="2" creationId="{02C3BD84-0FBE-4D16-82AC-6D28546836BA}"/>
          </ac:spMkLst>
        </pc:spChg>
        <pc:spChg chg="mod">
          <ac:chgData name="William Grey" userId="37b73424-c081-4fc2-b1af-363f4f3fd4f3" providerId="ADAL" clId="{2314E57F-7847-47A1-95C6-A1D8377A2113}" dt="2023-02-11T21:24:41.411" v="2728" actId="20577"/>
          <ac:spMkLst>
            <pc:docMk/>
            <pc:sldMk cId="1334511281" sldId="297"/>
            <ac:spMk id="3" creationId="{38A7A7A3-3E4B-48AA-9B9D-E07E4FEAD09A}"/>
          </ac:spMkLst>
        </pc:spChg>
      </pc:sldChg>
      <pc:sldChg chg="modSp new mod">
        <pc:chgData name="William Grey" userId="37b73424-c081-4fc2-b1af-363f4f3fd4f3" providerId="ADAL" clId="{2314E57F-7847-47A1-95C6-A1D8377A2113}" dt="2023-02-11T19:41:17.973" v="672" actId="20577"/>
        <pc:sldMkLst>
          <pc:docMk/>
          <pc:sldMk cId="377549764" sldId="298"/>
        </pc:sldMkLst>
        <pc:spChg chg="mod">
          <ac:chgData name="William Grey" userId="37b73424-c081-4fc2-b1af-363f4f3fd4f3" providerId="ADAL" clId="{2314E57F-7847-47A1-95C6-A1D8377A2113}" dt="2023-02-11T19:40:29.983" v="657" actId="313"/>
          <ac:spMkLst>
            <pc:docMk/>
            <pc:sldMk cId="377549764" sldId="298"/>
            <ac:spMk id="2" creationId="{F74F7E45-6253-4731-BBDE-D9CA3820C643}"/>
          </ac:spMkLst>
        </pc:spChg>
        <pc:spChg chg="mod">
          <ac:chgData name="William Grey" userId="37b73424-c081-4fc2-b1af-363f4f3fd4f3" providerId="ADAL" clId="{2314E57F-7847-47A1-95C6-A1D8377A2113}" dt="2023-02-11T19:41:17.973" v="672" actId="20577"/>
          <ac:spMkLst>
            <pc:docMk/>
            <pc:sldMk cId="377549764" sldId="298"/>
            <ac:spMk id="3" creationId="{FEDD0EEF-80E0-45E5-AC74-2CD258341173}"/>
          </ac:spMkLst>
        </pc:spChg>
      </pc:sldChg>
      <pc:sldChg chg="addSp delSp modSp new mod ord">
        <pc:chgData name="William Grey" userId="37b73424-c081-4fc2-b1af-363f4f3fd4f3" providerId="ADAL" clId="{2314E57F-7847-47A1-95C6-A1D8377A2113}" dt="2023-02-11T21:24:04.278" v="2682" actId="478"/>
        <pc:sldMkLst>
          <pc:docMk/>
          <pc:sldMk cId="2743323679" sldId="299"/>
        </pc:sldMkLst>
        <pc:spChg chg="mod">
          <ac:chgData name="William Grey" userId="37b73424-c081-4fc2-b1af-363f4f3fd4f3" providerId="ADAL" clId="{2314E57F-7847-47A1-95C6-A1D8377A2113}" dt="2023-02-11T21:05:21.261" v="2382" actId="1076"/>
          <ac:spMkLst>
            <pc:docMk/>
            <pc:sldMk cId="2743323679" sldId="299"/>
            <ac:spMk id="2" creationId="{106F3FE3-2882-405D-AE10-EECC769AF2A9}"/>
          </ac:spMkLst>
        </pc:spChg>
        <pc:spChg chg="del">
          <ac:chgData name="William Grey" userId="37b73424-c081-4fc2-b1af-363f4f3fd4f3" providerId="ADAL" clId="{2314E57F-7847-47A1-95C6-A1D8377A2113}" dt="2023-02-11T21:24:04.278" v="2682" actId="478"/>
          <ac:spMkLst>
            <pc:docMk/>
            <pc:sldMk cId="2743323679" sldId="299"/>
            <ac:spMk id="3" creationId="{728AB987-9226-4672-8A69-C2573D9886A4}"/>
          </ac:spMkLst>
        </pc:spChg>
        <pc:picChg chg="add del">
          <ac:chgData name="William Grey" userId="37b73424-c081-4fc2-b1af-363f4f3fd4f3" providerId="ADAL" clId="{2314E57F-7847-47A1-95C6-A1D8377A2113}" dt="2023-02-11T20:12:21.221" v="696" actId="478"/>
          <ac:picMkLst>
            <pc:docMk/>
            <pc:sldMk cId="2743323679" sldId="299"/>
            <ac:picMk id="5" creationId="{6D9D1A1B-2559-4A57-8838-AB0D4D9DA9EC}"/>
          </ac:picMkLst>
        </pc:picChg>
        <pc:picChg chg="add del mod modCrop">
          <ac:chgData name="William Grey" userId="37b73424-c081-4fc2-b1af-363f4f3fd4f3" providerId="ADAL" clId="{2314E57F-7847-47A1-95C6-A1D8377A2113}" dt="2023-02-11T20:58:29.076" v="2105" actId="21"/>
          <ac:picMkLst>
            <pc:docMk/>
            <pc:sldMk cId="2743323679" sldId="299"/>
            <ac:picMk id="7" creationId="{767C5AFC-F996-4D7D-9BB6-351F4FE9B39A}"/>
          </ac:picMkLst>
        </pc:picChg>
        <pc:picChg chg="add del mod">
          <ac:chgData name="William Grey" userId="37b73424-c081-4fc2-b1af-363f4f3fd4f3" providerId="ADAL" clId="{2314E57F-7847-47A1-95C6-A1D8377A2113}" dt="2023-02-11T21:24:01.292" v="2681" actId="478"/>
          <ac:picMkLst>
            <pc:docMk/>
            <pc:sldMk cId="2743323679" sldId="299"/>
            <ac:picMk id="9" creationId="{BF77ED64-2AD3-4824-A141-73517F979284}"/>
          </ac:picMkLst>
        </pc:picChg>
        <pc:picChg chg="add mod">
          <ac:chgData name="William Grey" userId="37b73424-c081-4fc2-b1af-363f4f3fd4f3" providerId="ADAL" clId="{2314E57F-7847-47A1-95C6-A1D8377A2113}" dt="2023-02-11T21:06:12.645" v="2384" actId="1440"/>
          <ac:picMkLst>
            <pc:docMk/>
            <pc:sldMk cId="2743323679" sldId="299"/>
            <ac:picMk id="10" creationId="{2DBB027C-FFD9-4ACC-9ED6-DAA51D02E8AE}"/>
          </ac:picMkLst>
        </pc:picChg>
      </pc:sldChg>
      <pc:sldChg chg="addSp delSp modSp new mod modAnim">
        <pc:chgData name="William Grey" userId="37b73424-c081-4fc2-b1af-363f4f3fd4f3" providerId="ADAL" clId="{2314E57F-7847-47A1-95C6-A1D8377A2113}" dt="2023-02-11T21:09:32.724" v="2393"/>
        <pc:sldMkLst>
          <pc:docMk/>
          <pc:sldMk cId="154672705" sldId="300"/>
        </pc:sldMkLst>
        <pc:spChg chg="mod">
          <ac:chgData name="William Grey" userId="37b73424-c081-4fc2-b1af-363f4f3fd4f3" providerId="ADAL" clId="{2314E57F-7847-47A1-95C6-A1D8377A2113}" dt="2023-02-11T20:21:02.700" v="907" actId="20577"/>
          <ac:spMkLst>
            <pc:docMk/>
            <pc:sldMk cId="154672705" sldId="300"/>
            <ac:spMk id="2" creationId="{4B248E4A-EADD-4D12-985C-A1D27FA8C3D5}"/>
          </ac:spMkLst>
        </pc:spChg>
        <pc:spChg chg="del">
          <ac:chgData name="William Grey" userId="37b73424-c081-4fc2-b1af-363f4f3fd4f3" providerId="ADAL" clId="{2314E57F-7847-47A1-95C6-A1D8377A2113}" dt="2023-02-11T20:18:31.236" v="786" actId="3680"/>
          <ac:spMkLst>
            <pc:docMk/>
            <pc:sldMk cId="154672705" sldId="300"/>
            <ac:spMk id="3" creationId="{DAFFBE2F-1758-4426-AB2D-3B9C2E688387}"/>
          </ac:spMkLst>
        </pc:spChg>
        <pc:spChg chg="add mod">
          <ac:chgData name="William Grey" userId="37b73424-c081-4fc2-b1af-363f4f3fd4f3" providerId="ADAL" clId="{2314E57F-7847-47A1-95C6-A1D8377A2113}" dt="2023-02-11T21:09:01.611" v="2385" actId="1076"/>
          <ac:spMkLst>
            <pc:docMk/>
            <pc:sldMk cId="154672705" sldId="300"/>
            <ac:spMk id="5" creationId="{0C1107E3-D50E-49A7-86DF-7CBD13127AD7}"/>
          </ac:spMkLst>
        </pc:spChg>
        <pc:graphicFrameChg chg="add mod ord modGraphic">
          <ac:chgData name="William Grey" userId="37b73424-c081-4fc2-b1af-363f4f3fd4f3" providerId="ADAL" clId="{2314E57F-7847-47A1-95C6-A1D8377A2113}" dt="2023-02-11T20:22:13.631" v="908" actId="1076"/>
          <ac:graphicFrameMkLst>
            <pc:docMk/>
            <pc:sldMk cId="154672705" sldId="300"/>
            <ac:graphicFrameMk id="4" creationId="{E021A2F5-FFF6-4412-98AC-B09063219CA4}"/>
          </ac:graphicFrameMkLst>
        </pc:graphicFrameChg>
        <pc:picChg chg="add mod modCrop">
          <ac:chgData name="William Grey" userId="37b73424-c081-4fc2-b1af-363f4f3fd4f3" providerId="ADAL" clId="{2314E57F-7847-47A1-95C6-A1D8377A2113}" dt="2023-02-11T21:09:26.687" v="2392" actId="1076"/>
          <ac:picMkLst>
            <pc:docMk/>
            <pc:sldMk cId="154672705" sldId="300"/>
            <ac:picMk id="7" creationId="{80A0E7A5-09EC-4CD5-9A21-AB4F2EC3EF47}"/>
          </ac:picMkLst>
        </pc:picChg>
      </pc:sldChg>
      <pc:sldChg chg="modSp add mod">
        <pc:chgData name="William Grey" userId="37b73424-c081-4fc2-b1af-363f4f3fd4f3" providerId="ADAL" clId="{2314E57F-7847-47A1-95C6-A1D8377A2113}" dt="2023-02-11T20:31:50.573" v="1460" actId="1076"/>
        <pc:sldMkLst>
          <pc:docMk/>
          <pc:sldMk cId="554551043" sldId="301"/>
        </pc:sldMkLst>
        <pc:spChg chg="mod">
          <ac:chgData name="William Grey" userId="37b73424-c081-4fc2-b1af-363f4f3fd4f3" providerId="ADAL" clId="{2314E57F-7847-47A1-95C6-A1D8377A2113}" dt="2023-02-11T20:25:26.619" v="1076" actId="20577"/>
          <ac:spMkLst>
            <pc:docMk/>
            <pc:sldMk cId="554551043" sldId="301"/>
            <ac:spMk id="2" creationId="{4B248E4A-EADD-4D12-985C-A1D27FA8C3D5}"/>
          </ac:spMkLst>
        </pc:spChg>
        <pc:spChg chg="mod">
          <ac:chgData name="William Grey" userId="37b73424-c081-4fc2-b1af-363f4f3fd4f3" providerId="ADAL" clId="{2314E57F-7847-47A1-95C6-A1D8377A2113}" dt="2023-02-11T20:31:50.573" v="1460" actId="1076"/>
          <ac:spMkLst>
            <pc:docMk/>
            <pc:sldMk cId="554551043" sldId="301"/>
            <ac:spMk id="5" creationId="{0C1107E3-D50E-49A7-86DF-7CBD13127AD7}"/>
          </ac:spMkLst>
        </pc:spChg>
      </pc:sldChg>
      <pc:sldChg chg="addSp delSp modSp add mod">
        <pc:chgData name="William Grey" userId="37b73424-c081-4fc2-b1af-363f4f3fd4f3" providerId="ADAL" clId="{2314E57F-7847-47A1-95C6-A1D8377A2113}" dt="2023-02-11T20:41:59.625" v="1734" actId="113"/>
        <pc:sldMkLst>
          <pc:docMk/>
          <pc:sldMk cId="3652846159" sldId="302"/>
        </pc:sldMkLst>
        <pc:spChg chg="mod">
          <ac:chgData name="William Grey" userId="37b73424-c081-4fc2-b1af-363f4f3fd4f3" providerId="ADAL" clId="{2314E57F-7847-47A1-95C6-A1D8377A2113}" dt="2023-02-11T20:32:01.512" v="1461" actId="1076"/>
          <ac:spMkLst>
            <pc:docMk/>
            <pc:sldMk cId="3652846159" sldId="302"/>
            <ac:spMk id="5" creationId="{0C1107E3-D50E-49A7-86DF-7CBD13127AD7}"/>
          </ac:spMkLst>
        </pc:spChg>
        <pc:graphicFrameChg chg="mod modGraphic">
          <ac:chgData name="William Grey" userId="37b73424-c081-4fc2-b1af-363f4f3fd4f3" providerId="ADAL" clId="{2314E57F-7847-47A1-95C6-A1D8377A2113}" dt="2023-02-11T20:41:59.625" v="1734" actId="113"/>
          <ac:graphicFrameMkLst>
            <pc:docMk/>
            <pc:sldMk cId="3652846159" sldId="302"/>
            <ac:graphicFrameMk id="4" creationId="{E021A2F5-FFF6-4412-98AC-B09063219CA4}"/>
          </ac:graphicFrameMkLst>
        </pc:graphicFrameChg>
        <pc:graphicFrameChg chg="add del mod">
          <ac:chgData name="William Grey" userId="37b73424-c081-4fc2-b1af-363f4f3fd4f3" providerId="ADAL" clId="{2314E57F-7847-47A1-95C6-A1D8377A2113}" dt="2023-02-11T20:32:09.385" v="1463"/>
          <ac:graphicFrameMkLst>
            <pc:docMk/>
            <pc:sldMk cId="3652846159" sldId="302"/>
            <ac:graphicFrameMk id="6" creationId="{74E972A9-D256-413B-82DC-5BA215DD639A}"/>
          </ac:graphicFrameMkLst>
        </pc:graphicFrameChg>
      </pc:sldChg>
      <pc:sldChg chg="addSp delSp modSp add mod">
        <pc:chgData name="William Grey" userId="37b73424-c081-4fc2-b1af-363f4f3fd4f3" providerId="ADAL" clId="{2314E57F-7847-47A1-95C6-A1D8377A2113}" dt="2023-02-11T20:39:07.011" v="1700" actId="14100"/>
        <pc:sldMkLst>
          <pc:docMk/>
          <pc:sldMk cId="3588254718" sldId="303"/>
        </pc:sldMkLst>
        <pc:spChg chg="mod">
          <ac:chgData name="William Grey" userId="37b73424-c081-4fc2-b1af-363f4f3fd4f3" providerId="ADAL" clId="{2314E57F-7847-47A1-95C6-A1D8377A2113}" dt="2023-02-11T20:38:09.396" v="1683" actId="1076"/>
          <ac:spMkLst>
            <pc:docMk/>
            <pc:sldMk cId="3588254718" sldId="303"/>
            <ac:spMk id="5" creationId="{0C1107E3-D50E-49A7-86DF-7CBD13127AD7}"/>
          </ac:spMkLst>
        </pc:spChg>
        <pc:spChg chg="add del mod">
          <ac:chgData name="William Grey" userId="37b73424-c081-4fc2-b1af-363f4f3fd4f3" providerId="ADAL" clId="{2314E57F-7847-47A1-95C6-A1D8377A2113}" dt="2023-02-11T20:36:46.833" v="1642" actId="478"/>
          <ac:spMkLst>
            <pc:docMk/>
            <pc:sldMk cId="3588254718" sldId="303"/>
            <ac:spMk id="19" creationId="{0C3A1100-BDAD-4091-A3A3-5714E592A239}"/>
          </ac:spMkLst>
        </pc:spChg>
        <pc:spChg chg="add mod">
          <ac:chgData name="William Grey" userId="37b73424-c081-4fc2-b1af-363f4f3fd4f3" providerId="ADAL" clId="{2314E57F-7847-47A1-95C6-A1D8377A2113}" dt="2023-02-11T20:38:24.246" v="1687" actId="1076"/>
          <ac:spMkLst>
            <pc:docMk/>
            <pc:sldMk cId="3588254718" sldId="303"/>
            <ac:spMk id="21" creationId="{7AFBB184-FBA6-4E4F-A42D-2B424780F925}"/>
          </ac:spMkLst>
        </pc:spChg>
        <pc:graphicFrameChg chg="mod modGraphic">
          <ac:chgData name="William Grey" userId="37b73424-c081-4fc2-b1af-363f4f3fd4f3" providerId="ADAL" clId="{2314E57F-7847-47A1-95C6-A1D8377A2113}" dt="2023-02-11T20:38:05.148" v="1682" actId="1076"/>
          <ac:graphicFrameMkLst>
            <pc:docMk/>
            <pc:sldMk cId="3588254718" sldId="303"/>
            <ac:graphicFrameMk id="4" creationId="{E021A2F5-FFF6-4412-98AC-B09063219CA4}"/>
          </ac:graphicFrameMkLst>
        </pc:graphicFrameChg>
        <pc:cxnChg chg="add mod">
          <ac:chgData name="William Grey" userId="37b73424-c081-4fc2-b1af-363f4f3fd4f3" providerId="ADAL" clId="{2314E57F-7847-47A1-95C6-A1D8377A2113}" dt="2023-02-11T20:38:54.713" v="1696" actId="14100"/>
          <ac:cxnSpMkLst>
            <pc:docMk/>
            <pc:sldMk cId="3588254718" sldId="303"/>
            <ac:cxnSpMk id="6" creationId="{722F5173-2BA9-4A14-9E18-CB8CFD568080}"/>
          </ac:cxnSpMkLst>
        </pc:cxnChg>
        <pc:cxnChg chg="add mod">
          <ac:chgData name="William Grey" userId="37b73424-c081-4fc2-b1af-363f4f3fd4f3" providerId="ADAL" clId="{2314E57F-7847-47A1-95C6-A1D8377A2113}" dt="2023-02-11T20:38:37.469" v="1690" actId="14100"/>
          <ac:cxnSpMkLst>
            <pc:docMk/>
            <pc:sldMk cId="3588254718" sldId="303"/>
            <ac:cxnSpMk id="8" creationId="{1F1290E4-D81D-4316-AE7C-E8586E4C17D8}"/>
          </ac:cxnSpMkLst>
        </pc:cxnChg>
        <pc:cxnChg chg="add mod">
          <ac:chgData name="William Grey" userId="37b73424-c081-4fc2-b1af-363f4f3fd4f3" providerId="ADAL" clId="{2314E57F-7847-47A1-95C6-A1D8377A2113}" dt="2023-02-11T20:38:40.544" v="1691" actId="14100"/>
          <ac:cxnSpMkLst>
            <pc:docMk/>
            <pc:sldMk cId="3588254718" sldId="303"/>
            <ac:cxnSpMk id="12" creationId="{41227003-92D8-4CD9-9727-9F8DE68A60BE}"/>
          </ac:cxnSpMkLst>
        </pc:cxnChg>
        <pc:cxnChg chg="add del mod">
          <ac:chgData name="William Grey" userId="37b73424-c081-4fc2-b1af-363f4f3fd4f3" providerId="ADAL" clId="{2314E57F-7847-47A1-95C6-A1D8377A2113}" dt="2023-02-11T20:35:43.629" v="1628" actId="478"/>
          <ac:cxnSpMkLst>
            <pc:docMk/>
            <pc:sldMk cId="3588254718" sldId="303"/>
            <ac:cxnSpMk id="15" creationId="{9BD78CAC-6366-4E55-B085-19E2A22ACD33}"/>
          </ac:cxnSpMkLst>
        </pc:cxnChg>
        <pc:cxnChg chg="add del mod">
          <ac:chgData name="William Grey" userId="37b73424-c081-4fc2-b1af-363f4f3fd4f3" providerId="ADAL" clId="{2314E57F-7847-47A1-95C6-A1D8377A2113}" dt="2023-02-11T20:36:43.470" v="1641" actId="478"/>
          <ac:cxnSpMkLst>
            <pc:docMk/>
            <pc:sldMk cId="3588254718" sldId="303"/>
            <ac:cxnSpMk id="20" creationId="{BABF356D-7D24-4E59-AF42-9BE6D0F59B05}"/>
          </ac:cxnSpMkLst>
        </pc:cxnChg>
        <pc:cxnChg chg="add mod">
          <ac:chgData name="William Grey" userId="37b73424-c081-4fc2-b1af-363f4f3fd4f3" providerId="ADAL" clId="{2314E57F-7847-47A1-95C6-A1D8377A2113}" dt="2023-02-11T20:39:07.011" v="1700" actId="14100"/>
          <ac:cxnSpMkLst>
            <pc:docMk/>
            <pc:sldMk cId="3588254718" sldId="303"/>
            <ac:cxnSpMk id="29" creationId="{D59B5D79-7EDA-4713-A2DA-F48D7A25D586}"/>
          </ac:cxnSpMkLst>
        </pc:cxnChg>
      </pc:sldChg>
      <pc:sldChg chg="addSp delSp modSp add mod modAnim">
        <pc:chgData name="William Grey" userId="37b73424-c081-4fc2-b1af-363f4f3fd4f3" providerId="ADAL" clId="{2314E57F-7847-47A1-95C6-A1D8377A2113}" dt="2023-02-11T21:04:58.107" v="2355" actId="2710"/>
        <pc:sldMkLst>
          <pc:docMk/>
          <pc:sldMk cId="57403355" sldId="304"/>
        </pc:sldMkLst>
        <pc:spChg chg="mod">
          <ac:chgData name="William Grey" userId="37b73424-c081-4fc2-b1af-363f4f3fd4f3" providerId="ADAL" clId="{2314E57F-7847-47A1-95C6-A1D8377A2113}" dt="2023-02-11T21:04:58.107" v="2355" actId="2710"/>
          <ac:spMkLst>
            <pc:docMk/>
            <pc:sldMk cId="57403355" sldId="304"/>
            <ac:spMk id="3" creationId="{728AB987-9226-4672-8A69-C2573D9886A4}"/>
          </ac:spMkLst>
        </pc:spChg>
        <pc:picChg chg="add mod">
          <ac:chgData name="William Grey" userId="37b73424-c081-4fc2-b1af-363f4f3fd4f3" providerId="ADAL" clId="{2314E57F-7847-47A1-95C6-A1D8377A2113}" dt="2023-02-11T21:04:01.614" v="2310" actId="1440"/>
          <ac:picMkLst>
            <pc:docMk/>
            <pc:sldMk cId="57403355" sldId="304"/>
            <ac:picMk id="4" creationId="{B909099E-04FD-4E32-9E0D-DD5A95A03DF2}"/>
          </ac:picMkLst>
        </pc:picChg>
        <pc:picChg chg="add del mod">
          <ac:chgData name="William Grey" userId="37b73424-c081-4fc2-b1af-363f4f3fd4f3" providerId="ADAL" clId="{2314E57F-7847-47A1-95C6-A1D8377A2113}" dt="2023-02-11T21:02:21.362" v="2305" actId="21"/>
          <ac:picMkLst>
            <pc:docMk/>
            <pc:sldMk cId="57403355" sldId="304"/>
            <ac:picMk id="6" creationId="{5F22F2CA-28A7-41F3-80E0-7AD012C1FAE5}"/>
          </ac:picMkLst>
        </pc:picChg>
        <pc:picChg chg="del">
          <ac:chgData name="William Grey" userId="37b73424-c081-4fc2-b1af-363f4f3fd4f3" providerId="ADAL" clId="{2314E57F-7847-47A1-95C6-A1D8377A2113}" dt="2023-02-11T20:57:13.050" v="1967" actId="478"/>
          <ac:picMkLst>
            <pc:docMk/>
            <pc:sldMk cId="57403355" sldId="304"/>
            <ac:picMk id="7" creationId="{767C5AFC-F996-4D7D-9BB6-351F4FE9B39A}"/>
          </ac:picMkLst>
        </pc:picChg>
        <pc:picChg chg="del">
          <ac:chgData name="William Grey" userId="37b73424-c081-4fc2-b1af-363f4f3fd4f3" providerId="ADAL" clId="{2314E57F-7847-47A1-95C6-A1D8377A2113}" dt="2023-02-11T20:57:11.380" v="1966" actId="478"/>
          <ac:picMkLst>
            <pc:docMk/>
            <pc:sldMk cId="57403355" sldId="304"/>
            <ac:picMk id="9" creationId="{BF77ED64-2AD3-4824-A141-73517F979284}"/>
          </ac:picMkLst>
        </pc:picChg>
      </pc:sldChg>
      <pc:sldChg chg="modSp new del mod">
        <pc:chgData name="William Grey" userId="37b73424-c081-4fc2-b1af-363f4f3fd4f3" providerId="ADAL" clId="{2314E57F-7847-47A1-95C6-A1D8377A2113}" dt="2023-02-11T21:14:56.223" v="2483" actId="47"/>
        <pc:sldMkLst>
          <pc:docMk/>
          <pc:sldMk cId="457169813" sldId="305"/>
        </pc:sldMkLst>
        <pc:spChg chg="mod">
          <ac:chgData name="William Grey" userId="37b73424-c081-4fc2-b1af-363f4f3fd4f3" providerId="ADAL" clId="{2314E57F-7847-47A1-95C6-A1D8377A2113}" dt="2023-02-11T21:10:04.619" v="2396" actId="27636"/>
          <ac:spMkLst>
            <pc:docMk/>
            <pc:sldMk cId="457169813" sldId="305"/>
            <ac:spMk id="2" creationId="{6FC03BC3-E606-48E6-9709-FBB110C1F080}"/>
          </ac:spMkLst>
        </pc:spChg>
      </pc:sldChg>
      <pc:sldChg chg="addSp delSp modSp add del mod">
        <pc:chgData name="William Grey" userId="37b73424-c081-4fc2-b1af-363f4f3fd4f3" providerId="ADAL" clId="{2314E57F-7847-47A1-95C6-A1D8377A2113}" dt="2023-02-11T21:23:53.502" v="2680" actId="47"/>
        <pc:sldMkLst>
          <pc:docMk/>
          <pc:sldMk cId="3009284999" sldId="306"/>
        </pc:sldMkLst>
        <pc:spChg chg="del mod">
          <ac:chgData name="William Grey" userId="37b73424-c081-4fc2-b1af-363f4f3fd4f3" providerId="ADAL" clId="{2314E57F-7847-47A1-95C6-A1D8377A2113}" dt="2023-02-11T21:19:14.398" v="2512" actId="21"/>
          <ac:spMkLst>
            <pc:docMk/>
            <pc:sldMk cId="3009284999" sldId="306"/>
            <ac:spMk id="3" creationId="{728AB987-9226-4672-8A69-C2573D9886A4}"/>
          </ac:spMkLst>
        </pc:spChg>
        <pc:spChg chg="add mod">
          <ac:chgData name="William Grey" userId="37b73424-c081-4fc2-b1af-363f4f3fd4f3" providerId="ADAL" clId="{2314E57F-7847-47A1-95C6-A1D8377A2113}" dt="2023-02-11T21:19:14.398" v="2512" actId="21"/>
          <ac:spMkLst>
            <pc:docMk/>
            <pc:sldMk cId="3009284999" sldId="306"/>
            <ac:spMk id="7" creationId="{7214E19F-254C-4C5D-9C51-84E635361C6A}"/>
          </ac:spMkLst>
        </pc:spChg>
        <pc:picChg chg="add del mod">
          <ac:chgData name="William Grey" userId="37b73424-c081-4fc2-b1af-363f4f3fd4f3" providerId="ADAL" clId="{2314E57F-7847-47A1-95C6-A1D8377A2113}" dt="2023-02-11T21:19:14.398" v="2512" actId="21"/>
          <ac:picMkLst>
            <pc:docMk/>
            <pc:sldMk cId="3009284999" sldId="306"/>
            <ac:picMk id="5" creationId="{D891F2E3-F763-45B5-B4A9-C42F677905A7}"/>
          </ac:picMkLst>
        </pc:picChg>
        <pc:picChg chg="del mod">
          <ac:chgData name="William Grey" userId="37b73424-c081-4fc2-b1af-363f4f3fd4f3" providerId="ADAL" clId="{2314E57F-7847-47A1-95C6-A1D8377A2113}" dt="2023-02-11T21:17:48.820" v="2491" actId="478"/>
          <ac:picMkLst>
            <pc:docMk/>
            <pc:sldMk cId="3009284999" sldId="306"/>
            <ac:picMk id="9" creationId="{BF77ED64-2AD3-4824-A141-73517F979284}"/>
          </ac:picMkLst>
        </pc:picChg>
        <pc:picChg chg="del">
          <ac:chgData name="William Grey" userId="37b73424-c081-4fc2-b1af-363f4f3fd4f3" providerId="ADAL" clId="{2314E57F-7847-47A1-95C6-A1D8377A2113}" dt="2023-02-11T21:10:06.396" v="2397" actId="478"/>
          <ac:picMkLst>
            <pc:docMk/>
            <pc:sldMk cId="3009284999" sldId="306"/>
            <ac:picMk id="10" creationId="{2DBB027C-FFD9-4ACC-9ED6-DAA51D02E8AE}"/>
          </ac:picMkLst>
        </pc:picChg>
      </pc:sldChg>
      <pc:sldChg chg="addSp delSp modSp add mod">
        <pc:chgData name="William Grey" userId="37b73424-c081-4fc2-b1af-363f4f3fd4f3" providerId="ADAL" clId="{2314E57F-7847-47A1-95C6-A1D8377A2113}" dt="2023-02-11T21:20:02.822" v="2519" actId="1076"/>
        <pc:sldMkLst>
          <pc:docMk/>
          <pc:sldMk cId="1618243649" sldId="307"/>
        </pc:sldMkLst>
        <pc:spChg chg="mod">
          <ac:chgData name="William Grey" userId="37b73424-c081-4fc2-b1af-363f4f3fd4f3" providerId="ADAL" clId="{2314E57F-7847-47A1-95C6-A1D8377A2113}" dt="2023-02-11T21:18:37.805" v="2506" actId="1076"/>
          <ac:spMkLst>
            <pc:docMk/>
            <pc:sldMk cId="1618243649" sldId="307"/>
            <ac:spMk id="3" creationId="{728AB987-9226-4672-8A69-C2573D9886A4}"/>
          </ac:spMkLst>
        </pc:spChg>
        <pc:spChg chg="add mod">
          <ac:chgData name="William Grey" userId="37b73424-c081-4fc2-b1af-363f4f3fd4f3" providerId="ADAL" clId="{2314E57F-7847-47A1-95C6-A1D8377A2113}" dt="2023-02-11T21:19:45.997" v="2517" actId="1076"/>
          <ac:spMkLst>
            <pc:docMk/>
            <pc:sldMk cId="1618243649" sldId="307"/>
            <ac:spMk id="8" creationId="{57873204-DA1B-4652-BB42-B5D3617B448F}"/>
          </ac:spMkLst>
        </pc:spChg>
        <pc:graphicFrameChg chg="add mod modGraphic">
          <ac:chgData name="William Grey" userId="37b73424-c081-4fc2-b1af-363f4f3fd4f3" providerId="ADAL" clId="{2314E57F-7847-47A1-95C6-A1D8377A2113}" dt="2023-02-11T21:20:02.822" v="2519" actId="1076"/>
          <ac:graphicFrameMkLst>
            <pc:docMk/>
            <pc:sldMk cId="1618243649" sldId="307"/>
            <ac:graphicFrameMk id="7" creationId="{335D31C9-AD40-46F6-A91A-8AF16E9F067A}"/>
          </ac:graphicFrameMkLst>
        </pc:graphicFrameChg>
        <pc:picChg chg="add mod">
          <ac:chgData name="William Grey" userId="37b73424-c081-4fc2-b1af-363f4f3fd4f3" providerId="ADAL" clId="{2314E57F-7847-47A1-95C6-A1D8377A2113}" dt="2023-02-11T21:19:32.210" v="2516" actId="14100"/>
          <ac:picMkLst>
            <pc:docMk/>
            <pc:sldMk cId="1618243649" sldId="307"/>
            <ac:picMk id="5" creationId="{02677551-AE37-442B-994A-A673269AE964}"/>
          </ac:picMkLst>
        </pc:picChg>
        <pc:picChg chg="del">
          <ac:chgData name="William Grey" userId="37b73424-c081-4fc2-b1af-363f4f3fd4f3" providerId="ADAL" clId="{2314E57F-7847-47A1-95C6-A1D8377A2113}" dt="2023-02-11T21:12:38.803" v="2414" actId="478"/>
          <ac:picMkLst>
            <pc:docMk/>
            <pc:sldMk cId="1618243649" sldId="307"/>
            <ac:picMk id="9" creationId="{BF77ED64-2AD3-4824-A141-73517F979284}"/>
          </ac:picMkLst>
        </pc:picChg>
        <pc:picChg chg="add mod">
          <ac:chgData name="William Grey" userId="37b73424-c081-4fc2-b1af-363f4f3fd4f3" providerId="ADAL" clId="{2314E57F-7847-47A1-95C6-A1D8377A2113}" dt="2023-02-11T21:19:28.879" v="2515" actId="14100"/>
          <ac:picMkLst>
            <pc:docMk/>
            <pc:sldMk cId="1618243649" sldId="307"/>
            <ac:picMk id="10" creationId="{C92CCCD4-2E8B-4CBD-AF1B-9B00AFF2387A}"/>
          </ac:picMkLst>
        </pc:picChg>
      </pc:sldChg>
      <pc:sldChg chg="addSp delSp modSp add mod">
        <pc:chgData name="William Grey" userId="37b73424-c081-4fc2-b1af-363f4f3fd4f3" providerId="ADAL" clId="{2314E57F-7847-47A1-95C6-A1D8377A2113}" dt="2023-02-11T21:22:42.236" v="2649" actId="1036"/>
        <pc:sldMkLst>
          <pc:docMk/>
          <pc:sldMk cId="516809988" sldId="308"/>
        </pc:sldMkLst>
        <pc:spChg chg="mod">
          <ac:chgData name="William Grey" userId="37b73424-c081-4fc2-b1af-363f4f3fd4f3" providerId="ADAL" clId="{2314E57F-7847-47A1-95C6-A1D8377A2113}" dt="2023-02-11T21:22:35.488" v="2645" actId="20577"/>
          <ac:spMkLst>
            <pc:docMk/>
            <pc:sldMk cId="516809988" sldId="308"/>
            <ac:spMk id="3" creationId="{728AB987-9226-4672-8A69-C2573D9886A4}"/>
          </ac:spMkLst>
        </pc:spChg>
        <pc:graphicFrameChg chg="mod modGraphic">
          <ac:chgData name="William Grey" userId="37b73424-c081-4fc2-b1af-363f4f3fd4f3" providerId="ADAL" clId="{2314E57F-7847-47A1-95C6-A1D8377A2113}" dt="2023-02-11T21:22:42.236" v="2649" actId="1036"/>
          <ac:graphicFrameMkLst>
            <pc:docMk/>
            <pc:sldMk cId="516809988" sldId="308"/>
            <ac:graphicFrameMk id="7" creationId="{335D31C9-AD40-46F6-A91A-8AF16E9F067A}"/>
          </ac:graphicFrameMkLst>
        </pc:graphicFrameChg>
        <pc:graphicFrameChg chg="add mod modGraphic">
          <ac:chgData name="William Grey" userId="37b73424-c081-4fc2-b1af-363f4f3fd4f3" providerId="ADAL" clId="{2314E57F-7847-47A1-95C6-A1D8377A2113}" dt="2023-02-11T21:21:50.017" v="2562" actId="113"/>
          <ac:graphicFrameMkLst>
            <pc:docMk/>
            <pc:sldMk cId="516809988" sldId="308"/>
            <ac:graphicFrameMk id="8" creationId="{B93983DE-E359-4340-87B7-DB2135FB78D6}"/>
          </ac:graphicFrameMkLst>
        </pc:graphicFrameChg>
        <pc:picChg chg="del">
          <ac:chgData name="William Grey" userId="37b73424-c081-4fc2-b1af-363f4f3fd4f3" providerId="ADAL" clId="{2314E57F-7847-47A1-95C6-A1D8377A2113}" dt="2023-02-11T21:14:39.433" v="2478" actId="478"/>
          <ac:picMkLst>
            <pc:docMk/>
            <pc:sldMk cId="516809988" sldId="308"/>
            <ac:picMk id="5" creationId="{02677551-AE37-442B-994A-A673269AE964}"/>
          </ac:picMkLst>
        </pc:picChg>
        <pc:picChg chg="add mod">
          <ac:chgData name="William Grey" userId="37b73424-c081-4fc2-b1af-363f4f3fd4f3" providerId="ADAL" clId="{2314E57F-7847-47A1-95C6-A1D8377A2113}" dt="2023-02-11T21:21:13.377" v="2555" actId="14100"/>
          <ac:picMkLst>
            <pc:docMk/>
            <pc:sldMk cId="516809988" sldId="308"/>
            <ac:picMk id="6" creationId="{3C322BBC-70D9-4D7D-A80B-86DCA2754824}"/>
          </ac:picMkLst>
        </pc:picChg>
        <pc:picChg chg="add mod">
          <ac:chgData name="William Grey" userId="37b73424-c081-4fc2-b1af-363f4f3fd4f3" providerId="ADAL" clId="{2314E57F-7847-47A1-95C6-A1D8377A2113}" dt="2023-02-11T21:22:01.718" v="2564" actId="1076"/>
          <ac:picMkLst>
            <pc:docMk/>
            <pc:sldMk cId="516809988" sldId="308"/>
            <ac:picMk id="9" creationId="{35EE0DFD-1110-421F-B02A-F8D2FCD117FF}"/>
          </ac:picMkLst>
        </pc:picChg>
      </pc:sldChg>
      <pc:sldChg chg="addSp delSp modSp add mod">
        <pc:chgData name="William Grey" userId="37b73424-c081-4fc2-b1af-363f4f3fd4f3" providerId="ADAL" clId="{2314E57F-7847-47A1-95C6-A1D8377A2113}" dt="2023-02-11T21:23:42.058" v="2679" actId="1076"/>
        <pc:sldMkLst>
          <pc:docMk/>
          <pc:sldMk cId="3532173723" sldId="309"/>
        </pc:sldMkLst>
        <pc:spChg chg="mod">
          <ac:chgData name="William Grey" userId="37b73424-c081-4fc2-b1af-363f4f3fd4f3" providerId="ADAL" clId="{2314E57F-7847-47A1-95C6-A1D8377A2113}" dt="2023-02-11T21:23:42.058" v="2679" actId="1076"/>
          <ac:spMkLst>
            <pc:docMk/>
            <pc:sldMk cId="3532173723" sldId="309"/>
            <ac:spMk id="3" creationId="{728AB987-9226-4672-8A69-C2573D9886A4}"/>
          </ac:spMkLst>
        </pc:spChg>
        <pc:graphicFrameChg chg="mod modGraphic">
          <ac:chgData name="William Grey" userId="37b73424-c081-4fc2-b1af-363f4f3fd4f3" providerId="ADAL" clId="{2314E57F-7847-47A1-95C6-A1D8377A2113}" dt="2023-02-11T21:23:31.981" v="2675" actId="1076"/>
          <ac:graphicFrameMkLst>
            <pc:docMk/>
            <pc:sldMk cId="3532173723" sldId="309"/>
            <ac:graphicFrameMk id="7" creationId="{335D31C9-AD40-46F6-A91A-8AF16E9F067A}"/>
          </ac:graphicFrameMkLst>
        </pc:graphicFrameChg>
        <pc:picChg chg="add mod">
          <ac:chgData name="William Grey" userId="37b73424-c081-4fc2-b1af-363f4f3fd4f3" providerId="ADAL" clId="{2314E57F-7847-47A1-95C6-A1D8377A2113}" dt="2023-02-11T21:23:18.703" v="2671" actId="1076"/>
          <ac:picMkLst>
            <pc:docMk/>
            <pc:sldMk cId="3532173723" sldId="309"/>
            <ac:picMk id="5" creationId="{7ADD587E-2926-4192-ACE9-1F3E1BCEA901}"/>
          </ac:picMkLst>
        </pc:picChg>
        <pc:picChg chg="del">
          <ac:chgData name="William Grey" userId="37b73424-c081-4fc2-b1af-363f4f3fd4f3" providerId="ADAL" clId="{2314E57F-7847-47A1-95C6-A1D8377A2113}" dt="2023-02-11T21:15:49.458" v="2484" actId="478"/>
          <ac:picMkLst>
            <pc:docMk/>
            <pc:sldMk cId="3532173723" sldId="309"/>
            <ac:picMk id="6" creationId="{3C322BBC-70D9-4D7D-A80B-86DCA2754824}"/>
          </ac:picMkLst>
        </pc:picChg>
      </pc:sldChg>
      <pc:sldChg chg="addSp delSp add del mod">
        <pc:chgData name="William Grey" userId="37b73424-c081-4fc2-b1af-363f4f3fd4f3" providerId="ADAL" clId="{2314E57F-7847-47A1-95C6-A1D8377A2113}" dt="2023-02-11T21:24:17.023" v="2683" actId="47"/>
        <pc:sldMkLst>
          <pc:docMk/>
          <pc:sldMk cId="70741329" sldId="310"/>
        </pc:sldMkLst>
        <pc:graphicFrameChg chg="del">
          <ac:chgData name="William Grey" userId="37b73424-c081-4fc2-b1af-363f4f3fd4f3" providerId="ADAL" clId="{2314E57F-7847-47A1-95C6-A1D8377A2113}" dt="2023-02-11T21:21:22.952" v="2556" actId="21"/>
          <ac:graphicFrameMkLst>
            <pc:docMk/>
            <pc:sldMk cId="70741329" sldId="310"/>
            <ac:graphicFrameMk id="7" creationId="{335D31C9-AD40-46F6-A91A-8AF16E9F067A}"/>
          </ac:graphicFrameMkLst>
        </pc:graphicFrameChg>
        <pc:picChg chg="del">
          <ac:chgData name="William Grey" userId="37b73424-c081-4fc2-b1af-363f4f3fd4f3" providerId="ADAL" clId="{2314E57F-7847-47A1-95C6-A1D8377A2113}" dt="2023-02-11T21:16:53.768" v="2489" actId="478"/>
          <ac:picMkLst>
            <pc:docMk/>
            <pc:sldMk cId="70741329" sldId="310"/>
            <ac:picMk id="5" creationId="{7ADD587E-2926-4192-ACE9-1F3E1BCEA901}"/>
          </ac:picMkLst>
        </pc:picChg>
        <pc:picChg chg="add del">
          <ac:chgData name="William Grey" userId="37b73424-c081-4fc2-b1af-363f4f3fd4f3" providerId="ADAL" clId="{2314E57F-7847-47A1-95C6-A1D8377A2113}" dt="2023-02-11T21:21:22.952" v="2556" actId="21"/>
          <ac:picMkLst>
            <pc:docMk/>
            <pc:sldMk cId="70741329" sldId="310"/>
            <ac:picMk id="6" creationId="{E0D0D513-5271-43BE-ADC3-AB619B683070}"/>
          </ac:picMkLst>
        </pc:picChg>
      </pc:sldChg>
      <pc:sldChg chg="addSp modSp add mod ord">
        <pc:chgData name="William Grey" userId="37b73424-c081-4fc2-b1af-363f4f3fd4f3" providerId="ADAL" clId="{2314E57F-7847-47A1-95C6-A1D8377A2113}" dt="2023-02-11T21:57:11.744" v="3428" actId="20577"/>
        <pc:sldMkLst>
          <pc:docMk/>
          <pc:sldMk cId="1734977218" sldId="310"/>
        </pc:sldMkLst>
        <pc:spChg chg="mod">
          <ac:chgData name="William Grey" userId="37b73424-c081-4fc2-b1af-363f4f3fd4f3" providerId="ADAL" clId="{2314E57F-7847-47A1-95C6-A1D8377A2113}" dt="2023-02-11T21:50:46.499" v="3140" actId="27636"/>
          <ac:spMkLst>
            <pc:docMk/>
            <pc:sldMk cId="1734977218" sldId="310"/>
            <ac:spMk id="2" creationId="{5669238D-90D2-419E-801E-0E0F5B50EE7C}"/>
          </ac:spMkLst>
        </pc:spChg>
        <pc:spChg chg="mod">
          <ac:chgData name="William Grey" userId="37b73424-c081-4fc2-b1af-363f4f3fd4f3" providerId="ADAL" clId="{2314E57F-7847-47A1-95C6-A1D8377A2113}" dt="2023-02-11T21:57:11.744" v="3428" actId="20577"/>
          <ac:spMkLst>
            <pc:docMk/>
            <pc:sldMk cId="1734977218" sldId="310"/>
            <ac:spMk id="3" creationId="{3EED0FD4-64B1-4AD8-9816-932D6DCC6726}"/>
          </ac:spMkLst>
        </pc:spChg>
        <pc:spChg chg="mod">
          <ac:chgData name="William Grey" userId="37b73424-c081-4fc2-b1af-363f4f3fd4f3" providerId="ADAL" clId="{2314E57F-7847-47A1-95C6-A1D8377A2113}" dt="2023-02-11T21:52:34.859" v="3189" actId="1076"/>
          <ac:spMkLst>
            <pc:docMk/>
            <pc:sldMk cId="1734977218" sldId="310"/>
            <ac:spMk id="5" creationId="{4F417A31-B1BD-4CCD-A52C-9FFE3C44F1FB}"/>
          </ac:spMkLst>
        </pc:spChg>
        <pc:picChg chg="add mod">
          <ac:chgData name="William Grey" userId="37b73424-c081-4fc2-b1af-363f4f3fd4f3" providerId="ADAL" clId="{2314E57F-7847-47A1-95C6-A1D8377A2113}" dt="2023-02-11T21:52:41.091" v="3190" actId="1076"/>
          <ac:picMkLst>
            <pc:docMk/>
            <pc:sldMk cId="1734977218" sldId="310"/>
            <ac:picMk id="6" creationId="{FEB3EB92-5F12-40F6-A5A8-6F5D253B39BB}"/>
          </ac:picMkLst>
        </pc:picChg>
      </pc:sldChg>
    </pc:docChg>
  </pc:docChgLst>
  <pc:docChgLst>
    <pc:chgData name="William Grey" userId="37b73424-c081-4fc2-b1af-363f4f3fd4f3" providerId="ADAL" clId="{16203DEE-B41B-47D6-B434-0EDCA0A1DDA3}"/>
    <pc:docChg chg="undo custSel addSld delSld modSld sldOrd">
      <pc:chgData name="William Grey" userId="37b73424-c081-4fc2-b1af-363f4f3fd4f3" providerId="ADAL" clId="{16203DEE-B41B-47D6-B434-0EDCA0A1DDA3}" dt="2023-02-12T23:33:50.490" v="2420" actId="47"/>
      <pc:docMkLst>
        <pc:docMk/>
      </pc:docMkLst>
      <pc:sldChg chg="modSp mod">
        <pc:chgData name="William Grey" userId="37b73424-c081-4fc2-b1af-363f4f3fd4f3" providerId="ADAL" clId="{16203DEE-B41B-47D6-B434-0EDCA0A1DDA3}" dt="2023-02-12T20:59:45.127" v="26" actId="20577"/>
        <pc:sldMkLst>
          <pc:docMk/>
          <pc:sldMk cId="4272842409" sldId="271"/>
        </pc:sldMkLst>
        <pc:spChg chg="mod">
          <ac:chgData name="William Grey" userId="37b73424-c081-4fc2-b1af-363f4f3fd4f3" providerId="ADAL" clId="{16203DEE-B41B-47D6-B434-0EDCA0A1DDA3}" dt="2023-02-12T20:59:45.127" v="26" actId="20577"/>
          <ac:spMkLst>
            <pc:docMk/>
            <pc:sldMk cId="4272842409" sldId="271"/>
            <ac:spMk id="2" creationId="{0EB1608A-5148-4FFA-B218-08A6CFA3FB08}"/>
          </ac:spMkLst>
        </pc:spChg>
      </pc:sldChg>
      <pc:sldChg chg="del">
        <pc:chgData name="William Grey" userId="37b73424-c081-4fc2-b1af-363f4f3fd4f3" providerId="ADAL" clId="{16203DEE-B41B-47D6-B434-0EDCA0A1DDA3}" dt="2023-02-12T20:59:37.236" v="0" actId="47"/>
        <pc:sldMkLst>
          <pc:docMk/>
          <pc:sldMk cId="3985724493" sldId="276"/>
        </pc:sldMkLst>
      </pc:sldChg>
      <pc:sldChg chg="modSp mod">
        <pc:chgData name="William Grey" userId="37b73424-c081-4fc2-b1af-363f4f3fd4f3" providerId="ADAL" clId="{16203DEE-B41B-47D6-B434-0EDCA0A1DDA3}" dt="2023-02-12T23:31:14.355" v="2393" actId="20577"/>
        <pc:sldMkLst>
          <pc:docMk/>
          <pc:sldMk cId="3918635094" sldId="278"/>
        </pc:sldMkLst>
        <pc:spChg chg="mod">
          <ac:chgData name="William Grey" userId="37b73424-c081-4fc2-b1af-363f4f3fd4f3" providerId="ADAL" clId="{16203DEE-B41B-47D6-B434-0EDCA0A1DDA3}" dt="2023-02-12T23:30:02.149" v="2321" actId="20577"/>
          <ac:spMkLst>
            <pc:docMk/>
            <pc:sldMk cId="3918635094" sldId="278"/>
            <ac:spMk id="2" creationId="{ED522D7F-2894-47F5-80E0-0CCFC38D3040}"/>
          </ac:spMkLst>
        </pc:spChg>
        <pc:spChg chg="mod ord">
          <ac:chgData name="William Grey" userId="37b73424-c081-4fc2-b1af-363f4f3fd4f3" providerId="ADAL" clId="{16203DEE-B41B-47D6-B434-0EDCA0A1DDA3}" dt="2023-02-12T23:31:14.355" v="2393" actId="20577"/>
          <ac:spMkLst>
            <pc:docMk/>
            <pc:sldMk cId="3918635094" sldId="278"/>
            <ac:spMk id="4" creationId="{16FD957A-79B7-400E-8B8C-29BE6A9F96E3}"/>
          </ac:spMkLst>
        </pc:spChg>
        <pc:graphicFrameChg chg="mod modGraphic">
          <ac:chgData name="William Grey" userId="37b73424-c081-4fc2-b1af-363f4f3fd4f3" providerId="ADAL" clId="{16203DEE-B41B-47D6-B434-0EDCA0A1DDA3}" dt="2023-02-12T23:30:37.113" v="2325" actId="14100"/>
          <ac:graphicFrameMkLst>
            <pc:docMk/>
            <pc:sldMk cId="3918635094" sldId="278"/>
            <ac:graphicFrameMk id="7" creationId="{56058474-5B9A-4DCE-9997-619B80C67C4B}"/>
          </ac:graphicFrameMkLst>
        </pc:graphicFrameChg>
        <pc:picChg chg="mod">
          <ac:chgData name="William Grey" userId="37b73424-c081-4fc2-b1af-363f4f3fd4f3" providerId="ADAL" clId="{16203DEE-B41B-47D6-B434-0EDCA0A1DDA3}" dt="2023-02-12T23:29:29.516" v="2298" actId="1076"/>
          <ac:picMkLst>
            <pc:docMk/>
            <pc:sldMk cId="3918635094" sldId="278"/>
            <ac:picMk id="6" creationId="{62873DF8-FA84-492B-8592-AD606D59C21A}"/>
          </ac:picMkLst>
        </pc:picChg>
      </pc:sldChg>
      <pc:sldChg chg="modSp mod">
        <pc:chgData name="William Grey" userId="37b73424-c081-4fc2-b1af-363f4f3fd4f3" providerId="ADAL" clId="{16203DEE-B41B-47D6-B434-0EDCA0A1DDA3}" dt="2023-02-12T23:24:50.570" v="2276" actId="20577"/>
        <pc:sldMkLst>
          <pc:docMk/>
          <pc:sldMk cId="1987399866" sldId="279"/>
        </pc:sldMkLst>
        <pc:spChg chg="mod">
          <ac:chgData name="William Grey" userId="37b73424-c081-4fc2-b1af-363f4f3fd4f3" providerId="ADAL" clId="{16203DEE-B41B-47D6-B434-0EDCA0A1DDA3}" dt="2023-02-12T23:24:50.570" v="2276" actId="20577"/>
          <ac:spMkLst>
            <pc:docMk/>
            <pc:sldMk cId="1987399866" sldId="279"/>
            <ac:spMk id="2" creationId="{278A42E3-09E5-49E1-B9B5-596A35205413}"/>
          </ac:spMkLst>
        </pc:spChg>
        <pc:spChg chg="mod">
          <ac:chgData name="William Grey" userId="37b73424-c081-4fc2-b1af-363f4f3fd4f3" providerId="ADAL" clId="{16203DEE-B41B-47D6-B434-0EDCA0A1DDA3}" dt="2023-02-12T23:24:46.186" v="2274" actId="20577"/>
          <ac:spMkLst>
            <pc:docMk/>
            <pc:sldMk cId="1987399866" sldId="279"/>
            <ac:spMk id="3" creationId="{4BF22281-9EEA-4A82-AD63-8CB12555EC72}"/>
          </ac:spMkLst>
        </pc:spChg>
      </pc:sldChg>
      <pc:sldChg chg="del">
        <pc:chgData name="William Grey" userId="37b73424-c081-4fc2-b1af-363f4f3fd4f3" providerId="ADAL" clId="{16203DEE-B41B-47D6-B434-0EDCA0A1DDA3}" dt="2023-02-12T23:33:47.223" v="2415" actId="47"/>
        <pc:sldMkLst>
          <pc:docMk/>
          <pc:sldMk cId="1498225609" sldId="281"/>
        </pc:sldMkLst>
      </pc:sldChg>
      <pc:sldChg chg="del">
        <pc:chgData name="William Grey" userId="37b73424-c081-4fc2-b1af-363f4f3fd4f3" providerId="ADAL" clId="{16203DEE-B41B-47D6-B434-0EDCA0A1DDA3}" dt="2023-02-12T23:33:47.664" v="2416" actId="47"/>
        <pc:sldMkLst>
          <pc:docMk/>
          <pc:sldMk cId="717164318" sldId="282"/>
        </pc:sldMkLst>
      </pc:sldChg>
      <pc:sldChg chg="del">
        <pc:chgData name="William Grey" userId="37b73424-c081-4fc2-b1af-363f4f3fd4f3" providerId="ADAL" clId="{16203DEE-B41B-47D6-B434-0EDCA0A1DDA3}" dt="2023-02-12T23:33:50.490" v="2420" actId="47"/>
        <pc:sldMkLst>
          <pc:docMk/>
          <pc:sldMk cId="377597578" sldId="283"/>
        </pc:sldMkLst>
      </pc:sldChg>
      <pc:sldChg chg="del">
        <pc:chgData name="William Grey" userId="37b73424-c081-4fc2-b1af-363f4f3fd4f3" providerId="ADAL" clId="{16203DEE-B41B-47D6-B434-0EDCA0A1DDA3}" dt="2023-02-12T23:33:48.111" v="2417" actId="47"/>
        <pc:sldMkLst>
          <pc:docMk/>
          <pc:sldMk cId="3003864440" sldId="284"/>
        </pc:sldMkLst>
      </pc:sldChg>
      <pc:sldChg chg="del">
        <pc:chgData name="William Grey" userId="37b73424-c081-4fc2-b1af-363f4f3fd4f3" providerId="ADAL" clId="{16203DEE-B41B-47D6-B434-0EDCA0A1DDA3}" dt="2023-02-12T23:33:49.229" v="2419" actId="47"/>
        <pc:sldMkLst>
          <pc:docMk/>
          <pc:sldMk cId="591430465" sldId="285"/>
        </pc:sldMkLst>
      </pc:sldChg>
      <pc:sldChg chg="del">
        <pc:chgData name="William Grey" userId="37b73424-c081-4fc2-b1af-363f4f3fd4f3" providerId="ADAL" clId="{16203DEE-B41B-47D6-B434-0EDCA0A1DDA3}" dt="2023-02-12T23:33:48.634" v="2418" actId="47"/>
        <pc:sldMkLst>
          <pc:docMk/>
          <pc:sldMk cId="2244603521" sldId="286"/>
        </pc:sldMkLst>
      </pc:sldChg>
      <pc:sldChg chg="addSp delSp modSp mod ord">
        <pc:chgData name="William Grey" userId="37b73424-c081-4fc2-b1af-363f4f3fd4f3" providerId="ADAL" clId="{16203DEE-B41B-47D6-B434-0EDCA0A1DDA3}" dt="2023-02-12T22:07:35.179" v="1812"/>
        <pc:sldMkLst>
          <pc:docMk/>
          <pc:sldMk cId="2566839107" sldId="288"/>
        </pc:sldMkLst>
        <pc:spChg chg="mod">
          <ac:chgData name="William Grey" userId="37b73424-c081-4fc2-b1af-363f4f3fd4f3" providerId="ADAL" clId="{16203DEE-B41B-47D6-B434-0EDCA0A1DDA3}" dt="2023-02-12T22:05:46.185" v="1755" actId="20577"/>
          <ac:spMkLst>
            <pc:docMk/>
            <pc:sldMk cId="2566839107" sldId="288"/>
            <ac:spMk id="2" creationId="{459752FA-F723-4C2E-AB48-D3C2BAD0F81B}"/>
          </ac:spMkLst>
        </pc:spChg>
        <pc:graphicFrameChg chg="mod modGraphic">
          <ac:chgData name="William Grey" userId="37b73424-c081-4fc2-b1af-363f4f3fd4f3" providerId="ADAL" clId="{16203DEE-B41B-47D6-B434-0EDCA0A1DDA3}" dt="2023-02-12T22:05:27.973" v="1707" actId="1076"/>
          <ac:graphicFrameMkLst>
            <pc:docMk/>
            <pc:sldMk cId="2566839107" sldId="288"/>
            <ac:graphicFrameMk id="4" creationId="{CDB256DA-A56E-4F1E-A9B7-316B649D7CD7}"/>
          </ac:graphicFrameMkLst>
        </pc:graphicFrameChg>
        <pc:graphicFrameChg chg="add del mod">
          <ac:chgData name="William Grey" userId="37b73424-c081-4fc2-b1af-363f4f3fd4f3" providerId="ADAL" clId="{16203DEE-B41B-47D6-B434-0EDCA0A1DDA3}" dt="2023-02-12T22:07:35.179" v="1812"/>
          <ac:graphicFrameMkLst>
            <pc:docMk/>
            <pc:sldMk cId="2566839107" sldId="288"/>
            <ac:graphicFrameMk id="5" creationId="{B9DC67C0-4AD8-4CAD-AF7B-5B6D1401E538}"/>
          </ac:graphicFrameMkLst>
        </pc:graphicFrameChg>
      </pc:sldChg>
      <pc:sldChg chg="addSp delSp modSp mod ord">
        <pc:chgData name="William Grey" userId="37b73424-c081-4fc2-b1af-363f4f3fd4f3" providerId="ADAL" clId="{16203DEE-B41B-47D6-B434-0EDCA0A1DDA3}" dt="2023-02-12T23:32:17.326" v="2413" actId="14100"/>
        <pc:sldMkLst>
          <pc:docMk/>
          <pc:sldMk cId="543775211" sldId="289"/>
        </pc:sldMkLst>
        <pc:spChg chg="mod">
          <ac:chgData name="William Grey" userId="37b73424-c081-4fc2-b1af-363f4f3fd4f3" providerId="ADAL" clId="{16203DEE-B41B-47D6-B434-0EDCA0A1DDA3}" dt="2023-02-12T21:41:28.998" v="372" actId="20577"/>
          <ac:spMkLst>
            <pc:docMk/>
            <pc:sldMk cId="543775211" sldId="289"/>
            <ac:spMk id="2" creationId="{554B754B-379F-4309-B52C-678E74908BD1}"/>
          </ac:spMkLst>
        </pc:spChg>
        <pc:spChg chg="mod">
          <ac:chgData name="William Grey" userId="37b73424-c081-4fc2-b1af-363f4f3fd4f3" providerId="ADAL" clId="{16203DEE-B41B-47D6-B434-0EDCA0A1DDA3}" dt="2023-02-12T23:32:17.326" v="2413" actId="14100"/>
          <ac:spMkLst>
            <pc:docMk/>
            <pc:sldMk cId="543775211" sldId="289"/>
            <ac:spMk id="5" creationId="{936125EA-5942-4F32-A889-C58089E6F2EA}"/>
          </ac:spMkLst>
        </pc:spChg>
        <pc:spChg chg="add del">
          <ac:chgData name="William Grey" userId="37b73424-c081-4fc2-b1af-363f4f3fd4f3" providerId="ADAL" clId="{16203DEE-B41B-47D6-B434-0EDCA0A1DDA3}" dt="2023-02-12T21:42:14.668" v="377" actId="22"/>
          <ac:spMkLst>
            <pc:docMk/>
            <pc:sldMk cId="543775211" sldId="289"/>
            <ac:spMk id="8" creationId="{A197E405-5A40-4BEC-BA7C-833BED35CD97}"/>
          </ac:spMkLst>
        </pc:spChg>
        <pc:spChg chg="add mod">
          <ac:chgData name="William Grey" userId="37b73424-c081-4fc2-b1af-363f4f3fd4f3" providerId="ADAL" clId="{16203DEE-B41B-47D6-B434-0EDCA0A1DDA3}" dt="2023-02-12T21:43:02.702" v="396" actId="113"/>
          <ac:spMkLst>
            <pc:docMk/>
            <pc:sldMk cId="543775211" sldId="289"/>
            <ac:spMk id="9" creationId="{9E0988BA-89C9-411D-BBFD-04981F87F56A}"/>
          </ac:spMkLst>
        </pc:spChg>
        <pc:graphicFrameChg chg="mod modGraphic">
          <ac:chgData name="William Grey" userId="37b73424-c081-4fc2-b1af-363f4f3fd4f3" providerId="ADAL" clId="{16203DEE-B41B-47D6-B434-0EDCA0A1DDA3}" dt="2023-02-12T21:43:10.661" v="398" actId="1076"/>
          <ac:graphicFrameMkLst>
            <pc:docMk/>
            <pc:sldMk cId="543775211" sldId="289"/>
            <ac:graphicFrameMk id="6" creationId="{253966D8-5DE7-4FE0-8D7C-01DEEDAFEB2C}"/>
          </ac:graphicFrameMkLst>
        </pc:graphicFrameChg>
        <pc:graphicFrameChg chg="add mod modGraphic">
          <ac:chgData name="William Grey" userId="37b73424-c081-4fc2-b1af-363f4f3fd4f3" providerId="ADAL" clId="{16203DEE-B41B-47D6-B434-0EDCA0A1DDA3}" dt="2023-02-12T21:41:55.050" v="375" actId="1076"/>
          <ac:graphicFrameMkLst>
            <pc:docMk/>
            <pc:sldMk cId="543775211" sldId="289"/>
            <ac:graphicFrameMk id="7" creationId="{5AD1D53B-10E9-4BC5-9E03-C998D0D2D872}"/>
          </ac:graphicFrameMkLst>
        </pc:graphicFrameChg>
      </pc:sldChg>
      <pc:sldChg chg="del">
        <pc:chgData name="William Grey" userId="37b73424-c081-4fc2-b1af-363f4f3fd4f3" providerId="ADAL" clId="{16203DEE-B41B-47D6-B434-0EDCA0A1DDA3}" dt="2023-02-12T23:33:46.790" v="2414" actId="47"/>
        <pc:sldMkLst>
          <pc:docMk/>
          <pc:sldMk cId="106634315" sldId="291"/>
        </pc:sldMkLst>
      </pc:sldChg>
      <pc:sldChg chg="del">
        <pc:chgData name="William Grey" userId="37b73424-c081-4fc2-b1af-363f4f3fd4f3" providerId="ADAL" clId="{16203DEE-B41B-47D6-B434-0EDCA0A1DDA3}" dt="2023-02-12T21:57:55.633" v="1206" actId="47"/>
        <pc:sldMkLst>
          <pc:docMk/>
          <pc:sldMk cId="547714006" sldId="292"/>
        </pc:sldMkLst>
      </pc:sldChg>
      <pc:sldChg chg="modSp mod">
        <pc:chgData name="William Grey" userId="37b73424-c081-4fc2-b1af-363f4f3fd4f3" providerId="ADAL" clId="{16203DEE-B41B-47D6-B434-0EDCA0A1DDA3}" dt="2023-02-12T20:59:55.521" v="29" actId="5793"/>
        <pc:sldMkLst>
          <pc:docMk/>
          <pc:sldMk cId="1334511281" sldId="297"/>
        </pc:sldMkLst>
        <pc:spChg chg="mod">
          <ac:chgData name="William Grey" userId="37b73424-c081-4fc2-b1af-363f4f3fd4f3" providerId="ADAL" clId="{16203DEE-B41B-47D6-B434-0EDCA0A1DDA3}" dt="2023-02-12T20:59:55.521" v="29" actId="5793"/>
          <ac:spMkLst>
            <pc:docMk/>
            <pc:sldMk cId="1334511281" sldId="297"/>
            <ac:spMk id="3" creationId="{38A7A7A3-3E4B-48AA-9B9D-E07E4FEAD09A}"/>
          </ac:spMkLst>
        </pc:spChg>
      </pc:sldChg>
      <pc:sldChg chg="modSp add del mod">
        <pc:chgData name="William Grey" userId="37b73424-c081-4fc2-b1af-363f4f3fd4f3" providerId="ADAL" clId="{16203DEE-B41B-47D6-B434-0EDCA0A1DDA3}" dt="2023-02-12T21:00:57.727" v="138" actId="20577"/>
        <pc:sldMkLst>
          <pc:docMk/>
          <pc:sldMk cId="2715277469" sldId="298"/>
        </pc:sldMkLst>
        <pc:spChg chg="mod">
          <ac:chgData name="William Grey" userId="37b73424-c081-4fc2-b1af-363f4f3fd4f3" providerId="ADAL" clId="{16203DEE-B41B-47D6-B434-0EDCA0A1DDA3}" dt="2023-02-12T21:00:57.727" v="138" actId="20577"/>
          <ac:spMkLst>
            <pc:docMk/>
            <pc:sldMk cId="2715277469" sldId="298"/>
            <ac:spMk id="3" creationId="{A10E7991-3DB8-4154-AF56-C45BBDBF509B}"/>
          </ac:spMkLst>
        </pc:spChg>
      </pc:sldChg>
      <pc:sldChg chg="del">
        <pc:chgData name="William Grey" userId="37b73424-c081-4fc2-b1af-363f4f3fd4f3" providerId="ADAL" clId="{16203DEE-B41B-47D6-B434-0EDCA0A1DDA3}" dt="2023-02-12T20:59:37.741" v="1" actId="47"/>
        <pc:sldMkLst>
          <pc:docMk/>
          <pc:sldMk cId="15381072" sldId="299"/>
        </pc:sldMkLst>
      </pc:sldChg>
      <pc:sldChg chg="delSp modSp add del mod">
        <pc:chgData name="William Grey" userId="37b73424-c081-4fc2-b1af-363f4f3fd4f3" providerId="ADAL" clId="{16203DEE-B41B-47D6-B434-0EDCA0A1DDA3}" dt="2023-02-12T22:03:16.985" v="1552" actId="47"/>
        <pc:sldMkLst>
          <pc:docMk/>
          <pc:sldMk cId="3679458067" sldId="299"/>
        </pc:sldMkLst>
        <pc:spChg chg="del mod">
          <ac:chgData name="William Grey" userId="37b73424-c081-4fc2-b1af-363f4f3fd4f3" providerId="ADAL" clId="{16203DEE-B41B-47D6-B434-0EDCA0A1DDA3}" dt="2023-02-12T22:02:07.872" v="1470" actId="21"/>
          <ac:spMkLst>
            <pc:docMk/>
            <pc:sldMk cId="3679458067" sldId="299"/>
            <ac:spMk id="5" creationId="{936125EA-5942-4F32-A889-C58089E6F2EA}"/>
          </ac:spMkLst>
        </pc:spChg>
      </pc:sldChg>
      <pc:sldChg chg="del">
        <pc:chgData name="William Grey" userId="37b73424-c081-4fc2-b1af-363f4f3fd4f3" providerId="ADAL" clId="{16203DEE-B41B-47D6-B434-0EDCA0A1DDA3}" dt="2023-02-12T21:00:02.500" v="32" actId="47"/>
        <pc:sldMkLst>
          <pc:docMk/>
          <pc:sldMk cId="2693423662" sldId="300"/>
        </pc:sldMkLst>
      </pc:sldChg>
      <pc:sldChg chg="modSp new mod">
        <pc:chgData name="William Grey" userId="37b73424-c081-4fc2-b1af-363f4f3fd4f3" providerId="ADAL" clId="{16203DEE-B41B-47D6-B434-0EDCA0A1DDA3}" dt="2023-02-12T22:03:37.029" v="1553" actId="20577"/>
        <pc:sldMkLst>
          <pc:docMk/>
          <pc:sldMk cId="3546552271" sldId="300"/>
        </pc:sldMkLst>
        <pc:spChg chg="mod">
          <ac:chgData name="William Grey" userId="37b73424-c081-4fc2-b1af-363f4f3fd4f3" providerId="ADAL" clId="{16203DEE-B41B-47D6-B434-0EDCA0A1DDA3}" dt="2023-02-12T21:49:54.180" v="768" actId="20577"/>
          <ac:spMkLst>
            <pc:docMk/>
            <pc:sldMk cId="3546552271" sldId="300"/>
            <ac:spMk id="2" creationId="{71C57360-C763-471A-A750-E36D99F73CDE}"/>
          </ac:spMkLst>
        </pc:spChg>
        <pc:spChg chg="mod">
          <ac:chgData name="William Grey" userId="37b73424-c081-4fc2-b1af-363f4f3fd4f3" providerId="ADAL" clId="{16203DEE-B41B-47D6-B434-0EDCA0A1DDA3}" dt="2023-02-12T22:03:37.029" v="1553" actId="20577"/>
          <ac:spMkLst>
            <pc:docMk/>
            <pc:sldMk cId="3546552271" sldId="300"/>
            <ac:spMk id="3" creationId="{597F21B9-37D2-47B8-A636-8A5FAF8C6E30}"/>
          </ac:spMkLst>
        </pc:spChg>
      </pc:sldChg>
      <pc:sldChg chg="del">
        <pc:chgData name="William Grey" userId="37b73424-c081-4fc2-b1af-363f4f3fd4f3" providerId="ADAL" clId="{16203DEE-B41B-47D6-B434-0EDCA0A1DDA3}" dt="2023-02-12T21:00:00.964" v="30" actId="47"/>
        <pc:sldMkLst>
          <pc:docMk/>
          <pc:sldMk cId="2374631300" sldId="301"/>
        </pc:sldMkLst>
      </pc:sldChg>
      <pc:sldChg chg="del">
        <pc:chgData name="William Grey" userId="37b73424-c081-4fc2-b1af-363f4f3fd4f3" providerId="ADAL" clId="{16203DEE-B41B-47D6-B434-0EDCA0A1DDA3}" dt="2023-02-12T21:00:01.885" v="31" actId="47"/>
        <pc:sldMkLst>
          <pc:docMk/>
          <pc:sldMk cId="4085775120" sldId="302"/>
        </pc:sldMkLst>
      </pc:sldChg>
      <pc:sldChg chg="addSp delSp modSp add del mod">
        <pc:chgData name="William Grey" userId="37b73424-c081-4fc2-b1af-363f4f3fd4f3" providerId="ADAL" clId="{16203DEE-B41B-47D6-B434-0EDCA0A1DDA3}" dt="2023-02-12T23:21:30.388" v="2086" actId="21"/>
        <pc:sldMkLst>
          <pc:docMk/>
          <pc:sldMk cId="1323670178" sldId="303"/>
        </pc:sldMkLst>
        <pc:spChg chg="mod">
          <ac:chgData name="William Grey" userId="37b73424-c081-4fc2-b1af-363f4f3fd4f3" providerId="ADAL" clId="{16203DEE-B41B-47D6-B434-0EDCA0A1DDA3}" dt="2023-02-12T23:17:01.066" v="2028" actId="20577"/>
          <ac:spMkLst>
            <pc:docMk/>
            <pc:sldMk cId="1323670178" sldId="303"/>
            <ac:spMk id="2" creationId="{36468775-D1DB-4A05-A890-2D5A810F231F}"/>
          </ac:spMkLst>
        </pc:spChg>
        <pc:spChg chg="mod">
          <ac:chgData name="William Grey" userId="37b73424-c081-4fc2-b1af-363f4f3fd4f3" providerId="ADAL" clId="{16203DEE-B41B-47D6-B434-0EDCA0A1DDA3}" dt="2023-02-12T23:19:08.689" v="2068" actId="1076"/>
          <ac:spMkLst>
            <pc:docMk/>
            <pc:sldMk cId="1323670178" sldId="303"/>
            <ac:spMk id="5" creationId="{F28BBA80-AEAB-4505-9CA3-A146B3418CD8}"/>
          </ac:spMkLst>
        </pc:spChg>
        <pc:picChg chg="add del mod">
          <ac:chgData name="William Grey" userId="37b73424-c081-4fc2-b1af-363f4f3fd4f3" providerId="ADAL" clId="{16203DEE-B41B-47D6-B434-0EDCA0A1DDA3}" dt="2023-02-12T23:21:30.388" v="2086" actId="21"/>
          <ac:picMkLst>
            <pc:docMk/>
            <pc:sldMk cId="1323670178" sldId="303"/>
            <ac:picMk id="6" creationId="{A5792B65-DA51-40B1-8721-A815CBC94336}"/>
          </ac:picMkLst>
        </pc:picChg>
      </pc:sldChg>
      <pc:sldChg chg="del">
        <pc:chgData name="William Grey" userId="37b73424-c081-4fc2-b1af-363f4f3fd4f3" providerId="ADAL" clId="{16203DEE-B41B-47D6-B434-0EDCA0A1DDA3}" dt="2023-02-12T21:00:03.109" v="33" actId="47"/>
        <pc:sldMkLst>
          <pc:docMk/>
          <pc:sldMk cId="3669238221" sldId="304"/>
        </pc:sldMkLst>
      </pc:sldChg>
      <pc:sldChg chg="del">
        <pc:chgData name="William Grey" userId="37b73424-c081-4fc2-b1af-363f4f3fd4f3" providerId="ADAL" clId="{16203DEE-B41B-47D6-B434-0EDCA0A1DDA3}" dt="2023-02-12T21:00:04.151" v="35" actId="47"/>
        <pc:sldMkLst>
          <pc:docMk/>
          <pc:sldMk cId="787244782" sldId="305"/>
        </pc:sldMkLst>
      </pc:sldChg>
      <pc:sldChg chg="del">
        <pc:chgData name="William Grey" userId="37b73424-c081-4fc2-b1af-363f4f3fd4f3" providerId="ADAL" clId="{16203DEE-B41B-47D6-B434-0EDCA0A1DDA3}" dt="2023-02-12T21:00:04.636" v="36" actId="47"/>
        <pc:sldMkLst>
          <pc:docMk/>
          <pc:sldMk cId="3593468002" sldId="306"/>
        </pc:sldMkLst>
      </pc:sldChg>
      <pc:sldChg chg="del">
        <pc:chgData name="William Grey" userId="37b73424-c081-4fc2-b1af-363f4f3fd4f3" providerId="ADAL" clId="{16203DEE-B41B-47D6-B434-0EDCA0A1DDA3}" dt="2023-02-12T21:00:05.100" v="37" actId="47"/>
        <pc:sldMkLst>
          <pc:docMk/>
          <pc:sldMk cId="1942483891" sldId="307"/>
        </pc:sldMkLst>
      </pc:sldChg>
      <pc:sldChg chg="addSp delSp modSp add del mod">
        <pc:chgData name="William Grey" userId="37b73424-c081-4fc2-b1af-363f4f3fd4f3" providerId="ADAL" clId="{16203DEE-B41B-47D6-B434-0EDCA0A1DDA3}" dt="2023-02-12T21:49:32.582" v="717" actId="478"/>
        <pc:sldMkLst>
          <pc:docMk/>
          <pc:sldMk cId="2107468231" sldId="308"/>
        </pc:sldMkLst>
        <pc:spChg chg="mod">
          <ac:chgData name="William Grey" userId="37b73424-c081-4fc2-b1af-363f4f3fd4f3" providerId="ADAL" clId="{16203DEE-B41B-47D6-B434-0EDCA0A1DDA3}" dt="2023-02-12T21:47:21.806" v="606" actId="20577"/>
          <ac:spMkLst>
            <pc:docMk/>
            <pc:sldMk cId="2107468231" sldId="308"/>
            <ac:spMk id="2" creationId="{36468775-D1DB-4A05-A890-2D5A810F231F}"/>
          </ac:spMkLst>
        </pc:spChg>
        <pc:spChg chg="add del mod">
          <ac:chgData name="William Grey" userId="37b73424-c081-4fc2-b1af-363f4f3fd4f3" providerId="ADAL" clId="{16203DEE-B41B-47D6-B434-0EDCA0A1DDA3}" dt="2023-02-12T21:49:32.582" v="717" actId="478"/>
          <ac:spMkLst>
            <pc:docMk/>
            <pc:sldMk cId="2107468231" sldId="308"/>
            <ac:spMk id="6" creationId="{BD822C7B-9555-4DF0-B8A9-F767972A23FB}"/>
          </ac:spMkLst>
        </pc:spChg>
        <pc:spChg chg="del">
          <ac:chgData name="William Grey" userId="37b73424-c081-4fc2-b1af-363f4f3fd4f3" providerId="ADAL" clId="{16203DEE-B41B-47D6-B434-0EDCA0A1DDA3}" dt="2023-02-12T21:49:28.196" v="716" actId="478"/>
          <ac:spMkLst>
            <pc:docMk/>
            <pc:sldMk cId="2107468231" sldId="308"/>
            <ac:spMk id="7" creationId="{43825096-5107-461F-8B01-3FF2E5D7D613}"/>
          </ac:spMkLst>
        </pc:spChg>
        <pc:graphicFrameChg chg="mod modGraphic">
          <ac:chgData name="William Grey" userId="37b73424-c081-4fc2-b1af-363f4f3fd4f3" providerId="ADAL" clId="{16203DEE-B41B-47D6-B434-0EDCA0A1DDA3}" dt="2023-02-12T21:48:43.846" v="672" actId="1076"/>
          <ac:graphicFrameMkLst>
            <pc:docMk/>
            <pc:sldMk cId="2107468231" sldId="308"/>
            <ac:graphicFrameMk id="4" creationId="{782135F3-9024-4957-BC4E-FB9967CE3EDE}"/>
          </ac:graphicFrameMkLst>
        </pc:graphicFrameChg>
        <pc:graphicFrameChg chg="add mod modGraphic">
          <ac:chgData name="William Grey" userId="37b73424-c081-4fc2-b1af-363f4f3fd4f3" providerId="ADAL" clId="{16203DEE-B41B-47D6-B434-0EDCA0A1DDA3}" dt="2023-02-12T21:49:23.412" v="715" actId="20577"/>
          <ac:graphicFrameMkLst>
            <pc:docMk/>
            <pc:sldMk cId="2107468231" sldId="308"/>
            <ac:graphicFrameMk id="5" creationId="{8D560AF4-1975-4DBA-946A-94232FCF47BD}"/>
          </ac:graphicFrameMkLst>
        </pc:graphicFrameChg>
      </pc:sldChg>
      <pc:sldChg chg="delSp modSp add mod">
        <pc:chgData name="William Grey" userId="37b73424-c081-4fc2-b1af-363f4f3fd4f3" providerId="ADAL" clId="{16203DEE-B41B-47D6-B434-0EDCA0A1DDA3}" dt="2023-02-12T22:02:24.763" v="1504" actId="20577"/>
        <pc:sldMkLst>
          <pc:docMk/>
          <pc:sldMk cId="722324131" sldId="309"/>
        </pc:sldMkLst>
        <pc:spChg chg="mod">
          <ac:chgData name="William Grey" userId="37b73424-c081-4fc2-b1af-363f4f3fd4f3" providerId="ADAL" clId="{16203DEE-B41B-47D6-B434-0EDCA0A1DDA3}" dt="2023-02-12T21:53:13.946" v="971" actId="20577"/>
          <ac:spMkLst>
            <pc:docMk/>
            <pc:sldMk cId="722324131" sldId="309"/>
            <ac:spMk id="2" creationId="{554B754B-379F-4309-B52C-678E74908BD1}"/>
          </ac:spMkLst>
        </pc:spChg>
        <pc:spChg chg="mod">
          <ac:chgData name="William Grey" userId="37b73424-c081-4fc2-b1af-363f4f3fd4f3" providerId="ADAL" clId="{16203DEE-B41B-47D6-B434-0EDCA0A1DDA3}" dt="2023-02-12T22:02:24.763" v="1504" actId="20577"/>
          <ac:spMkLst>
            <pc:docMk/>
            <pc:sldMk cId="722324131" sldId="309"/>
            <ac:spMk id="5" creationId="{936125EA-5942-4F32-A889-C58089E6F2EA}"/>
          </ac:spMkLst>
        </pc:spChg>
        <pc:spChg chg="del">
          <ac:chgData name="William Grey" userId="37b73424-c081-4fc2-b1af-363f4f3fd4f3" providerId="ADAL" clId="{16203DEE-B41B-47D6-B434-0EDCA0A1DDA3}" dt="2023-02-12T21:55:59.924" v="1202" actId="478"/>
          <ac:spMkLst>
            <pc:docMk/>
            <pc:sldMk cId="722324131" sldId="309"/>
            <ac:spMk id="9" creationId="{9E0988BA-89C9-411D-BBFD-04981F87F56A}"/>
          </ac:spMkLst>
        </pc:spChg>
        <pc:graphicFrameChg chg="del">
          <ac:chgData name="William Grey" userId="37b73424-c081-4fc2-b1af-363f4f3fd4f3" providerId="ADAL" clId="{16203DEE-B41B-47D6-B434-0EDCA0A1DDA3}" dt="2023-02-12T21:53:25.704" v="972" actId="478"/>
          <ac:graphicFrameMkLst>
            <pc:docMk/>
            <pc:sldMk cId="722324131" sldId="309"/>
            <ac:graphicFrameMk id="6" creationId="{253966D8-5DE7-4FE0-8D7C-01DEEDAFEB2C}"/>
          </ac:graphicFrameMkLst>
        </pc:graphicFrameChg>
        <pc:graphicFrameChg chg="mod">
          <ac:chgData name="William Grey" userId="37b73424-c081-4fc2-b1af-363f4f3fd4f3" providerId="ADAL" clId="{16203DEE-B41B-47D6-B434-0EDCA0A1DDA3}" dt="2023-02-12T21:56:13.847" v="1205" actId="1076"/>
          <ac:graphicFrameMkLst>
            <pc:docMk/>
            <pc:sldMk cId="722324131" sldId="309"/>
            <ac:graphicFrameMk id="7" creationId="{5AD1D53B-10E9-4BC5-9E03-C998D0D2D872}"/>
          </ac:graphicFrameMkLst>
        </pc:graphicFrameChg>
      </pc:sldChg>
      <pc:sldChg chg="add del">
        <pc:chgData name="William Grey" userId="37b73424-c081-4fc2-b1af-363f4f3fd4f3" providerId="ADAL" clId="{16203DEE-B41B-47D6-B434-0EDCA0A1DDA3}" dt="2023-02-12T21:00:19.777" v="43" actId="47"/>
        <pc:sldMkLst>
          <pc:docMk/>
          <pc:sldMk cId="1421979986" sldId="309"/>
        </pc:sldMkLst>
      </pc:sldChg>
      <pc:sldChg chg="addSp delSp modSp add mod">
        <pc:chgData name="William Grey" userId="37b73424-c081-4fc2-b1af-363f4f3fd4f3" providerId="ADAL" clId="{16203DEE-B41B-47D6-B434-0EDCA0A1DDA3}" dt="2023-02-12T22:03:08.450" v="1551" actId="20577"/>
        <pc:sldMkLst>
          <pc:docMk/>
          <pc:sldMk cId="1642072870" sldId="310"/>
        </pc:sldMkLst>
        <pc:spChg chg="mod">
          <ac:chgData name="William Grey" userId="37b73424-c081-4fc2-b1af-363f4f3fd4f3" providerId="ADAL" clId="{16203DEE-B41B-47D6-B434-0EDCA0A1DDA3}" dt="2023-02-12T22:03:08.450" v="1551" actId="20577"/>
          <ac:spMkLst>
            <pc:docMk/>
            <pc:sldMk cId="1642072870" sldId="310"/>
            <ac:spMk id="5" creationId="{936125EA-5942-4F32-A889-C58089E6F2EA}"/>
          </ac:spMkLst>
        </pc:spChg>
        <pc:spChg chg="add del mod">
          <ac:chgData name="William Grey" userId="37b73424-c081-4fc2-b1af-363f4f3fd4f3" providerId="ADAL" clId="{16203DEE-B41B-47D6-B434-0EDCA0A1DDA3}" dt="2023-02-12T22:03:04.107" v="1547"/>
          <ac:spMkLst>
            <pc:docMk/>
            <pc:sldMk cId="1642072870" sldId="310"/>
            <ac:spMk id="6" creationId="{895CC9E5-F781-4FBF-9021-CC647F8BE7E3}"/>
          </ac:spMkLst>
        </pc:spChg>
      </pc:sldChg>
      <pc:sldChg chg="modSp add del mod">
        <pc:chgData name="William Grey" userId="37b73424-c081-4fc2-b1af-363f4f3fd4f3" providerId="ADAL" clId="{16203DEE-B41B-47D6-B434-0EDCA0A1DDA3}" dt="2023-02-12T21:59:21.587" v="1231" actId="47"/>
        <pc:sldMkLst>
          <pc:docMk/>
          <pc:sldMk cId="4085732760" sldId="310"/>
        </pc:sldMkLst>
        <pc:spChg chg="mod">
          <ac:chgData name="William Grey" userId="37b73424-c081-4fc2-b1af-363f4f3fd4f3" providerId="ADAL" clId="{16203DEE-B41B-47D6-B434-0EDCA0A1DDA3}" dt="2023-02-12T21:59:10.457" v="1218" actId="20577"/>
          <ac:spMkLst>
            <pc:docMk/>
            <pc:sldMk cId="4085732760" sldId="310"/>
            <ac:spMk id="2" creationId="{71C57360-C763-471A-A750-E36D99F73CDE}"/>
          </ac:spMkLst>
        </pc:spChg>
        <pc:spChg chg="mod">
          <ac:chgData name="William Grey" userId="37b73424-c081-4fc2-b1af-363f4f3fd4f3" providerId="ADAL" clId="{16203DEE-B41B-47D6-B434-0EDCA0A1DDA3}" dt="2023-02-12T21:59:17.395" v="1230" actId="20577"/>
          <ac:spMkLst>
            <pc:docMk/>
            <pc:sldMk cId="4085732760" sldId="310"/>
            <ac:spMk id="3" creationId="{597F21B9-37D2-47B8-A636-8A5FAF8C6E30}"/>
          </ac:spMkLst>
        </pc:spChg>
      </pc:sldChg>
      <pc:sldChg chg="modSp new mod">
        <pc:chgData name="William Grey" userId="37b73424-c081-4fc2-b1af-363f4f3fd4f3" providerId="ADAL" clId="{16203DEE-B41B-47D6-B434-0EDCA0A1DDA3}" dt="2023-02-12T22:06:21.044" v="1810" actId="20577"/>
        <pc:sldMkLst>
          <pc:docMk/>
          <pc:sldMk cId="1027843235" sldId="311"/>
        </pc:sldMkLst>
        <pc:spChg chg="mod">
          <ac:chgData name="William Grey" userId="37b73424-c081-4fc2-b1af-363f4f3fd4f3" providerId="ADAL" clId="{16203DEE-B41B-47D6-B434-0EDCA0A1DDA3}" dt="2023-02-12T22:03:57.807" v="1580" actId="20577"/>
          <ac:spMkLst>
            <pc:docMk/>
            <pc:sldMk cId="1027843235" sldId="311"/>
            <ac:spMk id="2" creationId="{FCE14360-5007-44AF-A682-ABE48BDCA0FE}"/>
          </ac:spMkLst>
        </pc:spChg>
        <pc:spChg chg="mod">
          <ac:chgData name="William Grey" userId="37b73424-c081-4fc2-b1af-363f4f3fd4f3" providerId="ADAL" clId="{16203DEE-B41B-47D6-B434-0EDCA0A1DDA3}" dt="2023-02-12T22:06:21.044" v="1810" actId="20577"/>
          <ac:spMkLst>
            <pc:docMk/>
            <pc:sldMk cId="1027843235" sldId="311"/>
            <ac:spMk id="3" creationId="{773286EB-56B0-4DF0-B026-F4B8A1B350E5}"/>
          </ac:spMkLst>
        </pc:spChg>
      </pc:sldChg>
      <pc:sldChg chg="addSp delSp modSp new mod">
        <pc:chgData name="William Grey" userId="37b73424-c081-4fc2-b1af-363f4f3fd4f3" providerId="ADAL" clId="{16203DEE-B41B-47D6-B434-0EDCA0A1DDA3}" dt="2023-02-12T23:20:30.614" v="2084" actId="113"/>
        <pc:sldMkLst>
          <pc:docMk/>
          <pc:sldMk cId="3910750822" sldId="312"/>
        </pc:sldMkLst>
        <pc:spChg chg="mod">
          <ac:chgData name="William Grey" userId="37b73424-c081-4fc2-b1af-363f4f3fd4f3" providerId="ADAL" clId="{16203DEE-B41B-47D6-B434-0EDCA0A1DDA3}" dt="2023-02-12T23:17:16.761" v="2054" actId="20577"/>
          <ac:spMkLst>
            <pc:docMk/>
            <pc:sldMk cId="3910750822" sldId="312"/>
            <ac:spMk id="2" creationId="{EB79FFAE-B7E0-4F8A-A809-F5E1247361FE}"/>
          </ac:spMkLst>
        </pc:spChg>
        <pc:spChg chg="del">
          <ac:chgData name="William Grey" userId="37b73424-c081-4fc2-b1af-363f4f3fd4f3" providerId="ADAL" clId="{16203DEE-B41B-47D6-B434-0EDCA0A1DDA3}" dt="2023-02-12T23:17:59.910" v="2060" actId="478"/>
          <ac:spMkLst>
            <pc:docMk/>
            <pc:sldMk cId="3910750822" sldId="312"/>
            <ac:spMk id="3" creationId="{1C6B351D-E8BE-4654-8566-77C49333E235}"/>
          </ac:spMkLst>
        </pc:spChg>
        <pc:spChg chg="add mod">
          <ac:chgData name="William Grey" userId="37b73424-c081-4fc2-b1af-363f4f3fd4f3" providerId="ADAL" clId="{16203DEE-B41B-47D6-B434-0EDCA0A1DDA3}" dt="2023-02-12T23:20:30.614" v="2084" actId="113"/>
          <ac:spMkLst>
            <pc:docMk/>
            <pc:sldMk cId="3910750822" sldId="312"/>
            <ac:spMk id="7" creationId="{D7997192-381A-41A6-9502-F8DF0463E0DC}"/>
          </ac:spMkLst>
        </pc:spChg>
        <pc:graphicFrameChg chg="add mod modGraphic">
          <ac:chgData name="William Grey" userId="37b73424-c081-4fc2-b1af-363f4f3fd4f3" providerId="ADAL" clId="{16203DEE-B41B-47D6-B434-0EDCA0A1DDA3}" dt="2023-02-12T23:19:52.615" v="2076" actId="14100"/>
          <ac:graphicFrameMkLst>
            <pc:docMk/>
            <pc:sldMk cId="3910750822" sldId="312"/>
            <ac:graphicFrameMk id="4" creationId="{84E81914-9DF7-4418-86A4-5D8C2D714DE7}"/>
          </ac:graphicFrameMkLst>
        </pc:graphicFrameChg>
        <pc:graphicFrameChg chg="add mod modGraphic">
          <ac:chgData name="William Grey" userId="37b73424-c081-4fc2-b1af-363f4f3fd4f3" providerId="ADAL" clId="{16203DEE-B41B-47D6-B434-0EDCA0A1DDA3}" dt="2023-02-12T23:20:14.780" v="2080" actId="1076"/>
          <ac:graphicFrameMkLst>
            <pc:docMk/>
            <pc:sldMk cId="3910750822" sldId="312"/>
            <ac:graphicFrameMk id="5" creationId="{5C73082D-1233-456D-B95F-1AF202B7F3FA}"/>
          </ac:graphicFrameMkLst>
        </pc:graphicFrameChg>
      </pc:sldChg>
      <pc:sldChg chg="addSp modSp new mod">
        <pc:chgData name="William Grey" userId="37b73424-c081-4fc2-b1af-363f4f3fd4f3" providerId="ADAL" clId="{16203DEE-B41B-47D6-B434-0EDCA0A1DDA3}" dt="2023-02-12T23:23:47.455" v="2255" actId="1076"/>
        <pc:sldMkLst>
          <pc:docMk/>
          <pc:sldMk cId="1862892721" sldId="313"/>
        </pc:sldMkLst>
        <pc:spChg chg="mod">
          <ac:chgData name="William Grey" userId="37b73424-c081-4fc2-b1af-363f4f3fd4f3" providerId="ADAL" clId="{16203DEE-B41B-47D6-B434-0EDCA0A1DDA3}" dt="2023-02-12T23:23:35.080" v="2251" actId="20577"/>
          <ac:spMkLst>
            <pc:docMk/>
            <pc:sldMk cId="1862892721" sldId="313"/>
            <ac:spMk id="2" creationId="{347A91C6-B4FA-403C-8AFF-AB5906158609}"/>
          </ac:spMkLst>
        </pc:spChg>
        <pc:spChg chg="mod">
          <ac:chgData name="William Grey" userId="37b73424-c081-4fc2-b1af-363f4f3fd4f3" providerId="ADAL" clId="{16203DEE-B41B-47D6-B434-0EDCA0A1DDA3}" dt="2023-02-12T23:23:43.881" v="2254" actId="27636"/>
          <ac:spMkLst>
            <pc:docMk/>
            <pc:sldMk cId="1862892721" sldId="313"/>
            <ac:spMk id="3" creationId="{1E3D18F6-433A-417D-8F10-02C755ED5172}"/>
          </ac:spMkLst>
        </pc:spChg>
        <pc:picChg chg="add mod">
          <ac:chgData name="William Grey" userId="37b73424-c081-4fc2-b1af-363f4f3fd4f3" providerId="ADAL" clId="{16203DEE-B41B-47D6-B434-0EDCA0A1DDA3}" dt="2023-02-12T23:23:47.455" v="2255" actId="1076"/>
          <ac:picMkLst>
            <pc:docMk/>
            <pc:sldMk cId="1862892721" sldId="313"/>
            <ac:picMk id="4" creationId="{AEEE40B5-E6C4-4A59-B86C-AE751135C973}"/>
          </ac:picMkLst>
        </pc:picChg>
      </pc:sldChg>
    </pc:docChg>
  </pc:docChgLst>
  <pc:docChgLst>
    <pc:chgData name="William Grey" userId="37b73424-c081-4fc2-b1af-363f4f3fd4f3" providerId="ADAL" clId="{533C3D99-6395-4A06-AA83-043BFB752B52}"/>
    <pc:docChg chg="undo custSel addSld delSld modSld sldOrd">
      <pc:chgData name="William Grey" userId="37b73424-c081-4fc2-b1af-363f4f3fd4f3" providerId="ADAL" clId="{533C3D99-6395-4A06-AA83-043BFB752B52}" dt="2018-12-03T17:57:06.342" v="4168" actId="20577"/>
      <pc:docMkLst>
        <pc:docMk/>
      </pc:docMkLst>
      <pc:sldChg chg="modSp">
        <pc:chgData name="William Grey" userId="37b73424-c081-4fc2-b1af-363f4f3fd4f3" providerId="ADAL" clId="{533C3D99-6395-4A06-AA83-043BFB752B52}" dt="2018-12-03T05:45:50.943" v="1730" actId="11"/>
        <pc:sldMkLst>
          <pc:docMk/>
          <pc:sldMk cId="0" sldId="256"/>
        </pc:sldMkLst>
        <pc:spChg chg="mod">
          <ac:chgData name="William Grey" userId="37b73424-c081-4fc2-b1af-363f4f3fd4f3" providerId="ADAL" clId="{533C3D99-6395-4A06-AA83-043BFB752B52}" dt="2018-12-02T19:13:35.420" v="33" actId="20577"/>
          <ac:spMkLst>
            <pc:docMk/>
            <pc:sldMk cId="0" sldId="256"/>
            <ac:spMk id="4097" creationId="{7578BBC2-0AF7-410B-AA74-8890417346DB}"/>
          </ac:spMkLst>
        </pc:spChg>
        <pc:spChg chg="mod">
          <ac:chgData name="William Grey" userId="37b73424-c081-4fc2-b1af-363f4f3fd4f3" providerId="ADAL" clId="{533C3D99-6395-4A06-AA83-043BFB752B52}" dt="2018-12-03T05:45:50.943" v="1730" actId="11"/>
          <ac:spMkLst>
            <pc:docMk/>
            <pc:sldMk cId="0" sldId="256"/>
            <ac:spMk id="4098" creationId="{67C01467-FA91-40CF-B340-8168CB6CF459}"/>
          </ac:spMkLst>
        </pc:spChg>
      </pc:sldChg>
      <pc:sldChg chg="del">
        <pc:chgData name="William Grey" userId="37b73424-c081-4fc2-b1af-363f4f3fd4f3" providerId="ADAL" clId="{533C3D99-6395-4A06-AA83-043BFB752B52}" dt="2018-12-02T19:13:28.062" v="22" actId="2696"/>
        <pc:sldMkLst>
          <pc:docMk/>
          <pc:sldMk cId="191565631" sldId="257"/>
        </pc:sldMkLst>
      </pc:sldChg>
      <pc:sldChg chg="modSp add del">
        <pc:chgData name="William Grey" userId="37b73424-c081-4fc2-b1af-363f4f3fd4f3" providerId="ADAL" clId="{533C3D99-6395-4A06-AA83-043BFB752B52}" dt="2018-12-03T06:31:30.632" v="3973" actId="2696"/>
        <pc:sldMkLst>
          <pc:docMk/>
          <pc:sldMk cId="2111752441" sldId="258"/>
        </pc:sldMkLst>
        <pc:spChg chg="mod">
          <ac:chgData name="William Grey" userId="37b73424-c081-4fc2-b1af-363f4f3fd4f3" providerId="ADAL" clId="{533C3D99-6395-4A06-AA83-043BFB752B52}" dt="2018-12-02T19:32:42.566" v="745" actId="27636"/>
          <ac:spMkLst>
            <pc:docMk/>
            <pc:sldMk cId="2111752441" sldId="258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533C3D99-6395-4A06-AA83-043BFB752B52}" dt="2018-12-02T19:13:27.312" v="20" actId="2696"/>
        <pc:sldMkLst>
          <pc:docMk/>
          <pc:sldMk cId="2141338145" sldId="258"/>
        </pc:sldMkLst>
      </pc:sldChg>
      <pc:sldChg chg="modSp add del">
        <pc:chgData name="William Grey" userId="37b73424-c081-4fc2-b1af-363f4f3fd4f3" providerId="ADAL" clId="{533C3D99-6395-4A06-AA83-043BFB752B52}" dt="2018-12-02T20:35:54.772" v="1199" actId="2696"/>
        <pc:sldMkLst>
          <pc:docMk/>
          <pc:sldMk cId="4160130498" sldId="259"/>
        </pc:sldMkLst>
        <pc:spChg chg="mod">
          <ac:chgData name="William Grey" userId="37b73424-c081-4fc2-b1af-363f4f3fd4f3" providerId="ADAL" clId="{533C3D99-6395-4A06-AA83-043BFB752B52}" dt="2018-12-02T19:32:42.581" v="746" actId="27636"/>
          <ac:spMkLst>
            <pc:docMk/>
            <pc:sldMk cId="4160130498" sldId="259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533C3D99-6395-4A06-AA83-043BFB752B52}" dt="2018-12-02T19:13:26.812" v="17" actId="2696"/>
        <pc:sldMkLst>
          <pc:docMk/>
          <pc:sldMk cId="3315404774" sldId="260"/>
        </pc:sldMkLst>
      </pc:sldChg>
      <pc:sldChg chg="modSp add del">
        <pc:chgData name="William Grey" userId="37b73424-c081-4fc2-b1af-363f4f3fd4f3" providerId="ADAL" clId="{533C3D99-6395-4A06-AA83-043BFB752B52}" dt="2018-12-03T06:31:28.413" v="3972" actId="2696"/>
        <pc:sldMkLst>
          <pc:docMk/>
          <pc:sldMk cId="1596661357" sldId="261"/>
        </pc:sldMkLst>
        <pc:spChg chg="mod">
          <ac:chgData name="William Grey" userId="37b73424-c081-4fc2-b1af-363f4f3fd4f3" providerId="ADAL" clId="{533C3D99-6395-4A06-AA83-043BFB752B52}" dt="2018-12-03T06:31:13.726" v="3971"/>
          <ac:spMkLst>
            <pc:docMk/>
            <pc:sldMk cId="1596661357" sldId="261"/>
            <ac:spMk id="3" creationId="{00000000-0000-0000-0000-000000000000}"/>
          </ac:spMkLst>
        </pc:spChg>
      </pc:sldChg>
      <pc:sldChg chg="del">
        <pc:chgData name="William Grey" userId="37b73424-c081-4fc2-b1af-363f4f3fd4f3" providerId="ADAL" clId="{533C3D99-6395-4A06-AA83-043BFB752B52}" dt="2018-12-02T19:13:27.671" v="21" actId="2696"/>
        <pc:sldMkLst>
          <pc:docMk/>
          <pc:sldMk cId="657443937" sldId="268"/>
        </pc:sldMkLst>
      </pc:sldChg>
      <pc:sldChg chg="modSp">
        <pc:chgData name="William Grey" userId="37b73424-c081-4fc2-b1af-363f4f3fd4f3" providerId="ADAL" clId="{533C3D99-6395-4A06-AA83-043BFB752B52}" dt="2018-12-03T06:23:39.138" v="3833" actId="20577"/>
        <pc:sldMkLst>
          <pc:docMk/>
          <pc:sldMk cId="4272842409" sldId="271"/>
        </pc:sldMkLst>
        <pc:spChg chg="mod">
          <ac:chgData name="William Grey" userId="37b73424-c081-4fc2-b1af-363f4f3fd4f3" providerId="ADAL" clId="{533C3D99-6395-4A06-AA83-043BFB752B52}" dt="2018-12-02T19:13:20.157" v="9" actId="20577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533C3D99-6395-4A06-AA83-043BFB752B52}" dt="2018-12-03T06:23:39.138" v="3833" actId="20577"/>
          <ac:spMkLst>
            <pc:docMk/>
            <pc:sldMk cId="4272842409" sldId="271"/>
            <ac:spMk id="3" creationId="{25DE3EDD-2981-497E-A547-A3721BD737A3}"/>
          </ac:spMkLst>
        </pc:spChg>
      </pc:sldChg>
      <pc:sldChg chg="add del">
        <pc:chgData name="William Grey" userId="37b73424-c081-4fc2-b1af-363f4f3fd4f3" providerId="ADAL" clId="{533C3D99-6395-4A06-AA83-043BFB752B52}" dt="2018-12-02T19:16:41.985" v="565" actId="2696"/>
        <pc:sldMkLst>
          <pc:docMk/>
          <pc:sldMk cId="4285121237" sldId="272"/>
        </pc:sldMkLst>
      </pc:sldChg>
      <pc:sldChg chg="del">
        <pc:chgData name="William Grey" userId="37b73424-c081-4fc2-b1af-363f4f3fd4f3" providerId="ADAL" clId="{533C3D99-6395-4A06-AA83-043BFB752B52}" dt="2018-12-02T19:13:28.405" v="23" actId="2696"/>
        <pc:sldMkLst>
          <pc:docMk/>
          <pc:sldMk cId="0" sldId="273"/>
        </pc:sldMkLst>
      </pc:sldChg>
      <pc:sldChg chg="modSp add del">
        <pc:chgData name="William Grey" userId="37b73424-c081-4fc2-b1af-363f4f3fd4f3" providerId="ADAL" clId="{533C3D99-6395-4A06-AA83-043BFB752B52}" dt="2018-12-02T20:33:00.471" v="1115" actId="2696"/>
        <pc:sldMkLst>
          <pc:docMk/>
          <pc:sldMk cId="2655317164" sldId="273"/>
        </pc:sldMkLst>
        <pc:spChg chg="mod">
          <ac:chgData name="William Grey" userId="37b73424-c081-4fc2-b1af-363f4f3fd4f3" providerId="ADAL" clId="{533C3D99-6395-4A06-AA83-043BFB752B52}" dt="2018-12-02T19:18:55.264" v="578" actId="20577"/>
          <ac:spMkLst>
            <pc:docMk/>
            <pc:sldMk cId="2655317164" sldId="273"/>
            <ac:spMk id="2" creationId="{71A94565-39F6-4A33-B7B5-E7AA0642CE3D}"/>
          </ac:spMkLst>
        </pc:spChg>
        <pc:spChg chg="mod">
          <ac:chgData name="William Grey" userId="37b73424-c081-4fc2-b1af-363f4f3fd4f3" providerId="ADAL" clId="{533C3D99-6395-4A06-AA83-043BFB752B52}" dt="2018-12-02T20:32:43.663" v="1096"/>
          <ac:spMkLst>
            <pc:docMk/>
            <pc:sldMk cId="2655317164" sldId="273"/>
            <ac:spMk id="3" creationId="{8FA78285-0803-4639-AC9A-32F33A5D972C}"/>
          </ac:spMkLst>
        </pc:spChg>
      </pc:sldChg>
      <pc:sldChg chg="addSp modSp add">
        <pc:chgData name="William Grey" userId="37b73424-c081-4fc2-b1af-363f4f3fd4f3" providerId="ADAL" clId="{533C3D99-6395-4A06-AA83-043BFB752B52}" dt="2018-12-03T17:56:05.653" v="4128" actId="20577"/>
        <pc:sldMkLst>
          <pc:docMk/>
          <pc:sldMk cId="910446152" sldId="274"/>
        </pc:sldMkLst>
        <pc:spChg chg="mod">
          <ac:chgData name="William Grey" userId="37b73424-c081-4fc2-b1af-363f4f3fd4f3" providerId="ADAL" clId="{533C3D99-6395-4A06-AA83-043BFB752B52}" dt="2018-12-02T20:34:31.919" v="1169" actId="20577"/>
          <ac:spMkLst>
            <pc:docMk/>
            <pc:sldMk cId="910446152" sldId="274"/>
            <ac:spMk id="2" creationId="{303473D7-6623-4933-ACF5-7DEC7416C97D}"/>
          </ac:spMkLst>
        </pc:spChg>
        <pc:spChg chg="mod">
          <ac:chgData name="William Grey" userId="37b73424-c081-4fc2-b1af-363f4f3fd4f3" providerId="ADAL" clId="{533C3D99-6395-4A06-AA83-043BFB752B52}" dt="2018-12-03T17:56:05.653" v="4128" actId="20577"/>
          <ac:spMkLst>
            <pc:docMk/>
            <pc:sldMk cId="910446152" sldId="274"/>
            <ac:spMk id="3" creationId="{9E40C1FA-9E0B-4EB8-92FC-8A110081991A}"/>
          </ac:spMkLst>
        </pc:spChg>
        <pc:spChg chg="add mod">
          <ac:chgData name="William Grey" userId="37b73424-c081-4fc2-b1af-363f4f3fd4f3" providerId="ADAL" clId="{533C3D99-6395-4A06-AA83-043BFB752B52}" dt="2018-12-02T20:42:03.927" v="1628" actId="20577"/>
          <ac:spMkLst>
            <pc:docMk/>
            <pc:sldMk cId="910446152" sldId="274"/>
            <ac:spMk id="5" creationId="{04895054-9339-463D-9637-6BA28566FFAA}"/>
          </ac:spMkLst>
        </pc:spChg>
        <pc:picChg chg="add mod">
          <ac:chgData name="William Grey" userId="37b73424-c081-4fc2-b1af-363f4f3fd4f3" providerId="ADAL" clId="{533C3D99-6395-4A06-AA83-043BFB752B52}" dt="2018-12-02T20:41:43.712" v="1610" actId="14100"/>
          <ac:picMkLst>
            <pc:docMk/>
            <pc:sldMk cId="910446152" sldId="274"/>
            <ac:picMk id="4" creationId="{75A07FF6-391F-4C4B-BABA-F85B091880F7}"/>
          </ac:picMkLst>
        </pc:picChg>
      </pc:sldChg>
      <pc:sldChg chg="modSp add">
        <pc:chgData name="William Grey" userId="37b73424-c081-4fc2-b1af-363f4f3fd4f3" providerId="ADAL" clId="{533C3D99-6395-4A06-AA83-043BFB752B52}" dt="2018-12-03T17:56:40.942" v="4146" actId="20577"/>
        <pc:sldMkLst>
          <pc:docMk/>
          <pc:sldMk cId="2870450372" sldId="275"/>
        </pc:sldMkLst>
        <pc:spChg chg="mod">
          <ac:chgData name="William Grey" userId="37b73424-c081-4fc2-b1af-363f4f3fd4f3" providerId="ADAL" clId="{533C3D99-6395-4A06-AA83-043BFB752B52}" dt="2018-12-02T20:39:29.328" v="1472" actId="20577"/>
          <ac:spMkLst>
            <pc:docMk/>
            <pc:sldMk cId="2870450372" sldId="275"/>
            <ac:spMk id="2" creationId="{2110BCCB-BF70-429E-96AE-43A4E4EA7C1B}"/>
          </ac:spMkLst>
        </pc:spChg>
        <pc:spChg chg="mod">
          <ac:chgData name="William Grey" userId="37b73424-c081-4fc2-b1af-363f4f3fd4f3" providerId="ADAL" clId="{533C3D99-6395-4A06-AA83-043BFB752B52}" dt="2018-12-03T17:56:40.942" v="4146" actId="20577"/>
          <ac:spMkLst>
            <pc:docMk/>
            <pc:sldMk cId="2870450372" sldId="275"/>
            <ac:spMk id="3" creationId="{A504CC5E-AE1D-4459-BB7B-E4BCEE34980C}"/>
          </ac:spMkLst>
        </pc:spChg>
      </pc:sldChg>
      <pc:sldChg chg="modSp add">
        <pc:chgData name="William Grey" userId="37b73424-c081-4fc2-b1af-363f4f3fd4f3" providerId="ADAL" clId="{533C3D99-6395-4A06-AA83-043BFB752B52}" dt="2018-12-03T17:57:06.342" v="4168" actId="20577"/>
        <pc:sldMkLst>
          <pc:docMk/>
          <pc:sldMk cId="3985724493" sldId="276"/>
        </pc:sldMkLst>
        <pc:spChg chg="mod">
          <ac:chgData name="William Grey" userId="37b73424-c081-4fc2-b1af-363f4f3fd4f3" providerId="ADAL" clId="{533C3D99-6395-4A06-AA83-043BFB752B52}" dt="2018-12-02T20:43:24.846" v="1716" actId="20577"/>
          <ac:spMkLst>
            <pc:docMk/>
            <pc:sldMk cId="3985724493" sldId="276"/>
            <ac:spMk id="2" creationId="{6A7FBDD4-3372-4F40-A5A3-6985804C477E}"/>
          </ac:spMkLst>
        </pc:spChg>
        <pc:spChg chg="mod">
          <ac:chgData name="William Grey" userId="37b73424-c081-4fc2-b1af-363f4f3fd4f3" providerId="ADAL" clId="{533C3D99-6395-4A06-AA83-043BFB752B52}" dt="2018-12-03T17:57:06.342" v="4168" actId="20577"/>
          <ac:spMkLst>
            <pc:docMk/>
            <pc:sldMk cId="3985724493" sldId="276"/>
            <ac:spMk id="3" creationId="{3F97A4D0-6B32-45DA-81A7-812FCFBAB9E4}"/>
          </ac:spMkLst>
        </pc:spChg>
      </pc:sldChg>
      <pc:sldChg chg="modSp add">
        <pc:chgData name="William Grey" userId="37b73424-c081-4fc2-b1af-363f4f3fd4f3" providerId="ADAL" clId="{533C3D99-6395-4A06-AA83-043BFB752B52}" dt="2018-12-02T19:35:10.856" v="796" actId="12"/>
        <pc:sldMkLst>
          <pc:docMk/>
          <pc:sldMk cId="284406876" sldId="277"/>
        </pc:sldMkLst>
        <pc:spChg chg="mod">
          <ac:chgData name="William Grey" userId="37b73424-c081-4fc2-b1af-363f4f3fd4f3" providerId="ADAL" clId="{533C3D99-6395-4A06-AA83-043BFB752B52}" dt="2018-12-02T19:34:12.120" v="782" actId="20577"/>
          <ac:spMkLst>
            <pc:docMk/>
            <pc:sldMk cId="284406876" sldId="277"/>
            <ac:spMk id="2" creationId="{6340ED5C-7314-4AC1-80ED-8D2ECA767CD5}"/>
          </ac:spMkLst>
        </pc:spChg>
        <pc:spChg chg="mod">
          <ac:chgData name="William Grey" userId="37b73424-c081-4fc2-b1af-363f4f3fd4f3" providerId="ADAL" clId="{533C3D99-6395-4A06-AA83-043BFB752B52}" dt="2018-12-02T19:35:10.856" v="796" actId="12"/>
          <ac:spMkLst>
            <pc:docMk/>
            <pc:sldMk cId="284406876" sldId="277"/>
            <ac:spMk id="3" creationId="{FA8FBCFA-6A18-412F-AC85-1B529153116D}"/>
          </ac:spMkLst>
        </pc:spChg>
      </pc:sldChg>
      <pc:sldChg chg="modSp add">
        <pc:chgData name="William Grey" userId="37b73424-c081-4fc2-b1af-363f4f3fd4f3" providerId="ADAL" clId="{533C3D99-6395-4A06-AA83-043BFB752B52}" dt="2018-12-02T19:58:37.766" v="799"/>
        <pc:sldMkLst>
          <pc:docMk/>
          <pc:sldMk cId="3918635094" sldId="278"/>
        </pc:sldMkLst>
        <pc:spChg chg="mod">
          <ac:chgData name="William Grey" userId="37b73424-c081-4fc2-b1af-363f4f3fd4f3" providerId="ADAL" clId="{533C3D99-6395-4A06-AA83-043BFB752B52}" dt="2018-12-03T06:08:32.942" v="3071" actId="20577"/>
          <ac:spMkLst>
            <pc:docMk/>
            <pc:sldMk cId="3918635094" sldId="278"/>
            <ac:spMk id="2" creationId="{ED522D7F-2894-47F5-80E0-0CCFC38D3040}"/>
          </ac:spMkLst>
        </pc:spChg>
        <pc:spChg chg="mod">
          <ac:chgData name="William Grey" userId="37b73424-c081-4fc2-b1af-363f4f3fd4f3" providerId="ADAL" clId="{533C3D99-6395-4A06-AA83-043BFB752B52}" dt="2018-12-02T19:58:37.766" v="799"/>
          <ac:spMkLst>
            <pc:docMk/>
            <pc:sldMk cId="3918635094" sldId="278"/>
            <ac:spMk id="3" creationId="{276572CB-7A90-4060-B418-A0B279729C8C}"/>
          </ac:spMkLst>
        </pc:spChg>
        <pc:spChg chg="add mod">
          <ac:chgData name="William Grey" userId="37b73424-c081-4fc2-b1af-363f4f3fd4f3" providerId="ADAL" clId="{533C3D99-6395-4A06-AA83-043BFB752B52}" dt="2018-12-03T06:12:36.137" v="3267" actId="1076"/>
          <ac:spMkLst>
            <pc:docMk/>
            <pc:sldMk cId="3918635094" sldId="278"/>
            <ac:spMk id="4" creationId="{16FD957A-79B7-400E-8B8C-29BE6A9F96E3}"/>
          </ac:spMkLst>
        </pc:spChg>
        <pc:picChg chg="add mod">
          <ac:chgData name="William Grey" userId="37b73424-c081-4fc2-b1af-363f4f3fd4f3" providerId="ADAL" clId="{533C3D99-6395-4A06-AA83-043BFB752B52}" dt="2018-12-03T06:12:47.384" v="3269" actId="1076"/>
          <ac:picMkLst>
            <pc:docMk/>
            <pc:sldMk cId="3918635094" sldId="278"/>
            <ac:picMk id="5" creationId="{79D42467-8109-49D1-AA07-7E291C9E6EAC}"/>
          </ac:picMkLst>
        </pc:picChg>
        <pc:picChg chg="add mod">
          <ac:chgData name="William Grey" userId="37b73424-c081-4fc2-b1af-363f4f3fd4f3" providerId="ADAL" clId="{533C3D99-6395-4A06-AA83-043BFB752B52}" dt="2018-12-03T06:12:51.024" v="3270" actId="1076"/>
          <ac:picMkLst>
            <pc:docMk/>
            <pc:sldMk cId="3918635094" sldId="278"/>
            <ac:picMk id="6" creationId="{62873DF8-FA84-492B-8592-AD606D59C21A}"/>
          </ac:picMkLst>
        </pc:picChg>
      </pc:sldChg>
      <pc:sldChg chg="modSp ord">
        <pc:chgData name="William Grey" userId="37b73424-c081-4fc2-b1af-363f4f3fd4f3" providerId="ADAL" clId="{533C3D99-6395-4A06-AA83-043BFB752B52}" dt="2018-12-03T06:17:20.836" v="3367"/>
        <pc:sldMkLst>
          <pc:docMk/>
          <pc:sldMk cId="1987399866" sldId="279"/>
        </pc:sldMkLst>
        <pc:spChg chg="mod">
          <ac:chgData name="William Grey" userId="37b73424-c081-4fc2-b1af-363f4f3fd4f3" providerId="ADAL" clId="{533C3D99-6395-4A06-AA83-043BFB752B52}" dt="2018-12-02T19:58:59.557" v="820" actId="20577"/>
          <ac:spMkLst>
            <pc:docMk/>
            <pc:sldMk cId="1987399866" sldId="279"/>
            <ac:spMk id="2" creationId="{278A42E3-09E5-49E1-B9B5-596A35205413}"/>
          </ac:spMkLst>
        </pc:spChg>
        <pc:spChg chg="mod">
          <ac:chgData name="William Grey" userId="37b73424-c081-4fc2-b1af-363f4f3fd4f3" providerId="ADAL" clId="{533C3D99-6395-4A06-AA83-043BFB752B52}" dt="2018-12-03T06:04:42.541" v="2951" actId="5793"/>
          <ac:spMkLst>
            <pc:docMk/>
            <pc:sldMk cId="1987399866" sldId="279"/>
            <ac:spMk id="3" creationId="{4BF22281-9EEA-4A82-AD63-8CB12555EC72}"/>
          </ac:spMkLst>
        </pc:spChg>
        <pc:picChg chg="add del mod">
          <ac:chgData name="William Grey" userId="37b73424-c081-4fc2-b1af-363f4f3fd4f3" providerId="ADAL" clId="{533C3D99-6395-4A06-AA83-043BFB752B52}" dt="2018-12-02T20:00:14.368" v="966" actId="478"/>
          <ac:picMkLst>
            <pc:docMk/>
            <pc:sldMk cId="1987399866" sldId="279"/>
            <ac:picMk id="5" creationId="{5E05FDA0-2347-4EC9-B19C-F7D7D627FDB0}"/>
          </ac:picMkLst>
        </pc:picChg>
        <pc:picChg chg="add mod">
          <ac:chgData name="William Grey" userId="37b73424-c081-4fc2-b1af-363f4f3fd4f3" providerId="ADAL" clId="{533C3D99-6395-4A06-AA83-043BFB752B52}" dt="2018-12-02T20:00:49.250" v="975" actId="1076"/>
          <ac:picMkLst>
            <pc:docMk/>
            <pc:sldMk cId="1987399866" sldId="279"/>
            <ac:picMk id="7" creationId="{A4A49479-686C-4DBE-AF38-5C339BB66D55}"/>
          </ac:picMkLst>
        </pc:picChg>
        <pc:picChg chg="add mod">
          <ac:chgData name="William Grey" userId="37b73424-c081-4fc2-b1af-363f4f3fd4f3" providerId="ADAL" clId="{533C3D99-6395-4A06-AA83-043BFB752B52}" dt="2018-12-02T20:00:52.515" v="976" actId="1076"/>
          <ac:picMkLst>
            <pc:docMk/>
            <pc:sldMk cId="1987399866" sldId="279"/>
            <ac:picMk id="9" creationId="{FA1CF4C5-2C33-491D-9515-11CC659B6F36}"/>
          </ac:picMkLst>
        </pc:picChg>
        <pc:picChg chg="add mod">
          <ac:chgData name="William Grey" userId="37b73424-c081-4fc2-b1af-363f4f3fd4f3" providerId="ADAL" clId="{533C3D99-6395-4A06-AA83-043BFB752B52}" dt="2018-12-02T20:00:56.077" v="977" actId="1076"/>
          <ac:picMkLst>
            <pc:docMk/>
            <pc:sldMk cId="1987399866" sldId="279"/>
            <ac:picMk id="11" creationId="{E8FA989E-811A-4552-9EB5-7334D3B0B848}"/>
          </ac:picMkLst>
        </pc:picChg>
        <pc:picChg chg="add mod">
          <ac:chgData name="William Grey" userId="37b73424-c081-4fc2-b1af-363f4f3fd4f3" providerId="ADAL" clId="{533C3D99-6395-4A06-AA83-043BFB752B52}" dt="2018-12-02T20:00:45.454" v="974" actId="1076"/>
          <ac:picMkLst>
            <pc:docMk/>
            <pc:sldMk cId="1987399866" sldId="279"/>
            <ac:picMk id="13" creationId="{575A8B6A-8537-4060-ACD4-A05FB657B0FE}"/>
          </ac:picMkLst>
        </pc:picChg>
        <pc:picChg chg="add mod">
          <ac:chgData name="William Grey" userId="37b73424-c081-4fc2-b1af-363f4f3fd4f3" providerId="ADAL" clId="{533C3D99-6395-4A06-AA83-043BFB752B52}" dt="2018-12-02T20:01:04.153" v="979" actId="1076"/>
          <ac:picMkLst>
            <pc:docMk/>
            <pc:sldMk cId="1987399866" sldId="279"/>
            <ac:picMk id="14" creationId="{6EE5829E-2A8A-4D34-ACFA-1F1C06D707EC}"/>
          </ac:picMkLst>
        </pc:picChg>
      </pc:sldChg>
      <pc:sldChg chg="del">
        <pc:chgData name="William Grey" userId="37b73424-c081-4fc2-b1af-363f4f3fd4f3" providerId="ADAL" clId="{533C3D99-6395-4A06-AA83-043BFB752B52}" dt="2018-12-02T19:13:27.124" v="19" actId="2696"/>
        <pc:sldMkLst>
          <pc:docMk/>
          <pc:sldMk cId="1503227122" sldId="280"/>
        </pc:sldMkLst>
      </pc:sldChg>
      <pc:sldChg chg="modSp add del ord">
        <pc:chgData name="William Grey" userId="37b73424-c081-4fc2-b1af-363f4f3fd4f3" providerId="ADAL" clId="{533C3D99-6395-4A06-AA83-043BFB752B52}" dt="2018-12-03T06:14:38.140" v="3302" actId="2696"/>
        <pc:sldMkLst>
          <pc:docMk/>
          <pc:sldMk cId="1746969297" sldId="280"/>
        </pc:sldMkLst>
        <pc:spChg chg="mod">
          <ac:chgData name="William Grey" userId="37b73424-c081-4fc2-b1af-363f4f3fd4f3" providerId="ADAL" clId="{533C3D99-6395-4A06-AA83-043BFB752B52}" dt="2018-12-03T06:13:42.700" v="3300" actId="20577"/>
          <ac:spMkLst>
            <pc:docMk/>
            <pc:sldMk cId="1746969297" sldId="280"/>
            <ac:spMk id="2" creationId="{2637BDAB-9096-45AE-851E-B0AAF5B96C44}"/>
          </ac:spMkLst>
        </pc:spChg>
        <pc:spChg chg="mod">
          <ac:chgData name="William Grey" userId="37b73424-c081-4fc2-b1af-363f4f3fd4f3" providerId="ADAL" clId="{533C3D99-6395-4A06-AA83-043BFB752B52}" dt="2018-12-02T20:14:37.877" v="987" actId="27636"/>
          <ac:spMkLst>
            <pc:docMk/>
            <pc:sldMk cId="1746969297" sldId="280"/>
            <ac:spMk id="3" creationId="{0D70F1DF-0210-4E4A-9C9E-10C2C2189DD7}"/>
          </ac:spMkLst>
        </pc:spChg>
      </pc:sldChg>
      <pc:sldChg chg="modSp add ord">
        <pc:chgData name="William Grey" userId="37b73424-c081-4fc2-b1af-363f4f3fd4f3" providerId="ADAL" clId="{533C3D99-6395-4A06-AA83-043BFB752B52}" dt="2018-12-03T06:22:44.557" v="3681" actId="20577"/>
        <pc:sldMkLst>
          <pc:docMk/>
          <pc:sldMk cId="1498225609" sldId="281"/>
        </pc:sldMkLst>
        <pc:spChg chg="mod">
          <ac:chgData name="William Grey" userId="37b73424-c081-4fc2-b1af-363f4f3fd4f3" providerId="ADAL" clId="{533C3D99-6395-4A06-AA83-043BFB752B52}" dt="2018-12-02T20:21:38.842" v="1002" actId="20577"/>
          <ac:spMkLst>
            <pc:docMk/>
            <pc:sldMk cId="1498225609" sldId="281"/>
            <ac:spMk id="2" creationId="{458B3F7D-35AF-44C7-A803-44D547A5FF38}"/>
          </ac:spMkLst>
        </pc:spChg>
        <pc:spChg chg="mod">
          <ac:chgData name="William Grey" userId="37b73424-c081-4fc2-b1af-363f4f3fd4f3" providerId="ADAL" clId="{533C3D99-6395-4A06-AA83-043BFB752B52}" dt="2018-12-03T06:22:44.557" v="3681" actId="20577"/>
          <ac:spMkLst>
            <pc:docMk/>
            <pc:sldMk cId="1498225609" sldId="281"/>
            <ac:spMk id="3" creationId="{89F8CC47-EEB6-4BB1-8959-562A8DFE8597}"/>
          </ac:spMkLst>
        </pc:spChg>
      </pc:sldChg>
      <pc:sldChg chg="del">
        <pc:chgData name="William Grey" userId="37b73424-c081-4fc2-b1af-363f4f3fd4f3" providerId="ADAL" clId="{533C3D99-6395-4A06-AA83-043BFB752B52}" dt="2018-12-02T19:13:26.968" v="18" actId="2696"/>
        <pc:sldMkLst>
          <pc:docMk/>
          <pc:sldMk cId="3305419990" sldId="281"/>
        </pc:sldMkLst>
      </pc:sldChg>
      <pc:sldChg chg="modSp add ord">
        <pc:chgData name="William Grey" userId="37b73424-c081-4fc2-b1af-363f4f3fd4f3" providerId="ADAL" clId="{533C3D99-6395-4A06-AA83-043BFB752B52}" dt="2018-12-03T06:19:49.973" v="3551" actId="20577"/>
        <pc:sldMkLst>
          <pc:docMk/>
          <pc:sldMk cId="717164318" sldId="282"/>
        </pc:sldMkLst>
        <pc:spChg chg="mod">
          <ac:chgData name="William Grey" userId="37b73424-c081-4fc2-b1af-363f4f3fd4f3" providerId="ADAL" clId="{533C3D99-6395-4A06-AA83-043BFB752B52}" dt="2018-12-03T06:19:40.381" v="3550" actId="20577"/>
          <ac:spMkLst>
            <pc:docMk/>
            <pc:sldMk cId="717164318" sldId="282"/>
            <ac:spMk id="2" creationId="{00000000-0000-0000-0000-000000000000}"/>
          </ac:spMkLst>
        </pc:spChg>
        <pc:spChg chg="mod">
          <ac:chgData name="William Grey" userId="37b73424-c081-4fc2-b1af-363f4f3fd4f3" providerId="ADAL" clId="{533C3D99-6395-4A06-AA83-043BFB752B52}" dt="2018-12-03T06:19:49.973" v="3551" actId="20577"/>
          <ac:spMkLst>
            <pc:docMk/>
            <pc:sldMk cId="717164318" sldId="282"/>
            <ac:spMk id="3" creationId="{00000000-0000-0000-0000-000000000000}"/>
          </ac:spMkLst>
        </pc:spChg>
      </pc:sldChg>
      <pc:sldChg chg="modSp add">
        <pc:chgData name="William Grey" userId="37b73424-c081-4fc2-b1af-363f4f3fd4f3" providerId="ADAL" clId="{533C3D99-6395-4A06-AA83-043BFB752B52}" dt="2018-12-03T06:18:15.042" v="3476" actId="20577"/>
        <pc:sldMkLst>
          <pc:docMk/>
          <pc:sldMk cId="377597578" sldId="283"/>
        </pc:sldMkLst>
        <pc:spChg chg="mod">
          <ac:chgData name="William Grey" userId="37b73424-c081-4fc2-b1af-363f4f3fd4f3" providerId="ADAL" clId="{533C3D99-6395-4A06-AA83-043BFB752B52}" dt="2018-12-02T20:26:36.264" v="1009" actId="20577"/>
          <ac:spMkLst>
            <pc:docMk/>
            <pc:sldMk cId="377597578" sldId="283"/>
            <ac:spMk id="2" creationId="{A00245E0-6C27-4278-8156-B97DBF53C63D}"/>
          </ac:spMkLst>
        </pc:spChg>
        <pc:spChg chg="mod">
          <ac:chgData name="William Grey" userId="37b73424-c081-4fc2-b1af-363f4f3fd4f3" providerId="ADAL" clId="{533C3D99-6395-4A06-AA83-043BFB752B52}" dt="2018-12-03T06:18:15.042" v="3476" actId="20577"/>
          <ac:spMkLst>
            <pc:docMk/>
            <pc:sldMk cId="377597578" sldId="283"/>
            <ac:spMk id="3" creationId="{817CD8B0-9ACC-4D96-9C38-325998BC9F17}"/>
          </ac:spMkLst>
        </pc:spChg>
      </pc:sldChg>
      <pc:sldChg chg="del">
        <pc:chgData name="William Grey" userId="37b73424-c081-4fc2-b1af-363f4f3fd4f3" providerId="ADAL" clId="{533C3D99-6395-4A06-AA83-043BFB752B52}" dt="2018-12-02T19:13:26.671" v="16" actId="2696"/>
        <pc:sldMkLst>
          <pc:docMk/>
          <pc:sldMk cId="3459136422" sldId="283"/>
        </pc:sldMkLst>
      </pc:sldChg>
      <pc:sldChg chg="del">
        <pc:chgData name="William Grey" userId="37b73424-c081-4fc2-b1af-363f4f3fd4f3" providerId="ADAL" clId="{533C3D99-6395-4A06-AA83-043BFB752B52}" dt="2018-12-02T19:13:26.531" v="15" actId="2696"/>
        <pc:sldMkLst>
          <pc:docMk/>
          <pc:sldMk cId="1806685392" sldId="284"/>
        </pc:sldMkLst>
      </pc:sldChg>
      <pc:sldChg chg="modSp add">
        <pc:chgData name="William Grey" userId="37b73424-c081-4fc2-b1af-363f4f3fd4f3" providerId="ADAL" clId="{533C3D99-6395-4A06-AA83-043BFB752B52}" dt="2018-12-03T06:21:14.406" v="3590" actId="27636"/>
        <pc:sldMkLst>
          <pc:docMk/>
          <pc:sldMk cId="3003864440" sldId="284"/>
        </pc:sldMkLst>
        <pc:spChg chg="mod">
          <ac:chgData name="William Grey" userId="37b73424-c081-4fc2-b1af-363f4f3fd4f3" providerId="ADAL" clId="{533C3D99-6395-4A06-AA83-043BFB752B52}" dt="2018-12-03T06:19:30.634" v="3537" actId="20577"/>
          <ac:spMkLst>
            <pc:docMk/>
            <pc:sldMk cId="3003864440" sldId="284"/>
            <ac:spMk id="2" creationId="{3BBCFCC6-A823-4DF3-9D5D-68EED5FE124A}"/>
          </ac:spMkLst>
        </pc:spChg>
        <pc:spChg chg="mod">
          <ac:chgData name="William Grey" userId="37b73424-c081-4fc2-b1af-363f4f3fd4f3" providerId="ADAL" clId="{533C3D99-6395-4A06-AA83-043BFB752B52}" dt="2018-12-03T06:21:14.406" v="3590" actId="27636"/>
          <ac:spMkLst>
            <pc:docMk/>
            <pc:sldMk cId="3003864440" sldId="284"/>
            <ac:spMk id="3" creationId="{C33A7E3D-BC89-4DE8-82F5-12767F8A6FE0}"/>
          </ac:spMkLst>
        </pc:spChg>
      </pc:sldChg>
      <pc:sldChg chg="del">
        <pc:chgData name="William Grey" userId="37b73424-c081-4fc2-b1af-363f4f3fd4f3" providerId="ADAL" clId="{533C3D99-6395-4A06-AA83-043BFB752B52}" dt="2018-12-02T19:13:26.218" v="13" actId="2696"/>
        <pc:sldMkLst>
          <pc:docMk/>
          <pc:sldMk cId="405072507" sldId="285"/>
        </pc:sldMkLst>
      </pc:sldChg>
      <pc:sldChg chg="modSp add">
        <pc:chgData name="William Grey" userId="37b73424-c081-4fc2-b1af-363f4f3fd4f3" providerId="ADAL" clId="{533C3D99-6395-4A06-AA83-043BFB752B52}" dt="2018-12-03T06:18:55.032" v="3510" actId="20577"/>
        <pc:sldMkLst>
          <pc:docMk/>
          <pc:sldMk cId="591430465" sldId="285"/>
        </pc:sldMkLst>
        <pc:spChg chg="mod">
          <ac:chgData name="William Grey" userId="37b73424-c081-4fc2-b1af-363f4f3fd4f3" providerId="ADAL" clId="{533C3D99-6395-4A06-AA83-043BFB752B52}" dt="2018-12-03T06:18:55.032" v="3510" actId="20577"/>
          <ac:spMkLst>
            <pc:docMk/>
            <pc:sldMk cId="591430465" sldId="285"/>
            <ac:spMk id="2" creationId="{0A08806D-A1A0-402C-8126-A95CDCC3ECD0}"/>
          </ac:spMkLst>
        </pc:spChg>
        <pc:spChg chg="mod">
          <ac:chgData name="William Grey" userId="37b73424-c081-4fc2-b1af-363f4f3fd4f3" providerId="ADAL" clId="{533C3D99-6395-4A06-AA83-043BFB752B52}" dt="2018-12-03T06:18:31.241" v="3480" actId="20577"/>
          <ac:spMkLst>
            <pc:docMk/>
            <pc:sldMk cId="591430465" sldId="285"/>
            <ac:spMk id="3" creationId="{8CD02005-E6FA-4D89-AFE7-AA6BA0B59FCA}"/>
          </ac:spMkLst>
        </pc:spChg>
      </pc:sldChg>
      <pc:sldChg chg="modSp add">
        <pc:chgData name="William Grey" userId="37b73424-c081-4fc2-b1af-363f4f3fd4f3" providerId="ADAL" clId="{533C3D99-6395-4A06-AA83-043BFB752B52}" dt="2018-12-03T06:19:18.683" v="3522" actId="20577"/>
        <pc:sldMkLst>
          <pc:docMk/>
          <pc:sldMk cId="2244603521" sldId="286"/>
        </pc:sldMkLst>
        <pc:spChg chg="mod">
          <ac:chgData name="William Grey" userId="37b73424-c081-4fc2-b1af-363f4f3fd4f3" providerId="ADAL" clId="{533C3D99-6395-4A06-AA83-043BFB752B52}" dt="2018-12-03T06:18:47.878" v="3504" actId="20577"/>
          <ac:spMkLst>
            <pc:docMk/>
            <pc:sldMk cId="2244603521" sldId="286"/>
            <ac:spMk id="2" creationId="{5CAA99FA-A191-437D-9D60-2B6A05313F47}"/>
          </ac:spMkLst>
        </pc:spChg>
        <pc:spChg chg="mod">
          <ac:chgData name="William Grey" userId="37b73424-c081-4fc2-b1af-363f4f3fd4f3" providerId="ADAL" clId="{533C3D99-6395-4A06-AA83-043BFB752B52}" dt="2018-12-03T06:19:18.683" v="3522" actId="20577"/>
          <ac:spMkLst>
            <pc:docMk/>
            <pc:sldMk cId="2244603521" sldId="286"/>
            <ac:spMk id="3" creationId="{F5E52198-4534-4A94-B853-4F504543106D}"/>
          </ac:spMkLst>
        </pc:spChg>
      </pc:sldChg>
      <pc:sldChg chg="del">
        <pc:chgData name="William Grey" userId="37b73424-c081-4fc2-b1af-363f4f3fd4f3" providerId="ADAL" clId="{533C3D99-6395-4A06-AA83-043BFB752B52}" dt="2018-12-02T19:13:26.359" v="14" actId="2696"/>
        <pc:sldMkLst>
          <pc:docMk/>
          <pc:sldMk cId="3759919175" sldId="286"/>
        </pc:sldMkLst>
      </pc:sldChg>
      <pc:sldChg chg="del">
        <pc:chgData name="William Grey" userId="37b73424-c081-4fc2-b1af-363f4f3fd4f3" providerId="ADAL" clId="{533C3D99-6395-4A06-AA83-043BFB752B52}" dt="2018-12-02T19:13:26.062" v="12" actId="2696"/>
        <pc:sldMkLst>
          <pc:docMk/>
          <pc:sldMk cId="2148404004" sldId="287"/>
        </pc:sldMkLst>
      </pc:sldChg>
      <pc:sldChg chg="modSp add">
        <pc:chgData name="William Grey" userId="37b73424-c081-4fc2-b1af-363f4f3fd4f3" providerId="ADAL" clId="{533C3D99-6395-4A06-AA83-043BFB752B52}" dt="2018-12-02T20:28:44.116" v="1042" actId="20577"/>
        <pc:sldMkLst>
          <pc:docMk/>
          <pc:sldMk cId="4101524015" sldId="287"/>
        </pc:sldMkLst>
        <pc:spChg chg="mod">
          <ac:chgData name="William Grey" userId="37b73424-c081-4fc2-b1af-363f4f3fd4f3" providerId="ADAL" clId="{533C3D99-6395-4A06-AA83-043BFB752B52}" dt="2018-12-02T20:28:44.116" v="1042" actId="20577"/>
          <ac:spMkLst>
            <pc:docMk/>
            <pc:sldMk cId="4101524015" sldId="287"/>
            <ac:spMk id="2" creationId="{C4A8C30E-0266-4904-90AC-3962D3593758}"/>
          </ac:spMkLst>
        </pc:spChg>
      </pc:sldChg>
      <pc:sldChg chg="del">
        <pc:chgData name="William Grey" userId="37b73424-c081-4fc2-b1af-363f4f3fd4f3" providerId="ADAL" clId="{533C3D99-6395-4A06-AA83-043BFB752B52}" dt="2018-12-02T19:13:25.828" v="11" actId="2696"/>
        <pc:sldMkLst>
          <pc:docMk/>
          <pc:sldMk cId="1587577175" sldId="288"/>
        </pc:sldMkLst>
      </pc:sldChg>
      <pc:sldChg chg="modSp add">
        <pc:chgData name="William Grey" userId="37b73424-c081-4fc2-b1af-363f4f3fd4f3" providerId="ADAL" clId="{533C3D99-6395-4A06-AA83-043BFB752B52}" dt="2018-12-03T06:16:54.249" v="3366" actId="1076"/>
        <pc:sldMkLst>
          <pc:docMk/>
          <pc:sldMk cId="2566839107" sldId="288"/>
        </pc:sldMkLst>
        <pc:spChg chg="mod">
          <ac:chgData name="William Grey" userId="37b73424-c081-4fc2-b1af-363f4f3fd4f3" providerId="ADAL" clId="{533C3D99-6395-4A06-AA83-043BFB752B52}" dt="2018-12-03T06:14:47.950" v="3313" actId="20577"/>
          <ac:spMkLst>
            <pc:docMk/>
            <pc:sldMk cId="2566839107" sldId="288"/>
            <ac:spMk id="2" creationId="{459752FA-F723-4C2E-AB48-D3C2BAD0F81B}"/>
          </ac:spMkLst>
        </pc:spChg>
        <pc:spChg chg="mod">
          <ac:chgData name="William Grey" userId="37b73424-c081-4fc2-b1af-363f4f3fd4f3" providerId="ADAL" clId="{533C3D99-6395-4A06-AA83-043BFB752B52}" dt="2018-12-03T06:16:54.249" v="3366" actId="1076"/>
          <ac:spMkLst>
            <pc:docMk/>
            <pc:sldMk cId="2566839107" sldId="288"/>
            <ac:spMk id="3" creationId="{34B0F4FD-4988-421F-A62C-DF444FF5D321}"/>
          </ac:spMkLst>
        </pc:spChg>
      </pc:sldChg>
      <pc:sldChg chg="addSp delSp modSp add">
        <pc:chgData name="William Grey" userId="37b73424-c081-4fc2-b1af-363f4f3fd4f3" providerId="ADAL" clId="{533C3D99-6395-4A06-AA83-043BFB752B52}" dt="2018-12-03T06:04:06.190" v="2950" actId="20577"/>
        <pc:sldMkLst>
          <pc:docMk/>
          <pc:sldMk cId="543775211" sldId="289"/>
        </pc:sldMkLst>
        <pc:spChg chg="mod">
          <ac:chgData name="William Grey" userId="37b73424-c081-4fc2-b1af-363f4f3fd4f3" providerId="ADAL" clId="{533C3D99-6395-4A06-AA83-043BFB752B52}" dt="2018-12-03T06:04:06.190" v="2950" actId="20577"/>
          <ac:spMkLst>
            <pc:docMk/>
            <pc:sldMk cId="543775211" sldId="289"/>
            <ac:spMk id="2" creationId="{554B754B-379F-4309-B52C-678E74908BD1}"/>
          </ac:spMkLst>
        </pc:spChg>
        <pc:spChg chg="mod">
          <ac:chgData name="William Grey" userId="37b73424-c081-4fc2-b1af-363f4f3fd4f3" providerId="ADAL" clId="{533C3D99-6395-4A06-AA83-043BFB752B52}" dt="2018-12-03T06:02:10.556" v="2837" actId="27636"/>
          <ac:spMkLst>
            <pc:docMk/>
            <pc:sldMk cId="543775211" sldId="289"/>
            <ac:spMk id="3" creationId="{B19A5F28-F9A3-4599-9874-B73A70577EEC}"/>
          </ac:spMkLst>
        </pc:spChg>
        <pc:spChg chg="add del mod">
          <ac:chgData name="William Grey" userId="37b73424-c081-4fc2-b1af-363f4f3fd4f3" providerId="ADAL" clId="{533C3D99-6395-4A06-AA83-043BFB752B52}" dt="2018-12-03T06:02:50.281" v="2853" actId="478"/>
          <ac:spMkLst>
            <pc:docMk/>
            <pc:sldMk cId="543775211" sldId="289"/>
            <ac:spMk id="4" creationId="{8CCFB81B-01D2-439E-95DA-53D659F7F648}"/>
          </ac:spMkLst>
        </pc:spChg>
        <pc:spChg chg="add mod">
          <ac:chgData name="William Grey" userId="37b73424-c081-4fc2-b1af-363f4f3fd4f3" providerId="ADAL" clId="{533C3D99-6395-4A06-AA83-043BFB752B52}" dt="2018-12-03T06:03:25.804" v="2949" actId="1076"/>
          <ac:spMkLst>
            <pc:docMk/>
            <pc:sldMk cId="543775211" sldId="289"/>
            <ac:spMk id="5" creationId="{936125EA-5942-4F32-A889-C58089E6F2EA}"/>
          </ac:spMkLst>
        </pc:spChg>
      </pc:sldChg>
      <pc:sldChg chg="del">
        <pc:chgData name="William Grey" userId="37b73424-c081-4fc2-b1af-363f4f3fd4f3" providerId="ADAL" clId="{533C3D99-6395-4A06-AA83-043BFB752B52}" dt="2018-12-02T19:13:25.484" v="10" actId="2696"/>
        <pc:sldMkLst>
          <pc:docMk/>
          <pc:sldMk cId="2902508560" sldId="289"/>
        </pc:sldMkLst>
      </pc:sldChg>
      <pc:sldChg chg="modSp add">
        <pc:chgData name="William Grey" userId="37b73424-c081-4fc2-b1af-363f4f3fd4f3" providerId="ADAL" clId="{533C3D99-6395-4A06-AA83-043BFB752B52}" dt="2018-12-03T06:00:14.911" v="2753" actId="20577"/>
        <pc:sldMkLst>
          <pc:docMk/>
          <pc:sldMk cId="3002612077" sldId="290"/>
        </pc:sldMkLst>
        <pc:spChg chg="mod">
          <ac:chgData name="William Grey" userId="37b73424-c081-4fc2-b1af-363f4f3fd4f3" providerId="ADAL" clId="{533C3D99-6395-4A06-AA83-043BFB752B52}" dt="2018-12-02T20:29:47.172" v="1064" actId="20577"/>
          <ac:spMkLst>
            <pc:docMk/>
            <pc:sldMk cId="3002612077" sldId="290"/>
            <ac:spMk id="2" creationId="{00889F5C-AFD6-4D56-9ADE-24D656051360}"/>
          </ac:spMkLst>
        </pc:spChg>
        <pc:spChg chg="mod">
          <ac:chgData name="William Grey" userId="37b73424-c081-4fc2-b1af-363f4f3fd4f3" providerId="ADAL" clId="{533C3D99-6395-4A06-AA83-043BFB752B52}" dt="2018-12-03T06:00:14.911" v="2753" actId="20577"/>
          <ac:spMkLst>
            <pc:docMk/>
            <pc:sldMk cId="3002612077" sldId="290"/>
            <ac:spMk id="3" creationId="{88FB4622-417C-4A2D-B05C-147482D859D4}"/>
          </ac:spMkLst>
        </pc:spChg>
      </pc:sldChg>
      <pc:sldChg chg="modSp add ord">
        <pc:chgData name="William Grey" userId="37b73424-c081-4fc2-b1af-363f4f3fd4f3" providerId="ADAL" clId="{533C3D99-6395-4A06-AA83-043BFB752B52}" dt="2018-12-03T06:30:44.605" v="3970" actId="1076"/>
        <pc:sldMkLst>
          <pc:docMk/>
          <pc:sldMk cId="106634315" sldId="291"/>
        </pc:sldMkLst>
        <pc:spChg chg="mod">
          <ac:chgData name="William Grey" userId="37b73424-c081-4fc2-b1af-363f4f3fd4f3" providerId="ADAL" clId="{533C3D99-6395-4A06-AA83-043BFB752B52}" dt="2018-12-03T06:30:24.438" v="3964" actId="20577"/>
          <ac:spMkLst>
            <pc:docMk/>
            <pc:sldMk cId="106634315" sldId="291"/>
            <ac:spMk id="2" creationId="{C844F641-1D3C-431A-AB35-992E88B0A34A}"/>
          </ac:spMkLst>
        </pc:spChg>
        <pc:spChg chg="mod">
          <ac:chgData name="William Grey" userId="37b73424-c081-4fc2-b1af-363f4f3fd4f3" providerId="ADAL" clId="{533C3D99-6395-4A06-AA83-043BFB752B52}" dt="2018-12-03T06:30:44.605" v="3970" actId="1076"/>
          <ac:spMkLst>
            <pc:docMk/>
            <pc:sldMk cId="106634315" sldId="291"/>
            <ac:spMk id="3" creationId="{8DD9BB99-EDF6-4844-86D4-C38FA147F733}"/>
          </ac:spMkLst>
        </pc:spChg>
      </pc:sldChg>
      <pc:sldChg chg="modSp add ord">
        <pc:chgData name="William Grey" userId="37b73424-c081-4fc2-b1af-363f4f3fd4f3" providerId="ADAL" clId="{533C3D99-6395-4A06-AA83-043BFB752B52}" dt="2018-12-03T06:06:59.680" v="3019" actId="27636"/>
        <pc:sldMkLst>
          <pc:docMk/>
          <pc:sldMk cId="547714006" sldId="292"/>
        </pc:sldMkLst>
        <pc:spChg chg="mod">
          <ac:chgData name="William Grey" userId="37b73424-c081-4fc2-b1af-363f4f3fd4f3" providerId="ADAL" clId="{533C3D99-6395-4A06-AA83-043BFB752B52}" dt="2018-12-03T06:05:12.955" v="2970" actId="20577"/>
          <ac:spMkLst>
            <pc:docMk/>
            <pc:sldMk cId="547714006" sldId="292"/>
            <ac:spMk id="2" creationId="{36468775-D1DB-4A05-A890-2D5A810F231F}"/>
          </ac:spMkLst>
        </pc:spChg>
        <pc:spChg chg="mod">
          <ac:chgData name="William Grey" userId="37b73424-c081-4fc2-b1af-363f4f3fd4f3" providerId="ADAL" clId="{533C3D99-6395-4A06-AA83-043BFB752B52}" dt="2018-12-03T06:06:59.680" v="3019" actId="27636"/>
          <ac:spMkLst>
            <pc:docMk/>
            <pc:sldMk cId="547714006" sldId="292"/>
            <ac:spMk id="3" creationId="{781787E2-4B1B-4FDE-B698-20592320AD58}"/>
          </ac:spMkLst>
        </pc:spChg>
      </pc:sldChg>
      <pc:sldChg chg="modSp add del">
        <pc:chgData name="William Grey" userId="37b73424-c081-4fc2-b1af-363f4f3fd4f3" providerId="ADAL" clId="{533C3D99-6395-4A06-AA83-043BFB752B52}" dt="2018-12-03T05:55:27.306" v="2319" actId="2696"/>
        <pc:sldMkLst>
          <pc:docMk/>
          <pc:sldMk cId="3563151265" sldId="293"/>
        </pc:sldMkLst>
        <pc:spChg chg="mod">
          <ac:chgData name="William Grey" userId="37b73424-c081-4fc2-b1af-363f4f3fd4f3" providerId="ADAL" clId="{533C3D99-6395-4A06-AA83-043BFB752B52}" dt="2018-12-03T05:55:21.887" v="2318"/>
          <ac:spMkLst>
            <pc:docMk/>
            <pc:sldMk cId="3563151265" sldId="293"/>
            <ac:spMk id="2" creationId="{C7CC4A7F-058B-4F5D-95F7-63756F583A42}"/>
          </ac:spMkLst>
        </pc:spChg>
      </pc:sldChg>
      <pc:sldChg chg="modSp add">
        <pc:chgData name="William Grey" userId="37b73424-c081-4fc2-b1af-363f4f3fd4f3" providerId="ADAL" clId="{533C3D99-6395-4A06-AA83-043BFB752B52}" dt="2018-12-03T06:01:02.181" v="2803" actId="20577"/>
        <pc:sldMkLst>
          <pc:docMk/>
          <pc:sldMk cId="2903647105" sldId="294"/>
        </pc:sldMkLst>
        <pc:spChg chg="mod">
          <ac:chgData name="William Grey" userId="37b73424-c081-4fc2-b1af-363f4f3fd4f3" providerId="ADAL" clId="{533C3D99-6395-4A06-AA83-043BFB752B52}" dt="2018-12-03T06:01:02.181" v="2803" actId="20577"/>
          <ac:spMkLst>
            <pc:docMk/>
            <pc:sldMk cId="2903647105" sldId="294"/>
            <ac:spMk id="2" creationId="{DFE64070-F586-48B2-9177-566B89A85A6F}"/>
          </ac:spMkLst>
        </pc:spChg>
        <pc:spChg chg="mod">
          <ac:chgData name="William Grey" userId="37b73424-c081-4fc2-b1af-363f4f3fd4f3" providerId="ADAL" clId="{533C3D99-6395-4A06-AA83-043BFB752B52}" dt="2018-12-03T05:58:51.227" v="2633" actId="20577"/>
          <ac:spMkLst>
            <pc:docMk/>
            <pc:sldMk cId="2903647105" sldId="294"/>
            <ac:spMk id="3" creationId="{257CF706-4443-4D4F-A8FB-642BE336C40D}"/>
          </ac:spMkLst>
        </pc:spChg>
      </pc:sldChg>
    </pc:docChg>
  </pc:docChgLst>
  <pc:docChgLst>
    <pc:chgData name="William Grey" userId="37b73424-c081-4fc2-b1af-363f4f3fd4f3" providerId="ADAL" clId="{54A6158E-1025-410A-96E2-AAA59EC0724A}"/>
    <pc:docChg chg="custSel addSld modSld">
      <pc:chgData name="William Grey" userId="37b73424-c081-4fc2-b1af-363f4f3fd4f3" providerId="ADAL" clId="{54A6158E-1025-410A-96E2-AAA59EC0724A}" dt="2023-01-19T18:48:53.041" v="19" actId="20577"/>
      <pc:docMkLst>
        <pc:docMk/>
      </pc:docMkLst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4272842409" sldId="271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272842409" sldId="271"/>
            <ac:spMk id="2" creationId="{0EB1608A-5148-4FFA-B218-08A6CFA3FB08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272842409" sldId="271"/>
            <ac:spMk id="3" creationId="{25DE3EDD-2981-497E-A547-A3721BD737A3}"/>
          </ac:spMkLst>
        </pc:spChg>
      </pc:sldChg>
      <pc:sldChg chg="modSp mod">
        <pc:chgData name="William Grey" userId="37b73424-c081-4fc2-b1af-363f4f3fd4f3" providerId="ADAL" clId="{54A6158E-1025-410A-96E2-AAA59EC0724A}" dt="2023-01-16T21:00:29.870" v="1" actId="27636"/>
        <pc:sldMkLst>
          <pc:docMk/>
          <pc:sldMk cId="910446152" sldId="274"/>
        </pc:sldMkLst>
        <pc:spChg chg="mod">
          <ac:chgData name="William Grey" userId="37b73424-c081-4fc2-b1af-363f4f3fd4f3" providerId="ADAL" clId="{54A6158E-1025-410A-96E2-AAA59EC0724A}" dt="2023-01-16T21:00:29.870" v="1" actId="27636"/>
          <ac:spMkLst>
            <pc:docMk/>
            <pc:sldMk cId="910446152" sldId="274"/>
            <ac:spMk id="2" creationId="{303473D7-6623-4933-ACF5-7DEC7416C97D}"/>
          </ac:spMkLst>
        </pc:spChg>
      </pc:sldChg>
      <pc:sldChg chg="modSp mod">
        <pc:chgData name="William Grey" userId="37b73424-c081-4fc2-b1af-363f4f3fd4f3" providerId="ADAL" clId="{54A6158E-1025-410A-96E2-AAA59EC0724A}" dt="2023-01-16T21:00:29.882" v="2" actId="27636"/>
        <pc:sldMkLst>
          <pc:docMk/>
          <pc:sldMk cId="2870450372" sldId="275"/>
        </pc:sldMkLst>
        <pc:spChg chg="mod">
          <ac:chgData name="William Grey" userId="37b73424-c081-4fc2-b1af-363f4f3fd4f3" providerId="ADAL" clId="{54A6158E-1025-410A-96E2-AAA59EC0724A}" dt="2023-01-16T21:00:29.882" v="2" actId="27636"/>
          <ac:spMkLst>
            <pc:docMk/>
            <pc:sldMk cId="2870450372" sldId="275"/>
            <ac:spMk id="2" creationId="{2110BCCB-BF70-429E-96AE-43A4E4EA7C1B}"/>
          </ac:spMkLst>
        </pc:spChg>
      </pc:sldChg>
      <pc:sldChg chg="modSp mod">
        <pc:chgData name="William Grey" userId="37b73424-c081-4fc2-b1af-363f4f3fd4f3" providerId="ADAL" clId="{54A6158E-1025-410A-96E2-AAA59EC0724A}" dt="2023-01-16T21:00:29.890" v="3" actId="27636"/>
        <pc:sldMkLst>
          <pc:docMk/>
          <pc:sldMk cId="3985724493" sldId="276"/>
        </pc:sldMkLst>
        <pc:spChg chg="mod">
          <ac:chgData name="William Grey" userId="37b73424-c081-4fc2-b1af-363f4f3fd4f3" providerId="ADAL" clId="{54A6158E-1025-410A-96E2-AAA59EC0724A}" dt="2023-01-16T21:00:29.890" v="3" actId="27636"/>
          <ac:spMkLst>
            <pc:docMk/>
            <pc:sldMk cId="3985724493" sldId="276"/>
            <ac:spMk id="2" creationId="{6A7FBDD4-3372-4F40-A5A3-6985804C477E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985724493" sldId="276"/>
            <ac:spMk id="3" creationId="{3F97A4D0-6B32-45DA-81A7-812FCFBAB9E4}"/>
          </ac:spMkLst>
        </pc:spChg>
      </pc:sldChg>
      <pc:sldChg chg="modSp mod">
        <pc:chgData name="William Grey" userId="37b73424-c081-4fc2-b1af-363f4f3fd4f3" providerId="ADAL" clId="{54A6158E-1025-410A-96E2-AAA59EC0724A}" dt="2023-01-16T21:00:29.892" v="4" actId="27636"/>
        <pc:sldMkLst>
          <pc:docMk/>
          <pc:sldMk cId="284406876" sldId="277"/>
        </pc:sldMkLst>
        <pc:spChg chg="mod">
          <ac:chgData name="William Grey" userId="37b73424-c081-4fc2-b1af-363f4f3fd4f3" providerId="ADAL" clId="{54A6158E-1025-410A-96E2-AAA59EC0724A}" dt="2023-01-16T21:00:29.892" v="4" actId="27636"/>
          <ac:spMkLst>
            <pc:docMk/>
            <pc:sldMk cId="284406876" sldId="277"/>
            <ac:spMk id="2" creationId="{6340ED5C-7314-4AC1-80ED-8D2ECA767CD5}"/>
          </ac:spMkLst>
        </pc:spChg>
      </pc:sldChg>
      <pc:sldChg chg="modSp mod">
        <pc:chgData name="William Grey" userId="37b73424-c081-4fc2-b1af-363f4f3fd4f3" providerId="ADAL" clId="{54A6158E-1025-410A-96E2-AAA59EC0724A}" dt="2023-01-16T21:00:29.952" v="9" actId="27636"/>
        <pc:sldMkLst>
          <pc:docMk/>
          <pc:sldMk cId="3918635094" sldId="278"/>
        </pc:sldMkLst>
        <pc:spChg chg="mod">
          <ac:chgData name="William Grey" userId="37b73424-c081-4fc2-b1af-363f4f3fd4f3" providerId="ADAL" clId="{54A6158E-1025-410A-96E2-AAA59EC0724A}" dt="2023-01-16T21:00:29.952" v="9" actId="27636"/>
          <ac:spMkLst>
            <pc:docMk/>
            <pc:sldMk cId="3918635094" sldId="278"/>
            <ac:spMk id="2" creationId="{ED522D7F-2894-47F5-80E0-0CCFC38D3040}"/>
          </ac:spMkLst>
        </pc:spChg>
      </pc:sldChg>
      <pc:sldChg chg="modSp mod">
        <pc:chgData name="William Grey" userId="37b73424-c081-4fc2-b1af-363f4f3fd4f3" providerId="ADAL" clId="{54A6158E-1025-410A-96E2-AAA59EC0724A}" dt="2023-01-16T21:00:29.955" v="10" actId="27636"/>
        <pc:sldMkLst>
          <pc:docMk/>
          <pc:sldMk cId="1987399866" sldId="279"/>
        </pc:sldMkLst>
        <pc:spChg chg="mod">
          <ac:chgData name="William Grey" userId="37b73424-c081-4fc2-b1af-363f4f3fd4f3" providerId="ADAL" clId="{54A6158E-1025-410A-96E2-AAA59EC0724A}" dt="2023-01-16T21:00:29.955" v="10" actId="27636"/>
          <ac:spMkLst>
            <pc:docMk/>
            <pc:sldMk cId="1987399866" sldId="279"/>
            <ac:spMk id="2" creationId="{278A42E3-09E5-49E1-B9B5-596A35205413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1987399866" sldId="279"/>
            <ac:spMk id="3" creationId="{4BF22281-9EEA-4A82-AD63-8CB12555EC72}"/>
          </ac:spMkLst>
        </pc:spChg>
      </pc:sldChg>
      <pc:sldChg chg="modSp mod">
        <pc:chgData name="William Grey" userId="37b73424-c081-4fc2-b1af-363f4f3fd4f3" providerId="ADAL" clId="{54A6158E-1025-410A-96E2-AAA59EC0724A}" dt="2023-01-16T21:00:29.983" v="15" actId="27636"/>
        <pc:sldMkLst>
          <pc:docMk/>
          <pc:sldMk cId="1498225609" sldId="281"/>
        </pc:sldMkLst>
        <pc:spChg chg="mod">
          <ac:chgData name="William Grey" userId="37b73424-c081-4fc2-b1af-363f4f3fd4f3" providerId="ADAL" clId="{54A6158E-1025-410A-96E2-AAA59EC0724A}" dt="2023-01-16T21:00:29.983" v="15" actId="27636"/>
          <ac:spMkLst>
            <pc:docMk/>
            <pc:sldMk cId="1498225609" sldId="281"/>
            <ac:spMk id="2" creationId="{458B3F7D-35AF-44C7-A803-44D547A5FF38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1498225609" sldId="281"/>
            <ac:spMk id="3" creationId="{89F8CC47-EEB6-4BB1-8959-562A8DFE8597}"/>
          </ac:spMkLst>
        </pc:spChg>
      </pc:sldChg>
      <pc:sldChg chg="modSp mod">
        <pc:chgData name="William Grey" userId="37b73424-c081-4fc2-b1af-363f4f3fd4f3" providerId="ADAL" clId="{54A6158E-1025-410A-96E2-AAA59EC0724A}" dt="2023-01-16T21:00:29.977" v="14" actId="27636"/>
        <pc:sldMkLst>
          <pc:docMk/>
          <pc:sldMk cId="717164318" sldId="282"/>
        </pc:sldMkLst>
        <pc:spChg chg="mod">
          <ac:chgData name="William Grey" userId="37b73424-c081-4fc2-b1af-363f4f3fd4f3" providerId="ADAL" clId="{54A6158E-1025-410A-96E2-AAA59EC0724A}" dt="2023-01-16T21:00:29.977" v="14" actId="27636"/>
          <ac:spMkLst>
            <pc:docMk/>
            <pc:sldMk cId="717164318" sldId="282"/>
            <ac:spMk id="2" creationId="{00000000-0000-0000-0000-000000000000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717164318" sldId="282"/>
            <ac:spMk id="3" creationId="{00000000-0000-0000-0000-000000000000}"/>
          </ac:spMkLst>
        </pc:spChg>
      </pc:sldChg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377597578" sldId="283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77597578" sldId="283"/>
            <ac:spMk id="2" creationId="{A00245E0-6C27-4278-8156-B97DBF53C63D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77597578" sldId="283"/>
            <ac:spMk id="3" creationId="{817CD8B0-9ACC-4D96-9C38-325998BC9F17}"/>
          </ac:spMkLst>
        </pc:spChg>
      </pc:sldChg>
      <pc:sldChg chg="modSp mod">
        <pc:chgData name="William Grey" userId="37b73424-c081-4fc2-b1af-363f4f3fd4f3" providerId="ADAL" clId="{54A6158E-1025-410A-96E2-AAA59EC0724A}" dt="2023-01-16T21:00:29.973" v="13" actId="27636"/>
        <pc:sldMkLst>
          <pc:docMk/>
          <pc:sldMk cId="3003864440" sldId="284"/>
        </pc:sldMkLst>
        <pc:spChg chg="mod">
          <ac:chgData name="William Grey" userId="37b73424-c081-4fc2-b1af-363f4f3fd4f3" providerId="ADAL" clId="{54A6158E-1025-410A-96E2-AAA59EC0724A}" dt="2023-01-16T21:00:29.973" v="13" actId="27636"/>
          <ac:spMkLst>
            <pc:docMk/>
            <pc:sldMk cId="3003864440" sldId="284"/>
            <ac:spMk id="2" creationId="{3BBCFCC6-A823-4DF3-9D5D-68EED5FE124A}"/>
          </ac:spMkLst>
        </pc:spChg>
      </pc:sldChg>
      <pc:sldChg chg="modSp mod">
        <pc:chgData name="William Grey" userId="37b73424-c081-4fc2-b1af-363f4f3fd4f3" providerId="ADAL" clId="{54A6158E-1025-410A-96E2-AAA59EC0724A}" dt="2023-01-16T21:00:29.960" v="11" actId="27636"/>
        <pc:sldMkLst>
          <pc:docMk/>
          <pc:sldMk cId="591430465" sldId="285"/>
        </pc:sldMkLst>
        <pc:spChg chg="mod">
          <ac:chgData name="William Grey" userId="37b73424-c081-4fc2-b1af-363f4f3fd4f3" providerId="ADAL" clId="{54A6158E-1025-410A-96E2-AAA59EC0724A}" dt="2023-01-16T21:00:29.960" v="11" actId="27636"/>
          <ac:spMkLst>
            <pc:docMk/>
            <pc:sldMk cId="591430465" sldId="285"/>
            <ac:spMk id="2" creationId="{0A08806D-A1A0-402C-8126-A95CDCC3ECD0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591430465" sldId="285"/>
            <ac:spMk id="3" creationId="{8CD02005-E6FA-4D89-AFE7-AA6BA0B59FCA}"/>
          </ac:spMkLst>
        </pc:spChg>
      </pc:sldChg>
      <pc:sldChg chg="modSp mod">
        <pc:chgData name="William Grey" userId="37b73424-c081-4fc2-b1af-363f4f3fd4f3" providerId="ADAL" clId="{54A6158E-1025-410A-96E2-AAA59EC0724A}" dt="2023-01-16T21:00:29.962" v="12" actId="27636"/>
        <pc:sldMkLst>
          <pc:docMk/>
          <pc:sldMk cId="2244603521" sldId="286"/>
        </pc:sldMkLst>
        <pc:spChg chg="mod">
          <ac:chgData name="William Grey" userId="37b73424-c081-4fc2-b1af-363f4f3fd4f3" providerId="ADAL" clId="{54A6158E-1025-410A-96E2-AAA59EC0724A}" dt="2023-01-16T21:00:29.962" v="12" actId="27636"/>
          <ac:spMkLst>
            <pc:docMk/>
            <pc:sldMk cId="2244603521" sldId="286"/>
            <ac:spMk id="2" creationId="{5CAA99FA-A191-437D-9D60-2B6A05313F47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2244603521" sldId="286"/>
            <ac:spMk id="3" creationId="{F5E52198-4534-4A94-B853-4F504543106D}"/>
          </ac:spMkLst>
        </pc:spChg>
      </pc:sldChg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4101524015" sldId="287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101524015" sldId="287"/>
            <ac:spMk id="2" creationId="{C4A8C30E-0266-4904-90AC-3962D3593758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4101524015" sldId="287"/>
            <ac:spMk id="3" creationId="{14441BEA-FDA4-4CFD-A7FE-5061AAAF0044}"/>
          </ac:spMkLst>
        </pc:spChg>
      </pc:sldChg>
      <pc:sldChg chg="modSp mod">
        <pc:chgData name="William Grey" userId="37b73424-c081-4fc2-b1af-363f4f3fd4f3" providerId="ADAL" clId="{54A6158E-1025-410A-96E2-AAA59EC0724A}" dt="2023-01-16T21:00:29.933" v="8" actId="27636"/>
        <pc:sldMkLst>
          <pc:docMk/>
          <pc:sldMk cId="2566839107" sldId="288"/>
        </pc:sldMkLst>
        <pc:spChg chg="mod">
          <ac:chgData name="William Grey" userId="37b73424-c081-4fc2-b1af-363f4f3fd4f3" providerId="ADAL" clId="{54A6158E-1025-410A-96E2-AAA59EC0724A}" dt="2023-01-16T21:00:29.933" v="8" actId="27636"/>
          <ac:spMkLst>
            <pc:docMk/>
            <pc:sldMk cId="2566839107" sldId="288"/>
            <ac:spMk id="2" creationId="{459752FA-F723-4C2E-AB48-D3C2BAD0F81B}"/>
          </ac:spMkLst>
        </pc:spChg>
      </pc:sldChg>
      <pc:sldChg chg="modSp mod">
        <pc:chgData name="William Grey" userId="37b73424-c081-4fc2-b1af-363f4f3fd4f3" providerId="ADAL" clId="{54A6158E-1025-410A-96E2-AAA59EC0724A}" dt="2023-01-16T21:00:29.908" v="6" actId="27636"/>
        <pc:sldMkLst>
          <pc:docMk/>
          <pc:sldMk cId="543775211" sldId="289"/>
        </pc:sldMkLst>
        <pc:spChg chg="mod">
          <ac:chgData name="William Grey" userId="37b73424-c081-4fc2-b1af-363f4f3fd4f3" providerId="ADAL" clId="{54A6158E-1025-410A-96E2-AAA59EC0724A}" dt="2023-01-16T21:00:29.908" v="6" actId="27636"/>
          <ac:spMkLst>
            <pc:docMk/>
            <pc:sldMk cId="543775211" sldId="289"/>
            <ac:spMk id="2" creationId="{554B754B-379F-4309-B52C-678E74908BD1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543775211" sldId="289"/>
            <ac:spMk id="3" creationId="{B19A5F28-F9A3-4599-9874-B73A70577EEC}"/>
          </ac:spMkLst>
        </pc:spChg>
      </pc:sldChg>
      <pc:sldChg chg="modSp">
        <pc:chgData name="William Grey" userId="37b73424-c081-4fc2-b1af-363f4f3fd4f3" providerId="ADAL" clId="{54A6158E-1025-410A-96E2-AAA59EC0724A}" dt="2023-01-16T21:00:29.827" v="0"/>
        <pc:sldMkLst>
          <pc:docMk/>
          <pc:sldMk cId="3002612077" sldId="290"/>
        </pc:sldMkLst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002612077" sldId="290"/>
            <ac:spMk id="2" creationId="{00889F5C-AFD6-4D56-9ADE-24D656051360}"/>
          </ac:spMkLst>
        </pc:spChg>
        <pc:spChg chg="mod">
          <ac:chgData name="William Grey" userId="37b73424-c081-4fc2-b1af-363f4f3fd4f3" providerId="ADAL" clId="{54A6158E-1025-410A-96E2-AAA59EC0724A}" dt="2023-01-16T21:00:29.827" v="0"/>
          <ac:spMkLst>
            <pc:docMk/>
            <pc:sldMk cId="3002612077" sldId="290"/>
            <ac:spMk id="3" creationId="{88FB4622-417C-4A2D-B05C-147482D859D4}"/>
          </ac:spMkLst>
        </pc:spChg>
      </pc:sldChg>
      <pc:sldChg chg="modSp mod">
        <pc:chgData name="William Grey" userId="37b73424-c081-4fc2-b1af-363f4f3fd4f3" providerId="ADAL" clId="{54A6158E-1025-410A-96E2-AAA59EC0724A}" dt="2023-01-16T21:00:29.987" v="16" actId="27636"/>
        <pc:sldMkLst>
          <pc:docMk/>
          <pc:sldMk cId="106634315" sldId="291"/>
        </pc:sldMkLst>
        <pc:spChg chg="mod">
          <ac:chgData name="William Grey" userId="37b73424-c081-4fc2-b1af-363f4f3fd4f3" providerId="ADAL" clId="{54A6158E-1025-410A-96E2-AAA59EC0724A}" dt="2023-01-16T21:00:29.987" v="16" actId="27636"/>
          <ac:spMkLst>
            <pc:docMk/>
            <pc:sldMk cId="106634315" sldId="291"/>
            <ac:spMk id="2" creationId="{C844F641-1D3C-431A-AB35-992E88B0A34A}"/>
          </ac:spMkLst>
        </pc:spChg>
      </pc:sldChg>
      <pc:sldChg chg="modSp mod">
        <pc:chgData name="William Grey" userId="37b73424-c081-4fc2-b1af-363f4f3fd4f3" providerId="ADAL" clId="{54A6158E-1025-410A-96E2-AAA59EC0724A}" dt="2023-01-16T21:00:29.929" v="7" actId="27636"/>
        <pc:sldMkLst>
          <pc:docMk/>
          <pc:sldMk cId="547714006" sldId="292"/>
        </pc:sldMkLst>
        <pc:spChg chg="mod">
          <ac:chgData name="William Grey" userId="37b73424-c081-4fc2-b1af-363f4f3fd4f3" providerId="ADAL" clId="{54A6158E-1025-410A-96E2-AAA59EC0724A}" dt="2023-01-16T21:00:29.929" v="7" actId="27636"/>
          <ac:spMkLst>
            <pc:docMk/>
            <pc:sldMk cId="547714006" sldId="292"/>
            <ac:spMk id="2" creationId="{36468775-D1DB-4A05-A890-2D5A810F231F}"/>
          </ac:spMkLst>
        </pc:spChg>
      </pc:sldChg>
      <pc:sldChg chg="modSp mod">
        <pc:chgData name="William Grey" userId="37b73424-c081-4fc2-b1af-363f4f3fd4f3" providerId="ADAL" clId="{54A6158E-1025-410A-96E2-AAA59EC0724A}" dt="2023-01-16T21:00:29.901" v="5" actId="27636"/>
        <pc:sldMkLst>
          <pc:docMk/>
          <pc:sldMk cId="2903647105" sldId="294"/>
        </pc:sldMkLst>
        <pc:spChg chg="mod">
          <ac:chgData name="William Grey" userId="37b73424-c081-4fc2-b1af-363f4f3fd4f3" providerId="ADAL" clId="{54A6158E-1025-410A-96E2-AAA59EC0724A}" dt="2023-01-16T21:00:29.901" v="5" actId="27636"/>
          <ac:spMkLst>
            <pc:docMk/>
            <pc:sldMk cId="2903647105" sldId="294"/>
            <ac:spMk id="2" creationId="{DFE64070-F586-48B2-9177-566B89A85A6F}"/>
          </ac:spMkLst>
        </pc:spChg>
      </pc:sldChg>
      <pc:sldChg chg="modSp new mod">
        <pc:chgData name="William Grey" userId="37b73424-c081-4fc2-b1af-363f4f3fd4f3" providerId="ADAL" clId="{54A6158E-1025-410A-96E2-AAA59EC0724A}" dt="2023-01-19T18:48:53.041" v="19" actId="20577"/>
        <pc:sldMkLst>
          <pc:docMk/>
          <pc:sldMk cId="959856933" sldId="295"/>
        </pc:sldMkLst>
        <pc:spChg chg="mod">
          <ac:chgData name="William Grey" userId="37b73424-c081-4fc2-b1af-363f4f3fd4f3" providerId="ADAL" clId="{54A6158E-1025-410A-96E2-AAA59EC0724A}" dt="2023-01-19T18:48:53.041" v="19" actId="20577"/>
          <ac:spMkLst>
            <pc:docMk/>
            <pc:sldMk cId="959856933" sldId="295"/>
            <ac:spMk id="3" creationId="{3EED0FD4-64B1-4AD8-9816-932D6DCC6726}"/>
          </ac:spMkLst>
        </pc:spChg>
      </pc:sldChg>
    </pc:docChg>
  </pc:docChgLst>
  <pc:docChgLst>
    <pc:chgData name="William Grey" userId="37b73424-c081-4fc2-b1af-363f4f3fd4f3" providerId="ADAL" clId="{0C51C0C0-8307-4257-9C50-FD4303C9B2B2}"/>
    <pc:docChg chg="undo custSel addSld delSld modSld sldOrd modMainMaster">
      <pc:chgData name="William Grey" userId="37b73424-c081-4fc2-b1af-363f4f3fd4f3" providerId="ADAL" clId="{0C51C0C0-8307-4257-9C50-FD4303C9B2B2}" dt="2018-12-02T09:59:50.376" v="5775"/>
      <pc:docMkLst>
        <pc:docMk/>
      </pc:docMkLst>
      <pc:sldChg chg="modSp add ord">
        <pc:chgData name="William Grey" userId="37b73424-c081-4fc2-b1af-363f4f3fd4f3" providerId="ADAL" clId="{0C51C0C0-8307-4257-9C50-FD4303C9B2B2}" dt="2018-12-01T14:35:40.540" v="926" actId="20577"/>
        <pc:sldMkLst>
          <pc:docMk/>
          <pc:sldMk cId="0" sldId="256"/>
        </pc:sldMkLst>
        <pc:spChg chg="mod">
          <ac:chgData name="William Grey" userId="37b73424-c081-4fc2-b1af-363f4f3fd4f3" providerId="ADAL" clId="{0C51C0C0-8307-4257-9C50-FD4303C9B2B2}" dt="2018-12-01T14:25:02.628" v="204" actId="20577"/>
          <ac:spMkLst>
            <pc:docMk/>
            <pc:sldMk cId="0" sldId="256"/>
            <ac:spMk id="4097" creationId="{7578BBC2-0AF7-410B-AA74-8890417346DB}"/>
          </ac:spMkLst>
        </pc:spChg>
        <pc:spChg chg="mod">
          <ac:chgData name="William Grey" userId="37b73424-c081-4fc2-b1af-363f4f3fd4f3" providerId="ADAL" clId="{0C51C0C0-8307-4257-9C50-FD4303C9B2B2}" dt="2018-12-01T14:35:40.540" v="926" actId="20577"/>
          <ac:spMkLst>
            <pc:docMk/>
            <pc:sldMk cId="0" sldId="256"/>
            <ac:spMk id="4098" creationId="{67C01467-FA91-40CF-B340-8168CB6CF459}"/>
          </ac:spMkLst>
        </pc:spChg>
      </pc:sldChg>
      <pc:sldChg chg="modSp add">
        <pc:chgData name="William Grey" userId="37b73424-c081-4fc2-b1af-363f4f3fd4f3" providerId="ADAL" clId="{0C51C0C0-8307-4257-9C50-FD4303C9B2B2}" dt="2018-12-01T14:18:01.580" v="40" actId="20577"/>
        <pc:sldMkLst>
          <pc:docMk/>
          <pc:sldMk cId="4272842409" sldId="271"/>
        </pc:sldMkLst>
        <pc:spChg chg="mod">
          <ac:chgData name="William Grey" userId="37b73424-c081-4fc2-b1af-363f4f3fd4f3" providerId="ADAL" clId="{0C51C0C0-8307-4257-9C50-FD4303C9B2B2}" dt="2018-12-01T14:18:01.580" v="40" actId="20577"/>
          <ac:spMkLst>
            <pc:docMk/>
            <pc:sldMk cId="4272842409" sldId="271"/>
            <ac:spMk id="2" creationId="{0EB1608A-5148-4FFA-B218-08A6CFA3FB08}"/>
          </ac:spMkLst>
        </pc:spChg>
      </pc:sldChg>
      <pc:sldChg chg="delSp modSp add del">
        <pc:chgData name="William Grey" userId="37b73424-c081-4fc2-b1af-363f4f3fd4f3" providerId="ADAL" clId="{0C51C0C0-8307-4257-9C50-FD4303C9B2B2}" dt="2018-12-01T15:12:34.675" v="2250" actId="2696"/>
        <pc:sldMkLst>
          <pc:docMk/>
          <pc:sldMk cId="910446152" sldId="274"/>
        </pc:sldMkLst>
        <pc:spChg chg="del mod">
          <ac:chgData name="William Grey" userId="37b73424-c081-4fc2-b1af-363f4f3fd4f3" providerId="ADAL" clId="{0C51C0C0-8307-4257-9C50-FD4303C9B2B2}" dt="2018-12-01T14:55:08.332" v="1621"/>
          <ac:spMkLst>
            <pc:docMk/>
            <pc:sldMk cId="910446152" sldId="274"/>
            <ac:spMk id="6145" creationId="{96E58A77-D4A0-44E1-9106-21849C608278}"/>
          </ac:spMkLst>
        </pc:spChg>
      </pc:sldChg>
      <pc:sldChg chg="modSp add del">
        <pc:chgData name="William Grey" userId="37b73424-c081-4fc2-b1af-363f4f3fd4f3" providerId="ADAL" clId="{0C51C0C0-8307-4257-9C50-FD4303C9B2B2}" dt="2018-12-01T16:42:43.236" v="5086" actId="2696"/>
        <pc:sldMkLst>
          <pc:docMk/>
          <pc:sldMk cId="2870450372" sldId="275"/>
        </pc:sldMkLst>
        <pc:spChg chg="mod">
          <ac:chgData name="William Grey" userId="37b73424-c081-4fc2-b1af-363f4f3fd4f3" providerId="ADAL" clId="{0C51C0C0-8307-4257-9C50-FD4303C9B2B2}" dt="2018-12-01T16:24:51.884" v="4605" actId="20577"/>
          <ac:spMkLst>
            <pc:docMk/>
            <pc:sldMk cId="2870450372" sldId="275"/>
            <ac:spMk id="8193" creationId="{B498C02B-943F-4090-8A57-A841FC55D007}"/>
          </ac:spMkLst>
        </pc:spChg>
      </pc:sldChg>
      <pc:sldChg chg="add del ord">
        <pc:chgData name="William Grey" userId="37b73424-c081-4fc2-b1af-363f4f3fd4f3" providerId="ADAL" clId="{0C51C0C0-8307-4257-9C50-FD4303C9B2B2}" dt="2018-12-01T16:04:21.881" v="3934" actId="2696"/>
        <pc:sldMkLst>
          <pc:docMk/>
          <pc:sldMk cId="3985724493" sldId="276"/>
        </pc:sldMkLst>
      </pc:sldChg>
      <pc:sldChg chg="modSp add del ord">
        <pc:chgData name="William Grey" userId="37b73424-c081-4fc2-b1af-363f4f3fd4f3" providerId="ADAL" clId="{0C51C0C0-8307-4257-9C50-FD4303C9B2B2}" dt="2018-12-01T17:03:59.204" v="5765" actId="2696"/>
        <pc:sldMkLst>
          <pc:docMk/>
          <pc:sldMk cId="284406876" sldId="277"/>
        </pc:sldMkLst>
        <pc:spChg chg="mod">
          <ac:chgData name="William Grey" userId="37b73424-c081-4fc2-b1af-363f4f3fd4f3" providerId="ADAL" clId="{0C51C0C0-8307-4257-9C50-FD4303C9B2B2}" dt="2018-12-01T16:44:52.121" v="5098"/>
          <ac:spMkLst>
            <pc:docMk/>
            <pc:sldMk cId="284406876" sldId="277"/>
            <ac:spMk id="10241" creationId="{39683441-321E-448F-BCC2-7C4CD2222C42}"/>
          </ac:spMkLst>
        </pc:spChg>
      </pc:sldChg>
      <pc:sldChg chg="delSp modSp add del ord">
        <pc:chgData name="William Grey" userId="37b73424-c081-4fc2-b1af-363f4f3fd4f3" providerId="ADAL" clId="{0C51C0C0-8307-4257-9C50-FD4303C9B2B2}" dt="2018-12-01T16:41:02.336" v="5068" actId="2696"/>
        <pc:sldMkLst>
          <pc:docMk/>
          <pc:sldMk cId="3918635094" sldId="278"/>
        </pc:sldMkLst>
        <pc:spChg chg="del mod">
          <ac:chgData name="William Grey" userId="37b73424-c081-4fc2-b1af-363f4f3fd4f3" providerId="ADAL" clId="{0C51C0C0-8307-4257-9C50-FD4303C9B2B2}" dt="2018-12-01T16:38:01.848" v="5013"/>
          <ac:spMkLst>
            <pc:docMk/>
            <pc:sldMk cId="3918635094" sldId="278"/>
            <ac:spMk id="11265" creationId="{693C6E84-0169-4125-8C9D-F56FADB00227}"/>
          </ac:spMkLst>
        </pc:spChg>
        <pc:graphicFrameChg chg="mod">
          <ac:chgData name="William Grey" userId="37b73424-c081-4fc2-b1af-363f4f3fd4f3" providerId="ADAL" clId="{0C51C0C0-8307-4257-9C50-FD4303C9B2B2}" dt="2018-12-01T16:25:45.536" v="4629" actId="1076"/>
          <ac:graphicFrameMkLst>
            <pc:docMk/>
            <pc:sldMk cId="3918635094" sldId="278"/>
            <ac:graphicFrameMk id="11267" creationId="{6399315A-5C06-4435-8ADF-8C7FF67EF5A5}"/>
          </ac:graphicFrameMkLst>
        </pc:graphicFrameChg>
      </pc:sldChg>
      <pc:sldChg chg="modSp add del">
        <pc:chgData name="William Grey" userId="37b73424-c081-4fc2-b1af-363f4f3fd4f3" providerId="ADAL" clId="{0C51C0C0-8307-4257-9C50-FD4303C9B2B2}" dt="2018-12-01T15:29:43.582" v="2810" actId="2696"/>
        <pc:sldMkLst>
          <pc:docMk/>
          <pc:sldMk cId="1987399866" sldId="279"/>
        </pc:sldMkLst>
        <pc:spChg chg="mod">
          <ac:chgData name="William Grey" userId="37b73424-c081-4fc2-b1af-363f4f3fd4f3" providerId="ADAL" clId="{0C51C0C0-8307-4257-9C50-FD4303C9B2B2}" dt="2018-12-01T15:27:58.311" v="2758" actId="20577"/>
          <ac:spMkLst>
            <pc:docMk/>
            <pc:sldMk cId="1987399866" sldId="279"/>
            <ac:spMk id="12289" creationId="{76AFBF7D-44CB-4D56-8D8E-BE42BA1AABEE}"/>
          </ac:spMkLst>
        </pc:spChg>
      </pc:sldChg>
      <pc:sldChg chg="addSp modSp add">
        <pc:chgData name="William Grey" userId="37b73424-c081-4fc2-b1af-363f4f3fd4f3" providerId="ADAL" clId="{0C51C0C0-8307-4257-9C50-FD4303C9B2B2}" dt="2018-12-02T09:52:54.998" v="5769"/>
        <pc:sldMkLst>
          <pc:docMk/>
          <pc:sldMk cId="1503227122" sldId="280"/>
        </pc:sldMkLst>
        <pc:spChg chg="mod">
          <ac:chgData name="William Grey" userId="37b73424-c081-4fc2-b1af-363f4f3fd4f3" providerId="ADAL" clId="{0C51C0C0-8307-4257-9C50-FD4303C9B2B2}" dt="2018-12-01T15:07:56.588" v="2161" actId="20577"/>
          <ac:spMkLst>
            <pc:docMk/>
            <pc:sldMk cId="1503227122" sldId="280"/>
            <ac:spMk id="2" creationId="{58624C55-55E0-4248-8CED-8C908A832D3B}"/>
          </ac:spMkLst>
        </pc:spChg>
        <pc:spChg chg="mod">
          <ac:chgData name="William Grey" userId="37b73424-c081-4fc2-b1af-363f4f3fd4f3" providerId="ADAL" clId="{0C51C0C0-8307-4257-9C50-FD4303C9B2B2}" dt="2018-12-02T09:52:54.998" v="5769"/>
          <ac:spMkLst>
            <pc:docMk/>
            <pc:sldMk cId="1503227122" sldId="280"/>
            <ac:spMk id="3" creationId="{6AF5E1F6-5912-490D-8BED-E3AFBD8355C9}"/>
          </ac:spMkLst>
        </pc:spChg>
        <pc:spChg chg="add mod">
          <ac:chgData name="William Grey" userId="37b73424-c081-4fc2-b1af-363f4f3fd4f3" providerId="ADAL" clId="{0C51C0C0-8307-4257-9C50-FD4303C9B2B2}" dt="2018-12-01T15:35:58.998" v="3069" actId="20577"/>
          <ac:spMkLst>
            <pc:docMk/>
            <pc:sldMk cId="1503227122" sldId="280"/>
            <ac:spMk id="4" creationId="{80E90732-BF00-4DFD-BDCF-065E073111C5}"/>
          </ac:spMkLst>
        </pc:spChg>
      </pc:sldChg>
      <pc:sldChg chg="addSp delSp modSp add">
        <pc:chgData name="William Grey" userId="37b73424-c081-4fc2-b1af-363f4f3fd4f3" providerId="ADAL" clId="{0C51C0C0-8307-4257-9C50-FD4303C9B2B2}" dt="2018-12-02T09:55:43.688" v="5770"/>
        <pc:sldMkLst>
          <pc:docMk/>
          <pc:sldMk cId="1806685392" sldId="284"/>
        </pc:sldMkLst>
        <pc:spChg chg="mod">
          <ac:chgData name="William Grey" userId="37b73424-c081-4fc2-b1af-363f4f3fd4f3" providerId="ADAL" clId="{0C51C0C0-8307-4257-9C50-FD4303C9B2B2}" dt="2018-12-01T16:04:48.388" v="3945" actId="20577"/>
          <ac:spMkLst>
            <pc:docMk/>
            <pc:sldMk cId="1806685392" sldId="284"/>
            <ac:spMk id="2" creationId="{2F1804C6-9BC3-4803-B75E-C57D95E0C1A4}"/>
          </ac:spMkLst>
        </pc:spChg>
        <pc:spChg chg="mod">
          <ac:chgData name="William Grey" userId="37b73424-c081-4fc2-b1af-363f4f3fd4f3" providerId="ADAL" clId="{0C51C0C0-8307-4257-9C50-FD4303C9B2B2}" dt="2018-12-02T09:55:43.688" v="5770"/>
          <ac:spMkLst>
            <pc:docMk/>
            <pc:sldMk cId="1806685392" sldId="284"/>
            <ac:spMk id="3" creationId="{979FBB51-A2E4-46CC-9EE1-9785D17BD12A}"/>
          </ac:spMkLst>
        </pc:spChg>
        <pc:spChg chg="add del mod">
          <ac:chgData name="William Grey" userId="37b73424-c081-4fc2-b1af-363f4f3fd4f3" providerId="ADAL" clId="{0C51C0C0-8307-4257-9C50-FD4303C9B2B2}" dt="2018-12-01T15:55:22.187" v="3617" actId="478"/>
          <ac:spMkLst>
            <pc:docMk/>
            <pc:sldMk cId="1806685392" sldId="284"/>
            <ac:spMk id="4" creationId="{FA3E7A41-4407-48DA-B8D1-7F38D45878E7}"/>
          </ac:spMkLst>
        </pc:spChg>
        <pc:picChg chg="add mod">
          <ac:chgData name="William Grey" userId="37b73424-c081-4fc2-b1af-363f4f3fd4f3" providerId="ADAL" clId="{0C51C0C0-8307-4257-9C50-FD4303C9B2B2}" dt="2018-12-01T16:04:13.292" v="3933" actId="14100"/>
          <ac:picMkLst>
            <pc:docMk/>
            <pc:sldMk cId="1806685392" sldId="284"/>
            <ac:picMk id="5" creationId="{D12E1FFB-E58C-47F7-BCC9-7CDAC3A2D893}"/>
          </ac:picMkLst>
        </pc:picChg>
      </pc:sldChg>
      <pc:sldChg chg="addSp delSp modSp add">
        <pc:chgData name="William Grey" userId="37b73424-c081-4fc2-b1af-363f4f3fd4f3" providerId="ADAL" clId="{0C51C0C0-8307-4257-9C50-FD4303C9B2B2}" dt="2018-12-02T09:56:50.779" v="5771"/>
        <pc:sldMkLst>
          <pc:docMk/>
          <pc:sldMk cId="405072507" sldId="285"/>
        </pc:sldMkLst>
        <pc:spChg chg="mod">
          <ac:chgData name="William Grey" userId="37b73424-c081-4fc2-b1af-363f4f3fd4f3" providerId="ADAL" clId="{0C51C0C0-8307-4257-9C50-FD4303C9B2B2}" dt="2018-12-01T16:23:25.370" v="4572" actId="20577"/>
          <ac:spMkLst>
            <pc:docMk/>
            <pc:sldMk cId="405072507" sldId="285"/>
            <ac:spMk id="2" creationId="{2F1804C6-9BC3-4803-B75E-C57D95E0C1A4}"/>
          </ac:spMkLst>
        </pc:spChg>
        <pc:spChg chg="mod">
          <ac:chgData name="William Grey" userId="37b73424-c081-4fc2-b1af-363f4f3fd4f3" providerId="ADAL" clId="{0C51C0C0-8307-4257-9C50-FD4303C9B2B2}" dt="2018-12-02T09:56:50.779" v="5771"/>
          <ac:spMkLst>
            <pc:docMk/>
            <pc:sldMk cId="405072507" sldId="285"/>
            <ac:spMk id="3" creationId="{979FBB51-A2E4-46CC-9EE1-9785D17BD12A}"/>
          </ac:spMkLst>
        </pc:spChg>
        <pc:spChg chg="add del">
          <ac:chgData name="William Grey" userId="37b73424-c081-4fc2-b1af-363f4f3fd4f3" providerId="ADAL" clId="{0C51C0C0-8307-4257-9C50-FD4303C9B2B2}" dt="2018-12-01T16:05:30.349" v="3964"/>
          <ac:spMkLst>
            <pc:docMk/>
            <pc:sldMk cId="405072507" sldId="285"/>
            <ac:spMk id="4" creationId="{C700A92C-A7C3-47A7-908F-24381F2CD7C2}"/>
          </ac:spMkLst>
        </pc:spChg>
        <pc:picChg chg="add del">
          <ac:chgData name="William Grey" userId="37b73424-c081-4fc2-b1af-363f4f3fd4f3" providerId="ADAL" clId="{0C51C0C0-8307-4257-9C50-FD4303C9B2B2}" dt="2018-12-01T16:05:35.431" v="3966" actId="478"/>
          <ac:picMkLst>
            <pc:docMk/>
            <pc:sldMk cId="405072507" sldId="285"/>
            <ac:picMk id="5" creationId="{D12E1FFB-E58C-47F7-BCC9-7CDAC3A2D893}"/>
          </ac:picMkLst>
        </pc:picChg>
        <pc:picChg chg="add del mod">
          <ac:chgData name="William Grey" userId="37b73424-c081-4fc2-b1af-363f4f3fd4f3" providerId="ADAL" clId="{0C51C0C0-8307-4257-9C50-FD4303C9B2B2}" dt="2018-12-01T16:23:45.920" v="4593" actId="478"/>
          <ac:picMkLst>
            <pc:docMk/>
            <pc:sldMk cId="405072507" sldId="285"/>
            <ac:picMk id="6" creationId="{87B34892-E060-4A73-B4A6-80CD1B73D0FF}"/>
          </ac:picMkLst>
        </pc:picChg>
        <pc:picChg chg="add mod">
          <ac:chgData name="William Grey" userId="37b73424-c081-4fc2-b1af-363f4f3fd4f3" providerId="ADAL" clId="{0C51C0C0-8307-4257-9C50-FD4303C9B2B2}" dt="2018-12-01T16:24:34.904" v="4599" actId="1076"/>
          <ac:picMkLst>
            <pc:docMk/>
            <pc:sldMk cId="405072507" sldId="285"/>
            <ac:picMk id="7" creationId="{AE8176C0-AB76-4036-B14C-845834F8CED1}"/>
          </ac:picMkLst>
        </pc:picChg>
      </pc:sldChg>
      <pc:sldChg chg="addSp modSp add">
        <pc:chgData name="William Grey" userId="37b73424-c081-4fc2-b1af-363f4f3fd4f3" providerId="ADAL" clId="{0C51C0C0-8307-4257-9C50-FD4303C9B2B2}" dt="2018-12-02T09:59:50.376" v="5775"/>
        <pc:sldMkLst>
          <pc:docMk/>
          <pc:sldMk cId="2148404004" sldId="287"/>
        </pc:sldMkLst>
        <pc:spChg chg="mod">
          <ac:chgData name="William Grey" userId="37b73424-c081-4fc2-b1af-363f4f3fd4f3" providerId="ADAL" clId="{0C51C0C0-8307-4257-9C50-FD4303C9B2B2}" dt="2018-12-01T16:35:06.341" v="4714" actId="1076"/>
          <ac:spMkLst>
            <pc:docMk/>
            <pc:sldMk cId="2148404004" sldId="287"/>
            <ac:spMk id="2" creationId="{B717E3B6-2A31-4F11-89A4-5C2A8902CB2E}"/>
          </ac:spMkLst>
        </pc:spChg>
        <pc:spChg chg="mod">
          <ac:chgData name="William Grey" userId="37b73424-c081-4fc2-b1af-363f4f3fd4f3" providerId="ADAL" clId="{0C51C0C0-8307-4257-9C50-FD4303C9B2B2}" dt="2018-12-02T09:59:50.376" v="5775"/>
          <ac:spMkLst>
            <pc:docMk/>
            <pc:sldMk cId="2148404004" sldId="287"/>
            <ac:spMk id="3" creationId="{13E14C2F-E902-4101-A7C8-4EF86A12B1A2}"/>
          </ac:spMkLst>
        </pc:spChg>
        <pc:spChg chg="add mod">
          <ac:chgData name="William Grey" userId="37b73424-c081-4fc2-b1af-363f4f3fd4f3" providerId="ADAL" clId="{0C51C0C0-8307-4257-9C50-FD4303C9B2B2}" dt="2018-12-01T16:40:45.060" v="5066" actId="20577"/>
          <ac:spMkLst>
            <pc:docMk/>
            <pc:sldMk cId="2148404004" sldId="287"/>
            <ac:spMk id="5" creationId="{491FEB14-18DE-46A4-8CE4-F36E6BEB8016}"/>
          </ac:spMkLst>
        </pc:spChg>
        <pc:picChg chg="add mod">
          <ac:chgData name="William Grey" userId="37b73424-c081-4fc2-b1af-363f4f3fd4f3" providerId="ADAL" clId="{0C51C0C0-8307-4257-9C50-FD4303C9B2B2}" dt="2018-12-01T16:40:52.265" v="5067" actId="1076"/>
          <ac:picMkLst>
            <pc:docMk/>
            <pc:sldMk cId="2148404004" sldId="287"/>
            <ac:picMk id="4" creationId="{358BC5DC-CC3F-4E70-B7BB-5DB8A01137FE}"/>
          </ac:picMkLst>
        </pc:picChg>
      </pc:sldChg>
      <pc:sldMasterChg chg="modSp">
        <pc:chgData name="William Grey" userId="37b73424-c081-4fc2-b1af-363f4f3fd4f3" providerId="ADAL" clId="{0C51C0C0-8307-4257-9C50-FD4303C9B2B2}" dt="2018-12-01T14:17:15.334" v="0" actId="207"/>
        <pc:sldMasterMkLst>
          <pc:docMk/>
          <pc:sldMasterMk cId="453883883" sldId="2147483648"/>
        </pc:sldMasterMkLst>
        <pc:spChg chg="mod">
          <ac:chgData name="William Grey" userId="37b73424-c081-4fc2-b1af-363f4f3fd4f3" providerId="ADAL" clId="{0C51C0C0-8307-4257-9C50-FD4303C9B2B2}" dt="2018-12-01T14:17:15.334" v="0" actId="207"/>
          <ac:spMkLst>
            <pc:docMk/>
            <pc:sldMasterMk cId="453883883" sldId="2147483648"/>
            <ac:spMk id="7" creationId="{00000000-0000-0000-0000-000000000000}"/>
          </ac:spMkLst>
        </pc:spChg>
      </pc:sldMasterChg>
    </pc:docChg>
  </pc:docChgLst>
  <pc:docChgLst>
    <pc:chgData name="William Grey" userId="37b73424-c081-4fc2-b1af-363f4f3fd4f3" providerId="ADAL" clId="{918F6884-D729-46DD-A99A-8DC9110870A8}"/>
    <pc:docChg chg="undo custSel addSld delSld modSld sldOrd">
      <pc:chgData name="William Grey" userId="37b73424-c081-4fc2-b1af-363f4f3fd4f3" providerId="ADAL" clId="{918F6884-D729-46DD-A99A-8DC9110870A8}" dt="2023-02-12T20:38:21.433" v="3392" actId="47"/>
      <pc:docMkLst>
        <pc:docMk/>
      </pc:docMkLst>
      <pc:sldChg chg="modSp mod">
        <pc:chgData name="William Grey" userId="37b73424-c081-4fc2-b1af-363f4f3fd4f3" providerId="ADAL" clId="{918F6884-D729-46DD-A99A-8DC9110870A8}" dt="2023-02-11T22:49:00.848" v="318" actId="20577"/>
        <pc:sldMkLst>
          <pc:docMk/>
          <pc:sldMk cId="4272842409" sldId="271"/>
        </pc:sldMkLst>
        <pc:spChg chg="mod">
          <ac:chgData name="William Grey" userId="37b73424-c081-4fc2-b1af-363f4f3fd4f3" providerId="ADAL" clId="{918F6884-D729-46DD-A99A-8DC9110870A8}" dt="2023-02-11T22:49:00.848" v="318" actId="20577"/>
          <ac:spMkLst>
            <pc:docMk/>
            <pc:sldMk cId="4272842409" sldId="271"/>
            <ac:spMk id="2" creationId="{0EB1608A-5148-4FFA-B218-08A6CFA3FB08}"/>
          </ac:spMkLst>
        </pc:spChg>
      </pc:sldChg>
      <pc:sldChg chg="del">
        <pc:chgData name="William Grey" userId="37b73424-c081-4fc2-b1af-363f4f3fd4f3" providerId="ADAL" clId="{918F6884-D729-46DD-A99A-8DC9110870A8}" dt="2023-02-11T22:09:12.536" v="33" actId="47"/>
        <pc:sldMkLst>
          <pc:docMk/>
          <pc:sldMk cId="910446152" sldId="274"/>
        </pc:sldMkLst>
      </pc:sldChg>
      <pc:sldChg chg="del">
        <pc:chgData name="William Grey" userId="37b73424-c081-4fc2-b1af-363f4f3fd4f3" providerId="ADAL" clId="{918F6884-D729-46DD-A99A-8DC9110870A8}" dt="2023-02-11T22:07:56.636" v="21" actId="47"/>
        <pc:sldMkLst>
          <pc:docMk/>
          <pc:sldMk cId="2870450372" sldId="275"/>
        </pc:sldMkLst>
      </pc:sldChg>
      <pc:sldChg chg="addSp delSp modSp mod ord">
        <pc:chgData name="William Grey" userId="37b73424-c081-4fc2-b1af-363f4f3fd4f3" providerId="ADAL" clId="{918F6884-D729-46DD-A99A-8DC9110870A8}" dt="2023-02-12T09:15:56.190" v="551" actId="14100"/>
        <pc:sldMkLst>
          <pc:docMk/>
          <pc:sldMk cId="3985724493" sldId="276"/>
        </pc:sldMkLst>
        <pc:spChg chg="mod">
          <ac:chgData name="William Grey" userId="37b73424-c081-4fc2-b1af-363f4f3fd4f3" providerId="ADAL" clId="{918F6884-D729-46DD-A99A-8DC9110870A8}" dt="2023-02-12T09:12:30.835" v="409" actId="20577"/>
          <ac:spMkLst>
            <pc:docMk/>
            <pc:sldMk cId="3985724493" sldId="276"/>
            <ac:spMk id="2" creationId="{6A7FBDD4-3372-4F40-A5A3-6985804C477E}"/>
          </ac:spMkLst>
        </pc:spChg>
        <pc:spChg chg="del mod">
          <ac:chgData name="William Grey" userId="37b73424-c081-4fc2-b1af-363f4f3fd4f3" providerId="ADAL" clId="{918F6884-D729-46DD-A99A-8DC9110870A8}" dt="2023-02-12T09:12:37.192" v="410" actId="478"/>
          <ac:spMkLst>
            <pc:docMk/>
            <pc:sldMk cId="3985724493" sldId="276"/>
            <ac:spMk id="3" creationId="{3F97A4D0-6B32-45DA-81A7-812FCFBAB9E4}"/>
          </ac:spMkLst>
        </pc:spChg>
        <pc:spChg chg="add del mod">
          <ac:chgData name="William Grey" userId="37b73424-c081-4fc2-b1af-363f4f3fd4f3" providerId="ADAL" clId="{918F6884-D729-46DD-A99A-8DC9110870A8}" dt="2023-02-12T09:12:40.269" v="411" actId="478"/>
          <ac:spMkLst>
            <pc:docMk/>
            <pc:sldMk cId="3985724493" sldId="276"/>
            <ac:spMk id="6" creationId="{9488AAE7-88A5-460B-AA0B-0C0DD743C422}"/>
          </ac:spMkLst>
        </pc:spChg>
        <pc:graphicFrameChg chg="add mod modGraphic">
          <ac:chgData name="William Grey" userId="37b73424-c081-4fc2-b1af-363f4f3fd4f3" providerId="ADAL" clId="{918F6884-D729-46DD-A99A-8DC9110870A8}" dt="2023-02-12T09:15:56.190" v="551" actId="14100"/>
          <ac:graphicFrameMkLst>
            <pc:docMk/>
            <pc:sldMk cId="3985724493" sldId="276"/>
            <ac:graphicFrameMk id="4" creationId="{E9011402-495A-4CF1-8F7A-B87FF5C87ED1}"/>
          </ac:graphicFrameMkLst>
        </pc:graphicFrameChg>
        <pc:graphicFrameChg chg="add mod modGraphic">
          <ac:chgData name="William Grey" userId="37b73424-c081-4fc2-b1af-363f4f3fd4f3" providerId="ADAL" clId="{918F6884-D729-46DD-A99A-8DC9110870A8}" dt="2023-02-12T09:15:29.436" v="549" actId="20577"/>
          <ac:graphicFrameMkLst>
            <pc:docMk/>
            <pc:sldMk cId="3985724493" sldId="276"/>
            <ac:graphicFrameMk id="7" creationId="{CF2C102C-43FC-4D86-A219-AB2AF3EEF34C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8:08.625" v="31" actId="47"/>
        <pc:sldMkLst>
          <pc:docMk/>
          <pc:sldMk cId="97672180" sldId="277"/>
        </pc:sldMkLst>
      </pc:sldChg>
      <pc:sldChg chg="addSp delSp modSp mod">
        <pc:chgData name="William Grey" userId="37b73424-c081-4fc2-b1af-363f4f3fd4f3" providerId="ADAL" clId="{918F6884-D729-46DD-A99A-8DC9110870A8}" dt="2023-02-11T22:41:06.536" v="283" actId="1076"/>
        <pc:sldMkLst>
          <pc:docMk/>
          <pc:sldMk cId="3918635094" sldId="278"/>
        </pc:sldMkLst>
        <pc:spChg chg="del mod">
          <ac:chgData name="William Grey" userId="37b73424-c081-4fc2-b1af-363f4f3fd4f3" providerId="ADAL" clId="{918F6884-D729-46DD-A99A-8DC9110870A8}" dt="2023-02-11T22:39:45.387" v="261" actId="478"/>
          <ac:spMkLst>
            <pc:docMk/>
            <pc:sldMk cId="3918635094" sldId="278"/>
            <ac:spMk id="3" creationId="{276572CB-7A90-4060-B418-A0B279729C8C}"/>
          </ac:spMkLst>
        </pc:spChg>
        <pc:spChg chg="mod">
          <ac:chgData name="William Grey" userId="37b73424-c081-4fc2-b1af-363f4f3fd4f3" providerId="ADAL" clId="{918F6884-D729-46DD-A99A-8DC9110870A8}" dt="2023-02-11T22:41:06.536" v="283" actId="1076"/>
          <ac:spMkLst>
            <pc:docMk/>
            <pc:sldMk cId="3918635094" sldId="278"/>
            <ac:spMk id="4" creationId="{16FD957A-79B7-400E-8B8C-29BE6A9F96E3}"/>
          </ac:spMkLst>
        </pc:spChg>
        <pc:graphicFrameChg chg="add mod modGraphic">
          <ac:chgData name="William Grey" userId="37b73424-c081-4fc2-b1af-363f4f3fd4f3" providerId="ADAL" clId="{918F6884-D729-46DD-A99A-8DC9110870A8}" dt="2023-02-11T22:40:55.018" v="280"/>
          <ac:graphicFrameMkLst>
            <pc:docMk/>
            <pc:sldMk cId="3918635094" sldId="278"/>
            <ac:graphicFrameMk id="7" creationId="{56058474-5B9A-4DCE-9997-619B80C67C4B}"/>
          </ac:graphicFrameMkLst>
        </pc:graphicFrameChg>
      </pc:sldChg>
      <pc:sldChg chg="modSp mod">
        <pc:chgData name="William Grey" userId="37b73424-c081-4fc2-b1af-363f4f3fd4f3" providerId="ADAL" clId="{918F6884-D729-46DD-A99A-8DC9110870A8}" dt="2023-02-11T22:40:24.575" v="275" actId="20577"/>
        <pc:sldMkLst>
          <pc:docMk/>
          <pc:sldMk cId="1987399866" sldId="279"/>
        </pc:sldMkLst>
        <pc:spChg chg="mod">
          <ac:chgData name="William Grey" userId="37b73424-c081-4fc2-b1af-363f4f3fd4f3" providerId="ADAL" clId="{918F6884-D729-46DD-A99A-8DC9110870A8}" dt="2023-02-11T22:40:24.575" v="275" actId="20577"/>
          <ac:spMkLst>
            <pc:docMk/>
            <pc:sldMk cId="1987399866" sldId="279"/>
            <ac:spMk id="2" creationId="{278A42E3-09E5-49E1-B9B5-596A35205413}"/>
          </ac:spMkLst>
        </pc:spChg>
        <pc:spChg chg="mod">
          <ac:chgData name="William Grey" userId="37b73424-c081-4fc2-b1af-363f4f3fd4f3" providerId="ADAL" clId="{918F6884-D729-46DD-A99A-8DC9110870A8}" dt="2023-02-11T22:40:06.082" v="265" actId="20577"/>
          <ac:spMkLst>
            <pc:docMk/>
            <pc:sldMk cId="1987399866" sldId="279"/>
            <ac:spMk id="3" creationId="{4BF22281-9EEA-4A82-AD63-8CB12555EC72}"/>
          </ac:spMkLst>
        </pc:spChg>
      </pc:sldChg>
      <pc:sldChg chg="del">
        <pc:chgData name="William Grey" userId="37b73424-c081-4fc2-b1af-363f4f3fd4f3" providerId="ADAL" clId="{918F6884-D729-46DD-A99A-8DC9110870A8}" dt="2023-02-12T20:38:21.433" v="3392" actId="47"/>
        <pc:sldMkLst>
          <pc:docMk/>
          <pc:sldMk cId="4101524015" sldId="287"/>
        </pc:sldMkLst>
      </pc:sldChg>
      <pc:sldChg chg="addSp delSp modSp mod">
        <pc:chgData name="William Grey" userId="37b73424-c081-4fc2-b1af-363f4f3fd4f3" providerId="ADAL" clId="{918F6884-D729-46DD-A99A-8DC9110870A8}" dt="2023-02-11T22:38:29.206" v="247" actId="20577"/>
        <pc:sldMkLst>
          <pc:docMk/>
          <pc:sldMk cId="2566839107" sldId="288"/>
        </pc:sldMkLst>
        <pc:spChg chg="mod">
          <ac:chgData name="William Grey" userId="37b73424-c081-4fc2-b1af-363f4f3fd4f3" providerId="ADAL" clId="{918F6884-D729-46DD-A99A-8DC9110870A8}" dt="2023-02-11T22:38:29.206" v="247" actId="20577"/>
          <ac:spMkLst>
            <pc:docMk/>
            <pc:sldMk cId="2566839107" sldId="288"/>
            <ac:spMk id="2" creationId="{459752FA-F723-4C2E-AB48-D3C2BAD0F81B}"/>
          </ac:spMkLst>
        </pc:spChg>
        <pc:spChg chg="del mod">
          <ac:chgData name="William Grey" userId="37b73424-c081-4fc2-b1af-363f4f3fd4f3" providerId="ADAL" clId="{918F6884-D729-46DD-A99A-8DC9110870A8}" dt="2023-02-11T22:37:39.193" v="230" actId="478"/>
          <ac:spMkLst>
            <pc:docMk/>
            <pc:sldMk cId="2566839107" sldId="288"/>
            <ac:spMk id="3" creationId="{34B0F4FD-4988-421F-A62C-DF444FF5D321}"/>
          </ac:spMkLst>
        </pc:spChg>
        <pc:graphicFrameChg chg="add mod modGraphic">
          <ac:chgData name="William Grey" userId="37b73424-c081-4fc2-b1af-363f4f3fd4f3" providerId="ADAL" clId="{918F6884-D729-46DD-A99A-8DC9110870A8}" dt="2023-02-11T22:38:17.988" v="234" actId="14100"/>
          <ac:graphicFrameMkLst>
            <pc:docMk/>
            <pc:sldMk cId="2566839107" sldId="288"/>
            <ac:graphicFrameMk id="4" creationId="{CDB256DA-A56E-4F1E-A9B7-316B649D7CD7}"/>
          </ac:graphicFrameMkLst>
        </pc:graphicFrameChg>
      </pc:sldChg>
      <pc:sldChg chg="addSp delSp modSp mod">
        <pc:chgData name="William Grey" userId="37b73424-c081-4fc2-b1af-363f4f3fd4f3" providerId="ADAL" clId="{918F6884-D729-46DD-A99A-8DC9110870A8}" dt="2023-02-11T22:31:37.962" v="173" actId="14734"/>
        <pc:sldMkLst>
          <pc:docMk/>
          <pc:sldMk cId="543775211" sldId="289"/>
        </pc:sldMkLst>
        <pc:spChg chg="del mod">
          <ac:chgData name="William Grey" userId="37b73424-c081-4fc2-b1af-363f4f3fd4f3" providerId="ADAL" clId="{918F6884-D729-46DD-A99A-8DC9110870A8}" dt="2023-02-11T22:30:00.473" v="142" actId="478"/>
          <ac:spMkLst>
            <pc:docMk/>
            <pc:sldMk cId="543775211" sldId="289"/>
            <ac:spMk id="3" creationId="{B19A5F28-F9A3-4599-9874-B73A70577EEC}"/>
          </ac:spMkLst>
        </pc:spChg>
        <pc:spChg chg="mod">
          <ac:chgData name="William Grey" userId="37b73424-c081-4fc2-b1af-363f4f3fd4f3" providerId="ADAL" clId="{918F6884-D729-46DD-A99A-8DC9110870A8}" dt="2023-02-11T22:30:04.293" v="143" actId="1076"/>
          <ac:spMkLst>
            <pc:docMk/>
            <pc:sldMk cId="543775211" sldId="289"/>
            <ac:spMk id="5" creationId="{936125EA-5942-4F32-A889-C58089E6F2EA}"/>
          </ac:spMkLst>
        </pc:spChg>
        <pc:graphicFrameChg chg="add mod modGraphic">
          <ac:chgData name="William Grey" userId="37b73424-c081-4fc2-b1af-363f4f3fd4f3" providerId="ADAL" clId="{918F6884-D729-46DD-A99A-8DC9110870A8}" dt="2023-02-11T22:31:37.962" v="173" actId="14734"/>
          <ac:graphicFrameMkLst>
            <pc:docMk/>
            <pc:sldMk cId="543775211" sldId="289"/>
            <ac:graphicFrameMk id="6" creationId="{253966D8-5DE7-4FE0-8D7C-01DEEDAFEB2C}"/>
          </ac:graphicFrameMkLst>
        </pc:graphicFrameChg>
      </pc:sldChg>
      <pc:sldChg chg="modSp del mod">
        <pc:chgData name="William Grey" userId="37b73424-c081-4fc2-b1af-363f4f3fd4f3" providerId="ADAL" clId="{918F6884-D729-46DD-A99A-8DC9110870A8}" dt="2023-02-11T22:29:22.513" v="132" actId="47"/>
        <pc:sldMkLst>
          <pc:docMk/>
          <pc:sldMk cId="3002612077" sldId="290"/>
        </pc:sldMkLst>
        <pc:spChg chg="mod">
          <ac:chgData name="William Grey" userId="37b73424-c081-4fc2-b1af-363f4f3fd4f3" providerId="ADAL" clId="{918F6884-D729-46DD-A99A-8DC9110870A8}" dt="2023-02-11T22:29:10.385" v="129" actId="21"/>
          <ac:spMkLst>
            <pc:docMk/>
            <pc:sldMk cId="3002612077" sldId="290"/>
            <ac:spMk id="3" creationId="{88FB4622-417C-4A2D-B05C-147482D859D4}"/>
          </ac:spMkLst>
        </pc:spChg>
      </pc:sldChg>
      <pc:sldChg chg="addSp delSp modSp mod ord">
        <pc:chgData name="William Grey" userId="37b73424-c081-4fc2-b1af-363f4f3fd4f3" providerId="ADAL" clId="{918F6884-D729-46DD-A99A-8DC9110870A8}" dt="2023-02-11T22:51:24.614" v="352"/>
        <pc:sldMkLst>
          <pc:docMk/>
          <pc:sldMk cId="547714006" sldId="292"/>
        </pc:sldMkLst>
        <pc:spChg chg="del mod">
          <ac:chgData name="William Grey" userId="37b73424-c081-4fc2-b1af-363f4f3fd4f3" providerId="ADAL" clId="{918F6884-D729-46DD-A99A-8DC9110870A8}" dt="2023-02-11T22:32:41.737" v="185" actId="478"/>
          <ac:spMkLst>
            <pc:docMk/>
            <pc:sldMk cId="547714006" sldId="292"/>
            <ac:spMk id="3" creationId="{781787E2-4B1B-4FDE-B698-20592320AD58}"/>
          </ac:spMkLst>
        </pc:spChg>
        <pc:graphicFrameChg chg="add mod modGraphic">
          <ac:chgData name="William Grey" userId="37b73424-c081-4fc2-b1af-363f4f3fd4f3" providerId="ADAL" clId="{918F6884-D729-46DD-A99A-8DC9110870A8}" dt="2023-02-11T22:33:49.076" v="214" actId="20577"/>
          <ac:graphicFrameMkLst>
            <pc:docMk/>
            <pc:sldMk cId="547714006" sldId="292"/>
            <ac:graphicFrameMk id="4" creationId="{782135F3-9024-4957-BC4E-FB9967CE3EDE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8:09.629" v="32" actId="47"/>
        <pc:sldMkLst>
          <pc:docMk/>
          <pc:sldMk cId="3070300973" sldId="294"/>
        </pc:sldMkLst>
      </pc:sldChg>
      <pc:sldChg chg="del">
        <pc:chgData name="William Grey" userId="37b73424-c081-4fc2-b1af-363f4f3fd4f3" providerId="ADAL" clId="{918F6884-D729-46DD-A99A-8DC9110870A8}" dt="2023-02-11T22:08:07.612" v="30" actId="47"/>
        <pc:sldMkLst>
          <pc:docMk/>
          <pc:sldMk cId="959856933" sldId="295"/>
        </pc:sldMkLst>
      </pc:sldChg>
      <pc:sldChg chg="del">
        <pc:chgData name="William Grey" userId="37b73424-c081-4fc2-b1af-363f4f3fd4f3" providerId="ADAL" clId="{918F6884-D729-46DD-A99A-8DC9110870A8}" dt="2023-02-11T22:07:54.040" v="15" actId="47"/>
        <pc:sldMkLst>
          <pc:docMk/>
          <pc:sldMk cId="3115853855" sldId="296"/>
        </pc:sldMkLst>
      </pc:sldChg>
      <pc:sldChg chg="modSp mod">
        <pc:chgData name="William Grey" userId="37b73424-c081-4fc2-b1af-363f4f3fd4f3" providerId="ADAL" clId="{918F6884-D729-46DD-A99A-8DC9110870A8}" dt="2023-02-12T20:37:37.668" v="3391" actId="20577"/>
        <pc:sldMkLst>
          <pc:docMk/>
          <pc:sldMk cId="1334511281" sldId="297"/>
        </pc:sldMkLst>
        <pc:spChg chg="mod">
          <ac:chgData name="William Grey" userId="37b73424-c081-4fc2-b1af-363f4f3fd4f3" providerId="ADAL" clId="{918F6884-D729-46DD-A99A-8DC9110870A8}" dt="2023-02-12T20:37:37.668" v="3391" actId="20577"/>
          <ac:spMkLst>
            <pc:docMk/>
            <pc:sldMk cId="1334511281" sldId="297"/>
            <ac:spMk id="3" creationId="{38A7A7A3-3E4B-48AA-9B9D-E07E4FEAD09A}"/>
          </ac:spMkLst>
        </pc:spChg>
      </pc:sldChg>
      <pc:sldChg chg="del">
        <pc:chgData name="William Grey" userId="37b73424-c081-4fc2-b1af-363f4f3fd4f3" providerId="ADAL" clId="{918F6884-D729-46DD-A99A-8DC9110870A8}" dt="2023-02-11T22:07:54.499" v="16" actId="47"/>
        <pc:sldMkLst>
          <pc:docMk/>
          <pc:sldMk cId="377549764" sldId="298"/>
        </pc:sldMkLst>
      </pc:sldChg>
      <pc:sldChg chg="modSp new mod">
        <pc:chgData name="William Grey" userId="37b73424-c081-4fc2-b1af-363f4f3fd4f3" providerId="ADAL" clId="{918F6884-D729-46DD-A99A-8DC9110870A8}" dt="2023-02-11T22:29:19.018" v="131" actId="12"/>
        <pc:sldMkLst>
          <pc:docMk/>
          <pc:sldMk cId="2715277469" sldId="298"/>
        </pc:sldMkLst>
        <pc:spChg chg="mod">
          <ac:chgData name="William Grey" userId="37b73424-c081-4fc2-b1af-363f4f3fd4f3" providerId="ADAL" clId="{918F6884-D729-46DD-A99A-8DC9110870A8}" dt="2023-02-11T22:29:05.565" v="128" actId="20577"/>
          <ac:spMkLst>
            <pc:docMk/>
            <pc:sldMk cId="2715277469" sldId="298"/>
            <ac:spMk id="2" creationId="{9A28C4E3-0CEC-4A9B-9AA6-CCE9759695F3}"/>
          </ac:spMkLst>
        </pc:spChg>
        <pc:spChg chg="mod">
          <ac:chgData name="William Grey" userId="37b73424-c081-4fc2-b1af-363f4f3fd4f3" providerId="ADAL" clId="{918F6884-D729-46DD-A99A-8DC9110870A8}" dt="2023-02-11T22:29:19.018" v="131" actId="12"/>
          <ac:spMkLst>
            <pc:docMk/>
            <pc:sldMk cId="2715277469" sldId="298"/>
            <ac:spMk id="3" creationId="{A10E7991-3DB8-4154-AF56-C45BBDBF509B}"/>
          </ac:spMkLst>
        </pc:spChg>
      </pc:sldChg>
      <pc:sldChg chg="addSp modSp add mod">
        <pc:chgData name="William Grey" userId="37b73424-c081-4fc2-b1af-363f4f3fd4f3" providerId="ADAL" clId="{918F6884-D729-46DD-A99A-8DC9110870A8}" dt="2023-02-12T09:17:47.266" v="655" actId="2711"/>
        <pc:sldMkLst>
          <pc:docMk/>
          <pc:sldMk cId="15381072" sldId="299"/>
        </pc:sldMkLst>
        <pc:spChg chg="add mod">
          <ac:chgData name="William Grey" userId="37b73424-c081-4fc2-b1af-363f4f3fd4f3" providerId="ADAL" clId="{918F6884-D729-46DD-A99A-8DC9110870A8}" dt="2023-02-12T09:17:47.266" v="655" actId="2711"/>
          <ac:spMkLst>
            <pc:docMk/>
            <pc:sldMk cId="15381072" sldId="299"/>
            <ac:spMk id="3" creationId="{919A24B5-685E-456E-98CC-66A586FB2EF7}"/>
          </ac:spMkLst>
        </pc:spChg>
        <pc:spChg chg="add mod">
          <ac:chgData name="William Grey" userId="37b73424-c081-4fc2-b1af-363f4f3fd4f3" providerId="ADAL" clId="{918F6884-D729-46DD-A99A-8DC9110870A8}" dt="2023-02-12T09:17:38.982" v="654" actId="2711"/>
          <ac:spMkLst>
            <pc:docMk/>
            <pc:sldMk cId="15381072" sldId="299"/>
            <ac:spMk id="6" creationId="{3F878666-209B-49E4-B0A6-7C051619F338}"/>
          </ac:spMkLst>
        </pc:spChg>
        <pc:graphicFrameChg chg="mod">
          <ac:chgData name="William Grey" userId="37b73424-c081-4fc2-b1af-363f4f3fd4f3" providerId="ADAL" clId="{918F6884-D729-46DD-A99A-8DC9110870A8}" dt="2023-02-12T09:16:11.685" v="553" actId="1076"/>
          <ac:graphicFrameMkLst>
            <pc:docMk/>
            <pc:sldMk cId="15381072" sldId="299"/>
            <ac:graphicFrameMk id="4" creationId="{E9011402-495A-4CF1-8F7A-B87FF5C87ED1}"/>
          </ac:graphicFrameMkLst>
        </pc:graphicFrameChg>
        <pc:graphicFrameChg chg="mod">
          <ac:chgData name="William Grey" userId="37b73424-c081-4fc2-b1af-363f4f3fd4f3" providerId="ADAL" clId="{918F6884-D729-46DD-A99A-8DC9110870A8}" dt="2023-02-12T09:16:40.099" v="601" actId="1076"/>
          <ac:graphicFrameMkLst>
            <pc:docMk/>
            <pc:sldMk cId="15381072" sldId="299"/>
            <ac:graphicFrameMk id="7" creationId="{CF2C102C-43FC-4D86-A219-AB2AF3EEF34C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7:57.540" v="23" actId="47"/>
        <pc:sldMkLst>
          <pc:docMk/>
          <pc:sldMk cId="2743323679" sldId="299"/>
        </pc:sldMkLst>
      </pc:sldChg>
      <pc:sldChg chg="del">
        <pc:chgData name="William Grey" userId="37b73424-c081-4fc2-b1af-363f4f3fd4f3" providerId="ADAL" clId="{918F6884-D729-46DD-A99A-8DC9110870A8}" dt="2023-02-11T22:07:54.914" v="17" actId="47"/>
        <pc:sldMkLst>
          <pc:docMk/>
          <pc:sldMk cId="154672705" sldId="300"/>
        </pc:sldMkLst>
      </pc:sldChg>
      <pc:sldChg chg="addSp delSp modSp new mod">
        <pc:chgData name="William Grey" userId="37b73424-c081-4fc2-b1af-363f4f3fd4f3" providerId="ADAL" clId="{918F6884-D729-46DD-A99A-8DC9110870A8}" dt="2023-02-12T14:31:10.594" v="1979" actId="20577"/>
        <pc:sldMkLst>
          <pc:docMk/>
          <pc:sldMk cId="2693423662" sldId="300"/>
        </pc:sldMkLst>
        <pc:spChg chg="mod">
          <ac:chgData name="William Grey" userId="37b73424-c081-4fc2-b1af-363f4f3fd4f3" providerId="ADAL" clId="{918F6884-D729-46DD-A99A-8DC9110870A8}" dt="2023-02-12T14:15:56.456" v="1593" actId="20577"/>
          <ac:spMkLst>
            <pc:docMk/>
            <pc:sldMk cId="2693423662" sldId="300"/>
            <ac:spMk id="2" creationId="{7B3B41CD-F7DC-4755-878D-7F93BD489651}"/>
          </ac:spMkLst>
        </pc:spChg>
        <pc:spChg chg="del mod">
          <ac:chgData name="William Grey" userId="37b73424-c081-4fc2-b1af-363f4f3fd4f3" providerId="ADAL" clId="{918F6884-D729-46DD-A99A-8DC9110870A8}" dt="2023-02-12T14:14:08.086" v="1542" actId="478"/>
          <ac:spMkLst>
            <pc:docMk/>
            <pc:sldMk cId="2693423662" sldId="300"/>
            <ac:spMk id="3" creationId="{82D5D773-EA6C-42F5-B80A-388757CDBE09}"/>
          </ac:spMkLst>
        </pc:spChg>
        <pc:spChg chg="add del">
          <ac:chgData name="William Grey" userId="37b73424-c081-4fc2-b1af-363f4f3fd4f3" providerId="ADAL" clId="{918F6884-D729-46DD-A99A-8DC9110870A8}" dt="2023-02-12T14:16:55.720" v="1599" actId="11529"/>
          <ac:spMkLst>
            <pc:docMk/>
            <pc:sldMk cId="2693423662" sldId="300"/>
            <ac:spMk id="8" creationId="{B1535312-62A6-4869-BE9F-BABE75D26D71}"/>
          </ac:spMkLst>
        </pc:spChg>
        <pc:spChg chg="add mod">
          <ac:chgData name="William Grey" userId="37b73424-c081-4fc2-b1af-363f4f3fd4f3" providerId="ADAL" clId="{918F6884-D729-46DD-A99A-8DC9110870A8}" dt="2023-02-12T14:17:33.373" v="1606" actId="1582"/>
          <ac:spMkLst>
            <pc:docMk/>
            <pc:sldMk cId="2693423662" sldId="300"/>
            <ac:spMk id="9" creationId="{C40744E1-17B4-498D-BD2D-00FC8C3B7D02}"/>
          </ac:spMkLst>
        </pc:spChg>
        <pc:spChg chg="add mod">
          <ac:chgData name="William Grey" userId="37b73424-c081-4fc2-b1af-363f4f3fd4f3" providerId="ADAL" clId="{918F6884-D729-46DD-A99A-8DC9110870A8}" dt="2023-02-12T14:17:48.649" v="1609" actId="14100"/>
          <ac:spMkLst>
            <pc:docMk/>
            <pc:sldMk cId="2693423662" sldId="300"/>
            <ac:spMk id="10" creationId="{3B7F854E-7947-4900-8C2E-74906F6AEFA4}"/>
          </ac:spMkLst>
        </pc:spChg>
        <pc:spChg chg="add del mod">
          <ac:chgData name="William Grey" userId="37b73424-c081-4fc2-b1af-363f4f3fd4f3" providerId="ADAL" clId="{918F6884-D729-46DD-A99A-8DC9110870A8}" dt="2023-02-12T14:24:46.764" v="1833" actId="478"/>
          <ac:spMkLst>
            <pc:docMk/>
            <pc:sldMk cId="2693423662" sldId="300"/>
            <ac:spMk id="11" creationId="{46F06E21-93D1-4A61-A94D-C5F1A1A4FE8A}"/>
          </ac:spMkLst>
        </pc:spChg>
        <pc:spChg chg="add mod">
          <ac:chgData name="William Grey" userId="37b73424-c081-4fc2-b1af-363f4f3fd4f3" providerId="ADAL" clId="{918F6884-D729-46DD-A99A-8DC9110870A8}" dt="2023-02-12T14:25:05.419" v="1838" actId="208"/>
          <ac:spMkLst>
            <pc:docMk/>
            <pc:sldMk cId="2693423662" sldId="300"/>
            <ac:spMk id="12" creationId="{F6BBE8F1-A2C3-4FB4-9975-9913D6F6DDEB}"/>
          </ac:spMkLst>
        </pc:spChg>
        <pc:spChg chg="add mod">
          <ac:chgData name="William Grey" userId="37b73424-c081-4fc2-b1af-363f4f3fd4f3" providerId="ADAL" clId="{918F6884-D729-46DD-A99A-8DC9110870A8}" dt="2023-02-12T14:25:28.254" v="1844" actId="14100"/>
          <ac:spMkLst>
            <pc:docMk/>
            <pc:sldMk cId="2693423662" sldId="300"/>
            <ac:spMk id="13" creationId="{38456021-41A4-4182-9CF0-FD46374630D6}"/>
          </ac:spMkLst>
        </pc:spChg>
        <pc:spChg chg="add mod">
          <ac:chgData name="William Grey" userId="37b73424-c081-4fc2-b1af-363f4f3fd4f3" providerId="ADAL" clId="{918F6884-D729-46DD-A99A-8DC9110870A8}" dt="2023-02-12T14:25:50.326" v="1849" actId="208"/>
          <ac:spMkLst>
            <pc:docMk/>
            <pc:sldMk cId="2693423662" sldId="300"/>
            <ac:spMk id="14" creationId="{729CAAB7-E8D4-419F-BADF-2A5B72FD07E4}"/>
          </ac:spMkLst>
        </pc:spChg>
        <pc:spChg chg="add mod">
          <ac:chgData name="William Grey" userId="37b73424-c081-4fc2-b1af-363f4f3fd4f3" providerId="ADAL" clId="{918F6884-D729-46DD-A99A-8DC9110870A8}" dt="2023-02-12T14:26:08.285" v="1853" actId="14100"/>
          <ac:spMkLst>
            <pc:docMk/>
            <pc:sldMk cId="2693423662" sldId="300"/>
            <ac:spMk id="15" creationId="{929FC1E5-52AA-42DF-9A72-C95FDE49C5EB}"/>
          </ac:spMkLst>
        </pc:spChg>
        <pc:spChg chg="add mod">
          <ac:chgData name="William Grey" userId="37b73424-c081-4fc2-b1af-363f4f3fd4f3" providerId="ADAL" clId="{918F6884-D729-46DD-A99A-8DC9110870A8}" dt="2023-02-12T14:26:41.193" v="1859" actId="208"/>
          <ac:spMkLst>
            <pc:docMk/>
            <pc:sldMk cId="2693423662" sldId="300"/>
            <ac:spMk id="16" creationId="{7C899891-6CE7-47E4-90F7-8F02455D412F}"/>
          </ac:spMkLst>
        </pc:spChg>
        <pc:spChg chg="add mod">
          <ac:chgData name="William Grey" userId="37b73424-c081-4fc2-b1af-363f4f3fd4f3" providerId="ADAL" clId="{918F6884-D729-46DD-A99A-8DC9110870A8}" dt="2023-02-12T14:26:59.525" v="1864" actId="14100"/>
          <ac:spMkLst>
            <pc:docMk/>
            <pc:sldMk cId="2693423662" sldId="300"/>
            <ac:spMk id="17" creationId="{3BE47FB7-868F-40FA-B267-C7495B3934C5}"/>
          </ac:spMkLst>
        </pc:spChg>
        <pc:graphicFrameChg chg="add mod modGraphic">
          <ac:chgData name="William Grey" userId="37b73424-c081-4fc2-b1af-363f4f3fd4f3" providerId="ADAL" clId="{918F6884-D729-46DD-A99A-8DC9110870A8}" dt="2023-02-12T14:31:10.594" v="1979" actId="20577"/>
          <ac:graphicFrameMkLst>
            <pc:docMk/>
            <pc:sldMk cId="2693423662" sldId="300"/>
            <ac:graphicFrameMk id="4" creationId="{AE967748-EA7E-4CA6-A830-0A59E727CEF0}"/>
          </ac:graphicFrameMkLst>
        </pc:graphicFrameChg>
        <pc:graphicFrameChg chg="add del mod modGraphic">
          <ac:chgData name="William Grey" userId="37b73424-c081-4fc2-b1af-363f4f3fd4f3" providerId="ADAL" clId="{918F6884-D729-46DD-A99A-8DC9110870A8}" dt="2023-02-12T14:13:34.128" v="1535" actId="478"/>
          <ac:graphicFrameMkLst>
            <pc:docMk/>
            <pc:sldMk cId="2693423662" sldId="300"/>
            <ac:graphicFrameMk id="5" creationId="{F5C143AF-6F7F-4BB8-BCD1-220DA0A0E1C8}"/>
          </ac:graphicFrameMkLst>
        </pc:graphicFrameChg>
        <pc:picChg chg="add mod">
          <ac:chgData name="William Grey" userId="37b73424-c081-4fc2-b1af-363f4f3fd4f3" providerId="ADAL" clId="{918F6884-D729-46DD-A99A-8DC9110870A8}" dt="2023-02-12T14:16:40.869" v="1597" actId="14100"/>
          <ac:picMkLst>
            <pc:docMk/>
            <pc:sldMk cId="2693423662" sldId="300"/>
            <ac:picMk id="7" creationId="{A4AE1410-B06A-4CF4-BD51-EBED0FA6D4C7}"/>
          </ac:picMkLst>
        </pc:picChg>
      </pc:sldChg>
      <pc:sldChg chg="del">
        <pc:chgData name="William Grey" userId="37b73424-c081-4fc2-b1af-363f4f3fd4f3" providerId="ADAL" clId="{918F6884-D729-46DD-A99A-8DC9110870A8}" dt="2023-02-11T22:07:55.361" v="18" actId="47"/>
        <pc:sldMkLst>
          <pc:docMk/>
          <pc:sldMk cId="554551043" sldId="301"/>
        </pc:sldMkLst>
      </pc:sldChg>
      <pc:sldChg chg="delSp modSp add mod ord">
        <pc:chgData name="William Grey" userId="37b73424-c081-4fc2-b1af-363f4f3fd4f3" providerId="ADAL" clId="{918F6884-D729-46DD-A99A-8DC9110870A8}" dt="2023-02-12T14:38:36.671" v="2229" actId="20577"/>
        <pc:sldMkLst>
          <pc:docMk/>
          <pc:sldMk cId="2374631300" sldId="301"/>
        </pc:sldMkLst>
        <pc:spChg chg="mod">
          <ac:chgData name="William Grey" userId="37b73424-c081-4fc2-b1af-363f4f3fd4f3" providerId="ADAL" clId="{918F6884-D729-46DD-A99A-8DC9110870A8}" dt="2023-02-12T12:48:15.924" v="1462" actId="20577"/>
          <ac:spMkLst>
            <pc:docMk/>
            <pc:sldMk cId="2374631300" sldId="301"/>
            <ac:spMk id="3" creationId="{82D5D773-EA6C-42F5-B80A-388757CDBE09}"/>
          </ac:spMkLst>
        </pc:spChg>
        <pc:graphicFrameChg chg="del">
          <ac:chgData name="William Grey" userId="37b73424-c081-4fc2-b1af-363f4f3fd4f3" providerId="ADAL" clId="{918F6884-D729-46DD-A99A-8DC9110870A8}" dt="2023-02-12T12:48:27.308" v="1463" actId="478"/>
          <ac:graphicFrameMkLst>
            <pc:docMk/>
            <pc:sldMk cId="2374631300" sldId="301"/>
            <ac:graphicFrameMk id="4" creationId="{AE967748-EA7E-4CA6-A830-0A59E727CEF0}"/>
          </ac:graphicFrameMkLst>
        </pc:graphicFrameChg>
        <pc:graphicFrameChg chg="mod modGraphic">
          <ac:chgData name="William Grey" userId="37b73424-c081-4fc2-b1af-363f4f3fd4f3" providerId="ADAL" clId="{918F6884-D729-46DD-A99A-8DC9110870A8}" dt="2023-02-12T14:38:36.671" v="2229" actId="20577"/>
          <ac:graphicFrameMkLst>
            <pc:docMk/>
            <pc:sldMk cId="2374631300" sldId="301"/>
            <ac:graphicFrameMk id="5" creationId="{F5C143AF-6F7F-4BB8-BCD1-220DA0A0E1C8}"/>
          </ac:graphicFrameMkLst>
        </pc:graphicFrameChg>
      </pc:sldChg>
      <pc:sldChg chg="add del">
        <pc:chgData name="William Grey" userId="37b73424-c081-4fc2-b1af-363f4f3fd4f3" providerId="ADAL" clId="{918F6884-D729-46DD-A99A-8DC9110870A8}" dt="2023-02-12T14:13:26.666" v="1534"/>
        <pc:sldMkLst>
          <pc:docMk/>
          <pc:sldMk cId="675608870" sldId="302"/>
        </pc:sldMkLst>
      </pc:sldChg>
      <pc:sldChg chg="del">
        <pc:chgData name="William Grey" userId="37b73424-c081-4fc2-b1af-363f4f3fd4f3" providerId="ADAL" clId="{918F6884-D729-46DD-A99A-8DC9110870A8}" dt="2023-02-11T22:07:55.750" v="19" actId="47"/>
        <pc:sldMkLst>
          <pc:docMk/>
          <pc:sldMk cId="3652846159" sldId="302"/>
        </pc:sldMkLst>
      </pc:sldChg>
      <pc:sldChg chg="delSp modSp add mod">
        <pc:chgData name="William Grey" userId="37b73424-c081-4fc2-b1af-363f4f3fd4f3" providerId="ADAL" clId="{918F6884-D729-46DD-A99A-8DC9110870A8}" dt="2023-02-12T14:24:31.332" v="1832" actId="20577"/>
        <pc:sldMkLst>
          <pc:docMk/>
          <pc:sldMk cId="4085775120" sldId="302"/>
        </pc:sldMkLst>
        <pc:spChg chg="del">
          <ac:chgData name="William Grey" userId="37b73424-c081-4fc2-b1af-363f4f3fd4f3" providerId="ADAL" clId="{918F6884-D729-46DD-A99A-8DC9110870A8}" dt="2023-02-12T14:18:22.499" v="1638" actId="478"/>
          <ac:spMkLst>
            <pc:docMk/>
            <pc:sldMk cId="4085775120" sldId="302"/>
            <ac:spMk id="9" creationId="{C40744E1-17B4-498D-BD2D-00FC8C3B7D02}"/>
          </ac:spMkLst>
        </pc:spChg>
        <pc:spChg chg="del">
          <ac:chgData name="William Grey" userId="37b73424-c081-4fc2-b1af-363f4f3fd4f3" providerId="ADAL" clId="{918F6884-D729-46DD-A99A-8DC9110870A8}" dt="2023-02-12T14:18:25.038" v="1639" actId="478"/>
          <ac:spMkLst>
            <pc:docMk/>
            <pc:sldMk cId="4085775120" sldId="302"/>
            <ac:spMk id="10" creationId="{3B7F854E-7947-4900-8C2E-74906F6AEFA4}"/>
          </ac:spMkLst>
        </pc:spChg>
        <pc:spChg chg="mod">
          <ac:chgData name="William Grey" userId="37b73424-c081-4fc2-b1af-363f4f3fd4f3" providerId="ADAL" clId="{918F6884-D729-46DD-A99A-8DC9110870A8}" dt="2023-02-12T14:21:51.447" v="1742" actId="1076"/>
          <ac:spMkLst>
            <pc:docMk/>
            <pc:sldMk cId="4085775120" sldId="302"/>
            <ac:spMk id="11" creationId="{46F06E21-93D1-4A61-A94D-C5F1A1A4FE8A}"/>
          </ac:spMkLst>
        </pc:spChg>
        <pc:graphicFrameChg chg="mod modGraphic">
          <ac:chgData name="William Grey" userId="37b73424-c081-4fc2-b1af-363f4f3fd4f3" providerId="ADAL" clId="{918F6884-D729-46DD-A99A-8DC9110870A8}" dt="2023-02-12T14:24:31.332" v="1832" actId="20577"/>
          <ac:graphicFrameMkLst>
            <pc:docMk/>
            <pc:sldMk cId="4085775120" sldId="302"/>
            <ac:graphicFrameMk id="4" creationId="{AE967748-EA7E-4CA6-A830-0A59E727CEF0}"/>
          </ac:graphicFrameMkLst>
        </pc:graphicFrameChg>
      </pc:sldChg>
      <pc:sldChg chg="addSp delSp modSp add mod">
        <pc:chgData name="William Grey" userId="37b73424-c081-4fc2-b1af-363f4f3fd4f3" providerId="ADAL" clId="{918F6884-D729-46DD-A99A-8DC9110870A8}" dt="2023-02-12T14:47:14.860" v="2523" actId="21"/>
        <pc:sldMkLst>
          <pc:docMk/>
          <pc:sldMk cId="1323670178" sldId="303"/>
        </pc:sldMkLst>
        <pc:spChg chg="mod">
          <ac:chgData name="William Grey" userId="37b73424-c081-4fc2-b1af-363f4f3fd4f3" providerId="ADAL" clId="{918F6884-D729-46DD-A99A-8DC9110870A8}" dt="2023-02-12T14:39:29.077" v="2363" actId="20577"/>
          <ac:spMkLst>
            <pc:docMk/>
            <pc:sldMk cId="1323670178" sldId="303"/>
            <ac:spMk id="2" creationId="{36468775-D1DB-4A05-A890-2D5A810F231F}"/>
          </ac:spMkLst>
        </pc:spChg>
        <pc:spChg chg="add mod">
          <ac:chgData name="William Grey" userId="37b73424-c081-4fc2-b1af-363f4f3fd4f3" providerId="ADAL" clId="{918F6884-D729-46DD-A99A-8DC9110870A8}" dt="2023-02-12T14:46:33.503" v="2517" actId="27636"/>
          <ac:spMkLst>
            <pc:docMk/>
            <pc:sldMk cId="1323670178" sldId="303"/>
            <ac:spMk id="5" creationId="{F28BBA80-AEAB-4505-9CA3-A146B3418CD8}"/>
          </ac:spMkLst>
        </pc:spChg>
        <pc:graphicFrameChg chg="mod modGraphic">
          <ac:chgData name="William Grey" userId="37b73424-c081-4fc2-b1af-363f4f3fd4f3" providerId="ADAL" clId="{918F6884-D729-46DD-A99A-8DC9110870A8}" dt="2023-02-12T14:43:58.438" v="2397" actId="14100"/>
          <ac:graphicFrameMkLst>
            <pc:docMk/>
            <pc:sldMk cId="1323670178" sldId="303"/>
            <ac:graphicFrameMk id="4" creationId="{782135F3-9024-4957-BC4E-FB9967CE3EDE}"/>
          </ac:graphicFrameMkLst>
        </pc:graphicFrameChg>
        <pc:picChg chg="add del mod">
          <ac:chgData name="William Grey" userId="37b73424-c081-4fc2-b1af-363f4f3fd4f3" providerId="ADAL" clId="{918F6884-D729-46DD-A99A-8DC9110870A8}" dt="2023-02-12T14:47:14.860" v="2523" actId="21"/>
          <ac:picMkLst>
            <pc:docMk/>
            <pc:sldMk cId="1323670178" sldId="303"/>
            <ac:picMk id="6" creationId="{AFBB9D57-2C72-4DE9-A57F-84AE064F3880}"/>
          </ac:picMkLst>
        </pc:picChg>
      </pc:sldChg>
      <pc:sldChg chg="del">
        <pc:chgData name="William Grey" userId="37b73424-c081-4fc2-b1af-363f4f3fd4f3" providerId="ADAL" clId="{918F6884-D729-46DD-A99A-8DC9110870A8}" dt="2023-02-11T22:07:56.170" v="20" actId="47"/>
        <pc:sldMkLst>
          <pc:docMk/>
          <pc:sldMk cId="3588254718" sldId="303"/>
        </pc:sldMkLst>
      </pc:sldChg>
      <pc:sldChg chg="del">
        <pc:chgData name="William Grey" userId="37b73424-c081-4fc2-b1af-363f4f3fd4f3" providerId="ADAL" clId="{918F6884-D729-46DD-A99A-8DC9110870A8}" dt="2023-02-11T22:07:57.077" v="22" actId="47"/>
        <pc:sldMkLst>
          <pc:docMk/>
          <pc:sldMk cId="57403355" sldId="304"/>
        </pc:sldMkLst>
      </pc:sldChg>
      <pc:sldChg chg="modSp new mod">
        <pc:chgData name="William Grey" userId="37b73424-c081-4fc2-b1af-363f4f3fd4f3" providerId="ADAL" clId="{918F6884-D729-46DD-A99A-8DC9110870A8}" dt="2023-02-12T14:39:03.309" v="2298" actId="20577"/>
        <pc:sldMkLst>
          <pc:docMk/>
          <pc:sldMk cId="3669238221" sldId="304"/>
        </pc:sldMkLst>
        <pc:spChg chg="mod">
          <ac:chgData name="William Grey" userId="37b73424-c081-4fc2-b1af-363f4f3fd4f3" providerId="ADAL" clId="{918F6884-D729-46DD-A99A-8DC9110870A8}" dt="2023-02-12T14:35:47.904" v="1985" actId="20577"/>
          <ac:spMkLst>
            <pc:docMk/>
            <pc:sldMk cId="3669238221" sldId="304"/>
            <ac:spMk id="2" creationId="{682DEB50-DB46-404F-B89B-7105E6512DD4}"/>
          </ac:spMkLst>
        </pc:spChg>
        <pc:spChg chg="mod">
          <ac:chgData name="William Grey" userId="37b73424-c081-4fc2-b1af-363f4f3fd4f3" providerId="ADAL" clId="{918F6884-D729-46DD-A99A-8DC9110870A8}" dt="2023-02-12T14:39:03.309" v="2298" actId="20577"/>
          <ac:spMkLst>
            <pc:docMk/>
            <pc:sldMk cId="3669238221" sldId="304"/>
            <ac:spMk id="3" creationId="{2CBCC5DC-4D4B-4F53-96DD-9CC4C8E04964}"/>
          </ac:spMkLst>
        </pc:spChg>
      </pc:sldChg>
      <pc:sldChg chg="addSp delSp modSp new mod ord">
        <pc:chgData name="William Grey" userId="37b73424-c081-4fc2-b1af-363f4f3fd4f3" providerId="ADAL" clId="{918F6884-D729-46DD-A99A-8DC9110870A8}" dt="2023-02-12T14:56:14.340" v="2998"/>
        <pc:sldMkLst>
          <pc:docMk/>
          <pc:sldMk cId="787244782" sldId="305"/>
        </pc:sldMkLst>
        <pc:spChg chg="mod">
          <ac:chgData name="William Grey" userId="37b73424-c081-4fc2-b1af-363f4f3fd4f3" providerId="ADAL" clId="{918F6884-D729-46DD-A99A-8DC9110870A8}" dt="2023-02-12T14:47:31.415" v="2545" actId="20577"/>
          <ac:spMkLst>
            <pc:docMk/>
            <pc:sldMk cId="787244782" sldId="305"/>
            <ac:spMk id="2" creationId="{3F120291-BAEB-4DCF-A5E2-2181209EC75C}"/>
          </ac:spMkLst>
        </pc:spChg>
        <pc:spChg chg="del">
          <ac:chgData name="William Grey" userId="37b73424-c081-4fc2-b1af-363f4f3fd4f3" providerId="ADAL" clId="{918F6884-D729-46DD-A99A-8DC9110870A8}" dt="2023-02-12T14:47:22.263" v="2525" actId="478"/>
          <ac:spMkLst>
            <pc:docMk/>
            <pc:sldMk cId="787244782" sldId="305"/>
            <ac:spMk id="3" creationId="{AB27F313-3471-4301-8BF3-BF42B48A7BFC}"/>
          </ac:spMkLst>
        </pc:spChg>
        <pc:picChg chg="add mod">
          <ac:chgData name="William Grey" userId="37b73424-c081-4fc2-b1af-363f4f3fd4f3" providerId="ADAL" clId="{918F6884-D729-46DD-A99A-8DC9110870A8}" dt="2023-02-12T14:48:05.062" v="2551" actId="14100"/>
          <ac:picMkLst>
            <pc:docMk/>
            <pc:sldMk cId="787244782" sldId="305"/>
            <ac:picMk id="4" creationId="{2D0A6565-CEC9-47E4-94E8-42CF3BDD22B1}"/>
          </ac:picMkLst>
        </pc:picChg>
        <pc:picChg chg="add mod">
          <ac:chgData name="William Grey" userId="37b73424-c081-4fc2-b1af-363f4f3fd4f3" providerId="ADAL" clId="{918F6884-D729-46DD-A99A-8DC9110870A8}" dt="2023-02-12T14:47:58.806" v="2549" actId="1076"/>
          <ac:picMkLst>
            <pc:docMk/>
            <pc:sldMk cId="787244782" sldId="305"/>
            <ac:picMk id="6" creationId="{4A9BF70C-F893-4556-95DD-A9B471836DCF}"/>
          </ac:picMkLst>
        </pc:picChg>
      </pc:sldChg>
      <pc:sldChg chg="modSp add mod">
        <pc:chgData name="William Grey" userId="37b73424-c081-4fc2-b1af-363f4f3fd4f3" providerId="ADAL" clId="{918F6884-D729-46DD-A99A-8DC9110870A8}" dt="2023-02-12T20:36:09.492" v="3365" actId="20577"/>
        <pc:sldMkLst>
          <pc:docMk/>
          <pc:sldMk cId="3593468002" sldId="306"/>
        </pc:sldMkLst>
        <pc:spChg chg="mod">
          <ac:chgData name="William Grey" userId="37b73424-c081-4fc2-b1af-363f4f3fd4f3" providerId="ADAL" clId="{918F6884-D729-46DD-A99A-8DC9110870A8}" dt="2023-02-12T14:48:38.238" v="2578" actId="20577"/>
          <ac:spMkLst>
            <pc:docMk/>
            <pc:sldMk cId="3593468002" sldId="306"/>
            <ac:spMk id="2" creationId="{36468775-D1DB-4A05-A890-2D5A810F231F}"/>
          </ac:spMkLst>
        </pc:spChg>
        <pc:spChg chg="mod">
          <ac:chgData name="William Grey" userId="37b73424-c081-4fc2-b1af-363f4f3fd4f3" providerId="ADAL" clId="{918F6884-D729-46DD-A99A-8DC9110870A8}" dt="2023-02-12T20:36:09.492" v="3365" actId="20577"/>
          <ac:spMkLst>
            <pc:docMk/>
            <pc:sldMk cId="3593468002" sldId="306"/>
            <ac:spMk id="5" creationId="{F28BBA80-AEAB-4505-9CA3-A146B3418CD8}"/>
          </ac:spMkLst>
        </pc:spChg>
        <pc:graphicFrameChg chg="modGraphic">
          <ac:chgData name="William Grey" userId="37b73424-c081-4fc2-b1af-363f4f3fd4f3" providerId="ADAL" clId="{918F6884-D729-46DD-A99A-8DC9110870A8}" dt="2023-02-12T14:52:10.613" v="2737" actId="20577"/>
          <ac:graphicFrameMkLst>
            <pc:docMk/>
            <pc:sldMk cId="3593468002" sldId="306"/>
            <ac:graphicFrameMk id="4" creationId="{782135F3-9024-4957-BC4E-FB9967CE3EDE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7:58.029" v="24" actId="47"/>
        <pc:sldMkLst>
          <pc:docMk/>
          <pc:sldMk cId="1618243649" sldId="307"/>
        </pc:sldMkLst>
      </pc:sldChg>
      <pc:sldChg chg="modSp add mod">
        <pc:chgData name="William Grey" userId="37b73424-c081-4fc2-b1af-363f4f3fd4f3" providerId="ADAL" clId="{918F6884-D729-46DD-A99A-8DC9110870A8}" dt="2023-02-12T20:36:40.550" v="3367" actId="27636"/>
        <pc:sldMkLst>
          <pc:docMk/>
          <pc:sldMk cId="1942483891" sldId="307"/>
        </pc:sldMkLst>
        <pc:spChg chg="mod">
          <ac:chgData name="William Grey" userId="37b73424-c081-4fc2-b1af-363f4f3fd4f3" providerId="ADAL" clId="{918F6884-D729-46DD-A99A-8DC9110870A8}" dt="2023-02-12T14:56:26.839" v="2999" actId="20577"/>
          <ac:spMkLst>
            <pc:docMk/>
            <pc:sldMk cId="1942483891" sldId="307"/>
            <ac:spMk id="2" creationId="{36468775-D1DB-4A05-A890-2D5A810F231F}"/>
          </ac:spMkLst>
        </pc:spChg>
        <pc:spChg chg="mod">
          <ac:chgData name="William Grey" userId="37b73424-c081-4fc2-b1af-363f4f3fd4f3" providerId="ADAL" clId="{918F6884-D729-46DD-A99A-8DC9110870A8}" dt="2023-02-12T20:36:40.550" v="3367" actId="27636"/>
          <ac:spMkLst>
            <pc:docMk/>
            <pc:sldMk cId="1942483891" sldId="307"/>
            <ac:spMk id="5" creationId="{F28BBA80-AEAB-4505-9CA3-A146B3418CD8}"/>
          </ac:spMkLst>
        </pc:spChg>
        <pc:graphicFrameChg chg="modGraphic">
          <ac:chgData name="William Grey" userId="37b73424-c081-4fc2-b1af-363f4f3fd4f3" providerId="ADAL" clId="{918F6884-D729-46DD-A99A-8DC9110870A8}" dt="2023-02-12T14:53:20.877" v="2816" actId="113"/>
          <ac:graphicFrameMkLst>
            <pc:docMk/>
            <pc:sldMk cId="1942483891" sldId="307"/>
            <ac:graphicFrameMk id="4" creationId="{782135F3-9024-4957-BC4E-FB9967CE3EDE}"/>
          </ac:graphicFrameMkLst>
        </pc:graphicFrameChg>
      </pc:sldChg>
      <pc:sldChg chg="del">
        <pc:chgData name="William Grey" userId="37b73424-c081-4fc2-b1af-363f4f3fd4f3" providerId="ADAL" clId="{918F6884-D729-46DD-A99A-8DC9110870A8}" dt="2023-02-11T22:07:58.434" v="25" actId="47"/>
        <pc:sldMkLst>
          <pc:docMk/>
          <pc:sldMk cId="516809988" sldId="308"/>
        </pc:sldMkLst>
      </pc:sldChg>
      <pc:sldChg chg="addSp delSp modSp add mod">
        <pc:chgData name="William Grey" userId="37b73424-c081-4fc2-b1af-363f4f3fd4f3" providerId="ADAL" clId="{918F6884-D729-46DD-A99A-8DC9110870A8}" dt="2023-02-12T14:58:28.181" v="3162" actId="1076"/>
        <pc:sldMkLst>
          <pc:docMk/>
          <pc:sldMk cId="2107468231" sldId="308"/>
        </pc:sldMkLst>
        <pc:spChg chg="mod">
          <ac:chgData name="William Grey" userId="37b73424-c081-4fc2-b1af-363f4f3fd4f3" providerId="ADAL" clId="{918F6884-D729-46DD-A99A-8DC9110870A8}" dt="2023-02-12T14:55:55.909" v="2993" actId="20577"/>
          <ac:spMkLst>
            <pc:docMk/>
            <pc:sldMk cId="2107468231" sldId="308"/>
            <ac:spMk id="2" creationId="{36468775-D1DB-4A05-A890-2D5A810F231F}"/>
          </ac:spMkLst>
        </pc:spChg>
        <pc:spChg chg="del">
          <ac:chgData name="William Grey" userId="37b73424-c081-4fc2-b1af-363f4f3fd4f3" providerId="ADAL" clId="{918F6884-D729-46DD-A99A-8DC9110870A8}" dt="2023-02-12T14:55:59.816" v="2994" actId="478"/>
          <ac:spMkLst>
            <pc:docMk/>
            <pc:sldMk cId="2107468231" sldId="308"/>
            <ac:spMk id="5" creationId="{F28BBA80-AEAB-4505-9CA3-A146B3418CD8}"/>
          </ac:spMkLst>
        </pc:spChg>
        <pc:spChg chg="add del mod">
          <ac:chgData name="William Grey" userId="37b73424-c081-4fc2-b1af-363f4f3fd4f3" providerId="ADAL" clId="{918F6884-D729-46DD-A99A-8DC9110870A8}" dt="2023-02-12T14:56:02.935" v="2995" actId="478"/>
          <ac:spMkLst>
            <pc:docMk/>
            <pc:sldMk cId="2107468231" sldId="308"/>
            <ac:spMk id="6" creationId="{EEF1F606-5629-4810-9230-596575DE03CC}"/>
          </ac:spMkLst>
        </pc:spChg>
        <pc:spChg chg="add mod">
          <ac:chgData name="William Grey" userId="37b73424-c081-4fc2-b1af-363f4f3fd4f3" providerId="ADAL" clId="{918F6884-D729-46DD-A99A-8DC9110870A8}" dt="2023-02-12T14:58:28.181" v="3162" actId="1076"/>
          <ac:spMkLst>
            <pc:docMk/>
            <pc:sldMk cId="2107468231" sldId="308"/>
            <ac:spMk id="7" creationId="{43825096-5107-461F-8B01-3FF2E5D7D613}"/>
          </ac:spMkLst>
        </pc:spChg>
        <pc:graphicFrameChg chg="mod modGraphic">
          <ac:chgData name="William Grey" userId="37b73424-c081-4fc2-b1af-363f4f3fd4f3" providerId="ADAL" clId="{918F6884-D729-46DD-A99A-8DC9110870A8}" dt="2023-02-12T14:56:06.974" v="2996" actId="1076"/>
          <ac:graphicFrameMkLst>
            <pc:docMk/>
            <pc:sldMk cId="2107468231" sldId="308"/>
            <ac:graphicFrameMk id="4" creationId="{782135F3-9024-4957-BC4E-FB9967CE3EDE}"/>
          </ac:graphicFrameMkLst>
        </pc:graphicFrameChg>
      </pc:sldChg>
      <pc:sldChg chg="modSp add mod">
        <pc:chgData name="William Grey" userId="37b73424-c081-4fc2-b1af-363f4f3fd4f3" providerId="ADAL" clId="{918F6884-D729-46DD-A99A-8DC9110870A8}" dt="2023-02-12T15:00:02.978" v="3307" actId="20577"/>
        <pc:sldMkLst>
          <pc:docMk/>
          <pc:sldMk cId="1421979986" sldId="309"/>
        </pc:sldMkLst>
        <pc:spChg chg="mod">
          <ac:chgData name="William Grey" userId="37b73424-c081-4fc2-b1af-363f4f3fd4f3" providerId="ADAL" clId="{918F6884-D729-46DD-A99A-8DC9110870A8}" dt="2023-02-12T14:59:06.708" v="3169" actId="20577"/>
          <ac:spMkLst>
            <pc:docMk/>
            <pc:sldMk cId="1421979986" sldId="309"/>
            <ac:spMk id="2" creationId="{36468775-D1DB-4A05-A890-2D5A810F231F}"/>
          </ac:spMkLst>
        </pc:spChg>
        <pc:spChg chg="mod">
          <ac:chgData name="William Grey" userId="37b73424-c081-4fc2-b1af-363f4f3fd4f3" providerId="ADAL" clId="{918F6884-D729-46DD-A99A-8DC9110870A8}" dt="2023-02-12T15:00:02.978" v="3307" actId="20577"/>
          <ac:spMkLst>
            <pc:docMk/>
            <pc:sldMk cId="1421979986" sldId="309"/>
            <ac:spMk id="5" creationId="{F28BBA80-AEAB-4505-9CA3-A146B3418CD8}"/>
          </ac:spMkLst>
        </pc:spChg>
      </pc:sldChg>
      <pc:sldChg chg="del">
        <pc:chgData name="William Grey" userId="37b73424-c081-4fc2-b1af-363f4f3fd4f3" providerId="ADAL" clId="{918F6884-D729-46DD-A99A-8DC9110870A8}" dt="2023-02-11T22:07:58.959" v="26" actId="47"/>
        <pc:sldMkLst>
          <pc:docMk/>
          <pc:sldMk cId="3532173723" sldId="309"/>
        </pc:sldMkLst>
      </pc:sldChg>
      <pc:sldChg chg="add del">
        <pc:chgData name="William Grey" userId="37b73424-c081-4fc2-b1af-363f4f3fd4f3" providerId="ADAL" clId="{918F6884-D729-46DD-A99A-8DC9110870A8}" dt="2023-02-11T22:08:07.059" v="29" actId="47"/>
        <pc:sldMkLst>
          <pc:docMk/>
          <pc:sldMk cId="1734977218" sldId="31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A77B8-BE61-46EC-922B-C713008DC926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C18E71-DA07-4AF5-BA33-1C44FF49C3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893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154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18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3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967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337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4591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980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98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296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542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17446EAF-23C6-3DE0-F57D-3BC47D8AA404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C22B369-4F3E-CD9B-18F7-39EDD8F4AB5F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3DA487-FFDA-C105-3E00-67345CC57EB0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0B2E28A-CA5A-4466-1614-6F8F97611FB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687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js/greeting/greeting.html" TargetMode="External"/><Relationship Id="rId2" Type="http://schemas.openxmlformats.org/officeDocument/2006/relationships/hyperlink" Target="js/greeting/greeting.js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js/calculator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hyperlink" Target="js/traffic-light/traffic-light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754B-379F-4309-B52C-678E74908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 pairs, predict what the following code does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6125EA-5942-4F32-A889-C58089E6F2EA}"/>
              </a:ext>
            </a:extLst>
          </p:cNvPr>
          <p:cNvSpPr txBox="1"/>
          <p:nvPr/>
        </p:nvSpPr>
        <p:spPr>
          <a:xfrm>
            <a:off x="383108" y="3673047"/>
            <a:ext cx="492912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Download the code from </a:t>
            </a:r>
            <a:r>
              <a:rPr lang="en-GB" sz="2400" dirty="0" err="1">
                <a:latin typeface="Consolas" panose="020B0609020204030204" pitchFamily="49" charset="0"/>
                <a:hlinkClick r:id="rId2"/>
              </a:rPr>
              <a:t>js</a:t>
            </a:r>
            <a:r>
              <a:rPr lang="en-GB" sz="2400" dirty="0">
                <a:latin typeface="Consolas" panose="020B0609020204030204" pitchFamily="49" charset="0"/>
                <a:hlinkClick r:id="rId2"/>
              </a:rPr>
              <a:t>/greeting/greeting.js </a:t>
            </a:r>
            <a:r>
              <a:rPr lang="en-GB" sz="2400" dirty="0"/>
              <a:t>and </a:t>
            </a:r>
            <a:r>
              <a:rPr lang="en-GB" sz="2400" dirty="0" err="1">
                <a:latin typeface="Consolas" panose="020B0609020204030204" pitchFamily="49" charset="0"/>
                <a:hlinkClick r:id="rId3"/>
              </a:rPr>
              <a:t>js</a:t>
            </a:r>
            <a:r>
              <a:rPr lang="en-GB" sz="2400" dirty="0">
                <a:latin typeface="Consolas" panose="020B0609020204030204" pitchFamily="49" charset="0"/>
                <a:hlinkClick r:id="rId3"/>
              </a:rPr>
              <a:t>/greeting/greeting.html</a:t>
            </a:r>
            <a:endParaRPr lang="en-GB" sz="2400" dirty="0">
              <a:latin typeface="Consolas" panose="020B0609020204030204" pitchFamily="49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sz="2400" dirty="0"/>
              <a:t>Run the code. Does it do as you expected?</a:t>
            </a:r>
          </a:p>
        </p:txBody>
      </p:sp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253966D8-5DE7-4FE0-8D7C-01DEEDAFE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09642"/>
              </p:ext>
            </p:extLst>
          </p:nvPr>
        </p:nvGraphicFramePr>
        <p:xfrm>
          <a:off x="737878" y="1417320"/>
          <a:ext cx="4021035" cy="201168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69163">
                  <a:extLst>
                    <a:ext uri="{9D8B030D-6E8A-4147-A177-3AD203B41FA5}">
                      <a16:colId xmlns:a16="http://schemas.microsoft.com/office/drawing/2014/main" val="1916212160"/>
                    </a:ext>
                  </a:extLst>
                </a:gridCol>
                <a:gridCol w="3551872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nsolas" panose="020B0609020204030204" pitchFamily="49" charset="0"/>
                        </a:rPr>
                        <a:t>&lt;!DOCTYPE 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nsolas" panose="020B0609020204030204" pitchFamily="49" charset="0"/>
                        </a:rPr>
                        <a:t>&lt;html&gt;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nsolas" panose="020B0609020204030204" pitchFamily="49" charset="0"/>
                        </a:rPr>
                        <a:t>&lt;body&gt;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nsolas" panose="020B0609020204030204" pitchFamily="49" charset="0"/>
                        </a:rPr>
                        <a:t>&lt;script </a:t>
                      </a:r>
                      <a:r>
                        <a:rPr lang="en-GB" b="0" dirty="0" err="1">
                          <a:latin typeface="Consolas" panose="020B0609020204030204" pitchFamily="49" charset="0"/>
                        </a:rPr>
                        <a:t>src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=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greeting.js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</a:t>
                      </a:r>
                      <a:r>
                        <a:rPr lang="en-GB" b="0" dirty="0"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nsolas" panose="020B0609020204030204" pitchFamily="49" charset="0"/>
                        </a:rPr>
                        <a:t>&lt;/script&gt;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nsolas" panose="020B0609020204030204" pitchFamily="49" charset="0"/>
                        </a:rPr>
                        <a:t>&lt;/body&gt;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dirty="0">
                          <a:latin typeface="Consolas" panose="020B0609020204030204" pitchFamily="49" charset="0"/>
                        </a:rPr>
                        <a:t>&lt;/html&gt;</a:t>
                      </a:r>
                      <a:endParaRPr lang="en-GB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5AD1D53B-10E9-4BC5-9E03-C998D0D2D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198614"/>
              </p:ext>
            </p:extLst>
          </p:nvPr>
        </p:nvGraphicFramePr>
        <p:xfrm>
          <a:off x="5444085" y="1482952"/>
          <a:ext cx="6364808" cy="5303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8789">
                  <a:extLst>
                    <a:ext uri="{9D8B030D-6E8A-4147-A177-3AD203B41FA5}">
                      <a16:colId xmlns:a16="http://schemas.microsoft.com/office/drawing/2014/main" val="1916212160"/>
                    </a:ext>
                  </a:extLst>
                </a:gridCol>
                <a:gridCol w="5846019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1213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FirstName,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LastName,FullName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d = new Date();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n =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d.getHours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FirstName=prompt("What is your first name?");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=prompt("What is your last name?");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=FirstName + " " 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</a:t>
                      </a:r>
                      <a:endParaRPr lang="en-GB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if ( n &gt;= 3 &amp;&amp; n &lt; 12){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Morning " 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(n&gt;=12 &amp;&amp; n&lt;17)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Afternoon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(n&gt;=17 &amp;&amp; n&lt;21)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Evening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((n&gt;=21 &amp;&amp; n&lt;=23) || (n &lt; 3))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night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E0988BA-89C9-411D-BBFD-04981F87F56A}"/>
              </a:ext>
            </a:extLst>
          </p:cNvPr>
          <p:cNvSpPr txBox="1"/>
          <p:nvPr/>
        </p:nvSpPr>
        <p:spPr>
          <a:xfrm>
            <a:off x="6814429" y="976573"/>
            <a:ext cx="232957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800" b="1" dirty="0"/>
              <a:t>greeting.js</a:t>
            </a:r>
          </a:p>
        </p:txBody>
      </p:sp>
    </p:spTree>
    <p:extLst>
      <p:ext uri="{BB962C8B-B14F-4D97-AF65-F5344CB8AC3E}">
        <p14:creationId xmlns:p14="http://schemas.microsoft.com/office/powerpoint/2010/main" val="543775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14360-5007-44AF-A682-ABE48BDCA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286EB-56B0-4DF0-B026-F4B8A1B35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Modify the code so that it uses HTML forms to as the user for their name and not </a:t>
            </a:r>
            <a:r>
              <a:rPr lang="en-GB" dirty="0">
                <a:latin typeface="Consolas" panose="020B0609020204030204" pitchFamily="49" charset="0"/>
              </a:rPr>
              <a:t>prompt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>
              <a:latin typeface="Consolas" panose="020B0609020204030204" pitchFamily="49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Your JavaScript code will need to be in a function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You will need to use </a:t>
            </a:r>
            <a:r>
              <a:rPr lang="en-GB" b="0" dirty="0" err="1">
                <a:latin typeface="Consolas" panose="020B0609020204030204" pitchFamily="49" charset="0"/>
              </a:rPr>
              <a:t>getElementById</a:t>
            </a:r>
            <a:endParaRPr lang="en-GB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43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752FA-F723-4C2E-AB48-D3C2BAD0F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of modified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CDB256DA-A56E-4F1E-A9B7-316B649D7C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2233400"/>
              </p:ext>
            </p:extLst>
          </p:nvPr>
        </p:nvGraphicFramePr>
        <p:xfrm>
          <a:off x="418206" y="983489"/>
          <a:ext cx="11296532" cy="5699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17646">
                  <a:extLst>
                    <a:ext uri="{9D8B030D-6E8A-4147-A177-3AD203B41FA5}">
                      <a16:colId xmlns:a16="http://schemas.microsoft.com/office/drawing/2014/main" val="1916212160"/>
                    </a:ext>
                  </a:extLst>
                </a:gridCol>
                <a:gridCol w="10678886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endParaRPr lang="en-GB"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  <a:p>
                      <a:r>
                        <a:rPr lang="en-GB" sz="160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&lt;!DOCTYPE 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&lt;html&gt;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&lt;body&gt;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&lt;form action="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javascript:timeofday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&lt;label for="name"&gt; Enter name  &lt;/label&gt;&lt;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&lt;input type="text" id="name"&gt; &lt;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&gt; &lt;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&lt;input type="submit" value="submit"&gt;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&lt;/form&gt;</a:t>
                      </a:r>
                    </a:p>
                    <a:p>
                      <a:pPr marL="0" indent="0">
                        <a:buNone/>
                      </a:pPr>
                      <a:endParaRPr lang="en-GB" sz="1600" b="0" dirty="0"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&lt;script&gt;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function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timeofday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(){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var d = new Date();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var n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d.getHours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var name = 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("name").value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if (n&gt;=3 &amp;&amp; n&lt;12){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("Good Morning " + name);}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else if (n&gt;=12 &amp;&amp; n&lt;17) {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("Good Afternoon "  + name);}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else if (n&gt;=17 &amp;&amp; n&lt;21) {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("Good Evening " + name);}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 else if ((n&gt;=21 &amp;&amp; n&lt;=23) || (n&lt;3)){</a:t>
                      </a:r>
                      <a:r>
                        <a:rPr lang="en-GB" sz="1600" b="0" dirty="0" err="1"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("Good Night " + name);}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}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&lt;/script&gt;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&lt;/body&gt;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600" b="0" dirty="0">
                          <a:latin typeface="Consolas" panose="020B0609020204030204" pitchFamily="49" charset="0"/>
                        </a:rPr>
                        <a:t>&lt;/html&gt;</a:t>
                      </a:r>
                      <a:endParaRPr lang="en-GB" sz="16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839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68775-D1DB-4A05-A890-2D5A810F2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2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82135F3-9024-4957-BC4E-FB9967CE3EDE}"/>
              </a:ext>
            </a:extLst>
          </p:cNvPr>
          <p:cNvGraphicFramePr>
            <a:graphicFrameLocks noGrp="1"/>
          </p:cNvGraphicFramePr>
          <p:nvPr/>
        </p:nvGraphicFramePr>
        <p:xfrm>
          <a:off x="119744" y="934312"/>
          <a:ext cx="7979227" cy="58521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70921">
                  <a:extLst>
                    <a:ext uri="{9D8B030D-6E8A-4147-A177-3AD203B41FA5}">
                      <a16:colId xmlns:a16="http://schemas.microsoft.com/office/drawing/2014/main" val="1916212160"/>
                    </a:ext>
                  </a:extLst>
                </a:gridCol>
                <a:gridCol w="7508306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19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20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&lt;!DOCTYPE 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&lt;form action="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javascript:add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for="num1"&gt; Enter First Number  &lt;/label&gt;&lt;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type="text" id="num1"&gt; &lt;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&lt;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for="num2"&gt; Enter Second Number  &lt;/label&gt;&lt;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type="text" id="num2"&gt; &lt;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&lt;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type="submit" value="Add"&gt;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&lt;/form&gt;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&lt;p&gt;The answer is: &lt;/p&gt;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&lt;p id="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ans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"&gt;&lt;/p&gt;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&lt;script&gt;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function add()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val1 =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parseFloat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("num1").value);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val2 =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parseFloat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("num2").value);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sum = val1 + val2;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ans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").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innerHTML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=sum;}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&lt;/script&gt;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&lt;/html&gt;</a:t>
                      </a:r>
                      <a:endParaRPr lang="en-GB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28BBA80-AEAB-4505-9CA3-A146B3418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3013" y="146301"/>
            <a:ext cx="3597729" cy="3274036"/>
          </a:xfrm>
          <a:solidFill>
            <a:schemeClr val="bg1"/>
          </a:solidFill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400" dirty="0"/>
              <a:t>From the previous lesson modify </a:t>
            </a:r>
            <a:r>
              <a:rPr lang="en-GB" sz="2400" dirty="0" err="1">
                <a:latin typeface="Consolas" panose="020B0609020204030204" pitchFamily="49" charset="0"/>
                <a:hlinkClick r:id="rId2"/>
              </a:rPr>
              <a:t>js</a:t>
            </a:r>
            <a:r>
              <a:rPr lang="en-GB" sz="2400" dirty="0">
                <a:latin typeface="Consolas" panose="020B0609020204030204" pitchFamily="49" charset="0"/>
                <a:hlinkClick r:id="rId2"/>
              </a:rPr>
              <a:t>/calculator.html</a:t>
            </a:r>
            <a:r>
              <a:rPr lang="en-GB" sz="2400" dirty="0">
                <a:latin typeface="Consolas" panose="020B0609020204030204" pitchFamily="49" charset="0"/>
              </a:rPr>
              <a:t> </a:t>
            </a:r>
            <a:r>
              <a:rPr lang="en-GB" sz="2400" dirty="0"/>
              <a:t>so that you can select any arithmetic operator with radio buttons and perform the appropriate calculation.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3670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7A91C6-B4FA-403C-8AFF-AB5906158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Some Hints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D18F6-433A-417D-8F10-02C755ED5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686" y="1098392"/>
            <a:ext cx="10515600" cy="194960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GB" sz="2800" b="0" dirty="0">
                <a:solidFill>
                  <a:schemeClr val="tx1"/>
                </a:solidFill>
              </a:rPr>
              <a:t>You can determine which </a:t>
            </a:r>
            <a:r>
              <a:rPr lang="en-GB" dirty="0"/>
              <a:t>of </a:t>
            </a:r>
            <a:r>
              <a:rPr lang="en-GB" dirty="0" err="1"/>
              <a:t>th</a:t>
            </a:r>
            <a:r>
              <a:rPr lang="en-GB" dirty="0"/>
              <a:t> radio buttons has been checked using the following: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GB" sz="2800" b="0" dirty="0" err="1">
                <a:solidFill>
                  <a:schemeClr val="tx1"/>
                </a:solidFill>
                <a:latin typeface="Consolas" panose="020B0609020204030204" pitchFamily="49" charset="0"/>
              </a:rPr>
              <a:t>document.getElementById</a:t>
            </a:r>
            <a:r>
              <a:rPr lang="en-GB" sz="2800" b="0" dirty="0">
                <a:solidFill>
                  <a:schemeClr val="tx1"/>
                </a:solidFill>
                <a:latin typeface="Consolas" panose="020B0609020204030204" pitchFamily="49" charset="0"/>
              </a:rPr>
              <a:t>("add").checked == true</a:t>
            </a:r>
          </a:p>
          <a:p>
            <a:pPr marL="0" indent="0">
              <a:lnSpc>
                <a:spcPct val="120000"/>
              </a:lnSpc>
              <a:buNone/>
            </a:pPr>
            <a:endParaRPr lang="en-GB" dirty="0">
              <a:latin typeface="Consolas" panose="020B0609020204030204" pitchFamily="49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GB" dirty="0"/>
              <a:t>This is what you are aiming to achieve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EE40B5-E6C4-4A59-B86C-AE751135C9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7274" y="2685143"/>
            <a:ext cx="2456998" cy="356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892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9FFAE-B7E0-4F8A-A809-F5E124736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Example of modified code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4E81914-9DF7-4418-86A4-5D8C2D714D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948283"/>
              </p:ext>
            </p:extLst>
          </p:nvPr>
        </p:nvGraphicFramePr>
        <p:xfrm>
          <a:off x="105230" y="734309"/>
          <a:ext cx="6934199" cy="563880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934199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&lt;!DOCTYPE 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&lt;form action="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javascript:calculate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for="num1"&gt; Enter First Number  &lt;/label&gt;&lt;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type="text" id="num1"&gt; 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type="radio" id="add" name="operator" value="add"&gt;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for="yes"&gt;Add&lt;/label&gt;&lt;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type="radio" id="subtract" name="operator" value="subtract"&gt;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for="no"&gt;Subtract&lt;/label&gt;&lt;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type="radio" id="multiply" name="operator" value="multiply"&gt;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for="yes"&gt;Multiply&lt;/label&gt;&lt;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type="radio" id="divide" name="operator" value="divide"&gt;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for="no"&gt;Divide&lt;/label&gt;&lt;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</a:t>
                      </a:r>
                    </a:p>
                    <a:p>
                      <a:pPr marL="0" indent="0">
                        <a:buNone/>
                      </a:pPr>
                      <a:endParaRPr lang="en-GB" sz="1400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&lt;label for="num2"&gt; Enter Second Number  &lt;/label&gt;&lt;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type="text" id="num2"&gt; 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&lt;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br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&lt;input type="submit" value="Calculate"&gt;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&lt;/form&gt;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&lt;p&gt;The answer is: &lt;/p&gt;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&lt;p id="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ans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"&gt;&lt;/p&gt;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&lt;script </a:t>
                      </a:r>
                      <a:r>
                        <a:rPr lang="en-GB" sz="1400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src</a:t>
                      </a: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="calculator.js"&gt;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&lt;/script&gt;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&lt;/html&gt;</a:t>
                      </a:r>
                      <a:endParaRPr lang="en-GB" sz="140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C73082D-1233-456D-B95F-1AF202B7F3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6643791"/>
              </p:ext>
            </p:extLst>
          </p:nvPr>
        </p:nvGraphicFramePr>
        <p:xfrm>
          <a:off x="5653314" y="3921352"/>
          <a:ext cx="6433456" cy="28651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6433456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function calculate()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val1 =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parseFloat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("num1").value);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val2 =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parseFloat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("num2").value);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if 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("add").checked == true){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c = val1 + val2;}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 if 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("multiply").checked == true){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c = val1 * val2;}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 if 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("subtract").checked == true){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c = val1 - val2;}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else if (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("divide").checked == true){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c = val1 / val2;}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return 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ans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").</a:t>
                      </a:r>
                      <a:r>
                        <a:rPr lang="en-GB" sz="1400" b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innerHTML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=c;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7997192-381A-41A6-9502-F8DF0463E0DC}"/>
              </a:ext>
            </a:extLst>
          </p:cNvPr>
          <p:cNvSpPr txBox="1"/>
          <p:nvPr/>
        </p:nvSpPr>
        <p:spPr>
          <a:xfrm>
            <a:off x="7884885" y="3552020"/>
            <a:ext cx="19703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1" i="0" dirty="0">
                <a:solidFill>
                  <a:schemeClr val="tx1"/>
                </a:solidFill>
                <a:latin typeface="Consolas" panose="020B0609020204030204" pitchFamily="49" charset="0"/>
              </a:rPr>
              <a:t>calculator.js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107508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22D7F-2894-47F5-80E0-0CCFC38D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 and run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D42467-8109-49D1-AA07-7E291C9E6E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1982" y="4921250"/>
            <a:ext cx="685800" cy="155257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2873DF8-FA84-492B-8592-AD606D59C2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829" y="4921250"/>
            <a:ext cx="685800" cy="1571625"/>
          </a:xfrm>
          <a:prstGeom prst="rect">
            <a:avLst/>
          </a:prstGeom>
        </p:spPr>
      </p:pic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56058474-5B9A-4DCE-9997-619B80C67C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456050"/>
              </p:ext>
            </p:extLst>
          </p:nvPr>
        </p:nvGraphicFramePr>
        <p:xfrm>
          <a:off x="116189" y="1012100"/>
          <a:ext cx="9303582" cy="5303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47041">
                  <a:extLst>
                    <a:ext uri="{9D8B030D-6E8A-4147-A177-3AD203B41FA5}">
                      <a16:colId xmlns:a16="http://schemas.microsoft.com/office/drawing/2014/main" val="1916212160"/>
                    </a:ext>
                  </a:extLst>
                </a:gridCol>
                <a:gridCol w="8856541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&lt;!DOCTYPE 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&lt;html&gt;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img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id="image" onclick="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changeImage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()"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src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="traffic-lights-red.jpg"&gt;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&lt;p&gt;Click the traffic light to change colour&lt;/p&gt;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&lt;script&gt;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function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changeImage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(){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element=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document.getElementById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('image')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if (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element.src.match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("red")){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  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element.src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="traffic-lights-green.jpg";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else{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  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element.src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="traffic-lights-red.jpg";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  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&lt;/script&gt;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&lt;/body&gt;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&lt;/html&gt;</a:t>
                      </a:r>
                    </a:p>
                    <a:p>
                      <a:endParaRPr lang="en-GB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16FD957A-79B7-400E-8B8C-29BE6A9F96E3}"/>
              </a:ext>
            </a:extLst>
          </p:cNvPr>
          <p:cNvSpPr txBox="1"/>
          <p:nvPr/>
        </p:nvSpPr>
        <p:spPr>
          <a:xfrm>
            <a:off x="9492404" y="1027286"/>
            <a:ext cx="26995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>
                <a:solidFill>
                  <a:srgbClr val="000000"/>
                </a:solidFill>
                <a:latin typeface="Courier New" panose="02070309020205020404" pitchFamily="49" charset="0"/>
              </a:rPr>
              <a:t>element.src.match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GB" dirty="0"/>
              <a:t>checks whether the name of the image file contains the string “red”</a:t>
            </a:r>
          </a:p>
          <a:p>
            <a:endParaRPr lang="en-GB" dirty="0"/>
          </a:p>
          <a:p>
            <a:r>
              <a:rPr lang="en-GB" dirty="0" err="1"/>
              <a:t>Dowload</a:t>
            </a:r>
            <a:r>
              <a:rPr lang="en-GB" dirty="0"/>
              <a:t> the code from</a:t>
            </a:r>
          </a:p>
          <a:p>
            <a:r>
              <a:rPr lang="en-GB" dirty="0" err="1">
                <a:hlinkClick r:id="rId4"/>
              </a:rPr>
              <a:t>js</a:t>
            </a:r>
            <a:r>
              <a:rPr lang="en-GB" dirty="0">
                <a:hlinkClick r:id="rId4"/>
              </a:rPr>
              <a:t>/traffic-light/traffic-light.html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635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A42E3-09E5-49E1-B9B5-596A35205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22281-9EEA-4A82-AD63-8CB12555E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Now adapt the traffic lights program to go through the full sequence of light changes not just red to green.</a:t>
            </a:r>
          </a:p>
          <a:p>
            <a:pPr marL="0" indent="0">
              <a:buNone/>
            </a:pPr>
            <a:r>
              <a:rPr lang="en-GB" dirty="0"/>
              <a:t>red –&gt; red &amp; amber –&gt; green –&gt; amber -&gt; red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A49479-686C-4DBE-AF38-5C339BB66D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137" y="3749220"/>
            <a:ext cx="695325" cy="15335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A1CF4C5-2C33-491D-9515-11CC659B6F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4774" y="3709760"/>
            <a:ext cx="685800" cy="15525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8FA989E-811A-4552-9EB5-7334D3B0B8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886" y="3753982"/>
            <a:ext cx="666750" cy="1524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75A8B6A-8537-4060-ACD4-A05FB657B0F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4437" y="3709760"/>
            <a:ext cx="685800" cy="15716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EE5829E-2A8A-4D34-ACFA-1F1C06D707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111" y="3749220"/>
            <a:ext cx="68580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399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1608A-5148-4FFA-B218-08A6CFA3FB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JavaScript – Selection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DE3EDD-2981-497E-A547-A3721BD737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84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BD84-0FBE-4D16-82AC-6D2854683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A7A3-3E4B-48AA-9B9D-E07E4FEAD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Using Selection</a:t>
            </a:r>
          </a:p>
          <a:p>
            <a:pPr marL="0" indent="0">
              <a:buNone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4511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8C4E3-0CEC-4A9B-9AA6-CCE97596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E7991-3DB8-4154-AF56-C45BBDBF50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Selection allows us to execute different sections of code according to some condition.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have seen these in lots of places before including Scratch, Python and even spreadsheet.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527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68775-D1DB-4A05-A890-2D5A810F2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JavaScript selection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82135F3-9024-4957-BC4E-FB9967CE3E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145084"/>
              </p:ext>
            </p:extLst>
          </p:nvPr>
        </p:nvGraphicFramePr>
        <p:xfrm>
          <a:off x="616669" y="1574155"/>
          <a:ext cx="4517409" cy="148464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17409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148464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if (condition)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statements;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D560AF4-1975-4DBA-946A-94232FCF47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760080"/>
              </p:ext>
            </p:extLst>
          </p:nvPr>
        </p:nvGraphicFramePr>
        <p:xfrm>
          <a:off x="6228174" y="1474700"/>
          <a:ext cx="4517409" cy="265176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4517409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1484649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if (condition)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statements;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(condition){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statements;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2800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46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43407E6-AB8D-ED01-A2BC-E7897E0006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110" y="1229486"/>
            <a:ext cx="11713779" cy="509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491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754B-379F-4309-B52C-678E74908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6125EA-5942-4F32-A889-C58089E6F2EA}"/>
              </a:ext>
            </a:extLst>
          </p:cNvPr>
          <p:cNvSpPr txBox="1"/>
          <p:nvPr/>
        </p:nvSpPr>
        <p:spPr>
          <a:xfrm>
            <a:off x="7182621" y="1180126"/>
            <a:ext cx="3952965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What happens when you load the page?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How does the program know what time of day it is?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greeting will the user get at 4.40pm?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greeting will the user get at 5.00pm?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does &amp;&amp; mean in the code?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does || mean in the code?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Overall what does the code do?</a:t>
            </a:r>
          </a:p>
          <a:p>
            <a:endParaRPr lang="en-GB" dirty="0"/>
          </a:p>
          <a:p>
            <a:endParaRPr lang="en-GB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5AD1D53B-10E9-4BC5-9E03-C998D0D2D8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548709"/>
              </p:ext>
            </p:extLst>
          </p:nvPr>
        </p:nvGraphicFramePr>
        <p:xfrm>
          <a:off x="277000" y="1064011"/>
          <a:ext cx="6364808" cy="5303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8789">
                  <a:extLst>
                    <a:ext uri="{9D8B030D-6E8A-4147-A177-3AD203B41FA5}">
                      <a16:colId xmlns:a16="http://schemas.microsoft.com/office/drawing/2014/main" val="1916212160"/>
                    </a:ext>
                  </a:extLst>
                </a:gridCol>
                <a:gridCol w="5846019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1213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FirstName,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LastName,FullName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d = new Date();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n =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d.getHours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FirstName=prompt("What is your first name?");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=prompt("What is your last name?");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=FirstName + " " 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</a:t>
                      </a:r>
                      <a:endParaRPr lang="en-GB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if ( n &gt;= 3 &amp;&amp; n &lt; 12){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Morning " 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(n&gt;=12 &amp;&amp; n&lt;17)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Afternoon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(n&gt;=17 &amp;&amp; n&lt;21)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Evening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((n&gt;=21 &amp;&amp; n&lt;=23) || (n &lt; 3))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night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324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754B-379F-4309-B52C-678E74908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Investigate the code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6125EA-5942-4F32-A889-C58089E6F2EA}"/>
              </a:ext>
            </a:extLst>
          </p:cNvPr>
          <p:cNvSpPr txBox="1"/>
          <p:nvPr/>
        </p:nvSpPr>
        <p:spPr>
          <a:xfrm>
            <a:off x="7124564" y="173900"/>
            <a:ext cx="4515894" cy="646330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/>
              <a:t>What happens when you load the page? Prompt boxes appear asking the user for their first name and surname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How does the program know what time of day it is? Using the Date object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greeting will the user get at 4.40pm? Good Afternoon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greeting will the user get at 5.00pm? Good Evening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does &amp;&amp; mean in the code? Boolean AND operator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What does || mean in the code? Boolean OR operator</a:t>
            </a:r>
          </a:p>
          <a:p>
            <a:pPr marL="342900" indent="-342900">
              <a:buFont typeface="+mj-lt"/>
              <a:buAutoNum type="arabicPeriod"/>
            </a:pPr>
            <a:endParaRPr lang="en-GB" dirty="0"/>
          </a:p>
          <a:p>
            <a:pPr marL="342900" indent="-342900">
              <a:buFont typeface="+mj-lt"/>
              <a:buAutoNum type="arabicPeriod"/>
            </a:pPr>
            <a:r>
              <a:rPr lang="en-GB" dirty="0"/>
              <a:t>Overall what does the code do? This code asks the user for their </a:t>
            </a:r>
            <a:r>
              <a:rPr lang="en-GB" dirty="0" err="1"/>
              <a:t>firstname</a:t>
            </a:r>
            <a:r>
              <a:rPr lang="en-GB" dirty="0"/>
              <a:t> and surname and greets the user with the appropriate message for the time of day</a:t>
            </a:r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5AD1D53B-10E9-4BC5-9E03-C998D0D2D872}"/>
              </a:ext>
            </a:extLst>
          </p:cNvPr>
          <p:cNvGraphicFramePr>
            <a:graphicFrameLocks noGrp="1"/>
          </p:cNvGraphicFramePr>
          <p:nvPr/>
        </p:nvGraphicFramePr>
        <p:xfrm>
          <a:off x="277000" y="1064011"/>
          <a:ext cx="6364808" cy="53035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18789">
                  <a:extLst>
                    <a:ext uri="{9D8B030D-6E8A-4147-A177-3AD203B41FA5}">
                      <a16:colId xmlns:a16="http://schemas.microsoft.com/office/drawing/2014/main" val="1916212160"/>
                    </a:ext>
                  </a:extLst>
                </a:gridCol>
                <a:gridCol w="5846019">
                  <a:extLst>
                    <a:ext uri="{9D8B030D-6E8A-4147-A177-3AD203B41FA5}">
                      <a16:colId xmlns:a16="http://schemas.microsoft.com/office/drawing/2014/main" val="9095675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2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9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10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11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1213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14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15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16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17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18</a:t>
                      </a:r>
                    </a:p>
                    <a:p>
                      <a:r>
                        <a:rPr lang="en-GB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FirstName,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LastName,FullName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d = new Date();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var n =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d.getHours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();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FirstName=prompt("What is your first name?");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=prompt("What is your last name?");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=FirstName + " " 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LastName</a:t>
                      </a:r>
                      <a:endParaRPr lang="en-GB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endParaRPr lang="en-GB" b="0" i="0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if ( n &gt;= 3 &amp;&amp; n &lt; 12){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Morning " 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(n&gt;=12 &amp;&amp; n&lt;17)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Afternoon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(n&gt;=17 &amp;&amp; n&lt;21)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Evening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else if ((n&gt;=21 &amp;&amp; n&lt;=23) || (n &lt; 3)) { 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document.write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("Good night "+ </a:t>
                      </a:r>
                      <a:r>
                        <a:rPr lang="en-GB" b="0" i="0" dirty="0" err="1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FullName</a:t>
                      </a: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);</a:t>
                      </a:r>
                    </a:p>
                    <a:p>
                      <a:pPr marL="0" indent="0">
                        <a:buNone/>
                      </a:pPr>
                      <a:r>
                        <a:rPr lang="en-GB" b="0" i="0" dirty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}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555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07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7360-C763-471A-A750-E36D99F7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Operators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7F21B9-37D2-47B8-A636-8A5FAF8C6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253331"/>
            <a:ext cx="8251209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&amp;&amp;	</a:t>
            </a:r>
            <a:r>
              <a:rPr lang="en-GB" dirty="0"/>
              <a:t>Boolean AND operator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</a:rPr>
              <a:t>||	</a:t>
            </a:r>
            <a:r>
              <a:rPr lang="en-GB" dirty="0"/>
              <a:t>Boolean OR operator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Relational operators are the same as for Python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655227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2450</TotalTime>
  <Words>1907</Words>
  <Application>Microsoft Office PowerPoint</Application>
  <PresentationFormat>Widescreen</PresentationFormat>
  <Paragraphs>368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Calibri Light</vt:lpstr>
      <vt:lpstr>Consolas</vt:lpstr>
      <vt:lpstr>Courier New</vt:lpstr>
      <vt:lpstr>gg sans</vt:lpstr>
      <vt:lpstr>Times New Roman</vt:lpstr>
      <vt:lpstr>Wingdings</vt:lpstr>
      <vt:lpstr>1_Office Theme</vt:lpstr>
      <vt:lpstr>In pairs, predict what the following code does</vt:lpstr>
      <vt:lpstr>JavaScript – Selection</vt:lpstr>
      <vt:lpstr>Learning objectives</vt:lpstr>
      <vt:lpstr>Selection</vt:lpstr>
      <vt:lpstr>JavaScript selection</vt:lpstr>
      <vt:lpstr>PowerPoint Presentation</vt:lpstr>
      <vt:lpstr>Investigate the code</vt:lpstr>
      <vt:lpstr>Investigate the code</vt:lpstr>
      <vt:lpstr>Operators</vt:lpstr>
      <vt:lpstr>Modify</vt:lpstr>
      <vt:lpstr>Example of modified code</vt:lpstr>
      <vt:lpstr>Modify 2</vt:lpstr>
      <vt:lpstr>Some Hints</vt:lpstr>
      <vt:lpstr>Example of modified code</vt:lpstr>
      <vt:lpstr>Predict and run</vt:lpstr>
      <vt:lpstr>Modify 3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</dc:title>
  <dc:creator>Grey William</dc:creator>
  <cp:lastModifiedBy>Chezka Mae Madrona</cp:lastModifiedBy>
  <cp:revision>8</cp:revision>
  <dcterms:created xsi:type="dcterms:W3CDTF">2016-10-13T10:39:14Z</dcterms:created>
  <dcterms:modified xsi:type="dcterms:W3CDTF">2025-03-25T10:59:03Z</dcterms:modified>
</cp:coreProperties>
</file>