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sldIdLst>
    <p:sldId id="330" r:id="rId2"/>
    <p:sldId id="256" r:id="rId3"/>
    <p:sldId id="331" r:id="rId4"/>
    <p:sldId id="332" r:id="rId5"/>
    <p:sldId id="341" r:id="rId6"/>
    <p:sldId id="333" r:id="rId7"/>
    <p:sldId id="334" r:id="rId8"/>
    <p:sldId id="335" r:id="rId9"/>
    <p:sldId id="342" r:id="rId10"/>
    <p:sldId id="345" r:id="rId11"/>
    <p:sldId id="344" r:id="rId12"/>
    <p:sldId id="346" r:id="rId13"/>
    <p:sldId id="347" r:id="rId14"/>
    <p:sldId id="343" r:id="rId15"/>
    <p:sldId id="326" r:id="rId16"/>
    <p:sldId id="336" r:id="rId17"/>
    <p:sldId id="329" r:id="rId18"/>
    <p:sldId id="328" r:id="rId19"/>
    <p:sldId id="339" r:id="rId20"/>
    <p:sldId id="338" r:id="rId21"/>
    <p:sldId id="340" r:id="rId22"/>
    <p:sldId id="327" r:id="rId23"/>
    <p:sldId id="317" r:id="rId24"/>
    <p:sldId id="352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E7AE35-D96F-4ED3-8C88-CBB9B1E76754}" v="1" dt="2022-04-13T09:06:42.45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20294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72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iam Grey" userId="37b73424-c081-4fc2-b1af-363f4f3fd4f3" providerId="ADAL" clId="{2FE7AE35-D96F-4ED3-8C88-CBB9B1E76754}"/>
    <pc:docChg chg="addSld modSld">
      <pc:chgData name="William Grey" userId="37b73424-c081-4fc2-b1af-363f4f3fd4f3" providerId="ADAL" clId="{2FE7AE35-D96F-4ED3-8C88-CBB9B1E76754}" dt="2022-04-13T09:06:42.448" v="0"/>
      <pc:docMkLst>
        <pc:docMk/>
      </pc:docMkLst>
      <pc:sldChg chg="add">
        <pc:chgData name="William Grey" userId="37b73424-c081-4fc2-b1af-363f4f3fd4f3" providerId="ADAL" clId="{2FE7AE35-D96F-4ED3-8C88-CBB9B1E76754}" dt="2022-04-13T09:06:42.448" v="0"/>
        <pc:sldMkLst>
          <pc:docMk/>
          <pc:sldMk cId="2758270400" sldId="352"/>
        </pc:sldMkLst>
      </pc:sldChg>
    </pc:docChg>
  </pc:docChgLst>
  <pc:docChgLst>
    <pc:chgData name="William Grey" userId="37b73424-c081-4fc2-b1af-363f4f3fd4f3" providerId="ADAL" clId="{16AE618C-14F9-431B-A016-70EA05717BA5}"/>
    <pc:docChg chg="delSld">
      <pc:chgData name="William Grey" userId="37b73424-c081-4fc2-b1af-363f4f3fd4f3" providerId="ADAL" clId="{16AE618C-14F9-431B-A016-70EA05717BA5}" dt="2022-03-29T12:10:04.417" v="0" actId="47"/>
      <pc:docMkLst>
        <pc:docMk/>
      </pc:docMkLst>
      <pc:sldChg chg="del">
        <pc:chgData name="William Grey" userId="37b73424-c081-4fc2-b1af-363f4f3fd4f3" providerId="ADAL" clId="{16AE618C-14F9-431B-A016-70EA05717BA5}" dt="2022-03-29T12:10:04.417" v="0" actId="47"/>
        <pc:sldMkLst>
          <pc:docMk/>
          <pc:sldMk cId="2758270400" sldId="348"/>
        </pc:sldMkLst>
      </pc:sldChg>
    </pc:docChg>
  </pc:docChgLst>
  <pc:docChgLst>
    <pc:chgData name="William Grey" userId="37b73424-c081-4fc2-b1af-363f4f3fd4f3" providerId="ADAL" clId="{544A05C0-3BD4-4720-B15D-A9D2348EA95A}"/>
    <pc:docChg chg="undo redo custSel addSld delSld modSld sldOrd">
      <pc:chgData name="William Grey" userId="37b73424-c081-4fc2-b1af-363f4f3fd4f3" providerId="ADAL" clId="{544A05C0-3BD4-4720-B15D-A9D2348EA95A}" dt="2021-02-01T23:01:03.571" v="1223" actId="20577"/>
      <pc:docMkLst>
        <pc:docMk/>
      </pc:docMkLst>
      <pc:sldChg chg="delSp mod">
        <pc:chgData name="William Grey" userId="37b73424-c081-4fc2-b1af-363f4f3fd4f3" providerId="ADAL" clId="{544A05C0-3BD4-4720-B15D-A9D2348EA95A}" dt="2021-02-01T21:42:55.217" v="11" actId="478"/>
        <pc:sldMkLst>
          <pc:docMk/>
          <pc:sldMk cId="3155352988" sldId="256"/>
        </pc:sldMkLst>
        <pc:picChg chg="del">
          <ac:chgData name="William Grey" userId="37b73424-c081-4fc2-b1af-363f4f3fd4f3" providerId="ADAL" clId="{544A05C0-3BD4-4720-B15D-A9D2348EA95A}" dt="2021-02-01T21:42:55.217" v="11" actId="478"/>
          <ac:picMkLst>
            <pc:docMk/>
            <pc:sldMk cId="3155352988" sldId="256"/>
            <ac:picMk id="4" creationId="{24879960-4E82-486F-BB04-2A625F27930D}"/>
          </ac:picMkLst>
        </pc:picChg>
      </pc:sldChg>
      <pc:sldChg chg="modSp del mod">
        <pc:chgData name="William Grey" userId="37b73424-c081-4fc2-b1af-363f4f3fd4f3" providerId="ADAL" clId="{544A05C0-3BD4-4720-B15D-A9D2348EA95A}" dt="2021-02-01T22:02:51.142" v="50" actId="47"/>
        <pc:sldMkLst>
          <pc:docMk/>
          <pc:sldMk cId="1639302254" sldId="285"/>
        </pc:sldMkLst>
        <pc:spChg chg="mod">
          <ac:chgData name="William Grey" userId="37b73424-c081-4fc2-b1af-363f4f3fd4f3" providerId="ADAL" clId="{544A05C0-3BD4-4720-B15D-A9D2348EA95A}" dt="2021-02-01T22:02:04.776" v="25" actId="207"/>
          <ac:spMkLst>
            <pc:docMk/>
            <pc:sldMk cId="1639302254" sldId="285"/>
            <ac:spMk id="43" creationId="{00000000-0000-0000-0000-000000000000}"/>
          </ac:spMkLst>
        </pc:spChg>
        <pc:spChg chg="mod">
          <ac:chgData name="William Grey" userId="37b73424-c081-4fc2-b1af-363f4f3fd4f3" providerId="ADAL" clId="{544A05C0-3BD4-4720-B15D-A9D2348EA95A}" dt="2021-02-01T22:02:38.539" v="47" actId="21"/>
          <ac:spMkLst>
            <pc:docMk/>
            <pc:sldMk cId="1639302254" sldId="285"/>
            <ac:spMk id="44" creationId="{00000000-0000-0000-0000-000000000000}"/>
          </ac:spMkLst>
        </pc:spChg>
      </pc:sldChg>
      <pc:sldChg chg="delSp modSp add del mod">
        <pc:chgData name="William Grey" userId="37b73424-c081-4fc2-b1af-363f4f3fd4f3" providerId="ADAL" clId="{544A05C0-3BD4-4720-B15D-A9D2348EA95A}" dt="2021-02-01T22:15:15.994" v="204" actId="47"/>
        <pc:sldMkLst>
          <pc:docMk/>
          <pc:sldMk cId="2948161757" sldId="287"/>
        </pc:sldMkLst>
        <pc:spChg chg="mod">
          <ac:chgData name="William Grey" userId="37b73424-c081-4fc2-b1af-363f4f3fd4f3" providerId="ADAL" clId="{544A05C0-3BD4-4720-B15D-A9D2348EA95A}" dt="2021-02-01T22:13:49.330" v="171" actId="21"/>
          <ac:spMkLst>
            <pc:docMk/>
            <pc:sldMk cId="2948161757" sldId="287"/>
            <ac:spMk id="2" creationId="{00000000-0000-0000-0000-000000000000}"/>
          </ac:spMkLst>
        </pc:spChg>
        <pc:spChg chg="del">
          <ac:chgData name="William Grey" userId="37b73424-c081-4fc2-b1af-363f4f3fd4f3" providerId="ADAL" clId="{544A05C0-3BD4-4720-B15D-A9D2348EA95A}" dt="2021-02-01T22:14:07.238" v="176" actId="21"/>
          <ac:spMkLst>
            <pc:docMk/>
            <pc:sldMk cId="2948161757" sldId="287"/>
            <ac:spMk id="4" creationId="{00000000-0000-0000-0000-000000000000}"/>
          </ac:spMkLst>
        </pc:spChg>
        <pc:spChg chg="del">
          <ac:chgData name="William Grey" userId="37b73424-c081-4fc2-b1af-363f4f3fd4f3" providerId="ADAL" clId="{544A05C0-3BD4-4720-B15D-A9D2348EA95A}" dt="2021-02-01T22:14:36.848" v="182" actId="21"/>
          <ac:spMkLst>
            <pc:docMk/>
            <pc:sldMk cId="2948161757" sldId="287"/>
            <ac:spMk id="5" creationId="{00000000-0000-0000-0000-000000000000}"/>
          </ac:spMkLst>
        </pc:spChg>
      </pc:sldChg>
      <pc:sldChg chg="del">
        <pc:chgData name="William Grey" userId="37b73424-c081-4fc2-b1af-363f4f3fd4f3" providerId="ADAL" clId="{544A05C0-3BD4-4720-B15D-A9D2348EA95A}" dt="2021-02-01T22:06:07.710" v="52" actId="2696"/>
        <pc:sldMkLst>
          <pc:docMk/>
          <pc:sldMk cId="3578919164" sldId="287"/>
        </pc:sldMkLst>
      </pc:sldChg>
      <pc:sldChg chg="modSp del mod">
        <pc:chgData name="William Grey" userId="37b73424-c081-4fc2-b1af-363f4f3fd4f3" providerId="ADAL" clId="{544A05C0-3BD4-4720-B15D-A9D2348EA95A}" dt="2021-02-01T22:45:42.454" v="875" actId="47"/>
        <pc:sldMkLst>
          <pc:docMk/>
          <pc:sldMk cId="1300418396" sldId="289"/>
        </pc:sldMkLst>
        <pc:spChg chg="mod">
          <ac:chgData name="William Grey" userId="37b73424-c081-4fc2-b1af-363f4f3fd4f3" providerId="ADAL" clId="{544A05C0-3BD4-4720-B15D-A9D2348EA95A}" dt="2021-02-01T22:27:32.068" v="356" actId="207"/>
          <ac:spMkLst>
            <pc:docMk/>
            <pc:sldMk cId="1300418396" sldId="289"/>
            <ac:spMk id="49" creationId="{00000000-0000-0000-0000-000000000000}"/>
          </ac:spMkLst>
        </pc:spChg>
      </pc:sldChg>
      <pc:sldChg chg="delSp modSp del mod">
        <pc:chgData name="William Grey" userId="37b73424-c081-4fc2-b1af-363f4f3fd4f3" providerId="ADAL" clId="{544A05C0-3BD4-4720-B15D-A9D2348EA95A}" dt="2021-02-01T22:30:20.151" v="411" actId="47"/>
        <pc:sldMkLst>
          <pc:docMk/>
          <pc:sldMk cId="145954466" sldId="290"/>
        </pc:sldMkLst>
        <pc:spChg chg="del mod">
          <ac:chgData name="William Grey" userId="37b73424-c081-4fc2-b1af-363f4f3fd4f3" providerId="ADAL" clId="{544A05C0-3BD4-4720-B15D-A9D2348EA95A}" dt="2021-02-01T22:28:31.115" v="390" actId="21"/>
          <ac:spMkLst>
            <pc:docMk/>
            <pc:sldMk cId="145954466" sldId="290"/>
            <ac:spMk id="41" creationId="{00000000-0000-0000-0000-000000000000}"/>
          </ac:spMkLst>
        </pc:spChg>
        <pc:graphicFrameChg chg="del mod">
          <ac:chgData name="William Grey" userId="37b73424-c081-4fc2-b1af-363f4f3fd4f3" providerId="ADAL" clId="{544A05C0-3BD4-4720-B15D-A9D2348EA95A}" dt="2021-02-01T22:28:31.115" v="390" actId="21"/>
          <ac:graphicFrameMkLst>
            <pc:docMk/>
            <pc:sldMk cId="145954466" sldId="290"/>
            <ac:graphicFrameMk id="5" creationId="{00000000-0000-0000-0000-000000000000}"/>
          </ac:graphicFrameMkLst>
        </pc:graphicFrameChg>
      </pc:sldChg>
      <pc:sldChg chg="modSp del mod">
        <pc:chgData name="William Grey" userId="37b73424-c081-4fc2-b1af-363f4f3fd4f3" providerId="ADAL" clId="{544A05C0-3BD4-4720-B15D-A9D2348EA95A}" dt="2021-02-01T22:33:41.226" v="444" actId="47"/>
        <pc:sldMkLst>
          <pc:docMk/>
          <pc:sldMk cId="1578345783" sldId="291"/>
        </pc:sldMkLst>
        <pc:spChg chg="mod">
          <ac:chgData name="William Grey" userId="37b73424-c081-4fc2-b1af-363f4f3fd4f3" providerId="ADAL" clId="{544A05C0-3BD4-4720-B15D-A9D2348EA95A}" dt="2021-02-01T22:30:36.975" v="413" actId="207"/>
          <ac:spMkLst>
            <pc:docMk/>
            <pc:sldMk cId="1578345783" sldId="291"/>
            <ac:spMk id="49" creationId="{00000000-0000-0000-0000-000000000000}"/>
          </ac:spMkLst>
        </pc:spChg>
      </pc:sldChg>
      <pc:sldChg chg="del">
        <pc:chgData name="William Grey" userId="37b73424-c081-4fc2-b1af-363f4f3fd4f3" providerId="ADAL" clId="{544A05C0-3BD4-4720-B15D-A9D2348EA95A}" dt="2021-02-01T22:45:55.563" v="876" actId="47"/>
        <pc:sldMkLst>
          <pc:docMk/>
          <pc:sldMk cId="3855205965" sldId="293"/>
        </pc:sldMkLst>
      </pc:sldChg>
      <pc:sldChg chg="del">
        <pc:chgData name="William Grey" userId="37b73424-c081-4fc2-b1af-363f4f3fd4f3" providerId="ADAL" clId="{544A05C0-3BD4-4720-B15D-A9D2348EA95A}" dt="2021-02-01T22:19:28.753" v="276" actId="47"/>
        <pc:sldMkLst>
          <pc:docMk/>
          <pc:sldMk cId="1536591644" sldId="299"/>
        </pc:sldMkLst>
      </pc:sldChg>
      <pc:sldChg chg="modSp del mod">
        <pc:chgData name="William Grey" userId="37b73424-c081-4fc2-b1af-363f4f3fd4f3" providerId="ADAL" clId="{544A05C0-3BD4-4720-B15D-A9D2348EA95A}" dt="2021-02-01T22:17:32.249" v="255" actId="47"/>
        <pc:sldMkLst>
          <pc:docMk/>
          <pc:sldMk cId="3863416079" sldId="312"/>
        </pc:sldMkLst>
        <pc:spChg chg="mod">
          <ac:chgData name="William Grey" userId="37b73424-c081-4fc2-b1af-363f4f3fd4f3" providerId="ADAL" clId="{544A05C0-3BD4-4720-B15D-A9D2348EA95A}" dt="2021-02-01T21:42:22.072" v="5" actId="27636"/>
          <ac:spMkLst>
            <pc:docMk/>
            <pc:sldMk cId="3863416079" sldId="312"/>
            <ac:spMk id="2" creationId="{00000000-0000-0000-0000-000000000000}"/>
          </ac:spMkLst>
        </pc:spChg>
      </pc:sldChg>
      <pc:sldChg chg="modSp del mod">
        <pc:chgData name="William Grey" userId="37b73424-c081-4fc2-b1af-363f4f3fd4f3" providerId="ADAL" clId="{544A05C0-3BD4-4720-B15D-A9D2348EA95A}" dt="2021-02-01T22:24:06.835" v="338" actId="47"/>
        <pc:sldMkLst>
          <pc:docMk/>
          <pc:sldMk cId="3253950827" sldId="313"/>
        </pc:sldMkLst>
        <pc:spChg chg="mod">
          <ac:chgData name="William Grey" userId="37b73424-c081-4fc2-b1af-363f4f3fd4f3" providerId="ADAL" clId="{544A05C0-3BD4-4720-B15D-A9D2348EA95A}" dt="2021-02-01T21:42:22.101" v="7" actId="27636"/>
          <ac:spMkLst>
            <pc:docMk/>
            <pc:sldMk cId="3253950827" sldId="313"/>
            <ac:spMk id="2" creationId="{00000000-0000-0000-0000-000000000000}"/>
          </ac:spMkLst>
        </pc:spChg>
      </pc:sldChg>
      <pc:sldChg chg="del">
        <pc:chgData name="William Grey" userId="37b73424-c081-4fc2-b1af-363f4f3fd4f3" providerId="ADAL" clId="{544A05C0-3BD4-4720-B15D-A9D2348EA95A}" dt="2021-02-01T22:19:26.314" v="275" actId="47"/>
        <pc:sldMkLst>
          <pc:docMk/>
          <pc:sldMk cId="752310354" sldId="314"/>
        </pc:sldMkLst>
      </pc:sldChg>
      <pc:sldChg chg="modSp del mod">
        <pc:chgData name="William Grey" userId="37b73424-c081-4fc2-b1af-363f4f3fd4f3" providerId="ADAL" clId="{544A05C0-3BD4-4720-B15D-A9D2348EA95A}" dt="2021-02-01T22:19:22.819" v="274" actId="47"/>
        <pc:sldMkLst>
          <pc:docMk/>
          <pc:sldMk cId="410324301" sldId="315"/>
        </pc:sldMkLst>
        <pc:spChg chg="mod">
          <ac:chgData name="William Grey" userId="37b73424-c081-4fc2-b1af-363f4f3fd4f3" providerId="ADAL" clId="{544A05C0-3BD4-4720-B15D-A9D2348EA95A}" dt="2021-02-01T21:42:22.145" v="9" actId="27636"/>
          <ac:spMkLst>
            <pc:docMk/>
            <pc:sldMk cId="410324301" sldId="315"/>
            <ac:spMk id="2" creationId="{CFD8BA73-C86D-49A3-9E7A-59715F8D6D84}"/>
          </ac:spMkLst>
        </pc:spChg>
      </pc:sldChg>
      <pc:sldChg chg="del">
        <pc:chgData name="William Grey" userId="37b73424-c081-4fc2-b1af-363f4f3fd4f3" providerId="ADAL" clId="{544A05C0-3BD4-4720-B15D-A9D2348EA95A}" dt="2021-02-01T23:00:17.137" v="1211" actId="47"/>
        <pc:sldMkLst>
          <pc:docMk/>
          <pc:sldMk cId="369968960" sldId="316"/>
        </pc:sldMkLst>
      </pc:sldChg>
      <pc:sldChg chg="addSp delSp modSp mod ord">
        <pc:chgData name="William Grey" userId="37b73424-c081-4fc2-b1af-363f4f3fd4f3" providerId="ADAL" clId="{544A05C0-3BD4-4720-B15D-A9D2348EA95A}" dt="2021-02-01T23:00:52.263" v="1221" actId="20577"/>
        <pc:sldMkLst>
          <pc:docMk/>
          <pc:sldMk cId="2335863546" sldId="317"/>
        </pc:sldMkLst>
        <pc:spChg chg="mod">
          <ac:chgData name="William Grey" userId="37b73424-c081-4fc2-b1af-363f4f3fd4f3" providerId="ADAL" clId="{544A05C0-3BD4-4720-B15D-A9D2348EA95A}" dt="2021-02-01T23:00:52.263" v="1221" actId="20577"/>
          <ac:spMkLst>
            <pc:docMk/>
            <pc:sldMk cId="2335863546" sldId="317"/>
            <ac:spMk id="2" creationId="{00000000-0000-0000-0000-000000000000}"/>
          </ac:spMkLst>
        </pc:spChg>
        <pc:spChg chg="mod">
          <ac:chgData name="William Grey" userId="37b73424-c081-4fc2-b1af-363f4f3fd4f3" providerId="ADAL" clId="{544A05C0-3BD4-4720-B15D-A9D2348EA95A}" dt="2021-02-01T22:54:35.513" v="1033" actId="1076"/>
          <ac:spMkLst>
            <pc:docMk/>
            <pc:sldMk cId="2335863546" sldId="317"/>
            <ac:spMk id="3" creationId="{00000000-0000-0000-0000-000000000000}"/>
          </ac:spMkLst>
        </pc:spChg>
        <pc:spChg chg="add mod">
          <ac:chgData name="William Grey" userId="37b73424-c081-4fc2-b1af-363f4f3fd4f3" providerId="ADAL" clId="{544A05C0-3BD4-4720-B15D-A9D2348EA95A}" dt="2021-02-01T22:54:38.289" v="1034" actId="1076"/>
          <ac:spMkLst>
            <pc:docMk/>
            <pc:sldMk cId="2335863546" sldId="317"/>
            <ac:spMk id="4" creationId="{B804D4ED-6BB9-4A5D-AA7A-DAA65B5BF984}"/>
          </ac:spMkLst>
        </pc:spChg>
        <pc:spChg chg="add del mod">
          <ac:chgData name="William Grey" userId="37b73424-c081-4fc2-b1af-363f4f3fd4f3" providerId="ADAL" clId="{544A05C0-3BD4-4720-B15D-A9D2348EA95A}" dt="2021-02-01T22:53:23.446" v="1012" actId="478"/>
          <ac:spMkLst>
            <pc:docMk/>
            <pc:sldMk cId="2335863546" sldId="317"/>
            <ac:spMk id="5" creationId="{D6341DD9-B3DD-4971-8A9A-66977937A1FB}"/>
          </ac:spMkLst>
        </pc:spChg>
        <pc:spChg chg="add del mod">
          <ac:chgData name="William Grey" userId="37b73424-c081-4fc2-b1af-363f4f3fd4f3" providerId="ADAL" clId="{544A05C0-3BD4-4720-B15D-A9D2348EA95A}" dt="2021-02-01T22:52:56.239" v="1008"/>
          <ac:spMkLst>
            <pc:docMk/>
            <pc:sldMk cId="2335863546" sldId="317"/>
            <ac:spMk id="6" creationId="{643A25FC-CBBF-4856-AE33-CFB61D8E9C44}"/>
          </ac:spMkLst>
        </pc:spChg>
        <pc:spChg chg="add mod">
          <ac:chgData name="William Grey" userId="37b73424-c081-4fc2-b1af-363f4f3fd4f3" providerId="ADAL" clId="{544A05C0-3BD4-4720-B15D-A9D2348EA95A}" dt="2021-02-01T22:54:45.928" v="1035" actId="1076"/>
          <ac:spMkLst>
            <pc:docMk/>
            <pc:sldMk cId="2335863546" sldId="317"/>
            <ac:spMk id="7" creationId="{F160994B-C0B5-46D0-9104-A762C379C4F9}"/>
          </ac:spMkLst>
        </pc:spChg>
        <pc:spChg chg="add del mod">
          <ac:chgData name="William Grey" userId="37b73424-c081-4fc2-b1af-363f4f3fd4f3" providerId="ADAL" clId="{544A05C0-3BD4-4720-B15D-A9D2348EA95A}" dt="2021-02-01T22:57:54.503" v="1152" actId="478"/>
          <ac:spMkLst>
            <pc:docMk/>
            <pc:sldMk cId="2335863546" sldId="317"/>
            <ac:spMk id="8" creationId="{5E733161-B925-427E-943A-AB7945DDEA44}"/>
          </ac:spMkLst>
        </pc:spChg>
        <pc:spChg chg="add del mod">
          <ac:chgData name="William Grey" userId="37b73424-c081-4fc2-b1af-363f4f3fd4f3" providerId="ADAL" clId="{544A05C0-3BD4-4720-B15D-A9D2348EA95A}" dt="2021-02-01T22:56:17.404" v="1087" actId="478"/>
          <ac:spMkLst>
            <pc:docMk/>
            <pc:sldMk cId="2335863546" sldId="317"/>
            <ac:spMk id="9" creationId="{6620F20F-B42D-49CC-AE3E-6188EAEB8868}"/>
          </ac:spMkLst>
        </pc:spChg>
        <pc:spChg chg="add mod">
          <ac:chgData name="William Grey" userId="37b73424-c081-4fc2-b1af-363f4f3fd4f3" providerId="ADAL" clId="{544A05C0-3BD4-4720-B15D-A9D2348EA95A}" dt="2021-02-01T22:56:03.802" v="1086" actId="2711"/>
          <ac:spMkLst>
            <pc:docMk/>
            <pc:sldMk cId="2335863546" sldId="317"/>
            <ac:spMk id="10" creationId="{A71AC072-2BC2-4A6D-860A-05AB64405007}"/>
          </ac:spMkLst>
        </pc:spChg>
        <pc:spChg chg="add mod">
          <ac:chgData name="William Grey" userId="37b73424-c081-4fc2-b1af-363f4f3fd4f3" providerId="ADAL" clId="{544A05C0-3BD4-4720-B15D-A9D2348EA95A}" dt="2021-02-01T22:59:08.075" v="1188" actId="20577"/>
          <ac:spMkLst>
            <pc:docMk/>
            <pc:sldMk cId="2335863546" sldId="317"/>
            <ac:spMk id="11" creationId="{1E3AD21C-594B-4DE9-A8A8-C002042D499C}"/>
          </ac:spMkLst>
        </pc:spChg>
        <pc:spChg chg="add mod">
          <ac:chgData name="William Grey" userId="37b73424-c081-4fc2-b1af-363f4f3fd4f3" providerId="ADAL" clId="{544A05C0-3BD4-4720-B15D-A9D2348EA95A}" dt="2021-02-01T22:58:42.332" v="1177" actId="1076"/>
          <ac:spMkLst>
            <pc:docMk/>
            <pc:sldMk cId="2335863546" sldId="317"/>
            <ac:spMk id="12" creationId="{C7188D69-97A3-4757-BFC5-AFB6F79D4302}"/>
          </ac:spMkLst>
        </pc:spChg>
        <pc:spChg chg="add mod">
          <ac:chgData name="William Grey" userId="37b73424-c081-4fc2-b1af-363f4f3fd4f3" providerId="ADAL" clId="{544A05C0-3BD4-4720-B15D-A9D2348EA95A}" dt="2021-02-01T22:59:39.986" v="1208" actId="20577"/>
          <ac:spMkLst>
            <pc:docMk/>
            <pc:sldMk cId="2335863546" sldId="317"/>
            <ac:spMk id="13" creationId="{098F5C63-37F5-48EA-A041-80BA8958630A}"/>
          </ac:spMkLst>
        </pc:spChg>
      </pc:sldChg>
      <pc:sldChg chg="delSp modSp del mod">
        <pc:chgData name="William Grey" userId="37b73424-c081-4fc2-b1af-363f4f3fd4f3" providerId="ADAL" clId="{544A05C0-3BD4-4720-B15D-A9D2348EA95A}" dt="2021-02-01T22:01:55.952" v="24" actId="47"/>
        <pc:sldMkLst>
          <pc:docMk/>
          <pc:sldMk cId="4103704827" sldId="318"/>
        </pc:sldMkLst>
        <pc:spChg chg="del mod">
          <ac:chgData name="William Grey" userId="37b73424-c081-4fc2-b1af-363f4f3fd4f3" providerId="ADAL" clId="{544A05C0-3BD4-4720-B15D-A9D2348EA95A}" dt="2021-02-01T22:01:19.065" v="15" actId="21"/>
          <ac:spMkLst>
            <pc:docMk/>
            <pc:sldMk cId="4103704827" sldId="318"/>
            <ac:spMk id="4" creationId="{D0DFA6AA-112D-44BE-9DF5-7F06EA530F1E}"/>
          </ac:spMkLst>
        </pc:spChg>
        <pc:graphicFrameChg chg="del">
          <ac:chgData name="William Grey" userId="37b73424-c081-4fc2-b1af-363f4f3fd4f3" providerId="ADAL" clId="{544A05C0-3BD4-4720-B15D-A9D2348EA95A}" dt="2021-02-01T22:01:34.728" v="20" actId="21"/>
          <ac:graphicFrameMkLst>
            <pc:docMk/>
            <pc:sldMk cId="4103704827" sldId="318"/>
            <ac:graphicFrameMk id="5" creationId="{2EDB418F-E6F8-4BED-9191-64E6055A1B63}"/>
          </ac:graphicFrameMkLst>
        </pc:graphicFrameChg>
      </pc:sldChg>
      <pc:sldChg chg="modSp del mod">
        <pc:chgData name="William Grey" userId="37b73424-c081-4fc2-b1af-363f4f3fd4f3" providerId="ADAL" clId="{544A05C0-3BD4-4720-B15D-A9D2348EA95A}" dt="2021-02-01T22:24:11.046" v="339" actId="47"/>
        <pc:sldMkLst>
          <pc:docMk/>
          <pc:sldMk cId="489634228" sldId="319"/>
        </pc:sldMkLst>
        <pc:spChg chg="mod">
          <ac:chgData name="William Grey" userId="37b73424-c081-4fc2-b1af-363f4f3fd4f3" providerId="ADAL" clId="{544A05C0-3BD4-4720-B15D-A9D2348EA95A}" dt="2021-02-01T21:42:22.118" v="8" actId="27636"/>
          <ac:spMkLst>
            <pc:docMk/>
            <pc:sldMk cId="489634228" sldId="319"/>
            <ac:spMk id="2" creationId="{00000000-0000-0000-0000-000000000000}"/>
          </ac:spMkLst>
        </pc:spChg>
      </pc:sldChg>
      <pc:sldChg chg="modSp del mod">
        <pc:chgData name="William Grey" userId="37b73424-c081-4fc2-b1af-363f4f3fd4f3" providerId="ADAL" clId="{544A05C0-3BD4-4720-B15D-A9D2348EA95A}" dt="2021-02-01T22:17:36.603" v="256" actId="47"/>
        <pc:sldMkLst>
          <pc:docMk/>
          <pc:sldMk cId="1869733415" sldId="320"/>
        </pc:sldMkLst>
        <pc:spChg chg="mod">
          <ac:chgData name="William Grey" userId="37b73424-c081-4fc2-b1af-363f4f3fd4f3" providerId="ADAL" clId="{544A05C0-3BD4-4720-B15D-A9D2348EA95A}" dt="2021-02-01T21:42:22.084" v="6" actId="27636"/>
          <ac:spMkLst>
            <pc:docMk/>
            <pc:sldMk cId="1869733415" sldId="320"/>
            <ac:spMk id="2" creationId="{BDA4A7E2-B93A-406E-9869-8B1D2CF4483D}"/>
          </ac:spMkLst>
        </pc:spChg>
      </pc:sldChg>
      <pc:sldChg chg="addSp delSp modSp del mod delAnim">
        <pc:chgData name="William Grey" userId="37b73424-c081-4fc2-b1af-363f4f3fd4f3" providerId="ADAL" clId="{544A05C0-3BD4-4720-B15D-A9D2348EA95A}" dt="2021-02-01T22:12:02.022" v="149" actId="47"/>
        <pc:sldMkLst>
          <pc:docMk/>
          <pc:sldMk cId="2144676641" sldId="321"/>
        </pc:sldMkLst>
        <pc:spChg chg="add del">
          <ac:chgData name="William Grey" userId="37b73424-c081-4fc2-b1af-363f4f3fd4f3" providerId="ADAL" clId="{544A05C0-3BD4-4720-B15D-A9D2348EA95A}" dt="2021-02-01T22:11:22.261" v="146" actId="21"/>
          <ac:spMkLst>
            <pc:docMk/>
            <pc:sldMk cId="2144676641" sldId="321"/>
            <ac:spMk id="2" creationId="{8AB64935-DD91-49BB-A6FC-0560CF4AB423}"/>
          </ac:spMkLst>
        </pc:spChg>
        <pc:spChg chg="mod">
          <ac:chgData name="William Grey" userId="37b73424-c081-4fc2-b1af-363f4f3fd4f3" providerId="ADAL" clId="{544A05C0-3BD4-4720-B15D-A9D2348EA95A}" dt="2021-02-01T22:10:35.892" v="124" actId="207"/>
          <ac:spMkLst>
            <pc:docMk/>
            <pc:sldMk cId="2144676641" sldId="321"/>
            <ac:spMk id="43" creationId="{00000000-0000-0000-0000-000000000000}"/>
          </ac:spMkLst>
        </pc:spChg>
        <pc:spChg chg="del">
          <ac:chgData name="William Grey" userId="37b73424-c081-4fc2-b1af-363f4f3fd4f3" providerId="ADAL" clId="{544A05C0-3BD4-4720-B15D-A9D2348EA95A}" dt="2021-02-01T22:10:06.634" v="118" actId="21"/>
          <ac:spMkLst>
            <pc:docMk/>
            <pc:sldMk cId="2144676641" sldId="321"/>
            <ac:spMk id="44" creationId="{00000000-0000-0000-0000-000000000000}"/>
          </ac:spMkLst>
        </pc:spChg>
      </pc:sldChg>
      <pc:sldChg chg="delSp modSp del mod">
        <pc:chgData name="William Grey" userId="37b73424-c081-4fc2-b1af-363f4f3fd4f3" providerId="ADAL" clId="{544A05C0-3BD4-4720-B15D-A9D2348EA95A}" dt="2021-02-01T22:07:12.979" v="65" actId="47"/>
        <pc:sldMkLst>
          <pc:docMk/>
          <pc:sldMk cId="2323889730" sldId="324"/>
        </pc:sldMkLst>
        <pc:spChg chg="mod">
          <ac:chgData name="William Grey" userId="37b73424-c081-4fc2-b1af-363f4f3fd4f3" providerId="ADAL" clId="{544A05C0-3BD4-4720-B15D-A9D2348EA95A}" dt="2021-02-01T22:07:00.534" v="61" actId="21"/>
          <ac:spMkLst>
            <pc:docMk/>
            <pc:sldMk cId="2323889730" sldId="324"/>
            <ac:spMk id="4" creationId="{D0DFA6AA-112D-44BE-9DF5-7F06EA530F1E}"/>
          </ac:spMkLst>
        </pc:spChg>
        <pc:spChg chg="del">
          <ac:chgData name="William Grey" userId="37b73424-c081-4fc2-b1af-363f4f3fd4f3" providerId="ADAL" clId="{544A05C0-3BD4-4720-B15D-A9D2348EA95A}" dt="2021-02-01T22:06:38.522" v="55" actId="21"/>
          <ac:spMkLst>
            <pc:docMk/>
            <pc:sldMk cId="2323889730" sldId="324"/>
            <ac:spMk id="6" creationId="{FA3101FE-A7B8-4A4C-8612-6BB3C49627ED}"/>
          </ac:spMkLst>
        </pc:spChg>
        <pc:spChg chg="del">
          <ac:chgData name="William Grey" userId="37b73424-c081-4fc2-b1af-363f4f3fd4f3" providerId="ADAL" clId="{544A05C0-3BD4-4720-B15D-A9D2348EA95A}" dt="2021-02-01T22:06:38.522" v="55" actId="21"/>
          <ac:spMkLst>
            <pc:docMk/>
            <pc:sldMk cId="2323889730" sldId="324"/>
            <ac:spMk id="43" creationId="{00000000-0000-0000-0000-000000000000}"/>
          </ac:spMkLst>
        </pc:spChg>
        <pc:graphicFrameChg chg="del">
          <ac:chgData name="William Grey" userId="37b73424-c081-4fc2-b1af-363f4f3fd4f3" providerId="ADAL" clId="{544A05C0-3BD4-4720-B15D-A9D2348EA95A}" dt="2021-02-01T22:06:38.522" v="55" actId="21"/>
          <ac:graphicFrameMkLst>
            <pc:docMk/>
            <pc:sldMk cId="2323889730" sldId="324"/>
            <ac:graphicFrameMk id="5" creationId="{2EDB418F-E6F8-4BED-9191-64E6055A1B63}"/>
          </ac:graphicFrameMkLst>
        </pc:graphicFrameChg>
      </pc:sldChg>
      <pc:sldChg chg="delSp modSp del mod">
        <pc:chgData name="William Grey" userId="37b73424-c081-4fc2-b1af-363f4f3fd4f3" providerId="ADAL" clId="{544A05C0-3BD4-4720-B15D-A9D2348EA95A}" dt="2021-02-01T22:16:04.311" v="233" actId="47"/>
        <pc:sldMkLst>
          <pc:docMk/>
          <pc:sldMk cId="2532360518" sldId="325"/>
        </pc:sldMkLst>
        <pc:spChg chg="mod">
          <ac:chgData name="William Grey" userId="37b73424-c081-4fc2-b1af-363f4f3fd4f3" providerId="ADAL" clId="{544A05C0-3BD4-4720-B15D-A9D2348EA95A}" dt="2021-02-01T22:15:34.927" v="206" actId="207"/>
          <ac:spMkLst>
            <pc:docMk/>
            <pc:sldMk cId="2532360518" sldId="325"/>
            <ac:spMk id="4" creationId="{D0DFA6AA-112D-44BE-9DF5-7F06EA530F1E}"/>
          </ac:spMkLst>
        </pc:spChg>
        <pc:spChg chg="del">
          <ac:chgData name="William Grey" userId="37b73424-c081-4fc2-b1af-363f4f3fd4f3" providerId="ADAL" clId="{544A05C0-3BD4-4720-B15D-A9D2348EA95A}" dt="2021-02-01T22:15:54.525" v="230" actId="21"/>
          <ac:spMkLst>
            <pc:docMk/>
            <pc:sldMk cId="2532360518" sldId="325"/>
            <ac:spMk id="8" creationId="{E30447CD-6EED-45BD-8CF8-BDEF2C7D9412}"/>
          </ac:spMkLst>
        </pc:spChg>
        <pc:spChg chg="del">
          <ac:chgData name="William Grey" userId="37b73424-c081-4fc2-b1af-363f4f3fd4f3" providerId="ADAL" clId="{544A05C0-3BD4-4720-B15D-A9D2348EA95A}" dt="2021-02-01T22:15:54.525" v="230" actId="21"/>
          <ac:spMkLst>
            <pc:docMk/>
            <pc:sldMk cId="2532360518" sldId="325"/>
            <ac:spMk id="11" creationId="{5BAA68F2-8A61-4308-B811-33EB24760DCC}"/>
          </ac:spMkLst>
        </pc:spChg>
        <pc:spChg chg="del">
          <ac:chgData name="William Grey" userId="37b73424-c081-4fc2-b1af-363f4f3fd4f3" providerId="ADAL" clId="{544A05C0-3BD4-4720-B15D-A9D2348EA95A}" dt="2021-02-01T22:15:54.525" v="230" actId="21"/>
          <ac:spMkLst>
            <pc:docMk/>
            <pc:sldMk cId="2532360518" sldId="325"/>
            <ac:spMk id="16" creationId="{2395B07C-C1C8-4984-AFBD-D9698D2D655C}"/>
          </ac:spMkLst>
        </pc:spChg>
        <pc:spChg chg="del">
          <ac:chgData name="William Grey" userId="37b73424-c081-4fc2-b1af-363f4f3fd4f3" providerId="ADAL" clId="{544A05C0-3BD4-4720-B15D-A9D2348EA95A}" dt="2021-02-01T22:15:54.525" v="230" actId="21"/>
          <ac:spMkLst>
            <pc:docMk/>
            <pc:sldMk cId="2532360518" sldId="325"/>
            <ac:spMk id="18" creationId="{5E47FF97-EA11-4F23-9692-E96D43162831}"/>
          </ac:spMkLst>
        </pc:spChg>
        <pc:graphicFrameChg chg="del">
          <ac:chgData name="William Grey" userId="37b73424-c081-4fc2-b1af-363f4f3fd4f3" providerId="ADAL" clId="{544A05C0-3BD4-4720-B15D-A9D2348EA95A}" dt="2021-02-01T22:15:54.525" v="230" actId="21"/>
          <ac:graphicFrameMkLst>
            <pc:docMk/>
            <pc:sldMk cId="2532360518" sldId="325"/>
            <ac:graphicFrameMk id="5" creationId="{2EDB418F-E6F8-4BED-9191-64E6055A1B63}"/>
          </ac:graphicFrameMkLst>
        </pc:graphicFrameChg>
        <pc:cxnChg chg="del">
          <ac:chgData name="William Grey" userId="37b73424-c081-4fc2-b1af-363f4f3fd4f3" providerId="ADAL" clId="{544A05C0-3BD4-4720-B15D-A9D2348EA95A}" dt="2021-02-01T22:15:54.525" v="230" actId="21"/>
          <ac:cxnSpMkLst>
            <pc:docMk/>
            <pc:sldMk cId="2532360518" sldId="325"/>
            <ac:cxnSpMk id="7" creationId="{AA52C2E2-21CE-4FA6-B388-19E9C443216A}"/>
          </ac:cxnSpMkLst>
        </pc:cxnChg>
        <pc:cxnChg chg="del">
          <ac:chgData name="William Grey" userId="37b73424-c081-4fc2-b1af-363f4f3fd4f3" providerId="ADAL" clId="{544A05C0-3BD4-4720-B15D-A9D2348EA95A}" dt="2021-02-01T22:15:54.525" v="230" actId="21"/>
          <ac:cxnSpMkLst>
            <pc:docMk/>
            <pc:sldMk cId="2532360518" sldId="325"/>
            <ac:cxnSpMk id="9" creationId="{1914AF03-32F3-493A-A8F6-07345B292D25}"/>
          </ac:cxnSpMkLst>
        </pc:cxnChg>
      </pc:sldChg>
      <pc:sldChg chg="modSp mod">
        <pc:chgData name="William Grey" userId="37b73424-c081-4fc2-b1af-363f4f3fd4f3" providerId="ADAL" clId="{544A05C0-3BD4-4720-B15D-A9D2348EA95A}" dt="2021-02-01T22:16:48.255" v="254" actId="20577"/>
        <pc:sldMkLst>
          <pc:docMk/>
          <pc:sldMk cId="876690772" sldId="326"/>
        </pc:sldMkLst>
        <pc:spChg chg="mod">
          <ac:chgData name="William Grey" userId="37b73424-c081-4fc2-b1af-363f4f3fd4f3" providerId="ADAL" clId="{544A05C0-3BD4-4720-B15D-A9D2348EA95A}" dt="2021-02-01T21:42:22.002" v="1" actId="27636"/>
          <ac:spMkLst>
            <pc:docMk/>
            <pc:sldMk cId="876690772" sldId="326"/>
            <ac:spMk id="2" creationId="{D39EB84F-600A-41FB-AC36-D6E4A8B77BDD}"/>
          </ac:spMkLst>
        </pc:spChg>
        <pc:spChg chg="mod">
          <ac:chgData name="William Grey" userId="37b73424-c081-4fc2-b1af-363f4f3fd4f3" providerId="ADAL" clId="{544A05C0-3BD4-4720-B15D-A9D2348EA95A}" dt="2021-02-01T22:16:48.255" v="254" actId="20577"/>
          <ac:spMkLst>
            <pc:docMk/>
            <pc:sldMk cId="876690772" sldId="326"/>
            <ac:spMk id="3" creationId="{C07C6F3C-F676-42C3-9995-10E10B6BDD21}"/>
          </ac:spMkLst>
        </pc:spChg>
      </pc:sldChg>
      <pc:sldChg chg="modSp mod ord">
        <pc:chgData name="William Grey" userId="37b73424-c081-4fc2-b1af-363f4f3fd4f3" providerId="ADAL" clId="{544A05C0-3BD4-4720-B15D-A9D2348EA95A}" dt="2021-02-01T22:25:41.549" v="341"/>
        <pc:sldMkLst>
          <pc:docMk/>
          <pc:sldMk cId="511839529" sldId="327"/>
        </pc:sldMkLst>
        <pc:spChg chg="mod">
          <ac:chgData name="William Grey" userId="37b73424-c081-4fc2-b1af-363f4f3fd4f3" providerId="ADAL" clId="{544A05C0-3BD4-4720-B15D-A9D2348EA95A}" dt="2021-02-01T21:42:22.022" v="2" actId="27636"/>
          <ac:spMkLst>
            <pc:docMk/>
            <pc:sldMk cId="511839529" sldId="327"/>
            <ac:spMk id="2" creationId="{FE138BFD-CB0B-4188-BB68-6BE28C3B01B8}"/>
          </ac:spMkLst>
        </pc:spChg>
        <pc:spChg chg="mod">
          <ac:chgData name="William Grey" userId="37b73424-c081-4fc2-b1af-363f4f3fd4f3" providerId="ADAL" clId="{544A05C0-3BD4-4720-B15D-A9D2348EA95A}" dt="2021-02-01T22:20:42.353" v="280" actId="5793"/>
          <ac:spMkLst>
            <pc:docMk/>
            <pc:sldMk cId="511839529" sldId="327"/>
            <ac:spMk id="3" creationId="{41D90166-CCE6-445D-B820-640C4B5FC285}"/>
          </ac:spMkLst>
        </pc:spChg>
      </pc:sldChg>
      <pc:sldChg chg="modSp mod">
        <pc:chgData name="William Grey" userId="37b73424-c081-4fc2-b1af-363f4f3fd4f3" providerId="ADAL" clId="{544A05C0-3BD4-4720-B15D-A9D2348EA95A}" dt="2021-02-01T23:00:59.691" v="1222" actId="20577"/>
        <pc:sldMkLst>
          <pc:docMk/>
          <pc:sldMk cId="854720042" sldId="328"/>
        </pc:sldMkLst>
        <pc:spChg chg="mod">
          <ac:chgData name="William Grey" userId="37b73424-c081-4fc2-b1af-363f4f3fd4f3" providerId="ADAL" clId="{544A05C0-3BD4-4720-B15D-A9D2348EA95A}" dt="2021-02-01T23:00:59.691" v="1222" actId="20577"/>
          <ac:spMkLst>
            <pc:docMk/>
            <pc:sldMk cId="854720042" sldId="328"/>
            <ac:spMk id="2" creationId="{86B822B2-67AB-4BEE-A8F4-F5ABC66EB771}"/>
          </ac:spMkLst>
        </pc:spChg>
      </pc:sldChg>
      <pc:sldChg chg="modSp mod">
        <pc:chgData name="William Grey" userId="37b73424-c081-4fc2-b1af-363f4f3fd4f3" providerId="ADAL" clId="{544A05C0-3BD4-4720-B15D-A9D2348EA95A}" dt="2021-02-01T23:01:03.571" v="1223" actId="20577"/>
        <pc:sldMkLst>
          <pc:docMk/>
          <pc:sldMk cId="2106629874" sldId="329"/>
        </pc:sldMkLst>
        <pc:spChg chg="mod">
          <ac:chgData name="William Grey" userId="37b73424-c081-4fc2-b1af-363f4f3fd4f3" providerId="ADAL" clId="{544A05C0-3BD4-4720-B15D-A9D2348EA95A}" dt="2021-02-01T23:01:03.571" v="1223" actId="20577"/>
          <ac:spMkLst>
            <pc:docMk/>
            <pc:sldMk cId="2106629874" sldId="329"/>
            <ac:spMk id="2" creationId="{86B822B2-67AB-4BEE-A8F4-F5ABC66EB771}"/>
          </ac:spMkLst>
        </pc:spChg>
        <pc:spChg chg="mod">
          <ac:chgData name="William Grey" userId="37b73424-c081-4fc2-b1af-363f4f3fd4f3" providerId="ADAL" clId="{544A05C0-3BD4-4720-B15D-A9D2348EA95A}" dt="2021-02-01T22:22:47.551" v="333" actId="20577"/>
          <ac:spMkLst>
            <pc:docMk/>
            <pc:sldMk cId="2106629874" sldId="329"/>
            <ac:spMk id="3" creationId="{3B643FB5-51F1-4CB1-84C8-1DBF3BA9D905}"/>
          </ac:spMkLst>
        </pc:spChg>
      </pc:sldChg>
      <pc:sldChg chg="modSp del mod">
        <pc:chgData name="William Grey" userId="37b73424-c081-4fc2-b1af-363f4f3fd4f3" providerId="ADAL" clId="{544A05C0-3BD4-4720-B15D-A9D2348EA95A}" dt="2021-02-01T21:43:06.514" v="12" actId="47"/>
        <pc:sldMkLst>
          <pc:docMk/>
          <pc:sldMk cId="1568065254" sldId="330"/>
        </pc:sldMkLst>
        <pc:spChg chg="mod">
          <ac:chgData name="William Grey" userId="37b73424-c081-4fc2-b1af-363f4f3fd4f3" providerId="ADAL" clId="{544A05C0-3BD4-4720-B15D-A9D2348EA95A}" dt="2021-02-01T21:42:21.986" v="0" actId="27636"/>
          <ac:spMkLst>
            <pc:docMk/>
            <pc:sldMk cId="1568065254" sldId="330"/>
            <ac:spMk id="2" creationId="{0F2C3AF6-12CC-4176-BBC7-75CF2FC6E9B5}"/>
          </ac:spMkLst>
        </pc:spChg>
      </pc:sldChg>
      <pc:sldChg chg="addSp delSp modSp new mod">
        <pc:chgData name="William Grey" userId="37b73424-c081-4fc2-b1af-363f4f3fd4f3" providerId="ADAL" clId="{544A05C0-3BD4-4720-B15D-A9D2348EA95A}" dt="2021-02-01T22:01:46.447" v="23" actId="1076"/>
        <pc:sldMkLst>
          <pc:docMk/>
          <pc:sldMk cId="2072043794" sldId="330"/>
        </pc:sldMkLst>
        <pc:spChg chg="del mod">
          <ac:chgData name="William Grey" userId="37b73424-c081-4fc2-b1af-363f4f3fd4f3" providerId="ADAL" clId="{544A05C0-3BD4-4720-B15D-A9D2348EA95A}" dt="2021-02-01T22:01:25.883" v="18" actId="478"/>
          <ac:spMkLst>
            <pc:docMk/>
            <pc:sldMk cId="2072043794" sldId="330"/>
            <ac:spMk id="2" creationId="{5068299C-21CC-4AD3-A1CC-958DDAA49B01}"/>
          </ac:spMkLst>
        </pc:spChg>
        <pc:spChg chg="del">
          <ac:chgData name="William Grey" userId="37b73424-c081-4fc2-b1af-363f4f3fd4f3" providerId="ADAL" clId="{544A05C0-3BD4-4720-B15D-A9D2348EA95A}" dt="2021-02-01T22:01:41.360" v="21" actId="478"/>
          <ac:spMkLst>
            <pc:docMk/>
            <pc:sldMk cId="2072043794" sldId="330"/>
            <ac:spMk id="3" creationId="{0E024EDB-C739-4493-BE2F-AFD7318A83B5}"/>
          </ac:spMkLst>
        </pc:spChg>
        <pc:spChg chg="add mod">
          <ac:chgData name="William Grey" userId="37b73424-c081-4fc2-b1af-363f4f3fd4f3" providerId="ADAL" clId="{544A05C0-3BD4-4720-B15D-A9D2348EA95A}" dt="2021-02-01T22:01:30.108" v="19" actId="1076"/>
          <ac:spMkLst>
            <pc:docMk/>
            <pc:sldMk cId="2072043794" sldId="330"/>
            <ac:spMk id="4" creationId="{CD804BFD-E6E1-4051-B663-5FF75C586FCA}"/>
          </ac:spMkLst>
        </pc:spChg>
        <pc:graphicFrameChg chg="add mod">
          <ac:chgData name="William Grey" userId="37b73424-c081-4fc2-b1af-363f4f3fd4f3" providerId="ADAL" clId="{544A05C0-3BD4-4720-B15D-A9D2348EA95A}" dt="2021-02-01T22:01:46.447" v="23" actId="1076"/>
          <ac:graphicFrameMkLst>
            <pc:docMk/>
            <pc:sldMk cId="2072043794" sldId="330"/>
            <ac:graphicFrameMk id="5" creationId="{3041F156-7165-4D5E-8831-C52CB1197052}"/>
          </ac:graphicFrameMkLst>
        </pc:graphicFrameChg>
      </pc:sldChg>
      <pc:sldChg chg="modSp new mod">
        <pc:chgData name="William Grey" userId="37b73424-c081-4fc2-b1af-363f4f3fd4f3" providerId="ADAL" clId="{544A05C0-3BD4-4720-B15D-A9D2348EA95A}" dt="2021-02-01T22:02:46.432" v="49" actId="12"/>
        <pc:sldMkLst>
          <pc:docMk/>
          <pc:sldMk cId="2544421810" sldId="331"/>
        </pc:sldMkLst>
        <pc:spChg chg="mod">
          <ac:chgData name="William Grey" userId="37b73424-c081-4fc2-b1af-363f4f3fd4f3" providerId="ADAL" clId="{544A05C0-3BD4-4720-B15D-A9D2348EA95A}" dt="2021-02-01T22:02:34.370" v="46" actId="20577"/>
          <ac:spMkLst>
            <pc:docMk/>
            <pc:sldMk cId="2544421810" sldId="331"/>
            <ac:spMk id="2" creationId="{799D1A37-888D-4AD1-9B2D-FAF76CB730A3}"/>
          </ac:spMkLst>
        </pc:spChg>
        <pc:spChg chg="mod">
          <ac:chgData name="William Grey" userId="37b73424-c081-4fc2-b1af-363f4f3fd4f3" providerId="ADAL" clId="{544A05C0-3BD4-4720-B15D-A9D2348EA95A}" dt="2021-02-01T22:02:46.432" v="49" actId="12"/>
          <ac:spMkLst>
            <pc:docMk/>
            <pc:sldMk cId="2544421810" sldId="331"/>
            <ac:spMk id="3" creationId="{7784080C-4F62-4CF6-80B6-E464C2FEA029}"/>
          </ac:spMkLst>
        </pc:spChg>
      </pc:sldChg>
      <pc:sldChg chg="addSp delSp modSp new mod">
        <pc:chgData name="William Grey" userId="37b73424-c081-4fc2-b1af-363f4f3fd4f3" providerId="ADAL" clId="{544A05C0-3BD4-4720-B15D-A9D2348EA95A}" dt="2021-02-01T22:08:44.554" v="116" actId="20577"/>
        <pc:sldMkLst>
          <pc:docMk/>
          <pc:sldMk cId="4186121350" sldId="332"/>
        </pc:sldMkLst>
        <pc:spChg chg="mod">
          <ac:chgData name="William Grey" userId="37b73424-c081-4fc2-b1af-363f4f3fd4f3" providerId="ADAL" clId="{544A05C0-3BD4-4720-B15D-A9D2348EA95A}" dt="2021-02-01T22:07:05.804" v="63" actId="1076"/>
          <ac:spMkLst>
            <pc:docMk/>
            <pc:sldMk cId="4186121350" sldId="332"/>
            <ac:spMk id="2" creationId="{8EF27DAE-2EF7-4C30-908D-FB57ADF4FC3A}"/>
          </ac:spMkLst>
        </pc:spChg>
        <pc:spChg chg="del">
          <ac:chgData name="William Grey" userId="37b73424-c081-4fc2-b1af-363f4f3fd4f3" providerId="ADAL" clId="{544A05C0-3BD4-4720-B15D-A9D2348EA95A}" dt="2021-02-01T22:06:53.910" v="60" actId="478"/>
          <ac:spMkLst>
            <pc:docMk/>
            <pc:sldMk cId="4186121350" sldId="332"/>
            <ac:spMk id="3" creationId="{81BC8933-5BB5-480F-823E-39E67B812936}"/>
          </ac:spMkLst>
        </pc:spChg>
        <pc:spChg chg="add del">
          <ac:chgData name="William Grey" userId="37b73424-c081-4fc2-b1af-363f4f3fd4f3" providerId="ADAL" clId="{544A05C0-3BD4-4720-B15D-A9D2348EA95A}" dt="2021-02-01T22:06:48.953" v="59" actId="478"/>
          <ac:spMkLst>
            <pc:docMk/>
            <pc:sldMk cId="4186121350" sldId="332"/>
            <ac:spMk id="4" creationId="{285CA018-F802-4364-A2B3-1102E7BCB2CE}"/>
          </ac:spMkLst>
        </pc:spChg>
        <pc:spChg chg="add del mod">
          <ac:chgData name="William Grey" userId="37b73424-c081-4fc2-b1af-363f4f3fd4f3" providerId="ADAL" clId="{544A05C0-3BD4-4720-B15D-A9D2348EA95A}" dt="2021-02-01T22:08:21.908" v="68" actId="1076"/>
          <ac:spMkLst>
            <pc:docMk/>
            <pc:sldMk cId="4186121350" sldId="332"/>
            <ac:spMk id="6" creationId="{02796D72-651B-459A-90D1-4BB87F71198D}"/>
          </ac:spMkLst>
        </pc:spChg>
        <pc:spChg chg="add mod">
          <ac:chgData name="William Grey" userId="37b73424-c081-4fc2-b1af-363f4f3fd4f3" providerId="ADAL" clId="{544A05C0-3BD4-4720-B15D-A9D2348EA95A}" dt="2021-02-01T22:08:44.554" v="116" actId="20577"/>
          <ac:spMkLst>
            <pc:docMk/>
            <pc:sldMk cId="4186121350" sldId="332"/>
            <ac:spMk id="7" creationId="{6986A1A0-DC38-400A-8872-4F37144501FB}"/>
          </ac:spMkLst>
        </pc:spChg>
        <pc:graphicFrameChg chg="add del mod">
          <ac:chgData name="William Grey" userId="37b73424-c081-4fc2-b1af-363f4f3fd4f3" providerId="ADAL" clId="{544A05C0-3BD4-4720-B15D-A9D2348EA95A}" dt="2021-02-01T22:07:11.126" v="64" actId="1076"/>
          <ac:graphicFrameMkLst>
            <pc:docMk/>
            <pc:sldMk cId="4186121350" sldId="332"/>
            <ac:graphicFrameMk id="5" creationId="{7D5A239F-4692-4671-A62C-39E5456970A0}"/>
          </ac:graphicFrameMkLst>
        </pc:graphicFrameChg>
      </pc:sldChg>
      <pc:sldChg chg="addSp delSp modSp new mod modAnim">
        <pc:chgData name="William Grey" userId="37b73424-c081-4fc2-b1af-363f4f3fd4f3" providerId="ADAL" clId="{544A05C0-3BD4-4720-B15D-A9D2348EA95A}" dt="2021-02-01T22:15:06.649" v="203" actId="20577"/>
        <pc:sldMkLst>
          <pc:docMk/>
          <pc:sldMk cId="2556225961" sldId="333"/>
        </pc:sldMkLst>
        <pc:spChg chg="mod">
          <ac:chgData name="William Grey" userId="37b73424-c081-4fc2-b1af-363f4f3fd4f3" providerId="ADAL" clId="{544A05C0-3BD4-4720-B15D-A9D2348EA95A}" dt="2021-02-01T22:10:41.783" v="133" actId="20577"/>
          <ac:spMkLst>
            <pc:docMk/>
            <pc:sldMk cId="2556225961" sldId="333"/>
            <ac:spMk id="2" creationId="{3BC326D2-7391-4D8B-9506-FB75A4D585C0}"/>
          </ac:spMkLst>
        </pc:spChg>
        <pc:spChg chg="del">
          <ac:chgData name="William Grey" userId="37b73424-c081-4fc2-b1af-363f4f3fd4f3" providerId="ADAL" clId="{544A05C0-3BD4-4720-B15D-A9D2348EA95A}" dt="2021-02-01T22:10:12.396" v="121" actId="478"/>
          <ac:spMkLst>
            <pc:docMk/>
            <pc:sldMk cId="2556225961" sldId="333"/>
            <ac:spMk id="3" creationId="{B009001B-4E83-4A22-AB1C-5A496E780590}"/>
          </ac:spMkLst>
        </pc:spChg>
        <pc:spChg chg="add mod">
          <ac:chgData name="William Grey" userId="37b73424-c081-4fc2-b1af-363f4f3fd4f3" providerId="ADAL" clId="{544A05C0-3BD4-4720-B15D-A9D2348EA95A}" dt="2021-02-01T22:15:06.649" v="203" actId="20577"/>
          <ac:spMkLst>
            <pc:docMk/>
            <pc:sldMk cId="2556225961" sldId="333"/>
            <ac:spMk id="4" creationId="{04A3A246-DA23-4097-8C65-735B8ACCB72E}"/>
          </ac:spMkLst>
        </pc:spChg>
        <pc:spChg chg="add del mod">
          <ac:chgData name="William Grey" userId="37b73424-c081-4fc2-b1af-363f4f3fd4f3" providerId="ADAL" clId="{544A05C0-3BD4-4720-B15D-A9D2348EA95A}" dt="2021-02-01T22:11:24.505" v="148" actId="1076"/>
          <ac:spMkLst>
            <pc:docMk/>
            <pc:sldMk cId="2556225961" sldId="333"/>
            <ac:spMk id="5" creationId="{AE2218EC-3CA9-4AE0-B4C7-B70FC574B722}"/>
          </ac:spMkLst>
        </pc:spChg>
      </pc:sldChg>
      <pc:sldChg chg="addSp delSp modSp new mod">
        <pc:chgData name="William Grey" userId="37b73424-c081-4fc2-b1af-363f4f3fd4f3" providerId="ADAL" clId="{544A05C0-3BD4-4720-B15D-A9D2348EA95A}" dt="2021-02-01T22:14:50.298" v="187" actId="20577"/>
        <pc:sldMkLst>
          <pc:docMk/>
          <pc:sldMk cId="3736138112" sldId="334"/>
        </pc:sldMkLst>
        <pc:spChg chg="mod">
          <ac:chgData name="William Grey" userId="37b73424-c081-4fc2-b1af-363f4f3fd4f3" providerId="ADAL" clId="{544A05C0-3BD4-4720-B15D-A9D2348EA95A}" dt="2021-02-01T22:13:57.971" v="175" actId="27636"/>
          <ac:spMkLst>
            <pc:docMk/>
            <pc:sldMk cId="3736138112" sldId="334"/>
            <ac:spMk id="2" creationId="{DC73EA92-21CB-446C-94AA-19320C276B58}"/>
          </ac:spMkLst>
        </pc:spChg>
        <pc:spChg chg="del">
          <ac:chgData name="William Grey" userId="37b73424-c081-4fc2-b1af-363f4f3fd4f3" providerId="ADAL" clId="{544A05C0-3BD4-4720-B15D-A9D2348EA95A}" dt="2021-02-01T22:14:11.480" v="178" actId="478"/>
          <ac:spMkLst>
            <pc:docMk/>
            <pc:sldMk cId="3736138112" sldId="334"/>
            <ac:spMk id="3" creationId="{7258312E-7FDF-4432-883E-E64B8562AF95}"/>
          </ac:spMkLst>
        </pc:spChg>
        <pc:spChg chg="add mod">
          <ac:chgData name="William Grey" userId="37b73424-c081-4fc2-b1af-363f4f3fd4f3" providerId="ADAL" clId="{544A05C0-3BD4-4720-B15D-A9D2348EA95A}" dt="2021-02-01T22:14:20.293" v="181" actId="207"/>
          <ac:spMkLst>
            <pc:docMk/>
            <pc:sldMk cId="3736138112" sldId="334"/>
            <ac:spMk id="4" creationId="{ABDA6C0F-FC1D-4578-BE04-9D1826A0B82D}"/>
          </ac:spMkLst>
        </pc:spChg>
        <pc:spChg chg="add mod">
          <ac:chgData name="William Grey" userId="37b73424-c081-4fc2-b1af-363f4f3fd4f3" providerId="ADAL" clId="{544A05C0-3BD4-4720-B15D-A9D2348EA95A}" dt="2021-02-01T22:14:50.298" v="187" actId="20577"/>
          <ac:spMkLst>
            <pc:docMk/>
            <pc:sldMk cId="3736138112" sldId="334"/>
            <ac:spMk id="5" creationId="{EE23CDEC-7BE7-4B13-9DA4-1D8A29DAB8E5}"/>
          </ac:spMkLst>
        </pc:spChg>
      </pc:sldChg>
      <pc:sldChg chg="addSp delSp modSp new mod">
        <pc:chgData name="William Grey" userId="37b73424-c081-4fc2-b1af-363f4f3fd4f3" providerId="ADAL" clId="{544A05C0-3BD4-4720-B15D-A9D2348EA95A}" dt="2021-02-01T22:16:01.318" v="232" actId="478"/>
        <pc:sldMkLst>
          <pc:docMk/>
          <pc:sldMk cId="3274839649" sldId="335"/>
        </pc:sldMkLst>
        <pc:spChg chg="mod">
          <ac:chgData name="William Grey" userId="37b73424-c081-4fc2-b1af-363f4f3fd4f3" providerId="ADAL" clId="{544A05C0-3BD4-4720-B15D-A9D2348EA95A}" dt="2021-02-01T22:15:44.756" v="229" actId="20577"/>
          <ac:spMkLst>
            <pc:docMk/>
            <pc:sldMk cId="3274839649" sldId="335"/>
            <ac:spMk id="2" creationId="{8003DBAC-EF76-47DA-990A-4826565DB180}"/>
          </ac:spMkLst>
        </pc:spChg>
        <pc:spChg chg="del">
          <ac:chgData name="William Grey" userId="37b73424-c081-4fc2-b1af-363f4f3fd4f3" providerId="ADAL" clId="{544A05C0-3BD4-4720-B15D-A9D2348EA95A}" dt="2021-02-01T22:16:01.318" v="232" actId="478"/>
          <ac:spMkLst>
            <pc:docMk/>
            <pc:sldMk cId="3274839649" sldId="335"/>
            <ac:spMk id="3" creationId="{B623E121-F329-4378-A8D6-6EEA90795733}"/>
          </ac:spMkLst>
        </pc:spChg>
        <pc:spChg chg="add">
          <ac:chgData name="William Grey" userId="37b73424-c081-4fc2-b1af-363f4f3fd4f3" providerId="ADAL" clId="{544A05C0-3BD4-4720-B15D-A9D2348EA95A}" dt="2021-02-01T22:15:56.597" v="231"/>
          <ac:spMkLst>
            <pc:docMk/>
            <pc:sldMk cId="3274839649" sldId="335"/>
            <ac:spMk id="6" creationId="{1287FA69-160B-48BB-8615-310B7D0FB6DE}"/>
          </ac:spMkLst>
        </pc:spChg>
        <pc:spChg chg="add">
          <ac:chgData name="William Grey" userId="37b73424-c081-4fc2-b1af-363f4f3fd4f3" providerId="ADAL" clId="{544A05C0-3BD4-4720-B15D-A9D2348EA95A}" dt="2021-02-01T22:15:56.597" v="231"/>
          <ac:spMkLst>
            <pc:docMk/>
            <pc:sldMk cId="3274839649" sldId="335"/>
            <ac:spMk id="8" creationId="{BBB03D95-CCB9-44B7-B04A-17A0B4733740}"/>
          </ac:spMkLst>
        </pc:spChg>
        <pc:spChg chg="add">
          <ac:chgData name="William Grey" userId="37b73424-c081-4fc2-b1af-363f4f3fd4f3" providerId="ADAL" clId="{544A05C0-3BD4-4720-B15D-A9D2348EA95A}" dt="2021-02-01T22:15:56.597" v="231"/>
          <ac:spMkLst>
            <pc:docMk/>
            <pc:sldMk cId="3274839649" sldId="335"/>
            <ac:spMk id="9" creationId="{DA8877A6-8676-4F59-97DE-2A13DE8DB91D}"/>
          </ac:spMkLst>
        </pc:spChg>
        <pc:spChg chg="add">
          <ac:chgData name="William Grey" userId="37b73424-c081-4fc2-b1af-363f4f3fd4f3" providerId="ADAL" clId="{544A05C0-3BD4-4720-B15D-A9D2348EA95A}" dt="2021-02-01T22:15:56.597" v="231"/>
          <ac:spMkLst>
            <pc:docMk/>
            <pc:sldMk cId="3274839649" sldId="335"/>
            <ac:spMk id="10" creationId="{146E028D-76A1-4629-BE4D-7A23BE3B3688}"/>
          </ac:spMkLst>
        </pc:spChg>
        <pc:graphicFrameChg chg="add">
          <ac:chgData name="William Grey" userId="37b73424-c081-4fc2-b1af-363f4f3fd4f3" providerId="ADAL" clId="{544A05C0-3BD4-4720-B15D-A9D2348EA95A}" dt="2021-02-01T22:15:56.597" v="231"/>
          <ac:graphicFrameMkLst>
            <pc:docMk/>
            <pc:sldMk cId="3274839649" sldId="335"/>
            <ac:graphicFrameMk id="4" creationId="{0B06BF18-41A4-4104-BB47-A6D534D1BB22}"/>
          </ac:graphicFrameMkLst>
        </pc:graphicFrameChg>
        <pc:cxnChg chg="add">
          <ac:chgData name="William Grey" userId="37b73424-c081-4fc2-b1af-363f4f3fd4f3" providerId="ADAL" clId="{544A05C0-3BD4-4720-B15D-A9D2348EA95A}" dt="2021-02-01T22:15:56.597" v="231"/>
          <ac:cxnSpMkLst>
            <pc:docMk/>
            <pc:sldMk cId="3274839649" sldId="335"/>
            <ac:cxnSpMk id="5" creationId="{EEC46238-BA81-4D6F-870F-AE330F3E237B}"/>
          </ac:cxnSpMkLst>
        </pc:cxnChg>
        <pc:cxnChg chg="add">
          <ac:chgData name="William Grey" userId="37b73424-c081-4fc2-b1af-363f4f3fd4f3" providerId="ADAL" clId="{544A05C0-3BD4-4720-B15D-A9D2348EA95A}" dt="2021-02-01T22:15:56.597" v="231"/>
          <ac:cxnSpMkLst>
            <pc:docMk/>
            <pc:sldMk cId="3274839649" sldId="335"/>
            <ac:cxnSpMk id="7" creationId="{B121F881-E4B8-4AA2-B5D0-1A8D6DD0E313}"/>
          </ac:cxnSpMkLst>
        </pc:cxnChg>
      </pc:sldChg>
      <pc:sldChg chg="modSp new mod">
        <pc:chgData name="William Grey" userId="37b73424-c081-4fc2-b1af-363f4f3fd4f3" providerId="ADAL" clId="{544A05C0-3BD4-4720-B15D-A9D2348EA95A}" dt="2021-02-01T22:21:07.730" v="286" actId="20577"/>
        <pc:sldMkLst>
          <pc:docMk/>
          <pc:sldMk cId="448023813" sldId="336"/>
        </pc:sldMkLst>
        <pc:spChg chg="mod">
          <ac:chgData name="William Grey" userId="37b73424-c081-4fc2-b1af-363f4f3fd4f3" providerId="ADAL" clId="{544A05C0-3BD4-4720-B15D-A9D2348EA95A}" dt="2021-02-01T22:18:51.467" v="270" actId="20577"/>
          <ac:spMkLst>
            <pc:docMk/>
            <pc:sldMk cId="448023813" sldId="336"/>
            <ac:spMk id="2" creationId="{31EB777D-7660-4FFA-9AF8-54BAE1EFBE43}"/>
          </ac:spMkLst>
        </pc:spChg>
        <pc:spChg chg="mod">
          <ac:chgData name="William Grey" userId="37b73424-c081-4fc2-b1af-363f4f3fd4f3" providerId="ADAL" clId="{544A05C0-3BD4-4720-B15D-A9D2348EA95A}" dt="2021-02-01T22:21:07.730" v="286" actId="20577"/>
          <ac:spMkLst>
            <pc:docMk/>
            <pc:sldMk cId="448023813" sldId="336"/>
            <ac:spMk id="3" creationId="{AF171904-D97A-4EE9-8259-D79EB1186441}"/>
          </ac:spMkLst>
        </pc:spChg>
      </pc:sldChg>
      <pc:sldChg chg="modSp new del mod">
        <pc:chgData name="William Grey" userId="37b73424-c081-4fc2-b1af-363f4f3fd4f3" providerId="ADAL" clId="{544A05C0-3BD4-4720-B15D-A9D2348EA95A}" dt="2021-02-01T23:00:35.095" v="1212" actId="47"/>
        <pc:sldMkLst>
          <pc:docMk/>
          <pc:sldMk cId="3078247397" sldId="337"/>
        </pc:sldMkLst>
        <pc:spChg chg="mod">
          <ac:chgData name="William Grey" userId="37b73424-c081-4fc2-b1af-363f4f3fd4f3" providerId="ADAL" clId="{544A05C0-3BD4-4720-B15D-A9D2348EA95A}" dt="2021-02-01T22:25:55.636" v="350" actId="20577"/>
          <ac:spMkLst>
            <pc:docMk/>
            <pc:sldMk cId="3078247397" sldId="337"/>
            <ac:spMk id="2" creationId="{1C156C1D-4BCF-45AE-88F4-AB0D374B678F}"/>
          </ac:spMkLst>
        </pc:spChg>
      </pc:sldChg>
      <pc:sldChg chg="addSp delSp modSp new mod ord">
        <pc:chgData name="William Grey" userId="37b73424-c081-4fc2-b1af-363f4f3fd4f3" providerId="ADAL" clId="{544A05C0-3BD4-4720-B15D-A9D2348EA95A}" dt="2021-02-01T22:39:20.454" v="666" actId="1076"/>
        <pc:sldMkLst>
          <pc:docMk/>
          <pc:sldMk cId="4015083985" sldId="338"/>
        </pc:sldMkLst>
        <pc:spChg chg="mod">
          <ac:chgData name="William Grey" userId="37b73424-c081-4fc2-b1af-363f4f3fd4f3" providerId="ADAL" clId="{544A05C0-3BD4-4720-B15D-A9D2348EA95A}" dt="2021-02-01T22:32:57.713" v="442" actId="14100"/>
          <ac:spMkLst>
            <pc:docMk/>
            <pc:sldMk cId="4015083985" sldId="338"/>
            <ac:spMk id="2" creationId="{97113998-A48F-49D0-B857-9FD7BC3F1CDF}"/>
          </ac:spMkLst>
        </pc:spChg>
        <pc:spChg chg="mod">
          <ac:chgData name="William Grey" userId="37b73424-c081-4fc2-b1af-363f4f3fd4f3" providerId="ADAL" clId="{544A05C0-3BD4-4720-B15D-A9D2348EA95A}" dt="2021-02-01T22:36:15.365" v="606" actId="1076"/>
          <ac:spMkLst>
            <pc:docMk/>
            <pc:sldMk cId="4015083985" sldId="338"/>
            <ac:spMk id="3" creationId="{7BFC58FB-5A88-4C35-B2B2-7B756CF76263}"/>
          </ac:spMkLst>
        </pc:spChg>
        <pc:spChg chg="add del mod">
          <ac:chgData name="William Grey" userId="37b73424-c081-4fc2-b1af-363f4f3fd4f3" providerId="ADAL" clId="{544A05C0-3BD4-4720-B15D-A9D2348EA95A}" dt="2021-02-01T22:39:16.511" v="664" actId="478"/>
          <ac:spMkLst>
            <pc:docMk/>
            <pc:sldMk cId="4015083985" sldId="338"/>
            <ac:spMk id="4" creationId="{20248ABD-4328-401F-9683-CE826054C4DF}"/>
          </ac:spMkLst>
        </pc:spChg>
        <pc:graphicFrameChg chg="add mod">
          <ac:chgData name="William Grey" userId="37b73424-c081-4fc2-b1af-363f4f3fd4f3" providerId="ADAL" clId="{544A05C0-3BD4-4720-B15D-A9D2348EA95A}" dt="2021-02-01T22:39:20.454" v="666" actId="1076"/>
          <ac:graphicFrameMkLst>
            <pc:docMk/>
            <pc:sldMk cId="4015083985" sldId="338"/>
            <ac:graphicFrameMk id="5" creationId="{1D87DBCB-E074-4EF8-8CF6-8B12D3DED5D0}"/>
          </ac:graphicFrameMkLst>
        </pc:graphicFrameChg>
      </pc:sldChg>
      <pc:sldChg chg="addSp delSp modSp new mod ord">
        <pc:chgData name="William Grey" userId="37b73424-c081-4fc2-b1af-363f4f3fd4f3" providerId="ADAL" clId="{544A05C0-3BD4-4720-B15D-A9D2348EA95A}" dt="2021-02-01T22:38:56.719" v="663" actId="1076"/>
        <pc:sldMkLst>
          <pc:docMk/>
          <pc:sldMk cId="1481179405" sldId="339"/>
        </pc:sldMkLst>
        <pc:spChg chg="mod">
          <ac:chgData name="William Grey" userId="37b73424-c081-4fc2-b1af-363f4f3fd4f3" providerId="ADAL" clId="{544A05C0-3BD4-4720-B15D-A9D2348EA95A}" dt="2021-02-01T22:28:41.812" v="392" actId="113"/>
          <ac:spMkLst>
            <pc:docMk/>
            <pc:sldMk cId="1481179405" sldId="339"/>
            <ac:spMk id="2" creationId="{F4967C52-8AF6-4DAF-8EF7-A2F77224119F}"/>
          </ac:spMkLst>
        </pc:spChg>
        <pc:spChg chg="del">
          <ac:chgData name="William Grey" userId="37b73424-c081-4fc2-b1af-363f4f3fd4f3" providerId="ADAL" clId="{544A05C0-3BD4-4720-B15D-A9D2348EA95A}" dt="2021-02-01T22:28:47.892" v="393" actId="478"/>
          <ac:spMkLst>
            <pc:docMk/>
            <pc:sldMk cId="1481179405" sldId="339"/>
            <ac:spMk id="3" creationId="{544EA71C-D684-4E21-8F4C-0E06EA4248A4}"/>
          </ac:spMkLst>
        </pc:spChg>
        <pc:spChg chg="add mod">
          <ac:chgData name="William Grey" userId="37b73424-c081-4fc2-b1af-363f4f3fd4f3" providerId="ADAL" clId="{544A05C0-3BD4-4720-B15D-A9D2348EA95A}" dt="2021-02-01T22:38:04.477" v="643" actId="21"/>
          <ac:spMkLst>
            <pc:docMk/>
            <pc:sldMk cId="1481179405" sldId="339"/>
            <ac:spMk id="4" creationId="{0A86C894-FFCA-44AB-AFA9-51E9115889B4}"/>
          </ac:spMkLst>
        </pc:spChg>
        <pc:graphicFrameChg chg="add">
          <ac:chgData name="William Grey" userId="37b73424-c081-4fc2-b1af-363f4f3fd4f3" providerId="ADAL" clId="{544A05C0-3BD4-4720-B15D-A9D2348EA95A}" dt="2021-02-01T22:28:34.547" v="391"/>
          <ac:graphicFrameMkLst>
            <pc:docMk/>
            <pc:sldMk cId="1481179405" sldId="339"/>
            <ac:graphicFrameMk id="5" creationId="{7E2C9B6B-8D61-4C28-9F31-9F4F2B165147}"/>
          </ac:graphicFrameMkLst>
        </pc:graphicFrameChg>
        <pc:graphicFrameChg chg="add mod modGraphic">
          <ac:chgData name="William Grey" userId="37b73424-c081-4fc2-b1af-363f4f3fd4f3" providerId="ADAL" clId="{544A05C0-3BD4-4720-B15D-A9D2348EA95A}" dt="2021-02-01T22:38:56.719" v="663" actId="1076"/>
          <ac:graphicFrameMkLst>
            <pc:docMk/>
            <pc:sldMk cId="1481179405" sldId="339"/>
            <ac:graphicFrameMk id="6" creationId="{1FC9766A-0545-4A62-A49D-9D4707D6B342}"/>
          </ac:graphicFrameMkLst>
        </pc:graphicFrameChg>
      </pc:sldChg>
      <pc:sldChg chg="modSp new del mod">
        <pc:chgData name="William Grey" userId="37b73424-c081-4fc2-b1af-363f4f3fd4f3" providerId="ADAL" clId="{544A05C0-3BD4-4720-B15D-A9D2348EA95A}" dt="2021-02-01T22:33:34.482" v="443" actId="47"/>
        <pc:sldMkLst>
          <pc:docMk/>
          <pc:sldMk cId="1271465323" sldId="340"/>
        </pc:sldMkLst>
        <pc:spChg chg="mod">
          <ac:chgData name="William Grey" userId="37b73424-c081-4fc2-b1af-363f4f3fd4f3" providerId="ADAL" clId="{544A05C0-3BD4-4720-B15D-A9D2348EA95A}" dt="2021-02-01T22:28:05.976" v="361" actId="27636"/>
          <ac:spMkLst>
            <pc:docMk/>
            <pc:sldMk cId="1271465323" sldId="340"/>
            <ac:spMk id="2" creationId="{5D36FEF4-7155-426C-876F-DC617B355D26}"/>
          </ac:spMkLst>
        </pc:spChg>
      </pc:sldChg>
      <pc:sldChg chg="addSp modSp add mod">
        <pc:chgData name="William Grey" userId="37b73424-c081-4fc2-b1af-363f4f3fd4f3" providerId="ADAL" clId="{544A05C0-3BD4-4720-B15D-A9D2348EA95A}" dt="2021-02-01T22:44:00.677" v="874" actId="20577"/>
        <pc:sldMkLst>
          <pc:docMk/>
          <pc:sldMk cId="2901842038" sldId="340"/>
        </pc:sldMkLst>
        <pc:spChg chg="mod">
          <ac:chgData name="William Grey" userId="37b73424-c081-4fc2-b1af-363f4f3fd4f3" providerId="ADAL" clId="{544A05C0-3BD4-4720-B15D-A9D2348EA95A}" dt="2021-02-01T22:44:00.677" v="874" actId="20577"/>
          <ac:spMkLst>
            <pc:docMk/>
            <pc:sldMk cId="2901842038" sldId="340"/>
            <ac:spMk id="3" creationId="{7BFC58FB-5A88-4C35-B2B2-7B756CF76263}"/>
          </ac:spMkLst>
        </pc:spChg>
        <pc:spChg chg="mod">
          <ac:chgData name="William Grey" userId="37b73424-c081-4fc2-b1af-363f4f3fd4f3" providerId="ADAL" clId="{544A05C0-3BD4-4720-B15D-A9D2348EA95A}" dt="2021-02-01T22:37:32.328" v="639" actId="20577"/>
          <ac:spMkLst>
            <pc:docMk/>
            <pc:sldMk cId="2901842038" sldId="340"/>
            <ac:spMk id="4" creationId="{20248ABD-4328-401F-9683-CE826054C4DF}"/>
          </ac:spMkLst>
        </pc:spChg>
        <pc:spChg chg="add mod">
          <ac:chgData name="William Grey" userId="37b73424-c081-4fc2-b1af-363f4f3fd4f3" providerId="ADAL" clId="{544A05C0-3BD4-4720-B15D-A9D2348EA95A}" dt="2021-02-01T22:39:41.887" v="667" actId="14100"/>
          <ac:spMkLst>
            <pc:docMk/>
            <pc:sldMk cId="2901842038" sldId="340"/>
            <ac:spMk id="5" creationId="{6D9A5E96-808A-48D7-A25A-989A4A292349}"/>
          </ac:spMkLst>
        </pc:spChg>
        <pc:spChg chg="add mod">
          <ac:chgData name="William Grey" userId="37b73424-c081-4fc2-b1af-363f4f3fd4f3" providerId="ADAL" clId="{544A05C0-3BD4-4720-B15D-A9D2348EA95A}" dt="2021-02-01T22:40:06.362" v="684" actId="1076"/>
          <ac:spMkLst>
            <pc:docMk/>
            <pc:sldMk cId="2901842038" sldId="340"/>
            <ac:spMk id="6" creationId="{59C977DC-B52A-4D89-BF6E-0F56DE99C250}"/>
          </ac:spMkLst>
        </pc:spChg>
        <pc:spChg chg="add mod">
          <ac:chgData name="William Grey" userId="37b73424-c081-4fc2-b1af-363f4f3fd4f3" providerId="ADAL" clId="{544A05C0-3BD4-4720-B15D-A9D2348EA95A}" dt="2021-02-01T22:40:31.307" v="699" actId="1076"/>
          <ac:spMkLst>
            <pc:docMk/>
            <pc:sldMk cId="2901842038" sldId="340"/>
            <ac:spMk id="7" creationId="{A67CE900-9A53-46AB-988D-B352079A8BF8}"/>
          </ac:spMkLst>
        </pc:spChg>
        <pc:spChg chg="add mod">
          <ac:chgData name="William Grey" userId="37b73424-c081-4fc2-b1af-363f4f3fd4f3" providerId="ADAL" clId="{544A05C0-3BD4-4720-B15D-A9D2348EA95A}" dt="2021-02-01T22:42:33.724" v="857" actId="1076"/>
          <ac:spMkLst>
            <pc:docMk/>
            <pc:sldMk cId="2901842038" sldId="340"/>
            <ac:spMk id="8" creationId="{112988EE-D06C-4FED-8C81-A592D3EE46DF}"/>
          </ac:spMkLst>
        </pc:spChg>
        <pc:cxnChg chg="add mod">
          <ac:chgData name="William Grey" userId="37b73424-c081-4fc2-b1af-363f4f3fd4f3" providerId="ADAL" clId="{544A05C0-3BD4-4720-B15D-A9D2348EA95A}" dt="2021-02-01T22:43:15.263" v="862" actId="1582"/>
          <ac:cxnSpMkLst>
            <pc:docMk/>
            <pc:sldMk cId="2901842038" sldId="340"/>
            <ac:cxnSpMk id="10" creationId="{305F43CC-6CBC-4259-B906-7EEA524C70C7}"/>
          </ac:cxnSpMkLst>
        </pc:cxnChg>
        <pc:cxnChg chg="add mod">
          <ac:chgData name="William Grey" userId="37b73424-c081-4fc2-b1af-363f4f3fd4f3" providerId="ADAL" clId="{544A05C0-3BD4-4720-B15D-A9D2348EA95A}" dt="2021-02-01T22:43:27.896" v="865" actId="14100"/>
          <ac:cxnSpMkLst>
            <pc:docMk/>
            <pc:sldMk cId="2901842038" sldId="340"/>
            <ac:cxnSpMk id="13" creationId="{553CCE17-1BAE-4E39-B109-B5E5BFE47306}"/>
          </ac:cxnSpMkLst>
        </pc:cxnChg>
        <pc:cxnChg chg="add mod">
          <ac:chgData name="William Grey" userId="37b73424-c081-4fc2-b1af-363f4f3fd4f3" providerId="ADAL" clId="{544A05C0-3BD4-4720-B15D-A9D2348EA95A}" dt="2021-02-01T22:43:39.299" v="869" actId="14100"/>
          <ac:cxnSpMkLst>
            <pc:docMk/>
            <pc:sldMk cId="2901842038" sldId="340"/>
            <ac:cxnSpMk id="16" creationId="{BF781B18-AA89-45AB-B65B-3CAD4B2CB9B4}"/>
          </ac:cxnSpMkLst>
        </pc:cxnChg>
        <pc:cxnChg chg="add mod">
          <ac:chgData name="William Grey" userId="37b73424-c081-4fc2-b1af-363f4f3fd4f3" providerId="ADAL" clId="{544A05C0-3BD4-4720-B15D-A9D2348EA95A}" dt="2021-02-01T22:43:55.423" v="873" actId="14100"/>
          <ac:cxnSpMkLst>
            <pc:docMk/>
            <pc:sldMk cId="2901842038" sldId="340"/>
            <ac:cxnSpMk id="19" creationId="{07EDB582-62CB-4CFD-A642-4CEE721CD9F4}"/>
          </ac:cxnSpMkLst>
        </pc:cxnChg>
      </pc:sldChg>
      <pc:sldMasterChg chg="delSldLayout">
        <pc:chgData name="William Grey" userId="37b73424-c081-4fc2-b1af-363f4f3fd4f3" providerId="ADAL" clId="{544A05C0-3BD4-4720-B15D-A9D2348EA95A}" dt="2021-02-01T22:15:15.994" v="204" actId="47"/>
        <pc:sldMasterMkLst>
          <pc:docMk/>
          <pc:sldMasterMk cId="1711378600" sldId="2147483662"/>
        </pc:sldMasterMkLst>
        <pc:sldLayoutChg chg="del">
          <pc:chgData name="William Grey" userId="37b73424-c081-4fc2-b1af-363f4f3fd4f3" providerId="ADAL" clId="{544A05C0-3BD4-4720-B15D-A9D2348EA95A}" dt="2021-02-01T22:15:15.994" v="204" actId="47"/>
          <pc:sldLayoutMkLst>
            <pc:docMk/>
            <pc:sldMasterMk cId="1711378600" sldId="2147483662"/>
            <pc:sldLayoutMk cId="2383106231" sldId="2147483674"/>
          </pc:sldLayoutMkLst>
        </pc:sldLayoutChg>
        <pc:sldLayoutChg chg="del">
          <pc:chgData name="William Grey" userId="37b73424-c081-4fc2-b1af-363f4f3fd4f3" providerId="ADAL" clId="{544A05C0-3BD4-4720-B15D-A9D2348EA95A}" dt="2021-02-01T22:06:07.710" v="52" actId="2696"/>
          <pc:sldLayoutMkLst>
            <pc:docMk/>
            <pc:sldMasterMk cId="1711378600" sldId="2147483662"/>
            <pc:sldLayoutMk cId="2650667277" sldId="2147483674"/>
          </pc:sldLayoutMkLst>
        </pc:sldLayoutChg>
      </pc:sldMasterChg>
    </pc:docChg>
  </pc:docChgLst>
  <pc:docChgLst>
    <pc:chgData name="William Grey" userId="37b73424-c081-4fc2-b1af-363f4f3fd4f3" providerId="ADAL" clId="{E2D5BB50-5190-440F-9C16-205C5C7C3C43}"/>
    <pc:docChg chg="custSel addSld modSld">
      <pc:chgData name="William Grey" userId="37b73424-c081-4fc2-b1af-363f4f3fd4f3" providerId="ADAL" clId="{E2D5BB50-5190-440F-9C16-205C5C7C3C43}" dt="2022-03-29T12:00:40.191" v="35" actId="20577"/>
      <pc:docMkLst>
        <pc:docMk/>
      </pc:docMkLst>
      <pc:sldChg chg="modSp new mod">
        <pc:chgData name="William Grey" userId="37b73424-c081-4fc2-b1af-363f4f3fd4f3" providerId="ADAL" clId="{E2D5BB50-5190-440F-9C16-205C5C7C3C43}" dt="2022-03-29T12:00:40.191" v="35" actId="20577"/>
        <pc:sldMkLst>
          <pc:docMk/>
          <pc:sldMk cId="2758270400" sldId="348"/>
        </pc:sldMkLst>
        <pc:spChg chg="mod">
          <ac:chgData name="William Grey" userId="37b73424-c081-4fc2-b1af-363f4f3fd4f3" providerId="ADAL" clId="{E2D5BB50-5190-440F-9C16-205C5C7C3C43}" dt="2022-03-29T12:00:40.191" v="35" actId="20577"/>
          <ac:spMkLst>
            <pc:docMk/>
            <pc:sldMk cId="2758270400" sldId="348"/>
            <ac:spMk id="2" creationId="{C5A6784B-2C03-4397-A26D-855F328CA7F7}"/>
          </ac:spMkLst>
        </pc:spChg>
      </pc:sldChg>
    </pc:docChg>
  </pc:docChgLst>
  <pc:docChgLst>
    <pc:chgData name="William Grey" userId="37b73424-c081-4fc2-b1af-363f4f3fd4f3" providerId="ADAL" clId="{69D121AE-2CCF-4B57-AFCC-7ED35FD6B302}"/>
    <pc:docChg chg="custSel modSld">
      <pc:chgData name="William Grey" userId="37b73424-c081-4fc2-b1af-363f4f3fd4f3" providerId="ADAL" clId="{69D121AE-2CCF-4B57-AFCC-7ED35FD6B302}" dt="2021-02-01T12:43:28.345" v="1" actId="27636"/>
      <pc:docMkLst>
        <pc:docMk/>
      </pc:docMkLst>
      <pc:sldChg chg="modSp mod">
        <pc:chgData name="William Grey" userId="37b73424-c081-4fc2-b1af-363f4f3fd4f3" providerId="ADAL" clId="{69D121AE-2CCF-4B57-AFCC-7ED35FD6B302}" dt="2021-02-01T12:43:28.345" v="1" actId="27636"/>
        <pc:sldMkLst>
          <pc:docMk/>
          <pc:sldMk cId="511839529" sldId="327"/>
        </pc:sldMkLst>
        <pc:spChg chg="mod">
          <ac:chgData name="William Grey" userId="37b73424-c081-4fc2-b1af-363f4f3fd4f3" providerId="ADAL" clId="{69D121AE-2CCF-4B57-AFCC-7ED35FD6B302}" dt="2021-02-01T12:43:28.345" v="1" actId="27636"/>
          <ac:spMkLst>
            <pc:docMk/>
            <pc:sldMk cId="511839529" sldId="327"/>
            <ac:spMk id="3" creationId="{41D90166-CCE6-445D-B820-640C4B5FC285}"/>
          </ac:spMkLst>
        </pc:spChg>
      </pc:sldChg>
    </pc:docChg>
  </pc:docChgLst>
  <pc:docChgLst>
    <pc:chgData name="William Grey" userId="37b73424-c081-4fc2-b1af-363f4f3fd4f3" providerId="ADAL" clId="{252E3859-673A-44D1-882A-ACFCC1004FA0}"/>
    <pc:docChg chg="undo custSel addSld delSld modSld sldOrd modMainMaster">
      <pc:chgData name="William Grey" userId="37b73424-c081-4fc2-b1af-363f4f3fd4f3" providerId="ADAL" clId="{252E3859-673A-44D1-882A-ACFCC1004FA0}" dt="2020-12-07T22:49:54.474" v="3005" actId="14100"/>
      <pc:docMkLst>
        <pc:docMk/>
      </pc:docMkLst>
      <pc:sldChg chg="addSp delSp modSp mod">
        <pc:chgData name="William Grey" userId="37b73424-c081-4fc2-b1af-363f4f3fd4f3" providerId="ADAL" clId="{252E3859-673A-44D1-882A-ACFCC1004FA0}" dt="2020-12-07T21:45:40.708" v="1266" actId="1076"/>
        <pc:sldMkLst>
          <pc:docMk/>
          <pc:sldMk cId="3155352988" sldId="256"/>
        </pc:sldMkLst>
        <pc:spChg chg="mod">
          <ac:chgData name="William Grey" userId="37b73424-c081-4fc2-b1af-363f4f3fd4f3" providerId="ADAL" clId="{252E3859-673A-44D1-882A-ACFCC1004FA0}" dt="2020-12-07T21:13:12.970" v="199" actId="20577"/>
          <ac:spMkLst>
            <pc:docMk/>
            <pc:sldMk cId="3155352988" sldId="256"/>
            <ac:spMk id="2" creationId="{00000000-0000-0000-0000-000000000000}"/>
          </ac:spMkLst>
        </pc:spChg>
        <pc:spChg chg="del">
          <ac:chgData name="William Grey" userId="37b73424-c081-4fc2-b1af-363f4f3fd4f3" providerId="ADAL" clId="{252E3859-673A-44D1-882A-ACFCC1004FA0}" dt="2020-12-07T21:19:48.993" v="269" actId="478"/>
          <ac:spMkLst>
            <pc:docMk/>
            <pc:sldMk cId="3155352988" sldId="256"/>
            <ac:spMk id="3" creationId="{00000000-0000-0000-0000-000000000000}"/>
          </ac:spMkLst>
        </pc:spChg>
        <pc:spChg chg="add del mod">
          <ac:chgData name="William Grey" userId="37b73424-c081-4fc2-b1af-363f4f3fd4f3" providerId="ADAL" clId="{252E3859-673A-44D1-882A-ACFCC1004FA0}" dt="2020-12-07T21:23:35.028" v="417" actId="478"/>
          <ac:spMkLst>
            <pc:docMk/>
            <pc:sldMk cId="3155352988" sldId="256"/>
            <ac:spMk id="6" creationId="{6415F5EB-0982-46A9-BBC4-D89E93730120}"/>
          </ac:spMkLst>
        </pc:spChg>
        <pc:picChg chg="add mod">
          <ac:chgData name="William Grey" userId="37b73424-c081-4fc2-b1af-363f4f3fd4f3" providerId="ADAL" clId="{252E3859-673A-44D1-882A-ACFCC1004FA0}" dt="2020-12-07T21:45:40.708" v="1266" actId="1076"/>
          <ac:picMkLst>
            <pc:docMk/>
            <pc:sldMk cId="3155352988" sldId="256"/>
            <ac:picMk id="4" creationId="{24879960-4E82-486F-BB04-2A625F27930D}"/>
          </ac:picMkLst>
        </pc:picChg>
      </pc:sldChg>
      <pc:sldChg chg="modSp mod ord">
        <pc:chgData name="William Grey" userId="37b73424-c081-4fc2-b1af-363f4f3fd4f3" providerId="ADAL" clId="{252E3859-673A-44D1-882A-ACFCC1004FA0}" dt="2020-12-07T22:07:33.346" v="2096" actId="2711"/>
        <pc:sldMkLst>
          <pc:docMk/>
          <pc:sldMk cId="1639302254" sldId="285"/>
        </pc:sldMkLst>
        <pc:spChg chg="mod">
          <ac:chgData name="William Grey" userId="37b73424-c081-4fc2-b1af-363f4f3fd4f3" providerId="ADAL" clId="{252E3859-673A-44D1-882A-ACFCC1004FA0}" dt="2020-12-07T21:21:08.674" v="344" actId="1076"/>
          <ac:spMkLst>
            <pc:docMk/>
            <pc:sldMk cId="1639302254" sldId="285"/>
            <ac:spMk id="43" creationId="{00000000-0000-0000-0000-000000000000}"/>
          </ac:spMkLst>
        </pc:spChg>
        <pc:spChg chg="mod">
          <ac:chgData name="William Grey" userId="37b73424-c081-4fc2-b1af-363f4f3fd4f3" providerId="ADAL" clId="{252E3859-673A-44D1-882A-ACFCC1004FA0}" dt="2020-12-07T22:07:33.346" v="2096" actId="2711"/>
          <ac:spMkLst>
            <pc:docMk/>
            <pc:sldMk cId="1639302254" sldId="285"/>
            <ac:spMk id="44" creationId="{00000000-0000-0000-0000-000000000000}"/>
          </ac:spMkLst>
        </pc:spChg>
      </pc:sldChg>
      <pc:sldChg chg="addSp delSp modSp mod">
        <pc:chgData name="William Grey" userId="37b73424-c081-4fc2-b1af-363f4f3fd4f3" providerId="ADAL" clId="{252E3859-673A-44D1-882A-ACFCC1004FA0}" dt="2020-12-07T21:46:08.454" v="1274" actId="20577"/>
        <pc:sldMkLst>
          <pc:docMk/>
          <pc:sldMk cId="4103704827" sldId="318"/>
        </pc:sldMkLst>
        <pc:spChg chg="mod">
          <ac:chgData name="William Grey" userId="37b73424-c081-4fc2-b1af-363f4f3fd4f3" providerId="ADAL" clId="{252E3859-673A-44D1-882A-ACFCC1004FA0}" dt="2020-12-07T21:46:08.454" v="1274" actId="20577"/>
          <ac:spMkLst>
            <pc:docMk/>
            <pc:sldMk cId="4103704827" sldId="318"/>
            <ac:spMk id="4" creationId="{D0DFA6AA-112D-44BE-9DF5-7F06EA530F1E}"/>
          </ac:spMkLst>
        </pc:spChg>
        <pc:spChg chg="del mod">
          <ac:chgData name="William Grey" userId="37b73424-c081-4fc2-b1af-363f4f3fd4f3" providerId="ADAL" clId="{252E3859-673A-44D1-882A-ACFCC1004FA0}" dt="2020-12-07T21:33:07.175" v="779" actId="478"/>
          <ac:spMkLst>
            <pc:docMk/>
            <pc:sldMk cId="4103704827" sldId="318"/>
            <ac:spMk id="44" creationId="{00000000-0000-0000-0000-000000000000}"/>
          </ac:spMkLst>
        </pc:spChg>
        <pc:graphicFrameChg chg="add mod modGraphic">
          <ac:chgData name="William Grey" userId="37b73424-c081-4fc2-b1af-363f4f3fd4f3" providerId="ADAL" clId="{252E3859-673A-44D1-882A-ACFCC1004FA0}" dt="2020-12-07T21:45:27.621" v="1263" actId="1076"/>
          <ac:graphicFrameMkLst>
            <pc:docMk/>
            <pc:sldMk cId="4103704827" sldId="318"/>
            <ac:graphicFrameMk id="5" creationId="{2EDB418F-E6F8-4BED-9191-64E6055A1B63}"/>
          </ac:graphicFrameMkLst>
        </pc:graphicFrameChg>
        <pc:picChg chg="add del mod">
          <ac:chgData name="William Grey" userId="37b73424-c081-4fc2-b1af-363f4f3fd4f3" providerId="ADAL" clId="{252E3859-673A-44D1-882A-ACFCC1004FA0}" dt="2020-12-07T21:12:57.677" v="173" actId="21"/>
          <ac:picMkLst>
            <pc:docMk/>
            <pc:sldMk cId="4103704827" sldId="318"/>
            <ac:picMk id="3" creationId="{F748F735-08A2-4DCA-BE99-4FBB9A8D7F37}"/>
          </ac:picMkLst>
        </pc:picChg>
      </pc:sldChg>
      <pc:sldChg chg="new del">
        <pc:chgData name="William Grey" userId="37b73424-c081-4fc2-b1af-363f4f3fd4f3" providerId="ADAL" clId="{252E3859-673A-44D1-882A-ACFCC1004FA0}" dt="2020-12-07T21:08:30.528" v="3" actId="680"/>
        <pc:sldMkLst>
          <pc:docMk/>
          <pc:sldMk cId="424017959" sldId="321"/>
        </pc:sldMkLst>
      </pc:sldChg>
      <pc:sldChg chg="new del">
        <pc:chgData name="William Grey" userId="37b73424-c081-4fc2-b1af-363f4f3fd4f3" providerId="ADAL" clId="{252E3859-673A-44D1-882A-ACFCC1004FA0}" dt="2020-12-07T21:23:55.683" v="419" actId="47"/>
        <pc:sldMkLst>
          <pc:docMk/>
          <pc:sldMk cId="483837105" sldId="321"/>
        </pc:sldMkLst>
      </pc:sldChg>
      <pc:sldChg chg="addSp modSp add mod ord modAnim">
        <pc:chgData name="William Grey" userId="37b73424-c081-4fc2-b1af-363f4f3fd4f3" providerId="ADAL" clId="{252E3859-673A-44D1-882A-ACFCC1004FA0}" dt="2020-12-07T22:12:05.085" v="2203" actId="1076"/>
        <pc:sldMkLst>
          <pc:docMk/>
          <pc:sldMk cId="2144676641" sldId="321"/>
        </pc:sldMkLst>
        <pc:spChg chg="add mod">
          <ac:chgData name="William Grey" userId="37b73424-c081-4fc2-b1af-363f4f3fd4f3" providerId="ADAL" clId="{252E3859-673A-44D1-882A-ACFCC1004FA0}" dt="2020-12-07T22:12:05.085" v="2203" actId="1076"/>
          <ac:spMkLst>
            <pc:docMk/>
            <pc:sldMk cId="2144676641" sldId="321"/>
            <ac:spMk id="2" creationId="{8AB64935-DD91-49BB-A6FC-0560CF4AB423}"/>
          </ac:spMkLst>
        </pc:spChg>
        <pc:spChg chg="mod">
          <ac:chgData name="William Grey" userId="37b73424-c081-4fc2-b1af-363f4f3fd4f3" providerId="ADAL" clId="{252E3859-673A-44D1-882A-ACFCC1004FA0}" dt="2020-12-07T21:24:09.126" v="429" actId="20577"/>
          <ac:spMkLst>
            <pc:docMk/>
            <pc:sldMk cId="2144676641" sldId="321"/>
            <ac:spMk id="43" creationId="{00000000-0000-0000-0000-000000000000}"/>
          </ac:spMkLst>
        </pc:spChg>
        <pc:spChg chg="mod">
          <ac:chgData name="William Grey" userId="37b73424-c081-4fc2-b1af-363f4f3fd4f3" providerId="ADAL" clId="{252E3859-673A-44D1-882A-ACFCC1004FA0}" dt="2020-12-07T21:31:56.792" v="772" actId="20577"/>
          <ac:spMkLst>
            <pc:docMk/>
            <pc:sldMk cId="2144676641" sldId="321"/>
            <ac:spMk id="44" creationId="{00000000-0000-0000-0000-000000000000}"/>
          </ac:spMkLst>
        </pc:spChg>
      </pc:sldChg>
      <pc:sldChg chg="new del">
        <pc:chgData name="William Grey" userId="37b73424-c081-4fc2-b1af-363f4f3fd4f3" providerId="ADAL" clId="{252E3859-673A-44D1-882A-ACFCC1004FA0}" dt="2020-12-07T21:08:20.754" v="1" actId="47"/>
        <pc:sldMkLst>
          <pc:docMk/>
          <pc:sldMk cId="3208080463" sldId="321"/>
        </pc:sldMkLst>
      </pc:sldChg>
      <pc:sldChg chg="new del">
        <pc:chgData name="William Grey" userId="37b73424-c081-4fc2-b1af-363f4f3fd4f3" providerId="ADAL" clId="{252E3859-673A-44D1-882A-ACFCC1004FA0}" dt="2020-12-07T21:47:16.370" v="1280" actId="47"/>
        <pc:sldMkLst>
          <pc:docMk/>
          <pc:sldMk cId="4242388682" sldId="322"/>
        </pc:sldMkLst>
      </pc:sldChg>
      <pc:sldChg chg="add del">
        <pc:chgData name="William Grey" userId="37b73424-c081-4fc2-b1af-363f4f3fd4f3" providerId="ADAL" clId="{252E3859-673A-44D1-882A-ACFCC1004FA0}" dt="2020-12-07T21:53:46.609" v="1744" actId="47"/>
        <pc:sldMkLst>
          <pc:docMk/>
          <pc:sldMk cId="1959620529" sldId="323"/>
        </pc:sldMkLst>
      </pc:sldChg>
      <pc:sldChg chg="addSp modSp add del mod">
        <pc:chgData name="William Grey" userId="37b73424-c081-4fc2-b1af-363f4f3fd4f3" providerId="ADAL" clId="{252E3859-673A-44D1-882A-ACFCC1004FA0}" dt="2020-12-07T22:10:32.066" v="2168" actId="20577"/>
        <pc:sldMkLst>
          <pc:docMk/>
          <pc:sldMk cId="2323889730" sldId="324"/>
        </pc:sldMkLst>
        <pc:spChg chg="mod">
          <ac:chgData name="William Grey" userId="37b73424-c081-4fc2-b1af-363f4f3fd4f3" providerId="ADAL" clId="{252E3859-673A-44D1-882A-ACFCC1004FA0}" dt="2020-12-07T21:43:02.313" v="1115" actId="1076"/>
          <ac:spMkLst>
            <pc:docMk/>
            <pc:sldMk cId="2323889730" sldId="324"/>
            <ac:spMk id="4" creationId="{D0DFA6AA-112D-44BE-9DF5-7F06EA530F1E}"/>
          </ac:spMkLst>
        </pc:spChg>
        <pc:spChg chg="add mod">
          <ac:chgData name="William Grey" userId="37b73424-c081-4fc2-b1af-363f4f3fd4f3" providerId="ADAL" clId="{252E3859-673A-44D1-882A-ACFCC1004FA0}" dt="2020-12-07T22:10:32.066" v="2168" actId="20577"/>
          <ac:spMkLst>
            <pc:docMk/>
            <pc:sldMk cId="2323889730" sldId="324"/>
            <ac:spMk id="6" creationId="{FA3101FE-A7B8-4A4C-8612-6BB3C49627ED}"/>
          </ac:spMkLst>
        </pc:spChg>
        <pc:graphicFrameChg chg="mod modGraphic">
          <ac:chgData name="William Grey" userId="37b73424-c081-4fc2-b1af-363f4f3fd4f3" providerId="ADAL" clId="{252E3859-673A-44D1-882A-ACFCC1004FA0}" dt="2020-12-07T21:45:16.126" v="1261" actId="1076"/>
          <ac:graphicFrameMkLst>
            <pc:docMk/>
            <pc:sldMk cId="2323889730" sldId="324"/>
            <ac:graphicFrameMk id="5" creationId="{2EDB418F-E6F8-4BED-9191-64E6055A1B63}"/>
          </ac:graphicFrameMkLst>
        </pc:graphicFrameChg>
      </pc:sldChg>
      <pc:sldChg chg="addSp delSp modSp add mod">
        <pc:chgData name="William Grey" userId="37b73424-c081-4fc2-b1af-363f4f3fd4f3" providerId="ADAL" clId="{252E3859-673A-44D1-882A-ACFCC1004FA0}" dt="2020-12-07T21:53:30.120" v="1743" actId="20577"/>
        <pc:sldMkLst>
          <pc:docMk/>
          <pc:sldMk cId="2532360518" sldId="325"/>
        </pc:sldMkLst>
        <pc:spChg chg="mod">
          <ac:chgData name="William Grey" userId="37b73424-c081-4fc2-b1af-363f4f3fd4f3" providerId="ADAL" clId="{252E3859-673A-44D1-882A-ACFCC1004FA0}" dt="2020-12-07T21:47:55.753" v="1300" actId="20577"/>
          <ac:spMkLst>
            <pc:docMk/>
            <pc:sldMk cId="2532360518" sldId="325"/>
            <ac:spMk id="4" creationId="{D0DFA6AA-112D-44BE-9DF5-7F06EA530F1E}"/>
          </ac:spMkLst>
        </pc:spChg>
        <pc:spChg chg="del">
          <ac:chgData name="William Grey" userId="37b73424-c081-4fc2-b1af-363f4f3fd4f3" providerId="ADAL" clId="{252E3859-673A-44D1-882A-ACFCC1004FA0}" dt="2020-12-07T21:47:59.159" v="1301" actId="478"/>
          <ac:spMkLst>
            <pc:docMk/>
            <pc:sldMk cId="2532360518" sldId="325"/>
            <ac:spMk id="6" creationId="{FA3101FE-A7B8-4A4C-8612-6BB3C49627ED}"/>
          </ac:spMkLst>
        </pc:spChg>
        <pc:spChg chg="add mod">
          <ac:chgData name="William Grey" userId="37b73424-c081-4fc2-b1af-363f4f3fd4f3" providerId="ADAL" clId="{252E3859-673A-44D1-882A-ACFCC1004FA0}" dt="2020-12-07T21:51:58.701" v="1684" actId="20577"/>
          <ac:spMkLst>
            <pc:docMk/>
            <pc:sldMk cId="2532360518" sldId="325"/>
            <ac:spMk id="8" creationId="{E30447CD-6EED-45BD-8CF8-BDEF2C7D9412}"/>
          </ac:spMkLst>
        </pc:spChg>
        <pc:spChg chg="add mod">
          <ac:chgData name="William Grey" userId="37b73424-c081-4fc2-b1af-363f4f3fd4f3" providerId="ADAL" clId="{252E3859-673A-44D1-882A-ACFCC1004FA0}" dt="2020-12-07T21:51:54.326" v="1683" actId="1076"/>
          <ac:spMkLst>
            <pc:docMk/>
            <pc:sldMk cId="2532360518" sldId="325"/>
            <ac:spMk id="11" creationId="{5BAA68F2-8A61-4308-B811-33EB24760DCC}"/>
          </ac:spMkLst>
        </pc:spChg>
        <pc:spChg chg="add mod">
          <ac:chgData name="William Grey" userId="37b73424-c081-4fc2-b1af-363f4f3fd4f3" providerId="ADAL" clId="{252E3859-673A-44D1-882A-ACFCC1004FA0}" dt="2020-12-07T21:52:53.606" v="1691" actId="1076"/>
          <ac:spMkLst>
            <pc:docMk/>
            <pc:sldMk cId="2532360518" sldId="325"/>
            <ac:spMk id="16" creationId="{2395B07C-C1C8-4984-AFBD-D9698D2D655C}"/>
          </ac:spMkLst>
        </pc:spChg>
        <pc:spChg chg="add mod">
          <ac:chgData name="William Grey" userId="37b73424-c081-4fc2-b1af-363f4f3fd4f3" providerId="ADAL" clId="{252E3859-673A-44D1-882A-ACFCC1004FA0}" dt="2020-12-07T21:53:30.120" v="1743" actId="20577"/>
          <ac:spMkLst>
            <pc:docMk/>
            <pc:sldMk cId="2532360518" sldId="325"/>
            <ac:spMk id="18" creationId="{5E47FF97-EA11-4F23-9692-E96D43162831}"/>
          </ac:spMkLst>
        </pc:spChg>
        <pc:cxnChg chg="add mod">
          <ac:chgData name="William Grey" userId="37b73424-c081-4fc2-b1af-363f4f3fd4f3" providerId="ADAL" clId="{252E3859-673A-44D1-882A-ACFCC1004FA0}" dt="2020-12-07T21:48:30.164" v="1304" actId="14100"/>
          <ac:cxnSpMkLst>
            <pc:docMk/>
            <pc:sldMk cId="2532360518" sldId="325"/>
            <ac:cxnSpMk id="7" creationId="{AA52C2E2-21CE-4FA6-B388-19E9C443216A}"/>
          </ac:cxnSpMkLst>
        </pc:cxnChg>
        <pc:cxnChg chg="add mod">
          <ac:chgData name="William Grey" userId="37b73424-c081-4fc2-b1af-363f4f3fd4f3" providerId="ADAL" clId="{252E3859-673A-44D1-882A-ACFCC1004FA0}" dt="2020-12-07T21:51:16.972" v="1637" actId="14100"/>
          <ac:cxnSpMkLst>
            <pc:docMk/>
            <pc:sldMk cId="2532360518" sldId="325"/>
            <ac:cxnSpMk id="9" creationId="{1914AF03-32F3-493A-A8F6-07345B292D25}"/>
          </ac:cxnSpMkLst>
        </pc:cxnChg>
      </pc:sldChg>
      <pc:sldChg chg="new del">
        <pc:chgData name="William Grey" userId="37b73424-c081-4fc2-b1af-363f4f3fd4f3" providerId="ADAL" clId="{252E3859-673A-44D1-882A-ACFCC1004FA0}" dt="2020-12-07T21:56:38.173" v="1746" actId="680"/>
        <pc:sldMkLst>
          <pc:docMk/>
          <pc:sldMk cId="227596313" sldId="326"/>
        </pc:sldMkLst>
      </pc:sldChg>
      <pc:sldChg chg="modSp new mod">
        <pc:chgData name="William Grey" userId="37b73424-c081-4fc2-b1af-363f4f3fd4f3" providerId="ADAL" clId="{252E3859-673A-44D1-882A-ACFCC1004FA0}" dt="2020-12-07T22:02:07.111" v="2070" actId="11"/>
        <pc:sldMkLst>
          <pc:docMk/>
          <pc:sldMk cId="876690772" sldId="326"/>
        </pc:sldMkLst>
        <pc:spChg chg="mod">
          <ac:chgData name="William Grey" userId="37b73424-c081-4fc2-b1af-363f4f3fd4f3" providerId="ADAL" clId="{252E3859-673A-44D1-882A-ACFCC1004FA0}" dt="2020-12-07T21:56:51.824" v="1762" actId="20577"/>
          <ac:spMkLst>
            <pc:docMk/>
            <pc:sldMk cId="876690772" sldId="326"/>
            <ac:spMk id="2" creationId="{D39EB84F-600A-41FB-AC36-D6E4A8B77BDD}"/>
          </ac:spMkLst>
        </pc:spChg>
        <pc:spChg chg="mod">
          <ac:chgData name="William Grey" userId="37b73424-c081-4fc2-b1af-363f4f3fd4f3" providerId="ADAL" clId="{252E3859-673A-44D1-882A-ACFCC1004FA0}" dt="2020-12-07T22:02:07.111" v="2070" actId="11"/>
          <ac:spMkLst>
            <pc:docMk/>
            <pc:sldMk cId="876690772" sldId="326"/>
            <ac:spMk id="3" creationId="{C07C6F3C-F676-42C3-9995-10E10B6BDD21}"/>
          </ac:spMkLst>
        </pc:spChg>
      </pc:sldChg>
      <pc:sldChg chg="modSp new mod">
        <pc:chgData name="William Grey" userId="37b73424-c081-4fc2-b1af-363f4f3fd4f3" providerId="ADAL" clId="{252E3859-673A-44D1-882A-ACFCC1004FA0}" dt="2020-12-07T22:17:45.896" v="2661" actId="20577"/>
        <pc:sldMkLst>
          <pc:docMk/>
          <pc:sldMk cId="511839529" sldId="327"/>
        </pc:sldMkLst>
        <pc:spChg chg="mod">
          <ac:chgData name="William Grey" userId="37b73424-c081-4fc2-b1af-363f4f3fd4f3" providerId="ADAL" clId="{252E3859-673A-44D1-882A-ACFCC1004FA0}" dt="2020-12-07T22:12:59.825" v="2243" actId="20577"/>
          <ac:spMkLst>
            <pc:docMk/>
            <pc:sldMk cId="511839529" sldId="327"/>
            <ac:spMk id="2" creationId="{FE138BFD-CB0B-4188-BB68-6BE28C3B01B8}"/>
          </ac:spMkLst>
        </pc:spChg>
        <pc:spChg chg="mod">
          <ac:chgData name="William Grey" userId="37b73424-c081-4fc2-b1af-363f4f3fd4f3" providerId="ADAL" clId="{252E3859-673A-44D1-882A-ACFCC1004FA0}" dt="2020-12-07T22:17:45.896" v="2661" actId="20577"/>
          <ac:spMkLst>
            <pc:docMk/>
            <pc:sldMk cId="511839529" sldId="327"/>
            <ac:spMk id="3" creationId="{41D90166-CCE6-445D-B820-640C4B5FC285}"/>
          </ac:spMkLst>
        </pc:spChg>
      </pc:sldChg>
      <pc:sldChg chg="addSp delSp modSp new mod">
        <pc:chgData name="William Grey" userId="37b73424-c081-4fc2-b1af-363f4f3fd4f3" providerId="ADAL" clId="{252E3859-673A-44D1-882A-ACFCC1004FA0}" dt="2020-12-07T22:24:03.853" v="2983" actId="14100"/>
        <pc:sldMkLst>
          <pc:docMk/>
          <pc:sldMk cId="854720042" sldId="328"/>
        </pc:sldMkLst>
        <pc:spChg chg="mod">
          <ac:chgData name="William Grey" userId="37b73424-c081-4fc2-b1af-363f4f3fd4f3" providerId="ADAL" clId="{252E3859-673A-44D1-882A-ACFCC1004FA0}" dt="2020-12-07T22:18:41.300" v="2729" actId="20577"/>
          <ac:spMkLst>
            <pc:docMk/>
            <pc:sldMk cId="854720042" sldId="328"/>
            <ac:spMk id="2" creationId="{86B822B2-67AB-4BEE-A8F4-F5ABC66EB771}"/>
          </ac:spMkLst>
        </pc:spChg>
        <pc:spChg chg="del">
          <ac:chgData name="William Grey" userId="37b73424-c081-4fc2-b1af-363f4f3fd4f3" providerId="ADAL" clId="{252E3859-673A-44D1-882A-ACFCC1004FA0}" dt="2020-12-07T22:19:33.106" v="2768" actId="478"/>
          <ac:spMkLst>
            <pc:docMk/>
            <pc:sldMk cId="854720042" sldId="328"/>
            <ac:spMk id="3" creationId="{97E9E7EB-93B2-4534-BD68-C4245CBF09CE}"/>
          </ac:spMkLst>
        </pc:spChg>
        <pc:graphicFrameChg chg="add mod modGraphic">
          <ac:chgData name="William Grey" userId="37b73424-c081-4fc2-b1af-363f4f3fd4f3" providerId="ADAL" clId="{252E3859-673A-44D1-882A-ACFCC1004FA0}" dt="2020-12-07T22:24:03.853" v="2983" actId="14100"/>
          <ac:graphicFrameMkLst>
            <pc:docMk/>
            <pc:sldMk cId="854720042" sldId="328"/>
            <ac:graphicFrameMk id="4" creationId="{1BF4C8B9-DD6E-424E-87F2-6A805B70C6BE}"/>
          </ac:graphicFrameMkLst>
        </pc:graphicFrameChg>
      </pc:sldChg>
      <pc:sldChg chg="add del">
        <pc:chgData name="William Grey" userId="37b73424-c081-4fc2-b1af-363f4f3fd4f3" providerId="ADAL" clId="{252E3859-673A-44D1-882A-ACFCC1004FA0}" dt="2020-12-07T22:20:20.129" v="2791"/>
        <pc:sldMkLst>
          <pc:docMk/>
          <pc:sldMk cId="862226083" sldId="329"/>
        </pc:sldMkLst>
      </pc:sldChg>
      <pc:sldChg chg="addSp modSp add mod">
        <pc:chgData name="William Grey" userId="37b73424-c081-4fc2-b1af-363f4f3fd4f3" providerId="ADAL" clId="{252E3859-673A-44D1-882A-ACFCC1004FA0}" dt="2020-12-07T22:49:54.474" v="3005" actId="14100"/>
        <pc:sldMkLst>
          <pc:docMk/>
          <pc:sldMk cId="2106629874" sldId="329"/>
        </pc:sldMkLst>
        <pc:spChg chg="add mod">
          <ac:chgData name="William Grey" userId="37b73424-c081-4fc2-b1af-363f4f3fd4f3" providerId="ADAL" clId="{252E3859-673A-44D1-882A-ACFCC1004FA0}" dt="2020-12-07T22:49:54.474" v="3005" actId="14100"/>
          <ac:spMkLst>
            <pc:docMk/>
            <pc:sldMk cId="2106629874" sldId="329"/>
            <ac:spMk id="3" creationId="{3B643FB5-51F1-4CB1-84C8-1DBF3BA9D905}"/>
          </ac:spMkLst>
        </pc:spChg>
        <pc:graphicFrameChg chg="mod modGraphic">
          <ac:chgData name="William Grey" userId="37b73424-c081-4fc2-b1af-363f4f3fd4f3" providerId="ADAL" clId="{252E3859-673A-44D1-882A-ACFCC1004FA0}" dt="2020-12-07T22:49:40.673" v="2999" actId="20577"/>
          <ac:graphicFrameMkLst>
            <pc:docMk/>
            <pc:sldMk cId="2106629874" sldId="329"/>
            <ac:graphicFrameMk id="4" creationId="{1BF4C8B9-DD6E-424E-87F2-6A805B70C6BE}"/>
          </ac:graphicFrameMkLst>
        </pc:graphicFrameChg>
      </pc:sldChg>
      <pc:sldMasterChg chg="addSp delSp modSp mod">
        <pc:chgData name="William Grey" userId="37b73424-c081-4fc2-b1af-363f4f3fd4f3" providerId="ADAL" clId="{252E3859-673A-44D1-882A-ACFCC1004FA0}" dt="2020-12-07T21:45:07.309" v="1260" actId="14100"/>
        <pc:sldMasterMkLst>
          <pc:docMk/>
          <pc:sldMasterMk cId="684576172" sldId="2147483648"/>
        </pc:sldMasterMkLst>
        <pc:spChg chg="mod">
          <ac:chgData name="William Grey" userId="37b73424-c081-4fc2-b1af-363f4f3fd4f3" providerId="ADAL" clId="{252E3859-673A-44D1-882A-ACFCC1004FA0}" dt="2020-12-07T21:45:07.309" v="1260" actId="14100"/>
          <ac:spMkLst>
            <pc:docMk/>
            <pc:sldMasterMk cId="684576172" sldId="2147483648"/>
            <ac:spMk id="7" creationId="{00000000-0000-0000-0000-000000000000}"/>
          </ac:spMkLst>
        </pc:spChg>
        <pc:spChg chg="add del mod">
          <ac:chgData name="William Grey" userId="37b73424-c081-4fc2-b1af-363f4f3fd4f3" providerId="ADAL" clId="{252E3859-673A-44D1-882A-ACFCC1004FA0}" dt="2020-12-07T21:16:39.422" v="213" actId="478"/>
          <ac:spMkLst>
            <pc:docMk/>
            <pc:sldMasterMk cId="684576172" sldId="2147483648"/>
            <ac:spMk id="8" creationId="{B990688B-F8FD-43EF-A905-2F609B30C98C}"/>
          </ac:spMkLst>
        </pc:spChg>
      </pc:sldMasterChg>
    </pc:docChg>
  </pc:docChgLst>
  <pc:docChgLst>
    <pc:chgData name="William Grey" userId="37b73424-c081-4fc2-b1af-363f4f3fd4f3" providerId="ADAL" clId="{DBB7AED3-5707-4BD0-AD71-CAED4603C77E}"/>
    <pc:docChg chg="undo custSel addSld delSld modSld sldOrd">
      <pc:chgData name="William Grey" userId="37b73424-c081-4fc2-b1af-363f4f3fd4f3" providerId="ADAL" clId="{DBB7AED3-5707-4BD0-AD71-CAED4603C77E}" dt="2020-08-18T14:28:59.382" v="12"/>
      <pc:docMkLst>
        <pc:docMk/>
      </pc:docMkLst>
      <pc:sldChg chg="ord">
        <pc:chgData name="William Grey" userId="37b73424-c081-4fc2-b1af-363f4f3fd4f3" providerId="ADAL" clId="{DBB7AED3-5707-4BD0-AD71-CAED4603C77E}" dt="2020-08-18T14:27:46.192" v="1"/>
        <pc:sldMkLst>
          <pc:docMk/>
          <pc:sldMk cId="1639302254" sldId="285"/>
        </pc:sldMkLst>
      </pc:sldChg>
      <pc:sldChg chg="ord">
        <pc:chgData name="William Grey" userId="37b73424-c081-4fc2-b1af-363f4f3fd4f3" providerId="ADAL" clId="{DBB7AED3-5707-4BD0-AD71-CAED4603C77E}" dt="2020-08-18T14:28:44.182" v="8" actId="20578"/>
        <pc:sldMkLst>
          <pc:docMk/>
          <pc:sldMk cId="1300418396" sldId="289"/>
        </pc:sldMkLst>
      </pc:sldChg>
      <pc:sldChg chg="ord">
        <pc:chgData name="William Grey" userId="37b73424-c081-4fc2-b1af-363f4f3fd4f3" providerId="ADAL" clId="{DBB7AED3-5707-4BD0-AD71-CAED4603C77E}" dt="2020-08-18T14:28:52.072" v="11"/>
        <pc:sldMkLst>
          <pc:docMk/>
          <pc:sldMk cId="3863416079" sldId="312"/>
        </pc:sldMkLst>
      </pc:sldChg>
      <pc:sldChg chg="add del">
        <pc:chgData name="William Grey" userId="37b73424-c081-4fc2-b1af-363f4f3fd4f3" providerId="ADAL" clId="{DBB7AED3-5707-4BD0-AD71-CAED4603C77E}" dt="2020-08-18T14:28:59.382" v="12"/>
        <pc:sldMkLst>
          <pc:docMk/>
          <pc:sldMk cId="1869733415" sldId="320"/>
        </pc:sldMkLst>
      </pc:sldChg>
    </pc:docChg>
  </pc:docChgLst>
  <pc:docChgLst>
    <pc:chgData name="William Grey" userId="37b73424-c081-4fc2-b1af-363f4f3fd4f3" providerId="ADAL" clId="{BF549F7E-9258-4F1D-9353-6F7A83357A7D}"/>
    <pc:docChg chg="custSel addSld delSld modSld sldOrd">
      <pc:chgData name="William Grey" userId="37b73424-c081-4fc2-b1af-363f4f3fd4f3" providerId="ADAL" clId="{BF549F7E-9258-4F1D-9353-6F7A83357A7D}" dt="2022-03-28T14:06:59.222" v="346"/>
      <pc:docMkLst>
        <pc:docMk/>
      </pc:docMkLst>
      <pc:sldChg chg="addSp modSp mod modAnim">
        <pc:chgData name="William Grey" userId="37b73424-c081-4fc2-b1af-363f4f3fd4f3" providerId="ADAL" clId="{BF549F7E-9258-4F1D-9353-6F7A83357A7D}" dt="2022-03-28T14:06:59.222" v="346"/>
        <pc:sldMkLst>
          <pc:docMk/>
          <pc:sldMk cId="511839529" sldId="327"/>
        </pc:sldMkLst>
        <pc:spChg chg="mod">
          <ac:chgData name="William Grey" userId="37b73424-c081-4fc2-b1af-363f4f3fd4f3" providerId="ADAL" clId="{BF549F7E-9258-4F1D-9353-6F7A83357A7D}" dt="2022-03-28T14:06:32.072" v="341" actId="21"/>
          <ac:spMkLst>
            <pc:docMk/>
            <pc:sldMk cId="511839529" sldId="327"/>
            <ac:spMk id="3" creationId="{41D90166-CCE6-445D-B820-640C4B5FC285}"/>
          </ac:spMkLst>
        </pc:spChg>
        <pc:spChg chg="add mod">
          <ac:chgData name="William Grey" userId="37b73424-c081-4fc2-b1af-363f4f3fd4f3" providerId="ADAL" clId="{BF549F7E-9258-4F1D-9353-6F7A83357A7D}" dt="2022-03-28T14:06:51.556" v="345" actId="208"/>
          <ac:spMkLst>
            <pc:docMk/>
            <pc:sldMk cId="511839529" sldId="327"/>
            <ac:spMk id="5" creationId="{3F8C24BF-862C-4395-95F0-9FD9FD053E7B}"/>
          </ac:spMkLst>
        </pc:spChg>
      </pc:sldChg>
      <pc:sldChg chg="modSp mod">
        <pc:chgData name="William Grey" userId="37b73424-c081-4fc2-b1af-363f4f3fd4f3" providerId="ADAL" clId="{BF549F7E-9258-4F1D-9353-6F7A83357A7D}" dt="2022-03-28T13:49:59.600" v="106" actId="20577"/>
        <pc:sldMkLst>
          <pc:docMk/>
          <pc:sldMk cId="4186121350" sldId="332"/>
        </pc:sldMkLst>
        <pc:spChg chg="mod">
          <ac:chgData name="William Grey" userId="37b73424-c081-4fc2-b1af-363f4f3fd4f3" providerId="ADAL" clId="{BF549F7E-9258-4F1D-9353-6F7A83357A7D}" dt="2022-03-28T13:49:59.600" v="106" actId="20577"/>
          <ac:spMkLst>
            <pc:docMk/>
            <pc:sldMk cId="4186121350" sldId="332"/>
            <ac:spMk id="7" creationId="{6986A1A0-DC38-400A-8872-4F37144501FB}"/>
          </ac:spMkLst>
        </pc:spChg>
      </pc:sldChg>
      <pc:sldChg chg="modSp">
        <pc:chgData name="William Grey" userId="37b73424-c081-4fc2-b1af-363f4f3fd4f3" providerId="ADAL" clId="{BF549F7E-9258-4F1D-9353-6F7A83357A7D}" dt="2022-03-28T11:56:47.282" v="99" actId="20577"/>
        <pc:sldMkLst>
          <pc:docMk/>
          <pc:sldMk cId="2556225961" sldId="333"/>
        </pc:sldMkLst>
        <pc:spChg chg="mod">
          <ac:chgData name="William Grey" userId="37b73424-c081-4fc2-b1af-363f4f3fd4f3" providerId="ADAL" clId="{BF549F7E-9258-4F1D-9353-6F7A83357A7D}" dt="2022-03-28T11:56:47.282" v="99" actId="20577"/>
          <ac:spMkLst>
            <pc:docMk/>
            <pc:sldMk cId="2556225961" sldId="333"/>
            <ac:spMk id="4" creationId="{04A3A246-DA23-4097-8C65-735B8ACCB72E}"/>
          </ac:spMkLst>
        </pc:spChg>
      </pc:sldChg>
      <pc:sldChg chg="addSp modSp new mod ord">
        <pc:chgData name="William Grey" userId="37b73424-c081-4fc2-b1af-363f4f3fd4f3" providerId="ADAL" clId="{BF549F7E-9258-4F1D-9353-6F7A83357A7D}" dt="2022-03-28T11:55:43.425" v="6"/>
        <pc:sldMkLst>
          <pc:docMk/>
          <pc:sldMk cId="1327326837" sldId="341"/>
        </pc:sldMkLst>
        <pc:picChg chg="add mod">
          <ac:chgData name="William Grey" userId="37b73424-c081-4fc2-b1af-363f4f3fd4f3" providerId="ADAL" clId="{BF549F7E-9258-4F1D-9353-6F7A83357A7D}" dt="2022-03-28T11:01:09.202" v="4"/>
          <ac:picMkLst>
            <pc:docMk/>
            <pc:sldMk cId="1327326837" sldId="341"/>
            <ac:picMk id="3" creationId="{E5FFA8A1-B663-4025-B3ED-77A66101551A}"/>
          </ac:picMkLst>
        </pc:picChg>
      </pc:sldChg>
      <pc:sldChg chg="addSp delSp modSp add mod ord">
        <pc:chgData name="William Grey" userId="37b73424-c081-4fc2-b1af-363f4f3fd4f3" providerId="ADAL" clId="{BF549F7E-9258-4F1D-9353-6F7A83357A7D}" dt="2022-03-28T13:59:20.095" v="238" actId="478"/>
        <pc:sldMkLst>
          <pc:docMk/>
          <pc:sldMk cId="1134601911" sldId="342"/>
        </pc:sldMkLst>
        <pc:spChg chg="mod">
          <ac:chgData name="William Grey" userId="37b73424-c081-4fc2-b1af-363f4f3fd4f3" providerId="ADAL" clId="{BF549F7E-9258-4F1D-9353-6F7A83357A7D}" dt="2022-03-28T13:51:36.691" v="136" actId="20577"/>
          <ac:spMkLst>
            <pc:docMk/>
            <pc:sldMk cId="1134601911" sldId="342"/>
            <ac:spMk id="2" creationId="{8003DBAC-EF76-47DA-990A-4826565DB180}"/>
          </ac:spMkLst>
        </pc:spChg>
        <pc:spChg chg="del">
          <ac:chgData name="William Grey" userId="37b73424-c081-4fc2-b1af-363f4f3fd4f3" providerId="ADAL" clId="{BF549F7E-9258-4F1D-9353-6F7A83357A7D}" dt="2022-03-28T13:51:52.450" v="141" actId="478"/>
          <ac:spMkLst>
            <pc:docMk/>
            <pc:sldMk cId="1134601911" sldId="342"/>
            <ac:spMk id="6" creationId="{1287FA69-160B-48BB-8615-310B7D0FB6DE}"/>
          </ac:spMkLst>
        </pc:spChg>
        <pc:spChg chg="del mod">
          <ac:chgData name="William Grey" userId="37b73424-c081-4fc2-b1af-363f4f3fd4f3" providerId="ADAL" clId="{BF549F7E-9258-4F1D-9353-6F7A83357A7D}" dt="2022-03-28T13:58:29.124" v="230" actId="478"/>
          <ac:spMkLst>
            <pc:docMk/>
            <pc:sldMk cId="1134601911" sldId="342"/>
            <ac:spMk id="8" creationId="{BBB03D95-CCB9-44B7-B04A-17A0B4733740}"/>
          </ac:spMkLst>
        </pc:spChg>
        <pc:spChg chg="del">
          <ac:chgData name="William Grey" userId="37b73424-c081-4fc2-b1af-363f4f3fd4f3" providerId="ADAL" clId="{BF549F7E-9258-4F1D-9353-6F7A83357A7D}" dt="2022-03-28T13:51:47.542" v="140" actId="478"/>
          <ac:spMkLst>
            <pc:docMk/>
            <pc:sldMk cId="1134601911" sldId="342"/>
            <ac:spMk id="9" creationId="{DA8877A6-8676-4F59-97DE-2A13DE8DB91D}"/>
          </ac:spMkLst>
        </pc:spChg>
        <pc:spChg chg="del">
          <ac:chgData name="William Grey" userId="37b73424-c081-4fc2-b1af-363f4f3fd4f3" providerId="ADAL" clId="{BF549F7E-9258-4F1D-9353-6F7A83357A7D}" dt="2022-03-28T13:51:43.678" v="139" actId="478"/>
          <ac:spMkLst>
            <pc:docMk/>
            <pc:sldMk cId="1134601911" sldId="342"/>
            <ac:spMk id="10" creationId="{146E028D-76A1-4629-BE4D-7A23BE3B3688}"/>
          </ac:spMkLst>
        </pc:spChg>
        <pc:spChg chg="add del mod ord">
          <ac:chgData name="William Grey" userId="37b73424-c081-4fc2-b1af-363f4f3fd4f3" providerId="ADAL" clId="{BF549F7E-9258-4F1D-9353-6F7A83357A7D}" dt="2022-03-28T13:59:20.095" v="238" actId="478"/>
          <ac:spMkLst>
            <pc:docMk/>
            <pc:sldMk cId="1134601911" sldId="342"/>
            <ac:spMk id="12" creationId="{93CFD64E-E8F7-47B5-B4BE-6C5257C00B1C}"/>
          </ac:spMkLst>
        </pc:spChg>
        <pc:spChg chg="add mod ord">
          <ac:chgData name="William Grey" userId="37b73424-c081-4fc2-b1af-363f4f3fd4f3" providerId="ADAL" clId="{BF549F7E-9258-4F1D-9353-6F7A83357A7D}" dt="2022-03-28T13:59:16.514" v="237" actId="167"/>
          <ac:spMkLst>
            <pc:docMk/>
            <pc:sldMk cId="1134601911" sldId="342"/>
            <ac:spMk id="13" creationId="{31516968-D2F4-4B70-BCC9-55AF20D21708}"/>
          </ac:spMkLst>
        </pc:spChg>
        <pc:spChg chg="add mod ord">
          <ac:chgData name="William Grey" userId="37b73424-c081-4fc2-b1af-363f4f3fd4f3" providerId="ADAL" clId="{BF549F7E-9258-4F1D-9353-6F7A83357A7D}" dt="2022-03-28T13:59:16.514" v="237" actId="167"/>
          <ac:spMkLst>
            <pc:docMk/>
            <pc:sldMk cId="1134601911" sldId="342"/>
            <ac:spMk id="14" creationId="{037C7C83-F09E-4EA8-BF45-961C9A7DFC8B}"/>
          </ac:spMkLst>
        </pc:spChg>
        <pc:picChg chg="add mod">
          <ac:chgData name="William Grey" userId="37b73424-c081-4fc2-b1af-363f4f3fd4f3" providerId="ADAL" clId="{BF549F7E-9258-4F1D-9353-6F7A83357A7D}" dt="2022-03-28T13:53:46.934" v="183" actId="1076"/>
          <ac:picMkLst>
            <pc:docMk/>
            <pc:sldMk cId="1134601911" sldId="342"/>
            <ac:picMk id="11" creationId="{C9494075-1460-4D93-9C6A-BEAA92CBBB4F}"/>
          </ac:picMkLst>
        </pc:picChg>
        <pc:cxnChg chg="del">
          <ac:chgData name="William Grey" userId="37b73424-c081-4fc2-b1af-363f4f3fd4f3" providerId="ADAL" clId="{BF549F7E-9258-4F1D-9353-6F7A83357A7D}" dt="2022-03-28T13:51:41.125" v="138" actId="478"/>
          <ac:cxnSpMkLst>
            <pc:docMk/>
            <pc:sldMk cId="1134601911" sldId="342"/>
            <ac:cxnSpMk id="5" creationId="{EEC46238-BA81-4D6F-870F-AE330F3E237B}"/>
          </ac:cxnSpMkLst>
        </pc:cxnChg>
        <pc:cxnChg chg="del">
          <ac:chgData name="William Grey" userId="37b73424-c081-4fc2-b1af-363f4f3fd4f3" providerId="ADAL" clId="{BF549F7E-9258-4F1D-9353-6F7A83357A7D}" dt="2022-03-28T13:51:39.170" v="137" actId="478"/>
          <ac:cxnSpMkLst>
            <pc:docMk/>
            <pc:sldMk cId="1134601911" sldId="342"/>
            <ac:cxnSpMk id="7" creationId="{B121F881-E4B8-4AA2-B5D0-1A8D6DD0E313}"/>
          </ac:cxnSpMkLst>
        </pc:cxnChg>
      </pc:sldChg>
      <pc:sldChg chg="addSp delSp modSp add mod ord">
        <pc:chgData name="William Grey" userId="37b73424-c081-4fc2-b1af-363f4f3fd4f3" providerId="ADAL" clId="{BF549F7E-9258-4F1D-9353-6F7A83357A7D}" dt="2022-03-28T14:00:18.514" v="247" actId="167"/>
        <pc:sldMkLst>
          <pc:docMk/>
          <pc:sldMk cId="3854412749" sldId="343"/>
        </pc:sldMkLst>
        <pc:spChg chg="del mod">
          <ac:chgData name="William Grey" userId="37b73424-c081-4fc2-b1af-363f4f3fd4f3" providerId="ADAL" clId="{BF549F7E-9258-4F1D-9353-6F7A83357A7D}" dt="2022-03-28T13:59:05.227" v="235" actId="21"/>
          <ac:spMkLst>
            <pc:docMk/>
            <pc:sldMk cId="3854412749" sldId="343"/>
            <ac:spMk id="8" creationId="{BBB03D95-CCB9-44B7-B04A-17A0B4733740}"/>
          </ac:spMkLst>
        </pc:spChg>
        <pc:spChg chg="add mod ord">
          <ac:chgData name="William Grey" userId="37b73424-c081-4fc2-b1af-363f4f3fd4f3" providerId="ADAL" clId="{BF549F7E-9258-4F1D-9353-6F7A83357A7D}" dt="2022-03-28T14:00:18.514" v="247" actId="167"/>
          <ac:spMkLst>
            <pc:docMk/>
            <pc:sldMk cId="3854412749" sldId="343"/>
            <ac:spMk id="9" creationId="{690E78BD-7A0B-4336-85AB-4CE94A649BD2}"/>
          </ac:spMkLst>
        </pc:spChg>
        <pc:spChg chg="del">
          <ac:chgData name="William Grey" userId="37b73424-c081-4fc2-b1af-363f4f3fd4f3" providerId="ADAL" clId="{BF549F7E-9258-4F1D-9353-6F7A83357A7D}" dt="2022-03-28T13:59:05.227" v="235" actId="21"/>
          <ac:spMkLst>
            <pc:docMk/>
            <pc:sldMk cId="3854412749" sldId="343"/>
            <ac:spMk id="12" creationId="{93CFD64E-E8F7-47B5-B4BE-6C5257C00B1C}"/>
          </ac:spMkLst>
        </pc:spChg>
        <pc:picChg chg="add mod">
          <ac:chgData name="William Grey" userId="37b73424-c081-4fc2-b1af-363f4f3fd4f3" providerId="ADAL" clId="{BF549F7E-9258-4F1D-9353-6F7A83357A7D}" dt="2022-03-28T13:54:38.485" v="198" actId="1076"/>
          <ac:picMkLst>
            <pc:docMk/>
            <pc:sldMk cId="3854412749" sldId="343"/>
            <ac:picMk id="5" creationId="{097256E7-A2E3-44FD-A365-4D82340B1EA8}"/>
          </ac:picMkLst>
        </pc:picChg>
        <pc:picChg chg="del">
          <ac:chgData name="William Grey" userId="37b73424-c081-4fc2-b1af-363f4f3fd4f3" providerId="ADAL" clId="{BF549F7E-9258-4F1D-9353-6F7A83357A7D}" dt="2022-03-28T13:54:25.390" v="194" actId="478"/>
          <ac:picMkLst>
            <pc:docMk/>
            <pc:sldMk cId="3854412749" sldId="343"/>
            <ac:picMk id="11" creationId="{C9494075-1460-4D93-9C6A-BEAA92CBBB4F}"/>
          </ac:picMkLst>
        </pc:picChg>
      </pc:sldChg>
      <pc:sldChg chg="modSp add del mod">
        <pc:chgData name="William Grey" userId="37b73424-c081-4fc2-b1af-363f4f3fd4f3" providerId="ADAL" clId="{BF549F7E-9258-4F1D-9353-6F7A83357A7D}" dt="2022-03-28T13:51:24.127" v="127" actId="47"/>
        <pc:sldMkLst>
          <pc:docMk/>
          <pc:sldMk cId="4285264567" sldId="343"/>
        </pc:sldMkLst>
        <pc:spChg chg="mod">
          <ac:chgData name="William Grey" userId="37b73424-c081-4fc2-b1af-363f4f3fd4f3" providerId="ADAL" clId="{BF549F7E-9258-4F1D-9353-6F7A83357A7D}" dt="2022-03-28T13:51:20.014" v="126" actId="20577"/>
          <ac:spMkLst>
            <pc:docMk/>
            <pc:sldMk cId="4285264567" sldId="343"/>
            <ac:spMk id="2" creationId="{8003DBAC-EF76-47DA-990A-4826565DB180}"/>
          </ac:spMkLst>
        </pc:spChg>
      </pc:sldChg>
      <pc:sldChg chg="addSp delSp modSp add mod">
        <pc:chgData name="William Grey" userId="37b73424-c081-4fc2-b1af-363f4f3fd4f3" providerId="ADAL" clId="{BF549F7E-9258-4F1D-9353-6F7A83357A7D}" dt="2022-03-28T13:59:59.419" v="244" actId="478"/>
        <pc:sldMkLst>
          <pc:docMk/>
          <pc:sldMk cId="2700246888" sldId="344"/>
        </pc:sldMkLst>
        <pc:spChg chg="del">
          <ac:chgData name="William Grey" userId="37b73424-c081-4fc2-b1af-363f4f3fd4f3" providerId="ADAL" clId="{BF549F7E-9258-4F1D-9353-6F7A83357A7D}" dt="2022-03-28T13:59:59.419" v="244" actId="478"/>
          <ac:spMkLst>
            <pc:docMk/>
            <pc:sldMk cId="2700246888" sldId="344"/>
            <ac:spMk id="8" creationId="{BBB03D95-CCB9-44B7-B04A-17A0B4733740}"/>
          </ac:spMkLst>
        </pc:spChg>
        <pc:spChg chg="mod">
          <ac:chgData name="William Grey" userId="37b73424-c081-4fc2-b1af-363f4f3fd4f3" providerId="ADAL" clId="{BF549F7E-9258-4F1D-9353-6F7A83357A7D}" dt="2022-03-28T13:59:56.437" v="243" actId="14100"/>
          <ac:spMkLst>
            <pc:docMk/>
            <pc:sldMk cId="2700246888" sldId="344"/>
            <ac:spMk id="12" creationId="{93CFD64E-E8F7-47B5-B4BE-6C5257C00B1C}"/>
          </ac:spMkLst>
        </pc:spChg>
        <pc:picChg chg="add mod">
          <ac:chgData name="William Grey" userId="37b73424-c081-4fc2-b1af-363f4f3fd4f3" providerId="ADAL" clId="{BF549F7E-9258-4F1D-9353-6F7A83357A7D}" dt="2022-03-28T13:54:54.926" v="203" actId="1076"/>
          <ac:picMkLst>
            <pc:docMk/>
            <pc:sldMk cId="2700246888" sldId="344"/>
            <ac:picMk id="5" creationId="{C573ADCC-063D-4CD1-AAF4-05C25BC99ABC}"/>
          </ac:picMkLst>
        </pc:picChg>
        <pc:picChg chg="del">
          <ac:chgData name="William Grey" userId="37b73424-c081-4fc2-b1af-363f4f3fd4f3" providerId="ADAL" clId="{BF549F7E-9258-4F1D-9353-6F7A83357A7D}" dt="2022-03-28T13:54:44.165" v="199" actId="478"/>
          <ac:picMkLst>
            <pc:docMk/>
            <pc:sldMk cId="2700246888" sldId="344"/>
            <ac:picMk id="11" creationId="{C9494075-1460-4D93-9C6A-BEAA92CBBB4F}"/>
          </ac:picMkLst>
        </pc:picChg>
      </pc:sldChg>
      <pc:sldChg chg="addSp delSp modSp add mod ord">
        <pc:chgData name="William Grey" userId="37b73424-c081-4fc2-b1af-363f4f3fd4f3" providerId="ADAL" clId="{BF549F7E-9258-4F1D-9353-6F7A83357A7D}" dt="2022-03-28T13:58:51.285" v="234"/>
        <pc:sldMkLst>
          <pc:docMk/>
          <pc:sldMk cId="2612946834" sldId="345"/>
        </pc:sldMkLst>
        <pc:spChg chg="mod">
          <ac:chgData name="William Grey" userId="37b73424-c081-4fc2-b1af-363f4f3fd4f3" providerId="ADAL" clId="{BF549F7E-9258-4F1D-9353-6F7A83357A7D}" dt="2022-03-28T13:57:40.234" v="218" actId="1076"/>
          <ac:spMkLst>
            <pc:docMk/>
            <pc:sldMk cId="2612946834" sldId="345"/>
            <ac:spMk id="8" creationId="{BBB03D95-CCB9-44B7-B04A-17A0B4733740}"/>
          </ac:spMkLst>
        </pc:spChg>
        <pc:spChg chg="mod">
          <ac:chgData name="William Grey" userId="37b73424-c081-4fc2-b1af-363f4f3fd4f3" providerId="ADAL" clId="{BF549F7E-9258-4F1D-9353-6F7A83357A7D}" dt="2022-03-28T13:58:06.183" v="227" actId="14100"/>
          <ac:spMkLst>
            <pc:docMk/>
            <pc:sldMk cId="2612946834" sldId="345"/>
            <ac:spMk id="12" creationId="{93CFD64E-E8F7-47B5-B4BE-6C5257C00B1C}"/>
          </ac:spMkLst>
        </pc:spChg>
        <pc:picChg chg="add mod">
          <ac:chgData name="William Grey" userId="37b73424-c081-4fc2-b1af-363f4f3fd4f3" providerId="ADAL" clId="{BF549F7E-9258-4F1D-9353-6F7A83357A7D}" dt="2022-03-28T13:54:13.420" v="191" actId="1076"/>
          <ac:picMkLst>
            <pc:docMk/>
            <pc:sldMk cId="2612946834" sldId="345"/>
            <ac:picMk id="5" creationId="{8975967A-3125-4E03-9612-430476C68754}"/>
          </ac:picMkLst>
        </pc:picChg>
        <pc:picChg chg="del">
          <ac:chgData name="William Grey" userId="37b73424-c081-4fc2-b1af-363f4f3fd4f3" providerId="ADAL" clId="{BF549F7E-9258-4F1D-9353-6F7A83357A7D}" dt="2022-03-28T13:54:02.778" v="187" actId="478"/>
          <ac:picMkLst>
            <pc:docMk/>
            <pc:sldMk cId="2612946834" sldId="345"/>
            <ac:picMk id="11" creationId="{C9494075-1460-4D93-9C6A-BEAA92CBBB4F}"/>
          </ac:picMkLst>
        </pc:picChg>
      </pc:sldChg>
      <pc:sldChg chg="add del">
        <pc:chgData name="William Grey" userId="37b73424-c081-4fc2-b1af-363f4f3fd4f3" providerId="ADAL" clId="{BF549F7E-9258-4F1D-9353-6F7A83357A7D}" dt="2022-03-28T14:00:45.444" v="249"/>
        <pc:sldMkLst>
          <pc:docMk/>
          <pc:sldMk cId="288259105" sldId="346"/>
        </pc:sldMkLst>
      </pc:sldChg>
      <pc:sldChg chg="addSp delSp modSp add mod">
        <pc:chgData name="William Grey" userId="37b73424-c081-4fc2-b1af-363f4f3fd4f3" providerId="ADAL" clId="{BF549F7E-9258-4F1D-9353-6F7A83357A7D}" dt="2022-03-28T14:01:47.298" v="262" actId="20577"/>
        <pc:sldMkLst>
          <pc:docMk/>
          <pc:sldMk cId="2952354635" sldId="346"/>
        </pc:sldMkLst>
        <pc:spChg chg="add mod">
          <ac:chgData name="William Grey" userId="37b73424-c081-4fc2-b1af-363f4f3fd4f3" providerId="ADAL" clId="{BF549F7E-9258-4F1D-9353-6F7A83357A7D}" dt="2022-03-28T14:01:47.298" v="262" actId="20577"/>
          <ac:spMkLst>
            <pc:docMk/>
            <pc:sldMk cId="2952354635" sldId="346"/>
            <ac:spMk id="7" creationId="{A734C994-20D7-4BDA-9094-6445EA6DE821}"/>
          </ac:spMkLst>
        </pc:spChg>
        <pc:spChg chg="mod">
          <ac:chgData name="William Grey" userId="37b73424-c081-4fc2-b1af-363f4f3fd4f3" providerId="ADAL" clId="{BF549F7E-9258-4F1D-9353-6F7A83357A7D}" dt="2022-03-28T14:01:11.653" v="251" actId="1076"/>
          <ac:spMkLst>
            <pc:docMk/>
            <pc:sldMk cId="2952354635" sldId="346"/>
            <ac:spMk id="13" creationId="{31516968-D2F4-4B70-BCC9-55AF20D21708}"/>
          </ac:spMkLst>
        </pc:spChg>
        <pc:spChg chg="del">
          <ac:chgData name="William Grey" userId="37b73424-c081-4fc2-b1af-363f4f3fd4f3" providerId="ADAL" clId="{BF549F7E-9258-4F1D-9353-6F7A83357A7D}" dt="2022-03-28T14:01:26.635" v="253" actId="21"/>
          <ac:spMkLst>
            <pc:docMk/>
            <pc:sldMk cId="2952354635" sldId="346"/>
            <ac:spMk id="14" creationId="{037C7C83-F09E-4EA8-BF45-961C9A7DFC8B}"/>
          </ac:spMkLst>
        </pc:spChg>
        <pc:graphicFrameChg chg="mod">
          <ac:chgData name="William Grey" userId="37b73424-c081-4fc2-b1af-363f4f3fd4f3" providerId="ADAL" clId="{BF549F7E-9258-4F1D-9353-6F7A83357A7D}" dt="2022-03-28T14:01:34.963" v="254" actId="1076"/>
          <ac:graphicFrameMkLst>
            <pc:docMk/>
            <pc:sldMk cId="2952354635" sldId="346"/>
            <ac:graphicFrameMk id="4" creationId="{0B06BF18-41A4-4104-BB47-A6D534D1BB22}"/>
          </ac:graphicFrameMkLst>
        </pc:graphicFrameChg>
      </pc:sldChg>
      <pc:sldChg chg="add del">
        <pc:chgData name="William Grey" userId="37b73424-c081-4fc2-b1af-363f4f3fd4f3" providerId="ADAL" clId="{BF549F7E-9258-4F1D-9353-6F7A83357A7D}" dt="2022-03-28T14:00:45.444" v="249"/>
        <pc:sldMkLst>
          <pc:docMk/>
          <pc:sldMk cId="447380962" sldId="347"/>
        </pc:sldMkLst>
      </pc:sldChg>
      <pc:sldChg chg="modSp add mod">
        <pc:chgData name="William Grey" userId="37b73424-c081-4fc2-b1af-363f4f3fd4f3" providerId="ADAL" clId="{BF549F7E-9258-4F1D-9353-6F7A83357A7D}" dt="2022-03-28T14:01:56.467" v="268" actId="20577"/>
        <pc:sldMkLst>
          <pc:docMk/>
          <pc:sldMk cId="1255720892" sldId="347"/>
        </pc:sldMkLst>
        <pc:spChg chg="mod">
          <ac:chgData name="William Grey" userId="37b73424-c081-4fc2-b1af-363f4f3fd4f3" providerId="ADAL" clId="{BF549F7E-9258-4F1D-9353-6F7A83357A7D}" dt="2022-03-28T14:01:56.467" v="268" actId="20577"/>
          <ac:spMkLst>
            <pc:docMk/>
            <pc:sldMk cId="1255720892" sldId="347"/>
            <ac:spMk id="8" creationId="{BBB03D95-CCB9-44B7-B04A-17A0B4733740}"/>
          </ac:spMkLst>
        </pc:spChg>
      </pc:sldChg>
      <pc:sldChg chg="add del">
        <pc:chgData name="William Grey" userId="37b73424-c081-4fc2-b1af-363f4f3fd4f3" providerId="ADAL" clId="{BF549F7E-9258-4F1D-9353-6F7A83357A7D}" dt="2022-03-28T14:00:45.444" v="249"/>
        <pc:sldMkLst>
          <pc:docMk/>
          <pc:sldMk cId="1494608283" sldId="348"/>
        </pc:sldMkLst>
      </pc:sldChg>
    </pc:docChg>
  </pc:docChgLst>
  <pc:docChgLst>
    <pc:chgData name="William Grey" userId="37b73424-c081-4fc2-b1af-363f4f3fd4f3" providerId="ADAL" clId="{6F8AD09C-9F21-40E1-9BD2-E67F73E050F2}"/>
    <pc:docChg chg="custSel modSld">
      <pc:chgData name="William Grey" userId="37b73424-c081-4fc2-b1af-363f4f3fd4f3" providerId="ADAL" clId="{6F8AD09C-9F21-40E1-9BD2-E67F73E050F2}" dt="2019-10-16T10:40:58.359" v="115" actId="20577"/>
      <pc:docMkLst>
        <pc:docMk/>
      </pc:docMkLst>
      <pc:sldChg chg="modSp">
        <pc:chgData name="William Grey" userId="37b73424-c081-4fc2-b1af-363f4f3fd4f3" providerId="ADAL" clId="{6F8AD09C-9F21-40E1-9BD2-E67F73E050F2}" dt="2019-10-16T10:26:21.694" v="56" actId="20577"/>
        <pc:sldMkLst>
          <pc:docMk/>
          <pc:sldMk cId="1300418396" sldId="289"/>
        </pc:sldMkLst>
        <pc:spChg chg="mod">
          <ac:chgData name="William Grey" userId="37b73424-c081-4fc2-b1af-363f4f3fd4f3" providerId="ADAL" clId="{6F8AD09C-9F21-40E1-9BD2-E67F73E050F2}" dt="2019-10-16T10:26:21.694" v="56" actId="20577"/>
          <ac:spMkLst>
            <pc:docMk/>
            <pc:sldMk cId="1300418396" sldId="289"/>
            <ac:spMk id="5" creationId="{00000000-0000-0000-0000-000000000000}"/>
          </ac:spMkLst>
        </pc:spChg>
      </pc:sldChg>
      <pc:sldChg chg="modSp">
        <pc:chgData name="William Grey" userId="37b73424-c081-4fc2-b1af-363f4f3fd4f3" providerId="ADAL" clId="{6F8AD09C-9F21-40E1-9BD2-E67F73E050F2}" dt="2019-10-16T10:34:16.484" v="79" actId="6549"/>
        <pc:sldMkLst>
          <pc:docMk/>
          <pc:sldMk cId="145954466" sldId="290"/>
        </pc:sldMkLst>
        <pc:spChg chg="mod">
          <ac:chgData name="William Grey" userId="37b73424-c081-4fc2-b1af-363f4f3fd4f3" providerId="ADAL" clId="{6F8AD09C-9F21-40E1-9BD2-E67F73E050F2}" dt="2019-10-16T10:29:37.795" v="78" actId="20577"/>
          <ac:spMkLst>
            <pc:docMk/>
            <pc:sldMk cId="145954466" sldId="290"/>
            <ac:spMk id="41" creationId="{00000000-0000-0000-0000-000000000000}"/>
          </ac:spMkLst>
        </pc:spChg>
        <pc:graphicFrameChg chg="modGraphic">
          <ac:chgData name="William Grey" userId="37b73424-c081-4fc2-b1af-363f4f3fd4f3" providerId="ADAL" clId="{6F8AD09C-9F21-40E1-9BD2-E67F73E050F2}" dt="2019-10-16T10:34:16.484" v="79" actId="6549"/>
          <ac:graphicFrameMkLst>
            <pc:docMk/>
            <pc:sldMk cId="145954466" sldId="290"/>
            <ac:graphicFrameMk id="5" creationId="{00000000-0000-0000-0000-000000000000}"/>
          </ac:graphicFrameMkLst>
        </pc:graphicFrameChg>
      </pc:sldChg>
      <pc:sldChg chg="modSp">
        <pc:chgData name="William Grey" userId="37b73424-c081-4fc2-b1af-363f4f3fd4f3" providerId="ADAL" clId="{6F8AD09C-9F21-40E1-9BD2-E67F73E050F2}" dt="2019-10-16T10:40:58.359" v="115" actId="20577"/>
        <pc:sldMkLst>
          <pc:docMk/>
          <pc:sldMk cId="3855205965" sldId="293"/>
        </pc:sldMkLst>
        <pc:spChg chg="mod">
          <ac:chgData name="William Grey" userId="37b73424-c081-4fc2-b1af-363f4f3fd4f3" providerId="ADAL" clId="{6F8AD09C-9F21-40E1-9BD2-E67F73E050F2}" dt="2019-10-16T10:40:58.359" v="115" actId="20577"/>
          <ac:spMkLst>
            <pc:docMk/>
            <pc:sldMk cId="3855205965" sldId="293"/>
            <ac:spMk id="55" creationId="{00000000-0000-0000-0000-000000000000}"/>
          </ac:spMkLst>
        </pc:spChg>
      </pc:sldChg>
      <pc:sldChg chg="modSp">
        <pc:chgData name="William Grey" userId="37b73424-c081-4fc2-b1af-363f4f3fd4f3" providerId="ADAL" clId="{6F8AD09C-9F21-40E1-9BD2-E67F73E050F2}" dt="2019-10-16T10:12:02.533" v="55" actId="1076"/>
        <pc:sldMkLst>
          <pc:docMk/>
          <pc:sldMk cId="3863416079" sldId="312"/>
        </pc:sldMkLst>
        <pc:spChg chg="mod">
          <ac:chgData name="William Grey" userId="37b73424-c081-4fc2-b1af-363f4f3fd4f3" providerId="ADAL" clId="{6F8AD09C-9F21-40E1-9BD2-E67F73E050F2}" dt="2019-10-16T10:12:02.533" v="55" actId="1076"/>
          <ac:spMkLst>
            <pc:docMk/>
            <pc:sldMk cId="3863416079" sldId="312"/>
            <ac:spMk id="3" creationId="{00000000-0000-0000-0000-000000000000}"/>
          </ac:spMkLst>
        </pc:spChg>
      </pc:sldChg>
    </pc:docChg>
  </pc:docChgLst>
  <pc:docChgLst>
    <pc:chgData name="William Grey" userId="37b73424-c081-4fc2-b1af-363f4f3fd4f3" providerId="ADAL" clId="{DE2E6D8C-CD4D-4A0A-9EE4-827B68312B82}"/>
    <pc:docChg chg="custSel addSld delSld modSld">
      <pc:chgData name="William Grey" userId="37b73424-c081-4fc2-b1af-363f4f3fd4f3" providerId="ADAL" clId="{DE2E6D8C-CD4D-4A0A-9EE4-827B68312B82}" dt="2019-01-30T20:16:15.145" v="223" actId="20577"/>
      <pc:docMkLst>
        <pc:docMk/>
      </pc:docMkLst>
      <pc:sldChg chg="addSp modSp add">
        <pc:chgData name="William Grey" userId="37b73424-c081-4fc2-b1af-363f4f3fd4f3" providerId="ADAL" clId="{DE2E6D8C-CD4D-4A0A-9EE4-827B68312B82}" dt="2019-01-30T20:16:15.145" v="223" actId="20577"/>
        <pc:sldMkLst>
          <pc:docMk/>
          <pc:sldMk cId="410324301" sldId="315"/>
        </pc:sldMkLst>
        <pc:spChg chg="mod">
          <ac:chgData name="William Grey" userId="37b73424-c081-4fc2-b1af-363f4f3fd4f3" providerId="ADAL" clId="{DE2E6D8C-CD4D-4A0A-9EE4-827B68312B82}" dt="2019-01-30T20:11:31.753" v="19" actId="20577"/>
          <ac:spMkLst>
            <pc:docMk/>
            <pc:sldMk cId="410324301" sldId="315"/>
            <ac:spMk id="2" creationId="{CFD8BA73-C86D-49A3-9E7A-59715F8D6D84}"/>
          </ac:spMkLst>
        </pc:spChg>
        <pc:spChg chg="mod">
          <ac:chgData name="William Grey" userId="37b73424-c081-4fc2-b1af-363f4f3fd4f3" providerId="ADAL" clId="{DE2E6D8C-CD4D-4A0A-9EE4-827B68312B82}" dt="2019-01-30T20:16:15.145" v="223" actId="20577"/>
          <ac:spMkLst>
            <pc:docMk/>
            <pc:sldMk cId="410324301" sldId="315"/>
            <ac:spMk id="3" creationId="{41EF4272-CAA7-40EB-B249-78751C37E583}"/>
          </ac:spMkLst>
        </pc:spChg>
        <pc:picChg chg="add mod">
          <ac:chgData name="William Grey" userId="37b73424-c081-4fc2-b1af-363f4f3fd4f3" providerId="ADAL" clId="{DE2E6D8C-CD4D-4A0A-9EE4-827B68312B82}" dt="2019-01-30T20:13:31.085" v="56" actId="14100"/>
          <ac:picMkLst>
            <pc:docMk/>
            <pc:sldMk cId="410324301" sldId="315"/>
            <ac:picMk id="4" creationId="{CE6B58BC-7B8D-4AA0-8888-8D85901FBF47}"/>
          </ac:picMkLst>
        </pc:picChg>
      </pc:sldChg>
      <pc:sldChg chg="add del">
        <pc:chgData name="William Grey" userId="37b73424-c081-4fc2-b1af-363f4f3fd4f3" providerId="ADAL" clId="{DE2E6D8C-CD4D-4A0A-9EE4-827B68312B82}" dt="2019-01-30T20:11:20.295" v="1" actId="2696"/>
        <pc:sldMkLst>
          <pc:docMk/>
          <pc:sldMk cId="1782738654" sldId="315"/>
        </pc:sldMkLst>
      </pc:sldChg>
      <pc:sldChg chg="addSp modSp add">
        <pc:chgData name="William Grey" userId="37b73424-c081-4fc2-b1af-363f4f3fd4f3" providerId="ADAL" clId="{DE2E6D8C-CD4D-4A0A-9EE4-827B68312B82}" dt="2019-01-30T20:14:22.324" v="62" actId="1076"/>
        <pc:sldMkLst>
          <pc:docMk/>
          <pc:sldMk cId="369968960" sldId="316"/>
        </pc:sldMkLst>
        <pc:spChg chg="mod">
          <ac:chgData name="William Grey" userId="37b73424-c081-4fc2-b1af-363f4f3fd4f3" providerId="ADAL" clId="{DE2E6D8C-CD4D-4A0A-9EE4-827B68312B82}" dt="2019-01-30T20:12:24.037" v="41" actId="20577"/>
          <ac:spMkLst>
            <pc:docMk/>
            <pc:sldMk cId="369968960" sldId="316"/>
            <ac:spMk id="2" creationId="{CFD8BA73-C86D-49A3-9E7A-59715F8D6D84}"/>
          </ac:spMkLst>
        </pc:spChg>
        <pc:spChg chg="mod">
          <ac:chgData name="William Grey" userId="37b73424-c081-4fc2-b1af-363f4f3fd4f3" providerId="ADAL" clId="{DE2E6D8C-CD4D-4A0A-9EE4-827B68312B82}" dt="2019-01-30T20:12:38.228" v="42" actId="2711"/>
          <ac:spMkLst>
            <pc:docMk/>
            <pc:sldMk cId="369968960" sldId="316"/>
            <ac:spMk id="3" creationId="{41EF4272-CAA7-40EB-B249-78751C37E583}"/>
          </ac:spMkLst>
        </pc:spChg>
        <pc:picChg chg="add mod">
          <ac:chgData name="William Grey" userId="37b73424-c081-4fc2-b1af-363f4f3fd4f3" providerId="ADAL" clId="{DE2E6D8C-CD4D-4A0A-9EE4-827B68312B82}" dt="2019-01-30T20:14:22.324" v="62" actId="1076"/>
          <ac:picMkLst>
            <pc:docMk/>
            <pc:sldMk cId="369968960" sldId="316"/>
            <ac:picMk id="4" creationId="{CBFCF2CA-C0C6-4F65-9AA9-08E34CAE9246}"/>
          </ac:picMkLst>
        </pc:picChg>
      </pc:sldChg>
    </pc:docChg>
  </pc:docChgLst>
  <pc:docChgLst>
    <pc:chgData name="William Grey" userId="37b73424-c081-4fc2-b1af-363f4f3fd4f3" providerId="ADAL" clId="{3246E070-2E2D-4C52-B8A8-990C64181C75}"/>
    <pc:docChg chg="custSel addSld delSld modSld">
      <pc:chgData name="William Grey" userId="37b73424-c081-4fc2-b1af-363f4f3fd4f3" providerId="ADAL" clId="{3246E070-2E2D-4C52-B8A8-990C64181C75}" dt="2020-12-08T13:30:52.919" v="723" actId="20577"/>
      <pc:docMkLst>
        <pc:docMk/>
      </pc:docMkLst>
      <pc:sldChg chg="modSp">
        <pc:chgData name="William Grey" userId="37b73424-c081-4fc2-b1af-363f4f3fd4f3" providerId="ADAL" clId="{3246E070-2E2D-4C52-B8A8-990C64181C75}" dt="2020-12-08T09:17:50.757" v="3" actId="20577"/>
        <pc:sldMkLst>
          <pc:docMk/>
          <pc:sldMk cId="2144676641" sldId="321"/>
        </pc:sldMkLst>
        <pc:spChg chg="mod">
          <ac:chgData name="William Grey" userId="37b73424-c081-4fc2-b1af-363f4f3fd4f3" providerId="ADAL" clId="{3246E070-2E2D-4C52-B8A8-990C64181C75}" dt="2020-12-08T09:17:50.757" v="3" actId="20577"/>
          <ac:spMkLst>
            <pc:docMk/>
            <pc:sldMk cId="2144676641" sldId="321"/>
            <ac:spMk id="44" creationId="{00000000-0000-0000-0000-000000000000}"/>
          </ac:spMkLst>
        </pc:spChg>
      </pc:sldChg>
      <pc:sldChg chg="modSp mod">
        <pc:chgData name="William Grey" userId="37b73424-c081-4fc2-b1af-363f4f3fd4f3" providerId="ADAL" clId="{3246E070-2E2D-4C52-B8A8-990C64181C75}" dt="2020-12-08T09:25:43.618" v="11" actId="20577"/>
        <pc:sldMkLst>
          <pc:docMk/>
          <pc:sldMk cId="2323889730" sldId="324"/>
        </pc:sldMkLst>
        <pc:spChg chg="mod">
          <ac:chgData name="William Grey" userId="37b73424-c081-4fc2-b1af-363f4f3fd4f3" providerId="ADAL" clId="{3246E070-2E2D-4C52-B8A8-990C64181C75}" dt="2020-12-08T09:25:43.618" v="11" actId="20577"/>
          <ac:spMkLst>
            <pc:docMk/>
            <pc:sldMk cId="2323889730" sldId="324"/>
            <ac:spMk id="6" creationId="{FA3101FE-A7B8-4A4C-8612-6BB3C49627ED}"/>
          </ac:spMkLst>
        </pc:spChg>
      </pc:sldChg>
      <pc:sldChg chg="modSp mod">
        <pc:chgData name="William Grey" userId="37b73424-c081-4fc2-b1af-363f4f3fd4f3" providerId="ADAL" clId="{3246E070-2E2D-4C52-B8A8-990C64181C75}" dt="2020-12-08T10:01:50.267" v="549" actId="20577"/>
        <pc:sldMkLst>
          <pc:docMk/>
          <pc:sldMk cId="876690772" sldId="326"/>
        </pc:sldMkLst>
        <pc:spChg chg="mod">
          <ac:chgData name="William Grey" userId="37b73424-c081-4fc2-b1af-363f4f3fd4f3" providerId="ADAL" clId="{3246E070-2E2D-4C52-B8A8-990C64181C75}" dt="2020-12-08T10:01:50.267" v="549" actId="20577"/>
          <ac:spMkLst>
            <pc:docMk/>
            <pc:sldMk cId="876690772" sldId="326"/>
            <ac:spMk id="3" creationId="{C07C6F3C-F676-42C3-9995-10E10B6BDD21}"/>
          </ac:spMkLst>
        </pc:spChg>
      </pc:sldChg>
      <pc:sldChg chg="modSp mod">
        <pc:chgData name="William Grey" userId="37b73424-c081-4fc2-b1af-363f4f3fd4f3" providerId="ADAL" clId="{3246E070-2E2D-4C52-B8A8-990C64181C75}" dt="2020-12-08T10:14:03.602" v="678" actId="27636"/>
        <pc:sldMkLst>
          <pc:docMk/>
          <pc:sldMk cId="511839529" sldId="327"/>
        </pc:sldMkLst>
        <pc:spChg chg="mod">
          <ac:chgData name="William Grey" userId="37b73424-c081-4fc2-b1af-363f4f3fd4f3" providerId="ADAL" clId="{3246E070-2E2D-4C52-B8A8-990C64181C75}" dt="2020-12-08T10:14:03.602" v="678" actId="27636"/>
          <ac:spMkLst>
            <pc:docMk/>
            <pc:sldMk cId="511839529" sldId="327"/>
            <ac:spMk id="3" creationId="{41D90166-CCE6-445D-B820-640C4B5FC285}"/>
          </ac:spMkLst>
        </pc:spChg>
      </pc:sldChg>
      <pc:sldChg chg="modSp new mod">
        <pc:chgData name="William Grey" userId="37b73424-c081-4fc2-b1af-363f4f3fd4f3" providerId="ADAL" clId="{3246E070-2E2D-4C52-B8A8-990C64181C75}" dt="2020-12-08T13:30:52.919" v="723" actId="20577"/>
        <pc:sldMkLst>
          <pc:docMk/>
          <pc:sldMk cId="1568065254" sldId="330"/>
        </pc:sldMkLst>
        <pc:spChg chg="mod">
          <ac:chgData name="William Grey" userId="37b73424-c081-4fc2-b1af-363f4f3fd4f3" providerId="ADAL" clId="{3246E070-2E2D-4C52-B8A8-990C64181C75}" dt="2020-12-08T13:30:52.919" v="723" actId="20577"/>
          <ac:spMkLst>
            <pc:docMk/>
            <pc:sldMk cId="1568065254" sldId="330"/>
            <ac:spMk id="3" creationId="{3B1BD8B5-5385-4A42-96AB-70C962A3945B}"/>
          </ac:spMkLst>
        </pc:spChg>
      </pc:sldChg>
      <pc:sldChg chg="new del">
        <pc:chgData name="William Grey" userId="37b73424-c081-4fc2-b1af-363f4f3fd4f3" providerId="ADAL" clId="{3246E070-2E2D-4C52-B8A8-990C64181C75}" dt="2020-12-08T13:30:19.046" v="680" actId="47"/>
        <pc:sldMkLst>
          <pc:docMk/>
          <pc:sldMk cId="2321678696" sldId="330"/>
        </pc:sldMkLst>
      </pc:sldChg>
    </pc:docChg>
  </pc:docChgLst>
  <pc:docChgLst>
    <pc:chgData name="William Grey" userId="37b73424-c081-4fc2-b1af-363f4f3fd4f3" providerId="ADAL" clId="{D099D623-C137-4C64-A58C-ABA7F667234E}"/>
    <pc:docChg chg="custSel addSld modSld">
      <pc:chgData name="William Grey" userId="37b73424-c081-4fc2-b1af-363f4f3fd4f3" providerId="ADAL" clId="{D099D623-C137-4C64-A58C-ABA7F667234E}" dt="2019-11-15T11:28:58.168" v="448" actId="2711"/>
      <pc:docMkLst>
        <pc:docMk/>
      </pc:docMkLst>
      <pc:sldChg chg="modSp">
        <pc:chgData name="William Grey" userId="37b73424-c081-4fc2-b1af-363f4f3fd4f3" providerId="ADAL" clId="{D099D623-C137-4C64-A58C-ABA7F667234E}" dt="2019-11-15T11:02:57.919" v="329" actId="14100"/>
        <pc:sldMkLst>
          <pc:docMk/>
          <pc:sldMk cId="1300418396" sldId="289"/>
        </pc:sldMkLst>
        <pc:spChg chg="mod">
          <ac:chgData name="William Grey" userId="37b73424-c081-4fc2-b1af-363f4f3fd4f3" providerId="ADAL" clId="{D099D623-C137-4C64-A58C-ABA7F667234E}" dt="2019-11-15T11:02:57.919" v="329" actId="14100"/>
          <ac:spMkLst>
            <pc:docMk/>
            <pc:sldMk cId="1300418396" sldId="289"/>
            <ac:spMk id="49" creationId="{00000000-0000-0000-0000-000000000000}"/>
          </ac:spMkLst>
        </pc:spChg>
      </pc:sldChg>
      <pc:sldChg chg="modSp">
        <pc:chgData name="William Grey" userId="37b73424-c081-4fc2-b1af-363f4f3fd4f3" providerId="ADAL" clId="{D099D623-C137-4C64-A58C-ABA7F667234E}" dt="2019-11-15T10:54:45.977" v="304" actId="20577"/>
        <pc:sldMkLst>
          <pc:docMk/>
          <pc:sldMk cId="3863416079" sldId="312"/>
        </pc:sldMkLst>
        <pc:spChg chg="mod">
          <ac:chgData name="William Grey" userId="37b73424-c081-4fc2-b1af-363f4f3fd4f3" providerId="ADAL" clId="{D099D623-C137-4C64-A58C-ABA7F667234E}" dt="2019-11-15T10:54:45.977" v="304" actId="20577"/>
          <ac:spMkLst>
            <pc:docMk/>
            <pc:sldMk cId="3863416079" sldId="312"/>
            <ac:spMk id="3" creationId="{00000000-0000-0000-0000-000000000000}"/>
          </ac:spMkLst>
        </pc:spChg>
      </pc:sldChg>
      <pc:sldChg chg="modSp add">
        <pc:chgData name="William Grey" userId="37b73424-c081-4fc2-b1af-363f4f3fd4f3" providerId="ADAL" clId="{D099D623-C137-4C64-A58C-ABA7F667234E}" dt="2019-11-12T12:27:19.467" v="159" actId="27636"/>
        <pc:sldMkLst>
          <pc:docMk/>
          <pc:sldMk cId="2335863546" sldId="317"/>
        </pc:sldMkLst>
        <pc:spChg chg="mod">
          <ac:chgData name="William Grey" userId="37b73424-c081-4fc2-b1af-363f4f3fd4f3" providerId="ADAL" clId="{D099D623-C137-4C64-A58C-ABA7F667234E}" dt="2019-11-12T12:25:35.414" v="33" actId="20577"/>
          <ac:spMkLst>
            <pc:docMk/>
            <pc:sldMk cId="2335863546" sldId="317"/>
            <ac:spMk id="2" creationId="{00000000-0000-0000-0000-000000000000}"/>
          </ac:spMkLst>
        </pc:spChg>
        <pc:spChg chg="mod">
          <ac:chgData name="William Grey" userId="37b73424-c081-4fc2-b1af-363f4f3fd4f3" providerId="ADAL" clId="{D099D623-C137-4C64-A58C-ABA7F667234E}" dt="2019-11-12T12:27:19.467" v="159" actId="27636"/>
          <ac:spMkLst>
            <pc:docMk/>
            <pc:sldMk cId="2335863546" sldId="317"/>
            <ac:spMk id="3" creationId="{00000000-0000-0000-0000-000000000000}"/>
          </ac:spMkLst>
        </pc:spChg>
      </pc:sldChg>
      <pc:sldChg chg="addSp modSp add">
        <pc:chgData name="William Grey" userId="37b73424-c081-4fc2-b1af-363f4f3fd4f3" providerId="ADAL" clId="{D099D623-C137-4C64-A58C-ABA7F667234E}" dt="2019-11-15T10:48:47.368" v="302" actId="20577"/>
        <pc:sldMkLst>
          <pc:docMk/>
          <pc:sldMk cId="4103704827" sldId="318"/>
        </pc:sldMkLst>
        <pc:spChg chg="add mod">
          <ac:chgData name="William Grey" userId="37b73424-c081-4fc2-b1af-363f4f3fd4f3" providerId="ADAL" clId="{D099D623-C137-4C64-A58C-ABA7F667234E}" dt="2019-11-15T10:47:27.829" v="245" actId="20577"/>
          <ac:spMkLst>
            <pc:docMk/>
            <pc:sldMk cId="4103704827" sldId="318"/>
            <ac:spMk id="4" creationId="{D0DFA6AA-112D-44BE-9DF5-7F06EA530F1E}"/>
          </ac:spMkLst>
        </pc:spChg>
        <pc:spChg chg="mod">
          <ac:chgData name="William Grey" userId="37b73424-c081-4fc2-b1af-363f4f3fd4f3" providerId="ADAL" clId="{D099D623-C137-4C64-A58C-ABA7F667234E}" dt="2019-11-15T10:46:54.346" v="163" actId="20577"/>
          <ac:spMkLst>
            <pc:docMk/>
            <pc:sldMk cId="4103704827" sldId="318"/>
            <ac:spMk id="43" creationId="{00000000-0000-0000-0000-000000000000}"/>
          </ac:spMkLst>
        </pc:spChg>
        <pc:spChg chg="mod">
          <ac:chgData name="William Grey" userId="37b73424-c081-4fc2-b1af-363f4f3fd4f3" providerId="ADAL" clId="{D099D623-C137-4C64-A58C-ABA7F667234E}" dt="2019-11-15T10:48:47.368" v="302" actId="20577"/>
          <ac:spMkLst>
            <pc:docMk/>
            <pc:sldMk cId="4103704827" sldId="318"/>
            <ac:spMk id="44" creationId="{00000000-0000-0000-0000-000000000000}"/>
          </ac:spMkLst>
        </pc:spChg>
      </pc:sldChg>
      <pc:sldChg chg="delSp modSp add delAnim">
        <pc:chgData name="William Grey" userId="37b73424-c081-4fc2-b1af-363f4f3fd4f3" providerId="ADAL" clId="{D099D623-C137-4C64-A58C-ABA7F667234E}" dt="2019-11-15T11:28:58.168" v="448" actId="2711"/>
        <pc:sldMkLst>
          <pc:docMk/>
          <pc:sldMk cId="489634228" sldId="319"/>
        </pc:sldMkLst>
        <pc:spChg chg="mod">
          <ac:chgData name="William Grey" userId="37b73424-c081-4fc2-b1af-363f4f3fd4f3" providerId="ADAL" clId="{D099D623-C137-4C64-A58C-ABA7F667234E}" dt="2019-11-15T11:28:58.168" v="448" actId="2711"/>
          <ac:spMkLst>
            <pc:docMk/>
            <pc:sldMk cId="489634228" sldId="319"/>
            <ac:spMk id="3" creationId="{00000000-0000-0000-0000-000000000000}"/>
          </ac:spMkLst>
        </pc:spChg>
        <pc:spChg chg="del mod">
          <ac:chgData name="William Grey" userId="37b73424-c081-4fc2-b1af-363f4f3fd4f3" providerId="ADAL" clId="{D099D623-C137-4C64-A58C-ABA7F667234E}" dt="2019-11-15T11:27:46.603" v="332" actId="478"/>
          <ac:spMkLst>
            <pc:docMk/>
            <pc:sldMk cId="489634228" sldId="319"/>
            <ac:spMk id="4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2C0E1A9-697F-4782-9B16-760053D04580}"/>
              </a:ext>
            </a:extLst>
          </p:cNvPr>
          <p:cNvSpPr/>
          <p:nvPr userDrawn="1"/>
        </p:nvSpPr>
        <p:spPr>
          <a:xfrm>
            <a:off x="-1" y="307976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0480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1333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1444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672" y="71528"/>
            <a:ext cx="10515600" cy="6627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3135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D71B5E4-40D2-4804-9D37-D881D05E5EF4}"/>
              </a:ext>
            </a:extLst>
          </p:cNvPr>
          <p:cNvSpPr/>
          <p:nvPr userDrawn="1"/>
        </p:nvSpPr>
        <p:spPr>
          <a:xfrm>
            <a:off x="0" y="734309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2311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6240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err="1"/>
              <a:t>Clickto</a:t>
            </a:r>
            <a:r>
              <a:rPr lang="en-US" dirty="0"/>
              <a:t>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0082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2451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1488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2601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834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023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exampaperspractice.co.uk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60C5A07-ECA1-4401-BA23-B8332B2C7288}"/>
              </a:ext>
            </a:extLst>
          </p:cNvPr>
          <p:cNvSpPr/>
          <p:nvPr userDrawn="1"/>
        </p:nvSpPr>
        <p:spPr>
          <a:xfrm>
            <a:off x="0" y="6550024"/>
            <a:ext cx="12192000" cy="307977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1FE87BC4-7F3A-499B-0D94-DF133026CF32}"/>
              </a:ext>
            </a:extLst>
          </p:cNvPr>
          <p:cNvSpPr txBox="1">
            <a:spLocks/>
          </p:cNvSpPr>
          <p:nvPr userDrawn="1"/>
        </p:nvSpPr>
        <p:spPr>
          <a:xfrm>
            <a:off x="3969982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1460A63-2DFD-A871-9816-8DF667D26F1C}"/>
              </a:ext>
            </a:extLst>
          </p:cNvPr>
          <p:cNvSpPr txBox="1"/>
          <p:nvPr userDrawn="1"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7A25D42-FC02-7F83-6F48-0E1AEF36E255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153" y="1561449"/>
            <a:ext cx="7695738" cy="309835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DDC430F-9605-6D3A-35F4-334E15BDC7FA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2949" y="232481"/>
            <a:ext cx="933411" cy="3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1378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bit.ly/pp-while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pythonReview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password.py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D804BFD-E6E1-4051-B663-5FF75C586FCA}"/>
              </a:ext>
            </a:extLst>
          </p:cNvPr>
          <p:cNvSpPr txBox="1">
            <a:spLocks/>
          </p:cNvSpPr>
          <p:nvPr/>
        </p:nvSpPr>
        <p:spPr>
          <a:xfrm>
            <a:off x="477168" y="0"/>
            <a:ext cx="11237663" cy="12441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In pairs, discuss what the following code does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3041F156-7165-4D5E-8831-C52CB11970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8450296"/>
              </p:ext>
            </p:extLst>
          </p:nvPr>
        </p:nvGraphicFramePr>
        <p:xfrm>
          <a:off x="640521" y="1430572"/>
          <a:ext cx="9179339" cy="33832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788226">
                  <a:extLst>
                    <a:ext uri="{9D8B030D-6E8A-4147-A177-3AD203B41FA5}">
                      <a16:colId xmlns:a16="http://schemas.microsoft.com/office/drawing/2014/main" val="951394862"/>
                    </a:ext>
                  </a:extLst>
                </a:gridCol>
                <a:gridCol w="8391113">
                  <a:extLst>
                    <a:ext uri="{9D8B030D-6E8A-4147-A177-3AD203B41FA5}">
                      <a16:colId xmlns:a16="http://schemas.microsoft.com/office/drawing/2014/main" val="35671902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b="1" dirty="0"/>
                        <a:t>1</a:t>
                      </a:r>
                    </a:p>
                    <a:p>
                      <a:r>
                        <a:rPr lang="en-GB" sz="2400" b="1" dirty="0"/>
                        <a:t>2</a:t>
                      </a:r>
                    </a:p>
                    <a:p>
                      <a:endParaRPr lang="en-GB" sz="2400" b="1" dirty="0"/>
                    </a:p>
                    <a:p>
                      <a:r>
                        <a:rPr lang="en-GB" sz="2400" b="1" dirty="0"/>
                        <a:t>3</a:t>
                      </a:r>
                    </a:p>
                    <a:p>
                      <a:r>
                        <a:rPr lang="en-GB" sz="2400" b="1" dirty="0"/>
                        <a:t>4</a:t>
                      </a:r>
                    </a:p>
                    <a:p>
                      <a:r>
                        <a:rPr lang="en-GB" sz="2400" b="1" dirty="0"/>
                        <a:t>5</a:t>
                      </a:r>
                    </a:p>
                    <a:p>
                      <a:r>
                        <a:rPr lang="en-GB" sz="2400" b="1" dirty="0"/>
                        <a:t>6</a:t>
                      </a:r>
                    </a:p>
                    <a:p>
                      <a:endParaRPr lang="en-GB" sz="2400" b="1" dirty="0"/>
                    </a:p>
                    <a:p>
                      <a:r>
                        <a:rPr lang="en-GB" sz="2400" b="1" dirty="0"/>
                        <a:t>7</a:t>
                      </a:r>
                      <a:endParaRPr lang="en-GB" sz="24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print(“Enter password:”)</a:t>
                      </a:r>
                    </a:p>
                    <a:p>
                      <a:r>
                        <a:rPr lang="en-US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password=input() </a:t>
                      </a:r>
                    </a:p>
                    <a:p>
                      <a:endParaRPr lang="en-US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while password != “abc123”: </a:t>
                      </a:r>
                    </a:p>
                    <a:p>
                      <a:r>
                        <a:rPr lang="en-US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print("Login failed")</a:t>
                      </a:r>
                    </a:p>
                    <a:p>
                      <a:r>
                        <a:rPr lang="en-US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print(“Enter password:”)</a:t>
                      </a:r>
                    </a:p>
                    <a:p>
                      <a:r>
                        <a:rPr lang="en-US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password=input()</a:t>
                      </a:r>
                    </a:p>
                    <a:p>
                      <a:endParaRPr lang="en-US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print("You have successfully logged in")</a:t>
                      </a:r>
                      <a:endParaRPr lang="en-GB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13384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20437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93CFD64E-E8F7-47B5-B4BE-6C5257C00B1C}"/>
              </a:ext>
            </a:extLst>
          </p:cNvPr>
          <p:cNvSpPr/>
          <p:nvPr/>
        </p:nvSpPr>
        <p:spPr>
          <a:xfrm>
            <a:off x="39808" y="3063845"/>
            <a:ext cx="7474226" cy="55399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03DBAC-EF76-47DA-990A-4826565DB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Code Tracing</a:t>
            </a: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0B06BF18-41A4-4104-BB47-A6D534D1BB22}"/>
              </a:ext>
            </a:extLst>
          </p:cNvPr>
          <p:cNvGraphicFramePr>
            <a:graphicFrameLocks noGrp="1"/>
          </p:cNvGraphicFramePr>
          <p:nvPr/>
        </p:nvGraphicFramePr>
        <p:xfrm>
          <a:off x="362227" y="2371476"/>
          <a:ext cx="6899966" cy="28346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92497">
                  <a:extLst>
                    <a:ext uri="{9D8B030D-6E8A-4147-A177-3AD203B41FA5}">
                      <a16:colId xmlns:a16="http://schemas.microsoft.com/office/drawing/2014/main" val="951394862"/>
                    </a:ext>
                  </a:extLst>
                </a:gridCol>
                <a:gridCol w="6307469">
                  <a:extLst>
                    <a:ext uri="{9D8B030D-6E8A-4147-A177-3AD203B41FA5}">
                      <a16:colId xmlns:a16="http://schemas.microsoft.com/office/drawing/2014/main" val="35671902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000" b="1" dirty="0"/>
                        <a:t>1</a:t>
                      </a:r>
                    </a:p>
                    <a:p>
                      <a:r>
                        <a:rPr lang="en-GB" sz="2000" b="1" dirty="0"/>
                        <a:t>2</a:t>
                      </a:r>
                    </a:p>
                    <a:p>
                      <a:endParaRPr lang="en-GB" sz="2000" b="1" dirty="0"/>
                    </a:p>
                    <a:p>
                      <a:r>
                        <a:rPr lang="en-GB" sz="2000" b="1" dirty="0"/>
                        <a:t>3</a:t>
                      </a:r>
                    </a:p>
                    <a:p>
                      <a:r>
                        <a:rPr lang="en-GB" sz="2000" b="1" dirty="0"/>
                        <a:t>4</a:t>
                      </a:r>
                    </a:p>
                    <a:p>
                      <a:r>
                        <a:rPr lang="en-GB" sz="2000" b="1" dirty="0"/>
                        <a:t>5</a:t>
                      </a:r>
                    </a:p>
                    <a:p>
                      <a:r>
                        <a:rPr lang="en-GB" sz="2000" b="1" dirty="0"/>
                        <a:t>6</a:t>
                      </a:r>
                    </a:p>
                    <a:p>
                      <a:endParaRPr lang="en-GB" sz="2000" b="1" dirty="0"/>
                    </a:p>
                    <a:p>
                      <a:r>
                        <a:rPr lang="en-GB" sz="2000" b="1" dirty="0"/>
                        <a:t>7</a:t>
                      </a:r>
                      <a:endParaRPr lang="en-GB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print(“Enter password:”)</a:t>
                      </a:r>
                    </a:p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password=input() </a:t>
                      </a:r>
                    </a:p>
                    <a:p>
                      <a:endParaRPr lang="en-US" sz="20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while password != “abc123”: </a:t>
                      </a:r>
                    </a:p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print("Login failed")</a:t>
                      </a:r>
                    </a:p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print(“Enter password:”)</a:t>
                      </a:r>
                    </a:p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password=input()</a:t>
                      </a:r>
                    </a:p>
                    <a:p>
                      <a:endParaRPr lang="en-US" sz="20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print("You have successfully logged in")</a:t>
                      </a:r>
                      <a:endParaRPr lang="en-GB" sz="20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1338487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BBB03D95-CCB9-44B7-B04A-17A0B4733740}"/>
              </a:ext>
            </a:extLst>
          </p:cNvPr>
          <p:cNvSpPr txBox="1"/>
          <p:nvPr/>
        </p:nvSpPr>
        <p:spPr>
          <a:xfrm>
            <a:off x="1782009" y="3063845"/>
            <a:ext cx="3539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“pass1234”</a:t>
            </a:r>
          </a:p>
        </p:txBody>
      </p:sp>
      <p:pic>
        <p:nvPicPr>
          <p:cNvPr id="5" name="Picture 4" descr="Diagram&#10;&#10;Description automatically generated">
            <a:extLst>
              <a:ext uri="{FF2B5EF4-FFF2-40B4-BE49-F238E27FC236}">
                <a16:creationId xmlns:a16="http://schemas.microsoft.com/office/drawing/2014/main" id="{8975967A-3125-4E03-9612-430476C687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5080" y="1109105"/>
            <a:ext cx="3086531" cy="5010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29468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93CFD64E-E8F7-47B5-B4BE-6C5257C00B1C}"/>
              </a:ext>
            </a:extLst>
          </p:cNvPr>
          <p:cNvSpPr/>
          <p:nvPr/>
        </p:nvSpPr>
        <p:spPr>
          <a:xfrm>
            <a:off x="96966" y="3606320"/>
            <a:ext cx="7474226" cy="3693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03DBAC-EF76-47DA-990A-4826565DB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Code Tracing</a:t>
            </a: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0B06BF18-41A4-4104-BB47-A6D534D1BB22}"/>
              </a:ext>
            </a:extLst>
          </p:cNvPr>
          <p:cNvGraphicFramePr>
            <a:graphicFrameLocks noGrp="1"/>
          </p:cNvGraphicFramePr>
          <p:nvPr/>
        </p:nvGraphicFramePr>
        <p:xfrm>
          <a:off x="362227" y="2371476"/>
          <a:ext cx="6899966" cy="28346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92497">
                  <a:extLst>
                    <a:ext uri="{9D8B030D-6E8A-4147-A177-3AD203B41FA5}">
                      <a16:colId xmlns:a16="http://schemas.microsoft.com/office/drawing/2014/main" val="951394862"/>
                    </a:ext>
                  </a:extLst>
                </a:gridCol>
                <a:gridCol w="6307469">
                  <a:extLst>
                    <a:ext uri="{9D8B030D-6E8A-4147-A177-3AD203B41FA5}">
                      <a16:colId xmlns:a16="http://schemas.microsoft.com/office/drawing/2014/main" val="35671902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000" b="1" dirty="0"/>
                        <a:t>1</a:t>
                      </a:r>
                    </a:p>
                    <a:p>
                      <a:r>
                        <a:rPr lang="en-GB" sz="2000" b="1" dirty="0"/>
                        <a:t>2</a:t>
                      </a:r>
                    </a:p>
                    <a:p>
                      <a:endParaRPr lang="en-GB" sz="2000" b="1" dirty="0"/>
                    </a:p>
                    <a:p>
                      <a:r>
                        <a:rPr lang="en-GB" sz="2000" b="1" dirty="0"/>
                        <a:t>3</a:t>
                      </a:r>
                    </a:p>
                    <a:p>
                      <a:r>
                        <a:rPr lang="en-GB" sz="2000" b="1" dirty="0"/>
                        <a:t>4</a:t>
                      </a:r>
                    </a:p>
                    <a:p>
                      <a:r>
                        <a:rPr lang="en-GB" sz="2000" b="1" dirty="0"/>
                        <a:t>5</a:t>
                      </a:r>
                    </a:p>
                    <a:p>
                      <a:r>
                        <a:rPr lang="en-GB" sz="2000" b="1" dirty="0"/>
                        <a:t>6</a:t>
                      </a:r>
                    </a:p>
                    <a:p>
                      <a:endParaRPr lang="en-GB" sz="2000" b="1" dirty="0"/>
                    </a:p>
                    <a:p>
                      <a:r>
                        <a:rPr lang="en-GB" sz="2000" b="1" dirty="0"/>
                        <a:t>7</a:t>
                      </a:r>
                      <a:endParaRPr lang="en-GB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print(“Enter password:”)</a:t>
                      </a:r>
                    </a:p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password=input() </a:t>
                      </a:r>
                    </a:p>
                    <a:p>
                      <a:endParaRPr lang="en-US" sz="20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while password != “abc123”: </a:t>
                      </a:r>
                    </a:p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print("Login failed")</a:t>
                      </a:r>
                    </a:p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print(“Enter password:”)</a:t>
                      </a:r>
                    </a:p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password=input()</a:t>
                      </a:r>
                    </a:p>
                    <a:p>
                      <a:endParaRPr lang="en-US" sz="20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print("You have successfully logged in")</a:t>
                      </a:r>
                      <a:endParaRPr lang="en-GB" sz="20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1338487"/>
                  </a:ext>
                </a:extLst>
              </a:tr>
            </a:tbl>
          </a:graphicData>
        </a:graphic>
      </p:graphicFrame>
      <p:pic>
        <p:nvPicPr>
          <p:cNvPr id="5" name="Picture 4" descr="Diagram&#10;&#10;Description automatically generated">
            <a:extLst>
              <a:ext uri="{FF2B5EF4-FFF2-40B4-BE49-F238E27FC236}">
                <a16:creationId xmlns:a16="http://schemas.microsoft.com/office/drawing/2014/main" id="{C573ADCC-063D-4CD1-AAF4-05C25BC99A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7922" y="1020066"/>
            <a:ext cx="3143689" cy="5029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02468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31516968-D2F4-4B70-BCC9-55AF20D21708}"/>
              </a:ext>
            </a:extLst>
          </p:cNvPr>
          <p:cNvSpPr/>
          <p:nvPr/>
        </p:nvSpPr>
        <p:spPr>
          <a:xfrm>
            <a:off x="21485" y="3851485"/>
            <a:ext cx="7474226" cy="66278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03DBAC-EF76-47DA-990A-4826565DB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Code Tracing</a:t>
            </a: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0B06BF18-41A4-4104-BB47-A6D534D1BB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193585"/>
              </p:ext>
            </p:extLst>
          </p:nvPr>
        </p:nvGraphicFramePr>
        <p:xfrm>
          <a:off x="308615" y="2317839"/>
          <a:ext cx="6899966" cy="28346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92497">
                  <a:extLst>
                    <a:ext uri="{9D8B030D-6E8A-4147-A177-3AD203B41FA5}">
                      <a16:colId xmlns:a16="http://schemas.microsoft.com/office/drawing/2014/main" val="951394862"/>
                    </a:ext>
                  </a:extLst>
                </a:gridCol>
                <a:gridCol w="6307469">
                  <a:extLst>
                    <a:ext uri="{9D8B030D-6E8A-4147-A177-3AD203B41FA5}">
                      <a16:colId xmlns:a16="http://schemas.microsoft.com/office/drawing/2014/main" val="35671902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000" b="1" dirty="0"/>
                        <a:t>1</a:t>
                      </a:r>
                    </a:p>
                    <a:p>
                      <a:r>
                        <a:rPr lang="en-GB" sz="2000" b="1" dirty="0"/>
                        <a:t>2</a:t>
                      </a:r>
                    </a:p>
                    <a:p>
                      <a:endParaRPr lang="en-GB" sz="2000" b="1" dirty="0"/>
                    </a:p>
                    <a:p>
                      <a:r>
                        <a:rPr lang="en-GB" sz="2000" b="1" dirty="0"/>
                        <a:t>3</a:t>
                      </a:r>
                    </a:p>
                    <a:p>
                      <a:r>
                        <a:rPr lang="en-GB" sz="2000" b="1" dirty="0"/>
                        <a:t>4</a:t>
                      </a:r>
                    </a:p>
                    <a:p>
                      <a:r>
                        <a:rPr lang="en-GB" sz="2000" b="1" dirty="0"/>
                        <a:t>5</a:t>
                      </a:r>
                    </a:p>
                    <a:p>
                      <a:r>
                        <a:rPr lang="en-GB" sz="2000" b="1" dirty="0"/>
                        <a:t>6</a:t>
                      </a:r>
                    </a:p>
                    <a:p>
                      <a:endParaRPr lang="en-GB" sz="2000" b="1" dirty="0"/>
                    </a:p>
                    <a:p>
                      <a:r>
                        <a:rPr lang="en-GB" sz="2000" b="1" dirty="0"/>
                        <a:t>7</a:t>
                      </a:r>
                      <a:endParaRPr lang="en-GB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print(“Enter password:”)</a:t>
                      </a:r>
                    </a:p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password=input() </a:t>
                      </a:r>
                    </a:p>
                    <a:p>
                      <a:endParaRPr lang="en-US" sz="20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while password != “abc123”: </a:t>
                      </a:r>
                    </a:p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print("Login failed")</a:t>
                      </a:r>
                    </a:p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print(“Enter password:”)</a:t>
                      </a:r>
                    </a:p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password=input()</a:t>
                      </a:r>
                    </a:p>
                    <a:p>
                      <a:endParaRPr lang="en-US" sz="20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print("You have successfully logged in")</a:t>
                      </a:r>
                      <a:endParaRPr lang="en-GB" sz="20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1338487"/>
                  </a:ext>
                </a:extLst>
              </a:tr>
            </a:tbl>
          </a:graphicData>
        </a:graphic>
      </p:graphicFrame>
      <p:pic>
        <p:nvPicPr>
          <p:cNvPr id="11" name="Picture 10" descr="Diagram&#10;&#10;Description automatically generated">
            <a:extLst>
              <a:ext uri="{FF2B5EF4-FFF2-40B4-BE49-F238E27FC236}">
                <a16:creationId xmlns:a16="http://schemas.microsoft.com/office/drawing/2014/main" id="{C9494075-1460-4D93-9C6A-BEAA92CBBB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9229" y="1075813"/>
            <a:ext cx="3467584" cy="491558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734C994-20D7-4BDA-9094-6445EA6DE821}"/>
              </a:ext>
            </a:extLst>
          </p:cNvPr>
          <p:cNvSpPr txBox="1"/>
          <p:nvPr/>
        </p:nvSpPr>
        <p:spPr>
          <a:xfrm>
            <a:off x="3902849" y="4144935"/>
            <a:ext cx="3539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Input entered is: “</a:t>
            </a:r>
            <a:r>
              <a:rPr lang="en-GB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abc123”</a:t>
            </a:r>
          </a:p>
        </p:txBody>
      </p:sp>
    </p:spTree>
    <p:extLst>
      <p:ext uri="{BB962C8B-B14F-4D97-AF65-F5344CB8AC3E}">
        <p14:creationId xmlns:p14="http://schemas.microsoft.com/office/powerpoint/2010/main" val="29523546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93CFD64E-E8F7-47B5-B4BE-6C5257C00B1C}"/>
              </a:ext>
            </a:extLst>
          </p:cNvPr>
          <p:cNvSpPr/>
          <p:nvPr/>
        </p:nvSpPr>
        <p:spPr>
          <a:xfrm>
            <a:off x="39808" y="3063845"/>
            <a:ext cx="7474226" cy="55399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03DBAC-EF76-47DA-990A-4826565DB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Code Tracing</a:t>
            </a: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0B06BF18-41A4-4104-BB47-A6D534D1BB22}"/>
              </a:ext>
            </a:extLst>
          </p:cNvPr>
          <p:cNvGraphicFramePr>
            <a:graphicFrameLocks noGrp="1"/>
          </p:cNvGraphicFramePr>
          <p:nvPr/>
        </p:nvGraphicFramePr>
        <p:xfrm>
          <a:off x="362227" y="2371476"/>
          <a:ext cx="6899966" cy="28346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92497">
                  <a:extLst>
                    <a:ext uri="{9D8B030D-6E8A-4147-A177-3AD203B41FA5}">
                      <a16:colId xmlns:a16="http://schemas.microsoft.com/office/drawing/2014/main" val="951394862"/>
                    </a:ext>
                  </a:extLst>
                </a:gridCol>
                <a:gridCol w="6307469">
                  <a:extLst>
                    <a:ext uri="{9D8B030D-6E8A-4147-A177-3AD203B41FA5}">
                      <a16:colId xmlns:a16="http://schemas.microsoft.com/office/drawing/2014/main" val="35671902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000" b="1" dirty="0"/>
                        <a:t>1</a:t>
                      </a:r>
                    </a:p>
                    <a:p>
                      <a:r>
                        <a:rPr lang="en-GB" sz="2000" b="1" dirty="0"/>
                        <a:t>2</a:t>
                      </a:r>
                    </a:p>
                    <a:p>
                      <a:endParaRPr lang="en-GB" sz="2000" b="1" dirty="0"/>
                    </a:p>
                    <a:p>
                      <a:r>
                        <a:rPr lang="en-GB" sz="2000" b="1" dirty="0"/>
                        <a:t>3</a:t>
                      </a:r>
                    </a:p>
                    <a:p>
                      <a:r>
                        <a:rPr lang="en-GB" sz="2000" b="1" dirty="0"/>
                        <a:t>4</a:t>
                      </a:r>
                    </a:p>
                    <a:p>
                      <a:r>
                        <a:rPr lang="en-GB" sz="2000" b="1" dirty="0"/>
                        <a:t>5</a:t>
                      </a:r>
                    </a:p>
                    <a:p>
                      <a:r>
                        <a:rPr lang="en-GB" sz="2000" b="1" dirty="0"/>
                        <a:t>6</a:t>
                      </a:r>
                    </a:p>
                    <a:p>
                      <a:endParaRPr lang="en-GB" sz="2000" b="1" dirty="0"/>
                    </a:p>
                    <a:p>
                      <a:r>
                        <a:rPr lang="en-GB" sz="2000" b="1" dirty="0"/>
                        <a:t>7</a:t>
                      </a:r>
                      <a:endParaRPr lang="en-GB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print(“Enter password:”)</a:t>
                      </a:r>
                    </a:p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password=input() </a:t>
                      </a:r>
                    </a:p>
                    <a:p>
                      <a:endParaRPr lang="en-US" sz="20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while password != “abc123”: </a:t>
                      </a:r>
                    </a:p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print("Login failed")</a:t>
                      </a:r>
                    </a:p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print(“Enter password:”)</a:t>
                      </a:r>
                    </a:p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password=input()</a:t>
                      </a:r>
                    </a:p>
                    <a:p>
                      <a:endParaRPr lang="en-US" sz="20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print("You have successfully logged in")</a:t>
                      </a:r>
                      <a:endParaRPr lang="en-GB" sz="20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1338487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BBB03D95-CCB9-44B7-B04A-17A0B4733740}"/>
              </a:ext>
            </a:extLst>
          </p:cNvPr>
          <p:cNvSpPr txBox="1"/>
          <p:nvPr/>
        </p:nvSpPr>
        <p:spPr>
          <a:xfrm>
            <a:off x="1782009" y="3063845"/>
            <a:ext cx="3539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“abc123”</a:t>
            </a:r>
          </a:p>
        </p:txBody>
      </p:sp>
      <p:pic>
        <p:nvPicPr>
          <p:cNvPr id="5" name="Picture 4" descr="Diagram&#10;&#10;Description automatically generated">
            <a:extLst>
              <a:ext uri="{FF2B5EF4-FFF2-40B4-BE49-F238E27FC236}">
                <a16:creationId xmlns:a16="http://schemas.microsoft.com/office/drawing/2014/main" id="{8975967A-3125-4E03-9612-430476C687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5080" y="1109105"/>
            <a:ext cx="3086531" cy="5010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57208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690E78BD-7A0B-4336-85AB-4CE94A649BD2}"/>
              </a:ext>
            </a:extLst>
          </p:cNvPr>
          <p:cNvSpPr/>
          <p:nvPr/>
        </p:nvSpPr>
        <p:spPr>
          <a:xfrm>
            <a:off x="75097" y="4836784"/>
            <a:ext cx="7474226" cy="3693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03DBAC-EF76-47DA-990A-4826565DB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Code Tracing</a:t>
            </a: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0B06BF18-41A4-4104-BB47-A6D534D1BB22}"/>
              </a:ext>
            </a:extLst>
          </p:cNvPr>
          <p:cNvGraphicFramePr>
            <a:graphicFrameLocks noGrp="1"/>
          </p:cNvGraphicFramePr>
          <p:nvPr/>
        </p:nvGraphicFramePr>
        <p:xfrm>
          <a:off x="362227" y="2371476"/>
          <a:ext cx="6899966" cy="28346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92497">
                  <a:extLst>
                    <a:ext uri="{9D8B030D-6E8A-4147-A177-3AD203B41FA5}">
                      <a16:colId xmlns:a16="http://schemas.microsoft.com/office/drawing/2014/main" val="951394862"/>
                    </a:ext>
                  </a:extLst>
                </a:gridCol>
                <a:gridCol w="6307469">
                  <a:extLst>
                    <a:ext uri="{9D8B030D-6E8A-4147-A177-3AD203B41FA5}">
                      <a16:colId xmlns:a16="http://schemas.microsoft.com/office/drawing/2014/main" val="35671902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000" b="1" dirty="0"/>
                        <a:t>1</a:t>
                      </a:r>
                    </a:p>
                    <a:p>
                      <a:r>
                        <a:rPr lang="en-GB" sz="2000" b="1" dirty="0"/>
                        <a:t>2</a:t>
                      </a:r>
                    </a:p>
                    <a:p>
                      <a:endParaRPr lang="en-GB" sz="2000" b="1" dirty="0"/>
                    </a:p>
                    <a:p>
                      <a:r>
                        <a:rPr lang="en-GB" sz="2000" b="1" dirty="0"/>
                        <a:t>3</a:t>
                      </a:r>
                    </a:p>
                    <a:p>
                      <a:r>
                        <a:rPr lang="en-GB" sz="2000" b="1" dirty="0"/>
                        <a:t>4</a:t>
                      </a:r>
                    </a:p>
                    <a:p>
                      <a:r>
                        <a:rPr lang="en-GB" sz="2000" b="1" dirty="0"/>
                        <a:t>5</a:t>
                      </a:r>
                    </a:p>
                    <a:p>
                      <a:r>
                        <a:rPr lang="en-GB" sz="2000" b="1" dirty="0"/>
                        <a:t>6</a:t>
                      </a:r>
                    </a:p>
                    <a:p>
                      <a:endParaRPr lang="en-GB" sz="2000" b="1" dirty="0"/>
                    </a:p>
                    <a:p>
                      <a:r>
                        <a:rPr lang="en-GB" sz="2000" b="1" dirty="0"/>
                        <a:t>7</a:t>
                      </a:r>
                      <a:endParaRPr lang="en-GB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print(“Enter password:”)</a:t>
                      </a:r>
                    </a:p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password=input() </a:t>
                      </a:r>
                    </a:p>
                    <a:p>
                      <a:endParaRPr lang="en-US" sz="20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while password != “abc123”: </a:t>
                      </a:r>
                    </a:p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print("Login failed")</a:t>
                      </a:r>
                    </a:p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print(“Enter password:”)</a:t>
                      </a:r>
                    </a:p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password=input()</a:t>
                      </a:r>
                    </a:p>
                    <a:p>
                      <a:endParaRPr lang="en-US" sz="20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print("You have successfully logged in")</a:t>
                      </a:r>
                      <a:endParaRPr lang="en-GB" sz="20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1338487"/>
                  </a:ext>
                </a:extLst>
              </a:tr>
            </a:tbl>
          </a:graphicData>
        </a:graphic>
      </p:graphicFrame>
      <p:pic>
        <p:nvPicPr>
          <p:cNvPr id="5" name="Picture 4" descr="Diagram&#10;&#10;Description automatically generated">
            <a:extLst>
              <a:ext uri="{FF2B5EF4-FFF2-40B4-BE49-F238E27FC236}">
                <a16:creationId xmlns:a16="http://schemas.microsoft.com/office/drawing/2014/main" id="{097256E7-A2E3-44FD-A365-4D82340B1E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3302" y="1335766"/>
            <a:ext cx="3143689" cy="4906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44127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9EB84F-600A-41FB-AC36-D6E4A8B77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Modify the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7C6F3C-F676-42C3-9995-10E10B6BDD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4678"/>
            <a:ext cx="10515600" cy="4351338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en-GB" dirty="0"/>
              <a:t>Change the correct password to “pass12345”</a:t>
            </a:r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en-GB" dirty="0"/>
              <a:t>Count the number of attempts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n-GB" dirty="0"/>
              <a:t>Set variable to 0 at start of program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n-GB" dirty="0"/>
              <a:t>add 1 for each iteration with the block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n-GB" dirty="0"/>
              <a:t>Output number of attempts at the end</a:t>
            </a:r>
          </a:p>
          <a:p>
            <a:pPr marL="514350" indent="-514350">
              <a:lnSpc>
                <a:spcPct val="110000"/>
              </a:lnSpc>
              <a:buAutoNum type="arabicPeriod" startAt="3"/>
            </a:pPr>
            <a:r>
              <a:rPr lang="en-GB" dirty="0"/>
              <a:t>Ask the user to enter their username in addition to the password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GB" dirty="0"/>
              <a:t>      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while password!=“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abc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” or username != “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fred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”: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GB" dirty="0"/>
              <a:t>4.     Keep iterating until the username “</a:t>
            </a:r>
            <a:r>
              <a:rPr lang="en-GB" dirty="0" err="1"/>
              <a:t>bart</a:t>
            </a:r>
            <a:r>
              <a:rPr lang="en-GB" dirty="0"/>
              <a:t>” and password “pass12345” have been entered.</a:t>
            </a:r>
          </a:p>
          <a:p>
            <a:pPr marL="0" indent="0">
              <a:lnSpc>
                <a:spcPct val="110000"/>
              </a:lnSpc>
              <a:buNone/>
            </a:pPr>
            <a:endParaRPr lang="en-GB" dirty="0"/>
          </a:p>
          <a:p>
            <a:pPr marL="0" indent="0">
              <a:lnSpc>
                <a:spcPct val="110000"/>
              </a:lnSpc>
              <a:buNone/>
            </a:pPr>
            <a:r>
              <a:rPr lang="en-GB" dirty="0"/>
              <a:t>5.      Extension: Only allow a maximum of 3 attempts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while (password!=“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abc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” or username != “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fred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”) and attempts &lt; 3:</a:t>
            </a:r>
          </a:p>
          <a:p>
            <a:pPr marL="0" indent="0">
              <a:lnSpc>
                <a:spcPct val="110000"/>
              </a:lnSpc>
              <a:buNone/>
            </a:pPr>
            <a:endParaRPr lang="en-GB" dirty="0"/>
          </a:p>
          <a:p>
            <a:pPr marL="0" indent="0">
              <a:lnSpc>
                <a:spcPct val="110000"/>
              </a:lnSpc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66907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EB777D-7660-4FFA-9AF8-54BAE1EFB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171904-D97A-4EE9-8259-D79EB1186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229" y="1253331"/>
            <a:ext cx="10902043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</a:rPr>
              <a:t>username=input("Enter username: ") 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</a:rPr>
              <a:t>password=input("Enter password: ") 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</a:rPr>
              <a:t>while username != "</a:t>
            </a:r>
            <a:r>
              <a:rPr lang="en-US" dirty="0" err="1">
                <a:latin typeface="Courier New" panose="02070309020205020404" pitchFamily="49" charset="0"/>
              </a:rPr>
              <a:t>bart</a:t>
            </a:r>
            <a:r>
              <a:rPr lang="en-US" dirty="0">
                <a:latin typeface="Courier New" panose="02070309020205020404" pitchFamily="49" charset="0"/>
              </a:rPr>
              <a:t>" or password !="pa55word": 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</a:rPr>
              <a:t> print("Login failed") 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</a:rPr>
              <a:t> username=input("Enter username: ") 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</a:rPr>
              <a:t> password=input("Enter password: ") 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</a:rPr>
              <a:t>print("You have successfully logged in") </a:t>
            </a:r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80238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B822B2-67AB-4BEE-A8F4-F5ABC66EB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843" y="97940"/>
            <a:ext cx="12793028" cy="662781"/>
          </a:xfrm>
        </p:spPr>
        <p:txBody>
          <a:bodyPr>
            <a:normAutofit fontScale="90000"/>
          </a:bodyPr>
          <a:lstStyle/>
          <a:p>
            <a:r>
              <a:rPr lang="en-GB" dirty="0"/>
              <a:t>Parson’s puzzle, put the lines in the correct order</a:t>
            </a: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1BF4C8B9-DD6E-424E-87F2-6A805B70C6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7304055"/>
              </p:ext>
            </p:extLst>
          </p:nvPr>
        </p:nvGraphicFramePr>
        <p:xfrm>
          <a:off x="574260" y="2250344"/>
          <a:ext cx="10971638" cy="265176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0971638">
                  <a:extLst>
                    <a:ext uri="{9D8B030D-6E8A-4147-A177-3AD203B41FA5}">
                      <a16:colId xmlns:a16="http://schemas.microsoft.com/office/drawing/2014/main" val="35671902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print(“Well done you successfully guessed the cat’s name“)</a:t>
                      </a:r>
                    </a:p>
                    <a:p>
                      <a:r>
                        <a:rPr lang="en-US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print(“Wrong name. Try again:")</a:t>
                      </a:r>
                    </a:p>
                    <a:p>
                      <a:r>
                        <a:rPr lang="en-US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print(“Enter the name of the cat”)</a:t>
                      </a:r>
                    </a:p>
                    <a:p>
                      <a:r>
                        <a:rPr lang="en-US" sz="2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catName</a:t>
                      </a:r>
                      <a:r>
                        <a:rPr lang="en-US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=input() </a:t>
                      </a:r>
                    </a:p>
                    <a:p>
                      <a:r>
                        <a:rPr lang="en-US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2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catName</a:t>
                      </a:r>
                      <a:r>
                        <a:rPr lang="en-US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=input()</a:t>
                      </a:r>
                    </a:p>
                    <a:p>
                      <a:r>
                        <a:rPr lang="en-US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while </a:t>
                      </a:r>
                      <a:r>
                        <a:rPr lang="en-US" sz="2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catName</a:t>
                      </a:r>
                      <a:r>
                        <a:rPr lang="en-US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!= “Bilbo Baggins”: </a:t>
                      </a:r>
                    </a:p>
                    <a:p>
                      <a:r>
                        <a:rPr lang="en-US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1338487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3B643FB5-51F1-4CB1-84C8-1DBF3BA9D905}"/>
              </a:ext>
            </a:extLst>
          </p:cNvPr>
          <p:cNvSpPr/>
          <p:nvPr/>
        </p:nvSpPr>
        <p:spPr>
          <a:xfrm>
            <a:off x="993913" y="5461760"/>
            <a:ext cx="987287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hlinkClick r:id="rId2"/>
              </a:rPr>
              <a:t>http://bit.ly/pp-while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66298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B822B2-67AB-4BEE-A8F4-F5ABC66EB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271" y="71528"/>
            <a:ext cx="12360729" cy="662781"/>
          </a:xfrm>
        </p:spPr>
        <p:txBody>
          <a:bodyPr>
            <a:normAutofit fontScale="90000"/>
          </a:bodyPr>
          <a:lstStyle/>
          <a:p>
            <a:r>
              <a:rPr lang="en-GB" dirty="0"/>
              <a:t>Parson’s puzzle, put the lines in the correct order</a:t>
            </a: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1BF4C8B9-DD6E-424E-87F2-6A805B70C6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1172877"/>
              </p:ext>
            </p:extLst>
          </p:nvPr>
        </p:nvGraphicFramePr>
        <p:xfrm>
          <a:off x="574260" y="2250344"/>
          <a:ext cx="11432210" cy="301752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60572">
                  <a:extLst>
                    <a:ext uri="{9D8B030D-6E8A-4147-A177-3AD203B41FA5}">
                      <a16:colId xmlns:a16="http://schemas.microsoft.com/office/drawing/2014/main" val="951394862"/>
                    </a:ext>
                  </a:extLst>
                </a:gridCol>
                <a:gridCol w="10971638">
                  <a:extLst>
                    <a:ext uri="{9D8B030D-6E8A-4147-A177-3AD203B41FA5}">
                      <a16:colId xmlns:a16="http://schemas.microsoft.com/office/drawing/2014/main" val="35671902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b="1" dirty="0"/>
                        <a:t>1</a:t>
                      </a:r>
                    </a:p>
                    <a:p>
                      <a:r>
                        <a:rPr lang="en-GB" sz="2400" b="1" dirty="0"/>
                        <a:t>2</a:t>
                      </a:r>
                    </a:p>
                    <a:p>
                      <a:endParaRPr lang="en-GB" sz="2400" b="1" dirty="0"/>
                    </a:p>
                    <a:p>
                      <a:r>
                        <a:rPr lang="en-GB" sz="2400" b="1" dirty="0"/>
                        <a:t>3</a:t>
                      </a:r>
                    </a:p>
                    <a:p>
                      <a:r>
                        <a:rPr lang="en-GB" sz="2400" b="1" dirty="0"/>
                        <a:t>4</a:t>
                      </a:r>
                    </a:p>
                    <a:p>
                      <a:r>
                        <a:rPr lang="en-GB" sz="2400" b="1" dirty="0"/>
                        <a:t>5</a:t>
                      </a:r>
                    </a:p>
                    <a:p>
                      <a:endParaRPr lang="en-GB" sz="2400" b="1" dirty="0"/>
                    </a:p>
                    <a:p>
                      <a:r>
                        <a:rPr lang="en-GB" sz="2400" b="1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print(“Enter the name of the cat”)</a:t>
                      </a:r>
                    </a:p>
                    <a:p>
                      <a:r>
                        <a:rPr lang="en-US" sz="2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catName</a:t>
                      </a:r>
                      <a:r>
                        <a:rPr lang="en-US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=input() </a:t>
                      </a:r>
                    </a:p>
                    <a:p>
                      <a:endParaRPr lang="en-US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while </a:t>
                      </a:r>
                      <a:r>
                        <a:rPr lang="en-US" sz="2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catName</a:t>
                      </a:r>
                      <a:r>
                        <a:rPr lang="en-US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!= “Bilbo Baggins”: </a:t>
                      </a:r>
                    </a:p>
                    <a:p>
                      <a:r>
                        <a:rPr lang="en-US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print(“Wrong name. Try again:")</a:t>
                      </a:r>
                    </a:p>
                    <a:p>
                      <a:r>
                        <a:rPr lang="en-US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2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catName</a:t>
                      </a:r>
                      <a:r>
                        <a:rPr lang="en-US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=input()</a:t>
                      </a:r>
                    </a:p>
                    <a:p>
                      <a:endParaRPr lang="en-US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print(“Well done you successfully guessed the cat’s name“)</a:t>
                      </a:r>
                      <a:endParaRPr lang="en-GB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13384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47200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967C52-8AF6-4DAF-8EF7-A2F7722411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2136"/>
            <a:ext cx="10515600" cy="662781"/>
          </a:xfrm>
        </p:spPr>
        <p:txBody>
          <a:bodyPr>
            <a:normAutofit fontScale="90000"/>
          </a:bodyPr>
          <a:lstStyle/>
          <a:p>
            <a:r>
              <a:rPr lang="en-GB" dirty="0">
                <a:latin typeface="Calibri"/>
              </a:rPr>
              <a:t>Trace the following code</a:t>
            </a:r>
            <a:br>
              <a:rPr lang="en-GB" dirty="0"/>
            </a:br>
            <a:endParaRPr lang="en-GB" dirty="0"/>
          </a:p>
        </p:txBody>
      </p:sp>
      <p:sp>
        <p:nvSpPr>
          <p:cNvPr id="4" name="TextShape 2">
            <a:extLst>
              <a:ext uri="{FF2B5EF4-FFF2-40B4-BE49-F238E27FC236}">
                <a16:creationId xmlns:a16="http://schemas.microsoft.com/office/drawing/2014/main" id="{0A86C894-FFCA-44AB-AFA9-51E9115889B4}"/>
              </a:ext>
            </a:extLst>
          </p:cNvPr>
          <p:cNvSpPr txBox="1"/>
          <p:nvPr/>
        </p:nvSpPr>
        <p:spPr>
          <a:xfrm>
            <a:off x="586353" y="1184683"/>
            <a:ext cx="5509648" cy="3312368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lang="en-US" sz="32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5" name="Table 3">
            <a:extLst>
              <a:ext uri="{FF2B5EF4-FFF2-40B4-BE49-F238E27FC236}">
                <a16:creationId xmlns:a16="http://schemas.microsoft.com/office/drawing/2014/main" id="{7E2C9B6B-8D61-4C28-9F31-9F4F2B16514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14148979"/>
              </p:ext>
            </p:extLst>
          </p:nvPr>
        </p:nvGraphicFramePr>
        <p:xfrm>
          <a:off x="6442733" y="1669779"/>
          <a:ext cx="4319280" cy="4320000"/>
        </p:xfrm>
        <a:graphic>
          <a:graphicData uri="http://schemas.openxmlformats.org/drawingml/2006/table">
            <a:tbl>
              <a:tblPr/>
              <a:tblGrid>
                <a:gridCol w="2159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59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16680">
                <a:tc>
                  <a:txBody>
                    <a:bodyPr/>
                    <a:lstStyle/>
                    <a:p>
                      <a:r>
                        <a:rPr lang="en-GB" dirty="0"/>
                        <a:t>loop</a:t>
                      </a:r>
                      <a:endParaRPr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Count</a:t>
                      </a:r>
                      <a:r>
                        <a:rPr lang="en-GB" baseline="0" dirty="0"/>
                        <a:t> value</a:t>
                      </a:r>
                      <a:endParaRPr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6680">
                <a:tc>
                  <a:txBody>
                    <a:bodyPr/>
                    <a:lstStyle/>
                    <a:p>
                      <a:r>
                        <a:rPr lang="en-GB"/>
                        <a:t>Initial value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6680">
                <a:tc>
                  <a:txBody>
                    <a:bodyPr/>
                    <a:lstStyle/>
                    <a:p>
                      <a:r>
                        <a:rPr lang="en-GB" dirty="0"/>
                        <a:t>Value after loop 1</a:t>
                      </a:r>
                      <a:endParaRPr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6680">
                <a:tc>
                  <a:txBody>
                    <a:bodyPr/>
                    <a:lstStyle/>
                    <a:p>
                      <a:r>
                        <a:rPr lang="en-GB" dirty="0"/>
                        <a:t>Value after loop 2</a:t>
                      </a:r>
                      <a:endParaRPr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8480">
                <a:tc>
                  <a:txBody>
                    <a:bodyPr/>
                    <a:lstStyle/>
                    <a:p>
                      <a:r>
                        <a:rPr lang="en-GB"/>
                        <a:t>Value after loop 3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8480">
                <a:tc>
                  <a:txBody>
                    <a:bodyPr/>
                    <a:lstStyle/>
                    <a:p>
                      <a:r>
                        <a:rPr lang="en-GB"/>
                        <a:t>Value after loop 4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6320">
                <a:tc>
                  <a:txBody>
                    <a:bodyPr/>
                    <a:lstStyle/>
                    <a:p>
                      <a:r>
                        <a:rPr lang="en-GB" dirty="0"/>
                        <a:t>Value after loop 5</a:t>
                      </a:r>
                      <a:endParaRPr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1FC9766A-0545-4A62-A49D-9D4707D6B3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040197"/>
              </p:ext>
            </p:extLst>
          </p:nvPr>
        </p:nvGraphicFramePr>
        <p:xfrm>
          <a:off x="586353" y="1184683"/>
          <a:ext cx="5509648" cy="280416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360763">
                  <a:extLst>
                    <a:ext uri="{9D8B030D-6E8A-4147-A177-3AD203B41FA5}">
                      <a16:colId xmlns:a16="http://schemas.microsoft.com/office/drawing/2014/main" val="1597990498"/>
                    </a:ext>
                  </a:extLst>
                </a:gridCol>
                <a:gridCol w="5148885">
                  <a:extLst>
                    <a:ext uri="{9D8B030D-6E8A-4147-A177-3AD203B41FA5}">
                      <a16:colId xmlns:a16="http://schemas.microsoft.com/office/drawing/2014/main" val="12316914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3200" dirty="0"/>
                        <a:t>1</a:t>
                      </a:r>
                    </a:p>
                    <a:p>
                      <a:r>
                        <a:rPr lang="en-GB" sz="3200" dirty="0"/>
                        <a:t>2</a:t>
                      </a:r>
                    </a:p>
                    <a:p>
                      <a:r>
                        <a:rPr lang="en-GB" sz="3200" dirty="0"/>
                        <a:t>3</a:t>
                      </a:r>
                    </a:p>
                    <a:p>
                      <a:r>
                        <a:rPr lang="en-GB" sz="3200" dirty="0"/>
                        <a:t>4</a:t>
                      </a:r>
                    </a:p>
                    <a:p>
                      <a:r>
                        <a:rPr lang="en-GB" sz="32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32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count = 4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32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while (count &lt; 18):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32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print(count)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32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count = count + 4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32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print(count)</a:t>
                      </a: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72520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1179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Iteration using WHILE loops</a:t>
            </a:r>
          </a:p>
        </p:txBody>
      </p:sp>
    </p:spTree>
    <p:extLst>
      <p:ext uri="{BB962C8B-B14F-4D97-AF65-F5344CB8AC3E}">
        <p14:creationId xmlns:p14="http://schemas.microsoft.com/office/powerpoint/2010/main" val="31553529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13998-A48F-49D0-B857-9FD7BC3F1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72" y="71529"/>
            <a:ext cx="10515600" cy="320358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r>
              <a:rPr lang="en-GB" dirty="0"/>
              <a:t>Modify the program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FC58FB-5A88-4C35-B2B2-7B756CF762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98959" y="1444921"/>
            <a:ext cx="5704114" cy="4351338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lnSpc>
                <a:spcPct val="120000"/>
              </a:lnSpc>
              <a:buFont typeface="+mj-lt"/>
              <a:buAutoNum type="arabicParenR"/>
            </a:pPr>
            <a:r>
              <a:rPr lang="en-GB" dirty="0"/>
              <a:t>Modify the program so that it outputs the following sequence: </a:t>
            </a:r>
            <a:r>
              <a:rPr lang="en-GB" dirty="0">
                <a:solidFill>
                  <a:srgbClr val="000000"/>
                </a:solidFill>
              </a:rPr>
              <a:t>11, 16, 21, 26, 31, 36, 41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arenR"/>
            </a:pPr>
            <a:r>
              <a:rPr lang="en-GB" dirty="0">
                <a:solidFill>
                  <a:srgbClr val="000000"/>
                </a:solidFill>
              </a:rPr>
              <a:t>What changes do you need to make to the program?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arenR"/>
            </a:pPr>
            <a:r>
              <a:rPr lang="en-GB" dirty="0">
                <a:solidFill>
                  <a:srgbClr val="000000"/>
                </a:solidFill>
              </a:rPr>
              <a:t>How would I modify the program to count downwards?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arenR"/>
            </a:pPr>
            <a:r>
              <a:rPr lang="en-GB" dirty="0"/>
              <a:t>Modify the program so that it outputs the following sequence: </a:t>
            </a:r>
            <a:r>
              <a:rPr lang="en-GB" dirty="0">
                <a:solidFill>
                  <a:srgbClr val="000000"/>
                </a:solidFill>
              </a:rPr>
              <a:t>45, 40, 35, 30, 25, 20</a:t>
            </a:r>
          </a:p>
          <a:p>
            <a:endParaRPr lang="en-GB" dirty="0"/>
          </a:p>
        </p:txBody>
      </p:sp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1D87DBCB-E074-4EF8-8CF6-8B12D3DED5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5935145"/>
              </p:ext>
            </p:extLst>
          </p:nvPr>
        </p:nvGraphicFramePr>
        <p:xfrm>
          <a:off x="289311" y="2026920"/>
          <a:ext cx="5509648" cy="280416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360763">
                  <a:extLst>
                    <a:ext uri="{9D8B030D-6E8A-4147-A177-3AD203B41FA5}">
                      <a16:colId xmlns:a16="http://schemas.microsoft.com/office/drawing/2014/main" val="1597990498"/>
                    </a:ext>
                  </a:extLst>
                </a:gridCol>
                <a:gridCol w="5148885">
                  <a:extLst>
                    <a:ext uri="{9D8B030D-6E8A-4147-A177-3AD203B41FA5}">
                      <a16:colId xmlns:a16="http://schemas.microsoft.com/office/drawing/2014/main" val="12316914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3200" dirty="0"/>
                        <a:t>1</a:t>
                      </a:r>
                    </a:p>
                    <a:p>
                      <a:r>
                        <a:rPr lang="en-GB" sz="3200" dirty="0"/>
                        <a:t>2</a:t>
                      </a:r>
                    </a:p>
                    <a:p>
                      <a:r>
                        <a:rPr lang="en-GB" sz="3200" dirty="0"/>
                        <a:t>3</a:t>
                      </a:r>
                    </a:p>
                    <a:p>
                      <a:r>
                        <a:rPr lang="en-GB" sz="3200" dirty="0"/>
                        <a:t>4</a:t>
                      </a:r>
                    </a:p>
                    <a:p>
                      <a:r>
                        <a:rPr lang="en-GB" sz="32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32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count = 4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32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while (count &lt; 18):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32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print(count)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32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count = count + 4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32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print(count)</a:t>
                      </a: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72520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50839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13998-A48F-49D0-B857-9FD7BC3F1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72" y="71529"/>
            <a:ext cx="10515600" cy="320358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r>
              <a:rPr lang="en-GB" dirty="0"/>
              <a:t>Modify the program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FC58FB-5A88-4C35-B2B2-7B756CF762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6302" y="1877786"/>
            <a:ext cx="5704114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3200" dirty="0">
                <a:solidFill>
                  <a:srgbClr val="000000"/>
                </a:solidFill>
              </a:rPr>
              <a:t>Initial value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3200" dirty="0">
                <a:solidFill>
                  <a:srgbClr val="000000"/>
                </a:solidFill>
              </a:rPr>
              <a:t>End value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sz="3200" dirty="0">
              <a:solidFill>
                <a:srgbClr val="00000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3200" dirty="0">
                <a:solidFill>
                  <a:srgbClr val="000000"/>
                </a:solidFill>
              </a:rPr>
              <a:t>Skip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sz="3200" dirty="0">
              <a:solidFill>
                <a:srgbClr val="00000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3200" dirty="0">
                <a:solidFill>
                  <a:srgbClr val="000000"/>
                </a:solidFill>
              </a:rPr>
              <a:t>If the operator is plus count up, if the operator is minus counts down</a:t>
            </a:r>
          </a:p>
          <a:p>
            <a:pPr marL="0" indent="0">
              <a:lnSpc>
                <a:spcPct val="120000"/>
              </a:lnSpc>
              <a:buNone/>
            </a:pPr>
            <a:endParaRPr lang="en-GB" dirty="0"/>
          </a:p>
          <a:p>
            <a:pPr marL="0" indent="0">
              <a:lnSpc>
                <a:spcPct val="120000"/>
              </a:lnSpc>
              <a:buNone/>
            </a:pPr>
            <a:endParaRPr lang="en-GB" dirty="0"/>
          </a:p>
          <a:p>
            <a:endParaRPr lang="en-GB" dirty="0"/>
          </a:p>
        </p:txBody>
      </p:sp>
      <p:sp>
        <p:nvSpPr>
          <p:cNvPr id="4" name="TextShape 2">
            <a:extLst>
              <a:ext uri="{FF2B5EF4-FFF2-40B4-BE49-F238E27FC236}">
                <a16:creationId xmlns:a16="http://schemas.microsoft.com/office/drawing/2014/main" id="{20248ABD-4328-401F-9683-CE826054C4DF}"/>
              </a:ext>
            </a:extLst>
          </p:cNvPr>
          <p:cNvSpPr txBox="1"/>
          <p:nvPr/>
        </p:nvSpPr>
        <p:spPr>
          <a:xfrm>
            <a:off x="556823" y="1232648"/>
            <a:ext cx="5509648" cy="351896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lang="en-US" sz="32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00000"/>
              </a:lnSpc>
            </a:pP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count = </a:t>
            </a:r>
            <a:r>
              <a:rPr lang="en-GB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endParaRPr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00000"/>
              </a:lnSpc>
            </a:pP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while (count &lt; 18):</a:t>
            </a:r>
            <a:endParaRPr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00000"/>
              </a:lnSpc>
            </a:pP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 print(count)</a:t>
            </a:r>
            <a:endParaRPr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00000"/>
              </a:lnSpc>
            </a:pP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 count = count + 4</a:t>
            </a:r>
          </a:p>
          <a:p>
            <a:pPr>
              <a:lnSpc>
                <a:spcPct val="100000"/>
              </a:lnSpc>
            </a:pP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print(count)</a:t>
            </a:r>
            <a:endParaRPr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D9A5E96-808A-48D7-A25A-989A4A292349}"/>
              </a:ext>
            </a:extLst>
          </p:cNvPr>
          <p:cNvSpPr/>
          <p:nvPr/>
        </p:nvSpPr>
        <p:spPr>
          <a:xfrm>
            <a:off x="2514600" y="1877786"/>
            <a:ext cx="489857" cy="66947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9C977DC-B52A-4D89-BF6E-0F56DE99C250}"/>
              </a:ext>
            </a:extLst>
          </p:cNvPr>
          <p:cNvSpPr/>
          <p:nvPr/>
        </p:nvSpPr>
        <p:spPr>
          <a:xfrm>
            <a:off x="4316186" y="2539092"/>
            <a:ext cx="489857" cy="66947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67CE900-9A53-46AB-988D-B352079A8BF8}"/>
              </a:ext>
            </a:extLst>
          </p:cNvPr>
          <p:cNvSpPr/>
          <p:nvPr/>
        </p:nvSpPr>
        <p:spPr>
          <a:xfrm>
            <a:off x="4680857" y="3379853"/>
            <a:ext cx="489857" cy="66947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12988EE-D06C-4FED-8C81-A592D3EE46DF}"/>
              </a:ext>
            </a:extLst>
          </p:cNvPr>
          <p:cNvSpPr/>
          <p:nvPr/>
        </p:nvSpPr>
        <p:spPr>
          <a:xfrm>
            <a:off x="4138135" y="3379852"/>
            <a:ext cx="489857" cy="66947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05F43CC-6CBC-4259-B906-7EEA524C70C7}"/>
              </a:ext>
            </a:extLst>
          </p:cNvPr>
          <p:cNvCxnSpPr>
            <a:cxnSpLocks/>
          </p:cNvCxnSpPr>
          <p:nvPr/>
        </p:nvCxnSpPr>
        <p:spPr>
          <a:xfrm flipH="1">
            <a:off x="3033031" y="2212521"/>
            <a:ext cx="2733272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53CCE17-1BAE-4E39-B109-B5E5BFE47306}"/>
              </a:ext>
            </a:extLst>
          </p:cNvPr>
          <p:cNvCxnSpPr>
            <a:cxnSpLocks/>
          </p:cNvCxnSpPr>
          <p:nvPr/>
        </p:nvCxnSpPr>
        <p:spPr>
          <a:xfrm flipH="1" flipV="1">
            <a:off x="4806043" y="2694214"/>
            <a:ext cx="960260" cy="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F781B18-AA89-45AB-B65B-3CAD4B2CB9B4}"/>
              </a:ext>
            </a:extLst>
          </p:cNvPr>
          <p:cNvCxnSpPr>
            <a:cxnSpLocks/>
          </p:cNvCxnSpPr>
          <p:nvPr/>
        </p:nvCxnSpPr>
        <p:spPr>
          <a:xfrm flipH="1">
            <a:off x="5170714" y="3714587"/>
            <a:ext cx="595588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07EDB582-62CB-4CFD-A642-4CEE721CD9F4}"/>
              </a:ext>
            </a:extLst>
          </p:cNvPr>
          <p:cNvCxnSpPr>
            <a:cxnSpLocks/>
            <a:endCxn id="8" idx="2"/>
          </p:cNvCxnSpPr>
          <p:nvPr/>
        </p:nvCxnSpPr>
        <p:spPr>
          <a:xfrm flipH="1" flipV="1">
            <a:off x="4383064" y="4049323"/>
            <a:ext cx="1383238" cy="70229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18420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138BFD-CB0B-4188-BB68-6BE28C3B0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Make your own program: Guess the number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D90166-CCE6-445D-B820-640C4B5FC2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257" y="1253331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Use a while loop to print out the 2 times table.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8C24BF-862C-4395-95F0-9FD9FD053E7B}"/>
              </a:ext>
            </a:extLst>
          </p:cNvPr>
          <p:cNvSpPr txBox="1"/>
          <p:nvPr/>
        </p:nvSpPr>
        <p:spPr>
          <a:xfrm>
            <a:off x="808672" y="1976781"/>
            <a:ext cx="6101542" cy="2062103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nn-NO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i=0</a:t>
            </a:r>
          </a:p>
          <a:p>
            <a:pPr marL="0" indent="0">
              <a:buNone/>
            </a:pPr>
            <a:r>
              <a:rPr lang="nn-NO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while i&lt;13:</a:t>
            </a:r>
          </a:p>
          <a:p>
            <a:pPr marL="0" indent="0">
              <a:buNone/>
            </a:pPr>
            <a:r>
              <a:rPr lang="nn-NO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 print(i,"x 2 = ",i*2)</a:t>
            </a:r>
          </a:p>
          <a:p>
            <a:pPr marL="0" indent="0">
              <a:buNone/>
            </a:pPr>
            <a:r>
              <a:rPr lang="nn-NO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 i=i+1</a:t>
            </a:r>
            <a:endParaRPr lang="en-GB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1839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Plenary: Match the code with the explanation: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436" y="1144129"/>
            <a:ext cx="3194957" cy="2767013"/>
          </a:xfrm>
          <a:ln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= 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while True: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+ 1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if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&gt;=10: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break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804D4ED-6BB9-4A5D-AA7A-DAA65B5BF984}"/>
              </a:ext>
            </a:extLst>
          </p:cNvPr>
          <p:cNvSpPr txBox="1">
            <a:spLocks/>
          </p:cNvSpPr>
          <p:nvPr/>
        </p:nvSpPr>
        <p:spPr>
          <a:xfrm>
            <a:off x="4315232" y="1144128"/>
            <a:ext cx="3502479" cy="2767013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while True: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print(“Hello”)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160994B-C0B5-46D0-9104-A762C379C4F9}"/>
              </a:ext>
            </a:extLst>
          </p:cNvPr>
          <p:cNvSpPr/>
          <p:nvPr/>
        </p:nvSpPr>
        <p:spPr>
          <a:xfrm>
            <a:off x="8548007" y="1096270"/>
            <a:ext cx="3194957" cy="2677656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r>
              <a:rPr lang="en-GB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=0</a:t>
            </a:r>
          </a:p>
          <a:p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while </a:t>
            </a:r>
            <a:r>
              <a:rPr lang="en-GB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&lt;51:</a:t>
            </a:r>
          </a:p>
          <a:p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if (i%2==0):</a:t>
            </a:r>
          </a:p>
          <a:p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print(</a:t>
            </a:r>
            <a:r>
              <a:rPr lang="en-GB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=i+1</a:t>
            </a:r>
          </a:p>
          <a:p>
            <a:endParaRPr lang="en-GB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71AC072-2BC2-4A6D-860A-05AB64405007}"/>
              </a:ext>
            </a:extLst>
          </p:cNvPr>
          <p:cNvSpPr/>
          <p:nvPr/>
        </p:nvSpPr>
        <p:spPr>
          <a:xfrm>
            <a:off x="8548007" y="4135887"/>
            <a:ext cx="3194957" cy="954107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r>
              <a:rPr lang="en-GB" sz="2800" dirty="0">
                <a:cs typeface="Courier New" panose="02070309020205020404" pitchFamily="49" charset="0"/>
              </a:rPr>
              <a:t>Iterates forever</a:t>
            </a:r>
          </a:p>
          <a:p>
            <a:endParaRPr lang="en-GB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E3AD21C-594B-4DE9-A8A8-C002042D499C}"/>
              </a:ext>
            </a:extLst>
          </p:cNvPr>
          <p:cNvSpPr/>
          <p:nvPr/>
        </p:nvSpPr>
        <p:spPr>
          <a:xfrm>
            <a:off x="4384221" y="4135886"/>
            <a:ext cx="3194957" cy="1384995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r>
              <a:rPr lang="en-GB" sz="2800" dirty="0">
                <a:cs typeface="Courier New" panose="02070309020205020404" pitchFamily="49" charset="0"/>
              </a:rPr>
              <a:t>Outputs only even numbers</a:t>
            </a:r>
          </a:p>
          <a:p>
            <a:endParaRPr lang="en-GB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7188D69-97A3-4757-BFC5-AFB6F79D4302}"/>
              </a:ext>
            </a:extLst>
          </p:cNvPr>
          <p:cNvSpPr/>
          <p:nvPr/>
        </p:nvSpPr>
        <p:spPr>
          <a:xfrm>
            <a:off x="8229600" y="5451955"/>
            <a:ext cx="3513364" cy="954107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r>
              <a:rPr lang="en-GB" sz="2800" dirty="0">
                <a:cs typeface="Courier New" panose="02070309020205020404" pitchFamily="49" charset="0"/>
              </a:rPr>
              <a:t>Uses nested selection</a:t>
            </a:r>
          </a:p>
          <a:p>
            <a:endParaRPr lang="en-GB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98F5C63-37F5-48EA-A041-80BA8958630A}"/>
              </a:ext>
            </a:extLst>
          </p:cNvPr>
          <p:cNvSpPr/>
          <p:nvPr/>
        </p:nvSpPr>
        <p:spPr>
          <a:xfrm>
            <a:off x="220436" y="4298524"/>
            <a:ext cx="3194957" cy="1815882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r>
              <a:rPr lang="en-GB" sz="2800" dirty="0">
                <a:cs typeface="Courier New" panose="02070309020205020404" pitchFamily="49" charset="0"/>
              </a:rPr>
              <a:t>Breaks out of the loop after 10 iterations</a:t>
            </a:r>
          </a:p>
          <a:p>
            <a:endParaRPr lang="en-GB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58635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A6784B-2C03-4397-A26D-855F328CA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>
                <a:hlinkClick r:id="rId2"/>
              </a:rPr>
              <a:t>Python </a:t>
            </a:r>
            <a:r>
              <a:rPr lang="en-GB" dirty="0">
                <a:hlinkClick r:id="rId2"/>
              </a:rPr>
              <a:t>Review</a:t>
            </a: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E14976-0D69-481F-85EF-EDD2A7021B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1408" y="914401"/>
            <a:ext cx="7894482" cy="5531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8270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D1A37-888D-4AD1-9B2D-FAF76CB73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84080C-4F62-4CF6-80B6-E464C2FEA0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>
                <a:solidFill>
                  <a:srgbClr val="000000"/>
                </a:solidFill>
              </a:rPr>
              <a:t>Understand what iteration is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>
                <a:solidFill>
                  <a:srgbClr val="000000"/>
                </a:solidFill>
              </a:rPr>
              <a:t>Explain the difference between 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GB" dirty="0">
                <a:solidFill>
                  <a:srgbClr val="000000"/>
                </a:solidFill>
              </a:rPr>
              <a:t> and </a:t>
            </a:r>
            <a:r>
              <a:rPr lang="en-GB" i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GB" dirty="0">
                <a:solidFill>
                  <a:srgbClr val="000000"/>
                </a:solidFill>
              </a:rPr>
              <a:t> loops.</a:t>
            </a:r>
            <a:endParaRPr lang="en-GB" dirty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>
                <a:solidFill>
                  <a:srgbClr val="000000"/>
                </a:solidFill>
              </a:rPr>
              <a:t>Write programs using 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GB" dirty="0">
                <a:solidFill>
                  <a:srgbClr val="000000"/>
                </a:solidFill>
              </a:rPr>
              <a:t> loops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4421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F27DAE-2EF7-4C30-908D-FB57ADF4FC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020" y="274680"/>
            <a:ext cx="10515600" cy="662781"/>
          </a:xfrm>
        </p:spPr>
        <p:txBody>
          <a:bodyPr>
            <a:normAutofit fontScale="90000"/>
          </a:bodyPr>
          <a:lstStyle/>
          <a:p>
            <a:r>
              <a:rPr lang="en-US" dirty="0"/>
              <a:t>Copy the code into your editor and run </a:t>
            </a:r>
            <a:br>
              <a:rPr lang="en-US" dirty="0"/>
            </a:br>
            <a:endParaRPr lang="en-GB" dirty="0"/>
          </a:p>
        </p:txBody>
      </p:sp>
      <p:sp>
        <p:nvSpPr>
          <p:cNvPr id="4" name="TextShape 1">
            <a:extLst>
              <a:ext uri="{FF2B5EF4-FFF2-40B4-BE49-F238E27FC236}">
                <a16:creationId xmlns:a16="http://schemas.microsoft.com/office/drawing/2014/main" id="{285CA018-F802-4364-A2B3-1102E7BCB2CE}"/>
              </a:ext>
            </a:extLst>
          </p:cNvPr>
          <p:cNvSpPr txBox="1"/>
          <p:nvPr/>
        </p:nvSpPr>
        <p:spPr>
          <a:xfrm>
            <a:off x="1981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endParaRPr dirty="0">
              <a:solidFill>
                <a:schemeClr val="bg1"/>
              </a:solidFill>
            </a:endParaRP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7D5A239F-4692-4671-A62C-39E5456970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6821519"/>
              </p:ext>
            </p:extLst>
          </p:nvPr>
        </p:nvGraphicFramePr>
        <p:xfrm>
          <a:off x="362227" y="1417320"/>
          <a:ext cx="6899966" cy="28346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92497">
                  <a:extLst>
                    <a:ext uri="{9D8B030D-6E8A-4147-A177-3AD203B41FA5}">
                      <a16:colId xmlns:a16="http://schemas.microsoft.com/office/drawing/2014/main" val="951394862"/>
                    </a:ext>
                  </a:extLst>
                </a:gridCol>
                <a:gridCol w="6307469">
                  <a:extLst>
                    <a:ext uri="{9D8B030D-6E8A-4147-A177-3AD203B41FA5}">
                      <a16:colId xmlns:a16="http://schemas.microsoft.com/office/drawing/2014/main" val="35671902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000" b="1" dirty="0"/>
                        <a:t>1</a:t>
                      </a:r>
                    </a:p>
                    <a:p>
                      <a:r>
                        <a:rPr lang="en-GB" sz="2000" b="1" dirty="0"/>
                        <a:t>2</a:t>
                      </a:r>
                    </a:p>
                    <a:p>
                      <a:endParaRPr lang="en-GB" sz="2000" b="1" dirty="0"/>
                    </a:p>
                    <a:p>
                      <a:r>
                        <a:rPr lang="en-GB" sz="2000" b="1" dirty="0"/>
                        <a:t>3</a:t>
                      </a:r>
                    </a:p>
                    <a:p>
                      <a:r>
                        <a:rPr lang="en-GB" sz="2000" b="1" dirty="0"/>
                        <a:t>4</a:t>
                      </a:r>
                    </a:p>
                    <a:p>
                      <a:r>
                        <a:rPr lang="en-GB" sz="2000" b="1" dirty="0"/>
                        <a:t>5</a:t>
                      </a:r>
                    </a:p>
                    <a:p>
                      <a:r>
                        <a:rPr lang="en-GB" sz="2000" b="1" dirty="0"/>
                        <a:t>6</a:t>
                      </a:r>
                    </a:p>
                    <a:p>
                      <a:endParaRPr lang="en-GB" sz="2000" b="1" dirty="0"/>
                    </a:p>
                    <a:p>
                      <a:r>
                        <a:rPr lang="en-GB" sz="2000" b="1" dirty="0"/>
                        <a:t>7</a:t>
                      </a:r>
                      <a:endParaRPr lang="en-GB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print(“Enter password:”)</a:t>
                      </a:r>
                    </a:p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password=input() </a:t>
                      </a:r>
                    </a:p>
                    <a:p>
                      <a:endParaRPr lang="en-US" sz="20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while password != “abc123”: </a:t>
                      </a:r>
                    </a:p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print("Login failed")</a:t>
                      </a:r>
                    </a:p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print(“Enter password:”)</a:t>
                      </a:r>
                    </a:p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password=input()</a:t>
                      </a:r>
                    </a:p>
                    <a:p>
                      <a:endParaRPr lang="en-US" sz="20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print("You have successfully logged in")</a:t>
                      </a:r>
                      <a:endParaRPr lang="en-GB" sz="20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1338487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02796D72-651B-459A-90D1-4BB87F71198D}"/>
              </a:ext>
            </a:extLst>
          </p:cNvPr>
          <p:cNvSpPr txBox="1"/>
          <p:nvPr/>
        </p:nvSpPr>
        <p:spPr>
          <a:xfrm>
            <a:off x="7630112" y="1417320"/>
            <a:ext cx="419930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Answer these questions, by adding them as comments into your code.</a:t>
            </a:r>
            <a:endParaRPr lang="en-GB" dirty="0"/>
          </a:p>
          <a:p>
            <a:pPr marL="342900" indent="-342900">
              <a:buFont typeface="+mj-lt"/>
              <a:buAutoNum type="alphaLcParenR"/>
            </a:pPr>
            <a:r>
              <a:rPr lang="en-GB" dirty="0"/>
              <a:t>What did the program output? Is this what you expected?</a:t>
            </a:r>
          </a:p>
          <a:p>
            <a:pPr marL="342900" indent="-342900">
              <a:buFont typeface="+mj-lt"/>
              <a:buAutoNum type="alphaLcParenR"/>
            </a:pPr>
            <a:r>
              <a:rPr lang="en-GB" dirty="0"/>
              <a:t>Comment out / remove line 2 what is the effect?</a:t>
            </a:r>
          </a:p>
          <a:p>
            <a:pPr marL="342900" indent="-342900">
              <a:buFont typeface="+mj-lt"/>
              <a:buAutoNum type="alphaLcParenR"/>
            </a:pPr>
            <a:r>
              <a:rPr lang="en-GB" dirty="0"/>
              <a:t>Identify the variable, what data type is it?</a:t>
            </a:r>
          </a:p>
          <a:p>
            <a:pPr marL="342900" indent="-342900">
              <a:buFont typeface="+mj-lt"/>
              <a:buAutoNum type="alphaLcParenR"/>
            </a:pPr>
            <a:r>
              <a:rPr lang="en-GB" dirty="0"/>
              <a:t>Explain why the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input </a:t>
            </a:r>
            <a:r>
              <a:rPr lang="en-GB" dirty="0"/>
              <a:t>function is used twice in the code</a:t>
            </a:r>
          </a:p>
          <a:p>
            <a:pPr marL="342900" indent="-342900">
              <a:buFont typeface="+mj-lt"/>
              <a:buAutoNum type="alphaLcParenR"/>
            </a:pPr>
            <a:r>
              <a:rPr lang="en-GB" dirty="0"/>
              <a:t>What is going on with line 3? How do we get the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GB" dirty="0"/>
              <a:t> loop to stop iterating</a:t>
            </a:r>
          </a:p>
          <a:p>
            <a:pPr marL="342900" indent="-342900">
              <a:buFont typeface="+mj-lt"/>
              <a:buAutoNum type="alphaLcParenR"/>
            </a:pPr>
            <a:r>
              <a:rPr lang="en-GB" dirty="0"/>
              <a:t>What does the code do as a whole?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986A1A0-DC38-400A-8872-4F37144501FB}"/>
              </a:ext>
            </a:extLst>
          </p:cNvPr>
          <p:cNvSpPr txBox="1"/>
          <p:nvPr/>
        </p:nvSpPr>
        <p:spPr>
          <a:xfrm>
            <a:off x="1179443" y="4969565"/>
            <a:ext cx="49165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Download the code from </a:t>
            </a:r>
            <a:r>
              <a:rPr lang="en-GB" dirty="0">
                <a:hlinkClick r:id="rId2"/>
              </a:rPr>
              <a:t>password.py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61213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3875306-6055-93AF-9032-6E801DAA49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12" y="852128"/>
            <a:ext cx="12184175" cy="5153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326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C326D2-7391-4D8B-9506-FB75A4D58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Iteration</a:t>
            </a:r>
          </a:p>
        </p:txBody>
      </p:sp>
      <p:sp>
        <p:nvSpPr>
          <p:cNvPr id="4" name="TextShape 2">
            <a:extLst>
              <a:ext uri="{FF2B5EF4-FFF2-40B4-BE49-F238E27FC236}">
                <a16:creationId xmlns:a16="http://schemas.microsoft.com/office/drawing/2014/main" id="{04A3A246-DA23-4097-8C65-735B8ACCB72E}"/>
              </a:ext>
            </a:extLst>
          </p:cNvPr>
          <p:cNvSpPr txBox="1"/>
          <p:nvPr/>
        </p:nvSpPr>
        <p:spPr>
          <a:xfrm>
            <a:off x="600891" y="1600200"/>
            <a:ext cx="8229241" cy="4827104"/>
          </a:xfrm>
          <a:prstGeom prst="rect">
            <a:avLst/>
          </a:prstGeom>
        </p:spPr>
        <p:txBody>
          <a:bodyPr/>
          <a:lstStyle/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3200" dirty="0">
                <a:solidFill>
                  <a:srgbClr val="000000"/>
                </a:solidFill>
                <a:latin typeface="Calibri"/>
              </a:rPr>
              <a:t>Iteration means repeating an action.</a:t>
            </a: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32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3200" dirty="0">
                <a:solidFill>
                  <a:srgbClr val="000000"/>
                </a:solidFill>
                <a:latin typeface="Calibri"/>
              </a:rPr>
              <a:t> and </a:t>
            </a:r>
            <a:r>
              <a:rPr lang="en-US" sz="32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3200" dirty="0">
                <a:solidFill>
                  <a:srgbClr val="000000"/>
                </a:solidFill>
                <a:latin typeface="Calibri"/>
              </a:rPr>
              <a:t> loops both facilitate iteration but work in different ways.</a:t>
            </a: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32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3200" dirty="0">
                <a:solidFill>
                  <a:srgbClr val="000000"/>
                </a:solidFill>
                <a:latin typeface="Calibri"/>
              </a:rPr>
              <a:t> loops repeat a pre-determined number of times</a:t>
            </a: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32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3200" dirty="0">
                <a:solidFill>
                  <a:srgbClr val="000000"/>
                </a:solidFill>
                <a:latin typeface="Calibri"/>
              </a:rPr>
              <a:t> loops repeat an indeterminate number of times until some condition is either met or no longer met depending on the logical set up.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E2218EC-3CA9-4AE0-B4C7-B70FC574B722}"/>
              </a:ext>
            </a:extLst>
          </p:cNvPr>
          <p:cNvSpPr/>
          <p:nvPr/>
        </p:nvSpPr>
        <p:spPr>
          <a:xfrm>
            <a:off x="9345615" y="1143212"/>
            <a:ext cx="2409063" cy="48293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Hello World!</a:t>
            </a:r>
          </a:p>
          <a:p>
            <a:pPr>
              <a:lnSpc>
                <a:spcPct val="107000"/>
              </a:lnSpc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Hello World!</a:t>
            </a:r>
          </a:p>
          <a:p>
            <a:pPr>
              <a:lnSpc>
                <a:spcPct val="107000"/>
              </a:lnSpc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Hello World!</a:t>
            </a:r>
          </a:p>
          <a:p>
            <a:pPr>
              <a:lnSpc>
                <a:spcPct val="107000"/>
              </a:lnSpc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Hello World!</a:t>
            </a:r>
          </a:p>
          <a:p>
            <a:pPr>
              <a:lnSpc>
                <a:spcPct val="107000"/>
              </a:lnSpc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Hello World!</a:t>
            </a:r>
          </a:p>
          <a:p>
            <a:pPr>
              <a:lnSpc>
                <a:spcPct val="107000"/>
              </a:lnSpc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Hello World!</a:t>
            </a:r>
          </a:p>
          <a:p>
            <a:pPr>
              <a:lnSpc>
                <a:spcPct val="107000"/>
              </a:lnSpc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Hello World!</a:t>
            </a:r>
          </a:p>
          <a:p>
            <a:pPr>
              <a:lnSpc>
                <a:spcPct val="107000"/>
              </a:lnSpc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Hello World!</a:t>
            </a:r>
          </a:p>
          <a:p>
            <a:pPr>
              <a:lnSpc>
                <a:spcPct val="107000"/>
              </a:lnSpc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Hello World!</a:t>
            </a:r>
          </a:p>
          <a:p>
            <a:pPr>
              <a:lnSpc>
                <a:spcPct val="107000"/>
              </a:lnSpc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Hello World!</a:t>
            </a:r>
          </a:p>
          <a:p>
            <a:pPr>
              <a:lnSpc>
                <a:spcPct val="107000"/>
              </a:lnSpc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Hello World!</a:t>
            </a:r>
          </a:p>
          <a:p>
            <a:pPr>
              <a:lnSpc>
                <a:spcPct val="107000"/>
              </a:lnSpc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Hello World!</a:t>
            </a:r>
          </a:p>
          <a:p>
            <a:pPr>
              <a:lnSpc>
                <a:spcPct val="107000"/>
              </a:lnSpc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Hello World!</a:t>
            </a:r>
          </a:p>
          <a:p>
            <a:pPr>
              <a:lnSpc>
                <a:spcPct val="107000"/>
              </a:lnSpc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Hello World!</a:t>
            </a:r>
          </a:p>
          <a:p>
            <a:pPr>
              <a:lnSpc>
                <a:spcPct val="107000"/>
              </a:lnSpc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Hello World!</a:t>
            </a:r>
          </a:p>
          <a:p>
            <a:pPr>
              <a:lnSpc>
                <a:spcPct val="107000"/>
              </a:lnSpc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Hello World!</a:t>
            </a:r>
          </a:p>
        </p:txBody>
      </p:sp>
    </p:spTree>
    <p:extLst>
      <p:ext uri="{BB962C8B-B14F-4D97-AF65-F5344CB8AC3E}">
        <p14:creationId xmlns:p14="http://schemas.microsoft.com/office/powerpoint/2010/main" val="2556225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3EA92-21CB-446C-94AA-19320C276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What is the difference between a for loop and a while loop?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BDA6C0F-FC1D-4578-BE04-9D1826A0B82D}"/>
              </a:ext>
            </a:extLst>
          </p:cNvPr>
          <p:cNvSpPr txBox="1">
            <a:spLocks/>
          </p:cNvSpPr>
          <p:nvPr/>
        </p:nvSpPr>
        <p:spPr>
          <a:xfrm>
            <a:off x="609600" y="1532265"/>
            <a:ext cx="4954292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GB" sz="2000" dirty="0">
                <a:cs typeface="Courier New" panose="02070309020205020404" pitchFamily="49" charset="0"/>
              </a:rPr>
              <a:t>While loop</a:t>
            </a:r>
            <a:endParaRPr lang="en-GB" sz="20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count = 0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while (count &lt; 10):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print(count)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count = count + 1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GB" sz="2000" dirty="0">
                <a:cs typeface="Courier New" panose="02070309020205020404" pitchFamily="49" charset="0"/>
              </a:rPr>
              <a:t>For loop</a:t>
            </a:r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for count in range(10):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print(count)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E23CDEC-7BE7-4B13-9DA4-1D8A29DAB8E5}"/>
              </a:ext>
            </a:extLst>
          </p:cNvPr>
          <p:cNvSpPr txBox="1"/>
          <p:nvPr/>
        </p:nvSpPr>
        <p:spPr>
          <a:xfrm>
            <a:off x="5605397" y="1307277"/>
            <a:ext cx="5718875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Both the while and for loop are doing the exact same thing. So why do we need to for loops and while loops? </a:t>
            </a:r>
          </a:p>
          <a:p>
            <a:endParaRPr lang="en-GB" sz="2400" dirty="0"/>
          </a:p>
          <a:p>
            <a:r>
              <a:rPr lang="en-GB" sz="2400" dirty="0"/>
              <a:t>For loops are used when we know beforehand the number of iterations that we want.</a:t>
            </a:r>
          </a:p>
          <a:p>
            <a:endParaRPr lang="en-GB" sz="2400" dirty="0"/>
          </a:p>
          <a:p>
            <a:r>
              <a:rPr lang="en-GB" sz="2400" dirty="0"/>
              <a:t>A while loop is used when the we do not know beforehand the number of iterations needed and this varies according to some condition.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61381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3DBAC-EF76-47DA-990A-4826565DB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Investigate the Code</a:t>
            </a: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0B06BF18-41A4-4104-BB47-A6D534D1BB22}"/>
              </a:ext>
            </a:extLst>
          </p:cNvPr>
          <p:cNvGraphicFramePr>
            <a:graphicFrameLocks noGrp="1"/>
          </p:cNvGraphicFramePr>
          <p:nvPr/>
        </p:nvGraphicFramePr>
        <p:xfrm>
          <a:off x="362227" y="2371476"/>
          <a:ext cx="6899966" cy="28346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92497">
                  <a:extLst>
                    <a:ext uri="{9D8B030D-6E8A-4147-A177-3AD203B41FA5}">
                      <a16:colId xmlns:a16="http://schemas.microsoft.com/office/drawing/2014/main" val="951394862"/>
                    </a:ext>
                  </a:extLst>
                </a:gridCol>
                <a:gridCol w="6307469">
                  <a:extLst>
                    <a:ext uri="{9D8B030D-6E8A-4147-A177-3AD203B41FA5}">
                      <a16:colId xmlns:a16="http://schemas.microsoft.com/office/drawing/2014/main" val="35671902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000" b="1" dirty="0"/>
                        <a:t>1</a:t>
                      </a:r>
                    </a:p>
                    <a:p>
                      <a:r>
                        <a:rPr lang="en-GB" sz="2000" b="1" dirty="0"/>
                        <a:t>2</a:t>
                      </a:r>
                    </a:p>
                    <a:p>
                      <a:endParaRPr lang="en-GB" sz="2000" b="1" dirty="0"/>
                    </a:p>
                    <a:p>
                      <a:r>
                        <a:rPr lang="en-GB" sz="2000" b="1" dirty="0"/>
                        <a:t>3</a:t>
                      </a:r>
                    </a:p>
                    <a:p>
                      <a:r>
                        <a:rPr lang="en-GB" sz="2000" b="1" dirty="0"/>
                        <a:t>4</a:t>
                      </a:r>
                    </a:p>
                    <a:p>
                      <a:r>
                        <a:rPr lang="en-GB" sz="2000" b="1" dirty="0"/>
                        <a:t>5</a:t>
                      </a:r>
                    </a:p>
                    <a:p>
                      <a:r>
                        <a:rPr lang="en-GB" sz="2000" b="1" dirty="0"/>
                        <a:t>6</a:t>
                      </a:r>
                    </a:p>
                    <a:p>
                      <a:endParaRPr lang="en-GB" sz="2000" b="1" dirty="0"/>
                    </a:p>
                    <a:p>
                      <a:r>
                        <a:rPr lang="en-GB" sz="2000" b="1" dirty="0"/>
                        <a:t>7</a:t>
                      </a:r>
                      <a:endParaRPr lang="en-GB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print(“Enter password:”)</a:t>
                      </a:r>
                    </a:p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password=input() </a:t>
                      </a:r>
                    </a:p>
                    <a:p>
                      <a:endParaRPr lang="en-US" sz="20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while password != “abc123”: </a:t>
                      </a:r>
                    </a:p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print("Login failed")</a:t>
                      </a:r>
                    </a:p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print(“Enter password:”)</a:t>
                      </a:r>
                    </a:p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password=input()</a:t>
                      </a:r>
                    </a:p>
                    <a:p>
                      <a:endParaRPr lang="en-US" sz="20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print("You have successfully logged in")</a:t>
                      </a:r>
                      <a:endParaRPr lang="en-GB" sz="20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1338487"/>
                  </a:ext>
                </a:extLst>
              </a:tr>
            </a:tbl>
          </a:graphicData>
        </a:graphic>
      </p:graphicFrame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EEC46238-BA81-4D6F-870F-AE330F3E237B}"/>
              </a:ext>
            </a:extLst>
          </p:cNvPr>
          <p:cNvCxnSpPr>
            <a:cxnSpLocks/>
          </p:cNvCxnSpPr>
          <p:nvPr/>
        </p:nvCxnSpPr>
        <p:spPr>
          <a:xfrm flipV="1">
            <a:off x="5370752" y="3140765"/>
            <a:ext cx="2315509" cy="398142"/>
          </a:xfrm>
          <a:prstGeom prst="straightConnector1">
            <a:avLst/>
          </a:prstGeom>
          <a:ln w="76200">
            <a:solidFill>
              <a:srgbClr val="FFC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1287FA69-160B-48BB-8615-310B7D0FB6DE}"/>
              </a:ext>
            </a:extLst>
          </p:cNvPr>
          <p:cNvSpPr txBox="1"/>
          <p:nvPr/>
        </p:nvSpPr>
        <p:spPr>
          <a:xfrm>
            <a:off x="7976889" y="2693505"/>
            <a:ext cx="299149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While loop that keeps iterating as long as the value we enter does not match “abc123”</a:t>
            </a:r>
          </a:p>
          <a:p>
            <a:endParaRPr lang="en-GB" dirty="0"/>
          </a:p>
          <a:p>
            <a:r>
              <a:rPr lang="en-GB" dirty="0"/>
              <a:t>remember != means not equal to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B121F881-E4B8-4AA2-B5D0-1A8D6DD0E313}"/>
              </a:ext>
            </a:extLst>
          </p:cNvPr>
          <p:cNvCxnSpPr>
            <a:cxnSpLocks/>
          </p:cNvCxnSpPr>
          <p:nvPr/>
        </p:nvCxnSpPr>
        <p:spPr>
          <a:xfrm flipV="1">
            <a:off x="3551583" y="2026443"/>
            <a:ext cx="4425306" cy="902287"/>
          </a:xfrm>
          <a:prstGeom prst="straightConnector1">
            <a:avLst/>
          </a:prstGeom>
          <a:ln w="76200">
            <a:solidFill>
              <a:srgbClr val="FFC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BBB03D95-CCB9-44B7-B04A-17A0B4733740}"/>
              </a:ext>
            </a:extLst>
          </p:cNvPr>
          <p:cNvSpPr txBox="1"/>
          <p:nvPr/>
        </p:nvSpPr>
        <p:spPr>
          <a:xfrm>
            <a:off x="7998056" y="1761216"/>
            <a:ext cx="35392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Ask the user for input and set to a variable called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password</a:t>
            </a:r>
          </a:p>
        </p:txBody>
      </p:sp>
      <p:sp>
        <p:nvSpPr>
          <p:cNvPr id="9" name="Double Brace 8">
            <a:extLst>
              <a:ext uri="{FF2B5EF4-FFF2-40B4-BE49-F238E27FC236}">
                <a16:creationId xmlns:a16="http://schemas.microsoft.com/office/drawing/2014/main" id="{DA8877A6-8676-4F59-97DE-2A13DE8DB91D}"/>
              </a:ext>
            </a:extLst>
          </p:cNvPr>
          <p:cNvSpPr/>
          <p:nvPr/>
        </p:nvSpPr>
        <p:spPr>
          <a:xfrm>
            <a:off x="993913" y="3631614"/>
            <a:ext cx="3959638" cy="1093216"/>
          </a:xfrm>
          <a:prstGeom prst="bracePair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46E028D-76A1-4629-BE4D-7A23BE3B3688}"/>
              </a:ext>
            </a:extLst>
          </p:cNvPr>
          <p:cNvSpPr txBox="1"/>
          <p:nvPr/>
        </p:nvSpPr>
        <p:spPr>
          <a:xfrm>
            <a:off x="5244179" y="3744028"/>
            <a:ext cx="19942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This block of code is executed for each iteration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48396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31516968-D2F4-4B70-BCC9-55AF20D21708}"/>
              </a:ext>
            </a:extLst>
          </p:cNvPr>
          <p:cNvSpPr/>
          <p:nvPr/>
        </p:nvSpPr>
        <p:spPr>
          <a:xfrm>
            <a:off x="92765" y="2371476"/>
            <a:ext cx="7474226" cy="66278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37C7C83-F09E-4EA8-BF45-961C9A7DFC8B}"/>
              </a:ext>
            </a:extLst>
          </p:cNvPr>
          <p:cNvSpPr txBox="1"/>
          <p:nvPr/>
        </p:nvSpPr>
        <p:spPr>
          <a:xfrm>
            <a:off x="4296847" y="2667803"/>
            <a:ext cx="3539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Input entered is: “</a:t>
            </a:r>
            <a:r>
              <a:rPr lang="en-GB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pass1234”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03DBAC-EF76-47DA-990A-4826565DB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Code Tracing</a:t>
            </a: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0B06BF18-41A4-4104-BB47-A6D534D1BB22}"/>
              </a:ext>
            </a:extLst>
          </p:cNvPr>
          <p:cNvGraphicFramePr>
            <a:graphicFrameLocks noGrp="1"/>
          </p:cNvGraphicFramePr>
          <p:nvPr/>
        </p:nvGraphicFramePr>
        <p:xfrm>
          <a:off x="362227" y="2371476"/>
          <a:ext cx="6899966" cy="28346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92497">
                  <a:extLst>
                    <a:ext uri="{9D8B030D-6E8A-4147-A177-3AD203B41FA5}">
                      <a16:colId xmlns:a16="http://schemas.microsoft.com/office/drawing/2014/main" val="951394862"/>
                    </a:ext>
                  </a:extLst>
                </a:gridCol>
                <a:gridCol w="6307469">
                  <a:extLst>
                    <a:ext uri="{9D8B030D-6E8A-4147-A177-3AD203B41FA5}">
                      <a16:colId xmlns:a16="http://schemas.microsoft.com/office/drawing/2014/main" val="35671902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000" b="1" dirty="0"/>
                        <a:t>1</a:t>
                      </a:r>
                    </a:p>
                    <a:p>
                      <a:r>
                        <a:rPr lang="en-GB" sz="2000" b="1" dirty="0"/>
                        <a:t>2</a:t>
                      </a:r>
                    </a:p>
                    <a:p>
                      <a:endParaRPr lang="en-GB" sz="2000" b="1" dirty="0"/>
                    </a:p>
                    <a:p>
                      <a:r>
                        <a:rPr lang="en-GB" sz="2000" b="1" dirty="0"/>
                        <a:t>3</a:t>
                      </a:r>
                    </a:p>
                    <a:p>
                      <a:r>
                        <a:rPr lang="en-GB" sz="2000" b="1" dirty="0"/>
                        <a:t>4</a:t>
                      </a:r>
                    </a:p>
                    <a:p>
                      <a:r>
                        <a:rPr lang="en-GB" sz="2000" b="1" dirty="0"/>
                        <a:t>5</a:t>
                      </a:r>
                    </a:p>
                    <a:p>
                      <a:r>
                        <a:rPr lang="en-GB" sz="2000" b="1" dirty="0"/>
                        <a:t>6</a:t>
                      </a:r>
                    </a:p>
                    <a:p>
                      <a:endParaRPr lang="en-GB" sz="2000" b="1" dirty="0"/>
                    </a:p>
                    <a:p>
                      <a:r>
                        <a:rPr lang="en-GB" sz="2000" b="1" dirty="0"/>
                        <a:t>7</a:t>
                      </a:r>
                      <a:endParaRPr lang="en-GB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print(“Enter password:”)</a:t>
                      </a:r>
                    </a:p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password=input() </a:t>
                      </a:r>
                    </a:p>
                    <a:p>
                      <a:endParaRPr lang="en-US" sz="20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while password != “abc123”: </a:t>
                      </a:r>
                    </a:p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print("Login failed")</a:t>
                      </a:r>
                    </a:p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print(“Enter password:”)</a:t>
                      </a:r>
                    </a:p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password=input()</a:t>
                      </a:r>
                    </a:p>
                    <a:p>
                      <a:endParaRPr lang="en-US" sz="20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print("You have successfully logged in")</a:t>
                      </a:r>
                      <a:endParaRPr lang="en-GB" sz="20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1338487"/>
                  </a:ext>
                </a:extLst>
              </a:tr>
            </a:tbl>
          </a:graphicData>
        </a:graphic>
      </p:graphicFrame>
      <p:pic>
        <p:nvPicPr>
          <p:cNvPr id="11" name="Picture 10" descr="Diagram&#10;&#10;Description automatically generated">
            <a:extLst>
              <a:ext uri="{FF2B5EF4-FFF2-40B4-BE49-F238E27FC236}">
                <a16:creationId xmlns:a16="http://schemas.microsoft.com/office/drawing/2014/main" id="{C9494075-1460-4D93-9C6A-BEAA92CBBB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9229" y="1075813"/>
            <a:ext cx="3467584" cy="4915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460191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759</TotalTime>
  <Words>1495</Words>
  <Application>Microsoft Office PowerPoint</Application>
  <PresentationFormat>Widescreen</PresentationFormat>
  <Paragraphs>355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Arial</vt:lpstr>
      <vt:lpstr>Calibri</vt:lpstr>
      <vt:lpstr>Calibri Light</vt:lpstr>
      <vt:lpstr>Courier New</vt:lpstr>
      <vt:lpstr>gg sans</vt:lpstr>
      <vt:lpstr>Times New Roman</vt:lpstr>
      <vt:lpstr>Wingdings</vt:lpstr>
      <vt:lpstr>1_Office Theme</vt:lpstr>
      <vt:lpstr>PowerPoint Presentation</vt:lpstr>
      <vt:lpstr>Iteration using WHILE loops</vt:lpstr>
      <vt:lpstr>Learning objectives</vt:lpstr>
      <vt:lpstr>Copy the code into your editor and run  </vt:lpstr>
      <vt:lpstr>PowerPoint Presentation</vt:lpstr>
      <vt:lpstr>Iteration</vt:lpstr>
      <vt:lpstr>What is the difference between a for loop and a while loop?</vt:lpstr>
      <vt:lpstr>Investigate the Code</vt:lpstr>
      <vt:lpstr>Code Tracing</vt:lpstr>
      <vt:lpstr>Code Tracing</vt:lpstr>
      <vt:lpstr>Code Tracing</vt:lpstr>
      <vt:lpstr>Code Tracing</vt:lpstr>
      <vt:lpstr>Code Tracing</vt:lpstr>
      <vt:lpstr>Code Tracing</vt:lpstr>
      <vt:lpstr>Modify the code</vt:lpstr>
      <vt:lpstr>Example</vt:lpstr>
      <vt:lpstr>Parson’s puzzle, put the lines in the correct order</vt:lpstr>
      <vt:lpstr>Parson’s puzzle, put the lines in the correct order</vt:lpstr>
      <vt:lpstr>Trace the following code </vt:lpstr>
      <vt:lpstr>  Modify the program </vt:lpstr>
      <vt:lpstr>  Modify the program </vt:lpstr>
      <vt:lpstr>Make your own program: Guess the number</vt:lpstr>
      <vt:lpstr>Plenary: Match the code with the explanation:</vt:lpstr>
      <vt:lpstr>Python Review</vt:lpstr>
    </vt:vector>
  </TitlesOfParts>
  <Company>Comberton Academy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 Grey</dc:creator>
  <cp:lastModifiedBy>Chezka Mae Madrona</cp:lastModifiedBy>
  <cp:revision>30</cp:revision>
  <dcterms:created xsi:type="dcterms:W3CDTF">2018-04-06T09:36:12Z</dcterms:created>
  <dcterms:modified xsi:type="dcterms:W3CDTF">2025-03-24T08:29:53Z</dcterms:modified>
</cp:coreProperties>
</file>