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335" r:id="rId2"/>
    <p:sldId id="309" r:id="rId3"/>
    <p:sldId id="336" r:id="rId4"/>
    <p:sldId id="337" r:id="rId5"/>
    <p:sldId id="341" r:id="rId6"/>
    <p:sldId id="345" r:id="rId7"/>
    <p:sldId id="349" r:id="rId8"/>
    <p:sldId id="348" r:id="rId9"/>
    <p:sldId id="350" r:id="rId10"/>
    <p:sldId id="352" r:id="rId11"/>
    <p:sldId id="351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38" r:id="rId21"/>
    <p:sldId id="347" r:id="rId22"/>
    <p:sldId id="339" r:id="rId23"/>
    <p:sldId id="340" r:id="rId24"/>
    <p:sldId id="315" r:id="rId25"/>
    <p:sldId id="343" r:id="rId26"/>
    <p:sldId id="342" r:id="rId27"/>
    <p:sldId id="322" r:id="rId28"/>
    <p:sldId id="346" r:id="rId29"/>
    <p:sldId id="33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1FA4CF-4921-4249-B97F-174A60B69766}" v="132" dt="2022-03-29T21:01:46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326EC7E9-E08B-4084-9AA5-7B173407F552}"/>
    <pc:docChg chg="undo custSel addSld delSld modSld sldOrd">
      <pc:chgData name="William Grey" userId="37b73424-c081-4fc2-b1af-363f4f3fd4f3" providerId="ADAL" clId="{326EC7E9-E08B-4084-9AA5-7B173407F552}" dt="2021-02-06T10:56:24.132" v="1184" actId="2711"/>
      <pc:docMkLst>
        <pc:docMk/>
      </pc:docMkLst>
      <pc:sldChg chg="del">
        <pc:chgData name="William Grey" userId="37b73424-c081-4fc2-b1af-363f4f3fd4f3" providerId="ADAL" clId="{326EC7E9-E08B-4084-9AA5-7B173407F552}" dt="2021-02-05T22:16:09.536" v="406" actId="47"/>
        <pc:sldMkLst>
          <pc:docMk/>
          <pc:sldMk cId="0" sldId="256"/>
        </pc:sldMkLst>
      </pc:sldChg>
      <pc:sldChg chg="del">
        <pc:chgData name="William Grey" userId="37b73424-c081-4fc2-b1af-363f4f3fd4f3" providerId="ADAL" clId="{326EC7E9-E08B-4084-9AA5-7B173407F552}" dt="2021-02-05T22:14:08.968" v="335" actId="47"/>
        <pc:sldMkLst>
          <pc:docMk/>
          <pc:sldMk cId="1639302254" sldId="285"/>
        </pc:sldMkLst>
      </pc:sldChg>
      <pc:sldChg chg="modSp del mod">
        <pc:chgData name="William Grey" userId="37b73424-c081-4fc2-b1af-363f4f3fd4f3" providerId="ADAL" clId="{326EC7E9-E08B-4084-9AA5-7B173407F552}" dt="2021-02-05T22:46:00.501" v="523" actId="47"/>
        <pc:sldMkLst>
          <pc:docMk/>
          <pc:sldMk cId="3175549021" sldId="286"/>
        </pc:sldMkLst>
        <pc:spChg chg="mod">
          <ac:chgData name="William Grey" userId="37b73424-c081-4fc2-b1af-363f4f3fd4f3" providerId="ADAL" clId="{326EC7E9-E08B-4084-9AA5-7B173407F552}" dt="2021-02-05T22:43:39.711" v="472" actId="21"/>
          <ac:spMkLst>
            <pc:docMk/>
            <pc:sldMk cId="3175549021" sldId="286"/>
            <ac:spMk id="44" creationId="{00000000-0000-0000-0000-000000000000}"/>
          </ac:spMkLst>
        </pc:spChg>
      </pc:sldChg>
      <pc:sldChg chg="modSp del mod">
        <pc:chgData name="William Grey" userId="37b73424-c081-4fc2-b1af-363f4f3fd4f3" providerId="ADAL" clId="{326EC7E9-E08B-4084-9AA5-7B173407F552}" dt="2021-02-05T22:16:11.244" v="407" actId="47"/>
        <pc:sldMkLst>
          <pc:docMk/>
          <pc:sldMk cId="2594409651" sldId="288"/>
        </pc:sldMkLst>
        <pc:spChg chg="mod">
          <ac:chgData name="William Grey" userId="37b73424-c081-4fc2-b1af-363f4f3fd4f3" providerId="ADAL" clId="{326EC7E9-E08B-4084-9AA5-7B173407F552}" dt="2021-02-05T22:04:30.915" v="7" actId="27636"/>
          <ac:spMkLst>
            <pc:docMk/>
            <pc:sldMk cId="2594409651" sldId="288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326EC7E9-E08B-4084-9AA5-7B173407F552}" dt="2021-02-05T22:16:12.672" v="409" actId="47"/>
        <pc:sldMkLst>
          <pc:docMk/>
          <pc:sldMk cId="668000994" sldId="289"/>
        </pc:sldMkLst>
      </pc:sldChg>
      <pc:sldChg chg="del">
        <pc:chgData name="William Grey" userId="37b73424-c081-4fc2-b1af-363f4f3fd4f3" providerId="ADAL" clId="{326EC7E9-E08B-4084-9AA5-7B173407F552}" dt="2021-02-05T22:57:39.594" v="1015" actId="47"/>
        <pc:sldMkLst>
          <pc:docMk/>
          <pc:sldMk cId="2917669044" sldId="296"/>
        </pc:sldMkLst>
      </pc:sldChg>
      <pc:sldChg chg="addSp delSp modSp mod">
        <pc:chgData name="William Grey" userId="37b73424-c081-4fc2-b1af-363f4f3fd4f3" providerId="ADAL" clId="{326EC7E9-E08B-4084-9AA5-7B173407F552}" dt="2021-02-05T22:06:24.377" v="108" actId="21"/>
        <pc:sldMkLst>
          <pc:docMk/>
          <pc:sldMk cId="1178913038" sldId="309"/>
        </pc:sldMkLst>
        <pc:spChg chg="del">
          <ac:chgData name="William Grey" userId="37b73424-c081-4fc2-b1af-363f4f3fd4f3" providerId="ADAL" clId="{326EC7E9-E08B-4084-9AA5-7B173407F552}" dt="2021-02-05T22:06:24.377" v="108" actId="21"/>
          <ac:spMkLst>
            <pc:docMk/>
            <pc:sldMk cId="1178913038" sldId="309"/>
            <ac:spMk id="3" creationId="{00000000-0000-0000-0000-000000000000}"/>
          </ac:spMkLst>
        </pc:spChg>
        <pc:spChg chg="add mod">
          <ac:chgData name="William Grey" userId="37b73424-c081-4fc2-b1af-363f4f3fd4f3" providerId="ADAL" clId="{326EC7E9-E08B-4084-9AA5-7B173407F552}" dt="2021-02-05T22:06:24.377" v="108" actId="21"/>
          <ac:spMkLst>
            <pc:docMk/>
            <pc:sldMk cId="1178913038" sldId="309"/>
            <ac:spMk id="5" creationId="{0BA50668-D55E-47D7-A40B-A404EF004D24}"/>
          </ac:spMkLst>
        </pc:spChg>
      </pc:sldChg>
      <pc:sldChg chg="modSp del mod">
        <pc:chgData name="William Grey" userId="37b73424-c081-4fc2-b1af-363f4f3fd4f3" providerId="ADAL" clId="{326EC7E9-E08B-4084-9AA5-7B173407F552}" dt="2021-02-05T22:55:53.124" v="991" actId="47"/>
        <pc:sldMkLst>
          <pc:docMk/>
          <pc:sldMk cId="3569651549" sldId="310"/>
        </pc:sldMkLst>
        <pc:spChg chg="mod">
          <ac:chgData name="William Grey" userId="37b73424-c081-4fc2-b1af-363f4f3fd4f3" providerId="ADAL" clId="{326EC7E9-E08B-4084-9AA5-7B173407F552}" dt="2021-02-05T22:50:31.721" v="697" actId="21"/>
          <ac:spMkLst>
            <pc:docMk/>
            <pc:sldMk cId="3569651549" sldId="310"/>
            <ac:spMk id="44" creationId="{00000000-0000-0000-0000-000000000000}"/>
          </ac:spMkLst>
        </pc:spChg>
      </pc:sldChg>
      <pc:sldChg chg="modSp mod">
        <pc:chgData name="William Grey" userId="37b73424-c081-4fc2-b1af-363f4f3fd4f3" providerId="ADAL" clId="{326EC7E9-E08B-4084-9AA5-7B173407F552}" dt="2021-02-05T23:05:23.275" v="1175" actId="20577"/>
        <pc:sldMkLst>
          <pc:docMk/>
          <pc:sldMk cId="4102023173" sldId="315"/>
        </pc:sldMkLst>
        <pc:spChg chg="mod">
          <ac:chgData name="William Grey" userId="37b73424-c081-4fc2-b1af-363f4f3fd4f3" providerId="ADAL" clId="{326EC7E9-E08B-4084-9AA5-7B173407F552}" dt="2021-02-05T23:03:54.384" v="1136" actId="20577"/>
          <ac:spMkLst>
            <pc:docMk/>
            <pc:sldMk cId="4102023173" sldId="315"/>
            <ac:spMk id="2" creationId="{00000000-0000-0000-0000-000000000000}"/>
          </ac:spMkLst>
        </pc:spChg>
        <pc:spChg chg="mod">
          <ac:chgData name="William Grey" userId="37b73424-c081-4fc2-b1af-363f4f3fd4f3" providerId="ADAL" clId="{326EC7E9-E08B-4084-9AA5-7B173407F552}" dt="2021-02-05T23:05:23.275" v="1175" actId="20577"/>
          <ac:spMkLst>
            <pc:docMk/>
            <pc:sldMk cId="4102023173" sldId="315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326EC7E9-E08B-4084-9AA5-7B173407F552}" dt="2021-02-05T22:57:33.223" v="1014" actId="47"/>
        <pc:sldMkLst>
          <pc:docMk/>
          <pc:sldMk cId="1491727338" sldId="316"/>
        </pc:sldMkLst>
      </pc:sldChg>
      <pc:sldChg chg="modSp del mod">
        <pc:chgData name="William Grey" userId="37b73424-c081-4fc2-b1af-363f4f3fd4f3" providerId="ADAL" clId="{326EC7E9-E08B-4084-9AA5-7B173407F552}" dt="2021-02-05T23:03:33.217" v="1134" actId="47"/>
        <pc:sldMkLst>
          <pc:docMk/>
          <pc:sldMk cId="3112069862" sldId="317"/>
        </pc:sldMkLst>
        <pc:spChg chg="mod">
          <ac:chgData name="William Grey" userId="37b73424-c081-4fc2-b1af-363f4f3fd4f3" providerId="ADAL" clId="{326EC7E9-E08B-4084-9AA5-7B173407F552}" dt="2021-02-05T22:55:40.435" v="990" actId="207"/>
          <ac:spMkLst>
            <pc:docMk/>
            <pc:sldMk cId="3112069862" sldId="317"/>
            <ac:spMk id="11267" creationId="{00000000-0000-0000-0000-000000000000}"/>
          </ac:spMkLst>
        </pc:spChg>
        <pc:spChg chg="mod">
          <ac:chgData name="William Grey" userId="37b73424-c081-4fc2-b1af-363f4f3fd4f3" providerId="ADAL" clId="{326EC7E9-E08B-4084-9AA5-7B173407F552}" dt="2021-02-05T23:02:55.999" v="1115" actId="21"/>
          <ac:spMkLst>
            <pc:docMk/>
            <pc:sldMk cId="3112069862" sldId="317"/>
            <ac:spMk id="11268" creationId="{00000000-0000-0000-0000-000000000000}"/>
          </ac:spMkLst>
        </pc:spChg>
      </pc:sldChg>
      <pc:sldChg chg="modSp del mod">
        <pc:chgData name="William Grey" userId="37b73424-c081-4fc2-b1af-363f4f3fd4f3" providerId="ADAL" clId="{326EC7E9-E08B-4084-9AA5-7B173407F552}" dt="2021-02-05T23:00:41.349" v="1034" actId="47"/>
        <pc:sldMkLst>
          <pc:docMk/>
          <pc:sldMk cId="2614437248" sldId="318"/>
        </pc:sldMkLst>
        <pc:spChg chg="mod">
          <ac:chgData name="William Grey" userId="37b73424-c081-4fc2-b1af-363f4f3fd4f3" providerId="ADAL" clId="{326EC7E9-E08B-4084-9AA5-7B173407F552}" dt="2021-02-05T22:59:26.668" v="1026" actId="1076"/>
          <ac:spMkLst>
            <pc:docMk/>
            <pc:sldMk cId="2614437248" sldId="318"/>
            <ac:spMk id="13318" creationId="{00000000-0000-0000-0000-000000000000}"/>
          </ac:spMkLst>
        </pc:spChg>
      </pc:sldChg>
      <pc:sldChg chg="modSp del mod">
        <pc:chgData name="William Grey" userId="37b73424-c081-4fc2-b1af-363f4f3fd4f3" providerId="ADAL" clId="{326EC7E9-E08B-4084-9AA5-7B173407F552}" dt="2021-02-05T23:01:45.092" v="1109" actId="47"/>
        <pc:sldMkLst>
          <pc:docMk/>
          <pc:sldMk cId="1741364085" sldId="319"/>
        </pc:sldMkLst>
        <pc:spChg chg="mod">
          <ac:chgData name="William Grey" userId="37b73424-c081-4fc2-b1af-363f4f3fd4f3" providerId="ADAL" clId="{326EC7E9-E08B-4084-9AA5-7B173407F552}" dt="2021-02-05T22:57:00.398" v="1011" actId="207"/>
          <ac:spMkLst>
            <pc:docMk/>
            <pc:sldMk cId="1741364085" sldId="319"/>
            <ac:spMk id="15368" creationId="{00000000-0000-0000-0000-000000000000}"/>
          </ac:spMkLst>
        </pc:spChg>
      </pc:sldChg>
      <pc:sldChg chg="modSp del mod">
        <pc:chgData name="William Grey" userId="37b73424-c081-4fc2-b1af-363f4f3fd4f3" providerId="ADAL" clId="{326EC7E9-E08B-4084-9AA5-7B173407F552}" dt="2021-02-05T22:43:29.213" v="470" actId="47"/>
        <pc:sldMkLst>
          <pc:docMk/>
          <pc:sldMk cId="2737093965" sldId="320"/>
        </pc:sldMkLst>
        <pc:spChg chg="mod">
          <ac:chgData name="William Grey" userId="37b73424-c081-4fc2-b1af-363f4f3fd4f3" providerId="ADAL" clId="{326EC7E9-E08B-4084-9AA5-7B173407F552}" dt="2021-02-05T22:04:30.809" v="1" actId="27636"/>
          <ac:spMkLst>
            <pc:docMk/>
            <pc:sldMk cId="2737093965" sldId="320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326EC7E9-E08B-4084-9AA5-7B173407F552}" dt="2021-02-05T22:57:22.665" v="1013" actId="47"/>
        <pc:sldMkLst>
          <pc:docMk/>
          <pc:sldMk cId="2046690534" sldId="321"/>
        </pc:sldMkLst>
        <pc:spChg chg="mod">
          <ac:chgData name="William Grey" userId="37b73424-c081-4fc2-b1af-363f4f3fd4f3" providerId="ADAL" clId="{326EC7E9-E08B-4084-9AA5-7B173407F552}" dt="2021-02-05T22:04:30.875" v="5" actId="27636"/>
          <ac:spMkLst>
            <pc:docMk/>
            <pc:sldMk cId="2046690534" sldId="321"/>
            <ac:spMk id="2" creationId="{00000000-0000-0000-0000-000000000000}"/>
          </ac:spMkLst>
        </pc:spChg>
      </pc:sldChg>
      <pc:sldChg chg="modSp mod ord">
        <pc:chgData name="William Grey" userId="37b73424-c081-4fc2-b1af-363f4f3fd4f3" providerId="ADAL" clId="{326EC7E9-E08B-4084-9AA5-7B173407F552}" dt="2021-02-05T23:06:48.424" v="1179"/>
        <pc:sldMkLst>
          <pc:docMk/>
          <pc:sldMk cId="3127710849" sldId="322"/>
        </pc:sldMkLst>
        <pc:spChg chg="mod">
          <ac:chgData name="William Grey" userId="37b73424-c081-4fc2-b1af-363f4f3fd4f3" providerId="ADAL" clId="{326EC7E9-E08B-4084-9AA5-7B173407F552}" dt="2021-02-05T22:04:30.861" v="4" actId="27636"/>
          <ac:spMkLst>
            <pc:docMk/>
            <pc:sldMk cId="3127710849" sldId="322"/>
            <ac:spMk id="2" creationId="{00000000-0000-0000-0000-000000000000}"/>
          </ac:spMkLst>
        </pc:spChg>
        <pc:spChg chg="mod">
          <ac:chgData name="William Grey" userId="37b73424-c081-4fc2-b1af-363f4f3fd4f3" providerId="ADAL" clId="{326EC7E9-E08B-4084-9AA5-7B173407F552}" dt="2021-02-05T23:05:38.417" v="1176" actId="1076"/>
          <ac:spMkLst>
            <pc:docMk/>
            <pc:sldMk cId="3127710849" sldId="322"/>
            <ac:spMk id="3" creationId="{00000000-0000-0000-0000-000000000000}"/>
          </ac:spMkLst>
        </pc:spChg>
        <pc:spChg chg="mod">
          <ac:chgData name="William Grey" userId="37b73424-c081-4fc2-b1af-363f4f3fd4f3" providerId="ADAL" clId="{326EC7E9-E08B-4084-9AA5-7B173407F552}" dt="2021-02-05T23:05:47.732" v="1177" actId="1076"/>
          <ac:spMkLst>
            <pc:docMk/>
            <pc:sldMk cId="3127710849" sldId="322"/>
            <ac:spMk id="4" creationId="{8CDD0640-9D40-4036-AA7C-3BD920DBC3C0}"/>
          </ac:spMkLst>
        </pc:spChg>
      </pc:sldChg>
      <pc:sldChg chg="modSp del mod">
        <pc:chgData name="William Grey" userId="37b73424-c081-4fc2-b1af-363f4f3fd4f3" providerId="ADAL" clId="{326EC7E9-E08B-4084-9AA5-7B173407F552}" dt="2021-02-05T22:16:12.147" v="408" actId="47"/>
        <pc:sldMkLst>
          <pc:docMk/>
          <pc:sldMk cId="1970340601" sldId="324"/>
        </pc:sldMkLst>
        <pc:spChg chg="mod">
          <ac:chgData name="William Grey" userId="37b73424-c081-4fc2-b1af-363f4f3fd4f3" providerId="ADAL" clId="{326EC7E9-E08B-4084-9AA5-7B173407F552}" dt="2021-02-05T22:04:30.924" v="8" actId="27636"/>
          <ac:spMkLst>
            <pc:docMk/>
            <pc:sldMk cId="1970340601" sldId="324"/>
            <ac:spMk id="2" creationId="{E5097F2E-20B6-41D1-BE8C-FE3F0B9CBDD9}"/>
          </ac:spMkLst>
        </pc:spChg>
      </pc:sldChg>
      <pc:sldChg chg="modSp del mod">
        <pc:chgData name="William Grey" userId="37b73424-c081-4fc2-b1af-363f4f3fd4f3" providerId="ADAL" clId="{326EC7E9-E08B-4084-9AA5-7B173407F552}" dt="2021-02-05T22:16:14.347" v="412" actId="47"/>
        <pc:sldMkLst>
          <pc:docMk/>
          <pc:sldMk cId="2549683297" sldId="325"/>
        </pc:sldMkLst>
        <pc:spChg chg="mod">
          <ac:chgData name="William Grey" userId="37b73424-c081-4fc2-b1af-363f4f3fd4f3" providerId="ADAL" clId="{326EC7E9-E08B-4084-9AA5-7B173407F552}" dt="2021-02-05T22:04:30.964" v="9" actId="27636"/>
          <ac:spMkLst>
            <pc:docMk/>
            <pc:sldMk cId="2549683297" sldId="325"/>
            <ac:spMk id="2" creationId="{21DD5E1A-F3E0-42A6-A244-DF32241EB471}"/>
          </ac:spMkLst>
        </pc:spChg>
      </pc:sldChg>
      <pc:sldChg chg="del">
        <pc:chgData name="William Grey" userId="37b73424-c081-4fc2-b1af-363f4f3fd4f3" providerId="ADAL" clId="{326EC7E9-E08B-4084-9AA5-7B173407F552}" dt="2021-02-05T22:16:08.277" v="404" actId="47"/>
        <pc:sldMkLst>
          <pc:docMk/>
          <pc:sldMk cId="2006036221" sldId="326"/>
        </pc:sldMkLst>
      </pc:sldChg>
      <pc:sldChg chg="del">
        <pc:chgData name="William Grey" userId="37b73424-c081-4fc2-b1af-363f4f3fd4f3" providerId="ADAL" clId="{326EC7E9-E08B-4084-9AA5-7B173407F552}" dt="2021-02-05T22:16:13.737" v="411" actId="47"/>
        <pc:sldMkLst>
          <pc:docMk/>
          <pc:sldMk cId="2481976257" sldId="327"/>
        </pc:sldMkLst>
      </pc:sldChg>
      <pc:sldChg chg="del">
        <pc:chgData name="William Grey" userId="37b73424-c081-4fc2-b1af-363f4f3fd4f3" providerId="ADAL" clId="{326EC7E9-E08B-4084-9AA5-7B173407F552}" dt="2021-02-05T22:16:08.942" v="405" actId="47"/>
        <pc:sldMkLst>
          <pc:docMk/>
          <pc:sldMk cId="3309082997" sldId="328"/>
        </pc:sldMkLst>
      </pc:sldChg>
      <pc:sldChg chg="modSp del mod">
        <pc:chgData name="William Grey" userId="37b73424-c081-4fc2-b1af-363f4f3fd4f3" providerId="ADAL" clId="{326EC7E9-E08B-4084-9AA5-7B173407F552}" dt="2021-02-05T22:16:14.993" v="413" actId="47"/>
        <pc:sldMkLst>
          <pc:docMk/>
          <pc:sldMk cId="3818231816" sldId="329"/>
        </pc:sldMkLst>
        <pc:spChg chg="mod">
          <ac:chgData name="William Grey" userId="37b73424-c081-4fc2-b1af-363f4f3fd4f3" providerId="ADAL" clId="{326EC7E9-E08B-4084-9AA5-7B173407F552}" dt="2021-02-05T22:04:30.968" v="10" actId="27636"/>
          <ac:spMkLst>
            <pc:docMk/>
            <pc:sldMk cId="3818231816" sldId="329"/>
            <ac:spMk id="2" creationId="{6AA125A6-C1E5-4AB8-8DA7-36971C6D184F}"/>
          </ac:spMkLst>
        </pc:spChg>
      </pc:sldChg>
      <pc:sldChg chg="modSp mod">
        <pc:chgData name="William Grey" userId="37b73424-c081-4fc2-b1af-363f4f3fd4f3" providerId="ADAL" clId="{326EC7E9-E08B-4084-9AA5-7B173407F552}" dt="2021-02-05T22:04:30.892" v="6" actId="27636"/>
        <pc:sldMkLst>
          <pc:docMk/>
          <pc:sldMk cId="354424657" sldId="331"/>
        </pc:sldMkLst>
        <pc:spChg chg="mod">
          <ac:chgData name="William Grey" userId="37b73424-c081-4fc2-b1af-363f4f3fd4f3" providerId="ADAL" clId="{326EC7E9-E08B-4084-9AA5-7B173407F552}" dt="2021-02-05T22:04:30.892" v="6" actId="27636"/>
          <ac:spMkLst>
            <pc:docMk/>
            <pc:sldMk cId="354424657" sldId="331"/>
            <ac:spMk id="2" creationId="{AE0D69EC-450B-4C74-9959-1592E890C37B}"/>
          </ac:spMkLst>
        </pc:spChg>
      </pc:sldChg>
      <pc:sldChg chg="del">
        <pc:chgData name="William Grey" userId="37b73424-c081-4fc2-b1af-363f4f3fd4f3" providerId="ADAL" clId="{326EC7E9-E08B-4084-9AA5-7B173407F552}" dt="2021-02-05T22:16:13.212" v="410" actId="47"/>
        <pc:sldMkLst>
          <pc:docMk/>
          <pc:sldMk cId="2385388225" sldId="332"/>
        </pc:sldMkLst>
      </pc:sldChg>
      <pc:sldChg chg="modSp del mod">
        <pc:chgData name="William Grey" userId="37b73424-c081-4fc2-b1af-363f4f3fd4f3" providerId="ADAL" clId="{326EC7E9-E08B-4084-9AA5-7B173407F552}" dt="2021-02-05T22:46:12.008" v="526" actId="47"/>
        <pc:sldMkLst>
          <pc:docMk/>
          <pc:sldMk cId="1414676540" sldId="333"/>
        </pc:sldMkLst>
        <pc:spChg chg="mod">
          <ac:chgData name="William Grey" userId="37b73424-c081-4fc2-b1af-363f4f3fd4f3" providerId="ADAL" clId="{326EC7E9-E08B-4084-9AA5-7B173407F552}" dt="2021-02-05T22:04:30.825" v="2" actId="27636"/>
          <ac:spMkLst>
            <pc:docMk/>
            <pc:sldMk cId="1414676540" sldId="333"/>
            <ac:spMk id="2" creationId="{1E3BFE11-2D2E-4598-A742-249A35051F13}"/>
          </ac:spMkLst>
        </pc:spChg>
      </pc:sldChg>
      <pc:sldChg chg="modSp del mod">
        <pc:chgData name="William Grey" userId="37b73424-c081-4fc2-b1af-363f4f3fd4f3" providerId="ADAL" clId="{326EC7E9-E08B-4084-9AA5-7B173407F552}" dt="2021-02-05T22:57:59.523" v="1016" actId="47"/>
        <pc:sldMkLst>
          <pc:docMk/>
          <pc:sldMk cId="3236004924" sldId="334"/>
        </pc:sldMkLst>
        <pc:spChg chg="mod">
          <ac:chgData name="William Grey" userId="37b73424-c081-4fc2-b1af-363f4f3fd4f3" providerId="ADAL" clId="{326EC7E9-E08B-4084-9AA5-7B173407F552}" dt="2021-02-05T22:04:30.792" v="0" actId="27636"/>
          <ac:spMkLst>
            <pc:docMk/>
            <pc:sldMk cId="3236004924" sldId="334"/>
            <ac:spMk id="2" creationId="{56DF27E5-E749-4649-80E8-9D07D88B0D09}"/>
          </ac:spMkLst>
        </pc:spChg>
      </pc:sldChg>
      <pc:sldChg chg="new del">
        <pc:chgData name="William Grey" userId="37b73424-c081-4fc2-b1af-363f4f3fd4f3" providerId="ADAL" clId="{326EC7E9-E08B-4084-9AA5-7B173407F552}" dt="2021-02-05T22:04:43.297" v="12" actId="47"/>
        <pc:sldMkLst>
          <pc:docMk/>
          <pc:sldMk cId="12249209" sldId="335"/>
        </pc:sldMkLst>
      </pc:sldChg>
      <pc:sldChg chg="addSp delSp modSp new mod">
        <pc:chgData name="William Grey" userId="37b73424-c081-4fc2-b1af-363f4f3fd4f3" providerId="ADAL" clId="{326EC7E9-E08B-4084-9AA5-7B173407F552}" dt="2021-02-05T22:13:40.029" v="333" actId="1076"/>
        <pc:sldMkLst>
          <pc:docMk/>
          <pc:sldMk cId="1075524866" sldId="335"/>
        </pc:sldMkLst>
        <pc:spChg chg="mod">
          <ac:chgData name="William Grey" userId="37b73424-c081-4fc2-b1af-363f4f3fd4f3" providerId="ADAL" clId="{326EC7E9-E08B-4084-9AA5-7B173407F552}" dt="2021-02-05T22:05:34.992" v="76" actId="20577"/>
          <ac:spMkLst>
            <pc:docMk/>
            <pc:sldMk cId="1075524866" sldId="335"/>
            <ac:spMk id="2" creationId="{69FD0E74-1716-4FE0-8B81-22ADD6211C4A}"/>
          </ac:spMkLst>
        </pc:spChg>
        <pc:spChg chg="del mod">
          <ac:chgData name="William Grey" userId="37b73424-c081-4fc2-b1af-363f4f3fd4f3" providerId="ADAL" clId="{326EC7E9-E08B-4084-9AA5-7B173407F552}" dt="2021-02-05T22:13:23.082" v="329" actId="478"/>
          <ac:spMkLst>
            <pc:docMk/>
            <pc:sldMk cId="1075524866" sldId="335"/>
            <ac:spMk id="3" creationId="{11E88884-EEDB-48E5-BE8B-0134B4644A14}"/>
          </ac:spMkLst>
        </pc:spChg>
        <pc:spChg chg="add del mod">
          <ac:chgData name="William Grey" userId="37b73424-c081-4fc2-b1af-363f4f3fd4f3" providerId="ADAL" clId="{326EC7E9-E08B-4084-9AA5-7B173407F552}" dt="2021-02-05T22:13:25.029" v="330" actId="478"/>
          <ac:spMkLst>
            <pc:docMk/>
            <pc:sldMk cId="1075524866" sldId="335"/>
            <ac:spMk id="7" creationId="{BCA099C4-5E17-4F08-ABC5-E22D764E481E}"/>
          </ac:spMkLst>
        </pc:spChg>
        <pc:graphicFrameChg chg="add mod modGraphic">
          <ac:chgData name="William Grey" userId="37b73424-c081-4fc2-b1af-363f4f3fd4f3" providerId="ADAL" clId="{326EC7E9-E08B-4084-9AA5-7B173407F552}" dt="2021-02-05T22:13:40.029" v="333" actId="1076"/>
          <ac:graphicFrameMkLst>
            <pc:docMk/>
            <pc:sldMk cId="1075524866" sldId="335"/>
            <ac:graphicFrameMk id="4" creationId="{E2DC2C5B-6088-4C25-9133-9EADD0A204A1}"/>
          </ac:graphicFrameMkLst>
        </pc:graphicFrameChg>
      </pc:sldChg>
      <pc:sldChg chg="modSp new mod ord">
        <pc:chgData name="William Grey" userId="37b73424-c081-4fc2-b1af-363f4f3fd4f3" providerId="ADAL" clId="{326EC7E9-E08B-4084-9AA5-7B173407F552}" dt="2021-02-05T22:06:18.169" v="107"/>
        <pc:sldMkLst>
          <pc:docMk/>
          <pc:sldMk cId="862416452" sldId="336"/>
        </pc:sldMkLst>
        <pc:spChg chg="mod">
          <ac:chgData name="William Grey" userId="37b73424-c081-4fc2-b1af-363f4f3fd4f3" providerId="ADAL" clId="{326EC7E9-E08B-4084-9AA5-7B173407F552}" dt="2021-02-05T22:06:00.144" v="103" actId="20577"/>
          <ac:spMkLst>
            <pc:docMk/>
            <pc:sldMk cId="862416452" sldId="336"/>
            <ac:spMk id="2" creationId="{6AB50B00-3897-4026-8226-8A083F26C85F}"/>
          </ac:spMkLst>
        </pc:spChg>
        <pc:spChg chg="mod">
          <ac:chgData name="William Grey" userId="37b73424-c081-4fc2-b1af-363f4f3fd4f3" providerId="ADAL" clId="{326EC7E9-E08B-4084-9AA5-7B173407F552}" dt="2021-02-05T22:06:15.228" v="105" actId="12"/>
          <ac:spMkLst>
            <pc:docMk/>
            <pc:sldMk cId="862416452" sldId="336"/>
            <ac:spMk id="3" creationId="{E780688E-A3AA-4396-8D27-2049197E16D9}"/>
          </ac:spMkLst>
        </pc:spChg>
      </pc:sldChg>
      <pc:sldChg chg="addSp modSp add mod">
        <pc:chgData name="William Grey" userId="37b73424-c081-4fc2-b1af-363f4f3fd4f3" providerId="ADAL" clId="{326EC7E9-E08B-4084-9AA5-7B173407F552}" dt="2021-02-05T22:39:52.698" v="469" actId="20577"/>
        <pc:sldMkLst>
          <pc:docMk/>
          <pc:sldMk cId="3059980674" sldId="337"/>
        </pc:sldMkLst>
        <pc:spChg chg="mod">
          <ac:chgData name="William Grey" userId="37b73424-c081-4fc2-b1af-363f4f3fd4f3" providerId="ADAL" clId="{326EC7E9-E08B-4084-9AA5-7B173407F552}" dt="2021-02-05T22:15:09.253" v="403" actId="20577"/>
          <ac:spMkLst>
            <pc:docMk/>
            <pc:sldMk cId="3059980674" sldId="337"/>
            <ac:spMk id="2" creationId="{69FD0E74-1716-4FE0-8B81-22ADD6211C4A}"/>
          </ac:spMkLst>
        </pc:spChg>
        <pc:spChg chg="add mod">
          <ac:chgData name="William Grey" userId="37b73424-c081-4fc2-b1af-363f4f3fd4f3" providerId="ADAL" clId="{326EC7E9-E08B-4084-9AA5-7B173407F552}" dt="2021-02-05T22:39:52.698" v="469" actId="20577"/>
          <ac:spMkLst>
            <pc:docMk/>
            <pc:sldMk cId="3059980674" sldId="337"/>
            <ac:spMk id="3" creationId="{3CE5FBE4-B130-40F4-9A61-53112FC6F1DB}"/>
          </ac:spMkLst>
        </pc:spChg>
      </pc:sldChg>
      <pc:sldChg chg="modSp new mod ord">
        <pc:chgData name="William Grey" userId="37b73424-c081-4fc2-b1af-363f4f3fd4f3" providerId="ADAL" clId="{326EC7E9-E08B-4084-9AA5-7B173407F552}" dt="2021-02-05T22:51:35.291" v="714"/>
        <pc:sldMkLst>
          <pc:docMk/>
          <pc:sldMk cId="2385731813" sldId="338"/>
        </pc:sldMkLst>
        <pc:spChg chg="mod">
          <ac:chgData name="William Grey" userId="37b73424-c081-4fc2-b1af-363f4f3fd4f3" providerId="ADAL" clId="{326EC7E9-E08B-4084-9AA5-7B173407F552}" dt="2021-02-05T22:43:47.118" v="481" actId="20577"/>
          <ac:spMkLst>
            <pc:docMk/>
            <pc:sldMk cId="2385731813" sldId="338"/>
            <ac:spMk id="2" creationId="{8852E4FC-FB55-4667-8BDD-8525B8C6B79F}"/>
          </ac:spMkLst>
        </pc:spChg>
        <pc:spChg chg="mod">
          <ac:chgData name="William Grey" userId="37b73424-c081-4fc2-b1af-363f4f3fd4f3" providerId="ADAL" clId="{326EC7E9-E08B-4084-9AA5-7B173407F552}" dt="2021-02-05T22:45:55.859" v="522" actId="27636"/>
          <ac:spMkLst>
            <pc:docMk/>
            <pc:sldMk cId="2385731813" sldId="338"/>
            <ac:spMk id="3" creationId="{A12AD9A7-07B8-4326-B356-23DC771E028B}"/>
          </ac:spMkLst>
        </pc:spChg>
      </pc:sldChg>
      <pc:sldChg chg="add del">
        <pc:chgData name="William Grey" userId="37b73424-c081-4fc2-b1af-363f4f3fd4f3" providerId="ADAL" clId="{326EC7E9-E08B-4084-9AA5-7B173407F552}" dt="2021-02-05T22:47:30.921" v="528" actId="47"/>
        <pc:sldMkLst>
          <pc:docMk/>
          <pc:sldMk cId="783706475" sldId="339"/>
        </pc:sldMkLst>
      </pc:sldChg>
      <pc:sldChg chg="modSp add mod">
        <pc:chgData name="William Grey" userId="37b73424-c081-4fc2-b1af-363f4f3fd4f3" providerId="ADAL" clId="{326EC7E9-E08B-4084-9AA5-7B173407F552}" dt="2021-02-05T22:56:37.076" v="1009" actId="20577"/>
        <pc:sldMkLst>
          <pc:docMk/>
          <pc:sldMk cId="3237968996" sldId="339"/>
        </pc:sldMkLst>
        <pc:spChg chg="mod">
          <ac:chgData name="William Grey" userId="37b73424-c081-4fc2-b1af-363f4f3fd4f3" providerId="ADAL" clId="{326EC7E9-E08B-4084-9AA5-7B173407F552}" dt="2021-02-05T22:47:38.953" v="535" actId="20577"/>
          <ac:spMkLst>
            <pc:docMk/>
            <pc:sldMk cId="3237968996" sldId="339"/>
            <ac:spMk id="2" creationId="{69FD0E74-1716-4FE0-8B81-22ADD6211C4A}"/>
          </ac:spMkLst>
        </pc:spChg>
        <pc:spChg chg="mod">
          <ac:chgData name="William Grey" userId="37b73424-c081-4fc2-b1af-363f4f3fd4f3" providerId="ADAL" clId="{326EC7E9-E08B-4084-9AA5-7B173407F552}" dt="2021-02-05T22:56:37.076" v="1009" actId="20577"/>
          <ac:spMkLst>
            <pc:docMk/>
            <pc:sldMk cId="3237968996" sldId="339"/>
            <ac:spMk id="3" creationId="{3CE5FBE4-B130-40F4-9A61-53112FC6F1DB}"/>
          </ac:spMkLst>
        </pc:spChg>
        <pc:graphicFrameChg chg="mod">
          <ac:chgData name="William Grey" userId="37b73424-c081-4fc2-b1af-363f4f3fd4f3" providerId="ADAL" clId="{326EC7E9-E08B-4084-9AA5-7B173407F552}" dt="2021-02-05T22:49:12.694" v="636" actId="1076"/>
          <ac:graphicFrameMkLst>
            <pc:docMk/>
            <pc:sldMk cId="3237968996" sldId="339"/>
            <ac:graphicFrameMk id="4" creationId="{E2DC2C5B-6088-4C25-9133-9EADD0A204A1}"/>
          </ac:graphicFrameMkLst>
        </pc:graphicFrameChg>
      </pc:sldChg>
      <pc:sldChg chg="modSp new mod modAnim">
        <pc:chgData name="William Grey" userId="37b73424-c081-4fc2-b1af-363f4f3fd4f3" providerId="ADAL" clId="{326EC7E9-E08B-4084-9AA5-7B173407F552}" dt="2021-02-05T22:51:20.633" v="712" actId="20577"/>
        <pc:sldMkLst>
          <pc:docMk/>
          <pc:sldMk cId="3494626910" sldId="340"/>
        </pc:sldMkLst>
        <pc:spChg chg="mod">
          <ac:chgData name="William Grey" userId="37b73424-c081-4fc2-b1af-363f4f3fd4f3" providerId="ADAL" clId="{326EC7E9-E08B-4084-9AA5-7B173407F552}" dt="2021-02-05T22:51:20.633" v="712" actId="20577"/>
          <ac:spMkLst>
            <pc:docMk/>
            <pc:sldMk cId="3494626910" sldId="340"/>
            <ac:spMk id="2" creationId="{96F92572-3A6A-457A-96B6-094493E09993}"/>
          </ac:spMkLst>
        </pc:spChg>
        <pc:spChg chg="mod">
          <ac:chgData name="William Grey" userId="37b73424-c081-4fc2-b1af-363f4f3fd4f3" providerId="ADAL" clId="{326EC7E9-E08B-4084-9AA5-7B173407F552}" dt="2021-02-05T22:51:03.271" v="709" actId="207"/>
          <ac:spMkLst>
            <pc:docMk/>
            <pc:sldMk cId="3494626910" sldId="340"/>
            <ac:spMk id="3" creationId="{FAEE6E69-BA9E-4F2C-9FA9-B8402AFB9CEF}"/>
          </ac:spMkLst>
        </pc:spChg>
      </pc:sldChg>
      <pc:sldChg chg="modSp add mod">
        <pc:chgData name="William Grey" userId="37b73424-c081-4fc2-b1af-363f4f3fd4f3" providerId="ADAL" clId="{326EC7E9-E08B-4084-9AA5-7B173407F552}" dt="2021-02-05T22:54:36.046" v="989" actId="2711"/>
        <pc:sldMkLst>
          <pc:docMk/>
          <pc:sldMk cId="3048564573" sldId="341"/>
        </pc:sldMkLst>
        <pc:spChg chg="mod">
          <ac:chgData name="William Grey" userId="37b73424-c081-4fc2-b1af-363f4f3fd4f3" providerId="ADAL" clId="{326EC7E9-E08B-4084-9AA5-7B173407F552}" dt="2021-02-05T22:51:51.532" v="735" actId="20577"/>
          <ac:spMkLst>
            <pc:docMk/>
            <pc:sldMk cId="3048564573" sldId="341"/>
            <ac:spMk id="2" creationId="{69FD0E74-1716-4FE0-8B81-22ADD6211C4A}"/>
          </ac:spMkLst>
        </pc:spChg>
        <pc:spChg chg="mod">
          <ac:chgData name="William Grey" userId="37b73424-c081-4fc2-b1af-363f4f3fd4f3" providerId="ADAL" clId="{326EC7E9-E08B-4084-9AA5-7B173407F552}" dt="2021-02-05T22:54:36.046" v="989" actId="2711"/>
          <ac:spMkLst>
            <pc:docMk/>
            <pc:sldMk cId="3048564573" sldId="341"/>
            <ac:spMk id="3" creationId="{3CE5FBE4-B130-40F4-9A61-53112FC6F1DB}"/>
          </ac:spMkLst>
        </pc:spChg>
      </pc:sldChg>
      <pc:sldChg chg="modSp new mod">
        <pc:chgData name="William Grey" userId="37b73424-c081-4fc2-b1af-363f4f3fd4f3" providerId="ADAL" clId="{326EC7E9-E08B-4084-9AA5-7B173407F552}" dt="2021-02-06T10:56:24.132" v="1184" actId="2711"/>
        <pc:sldMkLst>
          <pc:docMk/>
          <pc:sldMk cId="1470478609" sldId="342"/>
        </pc:sldMkLst>
        <pc:spChg chg="mod">
          <ac:chgData name="William Grey" userId="37b73424-c081-4fc2-b1af-363f4f3fd4f3" providerId="ADAL" clId="{326EC7E9-E08B-4084-9AA5-7B173407F552}" dt="2021-02-05T23:03:27.554" v="1133" actId="20577"/>
          <ac:spMkLst>
            <pc:docMk/>
            <pc:sldMk cId="1470478609" sldId="342"/>
            <ac:spMk id="2" creationId="{945B5A64-5086-45E8-A6A0-4D70491BF269}"/>
          </ac:spMkLst>
        </pc:spChg>
        <pc:spChg chg="mod">
          <ac:chgData name="William Grey" userId="37b73424-c081-4fc2-b1af-363f4f3fd4f3" providerId="ADAL" clId="{326EC7E9-E08B-4084-9AA5-7B173407F552}" dt="2021-02-06T10:56:24.132" v="1184" actId="2711"/>
          <ac:spMkLst>
            <pc:docMk/>
            <pc:sldMk cId="1470478609" sldId="342"/>
            <ac:spMk id="3" creationId="{748BBF0D-5939-473C-B697-7F59B9245614}"/>
          </ac:spMkLst>
        </pc:spChg>
      </pc:sldChg>
      <pc:sldChg chg="add del">
        <pc:chgData name="William Grey" userId="37b73424-c081-4fc2-b1af-363f4f3fd4f3" providerId="ADAL" clId="{326EC7E9-E08B-4084-9AA5-7B173407F552}" dt="2021-02-05T22:58:52.344" v="1021"/>
        <pc:sldMkLst>
          <pc:docMk/>
          <pc:sldMk cId="334474821" sldId="343"/>
        </pc:sldMkLst>
      </pc:sldChg>
      <pc:sldChg chg="modSp new mod">
        <pc:chgData name="William Grey" userId="37b73424-c081-4fc2-b1af-363f4f3fd4f3" providerId="ADAL" clId="{326EC7E9-E08B-4084-9AA5-7B173407F552}" dt="2021-02-05T23:03:21.091" v="1124" actId="20577"/>
        <pc:sldMkLst>
          <pc:docMk/>
          <pc:sldMk cId="3247802070" sldId="343"/>
        </pc:sldMkLst>
        <pc:spChg chg="mod">
          <ac:chgData name="William Grey" userId="37b73424-c081-4fc2-b1af-363f4f3fd4f3" providerId="ADAL" clId="{326EC7E9-E08B-4084-9AA5-7B173407F552}" dt="2021-02-05T23:03:21.091" v="1124" actId="20577"/>
          <ac:spMkLst>
            <pc:docMk/>
            <pc:sldMk cId="3247802070" sldId="343"/>
            <ac:spMk id="2" creationId="{61097945-20DE-4EEF-BEF0-1525865A2B03}"/>
          </ac:spMkLst>
        </pc:spChg>
        <pc:spChg chg="mod">
          <ac:chgData name="William Grey" userId="37b73424-c081-4fc2-b1af-363f4f3fd4f3" providerId="ADAL" clId="{326EC7E9-E08B-4084-9AA5-7B173407F552}" dt="2021-02-05T23:03:14.733" v="1120" actId="207"/>
          <ac:spMkLst>
            <pc:docMk/>
            <pc:sldMk cId="3247802070" sldId="343"/>
            <ac:spMk id="3" creationId="{B5B32DEF-12D8-44C9-BE86-9884FFED960B}"/>
          </ac:spMkLst>
        </pc:spChg>
      </pc:sldChg>
      <pc:sldMasterChg chg="delSldLayout">
        <pc:chgData name="William Grey" userId="37b73424-c081-4fc2-b1af-363f4f3fd4f3" providerId="ADAL" clId="{326EC7E9-E08B-4084-9AA5-7B173407F552}" dt="2021-02-05T22:16:13.737" v="411" actId="47"/>
        <pc:sldMasterMkLst>
          <pc:docMk/>
          <pc:sldMasterMk cId="1907591199" sldId="2147483661"/>
        </pc:sldMasterMkLst>
        <pc:sldLayoutChg chg="del">
          <pc:chgData name="William Grey" userId="37b73424-c081-4fc2-b1af-363f4f3fd4f3" providerId="ADAL" clId="{326EC7E9-E08B-4084-9AA5-7B173407F552}" dt="2021-02-05T22:16:13.737" v="411" actId="47"/>
          <pc:sldLayoutMkLst>
            <pc:docMk/>
            <pc:sldMasterMk cId="1907591199" sldId="2147483661"/>
            <pc:sldLayoutMk cId="505934688" sldId="2147483673"/>
          </pc:sldLayoutMkLst>
        </pc:sldLayoutChg>
      </pc:sldMasterChg>
    </pc:docChg>
  </pc:docChgLst>
  <pc:docChgLst>
    <pc:chgData name="William Grey" userId="37b73424-c081-4fc2-b1af-363f4f3fd4f3" providerId="ADAL" clId="{8D72189E-9664-4573-8612-FF5731B1D1A1}"/>
    <pc:docChg chg="custSel addSld modSld sldOrd">
      <pc:chgData name="William Grey" userId="37b73424-c081-4fc2-b1af-363f4f3fd4f3" providerId="ADAL" clId="{8D72189E-9664-4573-8612-FF5731B1D1A1}" dt="2019-11-28T12:18:28.736" v="32" actId="2711"/>
      <pc:docMkLst>
        <pc:docMk/>
      </pc:docMkLst>
      <pc:sldChg chg="modSp">
        <pc:chgData name="William Grey" userId="37b73424-c081-4fc2-b1af-363f4f3fd4f3" providerId="ADAL" clId="{8D72189E-9664-4573-8612-FF5731B1D1A1}" dt="2019-10-29T12:16:49.518" v="2" actId="1076"/>
        <pc:sldMkLst>
          <pc:docMk/>
          <pc:sldMk cId="2594409651" sldId="288"/>
        </pc:sldMkLst>
        <pc:spChg chg="mod">
          <ac:chgData name="William Grey" userId="37b73424-c081-4fc2-b1af-363f4f3fd4f3" providerId="ADAL" clId="{8D72189E-9664-4573-8612-FF5731B1D1A1}" dt="2019-10-29T12:16:49.518" v="2" actId="1076"/>
          <ac:spMkLst>
            <pc:docMk/>
            <pc:sldMk cId="2594409651" sldId="288"/>
            <ac:spMk id="3" creationId="{00000000-0000-0000-0000-000000000000}"/>
          </ac:spMkLst>
        </pc:spChg>
      </pc:sldChg>
      <pc:sldChg chg="ord">
        <pc:chgData name="William Grey" userId="37b73424-c081-4fc2-b1af-363f4f3fd4f3" providerId="ADAL" clId="{8D72189E-9664-4573-8612-FF5731B1D1A1}" dt="2019-10-29T11:48:24.902" v="1"/>
        <pc:sldMkLst>
          <pc:docMk/>
          <pc:sldMk cId="3112069862" sldId="317"/>
        </pc:sldMkLst>
      </pc:sldChg>
      <pc:sldChg chg="addSp modSp">
        <pc:chgData name="William Grey" userId="37b73424-c081-4fc2-b1af-363f4f3fd4f3" providerId="ADAL" clId="{8D72189E-9664-4573-8612-FF5731B1D1A1}" dt="2019-11-08T10:56:32.402" v="20" actId="14100"/>
        <pc:sldMkLst>
          <pc:docMk/>
          <pc:sldMk cId="2549683297" sldId="325"/>
        </pc:sldMkLst>
        <pc:spChg chg="mod">
          <ac:chgData name="William Grey" userId="37b73424-c081-4fc2-b1af-363f4f3fd4f3" providerId="ADAL" clId="{8D72189E-9664-4573-8612-FF5731B1D1A1}" dt="2019-11-04T09:35:53.901" v="16" actId="1076"/>
          <ac:spMkLst>
            <pc:docMk/>
            <pc:sldMk cId="2549683297" sldId="325"/>
            <ac:spMk id="4" creationId="{BB2AA6A0-CCBD-4A42-94F6-31230215CFA4}"/>
          </ac:spMkLst>
        </pc:spChg>
        <pc:spChg chg="mod">
          <ac:chgData name="William Grey" userId="37b73424-c081-4fc2-b1af-363f4f3fd4f3" providerId="ADAL" clId="{8D72189E-9664-4573-8612-FF5731B1D1A1}" dt="2019-11-01T11:28:53.079" v="12" actId="1076"/>
          <ac:spMkLst>
            <pc:docMk/>
            <pc:sldMk cId="2549683297" sldId="325"/>
            <ac:spMk id="5" creationId="{5D85268A-47A1-4F84-9233-9BED8E7803AF}"/>
          </ac:spMkLst>
        </pc:spChg>
        <pc:spChg chg="mod">
          <ac:chgData name="William Grey" userId="37b73424-c081-4fc2-b1af-363f4f3fd4f3" providerId="ADAL" clId="{8D72189E-9664-4573-8612-FF5731B1D1A1}" dt="2019-11-04T09:35:56.741" v="17" actId="1076"/>
          <ac:spMkLst>
            <pc:docMk/>
            <pc:sldMk cId="2549683297" sldId="325"/>
            <ac:spMk id="6" creationId="{2FBE578E-00F6-41E8-9146-B6F9EF824F0A}"/>
          </ac:spMkLst>
        </pc:spChg>
        <pc:picChg chg="add mod">
          <ac:chgData name="William Grey" userId="37b73424-c081-4fc2-b1af-363f4f3fd4f3" providerId="ADAL" clId="{8D72189E-9664-4573-8612-FF5731B1D1A1}" dt="2019-11-01T11:28:50.680" v="11" actId="1076"/>
          <ac:picMkLst>
            <pc:docMk/>
            <pc:sldMk cId="2549683297" sldId="325"/>
            <ac:picMk id="8" creationId="{40DCE366-8DAF-46EC-815B-976D22022368}"/>
          </ac:picMkLst>
        </pc:picChg>
        <pc:picChg chg="add mod">
          <ac:chgData name="William Grey" userId="37b73424-c081-4fc2-b1af-363f4f3fd4f3" providerId="ADAL" clId="{8D72189E-9664-4573-8612-FF5731B1D1A1}" dt="2019-11-01T11:28:48.559" v="10" actId="1076"/>
          <ac:picMkLst>
            <pc:docMk/>
            <pc:sldMk cId="2549683297" sldId="325"/>
            <ac:picMk id="9" creationId="{1987B630-149E-4FEF-8D2B-9EF7C798E5FA}"/>
          </ac:picMkLst>
        </pc:picChg>
        <pc:picChg chg="add mod">
          <ac:chgData name="William Grey" userId="37b73424-c081-4fc2-b1af-363f4f3fd4f3" providerId="ADAL" clId="{8D72189E-9664-4573-8612-FF5731B1D1A1}" dt="2019-11-01T11:28:56.608" v="13" actId="1076"/>
          <ac:picMkLst>
            <pc:docMk/>
            <pc:sldMk cId="2549683297" sldId="325"/>
            <ac:picMk id="10" creationId="{D635761E-DF78-4EAD-9793-DCFD59172FA0}"/>
          </ac:picMkLst>
        </pc:picChg>
        <pc:picChg chg="add mod">
          <ac:chgData name="William Grey" userId="37b73424-c081-4fc2-b1af-363f4f3fd4f3" providerId="ADAL" clId="{8D72189E-9664-4573-8612-FF5731B1D1A1}" dt="2019-11-08T10:56:32.402" v="20" actId="14100"/>
          <ac:picMkLst>
            <pc:docMk/>
            <pc:sldMk cId="2549683297" sldId="325"/>
            <ac:picMk id="11" creationId="{3CCDFACF-499C-4713-AD56-5488DAE9BDAE}"/>
          </ac:picMkLst>
        </pc:picChg>
      </pc:sldChg>
      <pc:sldChg chg="modSp">
        <pc:chgData name="William Grey" userId="37b73424-c081-4fc2-b1af-363f4f3fd4f3" providerId="ADAL" clId="{8D72189E-9664-4573-8612-FF5731B1D1A1}" dt="2019-11-04T09:16:05.068" v="14" actId="1076"/>
        <pc:sldMkLst>
          <pc:docMk/>
          <pc:sldMk cId="2481976257" sldId="327"/>
        </pc:sldMkLst>
        <pc:spChg chg="mod">
          <ac:chgData name="William Grey" userId="37b73424-c081-4fc2-b1af-363f4f3fd4f3" providerId="ADAL" clId="{8D72189E-9664-4573-8612-FF5731B1D1A1}" dt="2019-11-04T09:16:05.068" v="14" actId="1076"/>
          <ac:spMkLst>
            <pc:docMk/>
            <pc:sldMk cId="2481976257" sldId="327"/>
            <ac:spMk id="3" creationId="{00000000-0000-0000-0000-000000000000}"/>
          </ac:spMkLst>
        </pc:spChg>
      </pc:sldChg>
      <pc:sldChg chg="addSp modSp add">
        <pc:chgData name="William Grey" userId="37b73424-c081-4fc2-b1af-363f4f3fd4f3" providerId="ADAL" clId="{8D72189E-9664-4573-8612-FF5731B1D1A1}" dt="2019-11-01T11:28:04.671" v="6" actId="1076"/>
        <pc:sldMkLst>
          <pc:docMk/>
          <pc:sldMk cId="3818231816" sldId="329"/>
        </pc:sldMkLst>
        <pc:picChg chg="add mod">
          <ac:chgData name="William Grey" userId="37b73424-c081-4fc2-b1af-363f4f3fd4f3" providerId="ADAL" clId="{8D72189E-9664-4573-8612-FF5731B1D1A1}" dt="2019-11-01T11:28:04.671" v="6" actId="1076"/>
          <ac:picMkLst>
            <pc:docMk/>
            <pc:sldMk cId="3818231816" sldId="329"/>
            <ac:picMk id="4" creationId="{07E72A40-AAF6-47DA-9AB9-645EF301FF0C}"/>
          </ac:picMkLst>
        </pc:picChg>
      </pc:sldChg>
      <pc:sldChg chg="modSp add">
        <pc:chgData name="William Grey" userId="37b73424-c081-4fc2-b1af-363f4f3fd4f3" providerId="ADAL" clId="{8D72189E-9664-4573-8612-FF5731B1D1A1}" dt="2019-11-28T12:18:28.736" v="32" actId="2711"/>
        <pc:sldMkLst>
          <pc:docMk/>
          <pc:sldMk cId="2385388225" sldId="332"/>
        </pc:sldMkLst>
        <pc:spChg chg="mod">
          <ac:chgData name="William Grey" userId="37b73424-c081-4fc2-b1af-363f4f3fd4f3" providerId="ADAL" clId="{8D72189E-9664-4573-8612-FF5731B1D1A1}" dt="2019-11-28T12:18:28.736" v="32" actId="2711"/>
          <ac:spMkLst>
            <pc:docMk/>
            <pc:sldMk cId="2385388225" sldId="332"/>
            <ac:spMk id="3" creationId="{29D695FE-85C4-4DD5-AFDD-F5B1E82FBADE}"/>
          </ac:spMkLst>
        </pc:spChg>
      </pc:sldChg>
    </pc:docChg>
  </pc:docChgLst>
  <pc:docChgLst>
    <pc:chgData name="William Grey" userId="37b73424-c081-4fc2-b1af-363f4f3fd4f3" providerId="ADAL" clId="{72E18B53-F7F2-4A04-A50D-1D50AB8D5A0C}"/>
    <pc:docChg chg="undo custSel addSld delSld modSld sldOrd">
      <pc:chgData name="William Grey" userId="37b73424-c081-4fc2-b1af-363f4f3fd4f3" providerId="ADAL" clId="{72E18B53-F7F2-4A04-A50D-1D50AB8D5A0C}" dt="2019-09-30T14:25:18.410" v="897"/>
      <pc:docMkLst>
        <pc:docMk/>
      </pc:docMkLst>
      <pc:sldChg chg="delSp modSp add">
        <pc:chgData name="William Grey" userId="37b73424-c081-4fc2-b1af-363f4f3fd4f3" providerId="ADAL" clId="{72E18B53-F7F2-4A04-A50D-1D50AB8D5A0C}" dt="2019-09-30T14:23:16.533" v="813" actId="20577"/>
        <pc:sldMkLst>
          <pc:docMk/>
          <pc:sldMk cId="0" sldId="256"/>
        </pc:sldMkLst>
        <pc:spChg chg="mod">
          <ac:chgData name="William Grey" userId="37b73424-c081-4fc2-b1af-363f4f3fd4f3" providerId="ADAL" clId="{72E18B53-F7F2-4A04-A50D-1D50AB8D5A0C}" dt="2019-09-30T14:23:16.533" v="813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William Grey" userId="37b73424-c081-4fc2-b1af-363f4f3fd4f3" providerId="ADAL" clId="{72E18B53-F7F2-4A04-A50D-1D50AB8D5A0C}" dt="2019-09-30T14:19:23.970" v="693" actId="207"/>
          <ac:spMkLst>
            <pc:docMk/>
            <pc:sldMk cId="0" sldId="256"/>
            <ac:spMk id="37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24.248" v="451" actId="478"/>
          <ac:picMkLst>
            <pc:docMk/>
            <pc:sldMk cId="0" sldId="256"/>
            <ac:picMk id="39" creationId="{00000000-0000-0000-0000-000000000000}"/>
          </ac:picMkLst>
        </pc:picChg>
      </pc:sldChg>
      <pc:sldChg chg="delSp modSp add del ord">
        <pc:chgData name="William Grey" userId="37b73424-c081-4fc2-b1af-363f4f3fd4f3" providerId="ADAL" clId="{72E18B53-F7F2-4A04-A50D-1D50AB8D5A0C}" dt="2019-09-30T14:18:48.577" v="689" actId="2696"/>
        <pc:sldMkLst>
          <pc:docMk/>
          <pc:sldMk cId="4113081896" sldId="282"/>
        </pc:sldMkLst>
        <pc:spChg chg="mod">
          <ac:chgData name="William Grey" userId="37b73424-c081-4fc2-b1af-363f4f3fd4f3" providerId="ADAL" clId="{72E18B53-F7F2-4A04-A50D-1D50AB8D5A0C}" dt="2019-09-30T14:16:29.863" v="599" actId="20577"/>
          <ac:spMkLst>
            <pc:docMk/>
            <pc:sldMk cId="4113081896" sldId="282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36.873" v="456" actId="478"/>
          <ac:picMkLst>
            <pc:docMk/>
            <pc:sldMk cId="4113081896" sldId="282"/>
            <ac:picMk id="4" creationId="{00000000-0000-0000-0000-000000000000}"/>
          </ac:picMkLst>
        </pc:picChg>
      </pc:sldChg>
      <pc:sldChg chg="delSp modSp add del">
        <pc:chgData name="William Grey" userId="37b73424-c081-4fc2-b1af-363f4f3fd4f3" providerId="ADAL" clId="{72E18B53-F7F2-4A04-A50D-1D50AB8D5A0C}" dt="2019-09-30T14:22:14.144" v="779" actId="2696"/>
        <pc:sldMkLst>
          <pc:docMk/>
          <pc:sldMk cId="2742032904" sldId="283"/>
        </pc:sldMkLst>
        <pc:spChg chg="mod">
          <ac:chgData name="William Grey" userId="37b73424-c081-4fc2-b1af-363f4f3fd4f3" providerId="ADAL" clId="{72E18B53-F7F2-4A04-A50D-1D50AB8D5A0C}" dt="2019-09-30T14:19:49.034" v="699"/>
          <ac:spMkLst>
            <pc:docMk/>
            <pc:sldMk cId="2742032904" sldId="283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40.120" v="457" actId="478"/>
          <ac:picMkLst>
            <pc:docMk/>
            <pc:sldMk cId="2742032904" sldId="283"/>
            <ac:picMk id="4" creationId="{00000000-0000-0000-0000-000000000000}"/>
          </ac:picMkLst>
        </pc:picChg>
      </pc:sldChg>
      <pc:sldChg chg="delSp modSp add del">
        <pc:chgData name="William Grey" userId="37b73424-c081-4fc2-b1af-363f4f3fd4f3" providerId="ADAL" clId="{72E18B53-F7F2-4A04-A50D-1D50AB8D5A0C}" dt="2019-09-30T14:23:23.967" v="814" actId="2696"/>
        <pc:sldMkLst>
          <pc:docMk/>
          <pc:sldMk cId="1286775063" sldId="284"/>
        </pc:sldMkLst>
        <pc:spChg chg="mod">
          <ac:chgData name="William Grey" userId="37b73424-c081-4fc2-b1af-363f4f3fd4f3" providerId="ADAL" clId="{72E18B53-F7F2-4A04-A50D-1D50AB8D5A0C}" dt="2019-09-30T14:22:47.047" v="782"/>
          <ac:spMkLst>
            <pc:docMk/>
            <pc:sldMk cId="1286775063" sldId="284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41.993" v="458" actId="478"/>
          <ac:picMkLst>
            <pc:docMk/>
            <pc:sldMk cId="1286775063" sldId="284"/>
            <ac:picMk id="4" creationId="{00000000-0000-0000-0000-000000000000}"/>
          </ac:picMkLst>
        </pc:picChg>
      </pc:sldChg>
      <pc:sldChg chg="delSp add del">
        <pc:chgData name="William Grey" userId="37b73424-c081-4fc2-b1af-363f4f3fd4f3" providerId="ADAL" clId="{72E18B53-F7F2-4A04-A50D-1D50AB8D5A0C}" dt="2019-09-30T14:12:53.960" v="512" actId="2696"/>
        <pc:sldMkLst>
          <pc:docMk/>
          <pc:sldMk cId="2152130788" sldId="287"/>
        </pc:sldMkLst>
        <pc:picChg chg="del">
          <ac:chgData name="William Grey" userId="37b73424-c081-4fc2-b1af-363f4f3fd4f3" providerId="ADAL" clId="{72E18B53-F7F2-4A04-A50D-1D50AB8D5A0C}" dt="2019-09-30T14:11:26.323" v="452" actId="478"/>
          <ac:picMkLst>
            <pc:docMk/>
            <pc:sldMk cId="2152130788" sldId="287"/>
            <ac:picMk id="4" creationId="{00000000-0000-0000-0000-000000000000}"/>
          </ac:picMkLst>
        </pc:picChg>
      </pc:sldChg>
      <pc:sldChg chg="delSp modSp add ord">
        <pc:chgData name="William Grey" userId="37b73424-c081-4fc2-b1af-363f4f3fd4f3" providerId="ADAL" clId="{72E18B53-F7F2-4A04-A50D-1D50AB8D5A0C}" dt="2019-09-30T14:20:42.728" v="739" actId="20577"/>
        <pc:sldMkLst>
          <pc:docMk/>
          <pc:sldMk cId="2594409651" sldId="288"/>
        </pc:sldMkLst>
        <pc:spChg chg="mod">
          <ac:chgData name="William Grey" userId="37b73424-c081-4fc2-b1af-363f4f3fd4f3" providerId="ADAL" clId="{72E18B53-F7F2-4A04-A50D-1D50AB8D5A0C}" dt="2019-09-30T14:20:42.728" v="739" actId="20577"/>
          <ac:spMkLst>
            <pc:docMk/>
            <pc:sldMk cId="2594409651" sldId="288"/>
            <ac:spMk id="2" creationId="{00000000-0000-0000-0000-000000000000}"/>
          </ac:spMkLst>
        </pc:spChg>
        <pc:spChg chg="mod">
          <ac:chgData name="William Grey" userId="37b73424-c081-4fc2-b1af-363f4f3fd4f3" providerId="ADAL" clId="{72E18B53-F7F2-4A04-A50D-1D50AB8D5A0C}" dt="2019-09-30T14:19:49.034" v="699"/>
          <ac:spMkLst>
            <pc:docMk/>
            <pc:sldMk cId="2594409651" sldId="288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32.533" v="454" actId="478"/>
          <ac:picMkLst>
            <pc:docMk/>
            <pc:sldMk cId="2594409651" sldId="288"/>
            <ac:picMk id="4" creationId="{00000000-0000-0000-0000-000000000000}"/>
          </ac:picMkLst>
        </pc:picChg>
      </pc:sldChg>
      <pc:sldChg chg="delSp modSp add">
        <pc:chgData name="William Grey" userId="37b73424-c081-4fc2-b1af-363f4f3fd4f3" providerId="ADAL" clId="{72E18B53-F7F2-4A04-A50D-1D50AB8D5A0C}" dt="2019-09-30T14:22:40.663" v="780" actId="207"/>
        <pc:sldMkLst>
          <pc:docMk/>
          <pc:sldMk cId="668000994" sldId="289"/>
        </pc:sldMkLst>
        <pc:spChg chg="mod">
          <ac:chgData name="William Grey" userId="37b73424-c081-4fc2-b1af-363f4f3fd4f3" providerId="ADAL" clId="{72E18B53-F7F2-4A04-A50D-1D50AB8D5A0C}" dt="2019-09-30T14:22:40.663" v="780" actId="207"/>
          <ac:spMkLst>
            <pc:docMk/>
            <pc:sldMk cId="668000994" sldId="289"/>
            <ac:spMk id="2" creationId="{00000000-0000-0000-0000-000000000000}"/>
          </ac:spMkLst>
        </pc:spChg>
        <pc:spChg chg="mod">
          <ac:chgData name="William Grey" userId="37b73424-c081-4fc2-b1af-363f4f3fd4f3" providerId="ADAL" clId="{72E18B53-F7F2-4A04-A50D-1D50AB8D5A0C}" dt="2019-09-30T14:20:56.512" v="742" actId="14100"/>
          <ac:spMkLst>
            <pc:docMk/>
            <pc:sldMk cId="668000994" sldId="289"/>
            <ac:spMk id="12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34.751" v="455" actId="478"/>
          <ac:picMkLst>
            <pc:docMk/>
            <pc:sldMk cId="668000994" sldId="289"/>
            <ac:picMk id="20" creationId="{00000000-0000-0000-0000-000000000000}"/>
          </ac:picMkLst>
        </pc:picChg>
        <pc:cxnChg chg="mod">
          <ac:chgData name="William Grey" userId="37b73424-c081-4fc2-b1af-363f4f3fd4f3" providerId="ADAL" clId="{72E18B53-F7F2-4A04-A50D-1D50AB8D5A0C}" dt="2019-09-30T14:21:03.049" v="744" actId="1076"/>
          <ac:cxnSpMkLst>
            <pc:docMk/>
            <pc:sldMk cId="668000994" sldId="289"/>
            <ac:cxnSpMk id="6" creationId="{00000000-0000-0000-0000-000000000000}"/>
          </ac:cxnSpMkLst>
        </pc:cxnChg>
      </pc:sldChg>
      <pc:sldChg chg="addSp modSp">
        <pc:chgData name="William Grey" userId="37b73424-c081-4fc2-b1af-363f4f3fd4f3" providerId="ADAL" clId="{72E18B53-F7F2-4A04-A50D-1D50AB8D5A0C}" dt="2019-09-26T11:08:21.238" v="4" actId="1076"/>
        <pc:sldMkLst>
          <pc:docMk/>
          <pc:sldMk cId="3127710849" sldId="322"/>
        </pc:sldMkLst>
        <pc:spChg chg="add mod">
          <ac:chgData name="William Grey" userId="37b73424-c081-4fc2-b1af-363f4f3fd4f3" providerId="ADAL" clId="{72E18B53-F7F2-4A04-A50D-1D50AB8D5A0C}" dt="2019-09-26T11:08:21.238" v="4" actId="1076"/>
          <ac:spMkLst>
            <pc:docMk/>
            <pc:sldMk cId="3127710849" sldId="322"/>
            <ac:spMk id="4" creationId="{8CDD0640-9D40-4036-AA7C-3BD920DBC3C0}"/>
          </ac:spMkLst>
        </pc:spChg>
      </pc:sldChg>
      <pc:sldChg chg="add del">
        <pc:chgData name="William Grey" userId="37b73424-c081-4fc2-b1af-363f4f3fd4f3" providerId="ADAL" clId="{72E18B53-F7F2-4A04-A50D-1D50AB8D5A0C}" dt="2019-09-30T12:58:42.283" v="7" actId="2696"/>
        <pc:sldMkLst>
          <pc:docMk/>
          <pc:sldMk cId="261670417" sldId="323"/>
        </pc:sldMkLst>
      </pc:sldChg>
      <pc:sldChg chg="modSp add ord">
        <pc:chgData name="William Grey" userId="37b73424-c081-4fc2-b1af-363f4f3fd4f3" providerId="ADAL" clId="{72E18B53-F7F2-4A04-A50D-1D50AB8D5A0C}" dt="2019-09-30T14:25:18.410" v="897"/>
        <pc:sldMkLst>
          <pc:docMk/>
          <pc:sldMk cId="1970340601" sldId="324"/>
        </pc:sldMkLst>
        <pc:spChg chg="mod">
          <ac:chgData name="William Grey" userId="37b73424-c081-4fc2-b1af-363f4f3fd4f3" providerId="ADAL" clId="{72E18B53-F7F2-4A04-A50D-1D50AB8D5A0C}" dt="2019-09-30T13:03:27.535" v="152" actId="20577"/>
          <ac:spMkLst>
            <pc:docMk/>
            <pc:sldMk cId="1970340601" sldId="324"/>
            <ac:spMk id="2" creationId="{E5097F2E-20B6-41D1-BE8C-FE3F0B9CBDD9}"/>
          </ac:spMkLst>
        </pc:spChg>
        <pc:spChg chg="mod">
          <ac:chgData name="William Grey" userId="37b73424-c081-4fc2-b1af-363f4f3fd4f3" providerId="ADAL" clId="{72E18B53-F7F2-4A04-A50D-1D50AB8D5A0C}" dt="2019-09-30T14:05:27.750" v="447" actId="20577"/>
          <ac:spMkLst>
            <pc:docMk/>
            <pc:sldMk cId="1970340601" sldId="324"/>
            <ac:spMk id="3" creationId="{8B47F5D8-7914-48D5-B6CC-3E0AE8185C66}"/>
          </ac:spMkLst>
        </pc:spChg>
      </pc:sldChg>
      <pc:sldChg chg="addSp modSp add">
        <pc:chgData name="William Grey" userId="37b73424-c081-4fc2-b1af-363f4f3fd4f3" providerId="ADAL" clId="{72E18B53-F7F2-4A04-A50D-1D50AB8D5A0C}" dt="2019-09-30T13:32:21.173" v="430" actId="20577"/>
        <pc:sldMkLst>
          <pc:docMk/>
          <pc:sldMk cId="2549683297" sldId="325"/>
        </pc:sldMkLst>
        <pc:spChg chg="mod">
          <ac:chgData name="William Grey" userId="37b73424-c081-4fc2-b1af-363f4f3fd4f3" providerId="ADAL" clId="{72E18B53-F7F2-4A04-A50D-1D50AB8D5A0C}" dt="2019-09-30T13:23:24.784" v="227" actId="20577"/>
          <ac:spMkLst>
            <pc:docMk/>
            <pc:sldMk cId="2549683297" sldId="325"/>
            <ac:spMk id="2" creationId="{21DD5E1A-F3E0-42A6-A244-DF32241EB471}"/>
          </ac:spMkLst>
        </pc:spChg>
        <pc:spChg chg="mod">
          <ac:chgData name="William Grey" userId="37b73424-c081-4fc2-b1af-363f4f3fd4f3" providerId="ADAL" clId="{72E18B53-F7F2-4A04-A50D-1D50AB8D5A0C}" dt="2019-09-30T13:32:21.173" v="430" actId="20577"/>
          <ac:spMkLst>
            <pc:docMk/>
            <pc:sldMk cId="2549683297" sldId="325"/>
            <ac:spMk id="3" creationId="{7FB1617A-7C74-4B33-9714-6482A76E88F3}"/>
          </ac:spMkLst>
        </pc:spChg>
        <pc:spChg chg="add mod">
          <ac:chgData name="William Grey" userId="37b73424-c081-4fc2-b1af-363f4f3fd4f3" providerId="ADAL" clId="{72E18B53-F7F2-4A04-A50D-1D50AB8D5A0C}" dt="2019-09-30T13:25:58.006" v="404" actId="2085"/>
          <ac:spMkLst>
            <pc:docMk/>
            <pc:sldMk cId="2549683297" sldId="325"/>
            <ac:spMk id="4" creationId="{BB2AA6A0-CCBD-4A42-94F6-31230215CFA4}"/>
          </ac:spMkLst>
        </pc:spChg>
        <pc:spChg chg="add mod">
          <ac:chgData name="William Grey" userId="37b73424-c081-4fc2-b1af-363f4f3fd4f3" providerId="ADAL" clId="{72E18B53-F7F2-4A04-A50D-1D50AB8D5A0C}" dt="2019-09-30T13:26:12.101" v="408" actId="207"/>
          <ac:spMkLst>
            <pc:docMk/>
            <pc:sldMk cId="2549683297" sldId="325"/>
            <ac:spMk id="5" creationId="{5D85268A-47A1-4F84-9233-9BED8E7803AF}"/>
          </ac:spMkLst>
        </pc:spChg>
        <pc:spChg chg="add mod">
          <ac:chgData name="William Grey" userId="37b73424-c081-4fc2-b1af-363f4f3fd4f3" providerId="ADAL" clId="{72E18B53-F7F2-4A04-A50D-1D50AB8D5A0C}" dt="2019-09-30T13:26:28.679" v="411" actId="207"/>
          <ac:spMkLst>
            <pc:docMk/>
            <pc:sldMk cId="2549683297" sldId="325"/>
            <ac:spMk id="6" creationId="{2FBE578E-00F6-41E8-9146-B6F9EF824F0A}"/>
          </ac:spMkLst>
        </pc:spChg>
        <pc:spChg chg="add mod">
          <ac:chgData name="William Grey" userId="37b73424-c081-4fc2-b1af-363f4f3fd4f3" providerId="ADAL" clId="{72E18B53-F7F2-4A04-A50D-1D50AB8D5A0C}" dt="2019-09-30T13:26:47.248" v="414" actId="208"/>
          <ac:spMkLst>
            <pc:docMk/>
            <pc:sldMk cId="2549683297" sldId="325"/>
            <ac:spMk id="7" creationId="{17A4FD2E-5F39-4522-9866-CB74581A41FA}"/>
          </ac:spMkLst>
        </pc:spChg>
      </pc:sldChg>
      <pc:sldChg chg="delSp modSp add ord">
        <pc:chgData name="William Grey" userId="37b73424-c081-4fc2-b1af-363f4f3fd4f3" providerId="ADAL" clId="{72E18B53-F7F2-4A04-A50D-1D50AB8D5A0C}" dt="2019-09-30T14:19:18.787" v="692" actId="207"/>
        <pc:sldMkLst>
          <pc:docMk/>
          <pc:sldMk cId="2006036221" sldId="326"/>
        </pc:sldMkLst>
        <pc:spChg chg="mod">
          <ac:chgData name="William Grey" userId="37b73424-c081-4fc2-b1af-363f4f3fd4f3" providerId="ADAL" clId="{72E18B53-F7F2-4A04-A50D-1D50AB8D5A0C}" dt="2019-09-30T14:19:18.787" v="692" actId="207"/>
          <ac:spMkLst>
            <pc:docMk/>
            <pc:sldMk cId="2006036221" sldId="326"/>
            <ac:spMk id="2" creationId="{00000000-0000-0000-0000-000000000000}"/>
          </ac:spMkLst>
        </pc:spChg>
        <pc:spChg chg="mod">
          <ac:chgData name="William Grey" userId="37b73424-c081-4fc2-b1af-363f4f3fd4f3" providerId="ADAL" clId="{72E18B53-F7F2-4A04-A50D-1D50AB8D5A0C}" dt="2019-09-30T14:17:09.656" v="608" actId="20577"/>
          <ac:spMkLst>
            <pc:docMk/>
            <pc:sldMk cId="2006036221" sldId="326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29.859" v="453" actId="478"/>
          <ac:picMkLst>
            <pc:docMk/>
            <pc:sldMk cId="2006036221" sldId="326"/>
            <ac:picMk id="4" creationId="{00000000-0000-0000-0000-000000000000}"/>
          </ac:picMkLst>
        </pc:picChg>
      </pc:sldChg>
      <pc:sldChg chg="delSp modSp add">
        <pc:chgData name="William Grey" userId="37b73424-c081-4fc2-b1af-363f4f3fd4f3" providerId="ADAL" clId="{72E18B53-F7F2-4A04-A50D-1D50AB8D5A0C}" dt="2019-09-30T14:25:00.653" v="896" actId="207"/>
        <pc:sldMkLst>
          <pc:docMk/>
          <pc:sldMk cId="2481976257" sldId="327"/>
        </pc:sldMkLst>
        <pc:spChg chg="mod">
          <ac:chgData name="William Grey" userId="37b73424-c081-4fc2-b1af-363f4f3fd4f3" providerId="ADAL" clId="{72E18B53-F7F2-4A04-A50D-1D50AB8D5A0C}" dt="2019-09-30T14:25:00.653" v="896" actId="207"/>
          <ac:spMkLst>
            <pc:docMk/>
            <pc:sldMk cId="2481976257" sldId="327"/>
            <ac:spMk id="2" creationId="{00000000-0000-0000-0000-000000000000}"/>
          </ac:spMkLst>
        </pc:spChg>
        <pc:spChg chg="mod">
          <ac:chgData name="William Grey" userId="37b73424-c081-4fc2-b1af-363f4f3fd4f3" providerId="ADAL" clId="{72E18B53-F7F2-4A04-A50D-1D50AB8D5A0C}" dt="2019-09-30T14:24:42.347" v="895" actId="20577"/>
          <ac:spMkLst>
            <pc:docMk/>
            <pc:sldMk cId="2481976257" sldId="327"/>
            <ac:spMk id="3" creationId="{00000000-0000-0000-0000-000000000000}"/>
          </ac:spMkLst>
        </pc:spChg>
        <pc:picChg chg="del">
          <ac:chgData name="William Grey" userId="37b73424-c081-4fc2-b1af-363f4f3fd4f3" providerId="ADAL" clId="{72E18B53-F7F2-4A04-A50D-1D50AB8D5A0C}" dt="2019-09-30T14:11:45.198" v="459" actId="478"/>
          <ac:picMkLst>
            <pc:docMk/>
            <pc:sldMk cId="2481976257" sldId="327"/>
            <ac:picMk id="4" creationId="{00000000-0000-0000-0000-000000000000}"/>
          </ac:picMkLst>
        </pc:picChg>
      </pc:sldChg>
      <pc:sldChg chg="modSp add">
        <pc:chgData name="William Grey" userId="37b73424-c081-4fc2-b1af-363f4f3fd4f3" providerId="ADAL" clId="{72E18B53-F7F2-4A04-A50D-1D50AB8D5A0C}" dt="2019-09-30T14:22:05.369" v="778" actId="20577"/>
        <pc:sldMkLst>
          <pc:docMk/>
          <pc:sldMk cId="3309082997" sldId="328"/>
        </pc:sldMkLst>
        <pc:spChg chg="mod">
          <ac:chgData name="William Grey" userId="37b73424-c081-4fc2-b1af-363f4f3fd4f3" providerId="ADAL" clId="{72E18B53-F7F2-4A04-A50D-1D50AB8D5A0C}" dt="2019-09-30T14:22:05.369" v="778" actId="20577"/>
          <ac:spMkLst>
            <pc:docMk/>
            <pc:sldMk cId="3309082997" sldId="328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79AABB16-7A79-4BBC-AA4E-9BDD963F7053}"/>
    <pc:docChg chg="custSel addSld modSld">
      <pc:chgData name="William Grey" userId="37b73424-c081-4fc2-b1af-363f4f3fd4f3" providerId="ADAL" clId="{79AABB16-7A79-4BBC-AA4E-9BDD963F7053}" dt="2020-11-03T09:32:24.181" v="179" actId="313"/>
      <pc:docMkLst>
        <pc:docMk/>
      </pc:docMkLst>
      <pc:sldChg chg="modSp new mod">
        <pc:chgData name="William Grey" userId="37b73424-c081-4fc2-b1af-363f4f3fd4f3" providerId="ADAL" clId="{79AABB16-7A79-4BBC-AA4E-9BDD963F7053}" dt="2020-11-03T09:32:24.181" v="179" actId="313"/>
        <pc:sldMkLst>
          <pc:docMk/>
          <pc:sldMk cId="3236004924" sldId="334"/>
        </pc:sldMkLst>
        <pc:spChg chg="mod">
          <ac:chgData name="William Grey" userId="37b73424-c081-4fc2-b1af-363f4f3fd4f3" providerId="ADAL" clId="{79AABB16-7A79-4BBC-AA4E-9BDD963F7053}" dt="2020-11-03T09:16:52.442" v="138" actId="20577"/>
          <ac:spMkLst>
            <pc:docMk/>
            <pc:sldMk cId="3236004924" sldId="334"/>
            <ac:spMk id="2" creationId="{56DF27E5-E749-4649-80E8-9D07D88B0D09}"/>
          </ac:spMkLst>
        </pc:spChg>
        <pc:spChg chg="mod">
          <ac:chgData name="William Grey" userId="37b73424-c081-4fc2-b1af-363f4f3fd4f3" providerId="ADAL" clId="{79AABB16-7A79-4BBC-AA4E-9BDD963F7053}" dt="2020-11-03T09:32:24.181" v="179" actId="313"/>
          <ac:spMkLst>
            <pc:docMk/>
            <pc:sldMk cId="3236004924" sldId="334"/>
            <ac:spMk id="3" creationId="{EBA085E8-CF0C-4ACF-91DA-90DF8B92627C}"/>
          </ac:spMkLst>
        </pc:spChg>
      </pc:sldChg>
    </pc:docChg>
  </pc:docChgLst>
  <pc:docChgLst>
    <pc:chgData name="William Grey" userId="37b73424-c081-4fc2-b1af-363f4f3fd4f3" providerId="ADAL" clId="{07BDDF2F-9281-44CA-82A0-9244BC746DF2}"/>
    <pc:docChg chg="addSld modSld sldOrd">
      <pc:chgData name="William Grey" userId="37b73424-c081-4fc2-b1af-363f4f3fd4f3" providerId="ADAL" clId="{07BDDF2F-9281-44CA-82A0-9244BC746DF2}" dt="2020-08-18T14:26:10.662" v="2"/>
      <pc:docMkLst>
        <pc:docMk/>
      </pc:docMkLst>
      <pc:sldChg chg="add ord">
        <pc:chgData name="William Grey" userId="37b73424-c081-4fc2-b1af-363f4f3fd4f3" providerId="ADAL" clId="{07BDDF2F-9281-44CA-82A0-9244BC746DF2}" dt="2020-08-18T14:26:10.662" v="2"/>
        <pc:sldMkLst>
          <pc:docMk/>
          <pc:sldMk cId="1414676540" sldId="333"/>
        </pc:sldMkLst>
      </pc:sldChg>
    </pc:docChg>
  </pc:docChgLst>
  <pc:docChgLst>
    <pc:chgData name="William Grey" userId="37b73424-c081-4fc2-b1af-363f4f3fd4f3" providerId="ADAL" clId="{518D8C38-4765-48D5-AA80-1454C43156AF}"/>
    <pc:docChg chg="undo custSel addSld delSld modSld">
      <pc:chgData name="William Grey" userId="37b73424-c081-4fc2-b1af-363f4f3fd4f3" providerId="ADAL" clId="{518D8C38-4765-48D5-AA80-1454C43156AF}" dt="2019-11-15T18:04:13.565" v="90" actId="20577"/>
      <pc:docMkLst>
        <pc:docMk/>
      </pc:docMkLst>
      <pc:sldChg chg="add del">
        <pc:chgData name="William Grey" userId="37b73424-c081-4fc2-b1af-363f4f3fd4f3" providerId="ADAL" clId="{518D8C38-4765-48D5-AA80-1454C43156AF}" dt="2019-11-15T18:01:14.757" v="2" actId="2696"/>
        <pc:sldMkLst>
          <pc:docMk/>
          <pc:sldMk cId="904256755" sldId="330"/>
        </pc:sldMkLst>
      </pc:sldChg>
      <pc:sldChg chg="addSp delSp modSp add">
        <pc:chgData name="William Grey" userId="37b73424-c081-4fc2-b1af-363f4f3fd4f3" providerId="ADAL" clId="{518D8C38-4765-48D5-AA80-1454C43156AF}" dt="2019-11-15T18:04:13.565" v="90" actId="20577"/>
        <pc:sldMkLst>
          <pc:docMk/>
          <pc:sldMk cId="354424657" sldId="331"/>
        </pc:sldMkLst>
        <pc:spChg chg="mod">
          <ac:chgData name="William Grey" userId="37b73424-c081-4fc2-b1af-363f4f3fd4f3" providerId="ADAL" clId="{518D8C38-4765-48D5-AA80-1454C43156AF}" dt="2019-11-15T18:04:13.565" v="90" actId="20577"/>
          <ac:spMkLst>
            <pc:docMk/>
            <pc:sldMk cId="354424657" sldId="331"/>
            <ac:spMk id="2" creationId="{AE0D69EC-450B-4C74-9959-1592E890C37B}"/>
          </ac:spMkLst>
        </pc:spChg>
        <pc:spChg chg="add del mod">
          <ac:chgData name="William Grey" userId="37b73424-c081-4fc2-b1af-363f4f3fd4f3" providerId="ADAL" clId="{518D8C38-4765-48D5-AA80-1454C43156AF}" dt="2019-11-15T18:03:57.033" v="48" actId="20577"/>
          <ac:spMkLst>
            <pc:docMk/>
            <pc:sldMk cId="354424657" sldId="331"/>
            <ac:spMk id="3" creationId="{516863BE-1B0E-499C-A3CC-A17F40B7E316}"/>
          </ac:spMkLst>
        </pc:spChg>
        <pc:spChg chg="add del mod">
          <ac:chgData name="William Grey" userId="37b73424-c081-4fc2-b1af-363f4f3fd4f3" providerId="ADAL" clId="{518D8C38-4765-48D5-AA80-1454C43156AF}" dt="2019-11-15T18:03:19.094" v="32" actId="478"/>
          <ac:spMkLst>
            <pc:docMk/>
            <pc:sldMk cId="354424657" sldId="331"/>
            <ac:spMk id="5" creationId="{66EBA2F1-16BB-4669-A45D-30B8801746F9}"/>
          </ac:spMkLst>
        </pc:spChg>
      </pc:sldChg>
      <pc:sldChg chg="add del">
        <pc:chgData name="William Grey" userId="37b73424-c081-4fc2-b1af-363f4f3fd4f3" providerId="ADAL" clId="{518D8C38-4765-48D5-AA80-1454C43156AF}" dt="2019-11-15T18:03:34.427" v="39" actId="2696"/>
        <pc:sldMkLst>
          <pc:docMk/>
          <pc:sldMk cId="2293903175" sldId="332"/>
        </pc:sldMkLst>
      </pc:sldChg>
    </pc:docChg>
  </pc:docChgLst>
  <pc:docChgLst>
    <pc:chgData name="William Grey" userId="37b73424-c081-4fc2-b1af-363f4f3fd4f3" providerId="ADAL" clId="{3B7301D9-A63F-4401-A5A9-BA79CCF36221}"/>
    <pc:docChg chg="addSld delSld modSld">
      <pc:chgData name="William Grey" userId="37b73424-c081-4fc2-b1af-363f4f3fd4f3" providerId="ADAL" clId="{3B7301D9-A63F-4401-A5A9-BA79CCF36221}" dt="2022-03-28T11:00:04.340" v="6"/>
      <pc:docMkLst>
        <pc:docMk/>
      </pc:docMkLst>
      <pc:sldChg chg="new del">
        <pc:chgData name="William Grey" userId="37b73424-c081-4fc2-b1af-363f4f3fd4f3" providerId="ADAL" clId="{3B7301D9-A63F-4401-A5A9-BA79CCF36221}" dt="2022-03-28T10:55:29.097" v="2" actId="47"/>
        <pc:sldMkLst>
          <pc:docMk/>
          <pc:sldMk cId="4260672074" sldId="344"/>
        </pc:sldMkLst>
      </pc:sldChg>
      <pc:sldChg chg="addSp modSp new mod">
        <pc:chgData name="William Grey" userId="37b73424-c081-4fc2-b1af-363f4f3fd4f3" providerId="ADAL" clId="{3B7301D9-A63F-4401-A5A9-BA79CCF36221}" dt="2022-03-28T11:00:04.340" v="6"/>
        <pc:sldMkLst>
          <pc:docMk/>
          <pc:sldMk cId="1316743761" sldId="345"/>
        </pc:sldMkLst>
        <pc:picChg chg="add mod">
          <ac:chgData name="William Grey" userId="37b73424-c081-4fc2-b1af-363f4f3fd4f3" providerId="ADAL" clId="{3B7301D9-A63F-4401-A5A9-BA79CCF36221}" dt="2022-03-28T11:00:04.340" v="6"/>
          <ac:picMkLst>
            <pc:docMk/>
            <pc:sldMk cId="1316743761" sldId="345"/>
            <ac:picMk id="3" creationId="{4B2CA469-F16A-46BE-BFAA-3DB2D61AFBE0}"/>
          </ac:picMkLst>
        </pc:picChg>
      </pc:sldChg>
    </pc:docChg>
  </pc:docChgLst>
  <pc:docChgLst>
    <pc:chgData name="William Grey" userId="37b73424-c081-4fc2-b1af-363f4f3fd4f3" providerId="ADAL" clId="{9B4BE00F-C304-4EBD-81BD-F6637A903C18}"/>
    <pc:docChg chg="custSel modSld">
      <pc:chgData name="William Grey" userId="37b73424-c081-4fc2-b1af-363f4f3fd4f3" providerId="ADAL" clId="{9B4BE00F-C304-4EBD-81BD-F6637A903C18}" dt="2022-02-21T14:51:37.302" v="72" actId="20577"/>
      <pc:docMkLst>
        <pc:docMk/>
      </pc:docMkLst>
      <pc:sldChg chg="modSp mod">
        <pc:chgData name="William Grey" userId="37b73424-c081-4fc2-b1af-363f4f3fd4f3" providerId="ADAL" clId="{9B4BE00F-C304-4EBD-81BD-F6637A903C18}" dt="2022-02-21T14:51:37.302" v="72" actId="20577"/>
        <pc:sldMkLst>
          <pc:docMk/>
          <pc:sldMk cId="2385731813" sldId="338"/>
        </pc:sldMkLst>
        <pc:spChg chg="mod">
          <ac:chgData name="William Grey" userId="37b73424-c081-4fc2-b1af-363f4f3fd4f3" providerId="ADAL" clId="{9B4BE00F-C304-4EBD-81BD-F6637A903C18}" dt="2022-02-21T14:51:37.302" v="72" actId="20577"/>
          <ac:spMkLst>
            <pc:docMk/>
            <pc:sldMk cId="2385731813" sldId="338"/>
            <ac:spMk id="3" creationId="{A12AD9A7-07B8-4326-B356-23DC771E028B}"/>
          </ac:spMkLst>
        </pc:spChg>
      </pc:sldChg>
    </pc:docChg>
  </pc:docChgLst>
  <pc:docChgLst>
    <pc:chgData name="William Grey" userId="37b73424-c081-4fc2-b1af-363f4f3fd4f3" providerId="ADAL" clId="{941FA4CF-4921-4249-B97F-174A60B69766}"/>
    <pc:docChg chg="undo custSel addSld modSld sldOrd">
      <pc:chgData name="William Grey" userId="37b73424-c081-4fc2-b1af-363f4f3fd4f3" providerId="ADAL" clId="{941FA4CF-4921-4249-B97F-174A60B69766}" dt="2022-03-29T21:01:58.185" v="388" actId="20577"/>
      <pc:docMkLst>
        <pc:docMk/>
      </pc:docMkLst>
      <pc:sldChg chg="modSp mod">
        <pc:chgData name="William Grey" userId="37b73424-c081-4fc2-b1af-363f4f3fd4f3" providerId="ADAL" clId="{941FA4CF-4921-4249-B97F-174A60B69766}" dt="2022-03-29T20:05:29.520" v="16" actId="20577"/>
        <pc:sldMkLst>
          <pc:docMk/>
          <pc:sldMk cId="354424657" sldId="331"/>
        </pc:sldMkLst>
        <pc:spChg chg="mod">
          <ac:chgData name="William Grey" userId="37b73424-c081-4fc2-b1af-363f4f3fd4f3" providerId="ADAL" clId="{941FA4CF-4921-4249-B97F-174A60B69766}" dt="2022-03-29T20:05:29.520" v="16" actId="20577"/>
          <ac:spMkLst>
            <pc:docMk/>
            <pc:sldMk cId="354424657" sldId="331"/>
            <ac:spMk id="2" creationId="{AE0D69EC-450B-4C74-9959-1592E890C37B}"/>
          </ac:spMkLst>
        </pc:spChg>
      </pc:sldChg>
      <pc:sldChg chg="modSp mod">
        <pc:chgData name="William Grey" userId="37b73424-c081-4fc2-b1af-363f4f3fd4f3" providerId="ADAL" clId="{941FA4CF-4921-4249-B97F-174A60B69766}" dt="2022-03-29T20:52:12.069" v="217" actId="20577"/>
        <pc:sldMkLst>
          <pc:docMk/>
          <pc:sldMk cId="1075524866" sldId="335"/>
        </pc:sldMkLst>
        <pc:graphicFrameChg chg="modGraphic">
          <ac:chgData name="William Grey" userId="37b73424-c081-4fc2-b1af-363f4f3fd4f3" providerId="ADAL" clId="{941FA4CF-4921-4249-B97F-174A60B69766}" dt="2022-03-29T20:52:12.069" v="217" actId="20577"/>
          <ac:graphicFrameMkLst>
            <pc:docMk/>
            <pc:sldMk cId="1075524866" sldId="335"/>
            <ac:graphicFrameMk id="4" creationId="{E2DC2C5B-6088-4C25-9133-9EADD0A204A1}"/>
          </ac:graphicFrameMkLst>
        </pc:graphicFrameChg>
      </pc:sldChg>
      <pc:sldChg chg="modSp mod">
        <pc:chgData name="William Grey" userId="37b73424-c081-4fc2-b1af-363f4f3fd4f3" providerId="ADAL" clId="{941FA4CF-4921-4249-B97F-174A60B69766}" dt="2022-03-29T20:52:17.316" v="219" actId="20577"/>
        <pc:sldMkLst>
          <pc:docMk/>
          <pc:sldMk cId="3059980674" sldId="337"/>
        </pc:sldMkLst>
        <pc:spChg chg="mod">
          <ac:chgData name="William Grey" userId="37b73424-c081-4fc2-b1af-363f4f3fd4f3" providerId="ADAL" clId="{941FA4CF-4921-4249-B97F-174A60B69766}" dt="2022-03-29T20:03:56.100" v="6" actId="20577"/>
          <ac:spMkLst>
            <pc:docMk/>
            <pc:sldMk cId="3059980674" sldId="337"/>
            <ac:spMk id="3" creationId="{3CE5FBE4-B130-40F4-9A61-53112FC6F1DB}"/>
          </ac:spMkLst>
        </pc:spChg>
        <pc:graphicFrameChg chg="modGraphic">
          <ac:chgData name="William Grey" userId="37b73424-c081-4fc2-b1af-363f4f3fd4f3" providerId="ADAL" clId="{941FA4CF-4921-4249-B97F-174A60B69766}" dt="2022-03-29T20:52:17.316" v="219" actId="20577"/>
          <ac:graphicFrameMkLst>
            <pc:docMk/>
            <pc:sldMk cId="3059980674" sldId="337"/>
            <ac:graphicFrameMk id="4" creationId="{E2DC2C5B-6088-4C25-9133-9EADD0A204A1}"/>
          </ac:graphicFrameMkLst>
        </pc:graphicFrameChg>
      </pc:sldChg>
      <pc:sldChg chg="modSp mod">
        <pc:chgData name="William Grey" userId="37b73424-c081-4fc2-b1af-363f4f3fd4f3" providerId="ADAL" clId="{941FA4CF-4921-4249-B97F-174A60B69766}" dt="2022-03-29T20:11:17.409" v="171" actId="27636"/>
        <pc:sldMkLst>
          <pc:docMk/>
          <pc:sldMk cId="2385731813" sldId="338"/>
        </pc:sldMkLst>
        <pc:spChg chg="mod">
          <ac:chgData name="William Grey" userId="37b73424-c081-4fc2-b1af-363f4f3fd4f3" providerId="ADAL" clId="{941FA4CF-4921-4249-B97F-174A60B69766}" dt="2022-03-29T20:09:36.527" v="138" actId="20577"/>
          <ac:spMkLst>
            <pc:docMk/>
            <pc:sldMk cId="2385731813" sldId="338"/>
            <ac:spMk id="2" creationId="{8852E4FC-FB55-4667-8BDD-8525B8C6B79F}"/>
          </ac:spMkLst>
        </pc:spChg>
        <pc:spChg chg="mod">
          <ac:chgData name="William Grey" userId="37b73424-c081-4fc2-b1af-363f4f3fd4f3" providerId="ADAL" clId="{941FA4CF-4921-4249-B97F-174A60B69766}" dt="2022-03-29T20:11:17.409" v="171" actId="27636"/>
          <ac:spMkLst>
            <pc:docMk/>
            <pc:sldMk cId="2385731813" sldId="338"/>
            <ac:spMk id="3" creationId="{A12AD9A7-07B8-4326-B356-23DC771E028B}"/>
          </ac:spMkLst>
        </pc:spChg>
      </pc:sldChg>
      <pc:sldChg chg="modSp mod">
        <pc:chgData name="William Grey" userId="37b73424-c081-4fc2-b1af-363f4f3fd4f3" providerId="ADAL" clId="{941FA4CF-4921-4249-B97F-174A60B69766}" dt="2022-03-29T20:55:22.471" v="239" actId="20577"/>
        <pc:sldMkLst>
          <pc:docMk/>
          <pc:sldMk cId="3237968996" sldId="339"/>
        </pc:sldMkLst>
        <pc:spChg chg="mod">
          <ac:chgData name="William Grey" userId="37b73424-c081-4fc2-b1af-363f4f3fd4f3" providerId="ADAL" clId="{941FA4CF-4921-4249-B97F-174A60B69766}" dt="2022-03-29T20:55:22.471" v="239" actId="20577"/>
          <ac:spMkLst>
            <pc:docMk/>
            <pc:sldMk cId="3237968996" sldId="339"/>
            <ac:spMk id="3" creationId="{3CE5FBE4-B130-40F4-9A61-53112FC6F1DB}"/>
          </ac:spMkLst>
        </pc:spChg>
        <pc:graphicFrameChg chg="modGraphic">
          <ac:chgData name="William Grey" userId="37b73424-c081-4fc2-b1af-363f4f3fd4f3" providerId="ADAL" clId="{941FA4CF-4921-4249-B97F-174A60B69766}" dt="2022-03-29T20:53:16.284" v="233" actId="20577"/>
          <ac:graphicFrameMkLst>
            <pc:docMk/>
            <pc:sldMk cId="3237968996" sldId="339"/>
            <ac:graphicFrameMk id="4" creationId="{E2DC2C5B-6088-4C25-9133-9EADD0A204A1}"/>
          </ac:graphicFrameMkLst>
        </pc:graphicFrameChg>
      </pc:sldChg>
      <pc:sldChg chg="modSp mod">
        <pc:chgData name="William Grey" userId="37b73424-c081-4fc2-b1af-363f4f3fd4f3" providerId="ADAL" clId="{941FA4CF-4921-4249-B97F-174A60B69766}" dt="2022-03-29T20:52:39.789" v="221" actId="20577"/>
        <pc:sldMkLst>
          <pc:docMk/>
          <pc:sldMk cId="3048564573" sldId="341"/>
        </pc:sldMkLst>
        <pc:graphicFrameChg chg="modGraphic">
          <ac:chgData name="William Grey" userId="37b73424-c081-4fc2-b1af-363f4f3fd4f3" providerId="ADAL" clId="{941FA4CF-4921-4249-B97F-174A60B69766}" dt="2022-03-29T20:52:39.789" v="221" actId="20577"/>
          <ac:graphicFrameMkLst>
            <pc:docMk/>
            <pc:sldMk cId="3048564573" sldId="341"/>
            <ac:graphicFrameMk id="4" creationId="{E2DC2C5B-6088-4C25-9133-9EADD0A204A1}"/>
          </ac:graphicFrameMkLst>
        </pc:graphicFrameChg>
      </pc:sldChg>
      <pc:sldChg chg="modSp add mod modAnim">
        <pc:chgData name="William Grey" userId="37b73424-c081-4fc2-b1af-363f4f3fd4f3" providerId="ADAL" clId="{941FA4CF-4921-4249-B97F-174A60B69766}" dt="2022-03-29T20:07:53.771" v="129" actId="20577"/>
        <pc:sldMkLst>
          <pc:docMk/>
          <pc:sldMk cId="3736860210" sldId="346"/>
        </pc:sldMkLst>
        <pc:spChg chg="mod">
          <ac:chgData name="William Grey" userId="37b73424-c081-4fc2-b1af-363f4f3fd4f3" providerId="ADAL" clId="{941FA4CF-4921-4249-B97F-174A60B69766}" dt="2022-03-29T20:06:26.046" v="21" actId="20577"/>
          <ac:spMkLst>
            <pc:docMk/>
            <pc:sldMk cId="3736860210" sldId="346"/>
            <ac:spMk id="2" creationId="{96F92572-3A6A-457A-96B6-094493E09993}"/>
          </ac:spMkLst>
        </pc:spChg>
        <pc:spChg chg="mod">
          <ac:chgData name="William Grey" userId="37b73424-c081-4fc2-b1af-363f4f3fd4f3" providerId="ADAL" clId="{941FA4CF-4921-4249-B97F-174A60B69766}" dt="2022-03-29T20:07:53.771" v="129" actId="20577"/>
          <ac:spMkLst>
            <pc:docMk/>
            <pc:sldMk cId="3736860210" sldId="346"/>
            <ac:spMk id="3" creationId="{FAEE6E69-BA9E-4F2C-9FA9-B8402AFB9CEF}"/>
          </ac:spMkLst>
        </pc:spChg>
      </pc:sldChg>
      <pc:sldChg chg="modSp add mod">
        <pc:chgData name="William Grey" userId="37b73424-c081-4fc2-b1af-363f4f3fd4f3" providerId="ADAL" clId="{941FA4CF-4921-4249-B97F-174A60B69766}" dt="2022-03-29T20:10:37.818" v="165" actId="12"/>
        <pc:sldMkLst>
          <pc:docMk/>
          <pc:sldMk cId="3568476256" sldId="347"/>
        </pc:sldMkLst>
        <pc:spChg chg="mod">
          <ac:chgData name="William Grey" userId="37b73424-c081-4fc2-b1af-363f4f3fd4f3" providerId="ADAL" clId="{941FA4CF-4921-4249-B97F-174A60B69766}" dt="2022-03-29T20:09:41.405" v="139" actId="20577"/>
          <ac:spMkLst>
            <pc:docMk/>
            <pc:sldMk cId="3568476256" sldId="347"/>
            <ac:spMk id="2" creationId="{8852E4FC-FB55-4667-8BDD-8525B8C6B79F}"/>
          </ac:spMkLst>
        </pc:spChg>
        <pc:spChg chg="mod">
          <ac:chgData name="William Grey" userId="37b73424-c081-4fc2-b1af-363f4f3fd4f3" providerId="ADAL" clId="{941FA4CF-4921-4249-B97F-174A60B69766}" dt="2022-03-29T20:10:37.818" v="165" actId="12"/>
          <ac:spMkLst>
            <pc:docMk/>
            <pc:sldMk cId="3568476256" sldId="347"/>
            <ac:spMk id="3" creationId="{A12AD9A7-07B8-4326-B356-23DC771E028B}"/>
          </ac:spMkLst>
        </pc:spChg>
      </pc:sldChg>
      <pc:sldChg chg="addSp delSp modSp add mod">
        <pc:chgData name="William Grey" userId="37b73424-c081-4fc2-b1af-363f4f3fd4f3" providerId="ADAL" clId="{941FA4CF-4921-4249-B97F-174A60B69766}" dt="2022-03-29T20:57:44.216" v="303" actId="2164"/>
        <pc:sldMkLst>
          <pc:docMk/>
          <pc:sldMk cId="1568047214" sldId="348"/>
        </pc:sldMkLst>
        <pc:spChg chg="mod">
          <ac:chgData name="William Grey" userId="37b73424-c081-4fc2-b1af-363f4f3fd4f3" providerId="ADAL" clId="{941FA4CF-4921-4249-B97F-174A60B69766}" dt="2022-03-29T20:44:50.283" v="177" actId="20577"/>
          <ac:spMkLst>
            <pc:docMk/>
            <pc:sldMk cId="1568047214" sldId="348"/>
            <ac:spMk id="2" creationId="{69FD0E74-1716-4FE0-8B81-22ADD6211C4A}"/>
          </ac:spMkLst>
        </pc:spChg>
        <pc:spChg chg="del">
          <ac:chgData name="William Grey" userId="37b73424-c081-4fc2-b1af-363f4f3fd4f3" providerId="ADAL" clId="{941FA4CF-4921-4249-B97F-174A60B69766}" dt="2022-03-29T20:44:54.204" v="178" actId="478"/>
          <ac:spMkLst>
            <pc:docMk/>
            <pc:sldMk cId="1568047214" sldId="348"/>
            <ac:spMk id="3" creationId="{3CE5FBE4-B130-40F4-9A61-53112FC6F1DB}"/>
          </ac:spMkLst>
        </pc:spChg>
        <pc:spChg chg="add mod ord">
          <ac:chgData name="William Grey" userId="37b73424-c081-4fc2-b1af-363f4f3fd4f3" providerId="ADAL" clId="{941FA4CF-4921-4249-B97F-174A60B69766}" dt="2022-03-29T20:46:27.853" v="189" actId="207"/>
          <ac:spMkLst>
            <pc:docMk/>
            <pc:sldMk cId="1568047214" sldId="348"/>
            <ac:spMk id="7" creationId="{80AA874A-20BB-4622-B112-784BFB71132F}"/>
          </ac:spMkLst>
        </pc:spChg>
        <pc:graphicFrameChg chg="mod modGraphic">
          <ac:chgData name="William Grey" userId="37b73424-c081-4fc2-b1af-363f4f3fd4f3" providerId="ADAL" clId="{941FA4CF-4921-4249-B97F-174A60B69766}" dt="2022-03-29T20:52:52.509" v="225" actId="20577"/>
          <ac:graphicFrameMkLst>
            <pc:docMk/>
            <pc:sldMk cId="1568047214" sldId="348"/>
            <ac:graphicFrameMk id="4" creationId="{E2DC2C5B-6088-4C25-9133-9EADD0A204A1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0:57:44.216" v="303" actId="2164"/>
          <ac:graphicFrameMkLst>
            <pc:docMk/>
            <pc:sldMk cId="1568047214" sldId="348"/>
            <ac:graphicFrameMk id="8" creationId="{0211FC22-FC27-42D7-8BAB-ACEBAF384626}"/>
          </ac:graphicFrameMkLst>
        </pc:graphicFrameChg>
        <pc:picChg chg="add mod">
          <ac:chgData name="William Grey" userId="37b73424-c081-4fc2-b1af-363f4f3fd4f3" providerId="ADAL" clId="{941FA4CF-4921-4249-B97F-174A60B69766}" dt="2022-03-29T20:45:51.162" v="185" actId="14100"/>
          <ac:picMkLst>
            <pc:docMk/>
            <pc:sldMk cId="1568047214" sldId="348"/>
            <ac:picMk id="6" creationId="{F0ECD464-C5B5-4A35-864B-6474C5E2D2CA}"/>
          </ac:picMkLst>
        </pc:picChg>
      </pc:sldChg>
      <pc:sldChg chg="addSp delSp modSp add mod ord">
        <pc:chgData name="William Grey" userId="37b73424-c081-4fc2-b1af-363f4f3fd4f3" providerId="ADAL" clId="{941FA4CF-4921-4249-B97F-174A60B69766}" dt="2022-03-29T20:57:36.705" v="302" actId="20577"/>
        <pc:sldMkLst>
          <pc:docMk/>
          <pc:sldMk cId="2061517508" sldId="349"/>
        </pc:sldMkLst>
        <pc:graphicFrameChg chg="modGraphic">
          <ac:chgData name="William Grey" userId="37b73424-c081-4fc2-b1af-363f4f3fd4f3" providerId="ADAL" clId="{941FA4CF-4921-4249-B97F-174A60B69766}" dt="2022-03-29T20:52:48.055" v="223" actId="20577"/>
          <ac:graphicFrameMkLst>
            <pc:docMk/>
            <pc:sldMk cId="2061517508" sldId="349"/>
            <ac:graphicFrameMk id="4" creationId="{E2DC2C5B-6088-4C25-9133-9EADD0A204A1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0:57:36.705" v="302" actId="20577"/>
          <ac:graphicFrameMkLst>
            <pc:docMk/>
            <pc:sldMk cId="2061517508" sldId="349"/>
            <ac:graphicFrameMk id="8" creationId="{B5948379-5396-46C7-8F5F-CA0AA24AC843}"/>
          </ac:graphicFrameMkLst>
        </pc:graphicFrameChg>
        <pc:picChg chg="add mod">
          <ac:chgData name="William Grey" userId="37b73424-c081-4fc2-b1af-363f4f3fd4f3" providerId="ADAL" clId="{941FA4CF-4921-4249-B97F-174A60B69766}" dt="2022-03-29T20:47:04.184" v="198" actId="14100"/>
          <ac:picMkLst>
            <pc:docMk/>
            <pc:sldMk cId="2061517508" sldId="349"/>
            <ac:picMk id="5" creationId="{BC9F363F-FB79-4B78-97FB-0CBA85D9A53F}"/>
          </ac:picMkLst>
        </pc:picChg>
        <pc:picChg chg="del">
          <ac:chgData name="William Grey" userId="37b73424-c081-4fc2-b1af-363f4f3fd4f3" providerId="ADAL" clId="{941FA4CF-4921-4249-B97F-174A60B69766}" dt="2022-03-29T20:46:45.655" v="193" actId="478"/>
          <ac:picMkLst>
            <pc:docMk/>
            <pc:sldMk cId="2061517508" sldId="349"/>
            <ac:picMk id="6" creationId="{F0ECD464-C5B5-4A35-864B-6474C5E2D2CA}"/>
          </ac:picMkLst>
        </pc:picChg>
      </pc:sldChg>
      <pc:sldChg chg="addSp delSp modSp add mod">
        <pc:chgData name="William Grey" userId="37b73424-c081-4fc2-b1af-363f4f3fd4f3" providerId="ADAL" clId="{941FA4CF-4921-4249-B97F-174A60B69766}" dt="2022-03-29T20:58:14.367" v="313" actId="20577"/>
        <pc:sldMkLst>
          <pc:docMk/>
          <pc:sldMk cId="1825686082" sldId="350"/>
        </pc:sldMkLst>
        <pc:spChg chg="mod">
          <ac:chgData name="William Grey" userId="37b73424-c081-4fc2-b1af-363f4f3fd4f3" providerId="ADAL" clId="{941FA4CF-4921-4249-B97F-174A60B69766}" dt="2022-03-29T20:47:58.824" v="207" actId="1076"/>
          <ac:spMkLst>
            <pc:docMk/>
            <pc:sldMk cId="1825686082" sldId="350"/>
            <ac:spMk id="7" creationId="{80AA874A-20BB-4622-B112-784BFB71132F}"/>
          </ac:spMkLst>
        </pc:spChg>
        <pc:graphicFrameChg chg="modGraphic">
          <ac:chgData name="William Grey" userId="37b73424-c081-4fc2-b1af-363f4f3fd4f3" providerId="ADAL" clId="{941FA4CF-4921-4249-B97F-174A60B69766}" dt="2022-03-29T20:52:59.259" v="227" actId="20577"/>
          <ac:graphicFrameMkLst>
            <pc:docMk/>
            <pc:sldMk cId="1825686082" sldId="350"/>
            <ac:graphicFrameMk id="4" creationId="{E2DC2C5B-6088-4C25-9133-9EADD0A204A1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0:58:14.367" v="313" actId="20577"/>
          <ac:graphicFrameMkLst>
            <pc:docMk/>
            <pc:sldMk cId="1825686082" sldId="350"/>
            <ac:graphicFrameMk id="8" creationId="{5215B84D-848D-4270-820C-18BC7E24988D}"/>
          </ac:graphicFrameMkLst>
        </pc:graphicFrameChg>
        <pc:picChg chg="add mod">
          <ac:chgData name="William Grey" userId="37b73424-c081-4fc2-b1af-363f4f3fd4f3" providerId="ADAL" clId="{941FA4CF-4921-4249-B97F-174A60B69766}" dt="2022-03-29T20:47:44.974" v="206" actId="14100"/>
          <ac:picMkLst>
            <pc:docMk/>
            <pc:sldMk cId="1825686082" sldId="350"/>
            <ac:picMk id="5" creationId="{0862FBF7-360E-4B8E-B2BF-4231DE97AD55}"/>
          </ac:picMkLst>
        </pc:picChg>
        <pc:picChg chg="del">
          <ac:chgData name="William Grey" userId="37b73424-c081-4fc2-b1af-363f4f3fd4f3" providerId="ADAL" clId="{941FA4CF-4921-4249-B97F-174A60B69766}" dt="2022-03-29T20:47:30.517" v="201" actId="478"/>
          <ac:picMkLst>
            <pc:docMk/>
            <pc:sldMk cId="1825686082" sldId="350"/>
            <ac:picMk id="6" creationId="{F0ECD464-C5B5-4A35-864B-6474C5E2D2CA}"/>
          </ac:picMkLst>
        </pc:picChg>
      </pc:sldChg>
      <pc:sldChg chg="addSp delSp modSp add mod">
        <pc:chgData name="William Grey" userId="37b73424-c081-4fc2-b1af-363f4f3fd4f3" providerId="ADAL" clId="{941FA4CF-4921-4249-B97F-174A60B69766}" dt="2022-03-29T20:58:46.995" v="319" actId="20577"/>
        <pc:sldMkLst>
          <pc:docMk/>
          <pc:sldMk cId="932376485" sldId="351"/>
        </pc:sldMkLst>
        <pc:graphicFrameChg chg="modGraphic">
          <ac:chgData name="William Grey" userId="37b73424-c081-4fc2-b1af-363f4f3fd4f3" providerId="ADAL" clId="{941FA4CF-4921-4249-B97F-174A60B69766}" dt="2022-03-29T20:53:08.326" v="231" actId="20577"/>
          <ac:graphicFrameMkLst>
            <pc:docMk/>
            <pc:sldMk cId="932376485" sldId="351"/>
            <ac:graphicFrameMk id="4" creationId="{E2DC2C5B-6088-4C25-9133-9EADD0A204A1}"/>
          </ac:graphicFrameMkLst>
        </pc:graphicFrameChg>
        <pc:graphicFrameChg chg="add del mod">
          <ac:chgData name="William Grey" userId="37b73424-c081-4fc2-b1af-363f4f3fd4f3" providerId="ADAL" clId="{941FA4CF-4921-4249-B97F-174A60B69766}" dt="2022-03-29T20:58:27.235" v="315" actId="478"/>
          <ac:graphicFrameMkLst>
            <pc:docMk/>
            <pc:sldMk cId="932376485" sldId="351"/>
            <ac:graphicFrameMk id="8" creationId="{BFE5C460-E474-480D-AE49-0AFF3F2ABA98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0:58:46.995" v="319" actId="20577"/>
          <ac:graphicFrameMkLst>
            <pc:docMk/>
            <pc:sldMk cId="932376485" sldId="351"/>
            <ac:graphicFrameMk id="9" creationId="{EA1A7A4C-37DC-44D7-961E-6FFC862BBB45}"/>
          </ac:graphicFrameMkLst>
        </pc:graphicFrameChg>
      </pc:sldChg>
      <pc:sldChg chg="addSp delSp modSp add mod">
        <pc:chgData name="William Grey" userId="37b73424-c081-4fc2-b1af-363f4f3fd4f3" providerId="ADAL" clId="{941FA4CF-4921-4249-B97F-174A60B69766}" dt="2022-03-29T20:58:38.502" v="317" actId="20577"/>
        <pc:sldMkLst>
          <pc:docMk/>
          <pc:sldMk cId="380985100" sldId="352"/>
        </pc:sldMkLst>
        <pc:spChg chg="mod">
          <ac:chgData name="William Grey" userId="37b73424-c081-4fc2-b1af-363f4f3fd4f3" providerId="ADAL" clId="{941FA4CF-4921-4249-B97F-174A60B69766}" dt="2022-03-29T20:48:21.475" v="209" actId="1076"/>
          <ac:spMkLst>
            <pc:docMk/>
            <pc:sldMk cId="380985100" sldId="352"/>
            <ac:spMk id="7" creationId="{80AA874A-20BB-4622-B112-784BFB71132F}"/>
          </ac:spMkLst>
        </pc:spChg>
        <pc:graphicFrameChg chg="modGraphic">
          <ac:chgData name="William Grey" userId="37b73424-c081-4fc2-b1af-363f4f3fd4f3" providerId="ADAL" clId="{941FA4CF-4921-4249-B97F-174A60B69766}" dt="2022-03-29T20:53:03.699" v="229" actId="20577"/>
          <ac:graphicFrameMkLst>
            <pc:docMk/>
            <pc:sldMk cId="380985100" sldId="352"/>
            <ac:graphicFrameMk id="4" creationId="{E2DC2C5B-6088-4C25-9133-9EADD0A204A1}"/>
          </ac:graphicFrameMkLst>
        </pc:graphicFrameChg>
        <pc:graphicFrameChg chg="add del mod">
          <ac:chgData name="William Grey" userId="37b73424-c081-4fc2-b1af-363f4f3fd4f3" providerId="ADAL" clId="{941FA4CF-4921-4249-B97F-174A60B69766}" dt="2022-03-29T20:58:23.194" v="314" actId="478"/>
          <ac:graphicFrameMkLst>
            <pc:docMk/>
            <pc:sldMk cId="380985100" sldId="352"/>
            <ac:graphicFrameMk id="8" creationId="{BAF9F748-F815-41FB-863D-F5B739595FD8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0:58:38.502" v="317" actId="20577"/>
          <ac:graphicFrameMkLst>
            <pc:docMk/>
            <pc:sldMk cId="380985100" sldId="352"/>
            <ac:graphicFrameMk id="9" creationId="{E115C255-2A25-49C8-BA5C-F2E6E5BE21FC}"/>
          </ac:graphicFrameMkLst>
        </pc:graphicFrameChg>
        <pc:picChg chg="del">
          <ac:chgData name="William Grey" userId="37b73424-c081-4fc2-b1af-363f4f3fd4f3" providerId="ADAL" clId="{941FA4CF-4921-4249-B97F-174A60B69766}" dt="2022-03-29T20:48:23.013" v="210" actId="478"/>
          <ac:picMkLst>
            <pc:docMk/>
            <pc:sldMk cId="380985100" sldId="352"/>
            <ac:picMk id="5" creationId="{0862FBF7-360E-4B8E-B2BF-4231DE97AD55}"/>
          </ac:picMkLst>
        </pc:picChg>
        <pc:picChg chg="add mod">
          <ac:chgData name="William Grey" userId="37b73424-c081-4fc2-b1af-363f4f3fd4f3" providerId="ADAL" clId="{941FA4CF-4921-4249-B97F-174A60B69766}" dt="2022-03-29T20:48:42.413" v="215" actId="14100"/>
          <ac:picMkLst>
            <pc:docMk/>
            <pc:sldMk cId="380985100" sldId="352"/>
            <ac:picMk id="6" creationId="{BC9BA082-BDDE-4E7C-9A5A-6D038B678E32}"/>
          </ac:picMkLst>
        </pc:picChg>
      </pc:sldChg>
      <pc:sldChg chg="modSp add mod">
        <pc:chgData name="William Grey" userId="37b73424-c081-4fc2-b1af-363f4f3fd4f3" providerId="ADAL" clId="{941FA4CF-4921-4249-B97F-174A60B69766}" dt="2022-03-29T20:59:54.329" v="330" actId="20577"/>
        <pc:sldMkLst>
          <pc:docMk/>
          <pc:sldMk cId="11331354" sldId="353"/>
        </pc:sldMkLst>
        <pc:graphicFrameChg chg="modGraphic">
          <ac:chgData name="William Grey" userId="37b73424-c081-4fc2-b1af-363f4f3fd4f3" providerId="ADAL" clId="{941FA4CF-4921-4249-B97F-174A60B69766}" dt="2022-03-29T20:59:54.329" v="330" actId="20577"/>
          <ac:graphicFrameMkLst>
            <pc:docMk/>
            <pc:sldMk cId="11331354" sldId="353"/>
            <ac:graphicFrameMk id="8" creationId="{5215B84D-848D-4270-820C-18BC7E24988D}"/>
          </ac:graphicFrameMkLst>
        </pc:graphicFrameChg>
      </pc:sldChg>
      <pc:sldChg chg="modSp add mod">
        <pc:chgData name="William Grey" userId="37b73424-c081-4fc2-b1af-363f4f3fd4f3" providerId="ADAL" clId="{941FA4CF-4921-4249-B97F-174A60B69766}" dt="2022-03-29T21:00:07.993" v="340" actId="20577"/>
        <pc:sldMkLst>
          <pc:docMk/>
          <pc:sldMk cId="4197876480" sldId="354"/>
        </pc:sldMkLst>
        <pc:graphicFrameChg chg="modGraphic">
          <ac:chgData name="William Grey" userId="37b73424-c081-4fc2-b1af-363f4f3fd4f3" providerId="ADAL" clId="{941FA4CF-4921-4249-B97F-174A60B69766}" dt="2022-03-29T21:00:07.993" v="340" actId="20577"/>
          <ac:graphicFrameMkLst>
            <pc:docMk/>
            <pc:sldMk cId="4197876480" sldId="354"/>
            <ac:graphicFrameMk id="9" creationId="{E115C255-2A25-49C8-BA5C-F2E6E5BE21FC}"/>
          </ac:graphicFrameMkLst>
        </pc:graphicFrameChg>
      </pc:sldChg>
      <pc:sldChg chg="add">
        <pc:chgData name="William Grey" userId="37b73424-c081-4fc2-b1af-363f4f3fd4f3" providerId="ADAL" clId="{941FA4CF-4921-4249-B97F-174A60B69766}" dt="2022-03-29T20:59:36.573" v="320"/>
        <pc:sldMkLst>
          <pc:docMk/>
          <pc:sldMk cId="1437652932" sldId="355"/>
        </pc:sldMkLst>
      </pc:sldChg>
      <pc:sldChg chg="modSp add mod">
        <pc:chgData name="William Grey" userId="37b73424-c081-4fc2-b1af-363f4f3fd4f3" providerId="ADAL" clId="{941FA4CF-4921-4249-B97F-174A60B69766}" dt="2022-03-29T21:00:39.862" v="353" actId="20577"/>
        <pc:sldMkLst>
          <pc:docMk/>
          <pc:sldMk cId="1110922805" sldId="356"/>
        </pc:sldMkLst>
        <pc:graphicFrameChg chg="modGraphic">
          <ac:chgData name="William Grey" userId="37b73424-c081-4fc2-b1af-363f4f3fd4f3" providerId="ADAL" clId="{941FA4CF-4921-4249-B97F-174A60B69766}" dt="2022-03-29T21:00:39.862" v="353" actId="20577"/>
          <ac:graphicFrameMkLst>
            <pc:docMk/>
            <pc:sldMk cId="1110922805" sldId="356"/>
            <ac:graphicFrameMk id="8" creationId="{5215B84D-848D-4270-820C-18BC7E24988D}"/>
          </ac:graphicFrameMkLst>
        </pc:graphicFrameChg>
      </pc:sldChg>
      <pc:sldChg chg="modSp add mod">
        <pc:chgData name="William Grey" userId="37b73424-c081-4fc2-b1af-363f4f3fd4f3" providerId="ADAL" clId="{941FA4CF-4921-4249-B97F-174A60B69766}" dt="2022-03-29T21:00:58.272" v="367" actId="20577"/>
        <pc:sldMkLst>
          <pc:docMk/>
          <pc:sldMk cId="4028083822" sldId="357"/>
        </pc:sldMkLst>
        <pc:graphicFrameChg chg="modGraphic">
          <ac:chgData name="William Grey" userId="37b73424-c081-4fc2-b1af-363f4f3fd4f3" providerId="ADAL" clId="{941FA4CF-4921-4249-B97F-174A60B69766}" dt="2022-03-29T21:00:58.272" v="367" actId="20577"/>
          <ac:graphicFrameMkLst>
            <pc:docMk/>
            <pc:sldMk cId="4028083822" sldId="357"/>
            <ac:graphicFrameMk id="9" creationId="{E115C255-2A25-49C8-BA5C-F2E6E5BE21FC}"/>
          </ac:graphicFrameMkLst>
        </pc:graphicFrameChg>
      </pc:sldChg>
      <pc:sldChg chg="modSp add mod">
        <pc:chgData name="William Grey" userId="37b73424-c081-4fc2-b1af-363f4f3fd4f3" providerId="ADAL" clId="{941FA4CF-4921-4249-B97F-174A60B69766}" dt="2022-03-29T21:01:13.422" v="370" actId="20577"/>
        <pc:sldMkLst>
          <pc:docMk/>
          <pc:sldMk cId="3505053847" sldId="358"/>
        </pc:sldMkLst>
        <pc:graphicFrameChg chg="modGraphic">
          <ac:chgData name="William Grey" userId="37b73424-c081-4fc2-b1af-363f4f3fd4f3" providerId="ADAL" clId="{941FA4CF-4921-4249-B97F-174A60B69766}" dt="2022-03-29T21:01:13.422" v="370" actId="20577"/>
          <ac:graphicFrameMkLst>
            <pc:docMk/>
            <pc:sldMk cId="3505053847" sldId="358"/>
            <ac:graphicFrameMk id="9" creationId="{E115C255-2A25-49C8-BA5C-F2E6E5BE21FC}"/>
          </ac:graphicFrameMkLst>
        </pc:graphicFrameChg>
      </pc:sldChg>
      <pc:sldChg chg="addSp delSp modSp add mod">
        <pc:chgData name="William Grey" userId="37b73424-c081-4fc2-b1af-363f4f3fd4f3" providerId="ADAL" clId="{941FA4CF-4921-4249-B97F-174A60B69766}" dt="2022-03-29T21:01:35.733" v="373"/>
        <pc:sldMkLst>
          <pc:docMk/>
          <pc:sldMk cId="3401084682" sldId="359"/>
        </pc:sldMkLst>
        <pc:graphicFrameChg chg="add mod">
          <ac:chgData name="William Grey" userId="37b73424-c081-4fc2-b1af-363f4f3fd4f3" providerId="ADAL" clId="{941FA4CF-4921-4249-B97F-174A60B69766}" dt="2022-03-29T21:01:35.733" v="373"/>
          <ac:graphicFrameMkLst>
            <pc:docMk/>
            <pc:sldMk cId="3401084682" sldId="359"/>
            <ac:graphicFrameMk id="8" creationId="{523C3F8D-DFE1-4778-9009-90A3B591EA5B}"/>
          </ac:graphicFrameMkLst>
        </pc:graphicFrameChg>
        <pc:graphicFrameChg chg="del">
          <ac:chgData name="William Grey" userId="37b73424-c081-4fc2-b1af-363f4f3fd4f3" providerId="ADAL" clId="{941FA4CF-4921-4249-B97F-174A60B69766}" dt="2022-03-29T21:01:35.377" v="372" actId="478"/>
          <ac:graphicFrameMkLst>
            <pc:docMk/>
            <pc:sldMk cId="3401084682" sldId="359"/>
            <ac:graphicFrameMk id="9" creationId="{EA1A7A4C-37DC-44D7-961E-6FFC862BBB45}"/>
          </ac:graphicFrameMkLst>
        </pc:graphicFrameChg>
      </pc:sldChg>
      <pc:sldChg chg="addSp delSp modSp add mod">
        <pc:chgData name="William Grey" userId="37b73424-c081-4fc2-b1af-363f4f3fd4f3" providerId="ADAL" clId="{941FA4CF-4921-4249-B97F-174A60B69766}" dt="2022-03-29T21:01:58.185" v="388" actId="20577"/>
        <pc:sldMkLst>
          <pc:docMk/>
          <pc:sldMk cId="3219521983" sldId="360"/>
        </pc:sldMkLst>
        <pc:graphicFrameChg chg="del">
          <ac:chgData name="William Grey" userId="37b73424-c081-4fc2-b1af-363f4f3fd4f3" providerId="ADAL" clId="{941FA4CF-4921-4249-B97F-174A60B69766}" dt="2022-03-29T21:01:45.656" v="374" actId="478"/>
          <ac:graphicFrameMkLst>
            <pc:docMk/>
            <pc:sldMk cId="3219521983" sldId="360"/>
            <ac:graphicFrameMk id="8" creationId="{5215B84D-848D-4270-820C-18BC7E24988D}"/>
          </ac:graphicFrameMkLst>
        </pc:graphicFrameChg>
        <pc:graphicFrameChg chg="add mod modGraphic">
          <ac:chgData name="William Grey" userId="37b73424-c081-4fc2-b1af-363f4f3fd4f3" providerId="ADAL" clId="{941FA4CF-4921-4249-B97F-174A60B69766}" dt="2022-03-29T21:01:58.185" v="388" actId="20577"/>
          <ac:graphicFrameMkLst>
            <pc:docMk/>
            <pc:sldMk cId="3219521983" sldId="360"/>
            <ac:graphicFrameMk id="9" creationId="{0241C763-A2A8-4F79-9B99-D4F3182471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96C4-9CCF-4527-B778-04D42FE55DD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CB839-BEAD-471D-B700-69292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2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50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33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8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0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15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7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67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4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44E96CD-F07E-A76D-9E80-D68816C1BE89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F124F3-7E8F-A4B8-45B6-E012F16C3724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3E0E61-EA92-67BF-5791-6D4FC0F54E0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A83003-562D-D87D-65B4-E6A42D19212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9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table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48449"/>
              </p:ext>
            </p:extLst>
          </p:nvPr>
        </p:nvGraphicFramePr>
        <p:xfrm>
          <a:off x="1007826" y="1620865"/>
          <a:ext cx="6825989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792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618419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2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36166" y="2135119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84908"/>
              </p:ext>
            </p:extLst>
          </p:nvPr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C9BA082-BDDE-4E7C-9A5A-6D038B678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111" y="1361177"/>
            <a:ext cx="3912679" cy="4456403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15C255-2A25-49C8-BA5C-F2E6E5BE2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71201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8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0" y="215426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33748"/>
              </p:ext>
            </p:extLst>
          </p:nvPr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0ECD464-C5B5-4A35-864B-6474C5E2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69" y="1355395"/>
            <a:ext cx="4019958" cy="4574061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1A7A4C-37DC-44D7-961E-6FFC862BB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91531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37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56829" y="246058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862FBF7-360E-4B8E-B2BF-4231DE97A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794" y="1226992"/>
            <a:ext cx="3995006" cy="472648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215B84D-848D-4270-820C-18BC7E249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432216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36166" y="2135119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C9BA082-BDDE-4E7C-9A5A-6D038B678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111" y="1361177"/>
            <a:ext cx="3912679" cy="4456403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15C255-2A25-49C8-BA5C-F2E6E5BE2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11730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876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0" y="215426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0ECD464-C5B5-4A35-864B-6474C5E2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69" y="1355395"/>
            <a:ext cx="4019958" cy="4574061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1A7A4C-37DC-44D7-961E-6FFC862BBB45}"/>
              </a:ext>
            </a:extLst>
          </p:cNvPr>
          <p:cNvGraphicFramePr>
            <a:graphicFrameLocks noGrp="1"/>
          </p:cNvGraphicFramePr>
          <p:nvPr/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652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56829" y="246058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862FBF7-360E-4B8E-B2BF-4231DE97A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794" y="1226992"/>
            <a:ext cx="3995006" cy="472648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215B84D-848D-4270-820C-18BC7E249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453652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2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92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36166" y="2135119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C9BA082-BDDE-4E7C-9A5A-6D038B678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111" y="1361177"/>
            <a:ext cx="3912679" cy="4456403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15C255-2A25-49C8-BA5C-F2E6E5BE2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08888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2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083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36166" y="2135119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C9BA082-BDDE-4E7C-9A5A-6D038B678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111" y="1361177"/>
            <a:ext cx="3912679" cy="4456403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15C255-2A25-49C8-BA5C-F2E6E5BE2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76783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2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053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0" y="215426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0ECD464-C5B5-4A35-864B-6474C5E2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69" y="1355395"/>
            <a:ext cx="4019958" cy="457406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3C3F8D-DFE1-4778-9009-90A3B591E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263529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2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084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56829" y="246058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/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862FBF7-360E-4B8E-B2BF-4231DE97A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794" y="1226992"/>
            <a:ext cx="3995006" cy="4726485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241C763-A2A8-4F79-9B99-D4F318247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99496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2 =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2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12 x 2 = 24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52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A50668-D55E-47D7-A40B-A404EF004D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13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E4FC-FB55-4667-8BDD-8525B8C6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Loops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AD9A7-07B8-4326-B356-23DC771E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253331"/>
            <a:ext cx="10515600" cy="49221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Loops are important concepts in programs because they help in program control.  Loops allow certain sections of programs to be repeated.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Loops jump back to the start of a sequence of instructions.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For instance, if you wanted to print out a sequence of numbers you could do: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print(1)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print(3)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print(4)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31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E4FC-FB55-4667-8BDD-8525B8C6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Loops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AD9A7-07B8-4326-B356-23DC771E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7" y="1253331"/>
            <a:ext cx="10515600" cy="49221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/>
              <a:t>You could write it out more succinctly using the following: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range(1,6):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GB" dirty="0"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This code iterates over the values and increments the value of </a:t>
            </a:r>
            <a:r>
              <a:rPr lang="en-GB" dirty="0" err="1">
                <a:cs typeface="Courier New" panose="02070309020205020404" pitchFamily="49" charset="0"/>
              </a:rPr>
              <a:t>i</a:t>
            </a:r>
            <a:r>
              <a:rPr lang="en-GB" dirty="0">
                <a:cs typeface="Courier New" panose="02070309020205020404" pitchFamily="49" charset="0"/>
              </a:rPr>
              <a:t> by 1 each time.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It uses the range function.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 first value is the starting value and the second value is the final value of </a:t>
            </a:r>
            <a:r>
              <a:rPr lang="en-GB" dirty="0" err="1">
                <a:cs typeface="Courier New" panose="02070309020205020404" pitchFamily="49" charset="0"/>
              </a:rPr>
              <a:t>i</a:t>
            </a:r>
            <a:r>
              <a:rPr lang="en-GB" dirty="0">
                <a:cs typeface="Courier New" panose="02070309020205020404" pitchFamily="49" charset="0"/>
              </a:rPr>
              <a:t>=1.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All statements that need to be executed with the loop needs to be indented.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76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56302"/>
              </p:ext>
            </p:extLst>
          </p:nvPr>
        </p:nvGraphicFramePr>
        <p:xfrm>
          <a:off x="1007826" y="1330181"/>
          <a:ext cx="6825989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792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618419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CE5FBE4-B130-40F4-9A61-53112FC6F1DB}"/>
              </a:ext>
            </a:extLst>
          </p:cNvPr>
          <p:cNvSpPr/>
          <p:nvPr/>
        </p:nvSpPr>
        <p:spPr>
          <a:xfrm>
            <a:off x="1007826" y="4405535"/>
            <a:ext cx="65578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Modify the program to print out the 5 times table to go from </a:t>
            </a:r>
          </a:p>
          <a:p>
            <a:r>
              <a:rPr lang="en-GB" sz="2000" dirty="0"/>
              <a:t>1 X 5 = 1 to 20 x 5 = 100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7968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2572-3A6A-457A-96B6-094493E0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6E69-BA9E-4F2C-9FA9-B8402AFB9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Write a program that outputs your name 10 times: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print(“Grey”)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2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 the range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22" y="1056997"/>
            <a:ext cx="10515600" cy="542331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500" dirty="0">
                <a:cs typeface="Courier New" panose="02070309020205020404" pitchFamily="49" charset="0"/>
              </a:rPr>
              <a:t>When dealing with integers in for loops we often need to use the range function. The range function has the following input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500" dirty="0">
                <a:cs typeface="Courier New" panose="02070309020205020404" pitchFamily="49" charset="0"/>
              </a:rPr>
              <a:t>1 parameter: range(</a:t>
            </a:r>
            <a:r>
              <a:rPr lang="en-US" sz="4500" dirty="0" err="1">
                <a:cs typeface="Courier New" panose="02070309020205020404" pitchFamily="49" charset="0"/>
              </a:rPr>
              <a:t>end_value</a:t>
            </a:r>
            <a:r>
              <a:rPr lang="en-US" sz="4500" dirty="0">
                <a:cs typeface="Courier New" panose="02070309020205020404" pitchFamily="49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500" dirty="0">
                <a:cs typeface="Courier New" panose="02070309020205020404" pitchFamily="49" charset="0"/>
              </a:rPr>
              <a:t>2 parameters: range(</a:t>
            </a:r>
            <a:r>
              <a:rPr lang="en-US" sz="4500" dirty="0" err="1">
                <a:cs typeface="Courier New" panose="02070309020205020404" pitchFamily="49" charset="0"/>
              </a:rPr>
              <a:t>start_value</a:t>
            </a:r>
            <a:r>
              <a:rPr lang="en-US" sz="4500" dirty="0">
                <a:cs typeface="Courier New" panose="02070309020205020404" pitchFamily="49" charset="0"/>
              </a:rPr>
              <a:t>, </a:t>
            </a:r>
            <a:r>
              <a:rPr lang="en-US" sz="4500" dirty="0" err="1">
                <a:cs typeface="Courier New" panose="02070309020205020404" pitchFamily="49" charset="0"/>
              </a:rPr>
              <a:t>end_value</a:t>
            </a:r>
            <a:r>
              <a:rPr lang="en-US" sz="4500" dirty="0">
                <a:cs typeface="Courier New" panose="02070309020205020404" pitchFamily="49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500" dirty="0">
                <a:cs typeface="Courier New" panose="02070309020205020404" pitchFamily="49" charset="0"/>
              </a:rPr>
              <a:t>3 parameters: range(</a:t>
            </a:r>
            <a:r>
              <a:rPr lang="en-US" sz="4500" dirty="0" err="1">
                <a:cs typeface="Courier New" panose="02070309020205020404" pitchFamily="49" charset="0"/>
              </a:rPr>
              <a:t>start_value</a:t>
            </a:r>
            <a:r>
              <a:rPr lang="en-US" sz="4500" dirty="0">
                <a:cs typeface="Courier New" panose="02070309020205020404" pitchFamily="49" charset="0"/>
              </a:rPr>
              <a:t>, </a:t>
            </a:r>
            <a:r>
              <a:rPr lang="en-US" sz="4500" dirty="0" err="1">
                <a:cs typeface="Courier New" panose="02070309020205020404" pitchFamily="49" charset="0"/>
              </a:rPr>
              <a:t>end_value</a:t>
            </a:r>
            <a:r>
              <a:rPr lang="en-US" sz="4500" dirty="0">
                <a:cs typeface="Courier New" panose="02070309020205020404" pitchFamily="49" charset="0"/>
              </a:rPr>
              <a:t>, skip)</a:t>
            </a:r>
          </a:p>
          <a:p>
            <a:pPr marL="0" indent="0">
              <a:buNone/>
            </a:pPr>
            <a:endParaRPr lang="en-US" sz="45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500" dirty="0">
                <a:cs typeface="Courier New" panose="02070309020205020404" pitchFamily="49" charset="0"/>
              </a:rPr>
              <a:t>Try out the following to get a better idea of how the range function works.  What is output in each case?</a:t>
            </a:r>
          </a:p>
          <a:p>
            <a:pPr marL="0" indent="0">
              <a:buNone/>
            </a:pPr>
            <a:endParaRPr lang="en-US" sz="45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4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range(2,5):</a:t>
            </a: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4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range(2,25,3):</a:t>
            </a: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range(25,2,-2):</a:t>
            </a:r>
          </a:p>
          <a:p>
            <a:pPr marL="0" indent="0">
              <a:buNone/>
            </a:pP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4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23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97945-20DE-4EEF-BEF0-1525865A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32DEF-12D8-44C9-BE86-9884FFED9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Write a program using a for loop to print out the arithmetic sequence: 1, 3, 5, 7, 9 </a:t>
            </a:r>
          </a:p>
          <a:p>
            <a:pPr marL="0" indent="0">
              <a:buNone/>
            </a:pPr>
            <a:endParaRPr lang="en-GB" altLang="en-US" dirty="0"/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/>
              <a:t>Modify this code to help you:</a:t>
            </a:r>
            <a:endParaRPr lang="en-US" altLang="en-US" dirty="0"/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range(10,31,3):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802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B5A64-5086-45E8-A6A0-4D70491BF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BBF0D-5939-473C-B697-7F59B924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6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What are the values of 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n-US" dirty="0"/>
              <a:t>if the output is 0, 7, 14, 21? What range of values can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altLang="en-US" dirty="0"/>
              <a:t> take?</a:t>
            </a:r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What are the values of 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n-US" dirty="0"/>
              <a:t>if the output is 3, 7, 11, 15, 19? What range of values can 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GB" altLang="en-US" dirty="0"/>
              <a:t> take?</a:t>
            </a:r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000000"/>
              </a:buClr>
              <a:buSzPct val="100000"/>
              <a:buNone/>
            </a:pP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478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loops and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1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Using the for loop it is possible to loop through all the characters in a string.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word=“hello”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word: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would print out: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DD0640-9D40-4036-AA7C-3BD920DBC3C0}"/>
              </a:ext>
            </a:extLst>
          </p:cNvPr>
          <p:cNvSpPr/>
          <p:nvPr/>
        </p:nvSpPr>
        <p:spPr>
          <a:xfrm>
            <a:off x="6096000" y="3429000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"Goodbye":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 [1,4,5,6,2,3,4,5]: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7710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2572-3A6A-457A-96B6-094493E0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6E69-BA9E-4F2C-9FA9-B8402AFB9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Write a program that prints out each letter in your name individually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name=“Grey”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name: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86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D69EC-450B-4C74-9959-1592E890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Homework: Convert this pseudocode to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863BE-1B0E-499C-A3CC-A17F40B7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38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number &lt;- 23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prime &lt;- TRUE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&lt;- 2 TO number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number MOD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THEN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prime &lt;- FALSE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prime = TRUE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OUTPUT "prime"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OUTPUT "not prime"</a:t>
            </a:r>
          </a:p>
        </p:txBody>
      </p:sp>
    </p:spTree>
    <p:extLst>
      <p:ext uri="{BB962C8B-B14F-4D97-AF65-F5344CB8AC3E}">
        <p14:creationId xmlns:p14="http://schemas.microsoft.com/office/powerpoint/2010/main" val="35442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0B00-3897-4026-8226-8A083F26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688E-A3AA-4396-8D27-2049197E1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Explain what iteration is</a:t>
            </a:r>
            <a:endParaRPr lang="en-GB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Apply for loops in a variety of situations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416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Copy the code and run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9787"/>
              </p:ext>
            </p:extLst>
          </p:nvPr>
        </p:nvGraphicFramePr>
        <p:xfrm>
          <a:off x="1007826" y="1620865"/>
          <a:ext cx="6825989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792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618419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CE5FBE4-B130-40F4-9A61-53112FC6F1DB}"/>
              </a:ext>
            </a:extLst>
          </p:cNvPr>
          <p:cNvSpPr/>
          <p:nvPr/>
        </p:nvSpPr>
        <p:spPr>
          <a:xfrm>
            <a:off x="1007826" y="4577814"/>
            <a:ext cx="45963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Download the code from: </a:t>
            </a:r>
            <a:r>
              <a:rPr lang="en-GB" sz="2000" dirty="0">
                <a:hlinkClick r:id="rId2"/>
              </a:rPr>
              <a:t>table.py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Does the code output what you expected?</a:t>
            </a:r>
          </a:p>
        </p:txBody>
      </p:sp>
    </p:spTree>
    <p:extLst>
      <p:ext uri="{BB962C8B-B14F-4D97-AF65-F5344CB8AC3E}">
        <p14:creationId xmlns:p14="http://schemas.microsoft.com/office/powerpoint/2010/main" val="305998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33313"/>
              </p:ext>
            </p:extLst>
          </p:nvPr>
        </p:nvGraphicFramePr>
        <p:xfrm>
          <a:off x="1007826" y="1330181"/>
          <a:ext cx="6825989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792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618419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CE5FBE4-B130-40F4-9A61-53112FC6F1DB}"/>
              </a:ext>
            </a:extLst>
          </p:cNvPr>
          <p:cNvSpPr/>
          <p:nvPr/>
        </p:nvSpPr>
        <p:spPr>
          <a:xfrm>
            <a:off x="1007826" y="4405535"/>
            <a:ext cx="61483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/>
              <a:t>How many times does the loop iterate?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What values does the variable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/>
              <a:t>take?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When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=3 </a:t>
            </a:r>
            <a:r>
              <a:rPr lang="en-GB" sz="2000" dirty="0"/>
              <a:t>what is output?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8564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FF4D04-E732-8426-2F22-43DB87B33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4598"/>
            <a:ext cx="12192000" cy="51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4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0" y="215426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53908"/>
              </p:ext>
            </p:extLst>
          </p:nvPr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BC9F363F-FB79-4B78-97FB-0CBA85D9A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42" y="1361177"/>
            <a:ext cx="3643380" cy="4397549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5948379-5396-46C7-8F5F-CA0AA24AC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81738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51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0" y="215426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09053"/>
              </p:ext>
            </p:extLst>
          </p:nvPr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0ECD464-C5B5-4A35-864B-6474C5E2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869" y="1355395"/>
            <a:ext cx="4019958" cy="4574061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211FC22-FC27-42D7-8BAB-ACEBAF384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11943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04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AA874A-20BB-4622-B112-784BFB71132F}"/>
              </a:ext>
            </a:extLst>
          </p:cNvPr>
          <p:cNvSpPr/>
          <p:nvPr/>
        </p:nvSpPr>
        <p:spPr>
          <a:xfrm>
            <a:off x="56829" y="2460584"/>
            <a:ext cx="6225154" cy="356461"/>
          </a:xfrm>
          <a:prstGeom prst="round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D0E74-1716-4FE0-8B81-22ADD621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DC2C5B-6088-4C25-9133-9EADD0A2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70613"/>
              </p:ext>
            </p:extLst>
          </p:nvPr>
        </p:nvGraphicFramePr>
        <p:xfrm>
          <a:off x="155420" y="1361178"/>
          <a:ext cx="581142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6401">
                  <a:extLst>
                    <a:ext uri="{9D8B030D-6E8A-4147-A177-3AD203B41FA5}">
                      <a16:colId xmlns:a16="http://schemas.microsoft.com/office/drawing/2014/main" val="2932497785"/>
                    </a:ext>
                  </a:extLst>
                </a:gridCol>
                <a:gridCol w="5265027">
                  <a:extLst>
                    <a:ext uri="{9D8B030D-6E8A-4147-A177-3AD203B41FA5}">
                      <a16:colId xmlns:a16="http://schemas.microsoft.com/office/drawing/2014/main" val="3526082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table():</a:t>
                      </a:r>
                    </a:p>
                    <a:p>
                      <a:pPr marL="0" indent="0">
                        <a:buNone/>
                      </a:pP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num in range(0,13):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print(num, "x 2 =”,num*2)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table()</a:t>
                      </a:r>
                      <a:endParaRPr lang="pt-BR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9827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862FBF7-360E-4B8E-B2BF-4231DE97A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794" y="1226992"/>
            <a:ext cx="3995006" cy="472648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215B84D-848D-4270-820C-18BC7E249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78158"/>
              </p:ext>
            </p:extLst>
          </p:nvPr>
        </p:nvGraphicFramePr>
        <p:xfrm>
          <a:off x="472061" y="4167185"/>
          <a:ext cx="4136325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51265">
                  <a:extLst>
                    <a:ext uri="{9D8B030D-6E8A-4147-A177-3AD203B41FA5}">
                      <a16:colId xmlns:a16="http://schemas.microsoft.com/office/drawing/2014/main" val="837289540"/>
                    </a:ext>
                  </a:extLst>
                </a:gridCol>
                <a:gridCol w="2485060">
                  <a:extLst>
                    <a:ext uri="{9D8B030D-6E8A-4147-A177-3AD203B41FA5}">
                      <a16:colId xmlns:a16="http://schemas.microsoft.com/office/drawing/2014/main" val="155443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num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 x 2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7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3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408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1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3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860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1430</Words>
  <Application>Microsoft Office PowerPoint</Application>
  <PresentationFormat>Widescreen</PresentationFormat>
  <Paragraphs>410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For loops</vt:lpstr>
      <vt:lpstr>Learning objectives</vt:lpstr>
      <vt:lpstr>Copy the code and run </vt:lpstr>
      <vt:lpstr>Investigate the code</vt:lpstr>
      <vt:lpstr>PowerPoint Presentation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Trace the code</vt:lpstr>
      <vt:lpstr>Loops I</vt:lpstr>
      <vt:lpstr>Loops II</vt:lpstr>
      <vt:lpstr>Modify</vt:lpstr>
      <vt:lpstr>Make</vt:lpstr>
      <vt:lpstr>Understanding the range function</vt:lpstr>
      <vt:lpstr>Task</vt:lpstr>
      <vt:lpstr>Questions</vt:lpstr>
      <vt:lpstr>For loops and strings</vt:lpstr>
      <vt:lpstr>Task</vt:lpstr>
      <vt:lpstr>Homework: Convert this pseudocode to Python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37</cp:revision>
  <dcterms:created xsi:type="dcterms:W3CDTF">2018-04-06T09:36:12Z</dcterms:created>
  <dcterms:modified xsi:type="dcterms:W3CDTF">2025-03-24T08:27:54Z</dcterms:modified>
</cp:coreProperties>
</file>