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7" r:id="rId2"/>
    <p:sldId id="309" r:id="rId3"/>
    <p:sldId id="290" r:id="rId4"/>
    <p:sldId id="301" r:id="rId5"/>
    <p:sldId id="274" r:id="rId6"/>
    <p:sldId id="310" r:id="rId7"/>
    <p:sldId id="303" r:id="rId8"/>
    <p:sldId id="267" r:id="rId9"/>
    <p:sldId id="291" r:id="rId10"/>
    <p:sldId id="284" r:id="rId11"/>
    <p:sldId id="330" r:id="rId12"/>
    <p:sldId id="331" r:id="rId13"/>
    <p:sldId id="292" r:id="rId14"/>
    <p:sldId id="271" r:id="rId15"/>
    <p:sldId id="332" r:id="rId16"/>
    <p:sldId id="333" r:id="rId17"/>
    <p:sldId id="288" r:id="rId18"/>
    <p:sldId id="289" r:id="rId19"/>
    <p:sldId id="298" r:id="rId20"/>
    <p:sldId id="336" r:id="rId21"/>
    <p:sldId id="296" r:id="rId22"/>
    <p:sldId id="299" r:id="rId23"/>
    <p:sldId id="328" r:id="rId24"/>
    <p:sldId id="329" r:id="rId25"/>
    <p:sldId id="338" r:id="rId26"/>
    <p:sldId id="339" r:id="rId27"/>
    <p:sldId id="337" r:id="rId28"/>
    <p:sldId id="305" r:id="rId29"/>
    <p:sldId id="306" r:id="rId30"/>
    <p:sldId id="307" r:id="rId31"/>
    <p:sldId id="308" r:id="rId32"/>
    <p:sldId id="334" r:id="rId33"/>
    <p:sldId id="335"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87DDEC-D653-4B6B-BDD2-42CC44F420EF}" v="172" dt="2022-10-25T20:30:40.1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snapToGrid="0">
      <p:cViewPr varScale="1">
        <p:scale>
          <a:sx n="63" d="100"/>
          <a:sy n="63" d="100"/>
        </p:scale>
        <p:origin x="48" y="8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iam Grey" userId="37b73424-c081-4fc2-b1af-363f4f3fd4f3" providerId="ADAL" clId="{D0FE6914-A8E8-4F26-A3E0-E0B4CCF434FF}"/>
    <pc:docChg chg="undo custSel addSld delSld modSld sldOrd">
      <pc:chgData name="William Grey" userId="37b73424-c081-4fc2-b1af-363f4f3fd4f3" providerId="ADAL" clId="{D0FE6914-A8E8-4F26-A3E0-E0B4CCF434FF}" dt="2021-05-21T12:05:38.612" v="2843"/>
      <pc:docMkLst>
        <pc:docMk/>
      </pc:docMkLst>
      <pc:sldChg chg="addSp delSp modSp mod ord delAnim modAnim">
        <pc:chgData name="William Grey" userId="37b73424-c081-4fc2-b1af-363f4f3fd4f3" providerId="ADAL" clId="{D0FE6914-A8E8-4F26-A3E0-E0B4CCF434FF}" dt="2021-05-21T10:37:02.249" v="755" actId="21"/>
        <pc:sldMkLst>
          <pc:docMk/>
          <pc:sldMk cId="3719491704" sldId="267"/>
        </pc:sldMkLst>
        <pc:spChg chg="mod">
          <ac:chgData name="William Grey" userId="37b73424-c081-4fc2-b1af-363f4f3fd4f3" providerId="ADAL" clId="{D0FE6914-A8E8-4F26-A3E0-E0B4CCF434FF}" dt="2021-05-21T10:23:07.104" v="306" actId="255"/>
          <ac:spMkLst>
            <pc:docMk/>
            <pc:sldMk cId="3719491704" sldId="267"/>
            <ac:spMk id="2" creationId="{00000000-0000-0000-0000-000000000000}"/>
          </ac:spMkLst>
        </pc:spChg>
        <pc:spChg chg="add del mod">
          <ac:chgData name="William Grey" userId="37b73424-c081-4fc2-b1af-363f4f3fd4f3" providerId="ADAL" clId="{D0FE6914-A8E8-4F26-A3E0-E0B4CCF434FF}" dt="2021-05-21T10:22:33.177" v="303"/>
          <ac:spMkLst>
            <pc:docMk/>
            <pc:sldMk cId="3719491704" sldId="267"/>
            <ac:spMk id="3" creationId="{E940F6CC-A924-4C8D-B49F-7386E07EC034}"/>
          </ac:spMkLst>
        </pc:spChg>
        <pc:spChg chg="add del mod">
          <ac:chgData name="William Grey" userId="37b73424-c081-4fc2-b1af-363f4f3fd4f3" providerId="ADAL" clId="{D0FE6914-A8E8-4F26-A3E0-E0B4CCF434FF}" dt="2021-05-21T10:22:33.177" v="303"/>
          <ac:spMkLst>
            <pc:docMk/>
            <pc:sldMk cId="3719491704" sldId="267"/>
            <ac:spMk id="5" creationId="{C6988802-A2F1-4D45-A143-1F5C4DA1719A}"/>
          </ac:spMkLst>
        </pc:spChg>
        <pc:spChg chg="add del mod">
          <ac:chgData name="William Grey" userId="37b73424-c081-4fc2-b1af-363f4f3fd4f3" providerId="ADAL" clId="{D0FE6914-A8E8-4F26-A3E0-E0B4CCF434FF}" dt="2021-05-21T10:37:02.249" v="755" actId="21"/>
          <ac:spMkLst>
            <pc:docMk/>
            <pc:sldMk cId="3719491704" sldId="267"/>
            <ac:spMk id="6" creationId="{23A802AD-4964-4AE1-88A8-DD1CDFC8DA40}"/>
          </ac:spMkLst>
        </pc:spChg>
        <pc:graphicFrameChg chg="mod">
          <ac:chgData name="William Grey" userId="37b73424-c081-4fc2-b1af-363f4f3fd4f3" providerId="ADAL" clId="{D0FE6914-A8E8-4F26-A3E0-E0B4CCF434FF}" dt="2021-05-21T10:22:52.584" v="305" actId="1076"/>
          <ac:graphicFrameMkLst>
            <pc:docMk/>
            <pc:sldMk cId="3719491704" sldId="267"/>
            <ac:graphicFrameMk id="4" creationId="{00000000-0000-0000-0000-000000000000}"/>
          </ac:graphicFrameMkLst>
        </pc:graphicFrameChg>
      </pc:sldChg>
      <pc:sldChg chg="addSp delSp modSp mod ord">
        <pc:chgData name="William Grey" userId="37b73424-c081-4fc2-b1af-363f4f3fd4f3" providerId="ADAL" clId="{D0FE6914-A8E8-4F26-A3E0-E0B4CCF434FF}" dt="2021-05-21T11:06:55.624" v="1526" actId="20577"/>
        <pc:sldMkLst>
          <pc:docMk/>
          <pc:sldMk cId="1716635262" sldId="268"/>
        </pc:sldMkLst>
        <pc:spChg chg="mod">
          <ac:chgData name="William Grey" userId="37b73424-c081-4fc2-b1af-363f4f3fd4f3" providerId="ADAL" clId="{D0FE6914-A8E8-4F26-A3E0-E0B4CCF434FF}" dt="2021-05-21T10:58:20.632" v="1372" actId="1076"/>
          <ac:spMkLst>
            <pc:docMk/>
            <pc:sldMk cId="1716635262" sldId="268"/>
            <ac:spMk id="2" creationId="{00000000-0000-0000-0000-000000000000}"/>
          </ac:spMkLst>
        </pc:spChg>
        <pc:spChg chg="mod">
          <ac:chgData name="William Grey" userId="37b73424-c081-4fc2-b1af-363f4f3fd4f3" providerId="ADAL" clId="{D0FE6914-A8E8-4F26-A3E0-E0B4CCF434FF}" dt="2021-05-21T11:06:55.624" v="1526" actId="20577"/>
          <ac:spMkLst>
            <pc:docMk/>
            <pc:sldMk cId="1716635262" sldId="268"/>
            <ac:spMk id="3" creationId="{00000000-0000-0000-0000-000000000000}"/>
          </ac:spMkLst>
        </pc:spChg>
        <pc:spChg chg="add del mod">
          <ac:chgData name="William Grey" userId="37b73424-c081-4fc2-b1af-363f4f3fd4f3" providerId="ADAL" clId="{D0FE6914-A8E8-4F26-A3E0-E0B4CCF434FF}" dt="2021-05-21T10:47:20.572" v="976"/>
          <ac:spMkLst>
            <pc:docMk/>
            <pc:sldMk cId="1716635262" sldId="268"/>
            <ac:spMk id="4" creationId="{FA6F29E0-7536-415E-BDB9-17FCA2BB3928}"/>
          </ac:spMkLst>
        </pc:spChg>
      </pc:sldChg>
      <pc:sldChg chg="addSp delSp modSp mod ord">
        <pc:chgData name="William Grey" userId="37b73424-c081-4fc2-b1af-363f4f3fd4f3" providerId="ADAL" clId="{D0FE6914-A8E8-4F26-A3E0-E0B4CCF434FF}" dt="2021-05-21T11:05:19.294" v="1511" actId="14100"/>
        <pc:sldMkLst>
          <pc:docMk/>
          <pc:sldMk cId="4089057137" sldId="269"/>
        </pc:sldMkLst>
        <pc:spChg chg="mod">
          <ac:chgData name="William Grey" userId="37b73424-c081-4fc2-b1af-363f4f3fd4f3" providerId="ADAL" clId="{D0FE6914-A8E8-4F26-A3E0-E0B4CCF434FF}" dt="2021-05-21T11:05:19.294" v="1511" actId="14100"/>
          <ac:spMkLst>
            <pc:docMk/>
            <pc:sldMk cId="4089057137" sldId="269"/>
            <ac:spMk id="2" creationId="{00000000-0000-0000-0000-000000000000}"/>
          </ac:spMkLst>
        </pc:spChg>
        <pc:spChg chg="mod">
          <ac:chgData name="William Grey" userId="37b73424-c081-4fc2-b1af-363f4f3fd4f3" providerId="ADAL" clId="{D0FE6914-A8E8-4F26-A3E0-E0B4CCF434FF}" dt="2021-05-21T11:04:25.109" v="1472" actId="1076"/>
          <ac:spMkLst>
            <pc:docMk/>
            <pc:sldMk cId="4089057137" sldId="269"/>
            <ac:spMk id="3" creationId="{00000000-0000-0000-0000-000000000000}"/>
          </ac:spMkLst>
        </pc:spChg>
        <pc:spChg chg="add del">
          <ac:chgData name="William Grey" userId="37b73424-c081-4fc2-b1af-363f4f3fd4f3" providerId="ADAL" clId="{D0FE6914-A8E8-4F26-A3E0-E0B4CCF434FF}" dt="2021-05-21T11:04:09.417" v="1467"/>
          <ac:spMkLst>
            <pc:docMk/>
            <pc:sldMk cId="4089057137" sldId="269"/>
            <ac:spMk id="5" creationId="{B3B835D5-1807-4EAA-B855-9ECCD1C396B4}"/>
          </ac:spMkLst>
        </pc:spChg>
        <pc:graphicFrameChg chg="mod modGraphic">
          <ac:chgData name="William Grey" userId="37b73424-c081-4fc2-b1af-363f4f3fd4f3" providerId="ADAL" clId="{D0FE6914-A8E8-4F26-A3E0-E0B4CCF434FF}" dt="2021-05-21T11:04:38.052" v="1474" actId="255"/>
          <ac:graphicFrameMkLst>
            <pc:docMk/>
            <pc:sldMk cId="4089057137" sldId="269"/>
            <ac:graphicFrameMk id="4" creationId="{00000000-0000-0000-0000-000000000000}"/>
          </ac:graphicFrameMkLst>
        </pc:graphicFrameChg>
      </pc:sldChg>
      <pc:sldChg chg="modSp mod ord">
        <pc:chgData name="William Grey" userId="37b73424-c081-4fc2-b1af-363f4f3fd4f3" providerId="ADAL" clId="{D0FE6914-A8E8-4F26-A3E0-E0B4CCF434FF}" dt="2021-05-21T10:56:00.361" v="1345" actId="20577"/>
        <pc:sldMkLst>
          <pc:docMk/>
          <pc:sldMk cId="2642796634" sldId="270"/>
        </pc:sldMkLst>
        <pc:spChg chg="mod">
          <ac:chgData name="William Grey" userId="37b73424-c081-4fc2-b1af-363f4f3fd4f3" providerId="ADAL" clId="{D0FE6914-A8E8-4F26-A3E0-E0B4CCF434FF}" dt="2021-05-21T10:56:00.361" v="1345" actId="20577"/>
          <ac:spMkLst>
            <pc:docMk/>
            <pc:sldMk cId="2642796634" sldId="270"/>
            <ac:spMk id="3" creationId="{00000000-0000-0000-0000-000000000000}"/>
          </ac:spMkLst>
        </pc:spChg>
      </pc:sldChg>
      <pc:sldChg chg="addSp delSp modSp mod ord">
        <pc:chgData name="William Grey" userId="37b73424-c081-4fc2-b1af-363f4f3fd4f3" providerId="ADAL" clId="{D0FE6914-A8E8-4F26-A3E0-E0B4CCF434FF}" dt="2021-05-21T11:20:54.787" v="2085" actId="20577"/>
        <pc:sldMkLst>
          <pc:docMk/>
          <pc:sldMk cId="4003070146" sldId="271"/>
        </pc:sldMkLst>
        <pc:spChg chg="del">
          <ac:chgData name="William Grey" userId="37b73424-c081-4fc2-b1af-363f4f3fd4f3" providerId="ADAL" clId="{D0FE6914-A8E8-4F26-A3E0-E0B4CCF434FF}" dt="2021-05-21T11:19:39.793" v="2019" actId="478"/>
          <ac:spMkLst>
            <pc:docMk/>
            <pc:sldMk cId="4003070146" sldId="271"/>
            <ac:spMk id="2" creationId="{00000000-0000-0000-0000-000000000000}"/>
          </ac:spMkLst>
        </pc:spChg>
        <pc:spChg chg="mod">
          <ac:chgData name="William Grey" userId="37b73424-c081-4fc2-b1af-363f4f3fd4f3" providerId="ADAL" clId="{D0FE6914-A8E8-4F26-A3E0-E0B4CCF434FF}" dt="2021-05-21T11:20:54.787" v="2085" actId="20577"/>
          <ac:spMkLst>
            <pc:docMk/>
            <pc:sldMk cId="4003070146" sldId="271"/>
            <ac:spMk id="3" creationId="{00000000-0000-0000-0000-000000000000}"/>
          </ac:spMkLst>
        </pc:spChg>
        <pc:spChg chg="add del mod">
          <ac:chgData name="William Grey" userId="37b73424-c081-4fc2-b1af-363f4f3fd4f3" providerId="ADAL" clId="{D0FE6914-A8E8-4F26-A3E0-E0B4CCF434FF}" dt="2021-05-21T11:19:45.967" v="2021" actId="478"/>
          <ac:spMkLst>
            <pc:docMk/>
            <pc:sldMk cId="4003070146" sldId="271"/>
            <ac:spMk id="5" creationId="{598B9B3B-40C1-43F1-9C46-0C057E4C0D94}"/>
          </ac:spMkLst>
        </pc:spChg>
        <pc:spChg chg="add mod">
          <ac:chgData name="William Grey" userId="37b73424-c081-4fc2-b1af-363f4f3fd4f3" providerId="ADAL" clId="{D0FE6914-A8E8-4F26-A3E0-E0B4CCF434FF}" dt="2021-05-21T11:20:05.252" v="2036" actId="14100"/>
          <ac:spMkLst>
            <pc:docMk/>
            <pc:sldMk cId="4003070146" sldId="271"/>
            <ac:spMk id="6" creationId="{888761EA-A7A0-4406-8AE9-019190C990ED}"/>
          </ac:spMkLst>
        </pc:spChg>
      </pc:sldChg>
      <pc:sldChg chg="del">
        <pc:chgData name="William Grey" userId="37b73424-c081-4fc2-b1af-363f4f3fd4f3" providerId="ADAL" clId="{D0FE6914-A8E8-4F26-A3E0-E0B4CCF434FF}" dt="2021-05-21T10:58:45.315" v="1373" actId="2696"/>
        <pc:sldMkLst>
          <pc:docMk/>
          <pc:sldMk cId="1135144294" sldId="272"/>
        </pc:sldMkLst>
      </pc:sldChg>
      <pc:sldChg chg="addSp delSp modSp add mod">
        <pc:chgData name="William Grey" userId="37b73424-c081-4fc2-b1af-363f4f3fd4f3" providerId="ADAL" clId="{D0FE6914-A8E8-4F26-A3E0-E0B4CCF434FF}" dt="2021-05-21T11:03:19.063" v="1443"/>
        <pc:sldMkLst>
          <pc:docMk/>
          <pc:sldMk cId="2862662262" sldId="272"/>
        </pc:sldMkLst>
        <pc:spChg chg="del">
          <ac:chgData name="William Grey" userId="37b73424-c081-4fc2-b1af-363f4f3fd4f3" providerId="ADAL" clId="{D0FE6914-A8E8-4F26-A3E0-E0B4CCF434FF}" dt="2021-05-21T11:03:17.917" v="1441" actId="478"/>
          <ac:spMkLst>
            <pc:docMk/>
            <pc:sldMk cId="2862662262" sldId="272"/>
            <ac:spMk id="2" creationId="{00000000-0000-0000-0000-000000000000}"/>
          </ac:spMkLst>
        </pc:spChg>
        <pc:spChg chg="mod">
          <ac:chgData name="William Grey" userId="37b73424-c081-4fc2-b1af-363f4f3fd4f3" providerId="ADAL" clId="{D0FE6914-A8E8-4F26-A3E0-E0B4CCF434FF}" dt="2021-05-21T11:03:07.522" v="1440" actId="20577"/>
          <ac:spMkLst>
            <pc:docMk/>
            <pc:sldMk cId="2862662262" sldId="272"/>
            <ac:spMk id="3" creationId="{00000000-0000-0000-0000-000000000000}"/>
          </ac:spMkLst>
        </pc:spChg>
        <pc:spChg chg="add mod">
          <ac:chgData name="William Grey" userId="37b73424-c081-4fc2-b1af-363f4f3fd4f3" providerId="ADAL" clId="{D0FE6914-A8E8-4F26-A3E0-E0B4CCF434FF}" dt="2021-05-21T11:03:17.935" v="1442" actId="27636"/>
          <ac:spMkLst>
            <pc:docMk/>
            <pc:sldMk cId="2862662262" sldId="272"/>
            <ac:spMk id="5" creationId="{2E02BC08-A7B6-40D7-8814-A01962DBDB09}"/>
          </ac:spMkLst>
        </pc:spChg>
        <pc:spChg chg="add">
          <ac:chgData name="William Grey" userId="37b73424-c081-4fc2-b1af-363f4f3fd4f3" providerId="ADAL" clId="{D0FE6914-A8E8-4F26-A3E0-E0B4CCF434FF}" dt="2021-05-21T11:03:19.063" v="1443"/>
          <ac:spMkLst>
            <pc:docMk/>
            <pc:sldMk cId="2862662262" sldId="272"/>
            <ac:spMk id="6" creationId="{78CB94D1-F0A6-41B5-97BB-F58748EC802C}"/>
          </ac:spMkLst>
        </pc:spChg>
      </pc:sldChg>
      <pc:sldChg chg="modSp mod ord">
        <pc:chgData name="William Grey" userId="37b73424-c081-4fc2-b1af-363f4f3fd4f3" providerId="ADAL" clId="{D0FE6914-A8E8-4F26-A3E0-E0B4CCF434FF}" dt="2021-05-21T11:08:00.233" v="1550" actId="1076"/>
        <pc:sldMkLst>
          <pc:docMk/>
          <pc:sldMk cId="571328846" sldId="273"/>
        </pc:sldMkLst>
        <pc:spChg chg="mod">
          <ac:chgData name="William Grey" userId="37b73424-c081-4fc2-b1af-363f4f3fd4f3" providerId="ADAL" clId="{D0FE6914-A8E8-4F26-A3E0-E0B4CCF434FF}" dt="2021-05-21T11:08:00.233" v="1550" actId="1076"/>
          <ac:spMkLst>
            <pc:docMk/>
            <pc:sldMk cId="571328846" sldId="273"/>
            <ac:spMk id="2" creationId="{00000000-0000-0000-0000-000000000000}"/>
          </ac:spMkLst>
        </pc:spChg>
        <pc:spChg chg="mod">
          <ac:chgData name="William Grey" userId="37b73424-c081-4fc2-b1af-363f4f3fd4f3" providerId="ADAL" clId="{D0FE6914-A8E8-4F26-A3E0-E0B4CCF434FF}" dt="2021-05-21T10:54:29.600" v="1318" actId="20577"/>
          <ac:spMkLst>
            <pc:docMk/>
            <pc:sldMk cId="571328846" sldId="273"/>
            <ac:spMk id="3" creationId="{00000000-0000-0000-0000-000000000000}"/>
          </ac:spMkLst>
        </pc:spChg>
      </pc:sldChg>
      <pc:sldChg chg="modSp mod ord modAnim">
        <pc:chgData name="William Grey" userId="37b73424-c081-4fc2-b1af-363f4f3fd4f3" providerId="ADAL" clId="{D0FE6914-A8E8-4F26-A3E0-E0B4CCF434FF}" dt="2021-05-21T10:21:53.058" v="298" actId="20577"/>
        <pc:sldMkLst>
          <pc:docMk/>
          <pc:sldMk cId="3879043138" sldId="274"/>
        </pc:sldMkLst>
        <pc:spChg chg="mod">
          <ac:chgData name="William Grey" userId="37b73424-c081-4fc2-b1af-363f4f3fd4f3" providerId="ADAL" clId="{D0FE6914-A8E8-4F26-A3E0-E0B4CCF434FF}" dt="2021-05-21T10:21:53.058" v="298" actId="20577"/>
          <ac:spMkLst>
            <pc:docMk/>
            <pc:sldMk cId="3879043138" sldId="274"/>
            <ac:spMk id="3" creationId="{00000000-0000-0000-0000-000000000000}"/>
          </ac:spMkLst>
        </pc:spChg>
      </pc:sldChg>
      <pc:sldChg chg="add del">
        <pc:chgData name="William Grey" userId="37b73424-c081-4fc2-b1af-363f4f3fd4f3" providerId="ADAL" clId="{D0FE6914-A8E8-4F26-A3E0-E0B4CCF434FF}" dt="2021-05-21T12:05:09.341" v="2840" actId="2696"/>
        <pc:sldMkLst>
          <pc:docMk/>
          <pc:sldMk cId="272721758" sldId="276"/>
        </pc:sldMkLst>
      </pc:sldChg>
      <pc:sldChg chg="add">
        <pc:chgData name="William Grey" userId="37b73424-c081-4fc2-b1af-363f4f3fd4f3" providerId="ADAL" clId="{D0FE6914-A8E8-4F26-A3E0-E0B4CCF434FF}" dt="2021-05-21T12:05:12.644" v="2841"/>
        <pc:sldMkLst>
          <pc:docMk/>
          <pc:sldMk cId="2508328374" sldId="276"/>
        </pc:sldMkLst>
      </pc:sldChg>
      <pc:sldChg chg="modSp del mod ord">
        <pc:chgData name="William Grey" userId="37b73424-c081-4fc2-b1af-363f4f3fd4f3" providerId="ADAL" clId="{D0FE6914-A8E8-4F26-A3E0-E0B4CCF434FF}" dt="2021-05-21T11:17:25.777" v="1956" actId="2696"/>
        <pc:sldMkLst>
          <pc:docMk/>
          <pc:sldMk cId="2681025699" sldId="276"/>
        </pc:sldMkLst>
        <pc:spChg chg="mod">
          <ac:chgData name="William Grey" userId="37b73424-c081-4fc2-b1af-363f4f3fd4f3" providerId="ADAL" clId="{D0FE6914-A8E8-4F26-A3E0-E0B4CCF434FF}" dt="2021-05-21T10:46:23.516" v="967" actId="27636"/>
          <ac:spMkLst>
            <pc:docMk/>
            <pc:sldMk cId="2681025699" sldId="276"/>
            <ac:spMk id="3" creationId="{00000000-0000-0000-0000-000000000000}"/>
          </ac:spMkLst>
        </pc:spChg>
      </pc:sldChg>
      <pc:sldChg chg="add del">
        <pc:chgData name="William Grey" userId="37b73424-c081-4fc2-b1af-363f4f3fd4f3" providerId="ADAL" clId="{D0FE6914-A8E8-4F26-A3E0-E0B4CCF434FF}" dt="2021-05-21T11:22:11.363" v="2086" actId="2696"/>
        <pc:sldMkLst>
          <pc:docMk/>
          <pc:sldMk cId="4208928019" sldId="276"/>
        </pc:sldMkLst>
      </pc:sldChg>
      <pc:sldChg chg="del">
        <pc:chgData name="William Grey" userId="37b73424-c081-4fc2-b1af-363f4f3fd4f3" providerId="ADAL" clId="{D0FE6914-A8E8-4F26-A3E0-E0B4CCF434FF}" dt="2021-05-21T10:13:19.974" v="0" actId="47"/>
        <pc:sldMkLst>
          <pc:docMk/>
          <pc:sldMk cId="918456204" sldId="277"/>
        </pc:sldMkLst>
      </pc:sldChg>
      <pc:sldChg chg="addSp delSp add del mod">
        <pc:chgData name="William Grey" userId="37b73424-c081-4fc2-b1af-363f4f3fd4f3" providerId="ADAL" clId="{D0FE6914-A8E8-4F26-A3E0-E0B4CCF434FF}" dt="2021-05-21T11:53:26.521" v="2537" actId="47"/>
        <pc:sldMkLst>
          <pc:docMk/>
          <pc:sldMk cId="961287175" sldId="280"/>
        </pc:sldMkLst>
        <pc:spChg chg="add del">
          <ac:chgData name="William Grey" userId="37b73424-c081-4fc2-b1af-363f4f3fd4f3" providerId="ADAL" clId="{D0FE6914-A8E8-4F26-A3E0-E0B4CCF434FF}" dt="2021-05-21T11:46:00.375" v="2296"/>
          <ac:spMkLst>
            <pc:docMk/>
            <pc:sldMk cId="961287175" sldId="280"/>
            <ac:spMk id="5" creationId="{31F0D4F3-6DDA-440D-B111-DBD1E34C2CE5}"/>
          </ac:spMkLst>
        </pc:spChg>
        <pc:picChg chg="del">
          <ac:chgData name="William Grey" userId="37b73424-c081-4fc2-b1af-363f4f3fd4f3" providerId="ADAL" clId="{D0FE6914-A8E8-4F26-A3E0-E0B4CCF434FF}" dt="2021-05-21T11:23:55.186" v="2090" actId="478"/>
          <ac:picMkLst>
            <pc:docMk/>
            <pc:sldMk cId="961287175" sldId="280"/>
            <ac:picMk id="4" creationId="{23E79765-BDE7-480B-9E10-8BC947F63A43}"/>
          </ac:picMkLst>
        </pc:picChg>
      </pc:sldChg>
      <pc:sldChg chg="del">
        <pc:chgData name="William Grey" userId="37b73424-c081-4fc2-b1af-363f4f3fd4f3" providerId="ADAL" clId="{D0FE6914-A8E8-4F26-A3E0-E0B4CCF434FF}" dt="2021-05-21T11:22:11.363" v="2086" actId="2696"/>
        <pc:sldMkLst>
          <pc:docMk/>
          <pc:sldMk cId="1811172726" sldId="280"/>
        </pc:sldMkLst>
      </pc:sldChg>
      <pc:sldChg chg="del">
        <pc:chgData name="William Grey" userId="37b73424-c081-4fc2-b1af-363f4f3fd4f3" providerId="ADAL" clId="{D0FE6914-A8E8-4F26-A3E0-E0B4CCF434FF}" dt="2021-05-21T11:53:33.636" v="2538" actId="47"/>
        <pc:sldMkLst>
          <pc:docMk/>
          <pc:sldMk cId="1699839262" sldId="281"/>
        </pc:sldMkLst>
      </pc:sldChg>
      <pc:sldChg chg="addSp delSp modSp mod ord modAnim">
        <pc:chgData name="William Grey" userId="37b73424-c081-4fc2-b1af-363f4f3fd4f3" providerId="ADAL" clId="{D0FE6914-A8E8-4F26-A3E0-E0B4CCF434FF}" dt="2021-05-21T11:58:40.811" v="2647" actId="2711"/>
        <pc:sldMkLst>
          <pc:docMk/>
          <pc:sldMk cId="4121716986" sldId="282"/>
        </pc:sldMkLst>
        <pc:spChg chg="mod">
          <ac:chgData name="William Grey" userId="37b73424-c081-4fc2-b1af-363f4f3fd4f3" providerId="ADAL" clId="{D0FE6914-A8E8-4F26-A3E0-E0B4CCF434FF}" dt="2021-05-21T11:09:22.968" v="1574" actId="1076"/>
          <ac:spMkLst>
            <pc:docMk/>
            <pc:sldMk cId="4121716986" sldId="282"/>
            <ac:spMk id="2" creationId="{00000000-0000-0000-0000-000000000000}"/>
          </ac:spMkLst>
        </pc:spChg>
        <pc:spChg chg="mod">
          <ac:chgData name="William Grey" userId="37b73424-c081-4fc2-b1af-363f4f3fd4f3" providerId="ADAL" clId="{D0FE6914-A8E8-4F26-A3E0-E0B4CCF434FF}" dt="2021-05-21T11:58:40.811" v="2647" actId="2711"/>
          <ac:spMkLst>
            <pc:docMk/>
            <pc:sldMk cId="4121716986" sldId="282"/>
            <ac:spMk id="3" creationId="{00000000-0000-0000-0000-000000000000}"/>
          </ac:spMkLst>
        </pc:spChg>
        <pc:spChg chg="add del">
          <ac:chgData name="William Grey" userId="37b73424-c081-4fc2-b1af-363f4f3fd4f3" providerId="ADAL" clId="{D0FE6914-A8E8-4F26-A3E0-E0B4CCF434FF}" dt="2021-05-21T11:09:39.312" v="1596"/>
          <ac:spMkLst>
            <pc:docMk/>
            <pc:sldMk cId="4121716986" sldId="282"/>
            <ac:spMk id="4" creationId="{7513D20B-C10F-4C80-86F8-1BDA24B63E88}"/>
          </ac:spMkLst>
        </pc:spChg>
        <pc:spChg chg="add del">
          <ac:chgData name="William Grey" userId="37b73424-c081-4fc2-b1af-363f4f3fd4f3" providerId="ADAL" clId="{D0FE6914-A8E8-4F26-A3E0-E0B4CCF434FF}" dt="2021-05-21T11:09:56.271" v="1601"/>
          <ac:spMkLst>
            <pc:docMk/>
            <pc:sldMk cId="4121716986" sldId="282"/>
            <ac:spMk id="5" creationId="{8EE01B55-D7CA-46F5-A8D0-BB5F9796D098}"/>
          </ac:spMkLst>
        </pc:spChg>
        <pc:spChg chg="add del">
          <ac:chgData name="William Grey" userId="37b73424-c081-4fc2-b1af-363f4f3fd4f3" providerId="ADAL" clId="{D0FE6914-A8E8-4F26-A3E0-E0B4CCF434FF}" dt="2021-05-21T11:09:59.282" v="1603"/>
          <ac:spMkLst>
            <pc:docMk/>
            <pc:sldMk cId="4121716986" sldId="282"/>
            <ac:spMk id="6" creationId="{0AD52AA4-F5BA-4B4A-B77C-980B991BDBB4}"/>
          </ac:spMkLst>
        </pc:spChg>
        <pc:spChg chg="add mod">
          <ac:chgData name="William Grey" userId="37b73424-c081-4fc2-b1af-363f4f3fd4f3" providerId="ADAL" clId="{D0FE6914-A8E8-4F26-A3E0-E0B4CCF434FF}" dt="2021-05-21T11:15:20.426" v="1950" actId="255"/>
          <ac:spMkLst>
            <pc:docMk/>
            <pc:sldMk cId="4121716986" sldId="282"/>
            <ac:spMk id="7" creationId="{88F60ABB-2F04-4563-8A6A-0B25D8CBCA8C}"/>
          </ac:spMkLst>
        </pc:spChg>
      </pc:sldChg>
      <pc:sldChg chg="addSp modSp add mod modAnim">
        <pc:chgData name="William Grey" userId="37b73424-c081-4fc2-b1af-363f4f3fd4f3" providerId="ADAL" clId="{D0FE6914-A8E8-4F26-A3E0-E0B4CCF434FF}" dt="2021-05-21T11:59:07.474" v="2651" actId="2711"/>
        <pc:sldMkLst>
          <pc:docMk/>
          <pc:sldMk cId="147573803" sldId="283"/>
        </pc:sldMkLst>
        <pc:spChg chg="mod">
          <ac:chgData name="William Grey" userId="37b73424-c081-4fc2-b1af-363f4f3fd4f3" providerId="ADAL" clId="{D0FE6914-A8E8-4F26-A3E0-E0B4CCF434FF}" dt="2021-05-21T10:57:00.995" v="1350" actId="20577"/>
          <ac:spMkLst>
            <pc:docMk/>
            <pc:sldMk cId="147573803" sldId="283"/>
            <ac:spMk id="2" creationId="{00000000-0000-0000-0000-000000000000}"/>
          </ac:spMkLst>
        </pc:spChg>
        <pc:spChg chg="mod">
          <ac:chgData name="William Grey" userId="37b73424-c081-4fc2-b1af-363f4f3fd4f3" providerId="ADAL" clId="{D0FE6914-A8E8-4F26-A3E0-E0B4CCF434FF}" dt="2021-05-21T11:59:07.474" v="2651" actId="2711"/>
          <ac:spMkLst>
            <pc:docMk/>
            <pc:sldMk cId="147573803" sldId="283"/>
            <ac:spMk id="3" creationId="{00000000-0000-0000-0000-000000000000}"/>
          </ac:spMkLst>
        </pc:spChg>
        <pc:spChg chg="add mod">
          <ac:chgData name="William Grey" userId="37b73424-c081-4fc2-b1af-363f4f3fd4f3" providerId="ADAL" clId="{D0FE6914-A8E8-4F26-A3E0-E0B4CCF434FF}" dt="2021-05-21T10:47:47.642" v="995" actId="255"/>
          <ac:spMkLst>
            <pc:docMk/>
            <pc:sldMk cId="147573803" sldId="283"/>
            <ac:spMk id="4" creationId="{B2FC5712-68B5-4AE7-AEA2-370F5CBA1F23}"/>
          </ac:spMkLst>
        </pc:spChg>
      </pc:sldChg>
      <pc:sldChg chg="del">
        <pc:chgData name="William Grey" userId="37b73424-c081-4fc2-b1af-363f4f3fd4f3" providerId="ADAL" clId="{D0FE6914-A8E8-4F26-A3E0-E0B4CCF434FF}" dt="2021-05-21T10:46:46.165" v="968" actId="2696"/>
        <pc:sldMkLst>
          <pc:docMk/>
          <pc:sldMk cId="2841541133" sldId="283"/>
        </pc:sldMkLst>
      </pc:sldChg>
      <pc:sldChg chg="modSp mod ord">
        <pc:chgData name="William Grey" userId="37b73424-c081-4fc2-b1af-363f4f3fd4f3" providerId="ADAL" clId="{D0FE6914-A8E8-4F26-A3E0-E0B4CCF434FF}" dt="2021-05-21T10:38:31.144" v="782" actId="20577"/>
        <pc:sldMkLst>
          <pc:docMk/>
          <pc:sldMk cId="4009041710" sldId="284"/>
        </pc:sldMkLst>
        <pc:spChg chg="mod">
          <ac:chgData name="William Grey" userId="37b73424-c081-4fc2-b1af-363f4f3fd4f3" providerId="ADAL" clId="{D0FE6914-A8E8-4F26-A3E0-E0B4CCF434FF}" dt="2021-05-21T10:38:31.144" v="782" actId="20577"/>
          <ac:spMkLst>
            <pc:docMk/>
            <pc:sldMk cId="4009041710" sldId="284"/>
            <ac:spMk id="3" creationId="{00000000-0000-0000-0000-000000000000}"/>
          </ac:spMkLst>
        </pc:spChg>
      </pc:sldChg>
      <pc:sldChg chg="add">
        <pc:chgData name="William Grey" userId="37b73424-c081-4fc2-b1af-363f4f3fd4f3" providerId="ADAL" clId="{D0FE6914-A8E8-4F26-A3E0-E0B4CCF434FF}" dt="2021-05-21T12:05:38.612" v="2843"/>
        <pc:sldMkLst>
          <pc:docMk/>
          <pc:sldMk cId="291779271" sldId="286"/>
        </pc:sldMkLst>
      </pc:sldChg>
      <pc:sldChg chg="addSp modSp del mod ord">
        <pc:chgData name="William Grey" userId="37b73424-c081-4fc2-b1af-363f4f3fd4f3" providerId="ADAL" clId="{D0FE6914-A8E8-4F26-A3E0-E0B4CCF434FF}" dt="2021-05-21T12:05:31.449" v="2842" actId="2696"/>
        <pc:sldMkLst>
          <pc:docMk/>
          <pc:sldMk cId="2458022280" sldId="286"/>
        </pc:sldMkLst>
        <pc:spChg chg="mod">
          <ac:chgData name="William Grey" userId="37b73424-c081-4fc2-b1af-363f4f3fd4f3" providerId="ADAL" clId="{D0FE6914-A8E8-4F26-A3E0-E0B4CCF434FF}" dt="2021-05-21T11:46:47.584" v="2319" actId="20577"/>
          <ac:spMkLst>
            <pc:docMk/>
            <pc:sldMk cId="2458022280" sldId="286"/>
            <ac:spMk id="2" creationId="{00000000-0000-0000-0000-000000000000}"/>
          </ac:spMkLst>
        </pc:spChg>
        <pc:spChg chg="mod">
          <ac:chgData name="William Grey" userId="37b73424-c081-4fc2-b1af-363f4f3fd4f3" providerId="ADAL" clId="{D0FE6914-A8E8-4F26-A3E0-E0B4CCF434FF}" dt="2021-05-21T11:52:26.014" v="2488" actId="20577"/>
          <ac:spMkLst>
            <pc:docMk/>
            <pc:sldMk cId="2458022280" sldId="286"/>
            <ac:spMk id="3" creationId="{00000000-0000-0000-0000-000000000000}"/>
          </ac:spMkLst>
        </pc:spChg>
        <pc:spChg chg="add mod">
          <ac:chgData name="William Grey" userId="37b73424-c081-4fc2-b1af-363f4f3fd4f3" providerId="ADAL" clId="{D0FE6914-A8E8-4F26-A3E0-E0B4CCF434FF}" dt="2021-05-21T11:52:16.174" v="2476" actId="20577"/>
          <ac:spMkLst>
            <pc:docMk/>
            <pc:sldMk cId="2458022280" sldId="286"/>
            <ac:spMk id="4" creationId="{C77617EF-DA66-4546-84B3-A4FBBE0D5F9E}"/>
          </ac:spMkLst>
        </pc:spChg>
      </pc:sldChg>
      <pc:sldChg chg="modSp del mod">
        <pc:chgData name="William Grey" userId="37b73424-c081-4fc2-b1af-363f4f3fd4f3" providerId="ADAL" clId="{D0FE6914-A8E8-4F26-A3E0-E0B4CCF434FF}" dt="2021-05-21T11:53:36.287" v="2539" actId="47"/>
        <pc:sldMkLst>
          <pc:docMk/>
          <pc:sldMk cId="4159997797" sldId="287"/>
        </pc:sldMkLst>
        <pc:spChg chg="mod">
          <ac:chgData name="William Grey" userId="37b73424-c081-4fc2-b1af-363f4f3fd4f3" providerId="ADAL" clId="{D0FE6914-A8E8-4F26-A3E0-E0B4CCF434FF}" dt="2021-05-21T11:46:02.213" v="2297" actId="21"/>
          <ac:spMkLst>
            <pc:docMk/>
            <pc:sldMk cId="4159997797" sldId="287"/>
            <ac:spMk id="3" creationId="{00000000-0000-0000-0000-000000000000}"/>
          </ac:spMkLst>
        </pc:spChg>
      </pc:sldChg>
      <pc:sldChg chg="modSp mod ord">
        <pc:chgData name="William Grey" userId="37b73424-c081-4fc2-b1af-363f4f3fd4f3" providerId="ADAL" clId="{D0FE6914-A8E8-4F26-A3E0-E0B4CCF434FF}" dt="2021-05-21T11:59:53.664" v="2667"/>
        <pc:sldMkLst>
          <pc:docMk/>
          <pc:sldMk cId="1742823458" sldId="288"/>
        </pc:sldMkLst>
        <pc:spChg chg="mod">
          <ac:chgData name="William Grey" userId="37b73424-c081-4fc2-b1af-363f4f3fd4f3" providerId="ADAL" clId="{D0FE6914-A8E8-4F26-A3E0-E0B4CCF434FF}" dt="2021-05-21T11:54:20.198" v="2554" actId="113"/>
          <ac:spMkLst>
            <pc:docMk/>
            <pc:sldMk cId="1742823458" sldId="288"/>
            <ac:spMk id="2" creationId="{00000000-0000-0000-0000-000000000000}"/>
          </ac:spMkLst>
        </pc:spChg>
        <pc:spChg chg="mod">
          <ac:chgData name="William Grey" userId="37b73424-c081-4fc2-b1af-363f4f3fd4f3" providerId="ADAL" clId="{D0FE6914-A8E8-4F26-A3E0-E0B4CCF434FF}" dt="2021-05-21T11:55:48.231" v="2600"/>
          <ac:spMkLst>
            <pc:docMk/>
            <pc:sldMk cId="1742823458" sldId="288"/>
            <ac:spMk id="3" creationId="{00000000-0000-0000-0000-000000000000}"/>
          </ac:spMkLst>
        </pc:spChg>
      </pc:sldChg>
      <pc:sldChg chg="modSp mod ord">
        <pc:chgData name="William Grey" userId="37b73424-c081-4fc2-b1af-363f4f3fd4f3" providerId="ADAL" clId="{D0FE6914-A8E8-4F26-A3E0-E0B4CCF434FF}" dt="2021-05-21T11:59:56.506" v="2669"/>
        <pc:sldMkLst>
          <pc:docMk/>
          <pc:sldMk cId="3840806944" sldId="289"/>
        </pc:sldMkLst>
        <pc:spChg chg="mod">
          <ac:chgData name="William Grey" userId="37b73424-c081-4fc2-b1af-363f4f3fd4f3" providerId="ADAL" clId="{D0FE6914-A8E8-4F26-A3E0-E0B4CCF434FF}" dt="2021-05-21T11:55:00.688" v="2568" actId="255"/>
          <ac:spMkLst>
            <pc:docMk/>
            <pc:sldMk cId="3840806944" sldId="289"/>
            <ac:spMk id="2" creationId="{00000000-0000-0000-0000-000000000000}"/>
          </ac:spMkLst>
        </pc:spChg>
        <pc:spChg chg="mod">
          <ac:chgData name="William Grey" userId="37b73424-c081-4fc2-b1af-363f4f3fd4f3" providerId="ADAL" clId="{D0FE6914-A8E8-4F26-A3E0-E0B4CCF434FF}" dt="2021-05-21T11:55:37.910" v="2595" actId="20577"/>
          <ac:spMkLst>
            <pc:docMk/>
            <pc:sldMk cId="3840806944" sldId="289"/>
            <ac:spMk id="3" creationId="{00000000-0000-0000-0000-000000000000}"/>
          </ac:spMkLst>
        </pc:spChg>
      </pc:sldChg>
      <pc:sldChg chg="modSp mod">
        <pc:chgData name="William Grey" userId="37b73424-c081-4fc2-b1af-363f4f3fd4f3" providerId="ADAL" clId="{D0FE6914-A8E8-4F26-A3E0-E0B4CCF434FF}" dt="2021-05-21T10:13:49.279" v="26" actId="21"/>
        <pc:sldMkLst>
          <pc:docMk/>
          <pc:sldMk cId="1852429235" sldId="290"/>
        </pc:sldMkLst>
        <pc:spChg chg="mod">
          <ac:chgData name="William Grey" userId="37b73424-c081-4fc2-b1af-363f4f3fd4f3" providerId="ADAL" clId="{D0FE6914-A8E8-4F26-A3E0-E0B4CCF434FF}" dt="2021-05-21T10:13:49.279" v="26" actId="21"/>
          <ac:spMkLst>
            <pc:docMk/>
            <pc:sldMk cId="1852429235" sldId="290"/>
            <ac:spMk id="3" creationId="{00000000-0000-0000-0000-000000000000}"/>
          </ac:spMkLst>
        </pc:spChg>
      </pc:sldChg>
      <pc:sldChg chg="addSp modSp mod ord modAnim">
        <pc:chgData name="William Grey" userId="37b73424-c081-4fc2-b1af-363f4f3fd4f3" providerId="ADAL" clId="{D0FE6914-A8E8-4F26-A3E0-E0B4CCF434FF}" dt="2021-05-21T10:37:11.971" v="757" actId="1076"/>
        <pc:sldMkLst>
          <pc:docMk/>
          <pc:sldMk cId="3679963885" sldId="291"/>
        </pc:sldMkLst>
        <pc:spChg chg="add">
          <ac:chgData name="William Grey" userId="37b73424-c081-4fc2-b1af-363f4f3fd4f3" providerId="ADAL" clId="{D0FE6914-A8E8-4F26-A3E0-E0B4CCF434FF}" dt="2021-05-21T10:37:05.627" v="756"/>
          <ac:spMkLst>
            <pc:docMk/>
            <pc:sldMk cId="3679963885" sldId="291"/>
            <ac:spMk id="5" creationId="{802AAA0E-6A98-4CA4-92C1-2B8B8A8EDDB0}"/>
          </ac:spMkLst>
        </pc:spChg>
        <pc:graphicFrameChg chg="mod">
          <ac:chgData name="William Grey" userId="37b73424-c081-4fc2-b1af-363f4f3fd4f3" providerId="ADAL" clId="{D0FE6914-A8E8-4F26-A3E0-E0B4CCF434FF}" dt="2021-05-21T10:37:11.971" v="757" actId="1076"/>
          <ac:graphicFrameMkLst>
            <pc:docMk/>
            <pc:sldMk cId="3679963885" sldId="291"/>
            <ac:graphicFrameMk id="4" creationId="{00000000-0000-0000-0000-000000000000}"/>
          </ac:graphicFrameMkLst>
        </pc:graphicFrameChg>
      </pc:sldChg>
      <pc:sldChg chg="modSp mod ord">
        <pc:chgData name="William Grey" userId="37b73424-c081-4fc2-b1af-363f4f3fd4f3" providerId="ADAL" clId="{D0FE6914-A8E8-4F26-A3E0-E0B4CCF434FF}" dt="2021-05-21T11:19:20.735" v="2018" actId="20577"/>
        <pc:sldMkLst>
          <pc:docMk/>
          <pc:sldMk cId="3409693683" sldId="292"/>
        </pc:sldMkLst>
        <pc:spChg chg="mod">
          <ac:chgData name="William Grey" userId="37b73424-c081-4fc2-b1af-363f4f3fd4f3" providerId="ADAL" clId="{D0FE6914-A8E8-4F26-A3E0-E0B4CCF434FF}" dt="2021-05-21T11:18:33.873" v="1986" actId="1076"/>
          <ac:spMkLst>
            <pc:docMk/>
            <pc:sldMk cId="3409693683" sldId="292"/>
            <ac:spMk id="2" creationId="{00000000-0000-0000-0000-000000000000}"/>
          </ac:spMkLst>
        </pc:spChg>
        <pc:spChg chg="mod">
          <ac:chgData name="William Grey" userId="37b73424-c081-4fc2-b1af-363f4f3fd4f3" providerId="ADAL" clId="{D0FE6914-A8E8-4F26-A3E0-E0B4CCF434FF}" dt="2021-05-21T11:19:20.735" v="2018" actId="20577"/>
          <ac:spMkLst>
            <pc:docMk/>
            <pc:sldMk cId="3409693683" sldId="292"/>
            <ac:spMk id="3" creationId="{00000000-0000-0000-0000-000000000000}"/>
          </ac:spMkLst>
        </pc:spChg>
      </pc:sldChg>
      <pc:sldChg chg="modSp add mod">
        <pc:chgData name="William Grey" userId="37b73424-c081-4fc2-b1af-363f4f3fd4f3" providerId="ADAL" clId="{D0FE6914-A8E8-4F26-A3E0-E0B4CCF434FF}" dt="2021-05-21T11:02:38.448" v="1408" actId="20577"/>
        <pc:sldMkLst>
          <pc:docMk/>
          <pc:sldMk cId="773548765" sldId="293"/>
        </pc:sldMkLst>
        <pc:spChg chg="mod">
          <ac:chgData name="William Grey" userId="37b73424-c081-4fc2-b1af-363f4f3fd4f3" providerId="ADAL" clId="{D0FE6914-A8E8-4F26-A3E0-E0B4CCF434FF}" dt="2021-05-21T11:01:59.619" v="1398" actId="255"/>
          <ac:spMkLst>
            <pc:docMk/>
            <pc:sldMk cId="773548765" sldId="293"/>
            <ac:spMk id="2" creationId="{00000000-0000-0000-0000-000000000000}"/>
          </ac:spMkLst>
        </pc:spChg>
        <pc:spChg chg="mod">
          <ac:chgData name="William Grey" userId="37b73424-c081-4fc2-b1af-363f4f3fd4f3" providerId="ADAL" clId="{D0FE6914-A8E8-4F26-A3E0-E0B4CCF434FF}" dt="2021-05-21T11:02:38.448" v="1408" actId="20577"/>
          <ac:spMkLst>
            <pc:docMk/>
            <pc:sldMk cId="773548765" sldId="293"/>
            <ac:spMk id="3" creationId="{00000000-0000-0000-0000-000000000000}"/>
          </ac:spMkLst>
        </pc:spChg>
      </pc:sldChg>
      <pc:sldChg chg="del">
        <pc:chgData name="William Grey" userId="37b73424-c081-4fc2-b1af-363f4f3fd4f3" providerId="ADAL" clId="{D0FE6914-A8E8-4F26-A3E0-E0B4CCF434FF}" dt="2021-05-21T10:58:45.315" v="1373" actId="2696"/>
        <pc:sldMkLst>
          <pc:docMk/>
          <pc:sldMk cId="2240267228" sldId="293"/>
        </pc:sldMkLst>
      </pc:sldChg>
      <pc:sldChg chg="modSp mod">
        <pc:chgData name="William Grey" userId="37b73424-c081-4fc2-b1af-363f4f3fd4f3" providerId="ADAL" clId="{D0FE6914-A8E8-4F26-A3E0-E0B4CCF434FF}" dt="2021-05-21T12:03:46.269" v="2774" actId="20577"/>
        <pc:sldMkLst>
          <pc:docMk/>
          <pc:sldMk cId="333378416" sldId="296"/>
        </pc:sldMkLst>
        <pc:spChg chg="mod">
          <ac:chgData name="William Grey" userId="37b73424-c081-4fc2-b1af-363f4f3fd4f3" providerId="ADAL" clId="{D0FE6914-A8E8-4F26-A3E0-E0B4CCF434FF}" dt="2021-05-21T12:03:46.269" v="2774" actId="20577"/>
          <ac:spMkLst>
            <pc:docMk/>
            <pc:sldMk cId="333378416" sldId="296"/>
            <ac:spMk id="2" creationId="{00000000-0000-0000-0000-000000000000}"/>
          </ac:spMkLst>
        </pc:spChg>
        <pc:spChg chg="mod">
          <ac:chgData name="William Grey" userId="37b73424-c081-4fc2-b1af-363f4f3fd4f3" providerId="ADAL" clId="{D0FE6914-A8E8-4F26-A3E0-E0B4CCF434FF}" dt="2021-05-21T12:03:34.402" v="2764" actId="20577"/>
          <ac:spMkLst>
            <pc:docMk/>
            <pc:sldMk cId="333378416" sldId="296"/>
            <ac:spMk id="3" creationId="{00000000-0000-0000-0000-000000000000}"/>
          </ac:spMkLst>
        </pc:spChg>
      </pc:sldChg>
      <pc:sldChg chg="addSp modSp mod ord">
        <pc:chgData name="William Grey" userId="37b73424-c081-4fc2-b1af-363f4f3fd4f3" providerId="ADAL" clId="{D0FE6914-A8E8-4F26-A3E0-E0B4CCF434FF}" dt="2021-05-21T11:59:42.352" v="2665" actId="20577"/>
        <pc:sldMkLst>
          <pc:docMk/>
          <pc:sldMk cId="2832521705" sldId="297"/>
        </pc:sldMkLst>
        <pc:spChg chg="mod">
          <ac:chgData name="William Grey" userId="37b73424-c081-4fc2-b1af-363f4f3fd4f3" providerId="ADAL" clId="{D0FE6914-A8E8-4F26-A3E0-E0B4CCF434FF}" dt="2021-05-21T11:59:42.352" v="2665" actId="20577"/>
          <ac:spMkLst>
            <pc:docMk/>
            <pc:sldMk cId="2832521705" sldId="297"/>
            <ac:spMk id="2" creationId="{C5905740-0A0F-4D5B-941D-353847028822}"/>
          </ac:spMkLst>
        </pc:spChg>
        <pc:spChg chg="mod">
          <ac:chgData name="William Grey" userId="37b73424-c081-4fc2-b1af-363f4f3fd4f3" providerId="ADAL" clId="{D0FE6914-A8E8-4F26-A3E0-E0B4CCF434FF}" dt="2021-05-21T11:58:19.509" v="2644" actId="20577"/>
          <ac:spMkLst>
            <pc:docMk/>
            <pc:sldMk cId="2832521705" sldId="297"/>
            <ac:spMk id="3" creationId="{F1F7B88D-A257-41ED-BC28-CEE308481E01}"/>
          </ac:spMkLst>
        </pc:spChg>
        <pc:spChg chg="add mod">
          <ac:chgData name="William Grey" userId="37b73424-c081-4fc2-b1af-363f4f3fd4f3" providerId="ADAL" clId="{D0FE6914-A8E8-4F26-A3E0-E0B4CCF434FF}" dt="2021-05-21T11:57:35.504" v="2637"/>
          <ac:spMkLst>
            <pc:docMk/>
            <pc:sldMk cId="2832521705" sldId="297"/>
            <ac:spMk id="4" creationId="{E59F25A8-5DF7-40AB-8BAE-B612CEF184E6}"/>
          </ac:spMkLst>
        </pc:spChg>
      </pc:sldChg>
      <pc:sldChg chg="addSp modSp mod">
        <pc:chgData name="William Grey" userId="37b73424-c081-4fc2-b1af-363f4f3fd4f3" providerId="ADAL" clId="{D0FE6914-A8E8-4F26-A3E0-E0B4CCF434FF}" dt="2021-05-21T12:03:01.362" v="2751" actId="20577"/>
        <pc:sldMkLst>
          <pc:docMk/>
          <pc:sldMk cId="2053424548" sldId="298"/>
        </pc:sldMkLst>
        <pc:spChg chg="mod">
          <ac:chgData name="William Grey" userId="37b73424-c081-4fc2-b1af-363f4f3fd4f3" providerId="ADAL" clId="{D0FE6914-A8E8-4F26-A3E0-E0B4CCF434FF}" dt="2021-05-21T12:01:09.800" v="2692" actId="20577"/>
          <ac:spMkLst>
            <pc:docMk/>
            <pc:sldMk cId="2053424548" sldId="298"/>
            <ac:spMk id="2" creationId="{C5905740-0A0F-4D5B-941D-353847028822}"/>
          </ac:spMkLst>
        </pc:spChg>
        <pc:spChg chg="mod">
          <ac:chgData name="William Grey" userId="37b73424-c081-4fc2-b1af-363f4f3fd4f3" providerId="ADAL" clId="{D0FE6914-A8E8-4F26-A3E0-E0B4CCF434FF}" dt="2021-05-21T12:03:01.362" v="2751" actId="20577"/>
          <ac:spMkLst>
            <pc:docMk/>
            <pc:sldMk cId="2053424548" sldId="298"/>
            <ac:spMk id="3" creationId="{F1F7B88D-A257-41ED-BC28-CEE308481E01}"/>
          </ac:spMkLst>
        </pc:spChg>
        <pc:spChg chg="add mod">
          <ac:chgData name="William Grey" userId="37b73424-c081-4fc2-b1af-363f4f3fd4f3" providerId="ADAL" clId="{D0FE6914-A8E8-4F26-A3E0-E0B4CCF434FF}" dt="2021-05-21T12:01:43.156" v="2725" actId="1076"/>
          <ac:spMkLst>
            <pc:docMk/>
            <pc:sldMk cId="2053424548" sldId="298"/>
            <ac:spMk id="4" creationId="{F1F1FAD4-642E-4FC4-BBD2-F60D632A76EF}"/>
          </ac:spMkLst>
        </pc:spChg>
      </pc:sldChg>
      <pc:sldChg chg="modSp mod">
        <pc:chgData name="William Grey" userId="37b73424-c081-4fc2-b1af-363f4f3fd4f3" providerId="ADAL" clId="{D0FE6914-A8E8-4F26-A3E0-E0B4CCF434FF}" dt="2021-05-21T12:04:36.966" v="2838" actId="20577"/>
        <pc:sldMkLst>
          <pc:docMk/>
          <pc:sldMk cId="2276575947" sldId="299"/>
        </pc:sldMkLst>
        <pc:spChg chg="mod">
          <ac:chgData name="William Grey" userId="37b73424-c081-4fc2-b1af-363f4f3fd4f3" providerId="ADAL" clId="{D0FE6914-A8E8-4F26-A3E0-E0B4CCF434FF}" dt="2021-05-21T12:03:55.372" v="2784" actId="20577"/>
          <ac:spMkLst>
            <pc:docMk/>
            <pc:sldMk cId="2276575947" sldId="299"/>
            <ac:spMk id="2" creationId="{00000000-0000-0000-0000-000000000000}"/>
          </ac:spMkLst>
        </pc:spChg>
        <pc:spChg chg="mod">
          <ac:chgData name="William Grey" userId="37b73424-c081-4fc2-b1af-363f4f3fd4f3" providerId="ADAL" clId="{D0FE6914-A8E8-4F26-A3E0-E0B4CCF434FF}" dt="2021-05-21T12:04:36.966" v="2838" actId="20577"/>
          <ac:spMkLst>
            <pc:docMk/>
            <pc:sldMk cId="2276575947" sldId="299"/>
            <ac:spMk id="3" creationId="{00000000-0000-0000-0000-000000000000}"/>
          </ac:spMkLst>
        </pc:spChg>
      </pc:sldChg>
      <pc:sldChg chg="modSp del mod ord">
        <pc:chgData name="William Grey" userId="37b73424-c081-4fc2-b1af-363f4f3fd4f3" providerId="ADAL" clId="{D0FE6914-A8E8-4F26-A3E0-E0B4CCF434FF}" dt="2021-05-21T12:05:04.809" v="2839" actId="47"/>
        <pc:sldMkLst>
          <pc:docMk/>
          <pc:sldMk cId="1524436545" sldId="300"/>
        </pc:sldMkLst>
        <pc:spChg chg="mod">
          <ac:chgData name="William Grey" userId="37b73424-c081-4fc2-b1af-363f4f3fd4f3" providerId="ADAL" clId="{D0FE6914-A8E8-4F26-A3E0-E0B4CCF434FF}" dt="2021-05-21T11:16:32.938" v="1951" actId="20577"/>
          <ac:spMkLst>
            <pc:docMk/>
            <pc:sldMk cId="1524436545" sldId="300"/>
            <ac:spMk id="3" creationId="{103375A0-B3A2-4195-8C82-45175F92D91C}"/>
          </ac:spMkLst>
        </pc:spChg>
      </pc:sldChg>
      <pc:sldChg chg="modSp new mod">
        <pc:chgData name="William Grey" userId="37b73424-c081-4fc2-b1af-363f4f3fd4f3" providerId="ADAL" clId="{D0FE6914-A8E8-4F26-A3E0-E0B4CCF434FF}" dt="2021-05-21T10:15:18.447" v="196" actId="12"/>
        <pc:sldMkLst>
          <pc:docMk/>
          <pc:sldMk cId="2489131626" sldId="301"/>
        </pc:sldMkLst>
        <pc:spChg chg="mod">
          <ac:chgData name="William Grey" userId="37b73424-c081-4fc2-b1af-363f4f3fd4f3" providerId="ADAL" clId="{D0FE6914-A8E8-4F26-A3E0-E0B4CCF434FF}" dt="2021-05-21T10:13:37.577" v="25" actId="20577"/>
          <ac:spMkLst>
            <pc:docMk/>
            <pc:sldMk cId="2489131626" sldId="301"/>
            <ac:spMk id="2" creationId="{E15317AB-8DF2-40BE-970C-1541C4F109BD}"/>
          </ac:spMkLst>
        </pc:spChg>
        <pc:spChg chg="mod">
          <ac:chgData name="William Grey" userId="37b73424-c081-4fc2-b1af-363f4f3fd4f3" providerId="ADAL" clId="{D0FE6914-A8E8-4F26-A3E0-E0B4CCF434FF}" dt="2021-05-21T10:15:18.447" v="196" actId="12"/>
          <ac:spMkLst>
            <pc:docMk/>
            <pc:sldMk cId="2489131626" sldId="301"/>
            <ac:spMk id="3" creationId="{0E606BF8-BDD5-4F45-AEF3-5261909A8C26}"/>
          </ac:spMkLst>
        </pc:spChg>
      </pc:sldChg>
      <pc:sldChg chg="modSp new del mod">
        <pc:chgData name="William Grey" userId="37b73424-c081-4fc2-b1af-363f4f3fd4f3" providerId="ADAL" clId="{D0FE6914-A8E8-4F26-A3E0-E0B4CCF434FF}" dt="2021-05-21T11:17:25.777" v="1956" actId="2696"/>
        <pc:sldMkLst>
          <pc:docMk/>
          <pc:sldMk cId="1671198940" sldId="302"/>
        </pc:sldMkLst>
        <pc:spChg chg="mod">
          <ac:chgData name="William Grey" userId="37b73424-c081-4fc2-b1af-363f4f3fd4f3" providerId="ADAL" clId="{D0FE6914-A8E8-4F26-A3E0-E0B4CCF434FF}" dt="2021-05-21T10:17:40.625" v="205" actId="20577"/>
          <ac:spMkLst>
            <pc:docMk/>
            <pc:sldMk cId="1671198940" sldId="302"/>
            <ac:spMk id="2" creationId="{41D66719-AD91-4A03-8A97-CA7EB58CDDBA}"/>
          </ac:spMkLst>
        </pc:spChg>
        <pc:spChg chg="mod">
          <ac:chgData name="William Grey" userId="37b73424-c081-4fc2-b1af-363f4f3fd4f3" providerId="ADAL" clId="{D0FE6914-A8E8-4F26-A3E0-E0B4CCF434FF}" dt="2021-05-21T10:18:18.709" v="275" actId="12"/>
          <ac:spMkLst>
            <pc:docMk/>
            <pc:sldMk cId="1671198940" sldId="302"/>
            <ac:spMk id="3" creationId="{7D936D79-BDEB-4D73-9037-68F71CC5A4FC}"/>
          </ac:spMkLst>
        </pc:spChg>
      </pc:sldChg>
      <pc:sldChg chg="add del ord">
        <pc:chgData name="William Grey" userId="37b73424-c081-4fc2-b1af-363f4f3fd4f3" providerId="ADAL" clId="{D0FE6914-A8E8-4F26-A3E0-E0B4CCF434FF}" dt="2021-05-21T12:05:09.341" v="2840" actId="2696"/>
        <pc:sldMkLst>
          <pc:docMk/>
          <pc:sldMk cId="2147619358" sldId="302"/>
        </pc:sldMkLst>
      </pc:sldChg>
      <pc:sldChg chg="add">
        <pc:chgData name="William Grey" userId="37b73424-c081-4fc2-b1af-363f4f3fd4f3" providerId="ADAL" clId="{D0FE6914-A8E8-4F26-A3E0-E0B4CCF434FF}" dt="2021-05-21T12:05:12.644" v="2841"/>
        <pc:sldMkLst>
          <pc:docMk/>
          <pc:sldMk cId="2377776330" sldId="302"/>
        </pc:sldMkLst>
      </pc:sldChg>
      <pc:sldChg chg="add del">
        <pc:chgData name="William Grey" userId="37b73424-c081-4fc2-b1af-363f4f3fd4f3" providerId="ADAL" clId="{D0FE6914-A8E8-4F26-A3E0-E0B4CCF434FF}" dt="2021-05-21T11:22:11.363" v="2086" actId="2696"/>
        <pc:sldMkLst>
          <pc:docMk/>
          <pc:sldMk cId="3592669467" sldId="302"/>
        </pc:sldMkLst>
      </pc:sldChg>
      <pc:sldChg chg="addSp delSp modSp add mod modAnim">
        <pc:chgData name="William Grey" userId="37b73424-c081-4fc2-b1af-363f4f3fd4f3" providerId="ADAL" clId="{D0FE6914-A8E8-4F26-A3E0-E0B4CCF434FF}" dt="2021-05-21T10:35:02.908" v="647" actId="1076"/>
        <pc:sldMkLst>
          <pc:docMk/>
          <pc:sldMk cId="587916078" sldId="303"/>
        </pc:sldMkLst>
        <pc:spChg chg="mod">
          <ac:chgData name="William Grey" userId="37b73424-c081-4fc2-b1af-363f4f3fd4f3" providerId="ADAL" clId="{D0FE6914-A8E8-4F26-A3E0-E0B4CCF434FF}" dt="2021-05-21T10:25:51.965" v="327" actId="20577"/>
          <ac:spMkLst>
            <pc:docMk/>
            <pc:sldMk cId="587916078" sldId="303"/>
            <ac:spMk id="2" creationId="{00000000-0000-0000-0000-000000000000}"/>
          </ac:spMkLst>
        </pc:spChg>
        <pc:spChg chg="add del">
          <ac:chgData name="William Grey" userId="37b73424-c081-4fc2-b1af-363f4f3fd4f3" providerId="ADAL" clId="{D0FE6914-A8E8-4F26-A3E0-E0B4CCF434FF}" dt="2021-05-21T10:33:47.669" v="635" actId="478"/>
          <ac:spMkLst>
            <pc:docMk/>
            <pc:sldMk cId="587916078" sldId="303"/>
            <ac:spMk id="3" creationId="{CDD7F514-96AF-44BE-BB80-D07E850F3011}"/>
          </ac:spMkLst>
        </pc:spChg>
        <pc:spChg chg="add mod">
          <ac:chgData name="William Grey" userId="37b73424-c081-4fc2-b1af-363f4f3fd4f3" providerId="ADAL" clId="{D0FE6914-A8E8-4F26-A3E0-E0B4CCF434FF}" dt="2021-05-21T10:34:35.093" v="641" actId="1076"/>
          <ac:spMkLst>
            <pc:docMk/>
            <pc:sldMk cId="587916078" sldId="303"/>
            <ac:spMk id="5" creationId="{6E8FE4A4-7FEF-4BFC-84A5-997A04F167D4}"/>
          </ac:spMkLst>
        </pc:spChg>
        <pc:spChg chg="add mod">
          <ac:chgData name="William Grey" userId="37b73424-c081-4fc2-b1af-363f4f3fd4f3" providerId="ADAL" clId="{D0FE6914-A8E8-4F26-A3E0-E0B4CCF434FF}" dt="2021-05-21T10:34:32.906" v="640" actId="1076"/>
          <ac:spMkLst>
            <pc:docMk/>
            <pc:sldMk cId="587916078" sldId="303"/>
            <ac:spMk id="6" creationId="{CDA49A94-3838-440F-9618-F75E55907FF3}"/>
          </ac:spMkLst>
        </pc:spChg>
        <pc:spChg chg="add mod">
          <ac:chgData name="William Grey" userId="37b73424-c081-4fc2-b1af-363f4f3fd4f3" providerId="ADAL" clId="{D0FE6914-A8E8-4F26-A3E0-E0B4CCF434FF}" dt="2021-05-21T10:35:02.908" v="647" actId="1076"/>
          <ac:spMkLst>
            <pc:docMk/>
            <pc:sldMk cId="587916078" sldId="303"/>
            <ac:spMk id="7" creationId="{884C28FB-88FD-473C-B3FE-DD01D1E921A8}"/>
          </ac:spMkLst>
        </pc:spChg>
        <pc:spChg chg="add mod">
          <ac:chgData name="William Grey" userId="37b73424-c081-4fc2-b1af-363f4f3fd4f3" providerId="ADAL" clId="{D0FE6914-A8E8-4F26-A3E0-E0B4CCF434FF}" dt="2021-05-21T10:34:27.069" v="639" actId="14100"/>
          <ac:spMkLst>
            <pc:docMk/>
            <pc:sldMk cId="587916078" sldId="303"/>
            <ac:spMk id="8" creationId="{53219498-F66C-48F8-A526-9CD8191A1282}"/>
          </ac:spMkLst>
        </pc:spChg>
        <pc:spChg chg="add mod">
          <ac:chgData name="William Grey" userId="37b73424-c081-4fc2-b1af-363f4f3fd4f3" providerId="ADAL" clId="{D0FE6914-A8E8-4F26-A3E0-E0B4CCF434FF}" dt="2021-05-21T10:34:56.726" v="646" actId="14100"/>
          <ac:spMkLst>
            <pc:docMk/>
            <pc:sldMk cId="587916078" sldId="303"/>
            <ac:spMk id="9" creationId="{3F244CF0-0235-437A-B79F-7BA7946DDFAB}"/>
          </ac:spMkLst>
        </pc:spChg>
        <pc:graphicFrameChg chg="mod ord modGraphic">
          <ac:chgData name="William Grey" userId="37b73424-c081-4fc2-b1af-363f4f3fd4f3" providerId="ADAL" clId="{D0FE6914-A8E8-4F26-A3E0-E0B4CCF434FF}" dt="2021-05-21T10:32:40.466" v="629" actId="1076"/>
          <ac:graphicFrameMkLst>
            <pc:docMk/>
            <pc:sldMk cId="587916078" sldId="303"/>
            <ac:graphicFrameMk id="4" creationId="{00000000-0000-0000-0000-000000000000}"/>
          </ac:graphicFrameMkLst>
        </pc:graphicFrameChg>
      </pc:sldChg>
      <pc:sldChg chg="add del">
        <pc:chgData name="William Grey" userId="37b73424-c081-4fc2-b1af-363f4f3fd4f3" providerId="ADAL" clId="{D0FE6914-A8E8-4F26-A3E0-E0B4CCF434FF}" dt="2021-05-21T11:18:49.802" v="1991"/>
        <pc:sldMkLst>
          <pc:docMk/>
          <pc:sldMk cId="803132928" sldId="304"/>
        </pc:sldMkLst>
      </pc:sldChg>
      <pc:sldChg chg="modSp add del mod ord">
        <pc:chgData name="William Grey" userId="37b73424-c081-4fc2-b1af-363f4f3fd4f3" providerId="ADAL" clId="{D0FE6914-A8E8-4F26-A3E0-E0B4CCF434FF}" dt="2021-05-21T12:05:31.449" v="2842" actId="2696"/>
        <pc:sldMkLst>
          <pc:docMk/>
          <pc:sldMk cId="1370412743" sldId="304"/>
        </pc:sldMkLst>
        <pc:spChg chg="mod">
          <ac:chgData name="William Grey" userId="37b73424-c081-4fc2-b1af-363f4f3fd4f3" providerId="ADAL" clId="{D0FE6914-A8E8-4F26-A3E0-E0B4CCF434FF}" dt="2021-05-21T11:52:57.726" v="2505" actId="20577"/>
          <ac:spMkLst>
            <pc:docMk/>
            <pc:sldMk cId="1370412743" sldId="304"/>
            <ac:spMk id="3" creationId="{00000000-0000-0000-0000-000000000000}"/>
          </ac:spMkLst>
        </pc:spChg>
        <pc:spChg chg="mod">
          <ac:chgData name="William Grey" userId="37b73424-c081-4fc2-b1af-363f4f3fd4f3" providerId="ADAL" clId="{D0FE6914-A8E8-4F26-A3E0-E0B4CCF434FF}" dt="2021-05-21T11:53:14.958" v="2536" actId="20577"/>
          <ac:spMkLst>
            <pc:docMk/>
            <pc:sldMk cId="1370412743" sldId="304"/>
            <ac:spMk id="4" creationId="{C77617EF-DA66-4546-84B3-A4FBBE0D5F9E}"/>
          </ac:spMkLst>
        </pc:spChg>
      </pc:sldChg>
      <pc:sldChg chg="add">
        <pc:chgData name="William Grey" userId="37b73424-c081-4fc2-b1af-363f4f3fd4f3" providerId="ADAL" clId="{D0FE6914-A8E8-4F26-A3E0-E0B4CCF434FF}" dt="2021-05-21T12:05:38.612" v="2843"/>
        <pc:sldMkLst>
          <pc:docMk/>
          <pc:sldMk cId="1381279961" sldId="304"/>
        </pc:sldMkLst>
      </pc:sldChg>
      <pc:sldChg chg="add del">
        <pc:chgData name="William Grey" userId="37b73424-c081-4fc2-b1af-363f4f3fd4f3" providerId="ADAL" clId="{D0FE6914-A8E8-4F26-A3E0-E0B4CCF434FF}" dt="2021-05-21T10:59:23.719" v="1385"/>
        <pc:sldMkLst>
          <pc:docMk/>
          <pc:sldMk cId="2795819262" sldId="304"/>
        </pc:sldMkLst>
      </pc:sldChg>
      <pc:sldChg chg="add del">
        <pc:chgData name="William Grey" userId="37b73424-c081-4fc2-b1af-363f4f3fd4f3" providerId="ADAL" clId="{D0FE6914-A8E8-4F26-A3E0-E0B4CCF434FF}" dt="2021-05-21T11:18:49.802" v="1991"/>
        <pc:sldMkLst>
          <pc:docMk/>
          <pc:sldMk cId="1440113622" sldId="305"/>
        </pc:sldMkLst>
      </pc:sldChg>
      <pc:sldChg chg="add del">
        <pc:chgData name="William Grey" userId="37b73424-c081-4fc2-b1af-363f4f3fd4f3" providerId="ADAL" clId="{D0FE6914-A8E8-4F26-A3E0-E0B4CCF434FF}" dt="2021-05-21T11:54:27.346" v="2556"/>
        <pc:sldMkLst>
          <pc:docMk/>
          <pc:sldMk cId="3417634611" sldId="305"/>
        </pc:sldMkLst>
      </pc:sldChg>
      <pc:sldChg chg="add del">
        <pc:chgData name="William Grey" userId="37b73424-c081-4fc2-b1af-363f4f3fd4f3" providerId="ADAL" clId="{D0FE6914-A8E8-4F26-A3E0-E0B4CCF434FF}" dt="2021-05-21T10:59:23.719" v="1385"/>
        <pc:sldMkLst>
          <pc:docMk/>
          <pc:sldMk cId="4111859464" sldId="305"/>
        </pc:sldMkLst>
      </pc:sldChg>
    </pc:docChg>
  </pc:docChgLst>
  <pc:docChgLst>
    <pc:chgData name="William Grey" userId="37b73424-c081-4fc2-b1af-363f4f3fd4f3" providerId="ADAL" clId="{248BAA12-441D-4A8B-9708-29F1E51D3B1F}"/>
    <pc:docChg chg="undo custSel addSld modSld">
      <pc:chgData name="William Grey" userId="37b73424-c081-4fc2-b1af-363f4f3fd4f3" providerId="ADAL" clId="{248BAA12-441D-4A8B-9708-29F1E51D3B1F}" dt="2019-09-23T19:54:34.693" v="1078" actId="113"/>
      <pc:docMkLst>
        <pc:docMk/>
      </pc:docMkLst>
      <pc:sldChg chg="modSp">
        <pc:chgData name="William Grey" userId="37b73424-c081-4fc2-b1af-363f4f3fd4f3" providerId="ADAL" clId="{248BAA12-441D-4A8B-9708-29F1E51D3B1F}" dt="2019-09-23T19:41:18.472" v="387" actId="20577"/>
        <pc:sldMkLst>
          <pc:docMk/>
          <pc:sldMk cId="1716635262" sldId="268"/>
        </pc:sldMkLst>
        <pc:spChg chg="mod">
          <ac:chgData name="William Grey" userId="37b73424-c081-4fc2-b1af-363f4f3fd4f3" providerId="ADAL" clId="{248BAA12-441D-4A8B-9708-29F1E51D3B1F}" dt="2019-09-23T19:41:18.472" v="387" actId="20577"/>
          <ac:spMkLst>
            <pc:docMk/>
            <pc:sldMk cId="1716635262" sldId="268"/>
            <ac:spMk id="2" creationId="{00000000-0000-0000-0000-000000000000}"/>
          </ac:spMkLst>
        </pc:spChg>
      </pc:sldChg>
      <pc:sldChg chg="modSp add">
        <pc:chgData name="William Grey" userId="37b73424-c081-4fc2-b1af-363f4f3fd4f3" providerId="ADAL" clId="{248BAA12-441D-4A8B-9708-29F1E51D3B1F}" dt="2019-09-20T09:31:14.118" v="379" actId="20577"/>
        <pc:sldMkLst>
          <pc:docMk/>
          <pc:sldMk cId="841892474" sldId="294"/>
        </pc:sldMkLst>
        <pc:spChg chg="mod">
          <ac:chgData name="William Grey" userId="37b73424-c081-4fc2-b1af-363f4f3fd4f3" providerId="ADAL" clId="{248BAA12-441D-4A8B-9708-29F1E51D3B1F}" dt="2019-09-20T09:29:52.909" v="249" actId="20577"/>
          <ac:spMkLst>
            <pc:docMk/>
            <pc:sldMk cId="841892474" sldId="294"/>
            <ac:spMk id="2" creationId="{907A862F-26EB-4F12-99DE-561074E51D67}"/>
          </ac:spMkLst>
        </pc:spChg>
        <pc:spChg chg="mod">
          <ac:chgData name="William Grey" userId="37b73424-c081-4fc2-b1af-363f4f3fd4f3" providerId="ADAL" clId="{248BAA12-441D-4A8B-9708-29F1E51D3B1F}" dt="2019-09-20T09:31:14.118" v="379" actId="20577"/>
          <ac:spMkLst>
            <pc:docMk/>
            <pc:sldMk cId="841892474" sldId="294"/>
            <ac:spMk id="3" creationId="{EFD738C3-94F3-4403-AE91-4A76C11788DB}"/>
          </ac:spMkLst>
        </pc:spChg>
      </pc:sldChg>
      <pc:sldChg chg="modSp add">
        <pc:chgData name="William Grey" userId="37b73424-c081-4fc2-b1af-363f4f3fd4f3" providerId="ADAL" clId="{248BAA12-441D-4A8B-9708-29F1E51D3B1F}" dt="2019-09-23T19:43:50.748" v="464" actId="20577"/>
        <pc:sldMkLst>
          <pc:docMk/>
          <pc:sldMk cId="333378416" sldId="296"/>
        </pc:sldMkLst>
        <pc:spChg chg="mod">
          <ac:chgData name="William Grey" userId="37b73424-c081-4fc2-b1af-363f4f3fd4f3" providerId="ADAL" clId="{248BAA12-441D-4A8B-9708-29F1E51D3B1F}" dt="2019-09-23T19:42:58.682" v="404" actId="20577"/>
          <ac:spMkLst>
            <pc:docMk/>
            <pc:sldMk cId="333378416" sldId="296"/>
            <ac:spMk id="2" creationId="{00000000-0000-0000-0000-000000000000}"/>
          </ac:spMkLst>
        </pc:spChg>
        <pc:spChg chg="mod">
          <ac:chgData name="William Grey" userId="37b73424-c081-4fc2-b1af-363f4f3fd4f3" providerId="ADAL" clId="{248BAA12-441D-4A8B-9708-29F1E51D3B1F}" dt="2019-09-23T19:43:50.748" v="464" actId="20577"/>
          <ac:spMkLst>
            <pc:docMk/>
            <pc:sldMk cId="333378416" sldId="296"/>
            <ac:spMk id="3" creationId="{00000000-0000-0000-0000-000000000000}"/>
          </ac:spMkLst>
        </pc:spChg>
      </pc:sldChg>
      <pc:sldChg chg="modSp add">
        <pc:chgData name="William Grey" userId="37b73424-c081-4fc2-b1af-363f4f3fd4f3" providerId="ADAL" clId="{248BAA12-441D-4A8B-9708-29F1E51D3B1F}" dt="2019-09-23T19:49:05.708" v="774" actId="20577"/>
        <pc:sldMkLst>
          <pc:docMk/>
          <pc:sldMk cId="2832521705" sldId="297"/>
        </pc:sldMkLst>
        <pc:spChg chg="mod">
          <ac:chgData name="William Grey" userId="37b73424-c081-4fc2-b1af-363f4f3fd4f3" providerId="ADAL" clId="{248BAA12-441D-4A8B-9708-29F1E51D3B1F}" dt="2019-09-23T19:44:53.421" v="499" actId="20577"/>
          <ac:spMkLst>
            <pc:docMk/>
            <pc:sldMk cId="2832521705" sldId="297"/>
            <ac:spMk id="2" creationId="{C5905740-0A0F-4D5B-941D-353847028822}"/>
          </ac:spMkLst>
        </pc:spChg>
        <pc:spChg chg="mod">
          <ac:chgData name="William Grey" userId="37b73424-c081-4fc2-b1af-363f4f3fd4f3" providerId="ADAL" clId="{248BAA12-441D-4A8B-9708-29F1E51D3B1F}" dt="2019-09-23T19:49:05.708" v="774" actId="20577"/>
          <ac:spMkLst>
            <pc:docMk/>
            <pc:sldMk cId="2832521705" sldId="297"/>
            <ac:spMk id="3" creationId="{F1F7B88D-A257-41ED-BC28-CEE308481E01}"/>
          </ac:spMkLst>
        </pc:spChg>
      </pc:sldChg>
      <pc:sldChg chg="modSp add">
        <pc:chgData name="William Grey" userId="37b73424-c081-4fc2-b1af-363f4f3fd4f3" providerId="ADAL" clId="{248BAA12-441D-4A8B-9708-29F1E51D3B1F}" dt="2019-09-23T19:54:34.693" v="1078" actId="113"/>
        <pc:sldMkLst>
          <pc:docMk/>
          <pc:sldMk cId="2053424548" sldId="298"/>
        </pc:sldMkLst>
        <pc:spChg chg="mod">
          <ac:chgData name="William Grey" userId="37b73424-c081-4fc2-b1af-363f4f3fd4f3" providerId="ADAL" clId="{248BAA12-441D-4A8B-9708-29F1E51D3B1F}" dt="2019-09-23T19:49:49.385" v="804" actId="20577"/>
          <ac:spMkLst>
            <pc:docMk/>
            <pc:sldMk cId="2053424548" sldId="298"/>
            <ac:spMk id="2" creationId="{C5905740-0A0F-4D5B-941D-353847028822}"/>
          </ac:spMkLst>
        </pc:spChg>
        <pc:spChg chg="mod">
          <ac:chgData name="William Grey" userId="37b73424-c081-4fc2-b1af-363f4f3fd4f3" providerId="ADAL" clId="{248BAA12-441D-4A8B-9708-29F1E51D3B1F}" dt="2019-09-23T19:54:34.693" v="1078" actId="113"/>
          <ac:spMkLst>
            <pc:docMk/>
            <pc:sldMk cId="2053424548" sldId="298"/>
            <ac:spMk id="3" creationId="{F1F7B88D-A257-41ED-BC28-CEE308481E01}"/>
          </ac:spMkLst>
        </pc:spChg>
      </pc:sldChg>
    </pc:docChg>
  </pc:docChgLst>
  <pc:docChgLst>
    <pc:chgData name="William Grey" userId="37b73424-c081-4fc2-b1af-363f4f3fd4f3" providerId="ADAL" clId="{B70D435F-0B0F-4407-B24E-D9FF92178671}"/>
    <pc:docChg chg="custSel addSld modSld">
      <pc:chgData name="William Grey" userId="37b73424-c081-4fc2-b1af-363f4f3fd4f3" providerId="ADAL" clId="{B70D435F-0B0F-4407-B24E-D9FF92178671}" dt="2019-09-24T10:22:59.764" v="170" actId="20577"/>
      <pc:docMkLst>
        <pc:docMk/>
      </pc:docMkLst>
      <pc:sldChg chg="modAnim">
        <pc:chgData name="William Grey" userId="37b73424-c081-4fc2-b1af-363f4f3fd4f3" providerId="ADAL" clId="{B70D435F-0B0F-4407-B24E-D9FF92178671}" dt="2019-09-20T09:34:00.484" v="0"/>
        <pc:sldMkLst>
          <pc:docMk/>
          <pc:sldMk cId="3879043138" sldId="274"/>
        </pc:sldMkLst>
      </pc:sldChg>
      <pc:sldChg chg="addSp modSp">
        <pc:chgData name="William Grey" userId="37b73424-c081-4fc2-b1af-363f4f3fd4f3" providerId="ADAL" clId="{B70D435F-0B0F-4407-B24E-D9FF92178671}" dt="2019-09-24T09:48:15.762" v="110" actId="1076"/>
        <pc:sldMkLst>
          <pc:docMk/>
          <pc:sldMk cId="1811172726" sldId="280"/>
        </pc:sldMkLst>
        <pc:picChg chg="add mod">
          <ac:chgData name="William Grey" userId="37b73424-c081-4fc2-b1af-363f4f3fd4f3" providerId="ADAL" clId="{B70D435F-0B0F-4407-B24E-D9FF92178671}" dt="2019-09-24T09:48:15.762" v="110" actId="1076"/>
          <ac:picMkLst>
            <pc:docMk/>
            <pc:sldMk cId="1811172726" sldId="280"/>
            <ac:picMk id="4" creationId="{23E79765-BDE7-480B-9E10-8BC947F63A43}"/>
          </ac:picMkLst>
        </pc:picChg>
      </pc:sldChg>
      <pc:sldChg chg="modSp">
        <pc:chgData name="William Grey" userId="37b73424-c081-4fc2-b1af-363f4f3fd4f3" providerId="ADAL" clId="{B70D435F-0B0F-4407-B24E-D9FF92178671}" dt="2019-09-20T10:35:12.529" v="103" actId="20577"/>
        <pc:sldMkLst>
          <pc:docMk/>
          <pc:sldMk cId="2841541133" sldId="283"/>
        </pc:sldMkLst>
        <pc:spChg chg="mod">
          <ac:chgData name="William Grey" userId="37b73424-c081-4fc2-b1af-363f4f3fd4f3" providerId="ADAL" clId="{B70D435F-0B0F-4407-B24E-D9FF92178671}" dt="2019-09-20T10:35:12.529" v="103" actId="20577"/>
          <ac:spMkLst>
            <pc:docMk/>
            <pc:sldMk cId="2841541133" sldId="283"/>
            <ac:spMk id="3" creationId="{00000000-0000-0000-0000-000000000000}"/>
          </ac:spMkLst>
        </pc:spChg>
      </pc:sldChg>
      <pc:sldChg chg="addSp delSp modSp">
        <pc:chgData name="William Grey" userId="37b73424-c081-4fc2-b1af-363f4f3fd4f3" providerId="ADAL" clId="{B70D435F-0B0F-4407-B24E-D9FF92178671}" dt="2019-09-24T09:48:13.109" v="108"/>
        <pc:sldMkLst>
          <pc:docMk/>
          <pc:sldMk cId="2458022280" sldId="286"/>
        </pc:sldMkLst>
        <pc:picChg chg="add del mod">
          <ac:chgData name="William Grey" userId="37b73424-c081-4fc2-b1af-363f4f3fd4f3" providerId="ADAL" clId="{B70D435F-0B0F-4407-B24E-D9FF92178671}" dt="2019-09-24T09:48:13.109" v="108"/>
          <ac:picMkLst>
            <pc:docMk/>
            <pc:sldMk cId="2458022280" sldId="286"/>
            <ac:picMk id="4" creationId="{4B73B945-8281-4407-932B-99B086C45E76}"/>
          </ac:picMkLst>
        </pc:picChg>
      </pc:sldChg>
      <pc:sldChg chg="modSp">
        <pc:chgData name="William Grey" userId="37b73424-c081-4fc2-b1af-363f4f3fd4f3" providerId="ADAL" clId="{B70D435F-0B0F-4407-B24E-D9FF92178671}" dt="2019-09-20T09:49:57.016" v="2" actId="20577"/>
        <pc:sldMkLst>
          <pc:docMk/>
          <pc:sldMk cId="841892474" sldId="294"/>
        </pc:sldMkLst>
        <pc:spChg chg="mod">
          <ac:chgData name="William Grey" userId="37b73424-c081-4fc2-b1af-363f4f3fd4f3" providerId="ADAL" clId="{B70D435F-0B0F-4407-B24E-D9FF92178671}" dt="2019-09-20T09:49:57.016" v="2" actId="20577"/>
          <ac:spMkLst>
            <pc:docMk/>
            <pc:sldMk cId="841892474" sldId="294"/>
            <ac:spMk id="3" creationId="{EFD738C3-94F3-4403-AE91-4A76C11788DB}"/>
          </ac:spMkLst>
        </pc:spChg>
      </pc:sldChg>
      <pc:sldChg chg="modSp add">
        <pc:chgData name="William Grey" userId="37b73424-c081-4fc2-b1af-363f4f3fd4f3" providerId="ADAL" clId="{B70D435F-0B0F-4407-B24E-D9FF92178671}" dt="2019-09-20T09:55:39.179" v="82" actId="20577"/>
        <pc:sldMkLst>
          <pc:docMk/>
          <pc:sldMk cId="3421228772" sldId="295"/>
        </pc:sldMkLst>
        <pc:spChg chg="mod">
          <ac:chgData name="William Grey" userId="37b73424-c081-4fc2-b1af-363f4f3fd4f3" providerId="ADAL" clId="{B70D435F-0B0F-4407-B24E-D9FF92178671}" dt="2019-09-20T09:55:39.179" v="82" actId="20577"/>
          <ac:spMkLst>
            <pc:docMk/>
            <pc:sldMk cId="3421228772" sldId="295"/>
            <ac:spMk id="3" creationId="{EFD738C3-94F3-4403-AE91-4A76C11788DB}"/>
          </ac:spMkLst>
        </pc:spChg>
      </pc:sldChg>
      <pc:sldChg chg="addSp delSp">
        <pc:chgData name="William Grey" userId="37b73424-c081-4fc2-b1af-363f4f3fd4f3" providerId="ADAL" clId="{B70D435F-0B0F-4407-B24E-D9FF92178671}" dt="2019-09-24T10:22:00.990" v="113"/>
        <pc:sldMkLst>
          <pc:docMk/>
          <pc:sldMk cId="333378416" sldId="296"/>
        </pc:sldMkLst>
        <pc:picChg chg="add del">
          <ac:chgData name="William Grey" userId="37b73424-c081-4fc2-b1af-363f4f3fd4f3" providerId="ADAL" clId="{B70D435F-0B0F-4407-B24E-D9FF92178671}" dt="2019-09-24T10:22:00.990" v="113"/>
          <ac:picMkLst>
            <pc:docMk/>
            <pc:sldMk cId="333378416" sldId="296"/>
            <ac:picMk id="4" creationId="{76B00890-AB1B-46B1-96BE-0887274C058F}"/>
          </ac:picMkLst>
        </pc:picChg>
      </pc:sldChg>
      <pc:sldChg chg="modSp">
        <pc:chgData name="William Grey" userId="37b73424-c081-4fc2-b1af-363f4f3fd4f3" providerId="ADAL" clId="{B70D435F-0B0F-4407-B24E-D9FF92178671}" dt="2019-09-24T10:07:49.774" v="111" actId="20577"/>
        <pc:sldMkLst>
          <pc:docMk/>
          <pc:sldMk cId="2832521705" sldId="297"/>
        </pc:sldMkLst>
        <pc:spChg chg="mod">
          <ac:chgData name="William Grey" userId="37b73424-c081-4fc2-b1af-363f4f3fd4f3" providerId="ADAL" clId="{B70D435F-0B0F-4407-B24E-D9FF92178671}" dt="2019-09-24T10:07:49.774" v="111" actId="20577"/>
          <ac:spMkLst>
            <pc:docMk/>
            <pc:sldMk cId="2832521705" sldId="297"/>
            <ac:spMk id="3" creationId="{F1F7B88D-A257-41ED-BC28-CEE308481E01}"/>
          </ac:spMkLst>
        </pc:spChg>
      </pc:sldChg>
      <pc:sldChg chg="modSp add">
        <pc:chgData name="William Grey" userId="37b73424-c081-4fc2-b1af-363f4f3fd4f3" providerId="ADAL" clId="{B70D435F-0B0F-4407-B24E-D9FF92178671}" dt="2019-09-24T10:22:59.764" v="170" actId="20577"/>
        <pc:sldMkLst>
          <pc:docMk/>
          <pc:sldMk cId="2276575947" sldId="299"/>
        </pc:sldMkLst>
        <pc:spChg chg="mod">
          <ac:chgData name="William Grey" userId="37b73424-c081-4fc2-b1af-363f4f3fd4f3" providerId="ADAL" clId="{B70D435F-0B0F-4407-B24E-D9FF92178671}" dt="2019-09-24T10:22:59.764" v="170" actId="20577"/>
          <ac:spMkLst>
            <pc:docMk/>
            <pc:sldMk cId="2276575947" sldId="299"/>
            <ac:spMk id="3" creationId="{00000000-0000-0000-0000-000000000000}"/>
          </ac:spMkLst>
        </pc:spChg>
      </pc:sldChg>
    </pc:docChg>
  </pc:docChgLst>
  <pc:docChgLst>
    <pc:chgData name="William Grey" userId="37b73424-c081-4fc2-b1af-363f4f3fd4f3" providerId="ADAL" clId="{06DF47FF-0F3E-4E7A-883D-640594BE79A3}"/>
    <pc:docChg chg="undo custSel modSld">
      <pc:chgData name="William Grey" userId="37b73424-c081-4fc2-b1af-363f4f3fd4f3" providerId="ADAL" clId="{06DF47FF-0F3E-4E7A-883D-640594BE79A3}" dt="2022-06-29T12:07:14.306" v="62" actId="20577"/>
      <pc:docMkLst>
        <pc:docMk/>
      </pc:docMkLst>
      <pc:sldChg chg="modSp mod">
        <pc:chgData name="William Grey" userId="37b73424-c081-4fc2-b1af-363f4f3fd4f3" providerId="ADAL" clId="{06DF47FF-0F3E-4E7A-883D-640594BE79A3}" dt="2022-06-29T12:07:14.306" v="62" actId="20577"/>
        <pc:sldMkLst>
          <pc:docMk/>
          <pc:sldMk cId="2377776330" sldId="302"/>
        </pc:sldMkLst>
        <pc:spChg chg="mod">
          <ac:chgData name="William Grey" userId="37b73424-c081-4fc2-b1af-363f4f3fd4f3" providerId="ADAL" clId="{06DF47FF-0F3E-4E7A-883D-640594BE79A3}" dt="2022-06-29T12:07:14.306" v="62" actId="20577"/>
          <ac:spMkLst>
            <pc:docMk/>
            <pc:sldMk cId="2377776330" sldId="302"/>
            <ac:spMk id="3" creationId="{7D936D79-BDEB-4D73-9037-68F71CC5A4FC}"/>
          </ac:spMkLst>
        </pc:spChg>
      </pc:sldChg>
    </pc:docChg>
  </pc:docChgLst>
  <pc:docChgLst>
    <pc:chgData name="William Grey" userId="37b73424-c081-4fc2-b1af-363f4f3fd4f3" providerId="ADAL" clId="{F4A35DB0-3D81-4F38-A847-B15AE1DC849B}"/>
    <pc:docChg chg="custSel addSld modSld sldOrd">
      <pc:chgData name="William Grey" userId="37b73424-c081-4fc2-b1af-363f4f3fd4f3" providerId="ADAL" clId="{F4A35DB0-3D81-4F38-A847-B15AE1DC849B}" dt="2021-05-20T13:45:13.889" v="206" actId="27636"/>
      <pc:docMkLst>
        <pc:docMk/>
      </pc:docMkLst>
      <pc:sldChg chg="modSp mod">
        <pc:chgData name="William Grey" userId="37b73424-c081-4fc2-b1af-363f4f3fd4f3" providerId="ADAL" clId="{F4A35DB0-3D81-4F38-A847-B15AE1DC849B}" dt="2021-05-20T13:38:28.665" v="6" actId="27636"/>
        <pc:sldMkLst>
          <pc:docMk/>
          <pc:sldMk cId="1716635262" sldId="268"/>
        </pc:sldMkLst>
        <pc:spChg chg="mod">
          <ac:chgData name="William Grey" userId="37b73424-c081-4fc2-b1af-363f4f3fd4f3" providerId="ADAL" clId="{F4A35DB0-3D81-4F38-A847-B15AE1DC849B}" dt="2021-05-20T13:38:28.665" v="6" actId="27636"/>
          <ac:spMkLst>
            <pc:docMk/>
            <pc:sldMk cId="1716635262" sldId="268"/>
            <ac:spMk id="2" creationId="{00000000-0000-0000-0000-000000000000}"/>
          </ac:spMkLst>
        </pc:spChg>
        <pc:spChg chg="mod">
          <ac:chgData name="William Grey" userId="37b73424-c081-4fc2-b1af-363f4f3fd4f3" providerId="ADAL" clId="{F4A35DB0-3D81-4F38-A847-B15AE1DC849B}" dt="2021-05-20T13:38:28.589" v="0"/>
          <ac:spMkLst>
            <pc:docMk/>
            <pc:sldMk cId="1716635262" sldId="268"/>
            <ac:spMk id="3" creationId="{00000000-0000-0000-0000-000000000000}"/>
          </ac:spMkLst>
        </pc:spChg>
      </pc:sldChg>
      <pc:sldChg chg="modSp mod">
        <pc:chgData name="William Grey" userId="37b73424-c081-4fc2-b1af-363f4f3fd4f3" providerId="ADAL" clId="{F4A35DB0-3D81-4F38-A847-B15AE1DC849B}" dt="2021-05-20T13:38:28.680" v="8" actId="27636"/>
        <pc:sldMkLst>
          <pc:docMk/>
          <pc:sldMk cId="4089057137" sldId="269"/>
        </pc:sldMkLst>
        <pc:spChg chg="mod">
          <ac:chgData name="William Grey" userId="37b73424-c081-4fc2-b1af-363f4f3fd4f3" providerId="ADAL" clId="{F4A35DB0-3D81-4F38-A847-B15AE1DC849B}" dt="2021-05-20T13:38:28.680" v="8" actId="27636"/>
          <ac:spMkLst>
            <pc:docMk/>
            <pc:sldMk cId="4089057137" sldId="269"/>
            <ac:spMk id="2" creationId="{00000000-0000-0000-0000-000000000000}"/>
          </ac:spMkLst>
        </pc:spChg>
        <pc:spChg chg="mod">
          <ac:chgData name="William Grey" userId="37b73424-c081-4fc2-b1af-363f4f3fd4f3" providerId="ADAL" clId="{F4A35DB0-3D81-4F38-A847-B15AE1DC849B}" dt="2021-05-20T13:38:28.589" v="0"/>
          <ac:spMkLst>
            <pc:docMk/>
            <pc:sldMk cId="4089057137" sldId="269"/>
            <ac:spMk id="3" creationId="{00000000-0000-0000-0000-000000000000}"/>
          </ac:spMkLst>
        </pc:spChg>
      </pc:sldChg>
      <pc:sldChg chg="modSp mod">
        <pc:chgData name="William Grey" userId="37b73424-c081-4fc2-b1af-363f4f3fd4f3" providerId="ADAL" clId="{F4A35DB0-3D81-4F38-A847-B15AE1DC849B}" dt="2021-05-20T13:38:28.687" v="9" actId="27636"/>
        <pc:sldMkLst>
          <pc:docMk/>
          <pc:sldMk cId="2642796634" sldId="270"/>
        </pc:sldMkLst>
        <pc:spChg chg="mod">
          <ac:chgData name="William Grey" userId="37b73424-c081-4fc2-b1af-363f4f3fd4f3" providerId="ADAL" clId="{F4A35DB0-3D81-4F38-A847-B15AE1DC849B}" dt="2021-05-20T13:38:28.687" v="9" actId="27636"/>
          <ac:spMkLst>
            <pc:docMk/>
            <pc:sldMk cId="2642796634" sldId="270"/>
            <ac:spMk id="2" creationId="{00000000-0000-0000-0000-000000000000}"/>
          </ac:spMkLst>
        </pc:spChg>
      </pc:sldChg>
      <pc:sldChg chg="modSp mod">
        <pc:chgData name="William Grey" userId="37b73424-c081-4fc2-b1af-363f4f3fd4f3" providerId="ADAL" clId="{F4A35DB0-3D81-4F38-A847-B15AE1DC849B}" dt="2021-05-20T13:38:28.702" v="11" actId="27636"/>
        <pc:sldMkLst>
          <pc:docMk/>
          <pc:sldMk cId="4003070146" sldId="271"/>
        </pc:sldMkLst>
        <pc:spChg chg="mod">
          <ac:chgData name="William Grey" userId="37b73424-c081-4fc2-b1af-363f4f3fd4f3" providerId="ADAL" clId="{F4A35DB0-3D81-4F38-A847-B15AE1DC849B}" dt="2021-05-20T13:38:28.702" v="11" actId="27636"/>
          <ac:spMkLst>
            <pc:docMk/>
            <pc:sldMk cId="4003070146" sldId="271"/>
            <ac:spMk id="2" creationId="{00000000-0000-0000-0000-000000000000}"/>
          </ac:spMkLst>
        </pc:spChg>
        <pc:spChg chg="mod">
          <ac:chgData name="William Grey" userId="37b73424-c081-4fc2-b1af-363f4f3fd4f3" providerId="ADAL" clId="{F4A35DB0-3D81-4F38-A847-B15AE1DC849B}" dt="2021-05-20T13:38:28.589" v="0"/>
          <ac:spMkLst>
            <pc:docMk/>
            <pc:sldMk cId="4003070146" sldId="271"/>
            <ac:spMk id="3" creationId="{00000000-0000-0000-0000-000000000000}"/>
          </ac:spMkLst>
        </pc:spChg>
      </pc:sldChg>
      <pc:sldChg chg="modSp mod">
        <pc:chgData name="William Grey" userId="37b73424-c081-4fc2-b1af-363f4f3fd4f3" providerId="ADAL" clId="{F4A35DB0-3D81-4F38-A847-B15AE1DC849B}" dt="2021-05-20T13:38:28.716" v="13" actId="27636"/>
        <pc:sldMkLst>
          <pc:docMk/>
          <pc:sldMk cId="1135144294" sldId="272"/>
        </pc:sldMkLst>
        <pc:spChg chg="mod">
          <ac:chgData name="William Grey" userId="37b73424-c081-4fc2-b1af-363f4f3fd4f3" providerId="ADAL" clId="{F4A35DB0-3D81-4F38-A847-B15AE1DC849B}" dt="2021-05-20T13:38:28.716" v="13" actId="27636"/>
          <ac:spMkLst>
            <pc:docMk/>
            <pc:sldMk cId="1135144294" sldId="272"/>
            <ac:spMk id="2" creationId="{00000000-0000-0000-0000-000000000000}"/>
          </ac:spMkLst>
        </pc:spChg>
        <pc:spChg chg="mod">
          <ac:chgData name="William Grey" userId="37b73424-c081-4fc2-b1af-363f4f3fd4f3" providerId="ADAL" clId="{F4A35DB0-3D81-4F38-A847-B15AE1DC849B}" dt="2021-05-20T13:38:28.589" v="0"/>
          <ac:spMkLst>
            <pc:docMk/>
            <pc:sldMk cId="1135144294" sldId="272"/>
            <ac:spMk id="3" creationId="{00000000-0000-0000-0000-000000000000}"/>
          </ac:spMkLst>
        </pc:spChg>
      </pc:sldChg>
      <pc:sldChg chg="modSp mod">
        <pc:chgData name="William Grey" userId="37b73424-c081-4fc2-b1af-363f4f3fd4f3" providerId="ADAL" clId="{F4A35DB0-3D81-4F38-A847-B15AE1DC849B}" dt="2021-05-20T13:38:28.672" v="7" actId="27636"/>
        <pc:sldMkLst>
          <pc:docMk/>
          <pc:sldMk cId="571328846" sldId="273"/>
        </pc:sldMkLst>
        <pc:spChg chg="mod">
          <ac:chgData name="William Grey" userId="37b73424-c081-4fc2-b1af-363f4f3fd4f3" providerId="ADAL" clId="{F4A35DB0-3D81-4F38-A847-B15AE1DC849B}" dt="2021-05-20T13:38:28.672" v="7" actId="27636"/>
          <ac:spMkLst>
            <pc:docMk/>
            <pc:sldMk cId="571328846" sldId="273"/>
            <ac:spMk id="2" creationId="{00000000-0000-0000-0000-000000000000}"/>
          </ac:spMkLst>
        </pc:spChg>
        <pc:spChg chg="mod">
          <ac:chgData name="William Grey" userId="37b73424-c081-4fc2-b1af-363f4f3fd4f3" providerId="ADAL" clId="{F4A35DB0-3D81-4F38-A847-B15AE1DC849B}" dt="2021-05-20T13:38:28.589" v="0"/>
          <ac:spMkLst>
            <pc:docMk/>
            <pc:sldMk cId="571328846" sldId="273"/>
            <ac:spMk id="3" creationId="{00000000-0000-0000-0000-000000000000}"/>
          </ac:spMkLst>
        </pc:spChg>
      </pc:sldChg>
      <pc:sldChg chg="modSp mod">
        <pc:chgData name="William Grey" userId="37b73424-c081-4fc2-b1af-363f4f3fd4f3" providerId="ADAL" clId="{F4A35DB0-3D81-4F38-A847-B15AE1DC849B}" dt="2021-05-20T13:45:13.889" v="206" actId="27636"/>
        <pc:sldMkLst>
          <pc:docMk/>
          <pc:sldMk cId="3879043138" sldId="274"/>
        </pc:sldMkLst>
        <pc:spChg chg="mod">
          <ac:chgData name="William Grey" userId="37b73424-c081-4fc2-b1af-363f4f3fd4f3" providerId="ADAL" clId="{F4A35DB0-3D81-4F38-A847-B15AE1DC849B}" dt="2021-05-20T13:38:28.646" v="3" actId="27636"/>
          <ac:spMkLst>
            <pc:docMk/>
            <pc:sldMk cId="3879043138" sldId="274"/>
            <ac:spMk id="2" creationId="{00000000-0000-0000-0000-000000000000}"/>
          </ac:spMkLst>
        </pc:spChg>
        <pc:spChg chg="mod">
          <ac:chgData name="William Grey" userId="37b73424-c081-4fc2-b1af-363f4f3fd4f3" providerId="ADAL" clId="{F4A35DB0-3D81-4F38-A847-B15AE1DC849B}" dt="2021-05-20T13:45:13.889" v="206" actId="27636"/>
          <ac:spMkLst>
            <pc:docMk/>
            <pc:sldMk cId="3879043138" sldId="274"/>
            <ac:spMk id="3" creationId="{00000000-0000-0000-0000-000000000000}"/>
          </ac:spMkLst>
        </pc:spChg>
      </pc:sldChg>
      <pc:sldChg chg="modSp mod">
        <pc:chgData name="William Grey" userId="37b73424-c081-4fc2-b1af-363f4f3fd4f3" providerId="ADAL" clId="{F4A35DB0-3D81-4F38-A847-B15AE1DC849B}" dt="2021-05-20T13:38:28.783" v="24" actId="27636"/>
        <pc:sldMkLst>
          <pc:docMk/>
          <pc:sldMk cId="2681025699" sldId="276"/>
        </pc:sldMkLst>
        <pc:spChg chg="mod">
          <ac:chgData name="William Grey" userId="37b73424-c081-4fc2-b1af-363f4f3fd4f3" providerId="ADAL" clId="{F4A35DB0-3D81-4F38-A847-B15AE1DC849B}" dt="2021-05-20T13:38:28.783" v="24" actId="27636"/>
          <ac:spMkLst>
            <pc:docMk/>
            <pc:sldMk cId="2681025699" sldId="276"/>
            <ac:spMk id="2" creationId="{00000000-0000-0000-0000-000000000000}"/>
          </ac:spMkLst>
        </pc:spChg>
        <pc:spChg chg="mod">
          <ac:chgData name="William Grey" userId="37b73424-c081-4fc2-b1af-363f4f3fd4f3" providerId="ADAL" clId="{F4A35DB0-3D81-4F38-A847-B15AE1DC849B}" dt="2021-05-20T13:38:28.589" v="0"/>
          <ac:spMkLst>
            <pc:docMk/>
            <pc:sldMk cId="2681025699" sldId="276"/>
            <ac:spMk id="3" creationId="{00000000-0000-0000-0000-000000000000}"/>
          </ac:spMkLst>
        </pc:spChg>
      </pc:sldChg>
      <pc:sldChg chg="modSp">
        <pc:chgData name="William Grey" userId="37b73424-c081-4fc2-b1af-363f4f3fd4f3" providerId="ADAL" clId="{F4A35DB0-3D81-4F38-A847-B15AE1DC849B}" dt="2021-05-20T13:38:28.589" v="0"/>
        <pc:sldMkLst>
          <pc:docMk/>
          <pc:sldMk cId="918456204" sldId="277"/>
        </pc:sldMkLst>
        <pc:spChg chg="mod">
          <ac:chgData name="William Grey" userId="37b73424-c081-4fc2-b1af-363f4f3fd4f3" providerId="ADAL" clId="{F4A35DB0-3D81-4F38-A847-B15AE1DC849B}" dt="2021-05-20T13:38:28.589" v="0"/>
          <ac:spMkLst>
            <pc:docMk/>
            <pc:sldMk cId="918456204" sldId="277"/>
            <ac:spMk id="3" creationId="{00000000-0000-0000-0000-000000000000}"/>
          </ac:spMkLst>
        </pc:spChg>
      </pc:sldChg>
      <pc:sldChg chg="modSp mod">
        <pc:chgData name="William Grey" userId="37b73424-c081-4fc2-b1af-363f4f3fd4f3" providerId="ADAL" clId="{F4A35DB0-3D81-4F38-A847-B15AE1DC849B}" dt="2021-05-20T13:38:28.722" v="14" actId="27636"/>
        <pc:sldMkLst>
          <pc:docMk/>
          <pc:sldMk cId="1811172726" sldId="280"/>
        </pc:sldMkLst>
        <pc:spChg chg="mod">
          <ac:chgData name="William Grey" userId="37b73424-c081-4fc2-b1af-363f4f3fd4f3" providerId="ADAL" clId="{F4A35DB0-3D81-4F38-A847-B15AE1DC849B}" dt="2021-05-20T13:38:28.722" v="14" actId="27636"/>
          <ac:spMkLst>
            <pc:docMk/>
            <pc:sldMk cId="1811172726" sldId="280"/>
            <ac:spMk id="2" creationId="{00000000-0000-0000-0000-000000000000}"/>
          </ac:spMkLst>
        </pc:spChg>
        <pc:spChg chg="mod">
          <ac:chgData name="William Grey" userId="37b73424-c081-4fc2-b1af-363f4f3fd4f3" providerId="ADAL" clId="{F4A35DB0-3D81-4F38-A847-B15AE1DC849B}" dt="2021-05-20T13:38:28.589" v="0"/>
          <ac:spMkLst>
            <pc:docMk/>
            <pc:sldMk cId="1811172726" sldId="280"/>
            <ac:spMk id="3" creationId="{00000000-0000-0000-0000-000000000000}"/>
          </ac:spMkLst>
        </pc:spChg>
      </pc:sldChg>
      <pc:sldChg chg="modSp mod">
        <pc:chgData name="William Grey" userId="37b73424-c081-4fc2-b1af-363f4f3fd4f3" providerId="ADAL" clId="{F4A35DB0-3D81-4F38-A847-B15AE1DC849B}" dt="2021-05-20T13:38:28.734" v="16" actId="27636"/>
        <pc:sldMkLst>
          <pc:docMk/>
          <pc:sldMk cId="1699839262" sldId="281"/>
        </pc:sldMkLst>
        <pc:spChg chg="mod">
          <ac:chgData name="William Grey" userId="37b73424-c081-4fc2-b1af-363f4f3fd4f3" providerId="ADAL" clId="{F4A35DB0-3D81-4F38-A847-B15AE1DC849B}" dt="2021-05-20T13:38:28.734" v="16" actId="27636"/>
          <ac:spMkLst>
            <pc:docMk/>
            <pc:sldMk cId="1699839262" sldId="281"/>
            <ac:spMk id="2" creationId="{00000000-0000-0000-0000-000000000000}"/>
          </ac:spMkLst>
        </pc:spChg>
        <pc:spChg chg="mod">
          <ac:chgData name="William Grey" userId="37b73424-c081-4fc2-b1af-363f4f3fd4f3" providerId="ADAL" clId="{F4A35DB0-3D81-4F38-A847-B15AE1DC849B}" dt="2021-05-20T13:38:28.589" v="0"/>
          <ac:spMkLst>
            <pc:docMk/>
            <pc:sldMk cId="1699839262" sldId="281"/>
            <ac:spMk id="3" creationId="{00000000-0000-0000-0000-000000000000}"/>
          </ac:spMkLst>
        </pc:spChg>
      </pc:sldChg>
      <pc:sldChg chg="modSp">
        <pc:chgData name="William Grey" userId="37b73424-c081-4fc2-b1af-363f4f3fd4f3" providerId="ADAL" clId="{F4A35DB0-3D81-4F38-A847-B15AE1DC849B}" dt="2021-05-20T13:38:28.589" v="0"/>
        <pc:sldMkLst>
          <pc:docMk/>
          <pc:sldMk cId="4121716986" sldId="282"/>
        </pc:sldMkLst>
        <pc:spChg chg="mod">
          <ac:chgData name="William Grey" userId="37b73424-c081-4fc2-b1af-363f4f3fd4f3" providerId="ADAL" clId="{F4A35DB0-3D81-4F38-A847-B15AE1DC849B}" dt="2021-05-20T13:38:28.589" v="0"/>
          <ac:spMkLst>
            <pc:docMk/>
            <pc:sldMk cId="4121716986" sldId="282"/>
            <ac:spMk id="3" creationId="{00000000-0000-0000-0000-000000000000}"/>
          </ac:spMkLst>
        </pc:spChg>
      </pc:sldChg>
      <pc:sldChg chg="modSp">
        <pc:chgData name="William Grey" userId="37b73424-c081-4fc2-b1af-363f4f3fd4f3" providerId="ADAL" clId="{F4A35DB0-3D81-4F38-A847-B15AE1DC849B}" dt="2021-05-20T13:38:28.589" v="0"/>
        <pc:sldMkLst>
          <pc:docMk/>
          <pc:sldMk cId="2841541133" sldId="283"/>
        </pc:sldMkLst>
        <pc:spChg chg="mod">
          <ac:chgData name="William Grey" userId="37b73424-c081-4fc2-b1af-363f4f3fd4f3" providerId="ADAL" clId="{F4A35DB0-3D81-4F38-A847-B15AE1DC849B}" dt="2021-05-20T13:38:28.589" v="0"/>
          <ac:spMkLst>
            <pc:docMk/>
            <pc:sldMk cId="2841541133" sldId="283"/>
            <ac:spMk id="3" creationId="{00000000-0000-0000-0000-000000000000}"/>
          </ac:spMkLst>
        </pc:spChg>
      </pc:sldChg>
      <pc:sldChg chg="modSp mod">
        <pc:chgData name="William Grey" userId="37b73424-c081-4fc2-b1af-363f4f3fd4f3" providerId="ADAL" clId="{F4A35DB0-3D81-4F38-A847-B15AE1DC849B}" dt="2021-05-20T13:38:28.657" v="5" actId="27636"/>
        <pc:sldMkLst>
          <pc:docMk/>
          <pc:sldMk cId="4009041710" sldId="284"/>
        </pc:sldMkLst>
        <pc:spChg chg="mod">
          <ac:chgData name="William Grey" userId="37b73424-c081-4fc2-b1af-363f4f3fd4f3" providerId="ADAL" clId="{F4A35DB0-3D81-4F38-A847-B15AE1DC849B}" dt="2021-05-20T13:38:28.657" v="5" actId="27636"/>
          <ac:spMkLst>
            <pc:docMk/>
            <pc:sldMk cId="4009041710" sldId="284"/>
            <ac:spMk id="2" creationId="{00000000-0000-0000-0000-000000000000}"/>
          </ac:spMkLst>
        </pc:spChg>
        <pc:spChg chg="mod">
          <ac:chgData name="William Grey" userId="37b73424-c081-4fc2-b1af-363f4f3fd4f3" providerId="ADAL" clId="{F4A35DB0-3D81-4F38-A847-B15AE1DC849B}" dt="2021-05-20T13:38:28.589" v="0"/>
          <ac:spMkLst>
            <pc:docMk/>
            <pc:sldMk cId="4009041710" sldId="284"/>
            <ac:spMk id="3" creationId="{00000000-0000-0000-0000-000000000000}"/>
          </ac:spMkLst>
        </pc:spChg>
      </pc:sldChg>
      <pc:sldChg chg="modSp mod">
        <pc:chgData name="William Grey" userId="37b73424-c081-4fc2-b1af-363f4f3fd4f3" providerId="ADAL" clId="{F4A35DB0-3D81-4F38-A847-B15AE1DC849B}" dt="2021-05-20T13:38:28.727" v="15" actId="27636"/>
        <pc:sldMkLst>
          <pc:docMk/>
          <pc:sldMk cId="2458022280" sldId="286"/>
        </pc:sldMkLst>
        <pc:spChg chg="mod">
          <ac:chgData name="William Grey" userId="37b73424-c081-4fc2-b1af-363f4f3fd4f3" providerId="ADAL" clId="{F4A35DB0-3D81-4F38-A847-B15AE1DC849B}" dt="2021-05-20T13:38:28.727" v="15" actId="27636"/>
          <ac:spMkLst>
            <pc:docMk/>
            <pc:sldMk cId="2458022280" sldId="286"/>
            <ac:spMk id="2" creationId="{00000000-0000-0000-0000-000000000000}"/>
          </ac:spMkLst>
        </pc:spChg>
        <pc:spChg chg="mod">
          <ac:chgData name="William Grey" userId="37b73424-c081-4fc2-b1af-363f4f3fd4f3" providerId="ADAL" clId="{F4A35DB0-3D81-4F38-A847-B15AE1DC849B}" dt="2021-05-20T13:38:28.589" v="0"/>
          <ac:spMkLst>
            <pc:docMk/>
            <pc:sldMk cId="2458022280" sldId="286"/>
            <ac:spMk id="3" creationId="{00000000-0000-0000-0000-000000000000}"/>
          </ac:spMkLst>
        </pc:spChg>
      </pc:sldChg>
      <pc:sldChg chg="modSp mod">
        <pc:chgData name="William Grey" userId="37b73424-c081-4fc2-b1af-363f4f3fd4f3" providerId="ADAL" clId="{F4A35DB0-3D81-4F38-A847-B15AE1DC849B}" dt="2021-05-20T13:38:28.738" v="17" actId="27636"/>
        <pc:sldMkLst>
          <pc:docMk/>
          <pc:sldMk cId="4159997797" sldId="287"/>
        </pc:sldMkLst>
        <pc:spChg chg="mod">
          <ac:chgData name="William Grey" userId="37b73424-c081-4fc2-b1af-363f4f3fd4f3" providerId="ADAL" clId="{F4A35DB0-3D81-4F38-A847-B15AE1DC849B}" dt="2021-05-20T13:38:28.738" v="17" actId="27636"/>
          <ac:spMkLst>
            <pc:docMk/>
            <pc:sldMk cId="4159997797" sldId="287"/>
            <ac:spMk id="2" creationId="{00000000-0000-0000-0000-000000000000}"/>
          </ac:spMkLst>
        </pc:spChg>
        <pc:spChg chg="mod">
          <ac:chgData name="William Grey" userId="37b73424-c081-4fc2-b1af-363f4f3fd4f3" providerId="ADAL" clId="{F4A35DB0-3D81-4F38-A847-B15AE1DC849B}" dt="2021-05-20T13:38:28.589" v="0"/>
          <ac:spMkLst>
            <pc:docMk/>
            <pc:sldMk cId="4159997797" sldId="287"/>
            <ac:spMk id="3" creationId="{00000000-0000-0000-0000-000000000000}"/>
          </ac:spMkLst>
        </pc:spChg>
      </pc:sldChg>
      <pc:sldChg chg="modSp mod">
        <pc:chgData name="William Grey" userId="37b73424-c081-4fc2-b1af-363f4f3fd4f3" providerId="ADAL" clId="{F4A35DB0-3D81-4F38-A847-B15AE1DC849B}" dt="2021-05-20T13:38:28.745" v="18" actId="27636"/>
        <pc:sldMkLst>
          <pc:docMk/>
          <pc:sldMk cId="1742823458" sldId="288"/>
        </pc:sldMkLst>
        <pc:spChg chg="mod">
          <ac:chgData name="William Grey" userId="37b73424-c081-4fc2-b1af-363f4f3fd4f3" providerId="ADAL" clId="{F4A35DB0-3D81-4F38-A847-B15AE1DC849B}" dt="2021-05-20T13:38:28.745" v="18" actId="27636"/>
          <ac:spMkLst>
            <pc:docMk/>
            <pc:sldMk cId="1742823458" sldId="288"/>
            <ac:spMk id="2" creationId="{00000000-0000-0000-0000-000000000000}"/>
          </ac:spMkLst>
        </pc:spChg>
        <pc:spChg chg="mod">
          <ac:chgData name="William Grey" userId="37b73424-c081-4fc2-b1af-363f4f3fd4f3" providerId="ADAL" clId="{F4A35DB0-3D81-4F38-A847-B15AE1DC849B}" dt="2021-05-20T13:38:28.589" v="0"/>
          <ac:spMkLst>
            <pc:docMk/>
            <pc:sldMk cId="1742823458" sldId="288"/>
            <ac:spMk id="3" creationId="{00000000-0000-0000-0000-000000000000}"/>
          </ac:spMkLst>
        </pc:spChg>
      </pc:sldChg>
      <pc:sldChg chg="modSp mod">
        <pc:chgData name="William Grey" userId="37b73424-c081-4fc2-b1af-363f4f3fd4f3" providerId="ADAL" clId="{F4A35DB0-3D81-4F38-A847-B15AE1DC849B}" dt="2021-05-20T13:38:28.756" v="20" actId="27636"/>
        <pc:sldMkLst>
          <pc:docMk/>
          <pc:sldMk cId="3840806944" sldId="289"/>
        </pc:sldMkLst>
        <pc:spChg chg="mod">
          <ac:chgData name="William Grey" userId="37b73424-c081-4fc2-b1af-363f4f3fd4f3" providerId="ADAL" clId="{F4A35DB0-3D81-4F38-A847-B15AE1DC849B}" dt="2021-05-20T13:38:28.756" v="20" actId="27636"/>
          <ac:spMkLst>
            <pc:docMk/>
            <pc:sldMk cId="3840806944" sldId="289"/>
            <ac:spMk id="2" creationId="{00000000-0000-0000-0000-000000000000}"/>
          </ac:spMkLst>
        </pc:spChg>
        <pc:spChg chg="mod">
          <ac:chgData name="William Grey" userId="37b73424-c081-4fc2-b1af-363f4f3fd4f3" providerId="ADAL" clId="{F4A35DB0-3D81-4F38-A847-B15AE1DC849B}" dt="2021-05-20T13:38:28.589" v="0"/>
          <ac:spMkLst>
            <pc:docMk/>
            <pc:sldMk cId="3840806944" sldId="289"/>
            <ac:spMk id="3" creationId="{00000000-0000-0000-0000-000000000000}"/>
          </ac:spMkLst>
        </pc:spChg>
      </pc:sldChg>
      <pc:sldChg chg="modSp">
        <pc:chgData name="William Grey" userId="37b73424-c081-4fc2-b1af-363f4f3fd4f3" providerId="ADAL" clId="{F4A35DB0-3D81-4F38-A847-B15AE1DC849B}" dt="2021-05-20T13:38:28.589" v="0"/>
        <pc:sldMkLst>
          <pc:docMk/>
          <pc:sldMk cId="1852429235" sldId="290"/>
        </pc:sldMkLst>
        <pc:spChg chg="mod">
          <ac:chgData name="William Grey" userId="37b73424-c081-4fc2-b1af-363f4f3fd4f3" providerId="ADAL" clId="{F4A35DB0-3D81-4F38-A847-B15AE1DC849B}" dt="2021-05-20T13:38:28.589" v="0"/>
          <ac:spMkLst>
            <pc:docMk/>
            <pc:sldMk cId="1852429235" sldId="290"/>
            <ac:spMk id="2" creationId="{00000000-0000-0000-0000-000000000000}"/>
          </ac:spMkLst>
        </pc:spChg>
        <pc:spChg chg="mod">
          <ac:chgData name="William Grey" userId="37b73424-c081-4fc2-b1af-363f4f3fd4f3" providerId="ADAL" clId="{F4A35DB0-3D81-4F38-A847-B15AE1DC849B}" dt="2021-05-20T13:38:28.589" v="0"/>
          <ac:spMkLst>
            <pc:docMk/>
            <pc:sldMk cId="1852429235" sldId="290"/>
            <ac:spMk id="3" creationId="{00000000-0000-0000-0000-000000000000}"/>
          </ac:spMkLst>
        </pc:spChg>
      </pc:sldChg>
      <pc:sldChg chg="modSp mod">
        <pc:chgData name="William Grey" userId="37b73424-c081-4fc2-b1af-363f4f3fd4f3" providerId="ADAL" clId="{F4A35DB0-3D81-4F38-A847-B15AE1DC849B}" dt="2021-05-20T13:38:28.653" v="4" actId="27636"/>
        <pc:sldMkLst>
          <pc:docMk/>
          <pc:sldMk cId="3679963885" sldId="291"/>
        </pc:sldMkLst>
        <pc:spChg chg="mod">
          <ac:chgData name="William Grey" userId="37b73424-c081-4fc2-b1af-363f4f3fd4f3" providerId="ADAL" clId="{F4A35DB0-3D81-4F38-A847-B15AE1DC849B}" dt="2021-05-20T13:38:28.653" v="4" actId="27636"/>
          <ac:spMkLst>
            <pc:docMk/>
            <pc:sldMk cId="3679963885" sldId="291"/>
            <ac:spMk id="2" creationId="{00000000-0000-0000-0000-000000000000}"/>
          </ac:spMkLst>
        </pc:spChg>
      </pc:sldChg>
      <pc:sldChg chg="modSp mod">
        <pc:chgData name="William Grey" userId="37b73424-c081-4fc2-b1af-363f4f3fd4f3" providerId="ADAL" clId="{F4A35DB0-3D81-4F38-A847-B15AE1DC849B}" dt="2021-05-20T13:38:28.692" v="10" actId="27636"/>
        <pc:sldMkLst>
          <pc:docMk/>
          <pc:sldMk cId="3409693683" sldId="292"/>
        </pc:sldMkLst>
        <pc:spChg chg="mod">
          <ac:chgData name="William Grey" userId="37b73424-c081-4fc2-b1af-363f4f3fd4f3" providerId="ADAL" clId="{F4A35DB0-3D81-4F38-A847-B15AE1DC849B}" dt="2021-05-20T13:38:28.692" v="10" actId="27636"/>
          <ac:spMkLst>
            <pc:docMk/>
            <pc:sldMk cId="3409693683" sldId="292"/>
            <ac:spMk id="2" creationId="{00000000-0000-0000-0000-000000000000}"/>
          </ac:spMkLst>
        </pc:spChg>
        <pc:spChg chg="mod">
          <ac:chgData name="William Grey" userId="37b73424-c081-4fc2-b1af-363f4f3fd4f3" providerId="ADAL" clId="{F4A35DB0-3D81-4F38-A847-B15AE1DC849B}" dt="2021-05-20T13:38:28.589" v="0"/>
          <ac:spMkLst>
            <pc:docMk/>
            <pc:sldMk cId="3409693683" sldId="292"/>
            <ac:spMk id="3" creationId="{00000000-0000-0000-0000-000000000000}"/>
          </ac:spMkLst>
        </pc:spChg>
      </pc:sldChg>
      <pc:sldChg chg="modSp mod">
        <pc:chgData name="William Grey" userId="37b73424-c081-4fc2-b1af-363f4f3fd4f3" providerId="ADAL" clId="{F4A35DB0-3D81-4F38-A847-B15AE1DC849B}" dt="2021-05-20T13:38:28.708" v="12" actId="27636"/>
        <pc:sldMkLst>
          <pc:docMk/>
          <pc:sldMk cId="2240267228" sldId="293"/>
        </pc:sldMkLst>
        <pc:spChg chg="mod">
          <ac:chgData name="William Grey" userId="37b73424-c081-4fc2-b1af-363f4f3fd4f3" providerId="ADAL" clId="{F4A35DB0-3D81-4F38-A847-B15AE1DC849B}" dt="2021-05-20T13:38:28.708" v="12" actId="27636"/>
          <ac:spMkLst>
            <pc:docMk/>
            <pc:sldMk cId="2240267228" sldId="293"/>
            <ac:spMk id="2" creationId="{00000000-0000-0000-0000-000000000000}"/>
          </ac:spMkLst>
        </pc:spChg>
        <pc:spChg chg="mod">
          <ac:chgData name="William Grey" userId="37b73424-c081-4fc2-b1af-363f4f3fd4f3" providerId="ADAL" clId="{F4A35DB0-3D81-4F38-A847-B15AE1DC849B}" dt="2021-05-20T13:38:28.589" v="0"/>
          <ac:spMkLst>
            <pc:docMk/>
            <pc:sldMk cId="2240267228" sldId="293"/>
            <ac:spMk id="3" creationId="{00000000-0000-0000-0000-000000000000}"/>
          </ac:spMkLst>
        </pc:spChg>
      </pc:sldChg>
      <pc:sldChg chg="modSp mod">
        <pc:chgData name="William Grey" userId="37b73424-c081-4fc2-b1af-363f4f3fd4f3" providerId="ADAL" clId="{F4A35DB0-3D81-4F38-A847-B15AE1DC849B}" dt="2021-05-20T13:38:28.629" v="1" actId="27636"/>
        <pc:sldMkLst>
          <pc:docMk/>
          <pc:sldMk cId="841892474" sldId="294"/>
        </pc:sldMkLst>
        <pc:spChg chg="mod">
          <ac:chgData name="William Grey" userId="37b73424-c081-4fc2-b1af-363f4f3fd4f3" providerId="ADAL" clId="{F4A35DB0-3D81-4F38-A847-B15AE1DC849B}" dt="2021-05-20T13:38:28.629" v="1" actId="27636"/>
          <ac:spMkLst>
            <pc:docMk/>
            <pc:sldMk cId="841892474" sldId="294"/>
            <ac:spMk id="2" creationId="{907A862F-26EB-4F12-99DE-561074E51D67}"/>
          </ac:spMkLst>
        </pc:spChg>
        <pc:spChg chg="mod">
          <ac:chgData name="William Grey" userId="37b73424-c081-4fc2-b1af-363f4f3fd4f3" providerId="ADAL" clId="{F4A35DB0-3D81-4F38-A847-B15AE1DC849B}" dt="2021-05-20T13:38:28.589" v="0"/>
          <ac:spMkLst>
            <pc:docMk/>
            <pc:sldMk cId="841892474" sldId="294"/>
            <ac:spMk id="3" creationId="{EFD738C3-94F3-4403-AE91-4A76C11788DB}"/>
          </ac:spMkLst>
        </pc:spChg>
      </pc:sldChg>
      <pc:sldChg chg="modSp mod">
        <pc:chgData name="William Grey" userId="37b73424-c081-4fc2-b1af-363f4f3fd4f3" providerId="ADAL" clId="{F4A35DB0-3D81-4F38-A847-B15AE1DC849B}" dt="2021-05-20T13:38:28.636" v="2" actId="27636"/>
        <pc:sldMkLst>
          <pc:docMk/>
          <pc:sldMk cId="3421228772" sldId="295"/>
        </pc:sldMkLst>
        <pc:spChg chg="mod">
          <ac:chgData name="William Grey" userId="37b73424-c081-4fc2-b1af-363f4f3fd4f3" providerId="ADAL" clId="{F4A35DB0-3D81-4F38-A847-B15AE1DC849B}" dt="2021-05-20T13:38:28.636" v="2" actId="27636"/>
          <ac:spMkLst>
            <pc:docMk/>
            <pc:sldMk cId="3421228772" sldId="295"/>
            <ac:spMk id="2" creationId="{907A862F-26EB-4F12-99DE-561074E51D67}"/>
          </ac:spMkLst>
        </pc:spChg>
      </pc:sldChg>
      <pc:sldChg chg="modSp mod">
        <pc:chgData name="William Grey" userId="37b73424-c081-4fc2-b1af-363f4f3fd4f3" providerId="ADAL" clId="{F4A35DB0-3D81-4F38-A847-B15AE1DC849B}" dt="2021-05-20T13:38:28.770" v="22" actId="27636"/>
        <pc:sldMkLst>
          <pc:docMk/>
          <pc:sldMk cId="333378416" sldId="296"/>
        </pc:sldMkLst>
        <pc:spChg chg="mod">
          <ac:chgData name="William Grey" userId="37b73424-c081-4fc2-b1af-363f4f3fd4f3" providerId="ADAL" clId="{F4A35DB0-3D81-4F38-A847-B15AE1DC849B}" dt="2021-05-20T13:38:28.770" v="22" actId="27636"/>
          <ac:spMkLst>
            <pc:docMk/>
            <pc:sldMk cId="333378416" sldId="296"/>
            <ac:spMk id="2" creationId="{00000000-0000-0000-0000-000000000000}"/>
          </ac:spMkLst>
        </pc:spChg>
        <pc:spChg chg="mod">
          <ac:chgData name="William Grey" userId="37b73424-c081-4fc2-b1af-363f4f3fd4f3" providerId="ADAL" clId="{F4A35DB0-3D81-4F38-A847-B15AE1DC849B}" dt="2021-05-20T13:38:28.589" v="0"/>
          <ac:spMkLst>
            <pc:docMk/>
            <pc:sldMk cId="333378416" sldId="296"/>
            <ac:spMk id="3" creationId="{00000000-0000-0000-0000-000000000000}"/>
          </ac:spMkLst>
        </pc:spChg>
      </pc:sldChg>
      <pc:sldChg chg="modSp mod">
        <pc:chgData name="William Grey" userId="37b73424-c081-4fc2-b1af-363f4f3fd4f3" providerId="ADAL" clId="{F4A35DB0-3D81-4F38-A847-B15AE1DC849B}" dt="2021-05-20T13:38:28.752" v="19" actId="27636"/>
        <pc:sldMkLst>
          <pc:docMk/>
          <pc:sldMk cId="2832521705" sldId="297"/>
        </pc:sldMkLst>
        <pc:spChg chg="mod">
          <ac:chgData name="William Grey" userId="37b73424-c081-4fc2-b1af-363f4f3fd4f3" providerId="ADAL" clId="{F4A35DB0-3D81-4F38-A847-B15AE1DC849B}" dt="2021-05-20T13:38:28.752" v="19" actId="27636"/>
          <ac:spMkLst>
            <pc:docMk/>
            <pc:sldMk cId="2832521705" sldId="297"/>
            <ac:spMk id="2" creationId="{C5905740-0A0F-4D5B-941D-353847028822}"/>
          </ac:spMkLst>
        </pc:spChg>
        <pc:spChg chg="mod">
          <ac:chgData name="William Grey" userId="37b73424-c081-4fc2-b1af-363f4f3fd4f3" providerId="ADAL" clId="{F4A35DB0-3D81-4F38-A847-B15AE1DC849B}" dt="2021-05-20T13:38:28.589" v="0"/>
          <ac:spMkLst>
            <pc:docMk/>
            <pc:sldMk cId="2832521705" sldId="297"/>
            <ac:spMk id="3" creationId="{F1F7B88D-A257-41ED-BC28-CEE308481E01}"/>
          </ac:spMkLst>
        </pc:spChg>
      </pc:sldChg>
      <pc:sldChg chg="modSp mod">
        <pc:chgData name="William Grey" userId="37b73424-c081-4fc2-b1af-363f4f3fd4f3" providerId="ADAL" clId="{F4A35DB0-3D81-4F38-A847-B15AE1DC849B}" dt="2021-05-20T13:38:28.766" v="21" actId="27636"/>
        <pc:sldMkLst>
          <pc:docMk/>
          <pc:sldMk cId="2053424548" sldId="298"/>
        </pc:sldMkLst>
        <pc:spChg chg="mod">
          <ac:chgData name="William Grey" userId="37b73424-c081-4fc2-b1af-363f4f3fd4f3" providerId="ADAL" clId="{F4A35DB0-3D81-4F38-A847-B15AE1DC849B}" dt="2021-05-20T13:38:28.766" v="21" actId="27636"/>
          <ac:spMkLst>
            <pc:docMk/>
            <pc:sldMk cId="2053424548" sldId="298"/>
            <ac:spMk id="2" creationId="{C5905740-0A0F-4D5B-941D-353847028822}"/>
          </ac:spMkLst>
        </pc:spChg>
        <pc:spChg chg="mod">
          <ac:chgData name="William Grey" userId="37b73424-c081-4fc2-b1af-363f4f3fd4f3" providerId="ADAL" clId="{F4A35DB0-3D81-4F38-A847-B15AE1DC849B}" dt="2021-05-20T13:38:28.589" v="0"/>
          <ac:spMkLst>
            <pc:docMk/>
            <pc:sldMk cId="2053424548" sldId="298"/>
            <ac:spMk id="3" creationId="{F1F7B88D-A257-41ED-BC28-CEE308481E01}"/>
          </ac:spMkLst>
        </pc:spChg>
      </pc:sldChg>
      <pc:sldChg chg="modSp mod">
        <pc:chgData name="William Grey" userId="37b73424-c081-4fc2-b1af-363f4f3fd4f3" providerId="ADAL" clId="{F4A35DB0-3D81-4F38-A847-B15AE1DC849B}" dt="2021-05-20T13:38:28.774" v="23" actId="27636"/>
        <pc:sldMkLst>
          <pc:docMk/>
          <pc:sldMk cId="2276575947" sldId="299"/>
        </pc:sldMkLst>
        <pc:spChg chg="mod">
          <ac:chgData name="William Grey" userId="37b73424-c081-4fc2-b1af-363f4f3fd4f3" providerId="ADAL" clId="{F4A35DB0-3D81-4F38-A847-B15AE1DC849B}" dt="2021-05-20T13:38:28.774" v="23" actId="27636"/>
          <ac:spMkLst>
            <pc:docMk/>
            <pc:sldMk cId="2276575947" sldId="299"/>
            <ac:spMk id="2" creationId="{00000000-0000-0000-0000-000000000000}"/>
          </ac:spMkLst>
        </pc:spChg>
        <pc:spChg chg="mod">
          <ac:chgData name="William Grey" userId="37b73424-c081-4fc2-b1af-363f4f3fd4f3" providerId="ADAL" clId="{F4A35DB0-3D81-4F38-A847-B15AE1DC849B}" dt="2021-05-20T13:38:28.589" v="0"/>
          <ac:spMkLst>
            <pc:docMk/>
            <pc:sldMk cId="2276575947" sldId="299"/>
            <ac:spMk id="3" creationId="{00000000-0000-0000-0000-000000000000}"/>
          </ac:spMkLst>
        </pc:spChg>
      </pc:sldChg>
      <pc:sldChg chg="modSp new mod ord">
        <pc:chgData name="William Grey" userId="37b73424-c081-4fc2-b1af-363f4f3fd4f3" providerId="ADAL" clId="{F4A35DB0-3D81-4F38-A847-B15AE1DC849B}" dt="2021-05-20T13:43:35.977" v="192"/>
        <pc:sldMkLst>
          <pc:docMk/>
          <pc:sldMk cId="1524436545" sldId="300"/>
        </pc:sldMkLst>
        <pc:spChg chg="mod">
          <ac:chgData name="William Grey" userId="37b73424-c081-4fc2-b1af-363f4f3fd4f3" providerId="ADAL" clId="{F4A35DB0-3D81-4F38-A847-B15AE1DC849B}" dt="2021-05-20T13:41:41.280" v="39" actId="20577"/>
          <ac:spMkLst>
            <pc:docMk/>
            <pc:sldMk cId="1524436545" sldId="300"/>
            <ac:spMk id="2" creationId="{E848E432-896E-4B0C-9256-574ED5B7C9E3}"/>
          </ac:spMkLst>
        </pc:spChg>
        <pc:spChg chg="mod">
          <ac:chgData name="William Grey" userId="37b73424-c081-4fc2-b1af-363f4f3fd4f3" providerId="ADAL" clId="{F4A35DB0-3D81-4F38-A847-B15AE1DC849B}" dt="2021-05-20T13:43:26.566" v="190" actId="20577"/>
          <ac:spMkLst>
            <pc:docMk/>
            <pc:sldMk cId="1524436545" sldId="300"/>
            <ac:spMk id="3" creationId="{103375A0-B3A2-4195-8C82-45175F92D91C}"/>
          </ac:spMkLst>
        </pc:spChg>
      </pc:sldChg>
    </pc:docChg>
  </pc:docChgLst>
  <pc:docChgLst>
    <pc:chgData name="William Grey" userId="37b73424-c081-4fc2-b1af-363f4f3fd4f3" providerId="ADAL" clId="{EFF2B9F2-746F-456A-B86D-79FAEBEA6385}"/>
    <pc:docChg chg="undo custSel addSld modSld">
      <pc:chgData name="William Grey" userId="37b73424-c081-4fc2-b1af-363f4f3fd4f3" providerId="ADAL" clId="{EFF2B9F2-746F-456A-B86D-79FAEBEA6385}" dt="2022-06-11T08:49:08.536" v="1662" actId="14100"/>
      <pc:docMkLst>
        <pc:docMk/>
      </pc:docMkLst>
      <pc:sldChg chg="modSp new mod">
        <pc:chgData name="William Grey" userId="37b73424-c081-4fc2-b1af-363f4f3fd4f3" providerId="ADAL" clId="{EFF2B9F2-746F-456A-B86D-79FAEBEA6385}" dt="2022-06-10T20:52:53.294" v="77" actId="12"/>
        <pc:sldMkLst>
          <pc:docMk/>
          <pc:sldMk cId="3622978852" sldId="305"/>
        </pc:sldMkLst>
        <pc:spChg chg="mod">
          <ac:chgData name="William Grey" userId="37b73424-c081-4fc2-b1af-363f4f3fd4f3" providerId="ADAL" clId="{EFF2B9F2-746F-456A-B86D-79FAEBEA6385}" dt="2022-06-10T20:52:26.328" v="35" actId="20577"/>
          <ac:spMkLst>
            <pc:docMk/>
            <pc:sldMk cId="3622978852" sldId="305"/>
            <ac:spMk id="2" creationId="{5D180F90-2193-45FD-98F7-B676993C1FBB}"/>
          </ac:spMkLst>
        </pc:spChg>
        <pc:spChg chg="mod">
          <ac:chgData name="William Grey" userId="37b73424-c081-4fc2-b1af-363f4f3fd4f3" providerId="ADAL" clId="{EFF2B9F2-746F-456A-B86D-79FAEBEA6385}" dt="2022-06-10T20:52:53.294" v="77" actId="12"/>
          <ac:spMkLst>
            <pc:docMk/>
            <pc:sldMk cId="3622978852" sldId="305"/>
            <ac:spMk id="3" creationId="{987BC30D-5853-4B1B-801D-880F6BAD7B31}"/>
          </ac:spMkLst>
        </pc:spChg>
      </pc:sldChg>
      <pc:sldChg chg="modSp new mod">
        <pc:chgData name="William Grey" userId="37b73424-c081-4fc2-b1af-363f4f3fd4f3" providerId="ADAL" clId="{EFF2B9F2-746F-456A-B86D-79FAEBEA6385}" dt="2022-06-11T08:04:23.064" v="732" actId="20577"/>
        <pc:sldMkLst>
          <pc:docMk/>
          <pc:sldMk cId="3832685497" sldId="306"/>
        </pc:sldMkLst>
        <pc:spChg chg="mod">
          <ac:chgData name="William Grey" userId="37b73424-c081-4fc2-b1af-363f4f3fd4f3" providerId="ADAL" clId="{EFF2B9F2-746F-456A-B86D-79FAEBEA6385}" dt="2022-06-10T20:54:40.775" v="102" actId="20577"/>
          <ac:spMkLst>
            <pc:docMk/>
            <pc:sldMk cId="3832685497" sldId="306"/>
            <ac:spMk id="2" creationId="{AA5746F0-160E-4D0A-BB66-E2E4DB717B5D}"/>
          </ac:spMkLst>
        </pc:spChg>
        <pc:spChg chg="mod">
          <ac:chgData name="William Grey" userId="37b73424-c081-4fc2-b1af-363f4f3fd4f3" providerId="ADAL" clId="{EFF2B9F2-746F-456A-B86D-79FAEBEA6385}" dt="2022-06-11T08:04:23.064" v="732" actId="20577"/>
          <ac:spMkLst>
            <pc:docMk/>
            <pc:sldMk cId="3832685497" sldId="306"/>
            <ac:spMk id="3" creationId="{8FC36BBA-2075-4B32-B68A-50FEE1765911}"/>
          </ac:spMkLst>
        </pc:spChg>
      </pc:sldChg>
      <pc:sldChg chg="addSp modSp new mod">
        <pc:chgData name="William Grey" userId="37b73424-c081-4fc2-b1af-363f4f3fd4f3" providerId="ADAL" clId="{EFF2B9F2-746F-456A-B86D-79FAEBEA6385}" dt="2022-06-11T08:37:37.374" v="1268" actId="12"/>
        <pc:sldMkLst>
          <pc:docMk/>
          <pc:sldMk cId="3374796734" sldId="307"/>
        </pc:sldMkLst>
        <pc:spChg chg="mod">
          <ac:chgData name="William Grey" userId="37b73424-c081-4fc2-b1af-363f4f3fd4f3" providerId="ADAL" clId="{EFF2B9F2-746F-456A-B86D-79FAEBEA6385}" dt="2022-06-11T08:31:49.794" v="749" actId="20577"/>
          <ac:spMkLst>
            <pc:docMk/>
            <pc:sldMk cId="3374796734" sldId="307"/>
            <ac:spMk id="2" creationId="{18338F62-040D-4684-814D-36502757F634}"/>
          </ac:spMkLst>
        </pc:spChg>
        <pc:spChg chg="mod">
          <ac:chgData name="William Grey" userId="37b73424-c081-4fc2-b1af-363f4f3fd4f3" providerId="ADAL" clId="{EFF2B9F2-746F-456A-B86D-79FAEBEA6385}" dt="2022-06-11T08:37:37.374" v="1268" actId="12"/>
          <ac:spMkLst>
            <pc:docMk/>
            <pc:sldMk cId="3374796734" sldId="307"/>
            <ac:spMk id="3" creationId="{177854AA-8B2E-4280-B76F-5CC775B34CCE}"/>
          </ac:spMkLst>
        </pc:spChg>
        <pc:graphicFrameChg chg="add mod modGraphic">
          <ac:chgData name="William Grey" userId="37b73424-c081-4fc2-b1af-363f4f3fd4f3" providerId="ADAL" clId="{EFF2B9F2-746F-456A-B86D-79FAEBEA6385}" dt="2022-06-11T08:36:58.073" v="1223" actId="1076"/>
          <ac:graphicFrameMkLst>
            <pc:docMk/>
            <pc:sldMk cId="3374796734" sldId="307"/>
            <ac:graphicFrameMk id="4" creationId="{83D3BFEA-B4B5-4457-BEC8-7F60B81DA656}"/>
          </ac:graphicFrameMkLst>
        </pc:graphicFrameChg>
      </pc:sldChg>
      <pc:sldChg chg="addSp delSp modSp new mod">
        <pc:chgData name="William Grey" userId="37b73424-c081-4fc2-b1af-363f4f3fd4f3" providerId="ADAL" clId="{EFF2B9F2-746F-456A-B86D-79FAEBEA6385}" dt="2022-06-11T08:49:08.536" v="1662" actId="14100"/>
        <pc:sldMkLst>
          <pc:docMk/>
          <pc:sldMk cId="1721370089" sldId="308"/>
        </pc:sldMkLst>
        <pc:spChg chg="mod">
          <ac:chgData name="William Grey" userId="37b73424-c081-4fc2-b1af-363f4f3fd4f3" providerId="ADAL" clId="{EFF2B9F2-746F-456A-B86D-79FAEBEA6385}" dt="2022-06-11T08:42:54.042" v="1580" actId="20577"/>
          <ac:spMkLst>
            <pc:docMk/>
            <pc:sldMk cId="1721370089" sldId="308"/>
            <ac:spMk id="2" creationId="{A0D70C54-8F6E-4BBD-9BAF-C8A014D1F189}"/>
          </ac:spMkLst>
        </pc:spChg>
        <pc:spChg chg="del">
          <ac:chgData name="William Grey" userId="37b73424-c081-4fc2-b1af-363f4f3fd4f3" providerId="ADAL" clId="{EFF2B9F2-746F-456A-B86D-79FAEBEA6385}" dt="2022-06-11T08:38:13.633" v="1296" actId="478"/>
          <ac:spMkLst>
            <pc:docMk/>
            <pc:sldMk cId="1721370089" sldId="308"/>
            <ac:spMk id="3" creationId="{6FC79C36-B4FE-49A9-915F-F7437A47019C}"/>
          </ac:spMkLst>
        </pc:spChg>
        <pc:spChg chg="add del mod">
          <ac:chgData name="William Grey" userId="37b73424-c081-4fc2-b1af-363f4f3fd4f3" providerId="ADAL" clId="{EFF2B9F2-746F-456A-B86D-79FAEBEA6385}" dt="2022-06-11T08:42:00.153" v="1544" actId="478"/>
          <ac:spMkLst>
            <pc:docMk/>
            <pc:sldMk cId="1721370089" sldId="308"/>
            <ac:spMk id="5" creationId="{4C32B212-43CF-4702-B38B-4A240763F20E}"/>
          </ac:spMkLst>
        </pc:spChg>
        <pc:spChg chg="add del mod">
          <ac:chgData name="William Grey" userId="37b73424-c081-4fc2-b1af-363f4f3fd4f3" providerId="ADAL" clId="{EFF2B9F2-746F-456A-B86D-79FAEBEA6385}" dt="2022-06-11T08:41:58.499" v="1543" actId="478"/>
          <ac:spMkLst>
            <pc:docMk/>
            <pc:sldMk cId="1721370089" sldId="308"/>
            <ac:spMk id="6" creationId="{54B69D00-9330-4DF1-8F40-F703E8F159A9}"/>
          </ac:spMkLst>
        </pc:spChg>
        <pc:graphicFrameChg chg="add mod modGraphic">
          <ac:chgData name="William Grey" userId="37b73424-c081-4fc2-b1af-363f4f3fd4f3" providerId="ADAL" clId="{EFF2B9F2-746F-456A-B86D-79FAEBEA6385}" dt="2022-06-11T08:49:08.536" v="1662" actId="14100"/>
          <ac:graphicFrameMkLst>
            <pc:docMk/>
            <pc:sldMk cId="1721370089" sldId="308"/>
            <ac:graphicFrameMk id="4" creationId="{B73163C9-2CFC-47F4-A185-F848F4519833}"/>
          </ac:graphicFrameMkLst>
        </pc:graphicFrameChg>
      </pc:sldChg>
    </pc:docChg>
  </pc:docChgLst>
  <pc:docChgLst>
    <pc:chgData name="William Grey" userId="37b73424-c081-4fc2-b1af-363f4f3fd4f3" providerId="ADAL" clId="{9E87DDEC-D653-4B6B-BDD2-42CC44F420EF}"/>
    <pc:docChg chg="undo custSel addSld delSld modSld sldOrd modMainMaster">
      <pc:chgData name="William Grey" userId="37b73424-c081-4fc2-b1af-363f4f3fd4f3" providerId="ADAL" clId="{9E87DDEC-D653-4B6B-BDD2-42CC44F420EF}" dt="2022-10-25T20:30:40.180" v="1350"/>
      <pc:docMkLst>
        <pc:docMk/>
      </pc:docMkLst>
      <pc:sldChg chg="modSp add del mod ord">
        <pc:chgData name="William Grey" userId="37b73424-c081-4fc2-b1af-363f4f3fd4f3" providerId="ADAL" clId="{9E87DDEC-D653-4B6B-BDD2-42CC44F420EF}" dt="2022-10-25T19:40:54.260" v="264" actId="47"/>
        <pc:sldMkLst>
          <pc:docMk/>
          <pc:sldMk cId="732217471" sldId="261"/>
        </pc:sldMkLst>
        <pc:spChg chg="mod">
          <ac:chgData name="William Grey" userId="37b73424-c081-4fc2-b1af-363f4f3fd4f3" providerId="ADAL" clId="{9E87DDEC-D653-4B6B-BDD2-42CC44F420EF}" dt="2022-10-25T19:31:38.091" v="81" actId="1076"/>
          <ac:spMkLst>
            <pc:docMk/>
            <pc:sldMk cId="732217471" sldId="261"/>
            <ac:spMk id="5" creationId="{00000000-0000-0000-0000-000000000000}"/>
          </ac:spMkLst>
        </pc:spChg>
      </pc:sldChg>
      <pc:sldChg chg="add del">
        <pc:chgData name="William Grey" userId="37b73424-c081-4fc2-b1af-363f4f3fd4f3" providerId="ADAL" clId="{9E87DDEC-D653-4B6B-BDD2-42CC44F420EF}" dt="2022-10-25T19:44:18.387" v="282" actId="2696"/>
        <pc:sldMkLst>
          <pc:docMk/>
          <pc:sldMk cId="1449460233" sldId="262"/>
        </pc:sldMkLst>
      </pc:sldChg>
      <pc:sldChg chg="add del">
        <pc:chgData name="William Grey" userId="37b73424-c081-4fc2-b1af-363f4f3fd4f3" providerId="ADAL" clId="{9E87DDEC-D653-4B6B-BDD2-42CC44F420EF}" dt="2022-10-25T20:24:34.953" v="1243" actId="47"/>
        <pc:sldMkLst>
          <pc:docMk/>
          <pc:sldMk cId="3389456972" sldId="262"/>
        </pc:sldMkLst>
      </pc:sldChg>
      <pc:sldChg chg="modSp mod">
        <pc:chgData name="William Grey" userId="37b73424-c081-4fc2-b1af-363f4f3fd4f3" providerId="ADAL" clId="{9E87DDEC-D653-4B6B-BDD2-42CC44F420EF}" dt="2022-10-25T19:26:05.564" v="45" actId="207"/>
        <pc:sldMkLst>
          <pc:docMk/>
          <pc:sldMk cId="3719491704" sldId="267"/>
        </pc:sldMkLst>
        <pc:graphicFrameChg chg="modGraphic">
          <ac:chgData name="William Grey" userId="37b73424-c081-4fc2-b1af-363f4f3fd4f3" providerId="ADAL" clId="{9E87DDEC-D653-4B6B-BDD2-42CC44F420EF}" dt="2022-10-25T19:26:05.564" v="45" actId="207"/>
          <ac:graphicFrameMkLst>
            <pc:docMk/>
            <pc:sldMk cId="3719491704" sldId="267"/>
            <ac:graphicFrameMk id="4" creationId="{00000000-0000-0000-0000-000000000000}"/>
          </ac:graphicFrameMkLst>
        </pc:graphicFrameChg>
      </pc:sldChg>
      <pc:sldChg chg="del">
        <pc:chgData name="William Grey" userId="37b73424-c081-4fc2-b1af-363f4f3fd4f3" providerId="ADAL" clId="{9E87DDEC-D653-4B6B-BDD2-42CC44F420EF}" dt="2022-10-25T19:28:47.778" v="55" actId="47"/>
        <pc:sldMkLst>
          <pc:docMk/>
          <pc:sldMk cId="1716635262" sldId="268"/>
        </pc:sldMkLst>
      </pc:sldChg>
      <pc:sldChg chg="del">
        <pc:chgData name="William Grey" userId="37b73424-c081-4fc2-b1af-363f4f3fd4f3" providerId="ADAL" clId="{9E87DDEC-D653-4B6B-BDD2-42CC44F420EF}" dt="2022-10-25T19:28:48.621" v="56" actId="47"/>
        <pc:sldMkLst>
          <pc:docMk/>
          <pc:sldMk cId="4089057137" sldId="269"/>
        </pc:sldMkLst>
      </pc:sldChg>
      <pc:sldChg chg="del">
        <pc:chgData name="William Grey" userId="37b73424-c081-4fc2-b1af-363f4f3fd4f3" providerId="ADAL" clId="{9E87DDEC-D653-4B6B-BDD2-42CC44F420EF}" dt="2022-10-25T19:29:37.955" v="58" actId="47"/>
        <pc:sldMkLst>
          <pc:docMk/>
          <pc:sldMk cId="2642796634" sldId="270"/>
        </pc:sldMkLst>
      </pc:sldChg>
      <pc:sldChg chg="modSp add mod">
        <pc:chgData name="William Grey" userId="37b73424-c081-4fc2-b1af-363f4f3fd4f3" providerId="ADAL" clId="{9E87DDEC-D653-4B6B-BDD2-42CC44F420EF}" dt="2022-10-25T19:42:35.139" v="280" actId="2711"/>
        <pc:sldMkLst>
          <pc:docMk/>
          <pc:sldMk cId="3119688812" sldId="271"/>
        </pc:sldMkLst>
        <pc:spChg chg="mod">
          <ac:chgData name="William Grey" userId="37b73424-c081-4fc2-b1af-363f4f3fd4f3" providerId="ADAL" clId="{9E87DDEC-D653-4B6B-BDD2-42CC44F420EF}" dt="2022-10-25T19:42:35.139" v="280" actId="2711"/>
          <ac:spMkLst>
            <pc:docMk/>
            <pc:sldMk cId="3119688812" sldId="271"/>
            <ac:spMk id="3" creationId="{00000000-0000-0000-0000-000000000000}"/>
          </ac:spMkLst>
        </pc:spChg>
      </pc:sldChg>
      <pc:sldChg chg="del">
        <pc:chgData name="William Grey" userId="37b73424-c081-4fc2-b1af-363f4f3fd4f3" providerId="ADAL" clId="{9E87DDEC-D653-4B6B-BDD2-42CC44F420EF}" dt="2022-10-25T19:30:49.913" v="59" actId="2696"/>
        <pc:sldMkLst>
          <pc:docMk/>
          <pc:sldMk cId="4003070146" sldId="271"/>
        </pc:sldMkLst>
      </pc:sldChg>
      <pc:sldChg chg="addSp delSp modSp del mod">
        <pc:chgData name="William Grey" userId="37b73424-c081-4fc2-b1af-363f4f3fd4f3" providerId="ADAL" clId="{9E87DDEC-D653-4B6B-BDD2-42CC44F420EF}" dt="2022-10-25T20:15:59.215" v="1058" actId="47"/>
        <pc:sldMkLst>
          <pc:docMk/>
          <pc:sldMk cId="2862662262" sldId="272"/>
        </pc:sldMkLst>
        <pc:spChg chg="del mod">
          <ac:chgData name="William Grey" userId="37b73424-c081-4fc2-b1af-363f4f3fd4f3" providerId="ADAL" clId="{9E87DDEC-D653-4B6B-BDD2-42CC44F420EF}" dt="2022-10-25T20:15:36.260" v="1053" actId="21"/>
          <ac:spMkLst>
            <pc:docMk/>
            <pc:sldMk cId="2862662262" sldId="272"/>
            <ac:spMk id="3" creationId="{00000000-0000-0000-0000-000000000000}"/>
          </ac:spMkLst>
        </pc:spChg>
        <pc:spChg chg="add mod">
          <ac:chgData name="William Grey" userId="37b73424-c081-4fc2-b1af-363f4f3fd4f3" providerId="ADAL" clId="{9E87DDEC-D653-4B6B-BDD2-42CC44F420EF}" dt="2022-10-25T20:15:36.260" v="1053" actId="21"/>
          <ac:spMkLst>
            <pc:docMk/>
            <pc:sldMk cId="2862662262" sldId="272"/>
            <ac:spMk id="4" creationId="{0AF5AD52-9B02-42E9-8030-B193286C6BD0}"/>
          </ac:spMkLst>
        </pc:spChg>
      </pc:sldChg>
      <pc:sldChg chg="del">
        <pc:chgData name="William Grey" userId="37b73424-c081-4fc2-b1af-363f4f3fd4f3" providerId="ADAL" clId="{9E87DDEC-D653-4B6B-BDD2-42CC44F420EF}" dt="2022-10-25T19:29:37.236" v="57" actId="47"/>
        <pc:sldMkLst>
          <pc:docMk/>
          <pc:sldMk cId="571328846" sldId="273"/>
        </pc:sldMkLst>
      </pc:sldChg>
      <pc:sldChg chg="modSp mod modAnim">
        <pc:chgData name="William Grey" userId="37b73424-c081-4fc2-b1af-363f4f3fd4f3" providerId="ADAL" clId="{9E87DDEC-D653-4B6B-BDD2-42CC44F420EF}" dt="2022-10-25T19:16:50.780" v="34" actId="20577"/>
        <pc:sldMkLst>
          <pc:docMk/>
          <pc:sldMk cId="3879043138" sldId="274"/>
        </pc:sldMkLst>
        <pc:spChg chg="mod">
          <ac:chgData name="William Grey" userId="37b73424-c081-4fc2-b1af-363f4f3fd4f3" providerId="ADAL" clId="{9E87DDEC-D653-4B6B-BDD2-42CC44F420EF}" dt="2022-10-25T19:16:50.780" v="34" actId="20577"/>
          <ac:spMkLst>
            <pc:docMk/>
            <pc:sldMk cId="3879043138" sldId="274"/>
            <ac:spMk id="2" creationId="{00000000-0000-0000-0000-000000000000}"/>
          </ac:spMkLst>
        </pc:spChg>
        <pc:spChg chg="mod">
          <ac:chgData name="William Grey" userId="37b73424-c081-4fc2-b1af-363f4f3fd4f3" providerId="ADAL" clId="{9E87DDEC-D653-4B6B-BDD2-42CC44F420EF}" dt="2022-10-25T19:16:26.335" v="22" actId="27636"/>
          <ac:spMkLst>
            <pc:docMk/>
            <pc:sldMk cId="3879043138" sldId="274"/>
            <ac:spMk id="3" creationId="{00000000-0000-0000-0000-000000000000}"/>
          </ac:spMkLst>
        </pc:spChg>
      </pc:sldChg>
      <pc:sldChg chg="del">
        <pc:chgData name="William Grey" userId="37b73424-c081-4fc2-b1af-363f4f3fd4f3" providerId="ADAL" clId="{9E87DDEC-D653-4B6B-BDD2-42CC44F420EF}" dt="2022-10-25T19:27:42.231" v="54" actId="47"/>
        <pc:sldMkLst>
          <pc:docMk/>
          <pc:sldMk cId="2508328374" sldId="276"/>
        </pc:sldMkLst>
      </pc:sldChg>
      <pc:sldChg chg="modSp add mod">
        <pc:chgData name="William Grey" userId="37b73424-c081-4fc2-b1af-363f4f3fd4f3" providerId="ADAL" clId="{9E87DDEC-D653-4B6B-BDD2-42CC44F420EF}" dt="2022-10-25T19:14:56.770" v="12" actId="1076"/>
        <pc:sldMkLst>
          <pc:docMk/>
          <pc:sldMk cId="918456204" sldId="277"/>
        </pc:sldMkLst>
        <pc:spChg chg="mod">
          <ac:chgData name="William Grey" userId="37b73424-c081-4fc2-b1af-363f4f3fd4f3" providerId="ADAL" clId="{9E87DDEC-D653-4B6B-BDD2-42CC44F420EF}" dt="2022-10-25T19:14:25.905" v="5" actId="14100"/>
          <ac:spMkLst>
            <pc:docMk/>
            <pc:sldMk cId="918456204" sldId="277"/>
            <ac:spMk id="2" creationId="{00000000-0000-0000-0000-000000000000}"/>
          </ac:spMkLst>
        </pc:spChg>
        <pc:spChg chg="mod">
          <ac:chgData name="William Grey" userId="37b73424-c081-4fc2-b1af-363f4f3fd4f3" providerId="ADAL" clId="{9E87DDEC-D653-4B6B-BDD2-42CC44F420EF}" dt="2022-10-25T19:14:56.770" v="12" actId="1076"/>
          <ac:spMkLst>
            <pc:docMk/>
            <pc:sldMk cId="918456204" sldId="277"/>
            <ac:spMk id="3" creationId="{00000000-0000-0000-0000-000000000000}"/>
          </ac:spMkLst>
        </pc:spChg>
      </pc:sldChg>
      <pc:sldChg chg="addSp delSp modSp add del mod modAnim">
        <pc:chgData name="William Grey" userId="37b73424-c081-4fc2-b1af-363f4f3fd4f3" providerId="ADAL" clId="{9E87DDEC-D653-4B6B-BDD2-42CC44F420EF}" dt="2022-10-25T19:40:42.254" v="263" actId="47"/>
        <pc:sldMkLst>
          <pc:docMk/>
          <pc:sldMk cId="494519760" sldId="282"/>
        </pc:sldMkLst>
        <pc:spChg chg="mod">
          <ac:chgData name="William Grey" userId="37b73424-c081-4fc2-b1af-363f4f3fd4f3" providerId="ADAL" clId="{9E87DDEC-D653-4B6B-BDD2-42CC44F420EF}" dt="2022-10-25T19:31:27.616" v="80" actId="27636"/>
          <ac:spMkLst>
            <pc:docMk/>
            <pc:sldMk cId="494519760" sldId="282"/>
            <ac:spMk id="2" creationId="{00000000-0000-0000-0000-000000000000}"/>
          </ac:spMkLst>
        </pc:spChg>
        <pc:spChg chg="mod">
          <ac:chgData name="William Grey" userId="37b73424-c081-4fc2-b1af-363f4f3fd4f3" providerId="ADAL" clId="{9E87DDEC-D653-4B6B-BDD2-42CC44F420EF}" dt="2022-10-25T19:32:08.667" v="100" actId="27636"/>
          <ac:spMkLst>
            <pc:docMk/>
            <pc:sldMk cId="494519760" sldId="282"/>
            <ac:spMk id="3" creationId="{00000000-0000-0000-0000-000000000000}"/>
          </ac:spMkLst>
        </pc:spChg>
        <pc:graphicFrameChg chg="add del mod modGraphic">
          <ac:chgData name="William Grey" userId="37b73424-c081-4fc2-b1af-363f4f3fd4f3" providerId="ADAL" clId="{9E87DDEC-D653-4B6B-BDD2-42CC44F420EF}" dt="2022-10-25T19:37:50.677" v="212" actId="21"/>
          <ac:graphicFrameMkLst>
            <pc:docMk/>
            <pc:sldMk cId="494519760" sldId="282"/>
            <ac:graphicFrameMk id="5" creationId="{CB6073BE-3936-414F-9616-1FC857F6B3F7}"/>
          </ac:graphicFrameMkLst>
        </pc:graphicFrameChg>
      </pc:sldChg>
      <pc:sldChg chg="del">
        <pc:chgData name="William Grey" userId="37b73424-c081-4fc2-b1af-363f4f3fd4f3" providerId="ADAL" clId="{9E87DDEC-D653-4B6B-BDD2-42CC44F420EF}" dt="2022-10-25T19:30:49.913" v="59" actId="2696"/>
        <pc:sldMkLst>
          <pc:docMk/>
          <pc:sldMk cId="4121716986" sldId="282"/>
        </pc:sldMkLst>
      </pc:sldChg>
      <pc:sldChg chg="modSp del">
        <pc:chgData name="William Grey" userId="37b73424-c081-4fc2-b1af-363f4f3fd4f3" providerId="ADAL" clId="{9E87DDEC-D653-4B6B-BDD2-42CC44F420EF}" dt="2022-10-25T20:30:19.902" v="1348" actId="47"/>
        <pc:sldMkLst>
          <pc:docMk/>
          <pc:sldMk cId="147573803" sldId="283"/>
        </pc:sldMkLst>
        <pc:spChg chg="mod">
          <ac:chgData name="William Grey" userId="37b73424-c081-4fc2-b1af-363f4f3fd4f3" providerId="ADAL" clId="{9E87DDEC-D653-4B6B-BDD2-42CC44F420EF}" dt="2022-10-25T20:17:31.123" v="1066" actId="20577"/>
          <ac:spMkLst>
            <pc:docMk/>
            <pc:sldMk cId="147573803" sldId="283"/>
            <ac:spMk id="3" creationId="{00000000-0000-0000-0000-000000000000}"/>
          </ac:spMkLst>
        </pc:spChg>
      </pc:sldChg>
      <pc:sldChg chg="modSp mod">
        <pc:chgData name="William Grey" userId="37b73424-c081-4fc2-b1af-363f4f3fd4f3" providerId="ADAL" clId="{9E87DDEC-D653-4B6B-BDD2-42CC44F420EF}" dt="2022-10-25T19:27:14.773" v="53" actId="2711"/>
        <pc:sldMkLst>
          <pc:docMk/>
          <pc:sldMk cId="4009041710" sldId="284"/>
        </pc:sldMkLst>
        <pc:spChg chg="mod">
          <ac:chgData name="William Grey" userId="37b73424-c081-4fc2-b1af-363f4f3fd4f3" providerId="ADAL" clId="{9E87DDEC-D653-4B6B-BDD2-42CC44F420EF}" dt="2022-10-25T19:27:14.773" v="53" actId="2711"/>
          <ac:spMkLst>
            <pc:docMk/>
            <pc:sldMk cId="4009041710" sldId="284"/>
            <ac:spMk id="3" creationId="{00000000-0000-0000-0000-000000000000}"/>
          </ac:spMkLst>
        </pc:spChg>
      </pc:sldChg>
      <pc:sldChg chg="del">
        <pc:chgData name="William Grey" userId="37b73424-c081-4fc2-b1af-363f4f3fd4f3" providerId="ADAL" clId="{9E87DDEC-D653-4B6B-BDD2-42CC44F420EF}" dt="2022-10-25T19:59:52.286" v="531" actId="47"/>
        <pc:sldMkLst>
          <pc:docMk/>
          <pc:sldMk cId="291779271" sldId="286"/>
        </pc:sldMkLst>
      </pc:sldChg>
      <pc:sldChg chg="modSp del mod">
        <pc:chgData name="William Grey" userId="37b73424-c081-4fc2-b1af-363f4f3fd4f3" providerId="ADAL" clId="{9E87DDEC-D653-4B6B-BDD2-42CC44F420EF}" dt="2022-10-25T19:51:12.203" v="405" actId="2696"/>
        <pc:sldMkLst>
          <pc:docMk/>
          <pc:sldMk cId="1742823458" sldId="288"/>
        </pc:sldMkLst>
        <pc:spChg chg="mod">
          <ac:chgData name="William Grey" userId="37b73424-c081-4fc2-b1af-363f4f3fd4f3" providerId="ADAL" clId="{9E87DDEC-D653-4B6B-BDD2-42CC44F420EF}" dt="2022-10-25T19:50:33.322" v="391" actId="20577"/>
          <ac:spMkLst>
            <pc:docMk/>
            <pc:sldMk cId="1742823458" sldId="288"/>
            <ac:spMk id="3" creationId="{00000000-0000-0000-0000-000000000000}"/>
          </ac:spMkLst>
        </pc:spChg>
      </pc:sldChg>
      <pc:sldChg chg="add">
        <pc:chgData name="William Grey" userId="37b73424-c081-4fc2-b1af-363f4f3fd4f3" providerId="ADAL" clId="{9E87DDEC-D653-4B6B-BDD2-42CC44F420EF}" dt="2022-10-25T19:51:24.641" v="406"/>
        <pc:sldMkLst>
          <pc:docMk/>
          <pc:sldMk cId="4229128374" sldId="288"/>
        </pc:sldMkLst>
      </pc:sldChg>
      <pc:sldChg chg="add">
        <pc:chgData name="William Grey" userId="37b73424-c081-4fc2-b1af-363f4f3fd4f3" providerId="ADAL" clId="{9E87DDEC-D653-4B6B-BDD2-42CC44F420EF}" dt="2022-10-25T19:51:24.641" v="406"/>
        <pc:sldMkLst>
          <pc:docMk/>
          <pc:sldMk cId="827832481" sldId="289"/>
        </pc:sldMkLst>
      </pc:sldChg>
      <pc:sldChg chg="modSp del mod">
        <pc:chgData name="William Grey" userId="37b73424-c081-4fc2-b1af-363f4f3fd4f3" providerId="ADAL" clId="{9E87DDEC-D653-4B6B-BDD2-42CC44F420EF}" dt="2022-10-25T19:51:12.203" v="405" actId="2696"/>
        <pc:sldMkLst>
          <pc:docMk/>
          <pc:sldMk cId="3840806944" sldId="289"/>
        </pc:sldMkLst>
        <pc:spChg chg="mod">
          <ac:chgData name="William Grey" userId="37b73424-c081-4fc2-b1af-363f4f3fd4f3" providerId="ADAL" clId="{9E87DDEC-D653-4B6B-BDD2-42CC44F420EF}" dt="2022-10-25T19:51:03.397" v="404" actId="2711"/>
          <ac:spMkLst>
            <pc:docMk/>
            <pc:sldMk cId="3840806944" sldId="289"/>
            <ac:spMk id="3" creationId="{00000000-0000-0000-0000-000000000000}"/>
          </ac:spMkLst>
        </pc:spChg>
      </pc:sldChg>
      <pc:sldChg chg="modSp mod">
        <pc:chgData name="William Grey" userId="37b73424-c081-4fc2-b1af-363f4f3fd4f3" providerId="ADAL" clId="{9E87DDEC-D653-4B6B-BDD2-42CC44F420EF}" dt="2022-10-25T19:15:20.383" v="19" actId="20577"/>
        <pc:sldMkLst>
          <pc:docMk/>
          <pc:sldMk cId="1852429235" sldId="290"/>
        </pc:sldMkLst>
        <pc:spChg chg="mod">
          <ac:chgData name="William Grey" userId="37b73424-c081-4fc2-b1af-363f4f3fd4f3" providerId="ADAL" clId="{9E87DDEC-D653-4B6B-BDD2-42CC44F420EF}" dt="2022-10-25T19:15:20.383" v="19" actId="20577"/>
          <ac:spMkLst>
            <pc:docMk/>
            <pc:sldMk cId="1852429235" sldId="290"/>
            <ac:spMk id="3" creationId="{00000000-0000-0000-0000-000000000000}"/>
          </ac:spMkLst>
        </pc:spChg>
      </pc:sldChg>
      <pc:sldChg chg="modSp mod">
        <pc:chgData name="William Grey" userId="37b73424-c081-4fc2-b1af-363f4f3fd4f3" providerId="ADAL" clId="{9E87DDEC-D653-4B6B-BDD2-42CC44F420EF}" dt="2022-10-25T19:26:40.344" v="49" actId="207"/>
        <pc:sldMkLst>
          <pc:docMk/>
          <pc:sldMk cId="3679963885" sldId="291"/>
        </pc:sldMkLst>
        <pc:graphicFrameChg chg="modGraphic">
          <ac:chgData name="William Grey" userId="37b73424-c081-4fc2-b1af-363f4f3fd4f3" providerId="ADAL" clId="{9E87DDEC-D653-4B6B-BDD2-42CC44F420EF}" dt="2022-10-25T19:26:40.344" v="49" actId="207"/>
          <ac:graphicFrameMkLst>
            <pc:docMk/>
            <pc:sldMk cId="3679963885" sldId="291"/>
            <ac:graphicFrameMk id="4" creationId="{00000000-0000-0000-0000-000000000000}"/>
          </ac:graphicFrameMkLst>
        </pc:graphicFrameChg>
      </pc:sldChg>
      <pc:sldChg chg="modSp add mod">
        <pc:chgData name="William Grey" userId="37b73424-c081-4fc2-b1af-363f4f3fd4f3" providerId="ADAL" clId="{9E87DDEC-D653-4B6B-BDD2-42CC44F420EF}" dt="2022-10-25T19:42:27.421" v="279" actId="2711"/>
        <pc:sldMkLst>
          <pc:docMk/>
          <pc:sldMk cId="2560063332" sldId="292"/>
        </pc:sldMkLst>
        <pc:spChg chg="mod">
          <ac:chgData name="William Grey" userId="37b73424-c081-4fc2-b1af-363f4f3fd4f3" providerId="ADAL" clId="{9E87DDEC-D653-4B6B-BDD2-42CC44F420EF}" dt="2022-10-25T19:42:27.421" v="279" actId="2711"/>
          <ac:spMkLst>
            <pc:docMk/>
            <pc:sldMk cId="2560063332" sldId="292"/>
            <ac:spMk id="3" creationId="{00000000-0000-0000-0000-000000000000}"/>
          </ac:spMkLst>
        </pc:spChg>
      </pc:sldChg>
      <pc:sldChg chg="del">
        <pc:chgData name="William Grey" userId="37b73424-c081-4fc2-b1af-363f4f3fd4f3" providerId="ADAL" clId="{9E87DDEC-D653-4B6B-BDD2-42CC44F420EF}" dt="2022-10-25T19:30:49.913" v="59" actId="2696"/>
        <pc:sldMkLst>
          <pc:docMk/>
          <pc:sldMk cId="3409693683" sldId="292"/>
        </pc:sldMkLst>
      </pc:sldChg>
      <pc:sldChg chg="modSp del mod">
        <pc:chgData name="William Grey" userId="37b73424-c081-4fc2-b1af-363f4f3fd4f3" providerId="ADAL" clId="{9E87DDEC-D653-4B6B-BDD2-42CC44F420EF}" dt="2022-10-25T20:15:19.843" v="1050" actId="47"/>
        <pc:sldMkLst>
          <pc:docMk/>
          <pc:sldMk cId="773548765" sldId="293"/>
        </pc:sldMkLst>
        <pc:spChg chg="mod">
          <ac:chgData name="William Grey" userId="37b73424-c081-4fc2-b1af-363f4f3fd4f3" providerId="ADAL" clId="{9E87DDEC-D653-4B6B-BDD2-42CC44F420EF}" dt="2022-10-25T20:13:04.629" v="1024" actId="20577"/>
          <ac:spMkLst>
            <pc:docMk/>
            <pc:sldMk cId="773548765" sldId="293"/>
            <ac:spMk id="3" creationId="{00000000-0000-0000-0000-000000000000}"/>
          </ac:spMkLst>
        </pc:spChg>
      </pc:sldChg>
      <pc:sldChg chg="del">
        <pc:chgData name="William Grey" userId="37b73424-c081-4fc2-b1af-363f4f3fd4f3" providerId="ADAL" clId="{9E87DDEC-D653-4B6B-BDD2-42CC44F420EF}" dt="2022-10-25T19:14:09.770" v="1" actId="47"/>
        <pc:sldMkLst>
          <pc:docMk/>
          <pc:sldMk cId="841892474" sldId="294"/>
        </pc:sldMkLst>
      </pc:sldChg>
      <pc:sldChg chg="del">
        <pc:chgData name="William Grey" userId="37b73424-c081-4fc2-b1af-363f4f3fd4f3" providerId="ADAL" clId="{9E87DDEC-D653-4B6B-BDD2-42CC44F420EF}" dt="2022-10-25T19:14:10.602" v="2" actId="47"/>
        <pc:sldMkLst>
          <pc:docMk/>
          <pc:sldMk cId="3421228772" sldId="295"/>
        </pc:sldMkLst>
      </pc:sldChg>
      <pc:sldChg chg="del">
        <pc:chgData name="William Grey" userId="37b73424-c081-4fc2-b1af-363f4f3fd4f3" providerId="ADAL" clId="{9E87DDEC-D653-4B6B-BDD2-42CC44F420EF}" dt="2022-10-25T20:00:24.738" v="533" actId="2696"/>
        <pc:sldMkLst>
          <pc:docMk/>
          <pc:sldMk cId="333378416" sldId="296"/>
        </pc:sldMkLst>
      </pc:sldChg>
      <pc:sldChg chg="modSp add mod">
        <pc:chgData name="William Grey" userId="37b73424-c081-4fc2-b1af-363f4f3fd4f3" providerId="ADAL" clId="{9E87DDEC-D653-4B6B-BDD2-42CC44F420EF}" dt="2022-10-25T20:09:37.156" v="984" actId="2711"/>
        <pc:sldMkLst>
          <pc:docMk/>
          <pc:sldMk cId="468851089" sldId="296"/>
        </pc:sldMkLst>
        <pc:spChg chg="mod">
          <ac:chgData name="William Grey" userId="37b73424-c081-4fc2-b1af-363f4f3fd4f3" providerId="ADAL" clId="{9E87DDEC-D653-4B6B-BDD2-42CC44F420EF}" dt="2022-10-25T20:09:37.156" v="984" actId="2711"/>
          <ac:spMkLst>
            <pc:docMk/>
            <pc:sldMk cId="468851089" sldId="296"/>
            <ac:spMk id="3" creationId="{00000000-0000-0000-0000-000000000000}"/>
          </ac:spMkLst>
        </pc:spChg>
      </pc:sldChg>
      <pc:sldChg chg="del ord">
        <pc:chgData name="William Grey" userId="37b73424-c081-4fc2-b1af-363f4f3fd4f3" providerId="ADAL" clId="{9E87DDEC-D653-4B6B-BDD2-42CC44F420EF}" dt="2022-10-25T19:47:46.035" v="308" actId="47"/>
        <pc:sldMkLst>
          <pc:docMk/>
          <pc:sldMk cId="2832521705" sldId="297"/>
        </pc:sldMkLst>
      </pc:sldChg>
      <pc:sldChg chg="modSp add mod">
        <pc:chgData name="William Grey" userId="37b73424-c081-4fc2-b1af-363f4f3fd4f3" providerId="ADAL" clId="{9E87DDEC-D653-4B6B-BDD2-42CC44F420EF}" dt="2022-10-25T20:00:55.320" v="543" actId="20577"/>
        <pc:sldMkLst>
          <pc:docMk/>
          <pc:sldMk cId="1773410574" sldId="298"/>
        </pc:sldMkLst>
        <pc:spChg chg="mod">
          <ac:chgData name="William Grey" userId="37b73424-c081-4fc2-b1af-363f4f3fd4f3" providerId="ADAL" clId="{9E87DDEC-D653-4B6B-BDD2-42CC44F420EF}" dt="2022-10-25T20:00:51.671" v="541" actId="14100"/>
          <ac:spMkLst>
            <pc:docMk/>
            <pc:sldMk cId="1773410574" sldId="298"/>
            <ac:spMk id="2" creationId="{C5905740-0A0F-4D5B-941D-353847028822}"/>
          </ac:spMkLst>
        </pc:spChg>
        <pc:spChg chg="mod">
          <ac:chgData name="William Grey" userId="37b73424-c081-4fc2-b1af-363f4f3fd4f3" providerId="ADAL" clId="{9E87DDEC-D653-4B6B-BDD2-42CC44F420EF}" dt="2022-10-25T20:00:55.320" v="543" actId="20577"/>
          <ac:spMkLst>
            <pc:docMk/>
            <pc:sldMk cId="1773410574" sldId="298"/>
            <ac:spMk id="3" creationId="{F1F7B88D-A257-41ED-BC28-CEE308481E01}"/>
          </ac:spMkLst>
        </pc:spChg>
      </pc:sldChg>
      <pc:sldChg chg="del">
        <pc:chgData name="William Grey" userId="37b73424-c081-4fc2-b1af-363f4f3fd4f3" providerId="ADAL" clId="{9E87DDEC-D653-4B6B-BDD2-42CC44F420EF}" dt="2022-10-25T20:00:24.738" v="533" actId="2696"/>
        <pc:sldMkLst>
          <pc:docMk/>
          <pc:sldMk cId="2053424548" sldId="298"/>
        </pc:sldMkLst>
      </pc:sldChg>
      <pc:sldChg chg="del">
        <pc:chgData name="William Grey" userId="37b73424-c081-4fc2-b1af-363f4f3fd4f3" providerId="ADAL" clId="{9E87DDEC-D653-4B6B-BDD2-42CC44F420EF}" dt="2022-10-25T20:00:24.738" v="533" actId="2696"/>
        <pc:sldMkLst>
          <pc:docMk/>
          <pc:sldMk cId="2276575947" sldId="299"/>
        </pc:sldMkLst>
      </pc:sldChg>
      <pc:sldChg chg="modSp add mod">
        <pc:chgData name="William Grey" userId="37b73424-c081-4fc2-b1af-363f4f3fd4f3" providerId="ADAL" clId="{9E87DDEC-D653-4B6B-BDD2-42CC44F420EF}" dt="2022-10-25T20:09:51.810" v="995" actId="20577"/>
        <pc:sldMkLst>
          <pc:docMk/>
          <pc:sldMk cId="3910593600" sldId="299"/>
        </pc:sldMkLst>
        <pc:spChg chg="mod">
          <ac:chgData name="William Grey" userId="37b73424-c081-4fc2-b1af-363f4f3fd4f3" providerId="ADAL" clId="{9E87DDEC-D653-4B6B-BDD2-42CC44F420EF}" dt="2022-10-25T20:09:51.810" v="995" actId="20577"/>
          <ac:spMkLst>
            <pc:docMk/>
            <pc:sldMk cId="3910593600" sldId="299"/>
            <ac:spMk id="3" creationId="{00000000-0000-0000-0000-000000000000}"/>
          </ac:spMkLst>
        </pc:spChg>
      </pc:sldChg>
      <pc:sldChg chg="del">
        <pc:chgData name="William Grey" userId="37b73424-c081-4fc2-b1af-363f4f3fd4f3" providerId="ADAL" clId="{9E87DDEC-D653-4B6B-BDD2-42CC44F420EF}" dt="2022-10-25T19:44:14.524" v="281" actId="47"/>
        <pc:sldMkLst>
          <pc:docMk/>
          <pc:sldMk cId="2377776330" sldId="302"/>
        </pc:sldMkLst>
      </pc:sldChg>
      <pc:sldChg chg="modSp mod">
        <pc:chgData name="William Grey" userId="37b73424-c081-4fc2-b1af-363f4f3fd4f3" providerId="ADAL" clId="{9E87DDEC-D653-4B6B-BDD2-42CC44F420EF}" dt="2022-10-25T19:25:07.884" v="41" actId="113"/>
        <pc:sldMkLst>
          <pc:docMk/>
          <pc:sldMk cId="587916078" sldId="303"/>
        </pc:sldMkLst>
        <pc:graphicFrameChg chg="modGraphic">
          <ac:chgData name="William Grey" userId="37b73424-c081-4fc2-b1af-363f4f3fd4f3" providerId="ADAL" clId="{9E87DDEC-D653-4B6B-BDD2-42CC44F420EF}" dt="2022-10-25T19:25:07.884" v="41" actId="113"/>
          <ac:graphicFrameMkLst>
            <pc:docMk/>
            <pc:sldMk cId="587916078" sldId="303"/>
            <ac:graphicFrameMk id="4" creationId="{00000000-0000-0000-0000-000000000000}"/>
          </ac:graphicFrameMkLst>
        </pc:graphicFrameChg>
      </pc:sldChg>
      <pc:sldChg chg="del">
        <pc:chgData name="William Grey" userId="37b73424-c081-4fc2-b1af-363f4f3fd4f3" providerId="ADAL" clId="{9E87DDEC-D653-4B6B-BDD2-42CC44F420EF}" dt="2022-10-25T19:59:52.945" v="532" actId="47"/>
        <pc:sldMkLst>
          <pc:docMk/>
          <pc:sldMk cId="1381279961" sldId="304"/>
        </pc:sldMkLst>
      </pc:sldChg>
      <pc:sldChg chg="add">
        <pc:chgData name="William Grey" userId="37b73424-c081-4fc2-b1af-363f4f3fd4f3" providerId="ADAL" clId="{9E87DDEC-D653-4B6B-BDD2-42CC44F420EF}" dt="2022-10-25T19:51:45.560" v="408"/>
        <pc:sldMkLst>
          <pc:docMk/>
          <pc:sldMk cId="1155142324" sldId="305"/>
        </pc:sldMkLst>
      </pc:sldChg>
      <pc:sldChg chg="del">
        <pc:chgData name="William Grey" userId="37b73424-c081-4fc2-b1af-363f4f3fd4f3" providerId="ADAL" clId="{9E87DDEC-D653-4B6B-BDD2-42CC44F420EF}" dt="2022-10-25T19:51:36.484" v="407" actId="2696"/>
        <pc:sldMkLst>
          <pc:docMk/>
          <pc:sldMk cId="3622978852" sldId="305"/>
        </pc:sldMkLst>
      </pc:sldChg>
      <pc:sldChg chg="add">
        <pc:chgData name="William Grey" userId="37b73424-c081-4fc2-b1af-363f4f3fd4f3" providerId="ADAL" clId="{9E87DDEC-D653-4B6B-BDD2-42CC44F420EF}" dt="2022-10-25T19:51:45.560" v="408"/>
        <pc:sldMkLst>
          <pc:docMk/>
          <pc:sldMk cId="717683686" sldId="306"/>
        </pc:sldMkLst>
      </pc:sldChg>
      <pc:sldChg chg="del">
        <pc:chgData name="William Grey" userId="37b73424-c081-4fc2-b1af-363f4f3fd4f3" providerId="ADAL" clId="{9E87DDEC-D653-4B6B-BDD2-42CC44F420EF}" dt="2022-10-25T19:51:36.484" v="407" actId="2696"/>
        <pc:sldMkLst>
          <pc:docMk/>
          <pc:sldMk cId="3832685497" sldId="306"/>
        </pc:sldMkLst>
      </pc:sldChg>
      <pc:sldChg chg="del">
        <pc:chgData name="William Grey" userId="37b73424-c081-4fc2-b1af-363f4f3fd4f3" providerId="ADAL" clId="{9E87DDEC-D653-4B6B-BDD2-42CC44F420EF}" dt="2022-10-25T19:51:36.484" v="407" actId="2696"/>
        <pc:sldMkLst>
          <pc:docMk/>
          <pc:sldMk cId="3374796734" sldId="307"/>
        </pc:sldMkLst>
      </pc:sldChg>
      <pc:sldChg chg="add">
        <pc:chgData name="William Grey" userId="37b73424-c081-4fc2-b1af-363f4f3fd4f3" providerId="ADAL" clId="{9E87DDEC-D653-4B6B-BDD2-42CC44F420EF}" dt="2022-10-25T19:51:45.560" v="408"/>
        <pc:sldMkLst>
          <pc:docMk/>
          <pc:sldMk cId="3689373267" sldId="307"/>
        </pc:sldMkLst>
      </pc:sldChg>
      <pc:sldChg chg="del">
        <pc:chgData name="William Grey" userId="37b73424-c081-4fc2-b1af-363f4f3fd4f3" providerId="ADAL" clId="{9E87DDEC-D653-4B6B-BDD2-42CC44F420EF}" dt="2022-10-25T19:51:36.484" v="407" actId="2696"/>
        <pc:sldMkLst>
          <pc:docMk/>
          <pc:sldMk cId="1721370089" sldId="308"/>
        </pc:sldMkLst>
      </pc:sldChg>
      <pc:sldChg chg="add">
        <pc:chgData name="William Grey" userId="37b73424-c081-4fc2-b1af-363f4f3fd4f3" providerId="ADAL" clId="{9E87DDEC-D653-4B6B-BDD2-42CC44F420EF}" dt="2022-10-25T19:51:45.560" v="408"/>
        <pc:sldMkLst>
          <pc:docMk/>
          <pc:sldMk cId="4077899686" sldId="308"/>
        </pc:sldMkLst>
      </pc:sldChg>
      <pc:sldChg chg="modSp add mod">
        <pc:chgData name="William Grey" userId="37b73424-c081-4fc2-b1af-363f4f3fd4f3" providerId="ADAL" clId="{9E87DDEC-D653-4B6B-BDD2-42CC44F420EF}" dt="2022-10-25T19:15:16.676" v="18" actId="20577"/>
        <pc:sldMkLst>
          <pc:docMk/>
          <pc:sldMk cId="3042097682" sldId="309"/>
        </pc:sldMkLst>
        <pc:spChg chg="mod">
          <ac:chgData name="William Grey" userId="37b73424-c081-4fc2-b1af-363f4f3fd4f3" providerId="ADAL" clId="{9E87DDEC-D653-4B6B-BDD2-42CC44F420EF}" dt="2022-10-25T19:14:40.055" v="9" actId="1076"/>
          <ac:spMkLst>
            <pc:docMk/>
            <pc:sldMk cId="3042097682" sldId="309"/>
            <ac:spMk id="2" creationId="{00000000-0000-0000-0000-000000000000}"/>
          </ac:spMkLst>
        </pc:spChg>
        <pc:spChg chg="mod">
          <ac:chgData name="William Grey" userId="37b73424-c081-4fc2-b1af-363f4f3fd4f3" providerId="ADAL" clId="{9E87DDEC-D653-4B6B-BDD2-42CC44F420EF}" dt="2022-10-25T19:15:16.676" v="18" actId="20577"/>
          <ac:spMkLst>
            <pc:docMk/>
            <pc:sldMk cId="3042097682" sldId="309"/>
            <ac:spMk id="3" creationId="{00000000-0000-0000-0000-000000000000}"/>
          </ac:spMkLst>
        </pc:spChg>
      </pc:sldChg>
      <pc:sldChg chg="modSp add mod modAnim">
        <pc:chgData name="William Grey" userId="37b73424-c081-4fc2-b1af-363f4f3fd4f3" providerId="ADAL" clId="{9E87DDEC-D653-4B6B-BDD2-42CC44F420EF}" dt="2022-10-25T19:16:39.402" v="32" actId="20577"/>
        <pc:sldMkLst>
          <pc:docMk/>
          <pc:sldMk cId="1360656287" sldId="310"/>
        </pc:sldMkLst>
        <pc:spChg chg="mod">
          <ac:chgData name="William Grey" userId="37b73424-c081-4fc2-b1af-363f4f3fd4f3" providerId="ADAL" clId="{9E87DDEC-D653-4B6B-BDD2-42CC44F420EF}" dt="2022-10-25T19:16:39.402" v="32" actId="20577"/>
          <ac:spMkLst>
            <pc:docMk/>
            <pc:sldMk cId="1360656287" sldId="310"/>
            <ac:spMk id="2" creationId="{00000000-0000-0000-0000-000000000000}"/>
          </ac:spMkLst>
        </pc:spChg>
        <pc:spChg chg="mod">
          <ac:chgData name="William Grey" userId="37b73424-c081-4fc2-b1af-363f4f3fd4f3" providerId="ADAL" clId="{9E87DDEC-D653-4B6B-BDD2-42CC44F420EF}" dt="2022-10-25T19:16:34.868" v="29" actId="20577"/>
          <ac:spMkLst>
            <pc:docMk/>
            <pc:sldMk cId="1360656287" sldId="310"/>
            <ac:spMk id="3" creationId="{00000000-0000-0000-0000-000000000000}"/>
          </ac:spMkLst>
        </pc:spChg>
      </pc:sldChg>
      <pc:sldChg chg="addSp delSp modSp add del mod">
        <pc:chgData name="William Grey" userId="37b73424-c081-4fc2-b1af-363f4f3fd4f3" providerId="ADAL" clId="{9E87DDEC-D653-4B6B-BDD2-42CC44F420EF}" dt="2022-10-25T20:30:26.714" v="1349" actId="2696"/>
        <pc:sldMkLst>
          <pc:docMk/>
          <pc:sldMk cId="706843652" sldId="328"/>
        </pc:sldMkLst>
        <pc:spChg chg="mod">
          <ac:chgData name="William Grey" userId="37b73424-c081-4fc2-b1af-363f4f3fd4f3" providerId="ADAL" clId="{9E87DDEC-D653-4B6B-BDD2-42CC44F420EF}" dt="2022-10-25T20:30:07.999" v="1347" actId="20577"/>
          <ac:spMkLst>
            <pc:docMk/>
            <pc:sldMk cId="706843652" sldId="328"/>
            <ac:spMk id="2" creationId="{EC17646B-28A9-4146-A230-CBFFD047C697}"/>
          </ac:spMkLst>
        </pc:spChg>
        <pc:spChg chg="mod">
          <ac:chgData name="William Grey" userId="37b73424-c081-4fc2-b1af-363f4f3fd4f3" providerId="ADAL" clId="{9E87DDEC-D653-4B6B-BDD2-42CC44F420EF}" dt="2022-10-25T20:29:43.858" v="1333" actId="20577"/>
          <ac:spMkLst>
            <pc:docMk/>
            <pc:sldMk cId="706843652" sldId="328"/>
            <ac:spMk id="3" creationId="{B05188DD-21B4-4ED3-9F9E-CF9E0E37654F}"/>
          </ac:spMkLst>
        </pc:spChg>
        <pc:spChg chg="add del mod">
          <ac:chgData name="William Grey" userId="37b73424-c081-4fc2-b1af-363f4f3fd4f3" providerId="ADAL" clId="{9E87DDEC-D653-4B6B-BDD2-42CC44F420EF}" dt="2022-10-25T20:29:39.226" v="1331"/>
          <ac:spMkLst>
            <pc:docMk/>
            <pc:sldMk cId="706843652" sldId="328"/>
            <ac:spMk id="5" creationId="{03E98F11-80AB-440D-91BE-F8B5718AF0A0}"/>
          </ac:spMkLst>
        </pc:spChg>
        <pc:spChg chg="add mod">
          <ac:chgData name="William Grey" userId="37b73424-c081-4fc2-b1af-363f4f3fd4f3" providerId="ADAL" clId="{9E87DDEC-D653-4B6B-BDD2-42CC44F420EF}" dt="2022-10-25T20:29:49.012" v="1335" actId="1076"/>
          <ac:spMkLst>
            <pc:docMk/>
            <pc:sldMk cId="706843652" sldId="328"/>
            <ac:spMk id="6" creationId="{1E532F7F-6957-4529-8C47-3362213D94F9}"/>
          </ac:spMkLst>
        </pc:spChg>
        <pc:graphicFrameChg chg="modGraphic">
          <ac:chgData name="William Grey" userId="37b73424-c081-4fc2-b1af-363f4f3fd4f3" providerId="ADAL" clId="{9E87DDEC-D653-4B6B-BDD2-42CC44F420EF}" dt="2022-10-25T20:26:32.609" v="1277" actId="2711"/>
          <ac:graphicFrameMkLst>
            <pc:docMk/>
            <pc:sldMk cId="706843652" sldId="328"/>
            <ac:graphicFrameMk id="11" creationId="{DA525644-B774-44BA-B251-A6C368CB522B}"/>
          </ac:graphicFrameMkLst>
        </pc:graphicFrameChg>
      </pc:sldChg>
      <pc:sldChg chg="add del">
        <pc:chgData name="William Grey" userId="37b73424-c081-4fc2-b1af-363f4f3fd4f3" providerId="ADAL" clId="{9E87DDEC-D653-4B6B-BDD2-42CC44F420EF}" dt="2022-10-25T19:44:18.387" v="282" actId="2696"/>
        <pc:sldMkLst>
          <pc:docMk/>
          <pc:sldMk cId="808720682" sldId="328"/>
        </pc:sldMkLst>
      </pc:sldChg>
      <pc:sldChg chg="add">
        <pc:chgData name="William Grey" userId="37b73424-c081-4fc2-b1af-363f4f3fd4f3" providerId="ADAL" clId="{9E87DDEC-D653-4B6B-BDD2-42CC44F420EF}" dt="2022-10-25T20:30:40.180" v="1350"/>
        <pc:sldMkLst>
          <pc:docMk/>
          <pc:sldMk cId="3115038588" sldId="328"/>
        </pc:sldMkLst>
      </pc:sldChg>
      <pc:sldChg chg="add del">
        <pc:chgData name="William Grey" userId="37b73424-c081-4fc2-b1af-363f4f3fd4f3" providerId="ADAL" clId="{9E87DDEC-D653-4B6B-BDD2-42CC44F420EF}" dt="2022-10-25T19:44:18.387" v="282" actId="2696"/>
        <pc:sldMkLst>
          <pc:docMk/>
          <pc:sldMk cId="585028321" sldId="329"/>
        </pc:sldMkLst>
      </pc:sldChg>
      <pc:sldChg chg="add">
        <pc:chgData name="William Grey" userId="37b73424-c081-4fc2-b1af-363f4f3fd4f3" providerId="ADAL" clId="{9E87DDEC-D653-4B6B-BDD2-42CC44F420EF}" dt="2022-10-25T20:30:40.180" v="1350"/>
        <pc:sldMkLst>
          <pc:docMk/>
          <pc:sldMk cId="3432414036" sldId="329"/>
        </pc:sldMkLst>
      </pc:sldChg>
      <pc:sldChg chg="addSp delSp modSp add del mod">
        <pc:chgData name="William Grey" userId="37b73424-c081-4fc2-b1af-363f4f3fd4f3" providerId="ADAL" clId="{9E87DDEC-D653-4B6B-BDD2-42CC44F420EF}" dt="2022-10-25T20:30:26.714" v="1349" actId="2696"/>
        <pc:sldMkLst>
          <pc:docMk/>
          <pc:sldMk cId="4070297904" sldId="329"/>
        </pc:sldMkLst>
        <pc:spChg chg="mod">
          <ac:chgData name="William Grey" userId="37b73424-c081-4fc2-b1af-363f4f3fd4f3" providerId="ADAL" clId="{9E87DDEC-D653-4B6B-BDD2-42CC44F420EF}" dt="2022-10-25T20:24:28.367" v="1242" actId="20577"/>
          <ac:spMkLst>
            <pc:docMk/>
            <pc:sldMk cId="4070297904" sldId="329"/>
            <ac:spMk id="3" creationId="{B05188DD-21B4-4ED3-9F9E-CF9E0E37654F}"/>
          </ac:spMkLst>
        </pc:spChg>
        <pc:graphicFrameChg chg="add mod modGraphic">
          <ac:chgData name="William Grey" userId="37b73424-c081-4fc2-b1af-363f4f3fd4f3" providerId="ADAL" clId="{9E87DDEC-D653-4B6B-BDD2-42CC44F420EF}" dt="2022-10-25T20:26:38.033" v="1278" actId="2711"/>
          <ac:graphicFrameMkLst>
            <pc:docMk/>
            <pc:sldMk cId="4070297904" sldId="329"/>
            <ac:graphicFrameMk id="5" creationId="{94CA3B2E-5C8E-4B7F-AD82-A8DAB8E88128}"/>
          </ac:graphicFrameMkLst>
        </pc:graphicFrameChg>
        <pc:graphicFrameChg chg="del">
          <ac:chgData name="William Grey" userId="37b73424-c081-4fc2-b1af-363f4f3fd4f3" providerId="ADAL" clId="{9E87DDEC-D653-4B6B-BDD2-42CC44F420EF}" dt="2022-10-25T20:23:42.008" v="1198" actId="478"/>
          <ac:graphicFrameMkLst>
            <pc:docMk/>
            <pc:sldMk cId="4070297904" sldId="329"/>
            <ac:graphicFrameMk id="11" creationId="{01D8FA74-B52F-450A-9F2D-E464ACEF1C69}"/>
          </ac:graphicFrameMkLst>
        </pc:graphicFrameChg>
      </pc:sldChg>
      <pc:sldChg chg="modSp add mod modAnim">
        <pc:chgData name="William Grey" userId="37b73424-c081-4fc2-b1af-363f4f3fd4f3" providerId="ADAL" clId="{9E87DDEC-D653-4B6B-BDD2-42CC44F420EF}" dt="2022-10-25T19:36:34.743" v="198" actId="20577"/>
        <pc:sldMkLst>
          <pc:docMk/>
          <pc:sldMk cId="311916480" sldId="330"/>
        </pc:sldMkLst>
        <pc:spChg chg="mod">
          <ac:chgData name="William Grey" userId="37b73424-c081-4fc2-b1af-363f4f3fd4f3" providerId="ADAL" clId="{9E87DDEC-D653-4B6B-BDD2-42CC44F420EF}" dt="2022-10-25T19:36:07.072" v="191" actId="20577"/>
          <ac:spMkLst>
            <pc:docMk/>
            <pc:sldMk cId="311916480" sldId="330"/>
            <ac:spMk id="2" creationId="{00000000-0000-0000-0000-000000000000}"/>
          </ac:spMkLst>
        </pc:spChg>
        <pc:spChg chg="mod">
          <ac:chgData name="William Grey" userId="37b73424-c081-4fc2-b1af-363f4f3fd4f3" providerId="ADAL" clId="{9E87DDEC-D653-4B6B-BDD2-42CC44F420EF}" dt="2022-10-25T19:36:34.743" v="198" actId="20577"/>
          <ac:spMkLst>
            <pc:docMk/>
            <pc:sldMk cId="311916480" sldId="330"/>
            <ac:spMk id="3" creationId="{00000000-0000-0000-0000-000000000000}"/>
          </ac:spMkLst>
        </pc:spChg>
        <pc:spChg chg="mod">
          <ac:chgData name="William Grey" userId="37b73424-c081-4fc2-b1af-363f4f3fd4f3" providerId="ADAL" clId="{9E87DDEC-D653-4B6B-BDD2-42CC44F420EF}" dt="2022-10-25T19:34:36.080" v="156" actId="1076"/>
          <ac:spMkLst>
            <pc:docMk/>
            <pc:sldMk cId="311916480" sldId="330"/>
            <ac:spMk id="7" creationId="{88F60ABB-2F04-4563-8A6A-0B25D8CBCA8C}"/>
          </ac:spMkLst>
        </pc:spChg>
        <pc:graphicFrameChg chg="mod modGraphic">
          <ac:chgData name="William Grey" userId="37b73424-c081-4fc2-b1af-363f4f3fd4f3" providerId="ADAL" clId="{9E87DDEC-D653-4B6B-BDD2-42CC44F420EF}" dt="2022-10-25T19:36:02.741" v="189" actId="255"/>
          <ac:graphicFrameMkLst>
            <pc:docMk/>
            <pc:sldMk cId="311916480" sldId="330"/>
            <ac:graphicFrameMk id="5" creationId="{CB6073BE-3936-414F-9616-1FC857F6B3F7}"/>
          </ac:graphicFrameMkLst>
        </pc:graphicFrameChg>
      </pc:sldChg>
      <pc:sldChg chg="addSp delSp modSp add mod modAnim">
        <pc:chgData name="William Grey" userId="37b73424-c081-4fc2-b1af-363f4f3fd4f3" providerId="ADAL" clId="{9E87DDEC-D653-4B6B-BDD2-42CC44F420EF}" dt="2022-10-25T19:40:31.721" v="262" actId="2711"/>
        <pc:sldMkLst>
          <pc:docMk/>
          <pc:sldMk cId="2828581002" sldId="331"/>
        </pc:sldMkLst>
        <pc:spChg chg="mod">
          <ac:chgData name="William Grey" userId="37b73424-c081-4fc2-b1af-363f4f3fd4f3" providerId="ADAL" clId="{9E87DDEC-D653-4B6B-BDD2-42CC44F420EF}" dt="2022-10-25T19:36:21.639" v="194" actId="20577"/>
          <ac:spMkLst>
            <pc:docMk/>
            <pc:sldMk cId="2828581002" sldId="331"/>
            <ac:spMk id="2" creationId="{00000000-0000-0000-0000-000000000000}"/>
          </ac:spMkLst>
        </pc:spChg>
        <pc:spChg chg="mod">
          <ac:chgData name="William Grey" userId="37b73424-c081-4fc2-b1af-363f4f3fd4f3" providerId="ADAL" clId="{9E87DDEC-D653-4B6B-BDD2-42CC44F420EF}" dt="2022-10-25T19:40:31.721" v="262" actId="2711"/>
          <ac:spMkLst>
            <pc:docMk/>
            <pc:sldMk cId="2828581002" sldId="331"/>
            <ac:spMk id="3" creationId="{00000000-0000-0000-0000-000000000000}"/>
          </ac:spMkLst>
        </pc:spChg>
        <pc:graphicFrameChg chg="del">
          <ac:chgData name="William Grey" userId="37b73424-c081-4fc2-b1af-363f4f3fd4f3" providerId="ADAL" clId="{9E87DDEC-D653-4B6B-BDD2-42CC44F420EF}" dt="2022-10-25T19:37:56.014" v="213" actId="478"/>
          <ac:graphicFrameMkLst>
            <pc:docMk/>
            <pc:sldMk cId="2828581002" sldId="331"/>
            <ac:graphicFrameMk id="5" creationId="{CB6073BE-3936-414F-9616-1FC857F6B3F7}"/>
          </ac:graphicFrameMkLst>
        </pc:graphicFrameChg>
        <pc:graphicFrameChg chg="add mod modGraphic">
          <ac:chgData name="William Grey" userId="37b73424-c081-4fc2-b1af-363f4f3fd4f3" providerId="ADAL" clId="{9E87DDEC-D653-4B6B-BDD2-42CC44F420EF}" dt="2022-10-25T19:39:31.755" v="251" actId="255"/>
          <ac:graphicFrameMkLst>
            <pc:docMk/>
            <pc:sldMk cId="2828581002" sldId="331"/>
            <ac:graphicFrameMk id="6" creationId="{6BD5D101-BA1C-4831-8243-4097C0B77C35}"/>
          </ac:graphicFrameMkLst>
        </pc:graphicFrameChg>
      </pc:sldChg>
      <pc:sldChg chg="add">
        <pc:chgData name="William Grey" userId="37b73424-c081-4fc2-b1af-363f4f3fd4f3" providerId="ADAL" clId="{9E87DDEC-D653-4B6B-BDD2-42CC44F420EF}" dt="2022-10-25T19:51:24.641" v="406"/>
        <pc:sldMkLst>
          <pc:docMk/>
          <pc:sldMk cId="538784571" sldId="332"/>
        </pc:sldMkLst>
      </pc:sldChg>
      <pc:sldChg chg="modSp add del mod">
        <pc:chgData name="William Grey" userId="37b73424-c081-4fc2-b1af-363f4f3fd4f3" providerId="ADAL" clId="{9E87DDEC-D653-4B6B-BDD2-42CC44F420EF}" dt="2022-10-25T19:51:12.203" v="405" actId="2696"/>
        <pc:sldMkLst>
          <pc:docMk/>
          <pc:sldMk cId="1003057874" sldId="332"/>
        </pc:sldMkLst>
        <pc:spChg chg="mod">
          <ac:chgData name="William Grey" userId="37b73424-c081-4fc2-b1af-363f4f3fd4f3" providerId="ADAL" clId="{9E87DDEC-D653-4B6B-BDD2-42CC44F420EF}" dt="2022-10-25T19:47:29.516" v="303" actId="255"/>
          <ac:spMkLst>
            <pc:docMk/>
            <pc:sldMk cId="1003057874" sldId="332"/>
            <ac:spMk id="2" creationId="{C5905740-0A0F-4D5B-941D-353847028822}"/>
          </ac:spMkLst>
        </pc:spChg>
        <pc:spChg chg="mod">
          <ac:chgData name="William Grey" userId="37b73424-c081-4fc2-b1af-363f4f3fd4f3" providerId="ADAL" clId="{9E87DDEC-D653-4B6B-BDD2-42CC44F420EF}" dt="2022-10-25T19:47:35.856" v="304" actId="20577"/>
          <ac:spMkLst>
            <pc:docMk/>
            <pc:sldMk cId="1003057874" sldId="332"/>
            <ac:spMk id="3" creationId="{F1F7B88D-A257-41ED-BC28-CEE308481E01}"/>
          </ac:spMkLst>
        </pc:spChg>
      </pc:sldChg>
      <pc:sldChg chg="delSp modSp add del mod">
        <pc:chgData name="William Grey" userId="37b73424-c081-4fc2-b1af-363f4f3fd4f3" providerId="ADAL" clId="{9E87DDEC-D653-4B6B-BDD2-42CC44F420EF}" dt="2022-10-25T19:51:12.203" v="405" actId="2696"/>
        <pc:sldMkLst>
          <pc:docMk/>
          <pc:sldMk cId="1622522232" sldId="333"/>
        </pc:sldMkLst>
        <pc:spChg chg="mod">
          <ac:chgData name="William Grey" userId="37b73424-c081-4fc2-b1af-363f4f3fd4f3" providerId="ADAL" clId="{9E87DDEC-D653-4B6B-BDD2-42CC44F420EF}" dt="2022-10-25T19:47:51.236" v="310" actId="20577"/>
          <ac:spMkLst>
            <pc:docMk/>
            <pc:sldMk cId="1622522232" sldId="333"/>
            <ac:spMk id="2" creationId="{C5905740-0A0F-4D5B-941D-353847028822}"/>
          </ac:spMkLst>
        </pc:spChg>
        <pc:spChg chg="mod">
          <ac:chgData name="William Grey" userId="37b73424-c081-4fc2-b1af-363f4f3fd4f3" providerId="ADAL" clId="{9E87DDEC-D653-4B6B-BDD2-42CC44F420EF}" dt="2022-10-25T19:50:12.868" v="388" actId="2711"/>
          <ac:spMkLst>
            <pc:docMk/>
            <pc:sldMk cId="1622522232" sldId="333"/>
            <ac:spMk id="3" creationId="{F1F7B88D-A257-41ED-BC28-CEE308481E01}"/>
          </ac:spMkLst>
        </pc:spChg>
        <pc:spChg chg="del">
          <ac:chgData name="William Grey" userId="37b73424-c081-4fc2-b1af-363f4f3fd4f3" providerId="ADAL" clId="{9E87DDEC-D653-4B6B-BDD2-42CC44F420EF}" dt="2022-10-25T19:50:05.454" v="387" actId="478"/>
          <ac:spMkLst>
            <pc:docMk/>
            <pc:sldMk cId="1622522232" sldId="333"/>
            <ac:spMk id="4" creationId="{E59F25A8-5DF7-40AB-8BAE-B612CEF184E6}"/>
          </ac:spMkLst>
        </pc:spChg>
      </pc:sldChg>
      <pc:sldChg chg="add">
        <pc:chgData name="William Grey" userId="37b73424-c081-4fc2-b1af-363f4f3fd4f3" providerId="ADAL" clId="{9E87DDEC-D653-4B6B-BDD2-42CC44F420EF}" dt="2022-10-25T19:51:24.641" v="406"/>
        <pc:sldMkLst>
          <pc:docMk/>
          <pc:sldMk cId="2749834925" sldId="333"/>
        </pc:sldMkLst>
      </pc:sldChg>
      <pc:sldChg chg="addSp delSp modSp new del mod">
        <pc:chgData name="William Grey" userId="37b73424-c081-4fc2-b1af-363f4f3fd4f3" providerId="ADAL" clId="{9E87DDEC-D653-4B6B-BDD2-42CC44F420EF}" dt="2022-10-25T20:10:11.490" v="996" actId="2696"/>
        <pc:sldMkLst>
          <pc:docMk/>
          <pc:sldMk cId="2430066710" sldId="334"/>
        </pc:sldMkLst>
        <pc:spChg chg="mod">
          <ac:chgData name="William Grey" userId="37b73424-c081-4fc2-b1af-363f4f3fd4f3" providerId="ADAL" clId="{9E87DDEC-D653-4B6B-BDD2-42CC44F420EF}" dt="2022-10-25T19:53:58.707" v="473" actId="20577"/>
          <ac:spMkLst>
            <pc:docMk/>
            <pc:sldMk cId="2430066710" sldId="334"/>
            <ac:spMk id="2" creationId="{2E04B8E9-AAD5-41E4-B25D-BEEDA6C716F5}"/>
          </ac:spMkLst>
        </pc:spChg>
        <pc:spChg chg="del">
          <ac:chgData name="William Grey" userId="37b73424-c081-4fc2-b1af-363f4f3fd4f3" providerId="ADAL" clId="{9E87DDEC-D653-4B6B-BDD2-42CC44F420EF}" dt="2022-10-25T19:53:03.147" v="410" actId="3680"/>
          <ac:spMkLst>
            <pc:docMk/>
            <pc:sldMk cId="2430066710" sldId="334"/>
            <ac:spMk id="3" creationId="{85A233BA-E00A-4541-83F8-006D0006B88A}"/>
          </ac:spMkLst>
        </pc:spChg>
        <pc:graphicFrameChg chg="add mod ord modGraphic">
          <ac:chgData name="William Grey" userId="37b73424-c081-4fc2-b1af-363f4f3fd4f3" providerId="ADAL" clId="{9E87DDEC-D653-4B6B-BDD2-42CC44F420EF}" dt="2022-10-25T19:56:17.650" v="513" actId="120"/>
          <ac:graphicFrameMkLst>
            <pc:docMk/>
            <pc:sldMk cId="2430066710" sldId="334"/>
            <ac:graphicFrameMk id="4" creationId="{BD97492B-AE2D-460B-9B75-D5AEB880CA84}"/>
          </ac:graphicFrameMkLst>
        </pc:graphicFrameChg>
      </pc:sldChg>
      <pc:sldChg chg="add">
        <pc:chgData name="William Grey" userId="37b73424-c081-4fc2-b1af-363f4f3fd4f3" providerId="ADAL" clId="{9E87DDEC-D653-4B6B-BDD2-42CC44F420EF}" dt="2022-10-25T20:10:18.904" v="997"/>
        <pc:sldMkLst>
          <pc:docMk/>
          <pc:sldMk cId="2946131374" sldId="334"/>
        </pc:sldMkLst>
      </pc:sldChg>
      <pc:sldChg chg="modSp add del mod">
        <pc:chgData name="William Grey" userId="37b73424-c081-4fc2-b1af-363f4f3fd4f3" providerId="ADAL" clId="{9E87DDEC-D653-4B6B-BDD2-42CC44F420EF}" dt="2022-10-25T20:10:11.490" v="996" actId="2696"/>
        <pc:sldMkLst>
          <pc:docMk/>
          <pc:sldMk cId="1975806592" sldId="335"/>
        </pc:sldMkLst>
        <pc:graphicFrameChg chg="mod modGraphic">
          <ac:chgData name="William Grey" userId="37b73424-c081-4fc2-b1af-363f4f3fd4f3" providerId="ADAL" clId="{9E87DDEC-D653-4B6B-BDD2-42CC44F420EF}" dt="2022-10-25T19:59:47.619" v="530"/>
          <ac:graphicFrameMkLst>
            <pc:docMk/>
            <pc:sldMk cId="1975806592" sldId="335"/>
            <ac:graphicFrameMk id="4" creationId="{BD97492B-AE2D-460B-9B75-D5AEB880CA84}"/>
          </ac:graphicFrameMkLst>
        </pc:graphicFrameChg>
      </pc:sldChg>
      <pc:sldChg chg="add">
        <pc:chgData name="William Grey" userId="37b73424-c081-4fc2-b1af-363f4f3fd4f3" providerId="ADAL" clId="{9E87DDEC-D653-4B6B-BDD2-42CC44F420EF}" dt="2022-10-25T20:10:18.904" v="997"/>
        <pc:sldMkLst>
          <pc:docMk/>
          <pc:sldMk cId="2094458414" sldId="335"/>
        </pc:sldMkLst>
      </pc:sldChg>
      <pc:sldChg chg="delSp modSp add mod">
        <pc:chgData name="William Grey" userId="37b73424-c081-4fc2-b1af-363f4f3fd4f3" providerId="ADAL" clId="{9E87DDEC-D653-4B6B-BDD2-42CC44F420EF}" dt="2022-10-25T20:08:33.252" v="973" actId="20577"/>
        <pc:sldMkLst>
          <pc:docMk/>
          <pc:sldMk cId="2689432777" sldId="336"/>
        </pc:sldMkLst>
        <pc:spChg chg="mod">
          <ac:chgData name="William Grey" userId="37b73424-c081-4fc2-b1af-363f4f3fd4f3" providerId="ADAL" clId="{9E87DDEC-D653-4B6B-BDD2-42CC44F420EF}" dt="2022-10-25T20:08:33.252" v="973" actId="20577"/>
          <ac:spMkLst>
            <pc:docMk/>
            <pc:sldMk cId="2689432777" sldId="336"/>
            <ac:spMk id="2" creationId="{C5905740-0A0F-4D5B-941D-353847028822}"/>
          </ac:spMkLst>
        </pc:spChg>
        <pc:spChg chg="mod">
          <ac:chgData name="William Grey" userId="37b73424-c081-4fc2-b1af-363f4f3fd4f3" providerId="ADAL" clId="{9E87DDEC-D653-4B6B-BDD2-42CC44F420EF}" dt="2022-10-25T20:08:29.619" v="971" actId="20577"/>
          <ac:spMkLst>
            <pc:docMk/>
            <pc:sldMk cId="2689432777" sldId="336"/>
            <ac:spMk id="3" creationId="{F1F7B88D-A257-41ED-BC28-CEE308481E01}"/>
          </ac:spMkLst>
        </pc:spChg>
        <pc:spChg chg="del">
          <ac:chgData name="William Grey" userId="37b73424-c081-4fc2-b1af-363f4f3fd4f3" providerId="ADAL" clId="{9E87DDEC-D653-4B6B-BDD2-42CC44F420EF}" dt="2022-10-25T20:01:07.914" v="545" actId="478"/>
          <ac:spMkLst>
            <pc:docMk/>
            <pc:sldMk cId="2689432777" sldId="336"/>
            <ac:spMk id="4" creationId="{F1F1FAD4-642E-4FC4-BBD2-F60D632A76EF}"/>
          </ac:spMkLst>
        </pc:spChg>
      </pc:sldChg>
      <pc:sldChg chg="add">
        <pc:chgData name="William Grey" userId="37b73424-c081-4fc2-b1af-363f4f3fd4f3" providerId="ADAL" clId="{9E87DDEC-D653-4B6B-BDD2-42CC44F420EF}" dt="2022-10-25T20:30:40.180" v="1350"/>
        <pc:sldMkLst>
          <pc:docMk/>
          <pc:sldMk cId="2484551715" sldId="337"/>
        </pc:sldMkLst>
      </pc:sldChg>
      <pc:sldChg chg="addSp modSp add del mod modAnim">
        <pc:chgData name="William Grey" userId="37b73424-c081-4fc2-b1af-363f4f3fd4f3" providerId="ADAL" clId="{9E87DDEC-D653-4B6B-BDD2-42CC44F420EF}" dt="2022-10-25T20:30:26.714" v="1349" actId="2696"/>
        <pc:sldMkLst>
          <pc:docMk/>
          <pc:sldMk cId="3359078230" sldId="337"/>
        </pc:sldMkLst>
        <pc:spChg chg="mod">
          <ac:chgData name="William Grey" userId="37b73424-c081-4fc2-b1af-363f4f3fd4f3" providerId="ADAL" clId="{9E87DDEC-D653-4B6B-BDD2-42CC44F420EF}" dt="2022-10-25T20:20:35.086" v="1090" actId="20577"/>
          <ac:spMkLst>
            <pc:docMk/>
            <pc:sldMk cId="3359078230" sldId="337"/>
            <ac:spMk id="3" creationId="{00000000-0000-0000-0000-000000000000}"/>
          </ac:spMkLst>
        </pc:spChg>
        <pc:spChg chg="add mod">
          <ac:chgData name="William Grey" userId="37b73424-c081-4fc2-b1af-363f4f3fd4f3" providerId="ADAL" clId="{9E87DDEC-D653-4B6B-BDD2-42CC44F420EF}" dt="2022-10-25T20:20:44.984" v="1096" actId="20577"/>
          <ac:spMkLst>
            <pc:docMk/>
            <pc:sldMk cId="3359078230" sldId="337"/>
            <ac:spMk id="4" creationId="{6E078185-156C-44EA-A7C8-5F8EA278E3EB}"/>
          </ac:spMkLst>
        </pc:spChg>
      </pc:sldChg>
      <pc:sldChg chg="modSp add del mod">
        <pc:chgData name="William Grey" userId="37b73424-c081-4fc2-b1af-363f4f3fd4f3" providerId="ADAL" clId="{9E87DDEC-D653-4B6B-BDD2-42CC44F420EF}" dt="2022-10-25T20:30:26.714" v="1349" actId="2696"/>
        <pc:sldMkLst>
          <pc:docMk/>
          <pc:sldMk cId="1317859274" sldId="338"/>
        </pc:sldMkLst>
        <pc:spChg chg="mod">
          <ac:chgData name="William Grey" userId="37b73424-c081-4fc2-b1af-363f4f3fd4f3" providerId="ADAL" clId="{9E87DDEC-D653-4B6B-BDD2-42CC44F420EF}" dt="2022-10-25T20:26:06.973" v="1274" actId="20577"/>
          <ac:spMkLst>
            <pc:docMk/>
            <pc:sldMk cId="1317859274" sldId="338"/>
            <ac:spMk id="3" creationId="{B05188DD-21B4-4ED3-9F9E-CF9E0E37654F}"/>
          </ac:spMkLst>
        </pc:spChg>
        <pc:graphicFrameChg chg="modGraphic">
          <ac:chgData name="William Grey" userId="37b73424-c081-4fc2-b1af-363f4f3fd4f3" providerId="ADAL" clId="{9E87DDEC-D653-4B6B-BDD2-42CC44F420EF}" dt="2022-10-25T20:26:48.915" v="1280" actId="2711"/>
          <ac:graphicFrameMkLst>
            <pc:docMk/>
            <pc:sldMk cId="1317859274" sldId="338"/>
            <ac:graphicFrameMk id="5" creationId="{94CA3B2E-5C8E-4B7F-AD82-A8DAB8E88128}"/>
          </ac:graphicFrameMkLst>
        </pc:graphicFrameChg>
      </pc:sldChg>
      <pc:sldChg chg="add">
        <pc:chgData name="William Grey" userId="37b73424-c081-4fc2-b1af-363f4f3fd4f3" providerId="ADAL" clId="{9E87DDEC-D653-4B6B-BDD2-42CC44F420EF}" dt="2022-10-25T20:30:40.180" v="1350"/>
        <pc:sldMkLst>
          <pc:docMk/>
          <pc:sldMk cId="2174554943" sldId="338"/>
        </pc:sldMkLst>
      </pc:sldChg>
      <pc:sldChg chg="addSp delSp modSp add del mod">
        <pc:chgData name="William Grey" userId="37b73424-c081-4fc2-b1af-363f4f3fd4f3" providerId="ADAL" clId="{9E87DDEC-D653-4B6B-BDD2-42CC44F420EF}" dt="2022-10-25T20:30:26.714" v="1349" actId="2696"/>
        <pc:sldMkLst>
          <pc:docMk/>
          <pc:sldMk cId="2883907359" sldId="339"/>
        </pc:sldMkLst>
        <pc:spChg chg="mod">
          <ac:chgData name="William Grey" userId="37b73424-c081-4fc2-b1af-363f4f3fd4f3" providerId="ADAL" clId="{9E87DDEC-D653-4B6B-BDD2-42CC44F420EF}" dt="2022-10-25T20:29:15.489" v="1325"/>
          <ac:spMkLst>
            <pc:docMk/>
            <pc:sldMk cId="2883907359" sldId="339"/>
            <ac:spMk id="3" creationId="{B05188DD-21B4-4ED3-9F9E-CF9E0E37654F}"/>
          </ac:spMkLst>
        </pc:spChg>
        <pc:spChg chg="add del mod">
          <ac:chgData name="William Grey" userId="37b73424-c081-4fc2-b1af-363f4f3fd4f3" providerId="ADAL" clId="{9E87DDEC-D653-4B6B-BDD2-42CC44F420EF}" dt="2022-10-25T20:29:16.833" v="1327"/>
          <ac:spMkLst>
            <pc:docMk/>
            <pc:sldMk cId="2883907359" sldId="339"/>
            <ac:spMk id="6" creationId="{151108A3-CD43-4401-A377-49E78CB2D5B1}"/>
          </ac:spMkLst>
        </pc:spChg>
        <pc:graphicFrameChg chg="mod modGraphic">
          <ac:chgData name="William Grey" userId="37b73424-c081-4fc2-b1af-363f4f3fd4f3" providerId="ADAL" clId="{9E87DDEC-D653-4B6B-BDD2-42CC44F420EF}" dt="2022-10-25T20:29:04.232" v="1321" actId="1076"/>
          <ac:graphicFrameMkLst>
            <pc:docMk/>
            <pc:sldMk cId="2883907359" sldId="339"/>
            <ac:graphicFrameMk id="5" creationId="{94CA3B2E-5C8E-4B7F-AD82-A8DAB8E88128}"/>
          </ac:graphicFrameMkLst>
        </pc:graphicFrameChg>
      </pc:sldChg>
      <pc:sldChg chg="add">
        <pc:chgData name="William Grey" userId="37b73424-c081-4fc2-b1af-363f4f3fd4f3" providerId="ADAL" clId="{9E87DDEC-D653-4B6B-BDD2-42CC44F420EF}" dt="2022-10-25T20:30:40.180" v="1350"/>
        <pc:sldMkLst>
          <pc:docMk/>
          <pc:sldMk cId="3677650952" sldId="339"/>
        </pc:sldMkLst>
      </pc:sldChg>
      <pc:sldMasterChg chg="modSldLayout">
        <pc:chgData name="William Grey" userId="37b73424-c081-4fc2-b1af-363f4f3fd4f3" providerId="ADAL" clId="{9E87DDEC-D653-4B6B-BDD2-42CC44F420EF}" dt="2022-10-25T19:20:56.683" v="36"/>
        <pc:sldMasterMkLst>
          <pc:docMk/>
          <pc:sldMasterMk cId="1435295356" sldId="2147483660"/>
        </pc:sldMasterMkLst>
        <pc:sldLayoutChg chg="addSp delSp modSp mod">
          <pc:chgData name="William Grey" userId="37b73424-c081-4fc2-b1af-363f4f3fd4f3" providerId="ADAL" clId="{9E87DDEC-D653-4B6B-BDD2-42CC44F420EF}" dt="2022-10-25T19:20:56.683" v="36"/>
          <pc:sldLayoutMkLst>
            <pc:docMk/>
            <pc:sldMasterMk cId="1435295356" sldId="2147483660"/>
            <pc:sldLayoutMk cId="478646261" sldId="2147483661"/>
          </pc:sldLayoutMkLst>
          <pc:picChg chg="del">
            <ac:chgData name="William Grey" userId="37b73424-c081-4fc2-b1af-363f4f3fd4f3" providerId="ADAL" clId="{9E87DDEC-D653-4B6B-BDD2-42CC44F420EF}" dt="2022-10-25T19:20:56.132" v="35" actId="478"/>
            <ac:picMkLst>
              <pc:docMk/>
              <pc:sldMasterMk cId="1435295356" sldId="2147483660"/>
              <pc:sldLayoutMk cId="478646261" sldId="2147483661"/>
              <ac:picMk id="8" creationId="{63B928B6-3DF2-476E-85F1-8814FADB2AE5}"/>
            </ac:picMkLst>
          </pc:picChg>
          <pc:picChg chg="add mod">
            <ac:chgData name="William Grey" userId="37b73424-c081-4fc2-b1af-363f4f3fd4f3" providerId="ADAL" clId="{9E87DDEC-D653-4B6B-BDD2-42CC44F420EF}" dt="2022-10-25T19:20:56.683" v="36"/>
            <ac:picMkLst>
              <pc:docMk/>
              <pc:sldMasterMk cId="1435295356" sldId="2147483660"/>
              <pc:sldLayoutMk cId="478646261" sldId="2147483661"/>
              <ac:picMk id="10" creationId="{7A45E69B-0824-40A3-8153-49B026EE1180}"/>
            </ac:picMkLst>
          </pc:picChg>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
        <p:nvSpPr>
          <p:cNvPr id="9" name="Rectangle 8">
            <a:extLst>
              <a:ext uri="{FF2B5EF4-FFF2-40B4-BE49-F238E27FC236}">
                <a16:creationId xmlns:a16="http://schemas.microsoft.com/office/drawing/2014/main" id="{9822AEDE-3FFE-428E-8AD7-B03C8D432A1A}"/>
              </a:ext>
            </a:extLst>
          </p:cNvPr>
          <p:cNvSpPr/>
          <p:nvPr userDrawn="1"/>
        </p:nvSpPr>
        <p:spPr>
          <a:xfrm>
            <a:off x="-1" y="307976"/>
            <a:ext cx="10182225" cy="57149"/>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78646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3947154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956054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7150"/>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
        <p:nvSpPr>
          <p:cNvPr id="7" name="Rectangle 6">
            <a:extLst>
              <a:ext uri="{FF2B5EF4-FFF2-40B4-BE49-F238E27FC236}">
                <a16:creationId xmlns:a16="http://schemas.microsoft.com/office/drawing/2014/main" id="{68AC910C-B85F-4D04-840C-2F8596206FAC}"/>
              </a:ext>
            </a:extLst>
          </p:cNvPr>
          <p:cNvSpPr/>
          <p:nvPr userDrawn="1"/>
        </p:nvSpPr>
        <p:spPr>
          <a:xfrm>
            <a:off x="0" y="681037"/>
            <a:ext cx="10182225" cy="57149"/>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47409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3549237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err="1"/>
              <a:t>Clickto</a:t>
            </a:r>
            <a:r>
              <a:rPr lang="en-US"/>
              <a:t>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1F1B51C-75D2-44AC-A204-88377C855671}" type="datetimeFigureOut">
              <a:rPr lang="en-GB" smtClean="0"/>
              <a:t>25/03/2025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372822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1F1B51C-75D2-44AC-A204-88377C855671}" type="datetimeFigureOut">
              <a:rPr lang="en-GB" smtClean="0"/>
              <a:t>25/03/2025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374655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1F1B51C-75D2-44AC-A204-88377C855671}" type="datetimeFigureOut">
              <a:rPr lang="en-GB" smtClean="0"/>
              <a:t>25/03/2025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597745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F1B51C-75D2-44AC-A204-88377C855671}" type="datetimeFigureOut">
              <a:rPr lang="en-GB" smtClean="0"/>
              <a:t>25/03/2025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852268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F1B51C-75D2-44AC-A204-88377C855671}" type="datetimeFigureOut">
              <a:rPr lang="en-GB" smtClean="0"/>
              <a:t>25/03/2025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589889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F1B51C-75D2-44AC-A204-88377C855671}" type="datetimeFigureOut">
              <a:rPr lang="en-GB" smtClean="0"/>
              <a:t>25/03/2025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12873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F1B51C-75D2-44AC-A204-88377C855671}" type="datetimeFigureOut">
              <a:rPr lang="en-GB" smtClean="0"/>
              <a:t>25/03/2025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58CECF-B53F-4520-BB05-AC3757890C3F}" type="slidenum">
              <a:rPr lang="en-GB" smtClean="0"/>
              <a:t>‹#›</a:t>
            </a:fld>
            <a:endParaRPr lang="en-GB"/>
          </a:p>
        </p:txBody>
      </p:sp>
      <p:sp>
        <p:nvSpPr>
          <p:cNvPr id="12" name="Rectangle 11">
            <a:extLst>
              <a:ext uri="{FF2B5EF4-FFF2-40B4-BE49-F238E27FC236}">
                <a16:creationId xmlns:a16="http://schemas.microsoft.com/office/drawing/2014/main" id="{960C5A07-ECA1-4401-BA23-B8332B2C7288}"/>
              </a:ext>
            </a:extLst>
          </p:cNvPr>
          <p:cNvSpPr/>
          <p:nvPr userDrawn="1"/>
        </p:nvSpPr>
        <p:spPr>
          <a:xfrm>
            <a:off x="0" y="6550024"/>
            <a:ext cx="12192000" cy="307977"/>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ooter Placeholder 2">
            <a:extLst>
              <a:ext uri="{FF2B5EF4-FFF2-40B4-BE49-F238E27FC236}">
                <a16:creationId xmlns:a16="http://schemas.microsoft.com/office/drawing/2014/main" id="{11175CFD-E97E-623C-3718-709AC2650AD5}"/>
              </a:ext>
            </a:extLst>
          </p:cNvPr>
          <p:cNvSpPr txBox="1">
            <a:spLocks/>
          </p:cNvSpPr>
          <p:nvPr userDrawn="1"/>
        </p:nvSpPr>
        <p:spPr>
          <a:xfrm>
            <a:off x="3969982"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4EB2D251-4A32-1A06-AD69-E143BAF00154}"/>
              </a:ext>
            </a:extLst>
          </p:cNvPr>
          <p:cNvSpPr txBox="1"/>
          <p:nvPr userDrawn="1"/>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pic>
        <p:nvPicPr>
          <p:cNvPr id="9" name="Picture 8">
            <a:extLst>
              <a:ext uri="{FF2B5EF4-FFF2-40B4-BE49-F238E27FC236}">
                <a16:creationId xmlns:a16="http://schemas.microsoft.com/office/drawing/2014/main" id="{C5F53135-D6A9-5588-A7EB-F736CD15CD99}"/>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2492786" y="1561449"/>
            <a:ext cx="7695738" cy="3098355"/>
          </a:xfrm>
          <a:prstGeom prst="rect">
            <a:avLst/>
          </a:prstGeom>
        </p:spPr>
      </p:pic>
      <p:pic>
        <p:nvPicPr>
          <p:cNvPr id="10" name="Picture 9">
            <a:extLst>
              <a:ext uri="{FF2B5EF4-FFF2-40B4-BE49-F238E27FC236}">
                <a16:creationId xmlns:a16="http://schemas.microsoft.com/office/drawing/2014/main" id="{D2A71E14-F90A-08B0-C7EF-98162EEB0444}"/>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11179582" y="232481"/>
            <a:ext cx="933411" cy="375797"/>
          </a:xfrm>
          <a:prstGeom prst="rect">
            <a:avLst/>
          </a:prstGeom>
        </p:spPr>
      </p:pic>
    </p:spTree>
    <p:extLst>
      <p:ext uri="{BB962C8B-B14F-4D97-AF65-F5344CB8AC3E}">
        <p14:creationId xmlns:p14="http://schemas.microsoft.com/office/powerpoint/2010/main" val="14352953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youtu.be/FRtQpZ8no1w"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youtu.be/FRtQpZ8no1w"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youtu.be/U1mo7OdbDVw"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youtu.be/ic0auaVMh3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youtu.be/_8bXfkyDXsI"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56"/>
            <a:ext cx="10515600" cy="662782"/>
          </a:xfrm>
        </p:spPr>
        <p:txBody>
          <a:bodyPr>
            <a:normAutofit/>
          </a:bodyPr>
          <a:lstStyle/>
          <a:p>
            <a:r>
              <a:rPr lang="en-GB" sz="2800" dirty="0"/>
              <a:t>Recap: Convert the following denary numbers to binary</a:t>
            </a:r>
          </a:p>
        </p:txBody>
      </p:sp>
      <p:sp>
        <p:nvSpPr>
          <p:cNvPr id="3" name="Content Placeholder 2"/>
          <p:cNvSpPr>
            <a:spLocks noGrp="1"/>
          </p:cNvSpPr>
          <p:nvPr>
            <p:ph idx="1"/>
          </p:nvPr>
        </p:nvSpPr>
        <p:spPr>
          <a:xfrm>
            <a:off x="838200" y="1417662"/>
            <a:ext cx="10515600" cy="4351338"/>
          </a:xfrm>
        </p:spPr>
        <p:txBody>
          <a:bodyPr/>
          <a:lstStyle/>
          <a:p>
            <a:pPr marL="514350" indent="-514350">
              <a:buAutoNum type="alphaLcParenR"/>
            </a:pPr>
            <a:r>
              <a:rPr lang="en-GB" dirty="0">
                <a:latin typeface="Courier New" panose="02070309020205020404" pitchFamily="49" charset="0"/>
                <a:cs typeface="Courier New" panose="02070309020205020404" pitchFamily="49" charset="0"/>
              </a:rPr>
              <a:t>21</a:t>
            </a:r>
            <a:r>
              <a:rPr lang="en-GB" baseline="-25000" dirty="0">
                <a:latin typeface="Courier New" panose="02070309020205020404" pitchFamily="49" charset="0"/>
                <a:cs typeface="Courier New" panose="02070309020205020404" pitchFamily="49" charset="0"/>
              </a:rPr>
              <a:t>10	</a:t>
            </a:r>
            <a:endParaRPr lang="en-GB" dirty="0">
              <a:latin typeface="Courier New" panose="02070309020205020404" pitchFamily="49" charset="0"/>
              <a:cs typeface="Courier New" panose="02070309020205020404" pitchFamily="49" charset="0"/>
            </a:endParaRPr>
          </a:p>
          <a:p>
            <a:pPr marL="514350" indent="-514350">
              <a:buAutoNum type="alphaLcParenR"/>
            </a:pPr>
            <a:r>
              <a:rPr lang="en-GB" dirty="0">
                <a:latin typeface="Courier New" panose="02070309020205020404" pitchFamily="49" charset="0"/>
                <a:cs typeface="Courier New" panose="02070309020205020404" pitchFamily="49" charset="0"/>
              </a:rPr>
              <a:t>9</a:t>
            </a:r>
            <a:r>
              <a:rPr lang="en-GB" baseline="-25000" dirty="0">
                <a:latin typeface="Courier New" panose="02070309020205020404" pitchFamily="49" charset="0"/>
                <a:cs typeface="Courier New" panose="02070309020205020404" pitchFamily="49" charset="0"/>
              </a:rPr>
              <a:t>10</a:t>
            </a:r>
            <a:endParaRPr lang="en-GB" dirty="0">
              <a:latin typeface="Courier New" panose="02070309020205020404" pitchFamily="49" charset="0"/>
              <a:cs typeface="Courier New" panose="02070309020205020404" pitchFamily="49" charset="0"/>
            </a:endParaRPr>
          </a:p>
          <a:p>
            <a:pPr marL="514350" indent="-514350">
              <a:buAutoNum type="alphaLcParenR"/>
            </a:pPr>
            <a:r>
              <a:rPr lang="en-GB" dirty="0">
                <a:latin typeface="Courier New" panose="02070309020205020404" pitchFamily="49" charset="0"/>
                <a:cs typeface="Courier New" panose="02070309020205020404" pitchFamily="49" charset="0"/>
              </a:rPr>
              <a:t>43</a:t>
            </a:r>
            <a:r>
              <a:rPr lang="en-GB" baseline="-25000" dirty="0">
                <a:latin typeface="Courier New" panose="02070309020205020404" pitchFamily="49" charset="0"/>
                <a:cs typeface="Courier New" panose="02070309020205020404" pitchFamily="49" charset="0"/>
              </a:rPr>
              <a:t>10</a:t>
            </a:r>
            <a:endParaRPr lang="en-GB" dirty="0">
              <a:latin typeface="Courier New" panose="02070309020205020404" pitchFamily="49" charset="0"/>
              <a:cs typeface="Courier New" panose="02070309020205020404" pitchFamily="49" charset="0"/>
            </a:endParaRPr>
          </a:p>
          <a:p>
            <a:pPr marL="514350" indent="-514350">
              <a:buAutoNum type="alphaLcParenR"/>
            </a:pPr>
            <a:r>
              <a:rPr lang="en-GB" dirty="0">
                <a:latin typeface="Courier New" panose="02070309020205020404" pitchFamily="49" charset="0"/>
                <a:cs typeface="Courier New" panose="02070309020205020404" pitchFamily="49" charset="0"/>
              </a:rPr>
              <a:t>64</a:t>
            </a:r>
            <a:r>
              <a:rPr lang="en-GB" baseline="-25000" dirty="0">
                <a:latin typeface="Courier New" panose="02070309020205020404" pitchFamily="49" charset="0"/>
                <a:cs typeface="Courier New" panose="02070309020205020404" pitchFamily="49" charset="0"/>
              </a:rPr>
              <a:t>10</a:t>
            </a:r>
            <a:endParaRPr lang="en-GB" dirty="0">
              <a:latin typeface="Courier New" panose="02070309020205020404" pitchFamily="49" charset="0"/>
              <a:cs typeface="Courier New" panose="02070309020205020404" pitchFamily="49" charset="0"/>
            </a:endParaRPr>
          </a:p>
          <a:p>
            <a:pPr marL="514350" indent="-514350">
              <a:buAutoNum type="alphaLcParenR"/>
            </a:pPr>
            <a:r>
              <a:rPr lang="en-GB" dirty="0">
                <a:latin typeface="Courier New" panose="02070309020205020404" pitchFamily="49" charset="0"/>
                <a:cs typeface="Courier New" panose="02070309020205020404" pitchFamily="49" charset="0"/>
              </a:rPr>
              <a:t>172</a:t>
            </a:r>
            <a:r>
              <a:rPr lang="en-GB" baseline="-25000" dirty="0">
                <a:latin typeface="Courier New" panose="02070309020205020404" pitchFamily="49" charset="0"/>
                <a:cs typeface="Courier New" panose="02070309020205020404" pitchFamily="49" charset="0"/>
              </a:rPr>
              <a:t>10</a:t>
            </a: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9184562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t>Avoiding confusion</a:t>
            </a:r>
          </a:p>
        </p:txBody>
      </p:sp>
      <p:sp>
        <p:nvSpPr>
          <p:cNvPr id="3" name="Content Placeholder 2"/>
          <p:cNvSpPr>
            <a:spLocks noGrp="1"/>
          </p:cNvSpPr>
          <p:nvPr>
            <p:ph idx="1"/>
          </p:nvPr>
        </p:nvSpPr>
        <p:spPr>
          <a:xfrm>
            <a:off x="838200" y="1544272"/>
            <a:ext cx="10515600" cy="4351338"/>
          </a:xfrm>
        </p:spPr>
        <p:txBody>
          <a:bodyPr/>
          <a:lstStyle/>
          <a:p>
            <a:pPr marL="0" indent="0">
              <a:buNone/>
            </a:pPr>
            <a:r>
              <a:rPr lang="en-GB" dirty="0"/>
              <a:t>Is </a:t>
            </a:r>
            <a:r>
              <a:rPr lang="en-GB" dirty="0">
                <a:latin typeface="Courier New" panose="02070309020205020404" pitchFamily="49" charset="0"/>
                <a:cs typeface="Courier New" panose="02070309020205020404" pitchFamily="49" charset="0"/>
              </a:rPr>
              <a:t>100 </a:t>
            </a:r>
            <a:r>
              <a:rPr lang="en-GB" dirty="0"/>
              <a:t>a binary, hexadecimal or denary number?  We don’t know so what we do is we use a subscript.</a:t>
            </a:r>
          </a:p>
          <a:p>
            <a:pPr marL="0" indent="0">
              <a:buNone/>
            </a:pPr>
            <a:r>
              <a:rPr lang="en-GB" dirty="0"/>
              <a:t> </a:t>
            </a:r>
          </a:p>
          <a:p>
            <a:pPr marL="0" indent="0">
              <a:buNone/>
            </a:pPr>
            <a:r>
              <a:rPr lang="en-GB" dirty="0"/>
              <a:t>binary: </a:t>
            </a:r>
            <a:r>
              <a:rPr lang="en-GB" dirty="0">
                <a:latin typeface="Courier New" panose="02070309020205020404" pitchFamily="49" charset="0"/>
                <a:cs typeface="Courier New" panose="02070309020205020404" pitchFamily="49" charset="0"/>
              </a:rPr>
              <a:t>100</a:t>
            </a:r>
            <a:r>
              <a:rPr lang="en-GB" baseline="-25000" dirty="0">
                <a:latin typeface="Courier New" panose="02070309020205020404" pitchFamily="49" charset="0"/>
                <a:cs typeface="Courier New" panose="02070309020205020404" pitchFamily="49" charset="0"/>
              </a:rPr>
              <a:t>2</a:t>
            </a:r>
            <a:r>
              <a:rPr lang="en-GB" dirty="0">
                <a:latin typeface="Courier New" panose="02070309020205020404" pitchFamily="49" charset="0"/>
                <a:cs typeface="Courier New" panose="02070309020205020404" pitchFamily="49" charset="0"/>
              </a:rPr>
              <a:t>  = 4</a:t>
            </a:r>
            <a:r>
              <a:rPr lang="en-GB" baseline="-25000" dirty="0">
                <a:latin typeface="Courier New" panose="02070309020205020404" pitchFamily="49" charset="0"/>
                <a:cs typeface="Courier New" panose="02070309020205020404" pitchFamily="49" charset="0"/>
              </a:rPr>
              <a:t>10</a:t>
            </a:r>
          </a:p>
          <a:p>
            <a:pPr marL="0" indent="0">
              <a:buNone/>
            </a:pPr>
            <a:r>
              <a:rPr lang="en-GB" dirty="0"/>
              <a:t>hexadecimal: </a:t>
            </a:r>
            <a:r>
              <a:rPr lang="en-GB" dirty="0">
                <a:latin typeface="Courier New" panose="02070309020205020404" pitchFamily="49" charset="0"/>
                <a:cs typeface="Courier New" panose="02070309020205020404" pitchFamily="49" charset="0"/>
              </a:rPr>
              <a:t>100</a:t>
            </a:r>
            <a:r>
              <a:rPr lang="en-GB" baseline="-25000" dirty="0">
                <a:latin typeface="Courier New" panose="02070309020205020404" pitchFamily="49" charset="0"/>
                <a:cs typeface="Courier New" panose="02070309020205020404" pitchFamily="49" charset="0"/>
              </a:rPr>
              <a:t>16 </a:t>
            </a:r>
            <a:r>
              <a:rPr lang="en-GB" dirty="0">
                <a:latin typeface="Courier New" panose="02070309020205020404" pitchFamily="49" charset="0"/>
                <a:cs typeface="Courier New" panose="02070309020205020404" pitchFamily="49" charset="0"/>
              </a:rPr>
              <a:t>= 256</a:t>
            </a:r>
            <a:r>
              <a:rPr lang="en-GB" baseline="-25000" dirty="0">
                <a:latin typeface="Courier New" panose="02070309020205020404" pitchFamily="49" charset="0"/>
                <a:cs typeface="Courier New" panose="02070309020205020404" pitchFamily="49" charset="0"/>
              </a:rPr>
              <a:t>10</a:t>
            </a:r>
          </a:p>
          <a:p>
            <a:pPr marL="0" indent="0">
              <a:buNone/>
            </a:pPr>
            <a:r>
              <a:rPr lang="en-GB" dirty="0"/>
              <a:t>Decimal: </a:t>
            </a:r>
            <a:r>
              <a:rPr lang="en-GB" dirty="0">
                <a:latin typeface="Courier New" panose="02070309020205020404" pitchFamily="49" charset="0"/>
                <a:cs typeface="Courier New" panose="02070309020205020404" pitchFamily="49" charset="0"/>
              </a:rPr>
              <a:t>100</a:t>
            </a:r>
            <a:r>
              <a:rPr lang="en-GB" baseline="-25000" dirty="0">
                <a:latin typeface="Courier New" panose="02070309020205020404" pitchFamily="49" charset="0"/>
                <a:cs typeface="Courier New" panose="02070309020205020404" pitchFamily="49" charset="0"/>
              </a:rPr>
              <a:t>10</a:t>
            </a:r>
          </a:p>
          <a:p>
            <a:pPr marL="0" indent="0">
              <a:buNone/>
            </a:pPr>
            <a:endParaRPr lang="en-GB" baseline="-25000" dirty="0"/>
          </a:p>
        </p:txBody>
      </p:sp>
    </p:spTree>
    <p:extLst>
      <p:ext uri="{BB962C8B-B14F-4D97-AF65-F5344CB8AC3E}">
        <p14:creationId xmlns:p14="http://schemas.microsoft.com/office/powerpoint/2010/main" val="4009041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306843" cy="858764"/>
          </a:xfrm>
        </p:spPr>
        <p:txBody>
          <a:bodyPr>
            <a:normAutofit fontScale="90000"/>
          </a:bodyPr>
          <a:lstStyle/>
          <a:p>
            <a:r>
              <a:rPr lang="en-GB" dirty="0"/>
              <a:t>Worked Example 1: Convert from hexadecimal to denary</a:t>
            </a:r>
          </a:p>
        </p:txBody>
      </p:sp>
      <p:sp>
        <p:nvSpPr>
          <p:cNvPr id="3" name="Content Placeholder 2"/>
          <p:cNvSpPr>
            <a:spLocks noGrp="1"/>
          </p:cNvSpPr>
          <p:nvPr>
            <p:ph idx="1"/>
          </p:nvPr>
        </p:nvSpPr>
        <p:spPr>
          <a:xfrm>
            <a:off x="838200" y="1253331"/>
            <a:ext cx="10515600" cy="5119334"/>
          </a:xfrm>
        </p:spPr>
        <p:txBody>
          <a:bodyPr>
            <a:normAutofit fontScale="92500" lnSpcReduction="10000"/>
          </a:bodyPr>
          <a:lstStyle/>
          <a:p>
            <a:pPr marL="0" indent="0">
              <a:buNone/>
            </a:pPr>
            <a:r>
              <a:rPr lang="en-GB" dirty="0"/>
              <a:t>Convert A3</a:t>
            </a:r>
            <a:r>
              <a:rPr lang="en-GB" baseline="-25000" dirty="0"/>
              <a:t>16</a:t>
            </a:r>
            <a:r>
              <a:rPr lang="en-GB" dirty="0"/>
              <a:t> to denary</a:t>
            </a:r>
          </a:p>
          <a:p>
            <a:pPr marL="0" indent="0">
              <a:buNone/>
            </a:pPr>
            <a:endParaRPr lang="en-GB" dirty="0"/>
          </a:p>
          <a:p>
            <a:pPr marL="0" indent="0">
              <a:buNone/>
            </a:pPr>
            <a:r>
              <a:rPr lang="en-GB" dirty="0"/>
              <a:t>For each digit find the corresponding denary digit</a:t>
            </a:r>
          </a:p>
          <a:p>
            <a:pPr marL="0" indent="0">
              <a:buNone/>
            </a:pPr>
            <a:r>
              <a:rPr lang="en-GB" dirty="0"/>
              <a:t>	</a:t>
            </a:r>
            <a:r>
              <a:rPr lang="en-GB" dirty="0">
                <a:latin typeface="Courier New" panose="02070309020205020404" pitchFamily="49" charset="0"/>
                <a:cs typeface="Courier New" panose="02070309020205020404" pitchFamily="49" charset="0"/>
              </a:rPr>
              <a:t>A</a:t>
            </a:r>
            <a:r>
              <a:rPr lang="en-GB" baseline="-25000" dirty="0">
                <a:latin typeface="Courier New" panose="02070309020205020404" pitchFamily="49" charset="0"/>
                <a:cs typeface="Courier New" panose="02070309020205020404" pitchFamily="49" charset="0"/>
              </a:rPr>
              <a:t>16</a:t>
            </a:r>
            <a:r>
              <a:rPr lang="en-GB" dirty="0">
                <a:latin typeface="Courier New" panose="02070309020205020404" pitchFamily="49" charset="0"/>
                <a:cs typeface="Courier New" panose="02070309020205020404" pitchFamily="49" charset="0"/>
              </a:rPr>
              <a:t>=10</a:t>
            </a:r>
            <a:r>
              <a:rPr lang="en-GB" baseline="-25000" dirty="0">
                <a:latin typeface="Courier New" panose="02070309020205020404" pitchFamily="49" charset="0"/>
                <a:cs typeface="Courier New" panose="02070309020205020404" pitchFamily="49" charset="0"/>
              </a:rPr>
              <a:t>10</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3</a:t>
            </a:r>
            <a:r>
              <a:rPr lang="en-GB" baseline="-25000" dirty="0">
                <a:latin typeface="Courier New" panose="02070309020205020404" pitchFamily="49" charset="0"/>
                <a:cs typeface="Courier New" panose="02070309020205020404" pitchFamily="49" charset="0"/>
              </a:rPr>
              <a:t>16</a:t>
            </a:r>
            <a:r>
              <a:rPr lang="en-GB" dirty="0">
                <a:latin typeface="Courier New" panose="02070309020205020404" pitchFamily="49" charset="0"/>
                <a:cs typeface="Courier New" panose="02070309020205020404" pitchFamily="49" charset="0"/>
              </a:rPr>
              <a:t>=3</a:t>
            </a:r>
            <a:r>
              <a:rPr lang="en-GB" baseline="-25000" dirty="0">
                <a:latin typeface="Courier New" panose="02070309020205020404" pitchFamily="49" charset="0"/>
                <a:cs typeface="Courier New" panose="02070309020205020404" pitchFamily="49" charset="0"/>
              </a:rPr>
              <a:t>10</a:t>
            </a:r>
          </a:p>
          <a:p>
            <a:pPr marL="0" indent="0">
              <a:buNone/>
            </a:pPr>
            <a:endParaRPr lang="en-GB" baseline="-25000"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10</a:t>
            </a:r>
            <a:r>
              <a:rPr lang="en-GB" baseline="-25000" dirty="0">
                <a:latin typeface="Courier New" panose="02070309020205020404" pitchFamily="49" charset="0"/>
                <a:cs typeface="Courier New" panose="02070309020205020404" pitchFamily="49" charset="0"/>
              </a:rPr>
              <a:t>10 </a:t>
            </a:r>
            <a:r>
              <a:rPr lang="en-GB" dirty="0">
                <a:latin typeface="Courier New" panose="02070309020205020404" pitchFamily="49" charset="0"/>
                <a:cs typeface="Courier New" panose="02070309020205020404" pitchFamily="49" charset="0"/>
              </a:rPr>
              <a:t>x 16</a:t>
            </a:r>
            <a:r>
              <a:rPr lang="en-GB" baseline="-25000" dirty="0">
                <a:latin typeface="Courier New" panose="02070309020205020404" pitchFamily="49" charset="0"/>
                <a:cs typeface="Courier New" panose="02070309020205020404" pitchFamily="49" charset="0"/>
              </a:rPr>
              <a:t>10</a:t>
            </a:r>
            <a:r>
              <a:rPr lang="en-GB" dirty="0">
                <a:latin typeface="Courier New" panose="02070309020205020404" pitchFamily="49" charset="0"/>
                <a:cs typeface="Courier New" panose="02070309020205020404" pitchFamily="49" charset="0"/>
              </a:rPr>
              <a:t> + 3</a:t>
            </a:r>
            <a:r>
              <a:rPr lang="en-GB" baseline="-25000" dirty="0">
                <a:latin typeface="Courier New" panose="02070309020205020404" pitchFamily="49" charset="0"/>
                <a:cs typeface="Courier New" panose="02070309020205020404" pitchFamily="49" charset="0"/>
              </a:rPr>
              <a:t>10</a:t>
            </a:r>
            <a:r>
              <a:rPr lang="en-GB" dirty="0">
                <a:latin typeface="Courier New" panose="02070309020205020404" pitchFamily="49" charset="0"/>
                <a:cs typeface="Courier New" panose="02070309020205020404" pitchFamily="49" charset="0"/>
              </a:rPr>
              <a:t> x 1</a:t>
            </a:r>
            <a:r>
              <a:rPr lang="en-GB" baseline="-25000" dirty="0">
                <a:latin typeface="Courier New" panose="02070309020205020404" pitchFamily="49" charset="0"/>
                <a:cs typeface="Courier New" panose="02070309020205020404" pitchFamily="49" charset="0"/>
              </a:rPr>
              <a:t>10</a:t>
            </a:r>
            <a:r>
              <a:rPr lang="en-GB" dirty="0">
                <a:latin typeface="Courier New" panose="02070309020205020404" pitchFamily="49" charset="0"/>
                <a:cs typeface="Courier New" panose="02070309020205020404" pitchFamily="49" charset="0"/>
              </a:rPr>
              <a:t> = 163</a:t>
            </a:r>
            <a:r>
              <a:rPr lang="en-GB" baseline="-25000" dirty="0">
                <a:latin typeface="Courier New" panose="02070309020205020404" pitchFamily="49" charset="0"/>
                <a:cs typeface="Courier New" panose="02070309020205020404" pitchFamily="49" charset="0"/>
              </a:rPr>
              <a:t>10</a:t>
            </a:r>
          </a:p>
          <a:p>
            <a:pPr marL="0" indent="0">
              <a:buNone/>
            </a:pPr>
            <a:endParaRPr lang="en-GB" dirty="0"/>
          </a:p>
          <a:p>
            <a:pPr marL="0" indent="0">
              <a:buNone/>
            </a:pPr>
            <a:endParaRPr lang="en-GB" dirty="0"/>
          </a:p>
        </p:txBody>
      </p:sp>
      <p:sp>
        <p:nvSpPr>
          <p:cNvPr id="7" name="Rectangle 6">
            <a:extLst>
              <a:ext uri="{FF2B5EF4-FFF2-40B4-BE49-F238E27FC236}">
                <a16:creationId xmlns:a16="http://schemas.microsoft.com/office/drawing/2014/main" id="{88F60ABB-2F04-4563-8A6A-0B25D8CBCA8C}"/>
              </a:ext>
            </a:extLst>
          </p:cNvPr>
          <p:cNvSpPr/>
          <p:nvPr/>
        </p:nvSpPr>
        <p:spPr>
          <a:xfrm>
            <a:off x="7239000" y="5911000"/>
            <a:ext cx="4747582" cy="461665"/>
          </a:xfrm>
          <a:prstGeom prst="rect">
            <a:avLst/>
          </a:prstGeom>
        </p:spPr>
        <p:txBody>
          <a:bodyPr wrap="none">
            <a:spAutoFit/>
          </a:bodyPr>
          <a:lstStyle/>
          <a:p>
            <a:r>
              <a:rPr lang="en-GB" sz="2400" dirty="0">
                <a:hlinkClick r:id="rId2"/>
              </a:rPr>
              <a:t>Convert from hexadecimal to denary</a:t>
            </a:r>
            <a:endParaRPr lang="en-GB" sz="2400" dirty="0"/>
          </a:p>
        </p:txBody>
      </p:sp>
      <p:graphicFrame>
        <p:nvGraphicFramePr>
          <p:cNvPr id="5" name="Content Placeholder 3">
            <a:extLst>
              <a:ext uri="{FF2B5EF4-FFF2-40B4-BE49-F238E27FC236}">
                <a16:creationId xmlns:a16="http://schemas.microsoft.com/office/drawing/2014/main" id="{CB6073BE-3936-414F-9616-1FC857F6B3F7}"/>
              </a:ext>
            </a:extLst>
          </p:cNvPr>
          <p:cNvGraphicFramePr>
            <a:graphicFrameLocks/>
          </p:cNvGraphicFramePr>
          <p:nvPr>
            <p:extLst>
              <p:ext uri="{D42A27DB-BD31-4B8C-83A1-F6EECF244321}">
                <p14:modId xmlns:p14="http://schemas.microsoft.com/office/powerpoint/2010/main" val="1391708458"/>
              </p:ext>
            </p:extLst>
          </p:nvPr>
        </p:nvGraphicFramePr>
        <p:xfrm>
          <a:off x="1161757" y="3701671"/>
          <a:ext cx="2296720" cy="1828800"/>
        </p:xfrm>
        <a:graphic>
          <a:graphicData uri="http://schemas.openxmlformats.org/drawingml/2006/table">
            <a:tbl>
              <a:tblPr firstRow="1" bandRow="1">
                <a:tableStyleId>{5940675A-B579-460E-94D1-54222C63F5DA}</a:tableStyleId>
              </a:tblPr>
              <a:tblGrid>
                <a:gridCol w="1148360">
                  <a:extLst>
                    <a:ext uri="{9D8B030D-6E8A-4147-A177-3AD203B41FA5}">
                      <a16:colId xmlns:a16="http://schemas.microsoft.com/office/drawing/2014/main" val="20005"/>
                    </a:ext>
                  </a:extLst>
                </a:gridCol>
                <a:gridCol w="1148360">
                  <a:extLst>
                    <a:ext uri="{9D8B030D-6E8A-4147-A177-3AD203B41FA5}">
                      <a16:colId xmlns:a16="http://schemas.microsoft.com/office/drawing/2014/main" val="20006"/>
                    </a:ext>
                  </a:extLst>
                </a:gridCol>
              </a:tblGrid>
              <a:tr h="4188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400" b="1" dirty="0">
                          <a:latin typeface="Courier New" panose="02070309020205020404" pitchFamily="49" charset="0"/>
                          <a:cs typeface="Courier New" panose="02070309020205020404" pitchFamily="49" charset="0"/>
                        </a:rPr>
                        <a:t>16</a:t>
                      </a:r>
                      <a:r>
                        <a:rPr lang="en-GB" sz="2400" b="1" baseline="30000" dirty="0">
                          <a:latin typeface="Courier New" panose="02070309020205020404" pitchFamily="49" charset="0"/>
                          <a:cs typeface="Courier New" panose="02070309020205020404" pitchFamily="49" charset="0"/>
                        </a:rPr>
                        <a:t>1</a:t>
                      </a:r>
                    </a:p>
                  </a:txBody>
                  <a:tcPr/>
                </a:tc>
                <a:tc>
                  <a:txBody>
                    <a:bodyPr/>
                    <a:lstStyle/>
                    <a:p>
                      <a:pPr algn="ctr"/>
                      <a:r>
                        <a:rPr lang="en-GB" sz="2400" b="1" dirty="0">
                          <a:latin typeface="Courier New" panose="02070309020205020404" pitchFamily="49" charset="0"/>
                          <a:cs typeface="Courier New" panose="02070309020205020404" pitchFamily="49" charset="0"/>
                        </a:rPr>
                        <a:t>16</a:t>
                      </a:r>
                      <a:r>
                        <a:rPr lang="en-GB" sz="2400" b="1" baseline="30000" dirty="0">
                          <a:latin typeface="Courier New" panose="02070309020205020404" pitchFamily="49" charset="0"/>
                          <a:cs typeface="Courier New" panose="02070309020205020404" pitchFamily="49" charset="0"/>
                        </a:rPr>
                        <a:t>0</a:t>
                      </a:r>
                    </a:p>
                  </a:txBody>
                  <a:tcPr/>
                </a:tc>
                <a:extLst>
                  <a:ext uri="{0D108BD9-81ED-4DB2-BD59-A6C34878D82A}">
                    <a16:rowId xmlns:a16="http://schemas.microsoft.com/office/drawing/2014/main" val="10000"/>
                  </a:ext>
                </a:extLst>
              </a:tr>
              <a:tr h="370840">
                <a:tc>
                  <a:txBody>
                    <a:bodyPr/>
                    <a:lstStyle/>
                    <a:p>
                      <a:pPr algn="ctr"/>
                      <a:r>
                        <a:rPr lang="en-GB" sz="2400" dirty="0">
                          <a:latin typeface="Courier New" panose="02070309020205020404" pitchFamily="49" charset="0"/>
                          <a:cs typeface="Courier New" panose="02070309020205020404" pitchFamily="49" charset="0"/>
                        </a:rPr>
                        <a:t>16</a:t>
                      </a:r>
                    </a:p>
                  </a:txBody>
                  <a:tcPr/>
                </a:tc>
                <a:tc>
                  <a:txBody>
                    <a:bodyPr/>
                    <a:lstStyle/>
                    <a:p>
                      <a:pPr algn="ctr"/>
                      <a:r>
                        <a:rPr lang="en-GB" sz="2400" dirty="0">
                          <a:latin typeface="Courier New" panose="02070309020205020404" pitchFamily="49" charset="0"/>
                          <a:cs typeface="Courier New" panose="02070309020205020404" pitchFamily="49" charset="0"/>
                        </a:rPr>
                        <a:t>1</a:t>
                      </a:r>
                    </a:p>
                  </a:txBody>
                  <a:tcPr/>
                </a:tc>
                <a:extLst>
                  <a:ext uri="{0D108BD9-81ED-4DB2-BD59-A6C34878D82A}">
                    <a16:rowId xmlns:a16="http://schemas.microsoft.com/office/drawing/2014/main" val="10001"/>
                  </a:ext>
                </a:extLst>
              </a:tr>
              <a:tr h="370840">
                <a:tc>
                  <a:txBody>
                    <a:bodyPr/>
                    <a:lstStyle/>
                    <a:p>
                      <a:pPr algn="ctr"/>
                      <a:r>
                        <a:rPr lang="en-GB" sz="2400" dirty="0">
                          <a:latin typeface="Courier New" panose="02070309020205020404" pitchFamily="49" charset="0"/>
                          <a:cs typeface="Courier New" panose="02070309020205020404" pitchFamily="49" charset="0"/>
                        </a:rPr>
                        <a:t>x</a:t>
                      </a:r>
                    </a:p>
                  </a:txBody>
                  <a:tcPr/>
                </a:tc>
                <a:tc>
                  <a:txBody>
                    <a:bodyPr/>
                    <a:lstStyle/>
                    <a:p>
                      <a:pPr algn="ctr"/>
                      <a:r>
                        <a:rPr lang="en-GB" sz="2400" dirty="0">
                          <a:latin typeface="Courier New" panose="02070309020205020404" pitchFamily="49" charset="0"/>
                          <a:cs typeface="Courier New" panose="02070309020205020404" pitchFamily="49" charset="0"/>
                        </a:rPr>
                        <a:t>x</a:t>
                      </a:r>
                    </a:p>
                  </a:txBody>
                  <a:tcPr/>
                </a:tc>
                <a:extLst>
                  <a:ext uri="{0D108BD9-81ED-4DB2-BD59-A6C34878D82A}">
                    <a16:rowId xmlns:a16="http://schemas.microsoft.com/office/drawing/2014/main" val="1463411670"/>
                  </a:ext>
                </a:extLst>
              </a:tr>
              <a:tr h="0">
                <a:tc>
                  <a:txBody>
                    <a:bodyPr/>
                    <a:lstStyle/>
                    <a:p>
                      <a:pPr algn="ctr"/>
                      <a:r>
                        <a:rPr lang="en-GB" sz="2400" dirty="0">
                          <a:latin typeface="Courier New" panose="02070309020205020404" pitchFamily="49" charset="0"/>
                          <a:cs typeface="Courier New" panose="02070309020205020404" pitchFamily="49" charset="0"/>
                        </a:rPr>
                        <a:t>10</a:t>
                      </a:r>
                    </a:p>
                  </a:txBody>
                  <a:tcPr/>
                </a:tc>
                <a:tc>
                  <a:txBody>
                    <a:bodyPr/>
                    <a:lstStyle/>
                    <a:p>
                      <a:pPr algn="ctr"/>
                      <a:r>
                        <a:rPr lang="en-GB" sz="2400" dirty="0">
                          <a:latin typeface="Courier New" panose="02070309020205020404" pitchFamily="49" charset="0"/>
                          <a:cs typeface="Courier New" panose="02070309020205020404" pitchFamily="49" charset="0"/>
                        </a:rPr>
                        <a:t>3</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11916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306843" cy="858764"/>
          </a:xfrm>
        </p:spPr>
        <p:txBody>
          <a:bodyPr>
            <a:normAutofit fontScale="90000"/>
          </a:bodyPr>
          <a:lstStyle/>
          <a:p>
            <a:r>
              <a:rPr lang="en-GB" dirty="0"/>
              <a:t>Worked Example 2: Convert from hexadecimal to denary</a:t>
            </a:r>
          </a:p>
        </p:txBody>
      </p:sp>
      <p:sp>
        <p:nvSpPr>
          <p:cNvPr id="3" name="Content Placeholder 2"/>
          <p:cNvSpPr>
            <a:spLocks noGrp="1"/>
          </p:cNvSpPr>
          <p:nvPr>
            <p:ph idx="1"/>
          </p:nvPr>
        </p:nvSpPr>
        <p:spPr>
          <a:xfrm>
            <a:off x="838200" y="1253331"/>
            <a:ext cx="10515600" cy="4657670"/>
          </a:xfrm>
        </p:spPr>
        <p:txBody>
          <a:bodyPr>
            <a:normAutofit fontScale="85000" lnSpcReduction="20000"/>
          </a:bodyPr>
          <a:lstStyle/>
          <a:p>
            <a:pPr marL="0" indent="0">
              <a:buNone/>
            </a:pPr>
            <a:r>
              <a:rPr lang="en-GB" dirty="0"/>
              <a:t>Convert </a:t>
            </a:r>
            <a:r>
              <a:rPr lang="en-GB" dirty="0">
                <a:latin typeface="Courier New" panose="02070309020205020404" pitchFamily="49" charset="0"/>
                <a:cs typeface="Courier New" panose="02070309020205020404" pitchFamily="49" charset="0"/>
              </a:rPr>
              <a:t>ABC</a:t>
            </a:r>
            <a:r>
              <a:rPr lang="en-GB" baseline="-25000" dirty="0">
                <a:latin typeface="Courier New" panose="02070309020205020404" pitchFamily="49" charset="0"/>
                <a:cs typeface="Courier New" panose="02070309020205020404" pitchFamily="49" charset="0"/>
              </a:rPr>
              <a:t>16</a:t>
            </a:r>
            <a:r>
              <a:rPr lang="en-GB" dirty="0"/>
              <a:t> to denary</a:t>
            </a:r>
          </a:p>
          <a:p>
            <a:pPr marL="0" indent="0">
              <a:buNone/>
            </a:pPr>
            <a:endParaRPr lang="en-GB" dirty="0"/>
          </a:p>
          <a:p>
            <a:pPr marL="0" indent="0">
              <a:buNone/>
            </a:pPr>
            <a:r>
              <a:rPr lang="en-GB" dirty="0"/>
              <a:t>For each digit find the corresponding denary digit</a:t>
            </a:r>
          </a:p>
          <a:p>
            <a:pPr marL="0" indent="0">
              <a:buNone/>
            </a:pPr>
            <a:r>
              <a:rPr lang="en-GB" dirty="0">
                <a:latin typeface="Courier New" panose="02070309020205020404" pitchFamily="49" charset="0"/>
                <a:cs typeface="Courier New" panose="02070309020205020404" pitchFamily="49" charset="0"/>
              </a:rPr>
              <a:t>A</a:t>
            </a:r>
            <a:r>
              <a:rPr lang="en-GB" baseline="-25000" dirty="0">
                <a:latin typeface="Courier New" panose="02070309020205020404" pitchFamily="49" charset="0"/>
                <a:cs typeface="Courier New" panose="02070309020205020404" pitchFamily="49" charset="0"/>
              </a:rPr>
              <a:t>16</a:t>
            </a:r>
            <a:r>
              <a:rPr lang="en-GB" dirty="0">
                <a:latin typeface="Courier New" panose="02070309020205020404" pitchFamily="49" charset="0"/>
                <a:cs typeface="Courier New" panose="02070309020205020404" pitchFamily="49" charset="0"/>
              </a:rPr>
              <a:t>=10</a:t>
            </a:r>
            <a:r>
              <a:rPr lang="en-GB" baseline="-25000" dirty="0">
                <a:latin typeface="Courier New" panose="02070309020205020404" pitchFamily="49" charset="0"/>
                <a:cs typeface="Courier New" panose="02070309020205020404" pitchFamily="49" charset="0"/>
              </a:rPr>
              <a:t>10</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B</a:t>
            </a:r>
            <a:r>
              <a:rPr lang="en-GB" baseline="-25000" dirty="0">
                <a:latin typeface="Courier New" panose="02070309020205020404" pitchFamily="49" charset="0"/>
                <a:cs typeface="Courier New" panose="02070309020205020404" pitchFamily="49" charset="0"/>
              </a:rPr>
              <a:t>16</a:t>
            </a:r>
            <a:r>
              <a:rPr lang="en-GB" dirty="0">
                <a:latin typeface="Courier New" panose="02070309020205020404" pitchFamily="49" charset="0"/>
                <a:cs typeface="Courier New" panose="02070309020205020404" pitchFamily="49" charset="0"/>
              </a:rPr>
              <a:t>=11</a:t>
            </a:r>
            <a:r>
              <a:rPr lang="en-GB" baseline="-25000" dirty="0">
                <a:latin typeface="Courier New" panose="02070309020205020404" pitchFamily="49" charset="0"/>
                <a:cs typeface="Courier New" panose="02070309020205020404" pitchFamily="49" charset="0"/>
              </a:rPr>
              <a:t>10</a:t>
            </a:r>
          </a:p>
          <a:p>
            <a:pPr marL="0" indent="0">
              <a:buNone/>
            </a:pPr>
            <a:r>
              <a:rPr lang="en-GB" dirty="0">
                <a:latin typeface="Courier New" panose="02070309020205020404" pitchFamily="49" charset="0"/>
                <a:cs typeface="Courier New" panose="02070309020205020404" pitchFamily="49" charset="0"/>
              </a:rPr>
              <a:t>C</a:t>
            </a:r>
            <a:r>
              <a:rPr lang="en-GB" baseline="-25000" dirty="0">
                <a:latin typeface="Courier New" panose="02070309020205020404" pitchFamily="49" charset="0"/>
                <a:cs typeface="Courier New" panose="02070309020205020404" pitchFamily="49" charset="0"/>
              </a:rPr>
              <a:t>16</a:t>
            </a:r>
            <a:r>
              <a:rPr lang="en-GB" dirty="0">
                <a:latin typeface="Courier New" panose="02070309020205020404" pitchFamily="49" charset="0"/>
                <a:cs typeface="Courier New" panose="02070309020205020404" pitchFamily="49" charset="0"/>
              </a:rPr>
              <a:t>=12</a:t>
            </a:r>
            <a:r>
              <a:rPr lang="en-GB" baseline="-25000" dirty="0">
                <a:latin typeface="Courier New" panose="02070309020205020404" pitchFamily="49" charset="0"/>
                <a:cs typeface="Courier New" panose="02070309020205020404" pitchFamily="49" charset="0"/>
              </a:rPr>
              <a:t>10</a:t>
            </a:r>
          </a:p>
          <a:p>
            <a:pPr marL="0" indent="0">
              <a:buNone/>
            </a:pPr>
            <a:endParaRPr lang="en-GB" baseline="-25000"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10</a:t>
            </a:r>
            <a:r>
              <a:rPr lang="en-GB" baseline="-25000" dirty="0">
                <a:latin typeface="Courier New" panose="02070309020205020404" pitchFamily="49" charset="0"/>
                <a:cs typeface="Courier New" panose="02070309020205020404" pitchFamily="49" charset="0"/>
              </a:rPr>
              <a:t>10 </a:t>
            </a:r>
            <a:r>
              <a:rPr lang="en-GB" dirty="0">
                <a:latin typeface="Courier New" panose="02070309020205020404" pitchFamily="49" charset="0"/>
                <a:cs typeface="Courier New" panose="02070309020205020404" pitchFamily="49" charset="0"/>
              </a:rPr>
              <a:t>x 256</a:t>
            </a:r>
            <a:r>
              <a:rPr lang="en-GB" baseline="-25000" dirty="0">
                <a:latin typeface="Courier New" panose="02070309020205020404" pitchFamily="49" charset="0"/>
                <a:cs typeface="Courier New" panose="02070309020205020404" pitchFamily="49" charset="0"/>
              </a:rPr>
              <a:t>10</a:t>
            </a:r>
            <a:r>
              <a:rPr lang="en-GB" dirty="0">
                <a:latin typeface="Courier New" panose="02070309020205020404" pitchFamily="49" charset="0"/>
                <a:cs typeface="Courier New" panose="02070309020205020404" pitchFamily="49" charset="0"/>
              </a:rPr>
              <a:t> + 11</a:t>
            </a:r>
            <a:r>
              <a:rPr lang="en-GB" baseline="-25000" dirty="0">
                <a:latin typeface="Courier New" panose="02070309020205020404" pitchFamily="49" charset="0"/>
                <a:cs typeface="Courier New" panose="02070309020205020404" pitchFamily="49" charset="0"/>
              </a:rPr>
              <a:t>10</a:t>
            </a:r>
            <a:r>
              <a:rPr lang="en-GB" dirty="0">
                <a:latin typeface="Courier New" panose="02070309020205020404" pitchFamily="49" charset="0"/>
                <a:cs typeface="Courier New" panose="02070309020205020404" pitchFamily="49" charset="0"/>
              </a:rPr>
              <a:t> x 16</a:t>
            </a:r>
            <a:r>
              <a:rPr lang="en-GB" baseline="-25000" dirty="0">
                <a:latin typeface="Courier New" panose="02070309020205020404" pitchFamily="49" charset="0"/>
                <a:cs typeface="Courier New" panose="02070309020205020404" pitchFamily="49" charset="0"/>
              </a:rPr>
              <a:t>10</a:t>
            </a:r>
            <a:r>
              <a:rPr lang="en-GB" dirty="0">
                <a:latin typeface="Courier New" panose="02070309020205020404" pitchFamily="49" charset="0"/>
                <a:cs typeface="Courier New" panose="02070309020205020404" pitchFamily="49" charset="0"/>
              </a:rPr>
              <a:t> + 12</a:t>
            </a:r>
            <a:r>
              <a:rPr lang="en-GB" baseline="-25000" dirty="0">
                <a:latin typeface="Courier New" panose="02070309020205020404" pitchFamily="49" charset="0"/>
                <a:cs typeface="Courier New" panose="02070309020205020404" pitchFamily="49" charset="0"/>
              </a:rPr>
              <a:t>10</a:t>
            </a:r>
            <a:r>
              <a:rPr lang="en-GB" dirty="0">
                <a:latin typeface="Courier New" panose="02070309020205020404" pitchFamily="49" charset="0"/>
                <a:cs typeface="Courier New" panose="02070309020205020404" pitchFamily="49" charset="0"/>
              </a:rPr>
              <a:t> x 1</a:t>
            </a:r>
            <a:r>
              <a:rPr lang="en-GB" baseline="-25000" dirty="0">
                <a:latin typeface="Courier New" panose="02070309020205020404" pitchFamily="49" charset="0"/>
                <a:cs typeface="Courier New" panose="02070309020205020404" pitchFamily="49" charset="0"/>
              </a:rPr>
              <a:t>10</a:t>
            </a:r>
            <a:r>
              <a:rPr lang="en-GB" dirty="0">
                <a:latin typeface="Courier New" panose="02070309020205020404" pitchFamily="49" charset="0"/>
                <a:cs typeface="Courier New" panose="02070309020205020404" pitchFamily="49" charset="0"/>
              </a:rPr>
              <a:t> = 2748</a:t>
            </a:r>
            <a:r>
              <a:rPr lang="en-GB" baseline="-25000" dirty="0">
                <a:latin typeface="Courier New" panose="02070309020205020404" pitchFamily="49" charset="0"/>
                <a:cs typeface="Courier New" panose="02070309020205020404" pitchFamily="49" charset="0"/>
              </a:rPr>
              <a:t>10</a:t>
            </a:r>
          </a:p>
          <a:p>
            <a:pPr marL="0" indent="0">
              <a:buNone/>
            </a:pPr>
            <a:endParaRPr lang="en-GB" dirty="0"/>
          </a:p>
          <a:p>
            <a:pPr marL="0" indent="0">
              <a:buNone/>
            </a:pPr>
            <a:endParaRPr lang="en-GB" dirty="0"/>
          </a:p>
        </p:txBody>
      </p:sp>
      <p:sp>
        <p:nvSpPr>
          <p:cNvPr id="7" name="Rectangle 6">
            <a:extLst>
              <a:ext uri="{FF2B5EF4-FFF2-40B4-BE49-F238E27FC236}">
                <a16:creationId xmlns:a16="http://schemas.microsoft.com/office/drawing/2014/main" id="{88F60ABB-2F04-4563-8A6A-0B25D8CBCA8C}"/>
              </a:ext>
            </a:extLst>
          </p:cNvPr>
          <p:cNvSpPr/>
          <p:nvPr/>
        </p:nvSpPr>
        <p:spPr>
          <a:xfrm>
            <a:off x="7239000" y="5911000"/>
            <a:ext cx="4747582" cy="461665"/>
          </a:xfrm>
          <a:prstGeom prst="rect">
            <a:avLst/>
          </a:prstGeom>
        </p:spPr>
        <p:txBody>
          <a:bodyPr wrap="none">
            <a:spAutoFit/>
          </a:bodyPr>
          <a:lstStyle/>
          <a:p>
            <a:r>
              <a:rPr lang="en-GB" sz="2400" dirty="0">
                <a:hlinkClick r:id="rId2"/>
              </a:rPr>
              <a:t>Convert from hexadecimal to denary</a:t>
            </a:r>
            <a:endParaRPr lang="en-GB" sz="2400" dirty="0"/>
          </a:p>
        </p:txBody>
      </p:sp>
      <p:graphicFrame>
        <p:nvGraphicFramePr>
          <p:cNvPr id="6" name="Content Placeholder 3">
            <a:extLst>
              <a:ext uri="{FF2B5EF4-FFF2-40B4-BE49-F238E27FC236}">
                <a16:creationId xmlns:a16="http://schemas.microsoft.com/office/drawing/2014/main" id="{6BD5D101-BA1C-4831-8243-4097C0B77C35}"/>
              </a:ext>
            </a:extLst>
          </p:cNvPr>
          <p:cNvGraphicFramePr>
            <a:graphicFrameLocks/>
          </p:cNvGraphicFramePr>
          <p:nvPr>
            <p:extLst>
              <p:ext uri="{D42A27DB-BD31-4B8C-83A1-F6EECF244321}">
                <p14:modId xmlns:p14="http://schemas.microsoft.com/office/powerpoint/2010/main" val="376234379"/>
              </p:ext>
            </p:extLst>
          </p:nvPr>
        </p:nvGraphicFramePr>
        <p:xfrm>
          <a:off x="838200" y="3582166"/>
          <a:ext cx="3445080" cy="1607531"/>
        </p:xfrm>
        <a:graphic>
          <a:graphicData uri="http://schemas.openxmlformats.org/drawingml/2006/table">
            <a:tbl>
              <a:tblPr firstRow="1" bandRow="1">
                <a:tableStyleId>{5940675A-B579-460E-94D1-54222C63F5DA}</a:tableStyleId>
              </a:tblPr>
              <a:tblGrid>
                <a:gridCol w="1148360">
                  <a:extLst>
                    <a:ext uri="{9D8B030D-6E8A-4147-A177-3AD203B41FA5}">
                      <a16:colId xmlns:a16="http://schemas.microsoft.com/office/drawing/2014/main" val="20004"/>
                    </a:ext>
                  </a:extLst>
                </a:gridCol>
                <a:gridCol w="1148360">
                  <a:extLst>
                    <a:ext uri="{9D8B030D-6E8A-4147-A177-3AD203B41FA5}">
                      <a16:colId xmlns:a16="http://schemas.microsoft.com/office/drawing/2014/main" val="20005"/>
                    </a:ext>
                  </a:extLst>
                </a:gridCol>
                <a:gridCol w="1148360">
                  <a:extLst>
                    <a:ext uri="{9D8B030D-6E8A-4147-A177-3AD203B41FA5}">
                      <a16:colId xmlns:a16="http://schemas.microsoft.com/office/drawing/2014/main" val="20006"/>
                    </a:ext>
                  </a:extLst>
                </a:gridCol>
              </a:tblGrid>
              <a:tr h="4188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b="1" dirty="0">
                          <a:latin typeface="Courier New" panose="02070309020205020404" pitchFamily="49" charset="0"/>
                          <a:cs typeface="Courier New" panose="02070309020205020404" pitchFamily="49" charset="0"/>
                        </a:rPr>
                        <a:t>16</a:t>
                      </a:r>
                      <a:r>
                        <a:rPr lang="en-GB" sz="2000" b="1" baseline="30000" dirty="0">
                          <a:latin typeface="Courier New" panose="02070309020205020404" pitchFamily="49" charset="0"/>
                          <a:cs typeface="Courier New" panose="02070309020205020404" pitchFamily="49" charset="0"/>
                        </a:rPr>
                        <a:t>2</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b="1" dirty="0">
                          <a:latin typeface="Courier New" panose="02070309020205020404" pitchFamily="49" charset="0"/>
                          <a:cs typeface="Courier New" panose="02070309020205020404" pitchFamily="49" charset="0"/>
                        </a:rPr>
                        <a:t>16</a:t>
                      </a:r>
                      <a:r>
                        <a:rPr lang="en-GB" sz="2000" b="1" baseline="30000" dirty="0">
                          <a:latin typeface="Courier New" panose="02070309020205020404" pitchFamily="49" charset="0"/>
                          <a:cs typeface="Courier New" panose="02070309020205020404" pitchFamily="49" charset="0"/>
                        </a:rPr>
                        <a:t>1</a:t>
                      </a:r>
                    </a:p>
                  </a:txBody>
                  <a:tcPr/>
                </a:tc>
                <a:tc>
                  <a:txBody>
                    <a:bodyPr/>
                    <a:lstStyle/>
                    <a:p>
                      <a:pPr algn="ctr"/>
                      <a:r>
                        <a:rPr lang="en-GB" sz="2000" b="1" dirty="0">
                          <a:latin typeface="Courier New" panose="02070309020205020404" pitchFamily="49" charset="0"/>
                          <a:cs typeface="Courier New" panose="02070309020205020404" pitchFamily="49" charset="0"/>
                        </a:rPr>
                        <a:t>16</a:t>
                      </a:r>
                      <a:r>
                        <a:rPr lang="en-GB" sz="2000" b="1" baseline="30000" dirty="0">
                          <a:latin typeface="Courier New" panose="02070309020205020404" pitchFamily="49" charset="0"/>
                          <a:cs typeface="Courier New" panose="02070309020205020404" pitchFamily="49" charset="0"/>
                        </a:rPr>
                        <a:t>0</a:t>
                      </a:r>
                    </a:p>
                  </a:txBody>
                  <a:tcPr/>
                </a:tc>
                <a:extLst>
                  <a:ext uri="{0D108BD9-81ED-4DB2-BD59-A6C34878D82A}">
                    <a16:rowId xmlns:a16="http://schemas.microsoft.com/office/drawing/2014/main" val="10000"/>
                  </a:ext>
                </a:extLst>
              </a:tr>
              <a:tr h="370840">
                <a:tc>
                  <a:txBody>
                    <a:bodyPr/>
                    <a:lstStyle/>
                    <a:p>
                      <a:pPr algn="ctr"/>
                      <a:r>
                        <a:rPr lang="en-GB" sz="2000" dirty="0">
                          <a:latin typeface="Courier New" panose="02070309020205020404" pitchFamily="49" charset="0"/>
                          <a:cs typeface="Courier New" panose="02070309020205020404" pitchFamily="49" charset="0"/>
                        </a:rPr>
                        <a:t>256</a:t>
                      </a:r>
                    </a:p>
                  </a:txBody>
                  <a:tcPr/>
                </a:tc>
                <a:tc>
                  <a:txBody>
                    <a:bodyPr/>
                    <a:lstStyle/>
                    <a:p>
                      <a:pPr algn="ctr"/>
                      <a:r>
                        <a:rPr lang="en-GB" sz="2000" dirty="0">
                          <a:latin typeface="Courier New" panose="02070309020205020404" pitchFamily="49" charset="0"/>
                          <a:cs typeface="Courier New" panose="02070309020205020404" pitchFamily="49" charset="0"/>
                        </a:rPr>
                        <a:t>16</a:t>
                      </a:r>
                    </a:p>
                  </a:txBody>
                  <a:tcPr/>
                </a:tc>
                <a:tc>
                  <a:txBody>
                    <a:bodyPr/>
                    <a:lstStyle/>
                    <a:p>
                      <a:pPr algn="ctr"/>
                      <a:r>
                        <a:rPr lang="en-GB" sz="2000" dirty="0">
                          <a:latin typeface="Courier New" panose="02070309020205020404" pitchFamily="49" charset="0"/>
                          <a:cs typeface="Courier New" panose="02070309020205020404" pitchFamily="49" charset="0"/>
                        </a:rPr>
                        <a:t>1</a:t>
                      </a:r>
                    </a:p>
                  </a:txBody>
                  <a:tcPr/>
                </a:tc>
                <a:extLst>
                  <a:ext uri="{0D108BD9-81ED-4DB2-BD59-A6C34878D82A}">
                    <a16:rowId xmlns:a16="http://schemas.microsoft.com/office/drawing/2014/main" val="10001"/>
                  </a:ext>
                </a:extLst>
              </a:tr>
              <a:tr h="370840">
                <a:tc>
                  <a:txBody>
                    <a:bodyPr/>
                    <a:lstStyle/>
                    <a:p>
                      <a:pPr algn="ctr"/>
                      <a:r>
                        <a:rPr lang="en-GB" sz="2000" dirty="0">
                          <a:latin typeface="Courier New" panose="02070309020205020404" pitchFamily="49" charset="0"/>
                          <a:cs typeface="Courier New" panose="02070309020205020404" pitchFamily="49" charset="0"/>
                        </a:rPr>
                        <a:t>x</a:t>
                      </a:r>
                    </a:p>
                  </a:txBody>
                  <a:tcPr/>
                </a:tc>
                <a:tc>
                  <a:txBody>
                    <a:bodyPr/>
                    <a:lstStyle/>
                    <a:p>
                      <a:pPr algn="ctr"/>
                      <a:r>
                        <a:rPr lang="en-GB" sz="2000" dirty="0">
                          <a:latin typeface="Courier New" panose="02070309020205020404" pitchFamily="49" charset="0"/>
                          <a:cs typeface="Courier New" panose="02070309020205020404" pitchFamily="49" charset="0"/>
                        </a:rPr>
                        <a:t>x</a:t>
                      </a:r>
                    </a:p>
                  </a:txBody>
                  <a:tcPr/>
                </a:tc>
                <a:tc>
                  <a:txBody>
                    <a:bodyPr/>
                    <a:lstStyle/>
                    <a:p>
                      <a:pPr algn="ctr"/>
                      <a:r>
                        <a:rPr lang="en-GB" sz="2000" dirty="0">
                          <a:latin typeface="Courier New" panose="02070309020205020404" pitchFamily="49" charset="0"/>
                          <a:cs typeface="Courier New" panose="02070309020205020404" pitchFamily="49" charset="0"/>
                        </a:rPr>
                        <a:t>x</a:t>
                      </a:r>
                    </a:p>
                  </a:txBody>
                  <a:tcPr/>
                </a:tc>
                <a:extLst>
                  <a:ext uri="{0D108BD9-81ED-4DB2-BD59-A6C34878D82A}">
                    <a16:rowId xmlns:a16="http://schemas.microsoft.com/office/drawing/2014/main" val="1463411670"/>
                  </a:ext>
                </a:extLst>
              </a:tr>
              <a:tr h="370840">
                <a:tc>
                  <a:txBody>
                    <a:bodyPr/>
                    <a:lstStyle/>
                    <a:p>
                      <a:pPr algn="ctr"/>
                      <a:r>
                        <a:rPr lang="en-GB" sz="2000" dirty="0">
                          <a:latin typeface="Courier New" panose="02070309020205020404" pitchFamily="49" charset="0"/>
                          <a:cs typeface="Courier New" panose="02070309020205020404" pitchFamily="49" charset="0"/>
                        </a:rPr>
                        <a:t>10</a:t>
                      </a:r>
                    </a:p>
                  </a:txBody>
                  <a:tcPr/>
                </a:tc>
                <a:tc>
                  <a:txBody>
                    <a:bodyPr/>
                    <a:lstStyle/>
                    <a:p>
                      <a:pPr algn="ctr"/>
                      <a:r>
                        <a:rPr lang="en-GB" sz="2000" dirty="0">
                          <a:latin typeface="Courier New" panose="02070309020205020404" pitchFamily="49" charset="0"/>
                          <a:cs typeface="Courier New" panose="02070309020205020404" pitchFamily="49" charset="0"/>
                        </a:rPr>
                        <a:t>11</a:t>
                      </a:r>
                    </a:p>
                  </a:txBody>
                  <a:tcPr/>
                </a:tc>
                <a:tc>
                  <a:txBody>
                    <a:bodyPr/>
                    <a:lstStyle/>
                    <a:p>
                      <a:pPr algn="ctr"/>
                      <a:r>
                        <a:rPr lang="en-GB" sz="2000" dirty="0">
                          <a:latin typeface="Courier New" panose="02070309020205020404" pitchFamily="49" charset="0"/>
                          <a:cs typeface="Courier New" panose="02070309020205020404" pitchFamily="49" charset="0"/>
                        </a:rPr>
                        <a:t>12</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828581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7013" y="266652"/>
            <a:ext cx="10515600" cy="57150"/>
          </a:xfrm>
        </p:spPr>
        <p:txBody>
          <a:bodyPr>
            <a:noAutofit/>
          </a:bodyPr>
          <a:lstStyle/>
          <a:p>
            <a:r>
              <a:rPr lang="en-GB" sz="2800" dirty="0"/>
              <a:t>Exercise: Convert the following hexadecimal numbers to denary</a:t>
            </a:r>
          </a:p>
        </p:txBody>
      </p:sp>
      <p:sp>
        <p:nvSpPr>
          <p:cNvPr id="3" name="Content Placeholder 2"/>
          <p:cNvSpPr>
            <a:spLocks noGrp="1"/>
          </p:cNvSpPr>
          <p:nvPr>
            <p:ph idx="1"/>
          </p:nvPr>
        </p:nvSpPr>
        <p:spPr/>
        <p:txBody>
          <a:bodyPr>
            <a:normAutofit/>
          </a:bodyPr>
          <a:lstStyle/>
          <a:p>
            <a:pPr marL="514350" indent="-514350">
              <a:buAutoNum type="alphaLcParenR"/>
            </a:pPr>
            <a:r>
              <a:rPr lang="en-GB" sz="2400" dirty="0">
                <a:latin typeface="Courier New" panose="02070309020205020404" pitchFamily="49" charset="0"/>
                <a:cs typeface="Courier New" panose="02070309020205020404" pitchFamily="49" charset="0"/>
              </a:rPr>
              <a:t>B1</a:t>
            </a:r>
            <a:r>
              <a:rPr lang="en-GB" sz="2400" baseline="-25000" dirty="0">
                <a:latin typeface="Courier New" panose="02070309020205020404" pitchFamily="49" charset="0"/>
                <a:cs typeface="Courier New" panose="02070309020205020404" pitchFamily="49" charset="0"/>
              </a:rPr>
              <a:t>16</a:t>
            </a:r>
          </a:p>
          <a:p>
            <a:pPr marL="514350" indent="-514350">
              <a:buFont typeface="Arial" panose="020B0604020202020204" pitchFamily="34" charset="0"/>
              <a:buAutoNum type="alphaLcParenR"/>
            </a:pPr>
            <a:r>
              <a:rPr lang="en-GB" sz="2400" dirty="0">
                <a:latin typeface="Courier New" panose="02070309020205020404" pitchFamily="49" charset="0"/>
                <a:cs typeface="Courier New" panose="02070309020205020404" pitchFamily="49" charset="0"/>
              </a:rPr>
              <a:t>C2</a:t>
            </a:r>
            <a:r>
              <a:rPr lang="en-GB" sz="2400" baseline="-25000" dirty="0">
                <a:latin typeface="Courier New" panose="02070309020205020404" pitchFamily="49" charset="0"/>
                <a:cs typeface="Courier New" panose="02070309020205020404" pitchFamily="49" charset="0"/>
              </a:rPr>
              <a:t>16</a:t>
            </a:r>
            <a:endParaRPr lang="en-GB" sz="2400" dirty="0">
              <a:latin typeface="Courier New" panose="02070309020205020404" pitchFamily="49" charset="0"/>
              <a:cs typeface="Courier New" panose="02070309020205020404" pitchFamily="49" charset="0"/>
            </a:endParaRPr>
          </a:p>
          <a:p>
            <a:pPr marL="514350" indent="-514350">
              <a:buFont typeface="Arial" panose="020B0604020202020204" pitchFamily="34" charset="0"/>
              <a:buAutoNum type="alphaLcParenR"/>
            </a:pPr>
            <a:r>
              <a:rPr lang="en-GB" sz="2400" dirty="0">
                <a:latin typeface="Courier New" panose="02070309020205020404" pitchFamily="49" charset="0"/>
                <a:cs typeface="Courier New" panose="02070309020205020404" pitchFamily="49" charset="0"/>
              </a:rPr>
              <a:t>FF</a:t>
            </a:r>
            <a:r>
              <a:rPr lang="en-GB" sz="2400" baseline="-25000" dirty="0">
                <a:latin typeface="Courier New" panose="02070309020205020404" pitchFamily="49" charset="0"/>
                <a:cs typeface="Courier New" panose="02070309020205020404" pitchFamily="49" charset="0"/>
              </a:rPr>
              <a:t>16</a:t>
            </a:r>
            <a:endParaRPr lang="en-GB" sz="2400" dirty="0">
              <a:latin typeface="Courier New" panose="02070309020205020404" pitchFamily="49" charset="0"/>
              <a:cs typeface="Courier New" panose="02070309020205020404" pitchFamily="49" charset="0"/>
            </a:endParaRPr>
          </a:p>
          <a:p>
            <a:pPr marL="514350" indent="-514350">
              <a:buFont typeface="Arial" panose="020B0604020202020204" pitchFamily="34" charset="0"/>
              <a:buAutoNum type="alphaLcParenR"/>
            </a:pPr>
            <a:r>
              <a:rPr lang="en-GB" sz="2400" dirty="0">
                <a:latin typeface="Courier New" panose="02070309020205020404" pitchFamily="49" charset="0"/>
                <a:cs typeface="Courier New" panose="02070309020205020404" pitchFamily="49" charset="0"/>
              </a:rPr>
              <a:t>93</a:t>
            </a:r>
            <a:r>
              <a:rPr lang="en-GB" sz="2400" baseline="-25000" dirty="0">
                <a:latin typeface="Courier New" panose="02070309020205020404" pitchFamily="49" charset="0"/>
                <a:cs typeface="Courier New" panose="02070309020205020404" pitchFamily="49" charset="0"/>
              </a:rPr>
              <a:t>16</a:t>
            </a:r>
            <a:endParaRPr lang="en-GB" sz="2400" dirty="0">
              <a:latin typeface="Courier New" panose="02070309020205020404" pitchFamily="49" charset="0"/>
              <a:cs typeface="Courier New" panose="02070309020205020404" pitchFamily="49" charset="0"/>
            </a:endParaRPr>
          </a:p>
          <a:p>
            <a:pPr marL="514350" indent="-514350">
              <a:buFont typeface="Arial" panose="020B0604020202020204" pitchFamily="34" charset="0"/>
              <a:buAutoNum type="alphaLcParenR"/>
            </a:pPr>
            <a:r>
              <a:rPr lang="en-GB" sz="2400" dirty="0">
                <a:latin typeface="Courier New" panose="02070309020205020404" pitchFamily="49" charset="0"/>
                <a:cs typeface="Courier New" panose="02070309020205020404" pitchFamily="49" charset="0"/>
              </a:rPr>
              <a:t>73B</a:t>
            </a:r>
            <a:r>
              <a:rPr lang="en-GB" sz="2400" baseline="-25000" dirty="0">
                <a:latin typeface="Courier New" panose="02070309020205020404" pitchFamily="49" charset="0"/>
                <a:cs typeface="Courier New" panose="02070309020205020404" pitchFamily="49" charset="0"/>
              </a:rPr>
              <a:t>16</a:t>
            </a:r>
            <a:endParaRPr lang="en-GB" sz="2400" dirty="0">
              <a:latin typeface="Courier New" panose="02070309020205020404" pitchFamily="49" charset="0"/>
              <a:cs typeface="Courier New" panose="02070309020205020404" pitchFamily="49" charset="0"/>
            </a:endParaRPr>
          </a:p>
          <a:p>
            <a:pPr marL="514350" indent="-514350">
              <a:buFont typeface="Arial" panose="020B0604020202020204" pitchFamily="34" charset="0"/>
              <a:buAutoNum type="alphaLcParenR"/>
            </a:pPr>
            <a:r>
              <a:rPr lang="en-GB" sz="2400" dirty="0">
                <a:latin typeface="Courier New" panose="02070309020205020404" pitchFamily="49" charset="0"/>
                <a:cs typeface="Courier New" panose="02070309020205020404" pitchFamily="49" charset="0"/>
              </a:rPr>
              <a:t>AA0</a:t>
            </a:r>
            <a:r>
              <a:rPr lang="en-GB" sz="2400" baseline="-25000" dirty="0">
                <a:latin typeface="Courier New" panose="02070309020205020404" pitchFamily="49" charset="0"/>
                <a:cs typeface="Courier New" panose="02070309020205020404" pitchFamily="49" charset="0"/>
              </a:rPr>
              <a:t>16</a:t>
            </a:r>
          </a:p>
        </p:txBody>
      </p:sp>
    </p:spTree>
    <p:extLst>
      <p:ext uri="{BB962C8B-B14F-4D97-AF65-F5344CB8AC3E}">
        <p14:creationId xmlns:p14="http://schemas.microsoft.com/office/powerpoint/2010/main" val="2560063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14350" indent="-514350">
              <a:buFont typeface="Arial" panose="020B0604020202020204" pitchFamily="34" charset="0"/>
              <a:buAutoNum type="alphaLcParenR"/>
            </a:pPr>
            <a:r>
              <a:rPr lang="en-GB" sz="2400" dirty="0">
                <a:latin typeface="Courier New" panose="02070309020205020404" pitchFamily="49" charset="0"/>
                <a:cs typeface="Courier New" panose="02070309020205020404" pitchFamily="49" charset="0"/>
              </a:rPr>
              <a:t>B1</a:t>
            </a:r>
            <a:r>
              <a:rPr lang="en-GB" sz="2400" baseline="-25000" dirty="0">
                <a:latin typeface="Courier New" panose="02070309020205020404" pitchFamily="49" charset="0"/>
                <a:cs typeface="Courier New" panose="02070309020205020404" pitchFamily="49" charset="0"/>
              </a:rPr>
              <a:t>16</a:t>
            </a:r>
            <a:r>
              <a:rPr lang="en-GB" sz="2400" dirty="0">
                <a:latin typeface="Courier New" panose="02070309020205020404" pitchFamily="49" charset="0"/>
                <a:cs typeface="Courier New" panose="02070309020205020404" pitchFamily="49" charset="0"/>
              </a:rPr>
              <a:t> - 177</a:t>
            </a:r>
            <a:r>
              <a:rPr lang="en-GB" sz="2400" baseline="-25000" dirty="0">
                <a:latin typeface="Courier New" panose="02070309020205020404" pitchFamily="49" charset="0"/>
                <a:cs typeface="Courier New" panose="02070309020205020404" pitchFamily="49" charset="0"/>
              </a:rPr>
              <a:t>10</a:t>
            </a:r>
            <a:endParaRPr lang="en-GB" sz="2400" dirty="0">
              <a:latin typeface="Courier New" panose="02070309020205020404" pitchFamily="49" charset="0"/>
              <a:cs typeface="Courier New" panose="02070309020205020404" pitchFamily="49" charset="0"/>
            </a:endParaRPr>
          </a:p>
          <a:p>
            <a:pPr marL="514350" indent="-514350">
              <a:buFont typeface="Arial" panose="020B0604020202020204" pitchFamily="34" charset="0"/>
              <a:buAutoNum type="alphaLcParenR"/>
            </a:pPr>
            <a:r>
              <a:rPr lang="en-GB" sz="2400" dirty="0">
                <a:latin typeface="Courier New" panose="02070309020205020404" pitchFamily="49" charset="0"/>
                <a:cs typeface="Courier New" panose="02070309020205020404" pitchFamily="49" charset="0"/>
              </a:rPr>
              <a:t>C2</a:t>
            </a:r>
            <a:r>
              <a:rPr lang="en-GB" sz="2400" baseline="-25000" dirty="0">
                <a:latin typeface="Courier New" panose="02070309020205020404" pitchFamily="49" charset="0"/>
                <a:cs typeface="Courier New" panose="02070309020205020404" pitchFamily="49" charset="0"/>
              </a:rPr>
              <a:t>16</a:t>
            </a:r>
            <a:r>
              <a:rPr lang="en-GB" sz="2400" dirty="0">
                <a:latin typeface="Courier New" panose="02070309020205020404" pitchFamily="49" charset="0"/>
                <a:cs typeface="Courier New" panose="02070309020205020404" pitchFamily="49" charset="0"/>
              </a:rPr>
              <a:t>- 194</a:t>
            </a:r>
            <a:r>
              <a:rPr lang="en-GB" sz="2400" baseline="-25000" dirty="0">
                <a:latin typeface="Courier New" panose="02070309020205020404" pitchFamily="49" charset="0"/>
                <a:cs typeface="Courier New" panose="02070309020205020404" pitchFamily="49" charset="0"/>
              </a:rPr>
              <a:t>10</a:t>
            </a:r>
            <a:endParaRPr lang="en-GB" sz="2400" dirty="0">
              <a:latin typeface="Courier New" panose="02070309020205020404" pitchFamily="49" charset="0"/>
              <a:cs typeface="Courier New" panose="02070309020205020404" pitchFamily="49" charset="0"/>
            </a:endParaRPr>
          </a:p>
          <a:p>
            <a:pPr marL="514350" indent="-514350">
              <a:buFont typeface="Arial" panose="020B0604020202020204" pitchFamily="34" charset="0"/>
              <a:buAutoNum type="alphaLcParenR"/>
            </a:pPr>
            <a:r>
              <a:rPr lang="en-GB" sz="2400" dirty="0">
                <a:latin typeface="Courier New" panose="02070309020205020404" pitchFamily="49" charset="0"/>
                <a:cs typeface="Courier New" panose="02070309020205020404" pitchFamily="49" charset="0"/>
              </a:rPr>
              <a:t>FF</a:t>
            </a:r>
            <a:r>
              <a:rPr lang="en-GB" sz="2400" baseline="-25000" dirty="0">
                <a:latin typeface="Courier New" panose="02070309020205020404" pitchFamily="49" charset="0"/>
                <a:cs typeface="Courier New" panose="02070309020205020404" pitchFamily="49" charset="0"/>
              </a:rPr>
              <a:t>16</a:t>
            </a:r>
            <a:r>
              <a:rPr lang="en-GB" sz="2400" dirty="0">
                <a:latin typeface="Courier New" panose="02070309020205020404" pitchFamily="49" charset="0"/>
                <a:cs typeface="Courier New" panose="02070309020205020404" pitchFamily="49" charset="0"/>
              </a:rPr>
              <a:t> - 255</a:t>
            </a:r>
            <a:r>
              <a:rPr lang="en-GB" sz="2400" baseline="-25000" dirty="0">
                <a:latin typeface="Courier New" panose="02070309020205020404" pitchFamily="49" charset="0"/>
                <a:cs typeface="Courier New" panose="02070309020205020404" pitchFamily="49" charset="0"/>
              </a:rPr>
              <a:t>10</a:t>
            </a:r>
            <a:endParaRPr lang="en-GB" sz="2400" dirty="0">
              <a:latin typeface="Courier New" panose="02070309020205020404" pitchFamily="49" charset="0"/>
              <a:cs typeface="Courier New" panose="02070309020205020404" pitchFamily="49" charset="0"/>
            </a:endParaRPr>
          </a:p>
          <a:p>
            <a:pPr marL="514350" indent="-514350">
              <a:buFont typeface="Arial" panose="020B0604020202020204" pitchFamily="34" charset="0"/>
              <a:buAutoNum type="alphaLcParenR"/>
            </a:pPr>
            <a:r>
              <a:rPr lang="en-GB" sz="2400" dirty="0">
                <a:latin typeface="Courier New" panose="02070309020205020404" pitchFamily="49" charset="0"/>
                <a:cs typeface="Courier New" panose="02070309020205020404" pitchFamily="49" charset="0"/>
              </a:rPr>
              <a:t>93</a:t>
            </a:r>
            <a:r>
              <a:rPr lang="en-GB" sz="2400" baseline="-25000" dirty="0">
                <a:latin typeface="Courier New" panose="02070309020205020404" pitchFamily="49" charset="0"/>
                <a:cs typeface="Courier New" panose="02070309020205020404" pitchFamily="49" charset="0"/>
              </a:rPr>
              <a:t>16</a:t>
            </a:r>
            <a:r>
              <a:rPr lang="en-GB" sz="2400" dirty="0">
                <a:latin typeface="Courier New" panose="02070309020205020404" pitchFamily="49" charset="0"/>
                <a:cs typeface="Courier New" panose="02070309020205020404" pitchFamily="49" charset="0"/>
              </a:rPr>
              <a:t> - 147</a:t>
            </a:r>
            <a:r>
              <a:rPr lang="en-GB" sz="2400" baseline="-25000" dirty="0">
                <a:latin typeface="Courier New" panose="02070309020205020404" pitchFamily="49" charset="0"/>
                <a:cs typeface="Courier New" panose="02070309020205020404" pitchFamily="49" charset="0"/>
              </a:rPr>
              <a:t>10</a:t>
            </a:r>
            <a:endParaRPr lang="en-GB" sz="2400" dirty="0">
              <a:latin typeface="Courier New" panose="02070309020205020404" pitchFamily="49" charset="0"/>
              <a:cs typeface="Courier New" panose="02070309020205020404" pitchFamily="49" charset="0"/>
            </a:endParaRPr>
          </a:p>
          <a:p>
            <a:pPr marL="514350" indent="-514350">
              <a:buFont typeface="Arial" panose="020B0604020202020204" pitchFamily="34" charset="0"/>
              <a:buAutoNum type="alphaLcParenR"/>
            </a:pPr>
            <a:r>
              <a:rPr lang="en-GB" sz="2400" dirty="0">
                <a:latin typeface="Courier New" panose="02070309020205020404" pitchFamily="49" charset="0"/>
                <a:cs typeface="Courier New" panose="02070309020205020404" pitchFamily="49" charset="0"/>
              </a:rPr>
              <a:t>73B</a:t>
            </a:r>
            <a:r>
              <a:rPr lang="en-GB" sz="2400" baseline="-25000" dirty="0">
                <a:latin typeface="Courier New" panose="02070309020205020404" pitchFamily="49" charset="0"/>
                <a:cs typeface="Courier New" panose="02070309020205020404" pitchFamily="49" charset="0"/>
              </a:rPr>
              <a:t>16</a:t>
            </a:r>
            <a:r>
              <a:rPr lang="en-GB" sz="2400" dirty="0">
                <a:latin typeface="Courier New" panose="02070309020205020404" pitchFamily="49" charset="0"/>
                <a:cs typeface="Courier New" panose="02070309020205020404" pitchFamily="49" charset="0"/>
              </a:rPr>
              <a:t> - 1851</a:t>
            </a:r>
            <a:r>
              <a:rPr lang="en-GB" sz="2400" baseline="-25000" dirty="0">
                <a:latin typeface="Courier New" panose="02070309020205020404" pitchFamily="49" charset="0"/>
                <a:cs typeface="Courier New" panose="02070309020205020404" pitchFamily="49" charset="0"/>
              </a:rPr>
              <a:t>10</a:t>
            </a:r>
            <a:endParaRPr lang="en-GB" sz="2400" dirty="0">
              <a:latin typeface="Courier New" panose="02070309020205020404" pitchFamily="49" charset="0"/>
              <a:cs typeface="Courier New" panose="02070309020205020404" pitchFamily="49" charset="0"/>
            </a:endParaRPr>
          </a:p>
          <a:p>
            <a:pPr marL="514350" indent="-514350">
              <a:buFont typeface="Arial" panose="020B0604020202020204" pitchFamily="34" charset="0"/>
              <a:buAutoNum type="alphaLcParenR"/>
            </a:pPr>
            <a:r>
              <a:rPr lang="en-GB" sz="2400" dirty="0">
                <a:latin typeface="Courier New" panose="02070309020205020404" pitchFamily="49" charset="0"/>
                <a:cs typeface="Courier New" panose="02070309020205020404" pitchFamily="49" charset="0"/>
              </a:rPr>
              <a:t>AA0</a:t>
            </a:r>
            <a:r>
              <a:rPr lang="en-GB" sz="2400" baseline="-25000" dirty="0">
                <a:latin typeface="Courier New" panose="02070309020205020404" pitchFamily="49" charset="0"/>
                <a:cs typeface="Courier New" panose="02070309020205020404" pitchFamily="49" charset="0"/>
              </a:rPr>
              <a:t>16</a:t>
            </a:r>
            <a:r>
              <a:rPr lang="en-GB" sz="2400" dirty="0">
                <a:latin typeface="Courier New" panose="02070309020205020404" pitchFamily="49" charset="0"/>
                <a:cs typeface="Courier New" panose="02070309020205020404" pitchFamily="49" charset="0"/>
              </a:rPr>
              <a:t> - 2720</a:t>
            </a:r>
            <a:r>
              <a:rPr lang="en-GB" sz="2400" baseline="-25000" dirty="0">
                <a:latin typeface="Courier New" panose="02070309020205020404" pitchFamily="49" charset="0"/>
                <a:cs typeface="Courier New" panose="02070309020205020404" pitchFamily="49" charset="0"/>
              </a:rPr>
              <a:t>10</a:t>
            </a:r>
          </a:p>
        </p:txBody>
      </p:sp>
      <p:sp>
        <p:nvSpPr>
          <p:cNvPr id="6" name="Title 1">
            <a:extLst>
              <a:ext uri="{FF2B5EF4-FFF2-40B4-BE49-F238E27FC236}">
                <a16:creationId xmlns:a16="http://schemas.microsoft.com/office/drawing/2014/main" id="{888761EA-A7A0-4406-8AE9-019190C990ED}"/>
              </a:ext>
            </a:extLst>
          </p:cNvPr>
          <p:cNvSpPr>
            <a:spLocks noGrp="1"/>
          </p:cNvSpPr>
          <p:nvPr>
            <p:ph type="title"/>
          </p:nvPr>
        </p:nvSpPr>
        <p:spPr>
          <a:xfrm>
            <a:off x="838199" y="336991"/>
            <a:ext cx="10908323" cy="155378"/>
          </a:xfrm>
        </p:spPr>
        <p:txBody>
          <a:bodyPr>
            <a:noAutofit/>
          </a:bodyPr>
          <a:lstStyle/>
          <a:p>
            <a:r>
              <a:rPr lang="en-GB" sz="2800" dirty="0"/>
              <a:t>Exercise: Convert the following hexadecimal numbers to denary (answers)</a:t>
            </a:r>
          </a:p>
        </p:txBody>
      </p:sp>
    </p:spTree>
    <p:extLst>
      <p:ext uri="{BB962C8B-B14F-4D97-AF65-F5344CB8AC3E}">
        <p14:creationId xmlns:p14="http://schemas.microsoft.com/office/powerpoint/2010/main" val="31196888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05740-0A0F-4D5B-941D-353847028822}"/>
              </a:ext>
            </a:extLst>
          </p:cNvPr>
          <p:cNvSpPr>
            <a:spLocks noGrp="1"/>
          </p:cNvSpPr>
          <p:nvPr>
            <p:ph type="title"/>
          </p:nvPr>
        </p:nvSpPr>
        <p:spPr/>
        <p:txBody>
          <a:bodyPr>
            <a:noAutofit/>
          </a:bodyPr>
          <a:lstStyle/>
          <a:p>
            <a:r>
              <a:rPr lang="en-GB" sz="3200" dirty="0"/>
              <a:t>Worked Example 1: Convert from hexadecimal to binary</a:t>
            </a:r>
          </a:p>
        </p:txBody>
      </p:sp>
      <p:sp>
        <p:nvSpPr>
          <p:cNvPr id="3" name="Content Placeholder 2">
            <a:extLst>
              <a:ext uri="{FF2B5EF4-FFF2-40B4-BE49-F238E27FC236}">
                <a16:creationId xmlns:a16="http://schemas.microsoft.com/office/drawing/2014/main" id="{F1F7B88D-A257-41ED-BC28-CEE308481E01}"/>
              </a:ext>
            </a:extLst>
          </p:cNvPr>
          <p:cNvSpPr>
            <a:spLocks noGrp="1"/>
          </p:cNvSpPr>
          <p:nvPr>
            <p:ph idx="1"/>
          </p:nvPr>
        </p:nvSpPr>
        <p:spPr>
          <a:xfrm>
            <a:off x="739726" y="1253330"/>
            <a:ext cx="10515600" cy="4964589"/>
          </a:xfrm>
        </p:spPr>
        <p:txBody>
          <a:bodyPr/>
          <a:lstStyle/>
          <a:p>
            <a:pPr marL="0" indent="0">
              <a:buNone/>
            </a:pPr>
            <a:r>
              <a:rPr lang="en-GB" sz="2400" dirty="0"/>
              <a:t>Convert C3</a:t>
            </a:r>
            <a:r>
              <a:rPr lang="en-GB" sz="2400" baseline="-25000" dirty="0"/>
              <a:t>16</a:t>
            </a:r>
            <a:r>
              <a:rPr lang="en-GB" sz="2400" dirty="0"/>
              <a:t> to binary</a:t>
            </a:r>
          </a:p>
          <a:p>
            <a:pPr marL="0" indent="0">
              <a:buNone/>
            </a:pPr>
            <a:endParaRPr lang="en-GB" sz="2400" dirty="0"/>
          </a:p>
          <a:p>
            <a:pPr marL="514350" indent="-514350">
              <a:buFont typeface="+mj-lt"/>
              <a:buAutoNum type="arabicPeriod"/>
            </a:pPr>
            <a:r>
              <a:rPr lang="en-GB" sz="2400" dirty="0"/>
              <a:t>Find the corresponding 4-bit binary number for each of the two numbers</a:t>
            </a:r>
          </a:p>
          <a:p>
            <a:pPr marL="914400" lvl="2" indent="0">
              <a:buNone/>
            </a:pPr>
            <a:r>
              <a:rPr lang="en-GB" sz="2400" dirty="0">
                <a:latin typeface="Courier New" panose="02070309020205020404" pitchFamily="49" charset="0"/>
                <a:cs typeface="Courier New" panose="02070309020205020404" pitchFamily="49" charset="0"/>
              </a:rPr>
              <a:t>C</a:t>
            </a:r>
            <a:r>
              <a:rPr lang="en-GB" sz="2400" baseline="-25000" dirty="0">
                <a:latin typeface="Courier New" panose="02070309020205020404" pitchFamily="49" charset="0"/>
                <a:cs typeface="Courier New" panose="02070309020205020404" pitchFamily="49" charset="0"/>
              </a:rPr>
              <a:t>16 </a:t>
            </a:r>
            <a:r>
              <a:rPr lang="en-GB" sz="2400" dirty="0">
                <a:latin typeface="Courier New" panose="02070309020205020404" pitchFamily="49" charset="0"/>
                <a:cs typeface="Courier New" panose="02070309020205020404" pitchFamily="49" charset="0"/>
              </a:rPr>
              <a:t>= 12</a:t>
            </a:r>
            <a:r>
              <a:rPr lang="en-GB" sz="2400" baseline="-25000" dirty="0">
                <a:latin typeface="Courier New" panose="02070309020205020404" pitchFamily="49" charset="0"/>
                <a:cs typeface="Courier New" panose="02070309020205020404" pitchFamily="49" charset="0"/>
              </a:rPr>
              <a:t>10</a:t>
            </a:r>
            <a:r>
              <a:rPr lang="en-GB" sz="2400" dirty="0">
                <a:latin typeface="Courier New" panose="02070309020205020404" pitchFamily="49" charset="0"/>
                <a:cs typeface="Courier New" panose="02070309020205020404" pitchFamily="49" charset="0"/>
              </a:rPr>
              <a:t> = 1100</a:t>
            </a:r>
            <a:r>
              <a:rPr lang="en-GB" sz="2400" baseline="-25000" dirty="0">
                <a:latin typeface="Courier New" panose="02070309020205020404" pitchFamily="49" charset="0"/>
                <a:cs typeface="Courier New" panose="02070309020205020404" pitchFamily="49" charset="0"/>
              </a:rPr>
              <a:t>2</a:t>
            </a:r>
          </a:p>
          <a:p>
            <a:pPr marL="914400" lvl="2" indent="0">
              <a:buNone/>
            </a:pPr>
            <a:r>
              <a:rPr lang="en-GB" sz="2400" dirty="0">
                <a:latin typeface="Courier New" panose="02070309020205020404" pitchFamily="49" charset="0"/>
                <a:cs typeface="Courier New" panose="02070309020205020404" pitchFamily="49" charset="0"/>
              </a:rPr>
              <a:t>3</a:t>
            </a:r>
            <a:r>
              <a:rPr lang="en-GB" sz="2400" baseline="-25000" dirty="0">
                <a:latin typeface="Courier New" panose="02070309020205020404" pitchFamily="49" charset="0"/>
                <a:cs typeface="Courier New" panose="02070309020205020404" pitchFamily="49" charset="0"/>
              </a:rPr>
              <a:t>16 </a:t>
            </a:r>
            <a:r>
              <a:rPr lang="en-GB" sz="2400" dirty="0">
                <a:latin typeface="Courier New" panose="02070309020205020404" pitchFamily="49" charset="0"/>
                <a:cs typeface="Courier New" panose="02070309020205020404" pitchFamily="49" charset="0"/>
              </a:rPr>
              <a:t>= 3</a:t>
            </a:r>
            <a:r>
              <a:rPr lang="en-GB" sz="2400" baseline="-25000" dirty="0">
                <a:latin typeface="Courier New" panose="02070309020205020404" pitchFamily="49" charset="0"/>
                <a:cs typeface="Courier New" panose="02070309020205020404" pitchFamily="49" charset="0"/>
              </a:rPr>
              <a:t>10</a:t>
            </a:r>
            <a:r>
              <a:rPr lang="en-GB" sz="2400" dirty="0">
                <a:latin typeface="Courier New" panose="02070309020205020404" pitchFamily="49" charset="0"/>
                <a:cs typeface="Courier New" panose="02070309020205020404" pitchFamily="49" charset="0"/>
              </a:rPr>
              <a:t> = 0011</a:t>
            </a:r>
            <a:r>
              <a:rPr lang="en-GB" sz="2400" baseline="-25000" dirty="0">
                <a:latin typeface="Courier New" panose="02070309020205020404" pitchFamily="49" charset="0"/>
                <a:cs typeface="Courier New" panose="02070309020205020404" pitchFamily="49" charset="0"/>
              </a:rPr>
              <a:t>2</a:t>
            </a:r>
          </a:p>
          <a:p>
            <a:pPr marL="0" indent="0">
              <a:buNone/>
            </a:pPr>
            <a:r>
              <a:rPr lang="en-GB" sz="2400" dirty="0"/>
              <a:t>2. Concatenate the two binary numbers to give the final binary number</a:t>
            </a:r>
          </a:p>
          <a:p>
            <a:pPr marL="0" indent="0">
              <a:buNone/>
            </a:pPr>
            <a:r>
              <a:rPr lang="en-GB" sz="2400" dirty="0"/>
              <a:t>	</a:t>
            </a:r>
            <a:r>
              <a:rPr lang="en-GB" sz="2400" dirty="0">
                <a:latin typeface="Courier New" panose="02070309020205020404" pitchFamily="49" charset="0"/>
                <a:cs typeface="Courier New" panose="02070309020205020404" pitchFamily="49" charset="0"/>
              </a:rPr>
              <a:t>1 1 0 0 0 0 1 1</a:t>
            </a:r>
            <a:r>
              <a:rPr lang="en-GB" sz="2400" baseline="-25000" dirty="0">
                <a:latin typeface="Courier New" panose="02070309020205020404" pitchFamily="49" charset="0"/>
                <a:cs typeface="Courier New" panose="02070309020205020404" pitchFamily="49" charset="0"/>
              </a:rPr>
              <a:t>2</a:t>
            </a:r>
          </a:p>
        </p:txBody>
      </p:sp>
      <p:sp>
        <p:nvSpPr>
          <p:cNvPr id="4" name="Rectangle 3">
            <a:extLst>
              <a:ext uri="{FF2B5EF4-FFF2-40B4-BE49-F238E27FC236}">
                <a16:creationId xmlns:a16="http://schemas.microsoft.com/office/drawing/2014/main" id="{E59F25A8-5DF7-40AB-8BAE-B612CEF184E6}"/>
              </a:ext>
            </a:extLst>
          </p:cNvPr>
          <p:cNvSpPr/>
          <p:nvPr/>
        </p:nvSpPr>
        <p:spPr>
          <a:xfrm>
            <a:off x="936674" y="5604670"/>
            <a:ext cx="5410327" cy="523220"/>
          </a:xfrm>
          <a:prstGeom prst="rect">
            <a:avLst/>
          </a:prstGeom>
        </p:spPr>
        <p:txBody>
          <a:bodyPr wrap="none">
            <a:spAutoFit/>
          </a:bodyPr>
          <a:lstStyle/>
          <a:p>
            <a:r>
              <a:rPr lang="en-GB" sz="2800" dirty="0">
                <a:hlinkClick r:id="rId2"/>
              </a:rPr>
              <a:t>Convert from hexadecimal to binary</a:t>
            </a:r>
            <a:endParaRPr lang="en-GB" sz="2800" dirty="0"/>
          </a:p>
        </p:txBody>
      </p:sp>
    </p:spTree>
    <p:extLst>
      <p:ext uri="{BB962C8B-B14F-4D97-AF65-F5344CB8AC3E}">
        <p14:creationId xmlns:p14="http://schemas.microsoft.com/office/powerpoint/2010/main" val="5387845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05740-0A0F-4D5B-941D-353847028822}"/>
              </a:ext>
            </a:extLst>
          </p:cNvPr>
          <p:cNvSpPr>
            <a:spLocks noGrp="1"/>
          </p:cNvSpPr>
          <p:nvPr>
            <p:ph type="title"/>
          </p:nvPr>
        </p:nvSpPr>
        <p:spPr/>
        <p:txBody>
          <a:bodyPr>
            <a:noAutofit/>
          </a:bodyPr>
          <a:lstStyle/>
          <a:p>
            <a:r>
              <a:rPr lang="en-GB" sz="3200" dirty="0"/>
              <a:t>Worked Example 2: Convert from hexadecimal to binary</a:t>
            </a:r>
          </a:p>
        </p:txBody>
      </p:sp>
      <p:sp>
        <p:nvSpPr>
          <p:cNvPr id="3" name="Content Placeholder 2">
            <a:extLst>
              <a:ext uri="{FF2B5EF4-FFF2-40B4-BE49-F238E27FC236}">
                <a16:creationId xmlns:a16="http://schemas.microsoft.com/office/drawing/2014/main" id="{F1F7B88D-A257-41ED-BC28-CEE308481E01}"/>
              </a:ext>
            </a:extLst>
          </p:cNvPr>
          <p:cNvSpPr>
            <a:spLocks noGrp="1"/>
          </p:cNvSpPr>
          <p:nvPr>
            <p:ph idx="1"/>
          </p:nvPr>
        </p:nvSpPr>
        <p:spPr>
          <a:xfrm>
            <a:off x="739726" y="1253330"/>
            <a:ext cx="10515600" cy="4964589"/>
          </a:xfrm>
        </p:spPr>
        <p:txBody>
          <a:bodyPr/>
          <a:lstStyle/>
          <a:p>
            <a:pPr marL="0" indent="0">
              <a:buNone/>
            </a:pPr>
            <a:r>
              <a:rPr lang="en-GB" sz="2400" dirty="0"/>
              <a:t>Convert </a:t>
            </a:r>
            <a:r>
              <a:rPr lang="en-GB" sz="2400" dirty="0">
                <a:latin typeface="Courier New" panose="02070309020205020404" pitchFamily="49" charset="0"/>
                <a:cs typeface="Courier New" panose="02070309020205020404" pitchFamily="49" charset="0"/>
              </a:rPr>
              <a:t>B6F</a:t>
            </a:r>
            <a:r>
              <a:rPr lang="en-GB" sz="2400" baseline="-25000" dirty="0">
                <a:latin typeface="Courier New" panose="02070309020205020404" pitchFamily="49" charset="0"/>
                <a:cs typeface="Courier New" panose="02070309020205020404" pitchFamily="49" charset="0"/>
              </a:rPr>
              <a:t>16</a:t>
            </a:r>
            <a:r>
              <a:rPr lang="en-GB" sz="2400" dirty="0"/>
              <a:t> to binary</a:t>
            </a:r>
          </a:p>
          <a:p>
            <a:pPr marL="0" indent="0">
              <a:buNone/>
            </a:pPr>
            <a:endParaRPr lang="en-GB" sz="2400" dirty="0"/>
          </a:p>
          <a:p>
            <a:pPr marL="514350" indent="-514350">
              <a:buFont typeface="+mj-lt"/>
              <a:buAutoNum type="arabicPeriod"/>
            </a:pPr>
            <a:r>
              <a:rPr lang="en-GB" sz="2400" dirty="0"/>
              <a:t>Find the corresponding 4-bit binary number for each of the two numbers</a:t>
            </a:r>
          </a:p>
          <a:p>
            <a:pPr marL="0" indent="0">
              <a:buNone/>
            </a:pPr>
            <a:r>
              <a:rPr lang="en-GB" sz="2400" dirty="0">
                <a:latin typeface="Courier New" panose="02070309020205020404" pitchFamily="49" charset="0"/>
                <a:cs typeface="Courier New" panose="02070309020205020404" pitchFamily="49" charset="0"/>
              </a:rPr>
              <a:t>B</a:t>
            </a:r>
            <a:r>
              <a:rPr lang="en-GB" sz="2400" baseline="-25000" dirty="0">
                <a:latin typeface="Courier New" panose="02070309020205020404" pitchFamily="49" charset="0"/>
                <a:cs typeface="Courier New" panose="02070309020205020404" pitchFamily="49" charset="0"/>
              </a:rPr>
              <a:t>16 </a:t>
            </a:r>
            <a:r>
              <a:rPr lang="en-GB" sz="2400" dirty="0">
                <a:latin typeface="Courier New" panose="02070309020205020404" pitchFamily="49" charset="0"/>
                <a:cs typeface="Courier New" panose="02070309020205020404" pitchFamily="49" charset="0"/>
              </a:rPr>
              <a:t>= 11</a:t>
            </a:r>
            <a:r>
              <a:rPr lang="en-GB" sz="2400" baseline="-25000" dirty="0">
                <a:latin typeface="Courier New" panose="02070309020205020404" pitchFamily="49" charset="0"/>
                <a:cs typeface="Courier New" panose="02070309020205020404" pitchFamily="49" charset="0"/>
              </a:rPr>
              <a:t>10</a:t>
            </a:r>
            <a:r>
              <a:rPr lang="en-GB" sz="2400" dirty="0">
                <a:latin typeface="Courier New" panose="02070309020205020404" pitchFamily="49" charset="0"/>
                <a:cs typeface="Courier New" panose="02070309020205020404" pitchFamily="49" charset="0"/>
              </a:rPr>
              <a:t> = 1011</a:t>
            </a:r>
            <a:r>
              <a:rPr lang="en-GB" sz="2400" baseline="-25000" dirty="0">
                <a:latin typeface="Courier New" panose="02070309020205020404" pitchFamily="49" charset="0"/>
                <a:cs typeface="Courier New" panose="02070309020205020404" pitchFamily="49" charset="0"/>
              </a:rPr>
              <a:t>2</a:t>
            </a:r>
          </a:p>
          <a:p>
            <a:pPr marL="0" indent="0">
              <a:buNone/>
            </a:pPr>
            <a:r>
              <a:rPr lang="en-GB" sz="2400" dirty="0">
                <a:latin typeface="Courier New" panose="02070309020205020404" pitchFamily="49" charset="0"/>
                <a:cs typeface="Courier New" panose="02070309020205020404" pitchFamily="49" charset="0"/>
              </a:rPr>
              <a:t>6</a:t>
            </a:r>
            <a:r>
              <a:rPr lang="en-GB" sz="2400" baseline="-25000" dirty="0">
                <a:latin typeface="Courier New" panose="02070309020205020404" pitchFamily="49" charset="0"/>
                <a:cs typeface="Courier New" panose="02070309020205020404" pitchFamily="49" charset="0"/>
              </a:rPr>
              <a:t>16 </a:t>
            </a:r>
            <a:r>
              <a:rPr lang="en-GB" sz="2400" dirty="0">
                <a:latin typeface="Courier New" panose="02070309020205020404" pitchFamily="49" charset="0"/>
                <a:cs typeface="Courier New" panose="02070309020205020404" pitchFamily="49" charset="0"/>
              </a:rPr>
              <a:t>= 6</a:t>
            </a:r>
            <a:r>
              <a:rPr lang="en-GB" sz="2400" baseline="-25000" dirty="0">
                <a:latin typeface="Courier New" panose="02070309020205020404" pitchFamily="49" charset="0"/>
                <a:cs typeface="Courier New" panose="02070309020205020404" pitchFamily="49" charset="0"/>
              </a:rPr>
              <a:t>10</a:t>
            </a:r>
            <a:r>
              <a:rPr lang="en-GB" sz="2400" dirty="0">
                <a:latin typeface="Courier New" panose="02070309020205020404" pitchFamily="49" charset="0"/>
                <a:cs typeface="Courier New" panose="02070309020205020404" pitchFamily="49" charset="0"/>
              </a:rPr>
              <a:t> = 0110</a:t>
            </a:r>
            <a:r>
              <a:rPr lang="en-GB" sz="2400" baseline="-25000" dirty="0">
                <a:latin typeface="Courier New" panose="02070309020205020404" pitchFamily="49" charset="0"/>
                <a:cs typeface="Courier New" panose="02070309020205020404" pitchFamily="49" charset="0"/>
              </a:rPr>
              <a:t>2</a:t>
            </a:r>
          </a:p>
          <a:p>
            <a:pPr marL="0" indent="0">
              <a:buNone/>
            </a:pPr>
            <a:r>
              <a:rPr lang="en-GB" sz="2400" dirty="0">
                <a:latin typeface="Courier New" panose="02070309020205020404" pitchFamily="49" charset="0"/>
                <a:cs typeface="Courier New" panose="02070309020205020404" pitchFamily="49" charset="0"/>
              </a:rPr>
              <a:t>F</a:t>
            </a:r>
            <a:r>
              <a:rPr lang="en-GB" sz="2400" baseline="-25000" dirty="0">
                <a:latin typeface="Courier New" panose="02070309020205020404" pitchFamily="49" charset="0"/>
                <a:cs typeface="Courier New" panose="02070309020205020404" pitchFamily="49" charset="0"/>
              </a:rPr>
              <a:t>16 </a:t>
            </a:r>
            <a:r>
              <a:rPr lang="en-GB" sz="2400" dirty="0">
                <a:latin typeface="Courier New" panose="02070309020205020404" pitchFamily="49" charset="0"/>
                <a:cs typeface="Courier New" panose="02070309020205020404" pitchFamily="49" charset="0"/>
              </a:rPr>
              <a:t>= F</a:t>
            </a:r>
            <a:r>
              <a:rPr lang="en-GB" sz="2400" baseline="-25000" dirty="0">
                <a:latin typeface="Courier New" panose="02070309020205020404" pitchFamily="49" charset="0"/>
                <a:cs typeface="Courier New" panose="02070309020205020404" pitchFamily="49" charset="0"/>
              </a:rPr>
              <a:t>10</a:t>
            </a:r>
            <a:r>
              <a:rPr lang="en-GB" sz="2400" dirty="0">
                <a:latin typeface="Courier New" panose="02070309020205020404" pitchFamily="49" charset="0"/>
                <a:cs typeface="Courier New" panose="02070309020205020404" pitchFamily="49" charset="0"/>
              </a:rPr>
              <a:t> = 1111</a:t>
            </a:r>
            <a:r>
              <a:rPr lang="en-GB" sz="2400" baseline="-25000" dirty="0">
                <a:latin typeface="Courier New" panose="02070309020205020404" pitchFamily="49" charset="0"/>
                <a:cs typeface="Courier New" panose="02070309020205020404" pitchFamily="49" charset="0"/>
              </a:rPr>
              <a:t>2</a:t>
            </a:r>
          </a:p>
          <a:p>
            <a:pPr marL="914400" lvl="2" indent="0">
              <a:buNone/>
            </a:pPr>
            <a:endParaRPr lang="en-GB" sz="2400" baseline="-25000" dirty="0">
              <a:latin typeface="Courier New" panose="02070309020205020404" pitchFamily="49" charset="0"/>
              <a:cs typeface="Courier New" panose="02070309020205020404" pitchFamily="49" charset="0"/>
            </a:endParaRPr>
          </a:p>
          <a:p>
            <a:pPr marL="0" indent="0">
              <a:buNone/>
            </a:pPr>
            <a:r>
              <a:rPr lang="en-GB" sz="2400" dirty="0"/>
              <a:t>2. Concatenate the two binary numbers to give the final binary number</a:t>
            </a:r>
          </a:p>
          <a:p>
            <a:pPr marL="0" indent="0">
              <a:buNone/>
            </a:pPr>
            <a:r>
              <a:rPr lang="en-GB" sz="2400" dirty="0">
                <a:latin typeface="Courier New" panose="02070309020205020404" pitchFamily="49" charset="0"/>
                <a:cs typeface="Courier New" panose="02070309020205020404" pitchFamily="49" charset="0"/>
              </a:rPr>
              <a:t>1 0 1 1 0 1 1 0 1 1 1 1</a:t>
            </a:r>
            <a:r>
              <a:rPr lang="en-GB" sz="2400" baseline="-25000" dirty="0">
                <a:latin typeface="Courier New" panose="02070309020205020404" pitchFamily="49" charset="0"/>
                <a:cs typeface="Courier New" panose="02070309020205020404" pitchFamily="49" charset="0"/>
              </a:rPr>
              <a:t>2</a:t>
            </a:r>
          </a:p>
        </p:txBody>
      </p:sp>
    </p:spTree>
    <p:extLst>
      <p:ext uri="{BB962C8B-B14F-4D97-AF65-F5344CB8AC3E}">
        <p14:creationId xmlns:p14="http://schemas.microsoft.com/office/powerpoint/2010/main" val="27498349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latin typeface="+mn-lt"/>
              </a:rPr>
              <a:t>Exercise: Convert from hexadecimal to binary</a:t>
            </a:r>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GB" sz="3200" dirty="0">
                <a:latin typeface="Courier New" panose="02070309020205020404" pitchFamily="49" charset="0"/>
                <a:cs typeface="Courier New" panose="02070309020205020404" pitchFamily="49" charset="0"/>
              </a:rPr>
              <a:t>BB</a:t>
            </a:r>
            <a:r>
              <a:rPr lang="en-GB" sz="3200" baseline="-25000" dirty="0">
                <a:latin typeface="Courier New" panose="02070309020205020404" pitchFamily="49" charset="0"/>
                <a:cs typeface="Courier New" panose="02070309020205020404" pitchFamily="49" charset="0"/>
              </a:rPr>
              <a:t>16</a:t>
            </a:r>
            <a:endParaRPr lang="en-GB" sz="3200" dirty="0">
              <a:latin typeface="Courier New" panose="02070309020205020404" pitchFamily="49" charset="0"/>
              <a:cs typeface="Courier New" panose="02070309020205020404" pitchFamily="49" charset="0"/>
            </a:endParaRPr>
          </a:p>
          <a:p>
            <a:pPr marL="457200" indent="-457200">
              <a:buFont typeface="+mj-lt"/>
              <a:buAutoNum type="arabicPeriod"/>
            </a:pPr>
            <a:r>
              <a:rPr lang="en-GB" sz="3200" dirty="0">
                <a:latin typeface="Courier New" panose="02070309020205020404" pitchFamily="49" charset="0"/>
                <a:cs typeface="Courier New" panose="02070309020205020404" pitchFamily="49" charset="0"/>
              </a:rPr>
              <a:t>DF</a:t>
            </a:r>
            <a:r>
              <a:rPr lang="en-GB" sz="3200" baseline="-25000" dirty="0">
                <a:latin typeface="Courier New" panose="02070309020205020404" pitchFamily="49" charset="0"/>
                <a:cs typeface="Courier New" panose="02070309020205020404" pitchFamily="49" charset="0"/>
              </a:rPr>
              <a:t>16</a:t>
            </a:r>
            <a:endParaRPr lang="en-GB" sz="3200" dirty="0">
              <a:latin typeface="Courier New" panose="02070309020205020404" pitchFamily="49" charset="0"/>
              <a:cs typeface="Courier New" panose="02070309020205020404" pitchFamily="49" charset="0"/>
            </a:endParaRPr>
          </a:p>
          <a:p>
            <a:pPr marL="457200" indent="-457200">
              <a:buFont typeface="+mj-lt"/>
              <a:buAutoNum type="arabicPeriod"/>
            </a:pPr>
            <a:r>
              <a:rPr lang="en-GB" sz="3200" dirty="0">
                <a:latin typeface="Courier New" panose="02070309020205020404" pitchFamily="49" charset="0"/>
                <a:cs typeface="Courier New" panose="02070309020205020404" pitchFamily="49" charset="0"/>
              </a:rPr>
              <a:t>E3</a:t>
            </a:r>
            <a:r>
              <a:rPr lang="en-GB" sz="3200" baseline="-25000" dirty="0">
                <a:latin typeface="Courier New" panose="02070309020205020404" pitchFamily="49" charset="0"/>
                <a:cs typeface="Courier New" panose="02070309020205020404" pitchFamily="49" charset="0"/>
              </a:rPr>
              <a:t>16</a:t>
            </a:r>
            <a:endParaRPr lang="en-GB" sz="3200" dirty="0">
              <a:latin typeface="Courier New" panose="02070309020205020404" pitchFamily="49" charset="0"/>
              <a:cs typeface="Courier New" panose="02070309020205020404" pitchFamily="49" charset="0"/>
            </a:endParaRPr>
          </a:p>
          <a:p>
            <a:pPr marL="457200" indent="-457200">
              <a:buFont typeface="+mj-lt"/>
              <a:buAutoNum type="arabicPeriod"/>
            </a:pPr>
            <a:r>
              <a:rPr lang="en-GB" sz="3200" dirty="0">
                <a:latin typeface="Courier New" panose="02070309020205020404" pitchFamily="49" charset="0"/>
                <a:cs typeface="Courier New" panose="02070309020205020404" pitchFamily="49" charset="0"/>
              </a:rPr>
              <a:t>914</a:t>
            </a:r>
            <a:r>
              <a:rPr lang="en-GB" sz="3200" baseline="-25000" dirty="0">
                <a:latin typeface="Courier New" panose="02070309020205020404" pitchFamily="49" charset="0"/>
                <a:cs typeface="Courier New" panose="02070309020205020404" pitchFamily="49" charset="0"/>
              </a:rPr>
              <a:t>16</a:t>
            </a:r>
            <a:endParaRPr lang="en-GB" sz="3200" dirty="0">
              <a:latin typeface="Courier New" panose="02070309020205020404" pitchFamily="49" charset="0"/>
              <a:cs typeface="Courier New" panose="02070309020205020404" pitchFamily="49" charset="0"/>
            </a:endParaRPr>
          </a:p>
          <a:p>
            <a:pPr marL="457200" indent="-457200">
              <a:buFont typeface="+mj-lt"/>
              <a:buAutoNum type="arabicPeriod"/>
            </a:pPr>
            <a:r>
              <a:rPr lang="en-GB" sz="3200" dirty="0">
                <a:latin typeface="Courier New" panose="02070309020205020404" pitchFamily="49" charset="0"/>
                <a:cs typeface="Courier New" panose="02070309020205020404" pitchFamily="49" charset="0"/>
              </a:rPr>
              <a:t>7E2</a:t>
            </a:r>
            <a:r>
              <a:rPr lang="en-GB" sz="3200" baseline="-25000" dirty="0">
                <a:latin typeface="Courier New" panose="02070309020205020404" pitchFamily="49" charset="0"/>
                <a:cs typeface="Courier New" panose="02070309020205020404" pitchFamily="49" charset="0"/>
              </a:rPr>
              <a:t>16</a:t>
            </a:r>
            <a:endParaRPr lang="en-GB" sz="32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2291283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a:latin typeface="+mn-lt"/>
              </a:rPr>
              <a:t>Exercise: Convert from hexadecimal to binary</a:t>
            </a:r>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GB" sz="3200" dirty="0">
                <a:latin typeface="Courier New" panose="02070309020205020404" pitchFamily="49" charset="0"/>
                <a:cs typeface="Courier New" panose="02070309020205020404" pitchFamily="49" charset="0"/>
              </a:rPr>
              <a:t>BB</a:t>
            </a:r>
            <a:r>
              <a:rPr lang="en-GB" sz="3200" baseline="-25000" dirty="0">
                <a:latin typeface="Courier New" panose="02070309020205020404" pitchFamily="49" charset="0"/>
                <a:cs typeface="Courier New" panose="02070309020205020404" pitchFamily="49" charset="0"/>
              </a:rPr>
              <a:t>16</a:t>
            </a:r>
            <a:r>
              <a:rPr lang="en-GB" sz="3200" dirty="0">
                <a:latin typeface="Courier New" panose="02070309020205020404" pitchFamily="49" charset="0"/>
                <a:cs typeface="Courier New" panose="02070309020205020404" pitchFamily="49" charset="0"/>
              </a:rPr>
              <a:t> – 1011 1011</a:t>
            </a:r>
            <a:r>
              <a:rPr lang="en-GB" sz="3200" baseline="-25000" dirty="0">
                <a:latin typeface="Courier New" panose="02070309020205020404" pitchFamily="49" charset="0"/>
                <a:cs typeface="Courier New" panose="02070309020205020404" pitchFamily="49" charset="0"/>
              </a:rPr>
              <a:t>2</a:t>
            </a:r>
            <a:endParaRPr lang="en-GB" sz="3200" dirty="0">
              <a:latin typeface="Courier New" panose="02070309020205020404" pitchFamily="49" charset="0"/>
              <a:cs typeface="Courier New" panose="02070309020205020404" pitchFamily="49" charset="0"/>
            </a:endParaRPr>
          </a:p>
          <a:p>
            <a:pPr marL="457200" indent="-457200">
              <a:buFont typeface="+mj-lt"/>
              <a:buAutoNum type="arabicPeriod"/>
            </a:pPr>
            <a:r>
              <a:rPr lang="en-GB" sz="3200" dirty="0">
                <a:latin typeface="Courier New" panose="02070309020205020404" pitchFamily="49" charset="0"/>
                <a:cs typeface="Courier New" panose="02070309020205020404" pitchFamily="49" charset="0"/>
              </a:rPr>
              <a:t>DF</a:t>
            </a:r>
            <a:r>
              <a:rPr lang="en-GB" sz="3200" baseline="-25000" dirty="0">
                <a:latin typeface="Courier New" panose="02070309020205020404" pitchFamily="49" charset="0"/>
                <a:cs typeface="Courier New" panose="02070309020205020404" pitchFamily="49" charset="0"/>
              </a:rPr>
              <a:t>16</a:t>
            </a:r>
            <a:r>
              <a:rPr lang="en-GB" sz="3200" dirty="0">
                <a:latin typeface="Courier New" panose="02070309020205020404" pitchFamily="49" charset="0"/>
                <a:cs typeface="Courier New" panose="02070309020205020404" pitchFamily="49" charset="0"/>
              </a:rPr>
              <a:t> – 1101 1111</a:t>
            </a:r>
            <a:r>
              <a:rPr lang="en-GB" sz="3200" baseline="-25000" dirty="0">
                <a:latin typeface="Courier New" panose="02070309020205020404" pitchFamily="49" charset="0"/>
                <a:cs typeface="Courier New" panose="02070309020205020404" pitchFamily="49" charset="0"/>
              </a:rPr>
              <a:t>2</a:t>
            </a:r>
            <a:endParaRPr lang="en-GB" sz="3200" dirty="0">
              <a:latin typeface="Courier New" panose="02070309020205020404" pitchFamily="49" charset="0"/>
              <a:cs typeface="Courier New" panose="02070309020205020404" pitchFamily="49" charset="0"/>
            </a:endParaRPr>
          </a:p>
          <a:p>
            <a:pPr marL="457200" indent="-457200">
              <a:buFont typeface="+mj-lt"/>
              <a:buAutoNum type="arabicPeriod"/>
            </a:pPr>
            <a:r>
              <a:rPr lang="en-GB" sz="3200" dirty="0">
                <a:latin typeface="Courier New" panose="02070309020205020404" pitchFamily="49" charset="0"/>
                <a:cs typeface="Courier New" panose="02070309020205020404" pitchFamily="49" charset="0"/>
              </a:rPr>
              <a:t>E3</a:t>
            </a:r>
            <a:r>
              <a:rPr lang="en-GB" sz="3200" baseline="-25000" dirty="0">
                <a:latin typeface="Courier New" panose="02070309020205020404" pitchFamily="49" charset="0"/>
                <a:cs typeface="Courier New" panose="02070309020205020404" pitchFamily="49" charset="0"/>
              </a:rPr>
              <a:t>16</a:t>
            </a:r>
            <a:r>
              <a:rPr lang="en-GB" sz="3200" dirty="0">
                <a:latin typeface="Courier New" panose="02070309020205020404" pitchFamily="49" charset="0"/>
                <a:cs typeface="Courier New" panose="02070309020205020404" pitchFamily="49" charset="0"/>
              </a:rPr>
              <a:t> – 1110 0011</a:t>
            </a:r>
            <a:r>
              <a:rPr lang="en-GB" sz="3200" baseline="-25000" dirty="0">
                <a:latin typeface="Courier New" panose="02070309020205020404" pitchFamily="49" charset="0"/>
                <a:cs typeface="Courier New" panose="02070309020205020404" pitchFamily="49" charset="0"/>
              </a:rPr>
              <a:t>2</a:t>
            </a:r>
            <a:endParaRPr lang="en-GB" sz="3200" dirty="0">
              <a:latin typeface="Courier New" panose="02070309020205020404" pitchFamily="49" charset="0"/>
              <a:cs typeface="Courier New" panose="02070309020205020404" pitchFamily="49" charset="0"/>
            </a:endParaRPr>
          </a:p>
          <a:p>
            <a:pPr marL="457200" indent="-457200">
              <a:buFont typeface="+mj-lt"/>
              <a:buAutoNum type="arabicPeriod"/>
            </a:pPr>
            <a:r>
              <a:rPr lang="en-GB" sz="3200" dirty="0">
                <a:latin typeface="Courier New" panose="02070309020205020404" pitchFamily="49" charset="0"/>
                <a:cs typeface="Courier New" panose="02070309020205020404" pitchFamily="49" charset="0"/>
              </a:rPr>
              <a:t>914</a:t>
            </a:r>
            <a:r>
              <a:rPr lang="en-GB" sz="3200" baseline="-25000" dirty="0">
                <a:latin typeface="Courier New" panose="02070309020205020404" pitchFamily="49" charset="0"/>
                <a:cs typeface="Courier New" panose="02070309020205020404" pitchFamily="49" charset="0"/>
              </a:rPr>
              <a:t>16</a:t>
            </a:r>
            <a:r>
              <a:rPr lang="en-GB" sz="3200" dirty="0">
                <a:latin typeface="Courier New" panose="02070309020205020404" pitchFamily="49" charset="0"/>
                <a:cs typeface="Courier New" panose="02070309020205020404" pitchFamily="49" charset="0"/>
              </a:rPr>
              <a:t> – 1001 0001 0100</a:t>
            </a:r>
            <a:r>
              <a:rPr lang="en-GB" sz="3200" baseline="-25000" dirty="0">
                <a:latin typeface="Courier New" panose="02070309020205020404" pitchFamily="49" charset="0"/>
                <a:cs typeface="Courier New" panose="02070309020205020404" pitchFamily="49" charset="0"/>
              </a:rPr>
              <a:t>2</a:t>
            </a:r>
            <a:endParaRPr lang="en-GB" sz="3200" dirty="0">
              <a:latin typeface="Courier New" panose="02070309020205020404" pitchFamily="49" charset="0"/>
              <a:cs typeface="Courier New" panose="02070309020205020404" pitchFamily="49" charset="0"/>
            </a:endParaRPr>
          </a:p>
          <a:p>
            <a:pPr marL="457200" indent="-457200">
              <a:buFont typeface="+mj-lt"/>
              <a:buAutoNum type="arabicPeriod"/>
            </a:pPr>
            <a:r>
              <a:rPr lang="en-GB" sz="3200" dirty="0">
                <a:latin typeface="Courier New" panose="02070309020205020404" pitchFamily="49" charset="0"/>
                <a:cs typeface="Courier New" panose="02070309020205020404" pitchFamily="49" charset="0"/>
              </a:rPr>
              <a:t>7E2</a:t>
            </a:r>
            <a:r>
              <a:rPr lang="en-GB" sz="3200" baseline="-25000" dirty="0">
                <a:latin typeface="Courier New" panose="02070309020205020404" pitchFamily="49" charset="0"/>
                <a:cs typeface="Courier New" panose="02070309020205020404" pitchFamily="49" charset="0"/>
              </a:rPr>
              <a:t>16</a:t>
            </a:r>
            <a:r>
              <a:rPr lang="en-GB" sz="3200" dirty="0">
                <a:latin typeface="Courier New" panose="02070309020205020404" pitchFamily="49" charset="0"/>
                <a:cs typeface="Courier New" panose="02070309020205020404" pitchFamily="49" charset="0"/>
              </a:rPr>
              <a:t> – 0111 1110 0010</a:t>
            </a:r>
            <a:r>
              <a:rPr lang="en-GB" sz="3200" baseline="-25000" dirty="0">
                <a:latin typeface="Courier New" panose="02070309020205020404" pitchFamily="49" charset="0"/>
                <a:cs typeface="Courier New" panose="02070309020205020404" pitchFamily="49" charset="0"/>
              </a:rPr>
              <a:t>2</a:t>
            </a:r>
            <a:endParaRPr lang="en-GB" sz="32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8278324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05740-0A0F-4D5B-941D-353847028822}"/>
              </a:ext>
            </a:extLst>
          </p:cNvPr>
          <p:cNvSpPr>
            <a:spLocks noGrp="1"/>
          </p:cNvSpPr>
          <p:nvPr>
            <p:ph type="title"/>
          </p:nvPr>
        </p:nvSpPr>
        <p:spPr>
          <a:xfrm>
            <a:off x="365760" y="365126"/>
            <a:ext cx="11826240" cy="169446"/>
          </a:xfrm>
        </p:spPr>
        <p:txBody>
          <a:bodyPr>
            <a:normAutofit fontScale="90000"/>
          </a:bodyPr>
          <a:lstStyle/>
          <a:p>
            <a:r>
              <a:rPr lang="en-GB" dirty="0"/>
              <a:t>Worked example 1: Convert from binary to hexadecimal</a:t>
            </a:r>
          </a:p>
        </p:txBody>
      </p:sp>
      <p:sp>
        <p:nvSpPr>
          <p:cNvPr id="3" name="Content Placeholder 2">
            <a:extLst>
              <a:ext uri="{FF2B5EF4-FFF2-40B4-BE49-F238E27FC236}">
                <a16:creationId xmlns:a16="http://schemas.microsoft.com/office/drawing/2014/main" id="{F1F7B88D-A257-41ED-BC28-CEE308481E01}"/>
              </a:ext>
            </a:extLst>
          </p:cNvPr>
          <p:cNvSpPr>
            <a:spLocks noGrp="1"/>
          </p:cNvSpPr>
          <p:nvPr>
            <p:ph idx="1"/>
          </p:nvPr>
        </p:nvSpPr>
        <p:spPr>
          <a:xfrm>
            <a:off x="838200" y="1150376"/>
            <a:ext cx="10515600" cy="4351338"/>
          </a:xfrm>
        </p:spPr>
        <p:txBody>
          <a:bodyPr>
            <a:normAutofit lnSpcReduction="10000"/>
          </a:bodyPr>
          <a:lstStyle/>
          <a:p>
            <a:pPr marL="0" indent="0">
              <a:buNone/>
            </a:pPr>
            <a:r>
              <a:rPr lang="en-GB" dirty="0"/>
              <a:t>Convert </a:t>
            </a:r>
            <a:r>
              <a:rPr lang="en-GB" dirty="0">
                <a:latin typeface="Courier New" panose="02070309020205020404" pitchFamily="49" charset="0"/>
                <a:cs typeface="Courier New" panose="02070309020205020404" pitchFamily="49" charset="0"/>
              </a:rPr>
              <a:t>11101010</a:t>
            </a:r>
            <a:r>
              <a:rPr lang="en-GB" baseline="-25000" dirty="0">
                <a:latin typeface="Courier New" panose="02070309020205020404" pitchFamily="49" charset="0"/>
                <a:cs typeface="Courier New" panose="02070309020205020404" pitchFamily="49" charset="0"/>
              </a:rPr>
              <a:t>2</a:t>
            </a:r>
            <a:r>
              <a:rPr lang="en-GB" dirty="0"/>
              <a:t> to hexadecimal.</a:t>
            </a:r>
          </a:p>
          <a:p>
            <a:pPr marL="514350" indent="-514350">
              <a:buFont typeface="+mj-lt"/>
              <a:buAutoNum type="arabicPeriod"/>
            </a:pPr>
            <a:r>
              <a:rPr lang="en-GB" dirty="0"/>
              <a:t>Split the binary number into groups of 4 bits: </a:t>
            </a:r>
          </a:p>
          <a:p>
            <a:pPr marL="0" indent="0">
              <a:buNone/>
            </a:pPr>
            <a:r>
              <a:rPr lang="en-GB" dirty="0"/>
              <a:t>	</a:t>
            </a:r>
            <a:r>
              <a:rPr lang="en-GB" dirty="0">
                <a:latin typeface="Courier New" panose="02070309020205020404" pitchFamily="49" charset="0"/>
                <a:cs typeface="Courier New" panose="02070309020205020404" pitchFamily="49" charset="0"/>
              </a:rPr>
              <a:t>1110</a:t>
            </a:r>
            <a:r>
              <a:rPr lang="en-GB" baseline="-25000" dirty="0">
                <a:latin typeface="Courier New" panose="02070309020205020404" pitchFamily="49" charset="0"/>
                <a:cs typeface="Courier New" panose="02070309020205020404" pitchFamily="49" charset="0"/>
              </a:rPr>
              <a:t>2</a:t>
            </a:r>
            <a:r>
              <a:rPr lang="en-GB" dirty="0">
                <a:latin typeface="Courier New" panose="02070309020205020404" pitchFamily="49" charset="0"/>
                <a:cs typeface="Courier New" panose="02070309020205020404" pitchFamily="49" charset="0"/>
              </a:rPr>
              <a:t> 1010</a:t>
            </a:r>
            <a:r>
              <a:rPr lang="en-GB" baseline="-25000" dirty="0">
                <a:latin typeface="Courier New" panose="02070309020205020404" pitchFamily="49" charset="0"/>
                <a:cs typeface="Courier New" panose="02070309020205020404" pitchFamily="49" charset="0"/>
              </a:rPr>
              <a:t>2</a:t>
            </a:r>
            <a:endParaRPr lang="en-GB" dirty="0">
              <a:latin typeface="Courier New" panose="02070309020205020404" pitchFamily="49" charset="0"/>
              <a:cs typeface="Courier New" panose="02070309020205020404" pitchFamily="49" charset="0"/>
            </a:endParaRPr>
          </a:p>
          <a:p>
            <a:pPr marL="0" indent="0">
              <a:buNone/>
            </a:pPr>
            <a:endParaRPr lang="en-GB" sz="2400" dirty="0"/>
          </a:p>
          <a:p>
            <a:pPr marL="0" indent="0">
              <a:buNone/>
            </a:pPr>
            <a:r>
              <a:rPr lang="en-GB" sz="2400" dirty="0"/>
              <a:t>2) Find the corresponding Hex value for each of the four-bit groups</a:t>
            </a:r>
          </a:p>
          <a:p>
            <a:pPr marL="914400" lvl="2" indent="0">
              <a:buNone/>
            </a:pPr>
            <a:r>
              <a:rPr lang="en-GB" sz="2800" dirty="0">
                <a:latin typeface="Courier New" panose="02070309020205020404" pitchFamily="49" charset="0"/>
                <a:cs typeface="Courier New" panose="02070309020205020404" pitchFamily="49" charset="0"/>
              </a:rPr>
              <a:t>1110</a:t>
            </a:r>
            <a:r>
              <a:rPr lang="en-GB" sz="2800" baseline="-25000" dirty="0">
                <a:latin typeface="Courier New" panose="02070309020205020404" pitchFamily="49" charset="0"/>
                <a:cs typeface="Courier New" panose="02070309020205020404" pitchFamily="49" charset="0"/>
              </a:rPr>
              <a:t>2 </a:t>
            </a:r>
            <a:r>
              <a:rPr lang="en-GB" sz="2800" dirty="0">
                <a:latin typeface="Courier New" panose="02070309020205020404" pitchFamily="49" charset="0"/>
                <a:cs typeface="Courier New" panose="02070309020205020404" pitchFamily="49" charset="0"/>
              </a:rPr>
              <a:t>=14</a:t>
            </a:r>
            <a:r>
              <a:rPr lang="en-GB" sz="2800" baseline="-25000" dirty="0">
                <a:latin typeface="Courier New" panose="02070309020205020404" pitchFamily="49" charset="0"/>
                <a:cs typeface="Courier New" panose="02070309020205020404" pitchFamily="49" charset="0"/>
              </a:rPr>
              <a:t>10 </a:t>
            </a:r>
            <a:r>
              <a:rPr lang="en-GB" sz="2800" dirty="0">
                <a:latin typeface="Courier New" panose="02070309020205020404" pitchFamily="49" charset="0"/>
                <a:cs typeface="Courier New" panose="02070309020205020404" pitchFamily="49" charset="0"/>
              </a:rPr>
              <a:t>= E</a:t>
            </a:r>
            <a:r>
              <a:rPr lang="en-GB" sz="2800" baseline="-25000" dirty="0">
                <a:latin typeface="Courier New" panose="02070309020205020404" pitchFamily="49" charset="0"/>
                <a:cs typeface="Courier New" panose="02070309020205020404" pitchFamily="49" charset="0"/>
              </a:rPr>
              <a:t>16</a:t>
            </a:r>
            <a:r>
              <a:rPr lang="en-GB" sz="2800" dirty="0">
                <a:latin typeface="Courier New" panose="02070309020205020404" pitchFamily="49" charset="0"/>
                <a:cs typeface="Courier New" panose="02070309020205020404" pitchFamily="49" charset="0"/>
              </a:rPr>
              <a:t>  </a:t>
            </a:r>
            <a:endParaRPr lang="en-GB" sz="2800" baseline="-25000" dirty="0">
              <a:latin typeface="Courier New" panose="02070309020205020404" pitchFamily="49" charset="0"/>
              <a:cs typeface="Courier New" panose="02070309020205020404" pitchFamily="49" charset="0"/>
            </a:endParaRPr>
          </a:p>
          <a:p>
            <a:pPr marL="914400" lvl="2" indent="0">
              <a:buNone/>
            </a:pPr>
            <a:r>
              <a:rPr lang="en-GB" sz="2800" dirty="0">
                <a:latin typeface="Courier New" panose="02070309020205020404" pitchFamily="49" charset="0"/>
                <a:cs typeface="Courier New" panose="02070309020205020404" pitchFamily="49" charset="0"/>
              </a:rPr>
              <a:t>1010</a:t>
            </a:r>
            <a:r>
              <a:rPr lang="en-GB" sz="2800" baseline="-25000" dirty="0">
                <a:latin typeface="Courier New" panose="02070309020205020404" pitchFamily="49" charset="0"/>
                <a:cs typeface="Courier New" panose="02070309020205020404" pitchFamily="49" charset="0"/>
              </a:rPr>
              <a:t>2 </a:t>
            </a:r>
            <a:r>
              <a:rPr lang="en-GB" sz="2800" dirty="0">
                <a:latin typeface="Courier New" panose="02070309020205020404" pitchFamily="49" charset="0"/>
                <a:cs typeface="Courier New" panose="02070309020205020404" pitchFamily="49" charset="0"/>
              </a:rPr>
              <a:t>=10</a:t>
            </a:r>
            <a:r>
              <a:rPr lang="en-GB" sz="2800" baseline="-25000" dirty="0">
                <a:latin typeface="Courier New" panose="02070309020205020404" pitchFamily="49" charset="0"/>
                <a:cs typeface="Courier New" panose="02070309020205020404" pitchFamily="49" charset="0"/>
              </a:rPr>
              <a:t>10 </a:t>
            </a:r>
            <a:r>
              <a:rPr lang="en-GB" sz="2800" dirty="0">
                <a:latin typeface="Courier New" panose="02070309020205020404" pitchFamily="49" charset="0"/>
                <a:cs typeface="Courier New" panose="02070309020205020404" pitchFamily="49" charset="0"/>
              </a:rPr>
              <a:t>= A</a:t>
            </a:r>
            <a:r>
              <a:rPr lang="en-GB" sz="2800" baseline="-25000" dirty="0">
                <a:latin typeface="Courier New" panose="02070309020205020404" pitchFamily="49" charset="0"/>
                <a:cs typeface="Courier New" panose="02070309020205020404" pitchFamily="49" charset="0"/>
              </a:rPr>
              <a:t>16</a:t>
            </a:r>
            <a:r>
              <a:rPr lang="en-GB" sz="2800" dirty="0">
                <a:latin typeface="Courier New" panose="02070309020205020404" pitchFamily="49" charset="0"/>
                <a:cs typeface="Courier New" panose="02070309020205020404" pitchFamily="49" charset="0"/>
              </a:rPr>
              <a:t>  </a:t>
            </a:r>
            <a:endParaRPr lang="en-GB" sz="2800" baseline="-25000" dirty="0">
              <a:latin typeface="Courier New" panose="02070309020205020404" pitchFamily="49" charset="0"/>
              <a:cs typeface="Courier New" panose="02070309020205020404" pitchFamily="49" charset="0"/>
            </a:endParaRPr>
          </a:p>
          <a:p>
            <a:pPr marL="0" indent="0">
              <a:buNone/>
            </a:pPr>
            <a:endParaRPr lang="en-GB" sz="2400" dirty="0"/>
          </a:p>
          <a:p>
            <a:pPr marL="0" indent="0">
              <a:buNone/>
            </a:pPr>
            <a:r>
              <a:rPr lang="en-GB" sz="2400" dirty="0"/>
              <a:t>Thus</a:t>
            </a:r>
          </a:p>
          <a:p>
            <a:pPr marL="0" indent="0">
              <a:buNone/>
            </a:pPr>
            <a:r>
              <a:rPr lang="en-GB" sz="2400" dirty="0"/>
              <a:t>	 </a:t>
            </a:r>
            <a:r>
              <a:rPr lang="en-GB" sz="2400" dirty="0">
                <a:latin typeface="Courier New" panose="02070309020205020404" pitchFamily="49" charset="0"/>
                <a:cs typeface="Courier New" panose="02070309020205020404" pitchFamily="49" charset="0"/>
              </a:rPr>
              <a:t>1101010</a:t>
            </a:r>
            <a:r>
              <a:rPr lang="en-GB" sz="2400" baseline="-25000" dirty="0">
                <a:latin typeface="Courier New" panose="02070309020205020404" pitchFamily="49" charset="0"/>
                <a:cs typeface="Courier New" panose="02070309020205020404" pitchFamily="49" charset="0"/>
              </a:rPr>
              <a:t>2</a:t>
            </a:r>
            <a:r>
              <a:rPr lang="en-GB" sz="2400" dirty="0">
                <a:latin typeface="Courier New" panose="02070309020205020404" pitchFamily="49" charset="0"/>
                <a:cs typeface="Courier New" panose="02070309020205020404" pitchFamily="49" charset="0"/>
              </a:rPr>
              <a:t> = EA</a:t>
            </a:r>
            <a:r>
              <a:rPr lang="en-GB" sz="2400" baseline="-25000" dirty="0">
                <a:latin typeface="Courier New" panose="02070309020205020404" pitchFamily="49" charset="0"/>
                <a:cs typeface="Courier New" panose="02070309020205020404" pitchFamily="49" charset="0"/>
              </a:rPr>
              <a:t>16</a:t>
            </a:r>
            <a:endParaRPr lang="en-GB" sz="2400" dirty="0">
              <a:latin typeface="Courier New" panose="02070309020205020404" pitchFamily="49" charset="0"/>
              <a:cs typeface="Courier New" panose="02070309020205020404" pitchFamily="49" charset="0"/>
            </a:endParaRPr>
          </a:p>
          <a:p>
            <a:pPr marL="0" indent="0">
              <a:buNone/>
            </a:pPr>
            <a:endParaRPr lang="en-GB" sz="2400" dirty="0">
              <a:latin typeface="Courier New" panose="02070309020205020404" pitchFamily="49" charset="0"/>
              <a:cs typeface="Courier New" panose="02070309020205020404" pitchFamily="49" charset="0"/>
            </a:endParaRPr>
          </a:p>
          <a:p>
            <a:pPr marL="0" indent="0">
              <a:buNone/>
            </a:pPr>
            <a:endParaRPr lang="en-GB" sz="3600" baseline="-25000" dirty="0"/>
          </a:p>
        </p:txBody>
      </p:sp>
      <p:sp>
        <p:nvSpPr>
          <p:cNvPr id="4" name="Rectangle 3">
            <a:extLst>
              <a:ext uri="{FF2B5EF4-FFF2-40B4-BE49-F238E27FC236}">
                <a16:creationId xmlns:a16="http://schemas.microsoft.com/office/drawing/2014/main" id="{F1F1FAD4-642E-4FC4-BBD2-F60D632A76EF}"/>
              </a:ext>
            </a:extLst>
          </p:cNvPr>
          <p:cNvSpPr/>
          <p:nvPr/>
        </p:nvSpPr>
        <p:spPr>
          <a:xfrm>
            <a:off x="838200" y="5969654"/>
            <a:ext cx="5368906" cy="523220"/>
          </a:xfrm>
          <a:prstGeom prst="rect">
            <a:avLst/>
          </a:prstGeom>
        </p:spPr>
        <p:txBody>
          <a:bodyPr wrap="none">
            <a:spAutoFit/>
          </a:bodyPr>
          <a:lstStyle/>
          <a:p>
            <a:r>
              <a:rPr lang="en-GB" sz="2800" dirty="0">
                <a:hlinkClick r:id="rId2"/>
              </a:rPr>
              <a:t>convert from binary to hexadecimal</a:t>
            </a:r>
            <a:endParaRPr lang="en-GB" sz="2800" dirty="0"/>
          </a:p>
        </p:txBody>
      </p:sp>
    </p:spTree>
    <p:extLst>
      <p:ext uri="{BB962C8B-B14F-4D97-AF65-F5344CB8AC3E}">
        <p14:creationId xmlns:p14="http://schemas.microsoft.com/office/powerpoint/2010/main" val="1773410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4110"/>
            <a:ext cx="10515600" cy="315912"/>
          </a:xfrm>
        </p:spPr>
        <p:txBody>
          <a:bodyPr>
            <a:normAutofit fontScale="90000"/>
          </a:bodyPr>
          <a:lstStyle/>
          <a:p>
            <a:r>
              <a:rPr lang="en-GB" sz="2800" dirty="0"/>
              <a:t>Recap: Convert the following denary numbers to binary: Answers</a:t>
            </a:r>
          </a:p>
        </p:txBody>
      </p:sp>
      <p:sp>
        <p:nvSpPr>
          <p:cNvPr id="3" name="Content Placeholder 2"/>
          <p:cNvSpPr>
            <a:spLocks noGrp="1"/>
          </p:cNvSpPr>
          <p:nvPr>
            <p:ph idx="1"/>
          </p:nvPr>
        </p:nvSpPr>
        <p:spPr/>
        <p:txBody>
          <a:bodyPr/>
          <a:lstStyle/>
          <a:p>
            <a:pPr marL="514350" indent="-514350">
              <a:buAutoNum type="alphaLcParenR"/>
            </a:pPr>
            <a:r>
              <a:rPr lang="en-GB" dirty="0">
                <a:latin typeface="Courier New" panose="02070309020205020404" pitchFamily="49" charset="0"/>
                <a:cs typeface="Courier New" panose="02070309020205020404" pitchFamily="49" charset="0"/>
              </a:rPr>
              <a:t>10101</a:t>
            </a:r>
            <a:r>
              <a:rPr lang="en-GB" baseline="-25000" dirty="0">
                <a:latin typeface="Courier New" panose="02070309020205020404" pitchFamily="49" charset="0"/>
                <a:cs typeface="Courier New" panose="02070309020205020404" pitchFamily="49" charset="0"/>
              </a:rPr>
              <a:t>2 	</a:t>
            </a:r>
            <a:endParaRPr lang="en-GB" dirty="0">
              <a:latin typeface="Courier New" panose="02070309020205020404" pitchFamily="49" charset="0"/>
              <a:cs typeface="Courier New" panose="02070309020205020404" pitchFamily="49" charset="0"/>
            </a:endParaRPr>
          </a:p>
          <a:p>
            <a:pPr marL="514350" indent="-514350">
              <a:buAutoNum type="alphaLcParenR"/>
            </a:pPr>
            <a:r>
              <a:rPr lang="en-GB" dirty="0">
                <a:latin typeface="Courier New" panose="02070309020205020404" pitchFamily="49" charset="0"/>
                <a:cs typeface="Courier New" panose="02070309020205020404" pitchFamily="49" charset="0"/>
              </a:rPr>
              <a:t>1001</a:t>
            </a:r>
            <a:r>
              <a:rPr lang="en-GB" baseline="-25000" dirty="0">
                <a:latin typeface="Courier New" panose="02070309020205020404" pitchFamily="49" charset="0"/>
                <a:cs typeface="Courier New" panose="02070309020205020404" pitchFamily="49" charset="0"/>
              </a:rPr>
              <a:t>2</a:t>
            </a:r>
            <a:endParaRPr lang="en-GB" dirty="0">
              <a:latin typeface="Courier New" panose="02070309020205020404" pitchFamily="49" charset="0"/>
              <a:cs typeface="Courier New" panose="02070309020205020404" pitchFamily="49" charset="0"/>
            </a:endParaRPr>
          </a:p>
          <a:p>
            <a:pPr marL="514350" indent="-514350">
              <a:buAutoNum type="alphaLcParenR"/>
            </a:pPr>
            <a:r>
              <a:rPr lang="en-GB" dirty="0">
                <a:latin typeface="Courier New" panose="02070309020205020404" pitchFamily="49" charset="0"/>
                <a:cs typeface="Courier New" panose="02070309020205020404" pitchFamily="49" charset="0"/>
              </a:rPr>
              <a:t>101011</a:t>
            </a:r>
            <a:r>
              <a:rPr lang="en-GB" baseline="-25000" dirty="0">
                <a:latin typeface="Courier New" panose="02070309020205020404" pitchFamily="49" charset="0"/>
                <a:cs typeface="Courier New" panose="02070309020205020404" pitchFamily="49" charset="0"/>
              </a:rPr>
              <a:t>2</a:t>
            </a:r>
            <a:endParaRPr lang="en-GB" dirty="0">
              <a:latin typeface="Courier New" panose="02070309020205020404" pitchFamily="49" charset="0"/>
              <a:cs typeface="Courier New" panose="02070309020205020404" pitchFamily="49" charset="0"/>
            </a:endParaRPr>
          </a:p>
          <a:p>
            <a:pPr marL="514350" indent="-514350">
              <a:buAutoNum type="alphaLcParenR"/>
            </a:pPr>
            <a:r>
              <a:rPr lang="en-GB" dirty="0">
                <a:latin typeface="Courier New" panose="02070309020205020404" pitchFamily="49" charset="0"/>
                <a:cs typeface="Courier New" panose="02070309020205020404" pitchFamily="49" charset="0"/>
              </a:rPr>
              <a:t>1000000</a:t>
            </a:r>
            <a:r>
              <a:rPr lang="en-GB" baseline="-25000" dirty="0">
                <a:latin typeface="Courier New" panose="02070309020205020404" pitchFamily="49" charset="0"/>
                <a:cs typeface="Courier New" panose="02070309020205020404" pitchFamily="49" charset="0"/>
              </a:rPr>
              <a:t>2</a:t>
            </a:r>
            <a:endParaRPr lang="en-GB" dirty="0">
              <a:latin typeface="Courier New" panose="02070309020205020404" pitchFamily="49" charset="0"/>
              <a:cs typeface="Courier New" panose="02070309020205020404" pitchFamily="49" charset="0"/>
            </a:endParaRPr>
          </a:p>
          <a:p>
            <a:pPr marL="514350" indent="-514350">
              <a:buAutoNum type="alphaLcParenR"/>
            </a:pPr>
            <a:r>
              <a:rPr lang="en-GB" dirty="0">
                <a:latin typeface="Courier New" panose="02070309020205020404" pitchFamily="49" charset="0"/>
                <a:cs typeface="Courier New" panose="02070309020205020404" pitchFamily="49" charset="0"/>
              </a:rPr>
              <a:t>10101100</a:t>
            </a:r>
            <a:r>
              <a:rPr lang="en-GB" baseline="-25000" dirty="0">
                <a:latin typeface="Courier New" panose="02070309020205020404" pitchFamily="49" charset="0"/>
                <a:cs typeface="Courier New" panose="02070309020205020404" pitchFamily="49" charset="0"/>
              </a:rPr>
              <a:t>2</a:t>
            </a: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0420976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05740-0A0F-4D5B-941D-353847028822}"/>
              </a:ext>
            </a:extLst>
          </p:cNvPr>
          <p:cNvSpPr>
            <a:spLocks noGrp="1"/>
          </p:cNvSpPr>
          <p:nvPr>
            <p:ph type="title"/>
          </p:nvPr>
        </p:nvSpPr>
        <p:spPr>
          <a:xfrm>
            <a:off x="365760" y="365126"/>
            <a:ext cx="11826240" cy="169446"/>
          </a:xfrm>
        </p:spPr>
        <p:txBody>
          <a:bodyPr>
            <a:normAutofit fontScale="90000"/>
          </a:bodyPr>
          <a:lstStyle/>
          <a:p>
            <a:r>
              <a:rPr lang="en-GB" dirty="0"/>
              <a:t>Worked example 2: Convert from binary to hexadecimal</a:t>
            </a:r>
          </a:p>
        </p:txBody>
      </p:sp>
      <p:sp>
        <p:nvSpPr>
          <p:cNvPr id="3" name="Content Placeholder 2">
            <a:extLst>
              <a:ext uri="{FF2B5EF4-FFF2-40B4-BE49-F238E27FC236}">
                <a16:creationId xmlns:a16="http://schemas.microsoft.com/office/drawing/2014/main" id="{F1F7B88D-A257-41ED-BC28-CEE308481E01}"/>
              </a:ext>
            </a:extLst>
          </p:cNvPr>
          <p:cNvSpPr>
            <a:spLocks noGrp="1"/>
          </p:cNvSpPr>
          <p:nvPr>
            <p:ph idx="1"/>
          </p:nvPr>
        </p:nvSpPr>
        <p:spPr>
          <a:xfrm>
            <a:off x="838200" y="1150376"/>
            <a:ext cx="10515600" cy="5342498"/>
          </a:xfrm>
        </p:spPr>
        <p:txBody>
          <a:bodyPr>
            <a:normAutofit fontScale="77500" lnSpcReduction="20000"/>
          </a:bodyPr>
          <a:lstStyle/>
          <a:p>
            <a:pPr marL="0" indent="0">
              <a:buNone/>
            </a:pPr>
            <a:r>
              <a:rPr lang="en-GB" sz="2600" dirty="0"/>
              <a:t>Convert </a:t>
            </a:r>
            <a:r>
              <a:rPr lang="en-GB" sz="2600" dirty="0">
                <a:latin typeface="Courier New" panose="02070309020205020404" pitchFamily="49" charset="0"/>
                <a:cs typeface="Courier New" panose="02070309020205020404" pitchFamily="49" charset="0"/>
              </a:rPr>
              <a:t>1001010001</a:t>
            </a:r>
            <a:r>
              <a:rPr lang="en-GB" sz="2600" baseline="-25000" dirty="0">
                <a:latin typeface="Courier New" panose="02070309020205020404" pitchFamily="49" charset="0"/>
                <a:cs typeface="Courier New" panose="02070309020205020404" pitchFamily="49" charset="0"/>
              </a:rPr>
              <a:t>2</a:t>
            </a:r>
            <a:r>
              <a:rPr lang="en-GB" sz="2600" dirty="0"/>
              <a:t> to hexadecimal.</a:t>
            </a:r>
          </a:p>
          <a:p>
            <a:pPr marL="0" indent="0">
              <a:lnSpc>
                <a:spcPct val="120000"/>
              </a:lnSpc>
              <a:buNone/>
            </a:pPr>
            <a:endParaRPr lang="en-GB" sz="2600" dirty="0"/>
          </a:p>
          <a:p>
            <a:pPr marL="0" indent="0">
              <a:lnSpc>
                <a:spcPct val="120000"/>
              </a:lnSpc>
              <a:buNone/>
            </a:pPr>
            <a:r>
              <a:rPr lang="en-GB" sz="2600" dirty="0"/>
              <a:t>1) Split the binary number into groups of 4 bits. We have 10 bits so we need to add 2 zero bits to the left-hand side to give us 12 bits so that we can split the binary number into 3 groups of 4 bits </a:t>
            </a:r>
          </a:p>
          <a:p>
            <a:pPr marL="0" indent="0">
              <a:lnSpc>
                <a:spcPct val="120000"/>
              </a:lnSpc>
              <a:buNone/>
            </a:pPr>
            <a:r>
              <a:rPr lang="en-GB" sz="2600" dirty="0">
                <a:solidFill>
                  <a:srgbClr val="FF0000"/>
                </a:solidFill>
                <a:latin typeface="Courier New" panose="02070309020205020404" pitchFamily="49" charset="0"/>
                <a:cs typeface="Courier New" panose="02070309020205020404" pitchFamily="49" charset="0"/>
              </a:rPr>
              <a:t>00</a:t>
            </a:r>
            <a:r>
              <a:rPr lang="en-GB" sz="2600" dirty="0">
                <a:latin typeface="Courier New" panose="02070309020205020404" pitchFamily="49" charset="0"/>
                <a:cs typeface="Courier New" panose="02070309020205020404" pitchFamily="49" charset="0"/>
              </a:rPr>
              <a:t>10</a:t>
            </a:r>
            <a:r>
              <a:rPr lang="en-GB" sz="2600" baseline="-25000" dirty="0">
                <a:latin typeface="Courier New" panose="02070309020205020404" pitchFamily="49" charset="0"/>
                <a:cs typeface="Courier New" panose="02070309020205020404" pitchFamily="49" charset="0"/>
              </a:rPr>
              <a:t>2</a:t>
            </a:r>
            <a:r>
              <a:rPr lang="en-GB" sz="2600" dirty="0">
                <a:latin typeface="Courier New" panose="02070309020205020404" pitchFamily="49" charset="0"/>
                <a:cs typeface="Courier New" panose="02070309020205020404" pitchFamily="49" charset="0"/>
              </a:rPr>
              <a:t> 0101</a:t>
            </a:r>
            <a:r>
              <a:rPr lang="en-GB" sz="2600" baseline="-25000" dirty="0">
                <a:latin typeface="Courier New" panose="02070309020205020404" pitchFamily="49" charset="0"/>
                <a:cs typeface="Courier New" panose="02070309020205020404" pitchFamily="49" charset="0"/>
              </a:rPr>
              <a:t>2 </a:t>
            </a:r>
            <a:r>
              <a:rPr lang="en-GB" sz="2600" dirty="0">
                <a:latin typeface="Courier New" panose="02070309020205020404" pitchFamily="49" charset="0"/>
                <a:cs typeface="Courier New" panose="02070309020205020404" pitchFamily="49" charset="0"/>
              </a:rPr>
              <a:t>0001</a:t>
            </a:r>
            <a:r>
              <a:rPr lang="en-GB" sz="2600" baseline="-25000" dirty="0">
                <a:latin typeface="Courier New" panose="02070309020205020404" pitchFamily="49" charset="0"/>
                <a:cs typeface="Courier New" panose="02070309020205020404" pitchFamily="49" charset="0"/>
              </a:rPr>
              <a:t>2</a:t>
            </a:r>
          </a:p>
          <a:p>
            <a:pPr marL="0" indent="0">
              <a:lnSpc>
                <a:spcPct val="120000"/>
              </a:lnSpc>
              <a:buNone/>
            </a:pPr>
            <a:endParaRPr lang="en-GB" sz="2600" dirty="0"/>
          </a:p>
          <a:p>
            <a:pPr marL="0" indent="0">
              <a:lnSpc>
                <a:spcPct val="120000"/>
              </a:lnSpc>
              <a:buNone/>
            </a:pPr>
            <a:r>
              <a:rPr lang="en-GB" sz="2600" dirty="0"/>
              <a:t>2) Find the corresponding Hex value for each of the four-bit groups</a:t>
            </a:r>
          </a:p>
          <a:p>
            <a:pPr marL="0" indent="0">
              <a:lnSpc>
                <a:spcPct val="120000"/>
              </a:lnSpc>
              <a:buNone/>
            </a:pPr>
            <a:r>
              <a:rPr lang="en-GB" sz="2600" dirty="0">
                <a:latin typeface="Courier New" panose="02070309020205020404" pitchFamily="49" charset="0"/>
                <a:cs typeface="Courier New" panose="02070309020205020404" pitchFamily="49" charset="0"/>
              </a:rPr>
              <a:t>0010</a:t>
            </a:r>
            <a:r>
              <a:rPr lang="en-GB" sz="2600" baseline="-25000" dirty="0">
                <a:latin typeface="Courier New" panose="02070309020205020404" pitchFamily="49" charset="0"/>
                <a:cs typeface="Courier New" panose="02070309020205020404" pitchFamily="49" charset="0"/>
              </a:rPr>
              <a:t>2 </a:t>
            </a:r>
            <a:r>
              <a:rPr lang="en-GB" sz="2600" dirty="0">
                <a:latin typeface="Courier New" panose="02070309020205020404" pitchFamily="49" charset="0"/>
                <a:cs typeface="Courier New" panose="02070309020205020404" pitchFamily="49" charset="0"/>
              </a:rPr>
              <a:t>=2</a:t>
            </a:r>
            <a:r>
              <a:rPr lang="en-GB" sz="2600" baseline="-25000" dirty="0">
                <a:latin typeface="Courier New" panose="02070309020205020404" pitchFamily="49" charset="0"/>
                <a:cs typeface="Courier New" panose="02070309020205020404" pitchFamily="49" charset="0"/>
              </a:rPr>
              <a:t>10 </a:t>
            </a:r>
            <a:r>
              <a:rPr lang="en-GB" sz="2600" dirty="0">
                <a:latin typeface="Courier New" panose="02070309020205020404" pitchFamily="49" charset="0"/>
                <a:cs typeface="Courier New" panose="02070309020205020404" pitchFamily="49" charset="0"/>
              </a:rPr>
              <a:t>= 2</a:t>
            </a:r>
            <a:r>
              <a:rPr lang="en-GB" sz="2600" baseline="-25000" dirty="0">
                <a:latin typeface="Courier New" panose="02070309020205020404" pitchFamily="49" charset="0"/>
                <a:cs typeface="Courier New" panose="02070309020205020404" pitchFamily="49" charset="0"/>
              </a:rPr>
              <a:t>16</a:t>
            </a:r>
            <a:r>
              <a:rPr lang="en-GB" sz="2600" dirty="0">
                <a:latin typeface="Courier New" panose="02070309020205020404" pitchFamily="49" charset="0"/>
                <a:cs typeface="Courier New" panose="02070309020205020404" pitchFamily="49" charset="0"/>
              </a:rPr>
              <a:t>  </a:t>
            </a:r>
          </a:p>
          <a:p>
            <a:pPr marL="0" indent="0">
              <a:lnSpc>
                <a:spcPct val="120000"/>
              </a:lnSpc>
              <a:buNone/>
            </a:pPr>
            <a:r>
              <a:rPr lang="en-GB" sz="2600" dirty="0">
                <a:latin typeface="Courier New" panose="02070309020205020404" pitchFamily="49" charset="0"/>
                <a:cs typeface="Courier New" panose="02070309020205020404" pitchFamily="49" charset="0"/>
              </a:rPr>
              <a:t>0101</a:t>
            </a:r>
            <a:r>
              <a:rPr lang="en-GB" sz="2600" baseline="-25000" dirty="0">
                <a:latin typeface="Courier New" panose="02070309020205020404" pitchFamily="49" charset="0"/>
                <a:cs typeface="Courier New" panose="02070309020205020404" pitchFamily="49" charset="0"/>
              </a:rPr>
              <a:t>2 </a:t>
            </a:r>
            <a:r>
              <a:rPr lang="en-GB" sz="2600" dirty="0">
                <a:latin typeface="Courier New" panose="02070309020205020404" pitchFamily="49" charset="0"/>
                <a:cs typeface="Courier New" panose="02070309020205020404" pitchFamily="49" charset="0"/>
              </a:rPr>
              <a:t>=5</a:t>
            </a:r>
            <a:r>
              <a:rPr lang="en-GB" sz="2600" baseline="-25000" dirty="0">
                <a:latin typeface="Courier New" panose="02070309020205020404" pitchFamily="49" charset="0"/>
                <a:cs typeface="Courier New" panose="02070309020205020404" pitchFamily="49" charset="0"/>
              </a:rPr>
              <a:t>10 </a:t>
            </a:r>
            <a:r>
              <a:rPr lang="en-GB" sz="2600" dirty="0">
                <a:latin typeface="Courier New" panose="02070309020205020404" pitchFamily="49" charset="0"/>
                <a:cs typeface="Courier New" panose="02070309020205020404" pitchFamily="49" charset="0"/>
              </a:rPr>
              <a:t>= 5</a:t>
            </a:r>
            <a:r>
              <a:rPr lang="en-GB" sz="2600" baseline="-25000" dirty="0">
                <a:latin typeface="Courier New" panose="02070309020205020404" pitchFamily="49" charset="0"/>
                <a:cs typeface="Courier New" panose="02070309020205020404" pitchFamily="49" charset="0"/>
              </a:rPr>
              <a:t>16</a:t>
            </a:r>
          </a:p>
          <a:p>
            <a:pPr marL="0" indent="0">
              <a:lnSpc>
                <a:spcPct val="120000"/>
              </a:lnSpc>
              <a:buNone/>
            </a:pPr>
            <a:r>
              <a:rPr lang="en-GB" sz="2600" dirty="0">
                <a:latin typeface="Courier New" panose="02070309020205020404" pitchFamily="49" charset="0"/>
                <a:cs typeface="Courier New" panose="02070309020205020404" pitchFamily="49" charset="0"/>
              </a:rPr>
              <a:t>0001</a:t>
            </a:r>
            <a:r>
              <a:rPr lang="en-GB" sz="2600" baseline="-25000" dirty="0">
                <a:latin typeface="Courier New" panose="02070309020205020404" pitchFamily="49" charset="0"/>
                <a:cs typeface="Courier New" panose="02070309020205020404" pitchFamily="49" charset="0"/>
              </a:rPr>
              <a:t>2 </a:t>
            </a:r>
            <a:r>
              <a:rPr lang="en-GB" sz="2600" dirty="0">
                <a:latin typeface="Courier New" panose="02070309020205020404" pitchFamily="49" charset="0"/>
                <a:cs typeface="Courier New" panose="02070309020205020404" pitchFamily="49" charset="0"/>
              </a:rPr>
              <a:t>=1</a:t>
            </a:r>
            <a:r>
              <a:rPr lang="en-GB" sz="2600" baseline="-25000" dirty="0">
                <a:latin typeface="Courier New" panose="02070309020205020404" pitchFamily="49" charset="0"/>
                <a:cs typeface="Courier New" panose="02070309020205020404" pitchFamily="49" charset="0"/>
              </a:rPr>
              <a:t>10 </a:t>
            </a:r>
            <a:r>
              <a:rPr lang="en-GB" sz="2600" dirty="0">
                <a:latin typeface="Courier New" panose="02070309020205020404" pitchFamily="49" charset="0"/>
                <a:cs typeface="Courier New" panose="02070309020205020404" pitchFamily="49" charset="0"/>
              </a:rPr>
              <a:t>= 1</a:t>
            </a:r>
            <a:r>
              <a:rPr lang="en-GB" sz="2600" baseline="-25000" dirty="0">
                <a:latin typeface="Courier New" panose="02070309020205020404" pitchFamily="49" charset="0"/>
                <a:cs typeface="Courier New" panose="02070309020205020404" pitchFamily="49" charset="0"/>
              </a:rPr>
              <a:t>16</a:t>
            </a:r>
            <a:r>
              <a:rPr lang="en-GB" sz="2600" dirty="0">
                <a:latin typeface="Courier New" panose="02070309020205020404" pitchFamily="49" charset="0"/>
                <a:cs typeface="Courier New" panose="02070309020205020404" pitchFamily="49" charset="0"/>
              </a:rPr>
              <a:t>  </a:t>
            </a:r>
            <a:endParaRPr lang="en-GB" sz="2600" baseline="-25000" dirty="0">
              <a:latin typeface="Courier New" panose="02070309020205020404" pitchFamily="49" charset="0"/>
              <a:cs typeface="Courier New" panose="02070309020205020404" pitchFamily="49" charset="0"/>
            </a:endParaRPr>
          </a:p>
          <a:p>
            <a:pPr marL="914400" lvl="2" indent="0">
              <a:lnSpc>
                <a:spcPct val="120000"/>
              </a:lnSpc>
              <a:buNone/>
            </a:pPr>
            <a:r>
              <a:rPr lang="en-GB" sz="2600" dirty="0">
                <a:latin typeface="Courier New" panose="02070309020205020404" pitchFamily="49" charset="0"/>
                <a:cs typeface="Courier New" panose="02070309020205020404" pitchFamily="49" charset="0"/>
              </a:rPr>
              <a:t>  </a:t>
            </a:r>
            <a:endParaRPr lang="en-GB" sz="2600" dirty="0"/>
          </a:p>
          <a:p>
            <a:pPr marL="0" indent="0">
              <a:lnSpc>
                <a:spcPct val="120000"/>
              </a:lnSpc>
              <a:buNone/>
            </a:pPr>
            <a:r>
              <a:rPr lang="en-GB" sz="2600" dirty="0"/>
              <a:t>Thus</a:t>
            </a:r>
          </a:p>
          <a:p>
            <a:pPr marL="0" indent="0">
              <a:lnSpc>
                <a:spcPct val="120000"/>
              </a:lnSpc>
              <a:buNone/>
            </a:pPr>
            <a:r>
              <a:rPr lang="en-GB" sz="2600" dirty="0">
                <a:latin typeface="Courier New" panose="02070309020205020404" pitchFamily="49" charset="0"/>
                <a:cs typeface="Courier New" panose="02070309020205020404" pitchFamily="49" charset="0"/>
              </a:rPr>
              <a:t>1001010001</a:t>
            </a:r>
            <a:r>
              <a:rPr lang="en-GB" sz="2600" dirty="0"/>
              <a:t> </a:t>
            </a:r>
            <a:r>
              <a:rPr lang="en-GB" sz="2600" baseline="-25000" dirty="0">
                <a:latin typeface="Courier New" panose="02070309020205020404" pitchFamily="49" charset="0"/>
                <a:cs typeface="Courier New" panose="02070309020205020404" pitchFamily="49" charset="0"/>
              </a:rPr>
              <a:t>2</a:t>
            </a:r>
            <a:r>
              <a:rPr lang="en-GB" sz="2600" dirty="0">
                <a:latin typeface="Courier New" panose="02070309020205020404" pitchFamily="49" charset="0"/>
                <a:cs typeface="Courier New" panose="02070309020205020404" pitchFamily="49" charset="0"/>
              </a:rPr>
              <a:t> = 251</a:t>
            </a:r>
            <a:r>
              <a:rPr lang="en-GB" sz="2600" baseline="-25000" dirty="0">
                <a:latin typeface="Courier New" panose="02070309020205020404" pitchFamily="49" charset="0"/>
                <a:cs typeface="Courier New" panose="02070309020205020404" pitchFamily="49" charset="0"/>
              </a:rPr>
              <a:t>16</a:t>
            </a:r>
            <a:endParaRPr lang="en-GB" sz="2600" dirty="0">
              <a:latin typeface="Courier New" panose="02070309020205020404" pitchFamily="49" charset="0"/>
              <a:cs typeface="Courier New" panose="02070309020205020404" pitchFamily="49" charset="0"/>
            </a:endParaRPr>
          </a:p>
          <a:p>
            <a:pPr marL="0" indent="0">
              <a:lnSpc>
                <a:spcPct val="120000"/>
              </a:lnSpc>
              <a:buNone/>
            </a:pPr>
            <a:endParaRPr lang="en-GB" sz="2400" dirty="0">
              <a:latin typeface="Courier New" panose="02070309020205020404" pitchFamily="49" charset="0"/>
              <a:cs typeface="Courier New" panose="02070309020205020404" pitchFamily="49" charset="0"/>
            </a:endParaRPr>
          </a:p>
          <a:p>
            <a:pPr marL="0" indent="0">
              <a:buNone/>
            </a:pPr>
            <a:endParaRPr lang="en-GB" sz="3600" baseline="-25000" dirty="0"/>
          </a:p>
        </p:txBody>
      </p:sp>
    </p:spTree>
    <p:extLst>
      <p:ext uri="{BB962C8B-B14F-4D97-AF65-F5344CB8AC3E}">
        <p14:creationId xmlns:p14="http://schemas.microsoft.com/office/powerpoint/2010/main" val="26894327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mn-lt"/>
              </a:rPr>
              <a:t>Exercise: Convert from binary to hexadecimal</a:t>
            </a:r>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GB" sz="3200" dirty="0">
                <a:latin typeface="Courier New" panose="02070309020205020404" pitchFamily="49" charset="0"/>
                <a:cs typeface="Courier New" panose="02070309020205020404" pitchFamily="49" charset="0"/>
              </a:rPr>
              <a:t>00111010</a:t>
            </a:r>
            <a:r>
              <a:rPr lang="en-GB" sz="3200" baseline="-25000" dirty="0">
                <a:latin typeface="Courier New" panose="02070309020205020404" pitchFamily="49" charset="0"/>
                <a:cs typeface="Courier New" panose="02070309020205020404" pitchFamily="49" charset="0"/>
              </a:rPr>
              <a:t>2</a:t>
            </a:r>
            <a:endParaRPr lang="en-GB" sz="3200" dirty="0">
              <a:latin typeface="Courier New" panose="02070309020205020404" pitchFamily="49" charset="0"/>
              <a:cs typeface="Courier New" panose="02070309020205020404" pitchFamily="49" charset="0"/>
            </a:endParaRPr>
          </a:p>
          <a:p>
            <a:pPr marL="457200" indent="-457200">
              <a:buFont typeface="+mj-lt"/>
              <a:buAutoNum type="arabicPeriod"/>
            </a:pPr>
            <a:r>
              <a:rPr lang="en-GB" sz="3200" dirty="0">
                <a:latin typeface="Courier New" panose="02070309020205020404" pitchFamily="49" charset="0"/>
                <a:cs typeface="Courier New" panose="02070309020205020404" pitchFamily="49" charset="0"/>
              </a:rPr>
              <a:t>01011110</a:t>
            </a:r>
            <a:r>
              <a:rPr lang="en-GB" sz="3200" baseline="-25000" dirty="0">
                <a:latin typeface="Courier New" panose="02070309020205020404" pitchFamily="49" charset="0"/>
                <a:cs typeface="Courier New" panose="02070309020205020404" pitchFamily="49" charset="0"/>
              </a:rPr>
              <a:t>2</a:t>
            </a:r>
            <a:endParaRPr lang="en-GB" sz="3200" dirty="0">
              <a:latin typeface="Courier New" panose="02070309020205020404" pitchFamily="49" charset="0"/>
              <a:cs typeface="Courier New" panose="02070309020205020404" pitchFamily="49" charset="0"/>
            </a:endParaRPr>
          </a:p>
          <a:p>
            <a:pPr marL="457200" indent="-457200">
              <a:buFont typeface="+mj-lt"/>
              <a:buAutoNum type="arabicPeriod"/>
            </a:pPr>
            <a:r>
              <a:rPr lang="en-GB" sz="3200" dirty="0">
                <a:latin typeface="Courier New" panose="02070309020205020404" pitchFamily="49" charset="0"/>
                <a:cs typeface="Courier New" panose="02070309020205020404" pitchFamily="49" charset="0"/>
              </a:rPr>
              <a:t>01100010</a:t>
            </a:r>
            <a:r>
              <a:rPr lang="en-GB" sz="3200" baseline="-25000" dirty="0">
                <a:latin typeface="Courier New" panose="02070309020205020404" pitchFamily="49" charset="0"/>
                <a:cs typeface="Courier New" panose="02070309020205020404" pitchFamily="49" charset="0"/>
              </a:rPr>
              <a:t>2</a:t>
            </a:r>
            <a:endParaRPr lang="en-GB" sz="3200" dirty="0">
              <a:latin typeface="Courier New" panose="02070309020205020404" pitchFamily="49" charset="0"/>
              <a:cs typeface="Courier New" panose="02070309020205020404" pitchFamily="49" charset="0"/>
            </a:endParaRPr>
          </a:p>
          <a:p>
            <a:pPr marL="457200" indent="-457200">
              <a:buFont typeface="+mj-lt"/>
              <a:buAutoNum type="arabicPeriod"/>
            </a:pPr>
            <a:r>
              <a:rPr lang="en-GB" sz="3200" dirty="0">
                <a:latin typeface="Courier New" panose="02070309020205020404" pitchFamily="49" charset="0"/>
                <a:cs typeface="Courier New" panose="02070309020205020404" pitchFamily="49" charset="0"/>
              </a:rPr>
              <a:t>100010010</a:t>
            </a:r>
            <a:r>
              <a:rPr lang="en-GB" sz="3200" baseline="-25000" dirty="0">
                <a:latin typeface="Courier New" panose="02070309020205020404" pitchFamily="49" charset="0"/>
                <a:cs typeface="Courier New" panose="02070309020205020404" pitchFamily="49" charset="0"/>
              </a:rPr>
              <a:t>2</a:t>
            </a:r>
            <a:endParaRPr lang="en-GB" sz="3200" dirty="0">
              <a:latin typeface="Courier New" panose="02070309020205020404" pitchFamily="49" charset="0"/>
              <a:cs typeface="Courier New" panose="02070309020205020404" pitchFamily="49" charset="0"/>
            </a:endParaRPr>
          </a:p>
          <a:p>
            <a:pPr marL="457200" indent="-457200">
              <a:buFont typeface="+mj-lt"/>
              <a:buAutoNum type="arabicPeriod"/>
            </a:pPr>
            <a:r>
              <a:rPr lang="en-GB" sz="3200" dirty="0">
                <a:latin typeface="Courier New" panose="02070309020205020404" pitchFamily="49" charset="0"/>
                <a:cs typeface="Courier New" panose="02070309020205020404" pitchFamily="49" charset="0"/>
              </a:rPr>
              <a:t>1111101111</a:t>
            </a:r>
            <a:r>
              <a:rPr lang="en-GB" sz="3200" baseline="-25000" dirty="0">
                <a:latin typeface="Courier New" panose="02070309020205020404" pitchFamily="49" charset="0"/>
                <a:cs typeface="Courier New" panose="02070309020205020404" pitchFamily="49" charset="0"/>
              </a:rPr>
              <a:t>2</a:t>
            </a:r>
            <a:endParaRPr lang="en-GB" sz="32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688510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mn-lt"/>
              </a:rPr>
              <a:t>Exercise: Convert from binary to hexadecimal</a:t>
            </a:r>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GB" sz="3200" dirty="0">
                <a:latin typeface="Courier New" panose="02070309020205020404" pitchFamily="49" charset="0"/>
                <a:cs typeface="Courier New" panose="02070309020205020404" pitchFamily="49" charset="0"/>
              </a:rPr>
              <a:t>00111010</a:t>
            </a:r>
            <a:r>
              <a:rPr lang="en-GB" sz="3200" baseline="-25000" dirty="0">
                <a:latin typeface="Courier New" panose="02070309020205020404" pitchFamily="49" charset="0"/>
                <a:cs typeface="Courier New" panose="02070309020205020404" pitchFamily="49" charset="0"/>
              </a:rPr>
              <a:t>2		</a:t>
            </a:r>
            <a:r>
              <a:rPr lang="en-GB" sz="3200" dirty="0">
                <a:latin typeface="Courier New" panose="02070309020205020404" pitchFamily="49" charset="0"/>
                <a:cs typeface="Courier New" panose="02070309020205020404" pitchFamily="49" charset="0"/>
              </a:rPr>
              <a:t>3A</a:t>
            </a:r>
            <a:r>
              <a:rPr lang="en-GB" sz="3200" baseline="-25000" dirty="0">
                <a:latin typeface="Courier New" panose="02070309020205020404" pitchFamily="49" charset="0"/>
                <a:cs typeface="Courier New" panose="02070309020205020404" pitchFamily="49" charset="0"/>
              </a:rPr>
              <a:t>16</a:t>
            </a:r>
            <a:endParaRPr lang="en-GB" sz="3200" dirty="0">
              <a:latin typeface="Courier New" panose="02070309020205020404" pitchFamily="49" charset="0"/>
              <a:cs typeface="Courier New" panose="02070309020205020404" pitchFamily="49" charset="0"/>
            </a:endParaRPr>
          </a:p>
          <a:p>
            <a:pPr marL="457200" indent="-457200">
              <a:buFont typeface="+mj-lt"/>
              <a:buAutoNum type="arabicPeriod"/>
            </a:pPr>
            <a:r>
              <a:rPr lang="en-GB" sz="3200" dirty="0">
                <a:latin typeface="Courier New" panose="02070309020205020404" pitchFamily="49" charset="0"/>
                <a:cs typeface="Courier New" panose="02070309020205020404" pitchFamily="49" charset="0"/>
              </a:rPr>
              <a:t>01011110</a:t>
            </a:r>
            <a:r>
              <a:rPr lang="en-GB" sz="3200" baseline="-25000" dirty="0">
                <a:latin typeface="Courier New" panose="02070309020205020404" pitchFamily="49" charset="0"/>
                <a:cs typeface="Courier New" panose="02070309020205020404" pitchFamily="49" charset="0"/>
              </a:rPr>
              <a:t>2</a:t>
            </a:r>
            <a:r>
              <a:rPr lang="en-GB" sz="3200" dirty="0">
                <a:latin typeface="Courier New" panose="02070309020205020404" pitchFamily="49" charset="0"/>
                <a:cs typeface="Courier New" panose="02070309020205020404" pitchFamily="49" charset="0"/>
              </a:rPr>
              <a:t>		5E</a:t>
            </a:r>
            <a:r>
              <a:rPr lang="en-GB" sz="3200" baseline="-25000" dirty="0">
                <a:latin typeface="Courier New" panose="02070309020205020404" pitchFamily="49" charset="0"/>
                <a:cs typeface="Courier New" panose="02070309020205020404" pitchFamily="49" charset="0"/>
              </a:rPr>
              <a:t>16</a:t>
            </a:r>
            <a:endParaRPr lang="en-GB" sz="3200" dirty="0">
              <a:latin typeface="Courier New" panose="02070309020205020404" pitchFamily="49" charset="0"/>
              <a:cs typeface="Courier New" panose="02070309020205020404" pitchFamily="49" charset="0"/>
            </a:endParaRPr>
          </a:p>
          <a:p>
            <a:pPr marL="457200" indent="-457200">
              <a:buFont typeface="+mj-lt"/>
              <a:buAutoNum type="arabicPeriod"/>
            </a:pPr>
            <a:r>
              <a:rPr lang="en-GB" sz="3200" dirty="0">
                <a:latin typeface="Courier New" panose="02070309020205020404" pitchFamily="49" charset="0"/>
                <a:cs typeface="Courier New" panose="02070309020205020404" pitchFamily="49" charset="0"/>
              </a:rPr>
              <a:t>01100010</a:t>
            </a:r>
            <a:r>
              <a:rPr lang="en-GB" sz="3200" baseline="-25000" dirty="0">
                <a:latin typeface="Courier New" panose="02070309020205020404" pitchFamily="49" charset="0"/>
                <a:cs typeface="Courier New" panose="02070309020205020404" pitchFamily="49" charset="0"/>
              </a:rPr>
              <a:t>2</a:t>
            </a:r>
            <a:r>
              <a:rPr lang="en-GB" sz="3200" dirty="0">
                <a:latin typeface="Courier New" panose="02070309020205020404" pitchFamily="49" charset="0"/>
                <a:cs typeface="Courier New" panose="02070309020205020404" pitchFamily="49" charset="0"/>
              </a:rPr>
              <a:t>		62</a:t>
            </a:r>
            <a:r>
              <a:rPr lang="en-GB" sz="3200" baseline="-25000" dirty="0">
                <a:latin typeface="Courier New" panose="02070309020205020404" pitchFamily="49" charset="0"/>
                <a:cs typeface="Courier New" panose="02070309020205020404" pitchFamily="49" charset="0"/>
              </a:rPr>
              <a:t>16</a:t>
            </a:r>
            <a:endParaRPr lang="en-GB" sz="3200" dirty="0">
              <a:latin typeface="Courier New" panose="02070309020205020404" pitchFamily="49" charset="0"/>
              <a:cs typeface="Courier New" panose="02070309020205020404" pitchFamily="49" charset="0"/>
            </a:endParaRPr>
          </a:p>
          <a:p>
            <a:pPr marL="457200" indent="-457200">
              <a:buFont typeface="+mj-lt"/>
              <a:buAutoNum type="arabicPeriod"/>
            </a:pPr>
            <a:r>
              <a:rPr lang="en-GB" sz="3200" dirty="0">
                <a:latin typeface="Courier New" panose="02070309020205020404" pitchFamily="49" charset="0"/>
                <a:cs typeface="Courier New" panose="02070309020205020404" pitchFamily="49" charset="0"/>
              </a:rPr>
              <a:t>100010010</a:t>
            </a:r>
            <a:r>
              <a:rPr lang="en-GB" sz="3200" baseline="-25000" dirty="0">
                <a:latin typeface="Courier New" panose="02070309020205020404" pitchFamily="49" charset="0"/>
                <a:cs typeface="Courier New" panose="02070309020205020404" pitchFamily="49" charset="0"/>
              </a:rPr>
              <a:t>2</a:t>
            </a:r>
            <a:r>
              <a:rPr lang="en-GB" sz="3200" dirty="0">
                <a:latin typeface="Courier New" panose="02070309020205020404" pitchFamily="49" charset="0"/>
                <a:cs typeface="Courier New" panose="02070309020205020404" pitchFamily="49" charset="0"/>
              </a:rPr>
              <a:t>	112</a:t>
            </a:r>
            <a:r>
              <a:rPr lang="en-GB" sz="3200" baseline="-25000" dirty="0">
                <a:latin typeface="Courier New" panose="02070309020205020404" pitchFamily="49" charset="0"/>
                <a:cs typeface="Courier New" panose="02070309020205020404" pitchFamily="49" charset="0"/>
              </a:rPr>
              <a:t>16</a:t>
            </a:r>
            <a:endParaRPr lang="en-GB" sz="3200" dirty="0">
              <a:latin typeface="Courier New" panose="02070309020205020404" pitchFamily="49" charset="0"/>
              <a:cs typeface="Courier New" panose="02070309020205020404" pitchFamily="49" charset="0"/>
            </a:endParaRPr>
          </a:p>
          <a:p>
            <a:pPr marL="457200" indent="-457200">
              <a:buFont typeface="+mj-lt"/>
              <a:buAutoNum type="arabicPeriod"/>
            </a:pPr>
            <a:r>
              <a:rPr lang="en-GB" sz="3200" dirty="0">
                <a:latin typeface="Courier New" panose="02070309020205020404" pitchFamily="49" charset="0"/>
                <a:cs typeface="Courier New" panose="02070309020205020404" pitchFamily="49" charset="0"/>
              </a:rPr>
              <a:t>1111101111</a:t>
            </a:r>
            <a:r>
              <a:rPr lang="en-GB" sz="3200" baseline="-25000" dirty="0">
                <a:latin typeface="Courier New" panose="02070309020205020404" pitchFamily="49" charset="0"/>
                <a:cs typeface="Courier New" panose="02070309020205020404" pitchFamily="49" charset="0"/>
              </a:rPr>
              <a:t>2</a:t>
            </a:r>
            <a:r>
              <a:rPr lang="en-GB" sz="3200" dirty="0">
                <a:latin typeface="Courier New" panose="02070309020205020404" pitchFamily="49" charset="0"/>
                <a:cs typeface="Courier New" panose="02070309020205020404" pitchFamily="49" charset="0"/>
              </a:rPr>
              <a:t>	3EF</a:t>
            </a:r>
            <a:r>
              <a:rPr lang="en-GB" sz="3200" baseline="-25000" dirty="0">
                <a:latin typeface="Courier New" panose="02070309020205020404" pitchFamily="49" charset="0"/>
                <a:cs typeface="Courier New" panose="02070309020205020404" pitchFamily="49" charset="0"/>
              </a:rPr>
              <a:t>16</a:t>
            </a:r>
            <a:endParaRPr lang="en-GB" sz="32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9105936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7646B-28A9-4146-A230-CBFFD047C697}"/>
              </a:ext>
            </a:extLst>
          </p:cNvPr>
          <p:cNvSpPr>
            <a:spLocks noGrp="1"/>
          </p:cNvSpPr>
          <p:nvPr>
            <p:ph type="title"/>
          </p:nvPr>
        </p:nvSpPr>
        <p:spPr/>
        <p:txBody>
          <a:bodyPr>
            <a:normAutofit fontScale="90000"/>
          </a:bodyPr>
          <a:lstStyle/>
          <a:p>
            <a:r>
              <a:rPr lang="en-GB" dirty="0"/>
              <a:t>Worked Example: Convert hexadecimal to binary</a:t>
            </a:r>
          </a:p>
        </p:txBody>
      </p:sp>
      <p:sp>
        <p:nvSpPr>
          <p:cNvPr id="3" name="Content Placeholder 2">
            <a:extLst>
              <a:ext uri="{FF2B5EF4-FFF2-40B4-BE49-F238E27FC236}">
                <a16:creationId xmlns:a16="http://schemas.microsoft.com/office/drawing/2014/main" id="{B05188DD-21B4-4ED3-9F9E-CF9E0E37654F}"/>
              </a:ext>
            </a:extLst>
          </p:cNvPr>
          <p:cNvSpPr>
            <a:spLocks noGrp="1"/>
          </p:cNvSpPr>
          <p:nvPr>
            <p:ph idx="1"/>
          </p:nvPr>
        </p:nvSpPr>
        <p:spPr>
          <a:xfrm>
            <a:off x="749187" y="1253331"/>
            <a:ext cx="10515600" cy="5020860"/>
          </a:xfrm>
        </p:spPr>
        <p:txBody>
          <a:bodyPr>
            <a:normAutofit fontScale="70000" lnSpcReduction="20000"/>
          </a:bodyPr>
          <a:lstStyle/>
          <a:p>
            <a:pPr marL="0" indent="0">
              <a:lnSpc>
                <a:spcPct val="120000"/>
              </a:lnSpc>
              <a:buNone/>
            </a:pPr>
            <a:r>
              <a:rPr lang="en-GB" dirty="0"/>
              <a:t>Create a table like the one below.  If more higher numbers are needed to be represented, you can add additional columns on the left by multiplying by 16 the value of the current left most value.</a:t>
            </a:r>
          </a:p>
          <a:p>
            <a:pPr marL="0" indent="0">
              <a:lnSpc>
                <a:spcPct val="120000"/>
              </a:lnSpc>
              <a:buNone/>
            </a:pPr>
            <a:endParaRPr lang="en-GB" dirty="0"/>
          </a:p>
          <a:p>
            <a:pPr marL="0" indent="0">
              <a:lnSpc>
                <a:spcPct val="120000"/>
              </a:lnSpc>
              <a:buNone/>
            </a:pPr>
            <a:endParaRPr lang="en-GB" dirty="0"/>
          </a:p>
          <a:p>
            <a:pPr marL="0" indent="0">
              <a:lnSpc>
                <a:spcPct val="120000"/>
              </a:lnSpc>
              <a:buNone/>
            </a:pPr>
            <a:endParaRPr lang="en-GB" dirty="0"/>
          </a:p>
          <a:p>
            <a:pPr marL="0" indent="0">
              <a:lnSpc>
                <a:spcPct val="120000"/>
              </a:lnSpc>
              <a:buNone/>
            </a:pPr>
            <a:endParaRPr lang="en-GB" dirty="0"/>
          </a:p>
          <a:p>
            <a:pPr marL="0" indent="0">
              <a:lnSpc>
                <a:spcPct val="120000"/>
              </a:lnSpc>
              <a:buNone/>
            </a:pPr>
            <a:r>
              <a:rPr lang="en-GB" dirty="0"/>
              <a:t>Let us convert the denary number 189</a:t>
            </a:r>
            <a:r>
              <a:rPr lang="en-GB" baseline="-25000" dirty="0"/>
              <a:t>16</a:t>
            </a:r>
            <a:r>
              <a:rPr lang="en-GB" dirty="0"/>
              <a:t> to binary.  </a:t>
            </a:r>
          </a:p>
          <a:p>
            <a:pPr marL="0" indent="0">
              <a:lnSpc>
                <a:spcPct val="120000"/>
              </a:lnSpc>
              <a:buNone/>
            </a:pPr>
            <a:r>
              <a:rPr lang="en-GB" dirty="0"/>
              <a:t>Starting on the left most column perform integer division of denary number by the place vale and add result to the column.</a:t>
            </a:r>
          </a:p>
          <a:p>
            <a:pPr marL="0" indent="0">
              <a:lnSpc>
                <a:spcPct val="120000"/>
              </a:lnSpc>
              <a:buNone/>
            </a:pPr>
            <a:r>
              <a:rPr lang="en-GB" dirty="0"/>
              <a:t>We carry the remainder to next column.</a:t>
            </a:r>
          </a:p>
          <a:p>
            <a:pPr marL="0" indent="0">
              <a:lnSpc>
                <a:spcPct val="120000"/>
              </a:lnSpc>
              <a:buNone/>
            </a:pPr>
            <a:r>
              <a:rPr lang="en-GB" dirty="0"/>
              <a:t>We repeat the process until we get to the right most column</a:t>
            </a:r>
          </a:p>
          <a:p>
            <a:pPr marL="0" indent="0">
              <a:lnSpc>
                <a:spcPct val="120000"/>
              </a:lnSpc>
              <a:buNone/>
            </a:pPr>
            <a:endParaRPr lang="en-GB" dirty="0"/>
          </a:p>
          <a:p>
            <a:pPr marL="0" indent="0">
              <a:lnSpc>
                <a:spcPct val="120000"/>
              </a:lnSpc>
              <a:buNone/>
            </a:pPr>
            <a:endParaRPr lang="en-GB" dirty="0"/>
          </a:p>
          <a:p>
            <a:pPr marL="0" indent="0">
              <a:lnSpc>
                <a:spcPct val="120000"/>
              </a:lnSpc>
              <a:buNone/>
            </a:pPr>
            <a:endParaRPr lang="en-GB" dirty="0"/>
          </a:p>
          <a:p>
            <a:pPr marL="0" indent="0">
              <a:lnSpc>
                <a:spcPct val="120000"/>
              </a:lnSpc>
              <a:buNone/>
            </a:pPr>
            <a:endParaRPr lang="en-GB" dirty="0"/>
          </a:p>
          <a:p>
            <a:pPr marL="0" indent="0">
              <a:buNone/>
            </a:pPr>
            <a:endParaRPr lang="en-GB" dirty="0"/>
          </a:p>
        </p:txBody>
      </p:sp>
      <p:graphicFrame>
        <p:nvGraphicFramePr>
          <p:cNvPr id="11" name="Content Placeholder 3">
            <a:extLst>
              <a:ext uri="{FF2B5EF4-FFF2-40B4-BE49-F238E27FC236}">
                <a16:creationId xmlns:a16="http://schemas.microsoft.com/office/drawing/2014/main" id="{DA525644-B774-44BA-B251-A6C368CB522B}"/>
              </a:ext>
            </a:extLst>
          </p:cNvPr>
          <p:cNvGraphicFramePr>
            <a:graphicFrameLocks/>
          </p:cNvGraphicFramePr>
          <p:nvPr/>
        </p:nvGraphicFramePr>
        <p:xfrm>
          <a:off x="749187" y="2514600"/>
          <a:ext cx="4506687" cy="914400"/>
        </p:xfrm>
        <a:graphic>
          <a:graphicData uri="http://schemas.openxmlformats.org/drawingml/2006/table">
            <a:tbl>
              <a:tblPr firstRow="1" bandRow="1">
                <a:tableStyleId>{5940675A-B579-460E-94D1-54222C63F5DA}</a:tableStyleId>
              </a:tblPr>
              <a:tblGrid>
                <a:gridCol w="1502229">
                  <a:extLst>
                    <a:ext uri="{9D8B030D-6E8A-4147-A177-3AD203B41FA5}">
                      <a16:colId xmlns:a16="http://schemas.microsoft.com/office/drawing/2014/main" val="20004"/>
                    </a:ext>
                  </a:extLst>
                </a:gridCol>
                <a:gridCol w="1502229">
                  <a:extLst>
                    <a:ext uri="{9D8B030D-6E8A-4147-A177-3AD203B41FA5}">
                      <a16:colId xmlns:a16="http://schemas.microsoft.com/office/drawing/2014/main" val="20005"/>
                    </a:ext>
                  </a:extLst>
                </a:gridCol>
                <a:gridCol w="1502229">
                  <a:extLst>
                    <a:ext uri="{9D8B030D-6E8A-4147-A177-3AD203B41FA5}">
                      <a16:colId xmlns:a16="http://schemas.microsoft.com/office/drawing/2014/main" val="20006"/>
                    </a:ext>
                  </a:extLst>
                </a:gridCol>
              </a:tblGrid>
              <a:tr h="370840">
                <a:tc>
                  <a:txBody>
                    <a:bodyPr/>
                    <a:lstStyle/>
                    <a:p>
                      <a:r>
                        <a:rPr lang="en-GB" sz="2400" dirty="0">
                          <a:latin typeface="Courier New" panose="02070309020205020404" pitchFamily="49" charset="0"/>
                          <a:cs typeface="Courier New" panose="02070309020205020404" pitchFamily="49" charset="0"/>
                        </a:rPr>
                        <a:t>256</a:t>
                      </a:r>
                    </a:p>
                  </a:txBody>
                  <a:tcPr/>
                </a:tc>
                <a:tc>
                  <a:txBody>
                    <a:bodyPr/>
                    <a:lstStyle/>
                    <a:p>
                      <a:r>
                        <a:rPr lang="en-GB" sz="2400" dirty="0">
                          <a:latin typeface="Courier New" panose="02070309020205020404" pitchFamily="49" charset="0"/>
                          <a:cs typeface="Courier New" panose="02070309020205020404" pitchFamily="49" charset="0"/>
                        </a:rPr>
                        <a:t>16</a:t>
                      </a:r>
                    </a:p>
                  </a:txBody>
                  <a:tcPr/>
                </a:tc>
                <a:tc>
                  <a:txBody>
                    <a:bodyPr/>
                    <a:lstStyle/>
                    <a:p>
                      <a:r>
                        <a:rPr lang="en-GB" sz="2400" dirty="0">
                          <a:latin typeface="Courier New" panose="02070309020205020404" pitchFamily="49" charset="0"/>
                          <a:cs typeface="Courier New" panose="02070309020205020404" pitchFamily="49" charset="0"/>
                        </a:rPr>
                        <a:t>1</a:t>
                      </a:r>
                    </a:p>
                  </a:txBody>
                  <a:tcPr/>
                </a:tc>
                <a:extLst>
                  <a:ext uri="{0D108BD9-81ED-4DB2-BD59-A6C34878D82A}">
                    <a16:rowId xmlns:a16="http://schemas.microsoft.com/office/drawing/2014/main" val="10001"/>
                  </a:ext>
                </a:extLst>
              </a:tr>
              <a:tr h="370840">
                <a:tc>
                  <a:txBody>
                    <a:bodyPr/>
                    <a:lstStyle/>
                    <a:p>
                      <a:endParaRPr lang="en-GB" sz="2400" dirty="0">
                        <a:latin typeface="Courier New" panose="02070309020205020404" pitchFamily="49" charset="0"/>
                        <a:cs typeface="Courier New" panose="02070309020205020404" pitchFamily="49" charset="0"/>
                      </a:endParaRPr>
                    </a:p>
                  </a:txBody>
                  <a:tcPr/>
                </a:tc>
                <a:tc>
                  <a:txBody>
                    <a:bodyPr/>
                    <a:lstStyle/>
                    <a:p>
                      <a:endParaRPr lang="en-GB" sz="2400">
                        <a:latin typeface="Courier New" panose="02070309020205020404" pitchFamily="49" charset="0"/>
                        <a:cs typeface="Courier New" panose="02070309020205020404" pitchFamily="49" charset="0"/>
                      </a:endParaRPr>
                    </a:p>
                  </a:txBody>
                  <a:tcPr/>
                </a:tc>
                <a:tc>
                  <a:txBody>
                    <a:bodyPr/>
                    <a:lstStyle/>
                    <a:p>
                      <a:endParaRPr lang="en-GB" sz="2400" dirty="0">
                        <a:latin typeface="Courier New" panose="02070309020205020404" pitchFamily="49" charset="0"/>
                        <a:cs typeface="Courier New" panose="02070309020205020404" pitchFamily="49" charset="0"/>
                      </a:endParaRPr>
                    </a:p>
                  </a:txBody>
                  <a:tcPr/>
                </a:tc>
                <a:extLst>
                  <a:ext uri="{0D108BD9-81ED-4DB2-BD59-A6C34878D82A}">
                    <a16:rowId xmlns:a16="http://schemas.microsoft.com/office/drawing/2014/main" val="10002"/>
                  </a:ext>
                </a:extLst>
              </a:tr>
            </a:tbl>
          </a:graphicData>
        </a:graphic>
      </p:graphicFrame>
      <p:sp>
        <p:nvSpPr>
          <p:cNvPr id="6" name="Rectangle 5">
            <a:extLst>
              <a:ext uri="{FF2B5EF4-FFF2-40B4-BE49-F238E27FC236}">
                <a16:creationId xmlns:a16="http://schemas.microsoft.com/office/drawing/2014/main" id="{1E532F7F-6957-4529-8C47-3362213D94F9}"/>
              </a:ext>
            </a:extLst>
          </p:cNvPr>
          <p:cNvSpPr/>
          <p:nvPr/>
        </p:nvSpPr>
        <p:spPr>
          <a:xfrm>
            <a:off x="749187" y="5969654"/>
            <a:ext cx="5631413" cy="523220"/>
          </a:xfrm>
          <a:prstGeom prst="rect">
            <a:avLst/>
          </a:prstGeom>
        </p:spPr>
        <p:txBody>
          <a:bodyPr wrap="none">
            <a:spAutoFit/>
          </a:bodyPr>
          <a:lstStyle/>
          <a:p>
            <a:r>
              <a:rPr lang="en-GB" sz="2800" dirty="0">
                <a:hlinkClick r:id="rId2"/>
              </a:rPr>
              <a:t>Convert from decimal to hexadecimal</a:t>
            </a:r>
            <a:endParaRPr lang="en-GB" sz="2800" dirty="0"/>
          </a:p>
        </p:txBody>
      </p:sp>
    </p:spTree>
    <p:extLst>
      <p:ext uri="{BB962C8B-B14F-4D97-AF65-F5344CB8AC3E}">
        <p14:creationId xmlns:p14="http://schemas.microsoft.com/office/powerpoint/2010/main" val="31150385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7646B-28A9-4146-A230-CBFFD047C697}"/>
              </a:ext>
            </a:extLst>
          </p:cNvPr>
          <p:cNvSpPr>
            <a:spLocks noGrp="1"/>
          </p:cNvSpPr>
          <p:nvPr>
            <p:ph type="title"/>
          </p:nvPr>
        </p:nvSpPr>
        <p:spPr/>
        <p:txBody>
          <a:bodyPr>
            <a:normAutofit fontScale="90000"/>
          </a:bodyPr>
          <a:lstStyle/>
          <a:p>
            <a:r>
              <a:rPr lang="en-GB"/>
              <a:t>Convert to binary using a table</a:t>
            </a:r>
          </a:p>
        </p:txBody>
      </p:sp>
      <p:sp>
        <p:nvSpPr>
          <p:cNvPr id="3" name="Content Placeholder 2">
            <a:extLst>
              <a:ext uri="{FF2B5EF4-FFF2-40B4-BE49-F238E27FC236}">
                <a16:creationId xmlns:a16="http://schemas.microsoft.com/office/drawing/2014/main" id="{B05188DD-21B4-4ED3-9F9E-CF9E0E37654F}"/>
              </a:ext>
            </a:extLst>
          </p:cNvPr>
          <p:cNvSpPr>
            <a:spLocks noGrp="1"/>
          </p:cNvSpPr>
          <p:nvPr>
            <p:ph idx="1"/>
          </p:nvPr>
        </p:nvSpPr>
        <p:spPr>
          <a:xfrm>
            <a:off x="834828" y="1196687"/>
            <a:ext cx="10515600" cy="4351338"/>
          </a:xfrm>
        </p:spPr>
        <p:txBody>
          <a:bodyPr/>
          <a:lstStyle/>
          <a:p>
            <a:pPr marL="0" indent="0">
              <a:buNone/>
            </a:pPr>
            <a:r>
              <a:rPr lang="en-GB" b="1" dirty="0"/>
              <a:t>Denary value: 189</a:t>
            </a:r>
            <a:r>
              <a:rPr lang="en-GB" baseline="-25000" dirty="0"/>
              <a:t>10</a:t>
            </a:r>
            <a:r>
              <a:rPr lang="en-GB" dirty="0"/>
              <a:t> </a:t>
            </a:r>
            <a:endParaRPr lang="en-GB" b="1" dirty="0"/>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189 // 256 = 0</a:t>
            </a:r>
          </a:p>
          <a:p>
            <a:pPr marL="0" indent="0">
              <a:buNone/>
            </a:pPr>
            <a:r>
              <a:rPr lang="en-GB" dirty="0"/>
              <a:t>we put a 0 at the corresponding place value</a:t>
            </a:r>
          </a:p>
          <a:p>
            <a:pPr marL="0" indent="0">
              <a:buNone/>
            </a:pPr>
            <a:r>
              <a:rPr lang="en-GB" dirty="0">
                <a:latin typeface="Courier New" panose="02070309020205020404" pitchFamily="49" charset="0"/>
                <a:cs typeface="Courier New" panose="02070309020205020404" pitchFamily="49" charset="0"/>
              </a:rPr>
              <a:t>189 MOD 256 = 189</a:t>
            </a:r>
          </a:p>
          <a:p>
            <a:pPr marL="0" indent="0">
              <a:buNone/>
            </a:pPr>
            <a:r>
              <a:rPr lang="en-GB" dirty="0"/>
              <a:t>we carry 189 to the next column on the right</a:t>
            </a: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p>
        </p:txBody>
      </p:sp>
      <p:graphicFrame>
        <p:nvGraphicFramePr>
          <p:cNvPr id="5" name="Content Placeholder 3">
            <a:extLst>
              <a:ext uri="{FF2B5EF4-FFF2-40B4-BE49-F238E27FC236}">
                <a16:creationId xmlns:a16="http://schemas.microsoft.com/office/drawing/2014/main" id="{94CA3B2E-5C8E-4B7F-AD82-A8DAB8E88128}"/>
              </a:ext>
            </a:extLst>
          </p:cNvPr>
          <p:cNvGraphicFramePr>
            <a:graphicFrameLocks/>
          </p:cNvGraphicFramePr>
          <p:nvPr/>
        </p:nvGraphicFramePr>
        <p:xfrm>
          <a:off x="988337" y="4849837"/>
          <a:ext cx="4506687" cy="914400"/>
        </p:xfrm>
        <a:graphic>
          <a:graphicData uri="http://schemas.openxmlformats.org/drawingml/2006/table">
            <a:tbl>
              <a:tblPr firstRow="1" bandRow="1">
                <a:tableStyleId>{5940675A-B579-460E-94D1-54222C63F5DA}</a:tableStyleId>
              </a:tblPr>
              <a:tblGrid>
                <a:gridCol w="1502229">
                  <a:extLst>
                    <a:ext uri="{9D8B030D-6E8A-4147-A177-3AD203B41FA5}">
                      <a16:colId xmlns:a16="http://schemas.microsoft.com/office/drawing/2014/main" val="20004"/>
                    </a:ext>
                  </a:extLst>
                </a:gridCol>
                <a:gridCol w="1502229">
                  <a:extLst>
                    <a:ext uri="{9D8B030D-6E8A-4147-A177-3AD203B41FA5}">
                      <a16:colId xmlns:a16="http://schemas.microsoft.com/office/drawing/2014/main" val="20005"/>
                    </a:ext>
                  </a:extLst>
                </a:gridCol>
                <a:gridCol w="1502229">
                  <a:extLst>
                    <a:ext uri="{9D8B030D-6E8A-4147-A177-3AD203B41FA5}">
                      <a16:colId xmlns:a16="http://schemas.microsoft.com/office/drawing/2014/main" val="20006"/>
                    </a:ext>
                  </a:extLst>
                </a:gridCol>
              </a:tblGrid>
              <a:tr h="370840">
                <a:tc>
                  <a:txBody>
                    <a:bodyPr/>
                    <a:lstStyle/>
                    <a:p>
                      <a:r>
                        <a:rPr lang="en-GB" sz="2400" dirty="0">
                          <a:latin typeface="Courier New" panose="02070309020205020404" pitchFamily="49" charset="0"/>
                          <a:cs typeface="Courier New" panose="02070309020205020404" pitchFamily="49" charset="0"/>
                        </a:rPr>
                        <a:t>256</a:t>
                      </a:r>
                    </a:p>
                  </a:txBody>
                  <a:tcPr/>
                </a:tc>
                <a:tc>
                  <a:txBody>
                    <a:bodyPr/>
                    <a:lstStyle/>
                    <a:p>
                      <a:r>
                        <a:rPr lang="en-GB" sz="2400" dirty="0">
                          <a:latin typeface="Courier New" panose="02070309020205020404" pitchFamily="49" charset="0"/>
                          <a:cs typeface="Courier New" panose="02070309020205020404" pitchFamily="49" charset="0"/>
                        </a:rPr>
                        <a:t>16</a:t>
                      </a:r>
                    </a:p>
                  </a:txBody>
                  <a:tcPr/>
                </a:tc>
                <a:tc>
                  <a:txBody>
                    <a:bodyPr/>
                    <a:lstStyle/>
                    <a:p>
                      <a:r>
                        <a:rPr lang="en-GB" sz="2400" dirty="0">
                          <a:latin typeface="Courier New" panose="02070309020205020404" pitchFamily="49" charset="0"/>
                          <a:cs typeface="Courier New" panose="02070309020205020404" pitchFamily="49" charset="0"/>
                        </a:rPr>
                        <a:t>1</a:t>
                      </a:r>
                    </a:p>
                  </a:txBody>
                  <a:tcPr/>
                </a:tc>
                <a:extLst>
                  <a:ext uri="{0D108BD9-81ED-4DB2-BD59-A6C34878D82A}">
                    <a16:rowId xmlns:a16="http://schemas.microsoft.com/office/drawing/2014/main" val="10001"/>
                  </a:ext>
                </a:extLst>
              </a:tr>
              <a:tr h="370840">
                <a:tc>
                  <a:txBody>
                    <a:bodyPr/>
                    <a:lstStyle/>
                    <a:p>
                      <a:r>
                        <a:rPr lang="en-GB" sz="2400" dirty="0">
                          <a:latin typeface="Courier New" panose="02070309020205020404" pitchFamily="49" charset="0"/>
                          <a:cs typeface="Courier New" panose="02070309020205020404" pitchFamily="49" charset="0"/>
                        </a:rPr>
                        <a:t>0</a:t>
                      </a:r>
                    </a:p>
                  </a:txBody>
                  <a:tcPr/>
                </a:tc>
                <a:tc>
                  <a:txBody>
                    <a:bodyPr/>
                    <a:lstStyle/>
                    <a:p>
                      <a:endParaRPr lang="en-GB" sz="2400">
                        <a:latin typeface="Courier New" panose="02070309020205020404" pitchFamily="49" charset="0"/>
                        <a:cs typeface="Courier New" panose="02070309020205020404" pitchFamily="49" charset="0"/>
                      </a:endParaRPr>
                    </a:p>
                  </a:txBody>
                  <a:tcPr/>
                </a:tc>
                <a:tc>
                  <a:txBody>
                    <a:bodyPr/>
                    <a:lstStyle/>
                    <a:p>
                      <a:endParaRPr lang="en-GB" sz="2400" dirty="0">
                        <a:latin typeface="Courier New" panose="02070309020205020404" pitchFamily="49" charset="0"/>
                        <a:cs typeface="Courier New" panose="02070309020205020404" pitchFamily="49" charset="0"/>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4324140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7646B-28A9-4146-A230-CBFFD047C697}"/>
              </a:ext>
            </a:extLst>
          </p:cNvPr>
          <p:cNvSpPr>
            <a:spLocks noGrp="1"/>
          </p:cNvSpPr>
          <p:nvPr>
            <p:ph type="title"/>
          </p:nvPr>
        </p:nvSpPr>
        <p:spPr/>
        <p:txBody>
          <a:bodyPr>
            <a:normAutofit fontScale="90000"/>
          </a:bodyPr>
          <a:lstStyle/>
          <a:p>
            <a:r>
              <a:rPr lang="en-GB"/>
              <a:t>Convert to binary using a table</a:t>
            </a:r>
          </a:p>
        </p:txBody>
      </p:sp>
      <p:sp>
        <p:nvSpPr>
          <p:cNvPr id="3" name="Content Placeholder 2">
            <a:extLst>
              <a:ext uri="{FF2B5EF4-FFF2-40B4-BE49-F238E27FC236}">
                <a16:creationId xmlns:a16="http://schemas.microsoft.com/office/drawing/2014/main" id="{B05188DD-21B4-4ED3-9F9E-CF9E0E37654F}"/>
              </a:ext>
            </a:extLst>
          </p:cNvPr>
          <p:cNvSpPr>
            <a:spLocks noGrp="1"/>
          </p:cNvSpPr>
          <p:nvPr>
            <p:ph idx="1"/>
          </p:nvPr>
        </p:nvSpPr>
        <p:spPr>
          <a:xfrm>
            <a:off x="834828" y="1196687"/>
            <a:ext cx="10515600" cy="4351338"/>
          </a:xfrm>
        </p:spPr>
        <p:txBody>
          <a:bodyPr/>
          <a:lstStyle/>
          <a:p>
            <a:pPr marL="0" indent="0">
              <a:buNone/>
            </a:pPr>
            <a:r>
              <a:rPr lang="en-GB" b="1" dirty="0"/>
              <a:t>Denary value: 189</a:t>
            </a:r>
            <a:r>
              <a:rPr lang="en-GB" baseline="-25000" dirty="0"/>
              <a:t>10</a:t>
            </a:r>
            <a:r>
              <a:rPr lang="en-GB" dirty="0"/>
              <a:t> </a:t>
            </a:r>
            <a:endParaRPr lang="en-GB" b="1" dirty="0"/>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189 // 16 = 11</a:t>
            </a:r>
            <a:r>
              <a:rPr lang="en-GB" baseline="-25000" dirty="0">
                <a:latin typeface="Courier New" panose="02070309020205020404" pitchFamily="49" charset="0"/>
                <a:cs typeface="Courier New" panose="02070309020205020404" pitchFamily="49" charset="0"/>
              </a:rPr>
              <a:t>10</a:t>
            </a:r>
            <a:r>
              <a:rPr lang="en-GB" dirty="0">
                <a:latin typeface="Courier New" panose="02070309020205020404" pitchFamily="49" charset="0"/>
                <a:cs typeface="Courier New" panose="02070309020205020404" pitchFamily="49" charset="0"/>
              </a:rPr>
              <a:t> = B</a:t>
            </a:r>
            <a:r>
              <a:rPr lang="en-GB" baseline="-25000" dirty="0">
                <a:latin typeface="Courier New" panose="02070309020205020404" pitchFamily="49" charset="0"/>
                <a:cs typeface="Courier New" panose="02070309020205020404" pitchFamily="49" charset="0"/>
              </a:rPr>
              <a:t>10</a:t>
            </a:r>
            <a:endParaRPr lang="en-GB" dirty="0">
              <a:latin typeface="Courier New" panose="02070309020205020404" pitchFamily="49" charset="0"/>
              <a:cs typeface="Courier New" panose="02070309020205020404" pitchFamily="49" charset="0"/>
            </a:endParaRPr>
          </a:p>
          <a:p>
            <a:pPr marL="0" indent="0">
              <a:buNone/>
            </a:pPr>
            <a:r>
              <a:rPr lang="en-GB" dirty="0"/>
              <a:t>we put a B at the corresponding place value</a:t>
            </a:r>
          </a:p>
          <a:p>
            <a:pPr marL="0" indent="0">
              <a:buNone/>
            </a:pPr>
            <a:r>
              <a:rPr lang="en-GB" dirty="0">
                <a:latin typeface="Courier New" panose="02070309020205020404" pitchFamily="49" charset="0"/>
                <a:cs typeface="Courier New" panose="02070309020205020404" pitchFamily="49" charset="0"/>
              </a:rPr>
              <a:t>189 MOD 16 = 13</a:t>
            </a:r>
            <a:r>
              <a:rPr lang="en-GB" baseline="-25000" dirty="0">
                <a:latin typeface="Courier New" panose="02070309020205020404" pitchFamily="49" charset="0"/>
                <a:cs typeface="Courier New" panose="02070309020205020404" pitchFamily="49" charset="0"/>
              </a:rPr>
              <a:t>10</a:t>
            </a:r>
            <a:endParaRPr lang="en-GB" dirty="0">
              <a:latin typeface="Courier New" panose="02070309020205020404" pitchFamily="49" charset="0"/>
              <a:cs typeface="Courier New" panose="02070309020205020404" pitchFamily="49" charset="0"/>
            </a:endParaRPr>
          </a:p>
          <a:p>
            <a:pPr marL="0" indent="0">
              <a:buNone/>
            </a:pPr>
            <a:r>
              <a:rPr lang="en-GB" dirty="0"/>
              <a:t>we carry 13 to the next column on the right</a:t>
            </a: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p>
        </p:txBody>
      </p:sp>
      <p:graphicFrame>
        <p:nvGraphicFramePr>
          <p:cNvPr id="5" name="Content Placeholder 3">
            <a:extLst>
              <a:ext uri="{FF2B5EF4-FFF2-40B4-BE49-F238E27FC236}">
                <a16:creationId xmlns:a16="http://schemas.microsoft.com/office/drawing/2014/main" id="{94CA3B2E-5C8E-4B7F-AD82-A8DAB8E88128}"/>
              </a:ext>
            </a:extLst>
          </p:cNvPr>
          <p:cNvGraphicFramePr>
            <a:graphicFrameLocks/>
          </p:cNvGraphicFramePr>
          <p:nvPr/>
        </p:nvGraphicFramePr>
        <p:xfrm>
          <a:off x="988337" y="4849837"/>
          <a:ext cx="4506687" cy="914400"/>
        </p:xfrm>
        <a:graphic>
          <a:graphicData uri="http://schemas.openxmlformats.org/drawingml/2006/table">
            <a:tbl>
              <a:tblPr firstRow="1" bandRow="1">
                <a:tableStyleId>{5940675A-B579-460E-94D1-54222C63F5DA}</a:tableStyleId>
              </a:tblPr>
              <a:tblGrid>
                <a:gridCol w="1502229">
                  <a:extLst>
                    <a:ext uri="{9D8B030D-6E8A-4147-A177-3AD203B41FA5}">
                      <a16:colId xmlns:a16="http://schemas.microsoft.com/office/drawing/2014/main" val="20004"/>
                    </a:ext>
                  </a:extLst>
                </a:gridCol>
                <a:gridCol w="1502229">
                  <a:extLst>
                    <a:ext uri="{9D8B030D-6E8A-4147-A177-3AD203B41FA5}">
                      <a16:colId xmlns:a16="http://schemas.microsoft.com/office/drawing/2014/main" val="20005"/>
                    </a:ext>
                  </a:extLst>
                </a:gridCol>
                <a:gridCol w="1502229">
                  <a:extLst>
                    <a:ext uri="{9D8B030D-6E8A-4147-A177-3AD203B41FA5}">
                      <a16:colId xmlns:a16="http://schemas.microsoft.com/office/drawing/2014/main" val="20006"/>
                    </a:ext>
                  </a:extLst>
                </a:gridCol>
              </a:tblGrid>
              <a:tr h="370840">
                <a:tc>
                  <a:txBody>
                    <a:bodyPr/>
                    <a:lstStyle/>
                    <a:p>
                      <a:r>
                        <a:rPr lang="en-GB" sz="2400" dirty="0">
                          <a:latin typeface="Courier New" panose="02070309020205020404" pitchFamily="49" charset="0"/>
                          <a:cs typeface="Courier New" panose="02070309020205020404" pitchFamily="49" charset="0"/>
                        </a:rPr>
                        <a:t>256</a:t>
                      </a:r>
                    </a:p>
                  </a:txBody>
                  <a:tcPr/>
                </a:tc>
                <a:tc>
                  <a:txBody>
                    <a:bodyPr/>
                    <a:lstStyle/>
                    <a:p>
                      <a:r>
                        <a:rPr lang="en-GB" sz="2400" dirty="0">
                          <a:latin typeface="Courier New" panose="02070309020205020404" pitchFamily="49" charset="0"/>
                          <a:cs typeface="Courier New" panose="02070309020205020404" pitchFamily="49" charset="0"/>
                        </a:rPr>
                        <a:t>16</a:t>
                      </a:r>
                    </a:p>
                  </a:txBody>
                  <a:tcPr/>
                </a:tc>
                <a:tc>
                  <a:txBody>
                    <a:bodyPr/>
                    <a:lstStyle/>
                    <a:p>
                      <a:r>
                        <a:rPr lang="en-GB" sz="2400">
                          <a:latin typeface="Courier New" panose="02070309020205020404" pitchFamily="49" charset="0"/>
                          <a:cs typeface="Courier New" panose="02070309020205020404" pitchFamily="49" charset="0"/>
                        </a:rPr>
                        <a:t>1</a:t>
                      </a:r>
                    </a:p>
                  </a:txBody>
                  <a:tcPr/>
                </a:tc>
                <a:extLst>
                  <a:ext uri="{0D108BD9-81ED-4DB2-BD59-A6C34878D82A}">
                    <a16:rowId xmlns:a16="http://schemas.microsoft.com/office/drawing/2014/main" val="10001"/>
                  </a:ext>
                </a:extLst>
              </a:tr>
              <a:tr h="370840">
                <a:tc>
                  <a:txBody>
                    <a:bodyPr/>
                    <a:lstStyle/>
                    <a:p>
                      <a:r>
                        <a:rPr lang="en-GB" sz="2400" dirty="0">
                          <a:latin typeface="Courier New" panose="02070309020205020404" pitchFamily="49" charset="0"/>
                          <a:cs typeface="Courier New" panose="02070309020205020404" pitchFamily="49" charset="0"/>
                        </a:rPr>
                        <a:t>0</a:t>
                      </a:r>
                    </a:p>
                  </a:txBody>
                  <a:tcPr/>
                </a:tc>
                <a:tc>
                  <a:txBody>
                    <a:bodyPr/>
                    <a:lstStyle/>
                    <a:p>
                      <a:r>
                        <a:rPr lang="en-GB" sz="2400" dirty="0">
                          <a:latin typeface="Courier New" panose="02070309020205020404" pitchFamily="49" charset="0"/>
                          <a:cs typeface="Courier New" panose="02070309020205020404" pitchFamily="49" charset="0"/>
                        </a:rPr>
                        <a:t>B</a:t>
                      </a:r>
                    </a:p>
                  </a:txBody>
                  <a:tcPr/>
                </a:tc>
                <a:tc>
                  <a:txBody>
                    <a:bodyPr/>
                    <a:lstStyle/>
                    <a:p>
                      <a:endParaRPr lang="en-GB" sz="2400" dirty="0">
                        <a:latin typeface="Courier New" panose="02070309020205020404" pitchFamily="49" charset="0"/>
                        <a:cs typeface="Courier New" panose="02070309020205020404" pitchFamily="49" charset="0"/>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1745549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7646B-28A9-4146-A230-CBFFD047C697}"/>
              </a:ext>
            </a:extLst>
          </p:cNvPr>
          <p:cNvSpPr>
            <a:spLocks noGrp="1"/>
          </p:cNvSpPr>
          <p:nvPr>
            <p:ph type="title"/>
          </p:nvPr>
        </p:nvSpPr>
        <p:spPr/>
        <p:txBody>
          <a:bodyPr>
            <a:normAutofit fontScale="90000"/>
          </a:bodyPr>
          <a:lstStyle/>
          <a:p>
            <a:r>
              <a:rPr lang="en-GB"/>
              <a:t>Convert to binary using a table</a:t>
            </a:r>
          </a:p>
        </p:txBody>
      </p:sp>
      <p:sp>
        <p:nvSpPr>
          <p:cNvPr id="3" name="Content Placeholder 2">
            <a:extLst>
              <a:ext uri="{FF2B5EF4-FFF2-40B4-BE49-F238E27FC236}">
                <a16:creationId xmlns:a16="http://schemas.microsoft.com/office/drawing/2014/main" id="{B05188DD-21B4-4ED3-9F9E-CF9E0E37654F}"/>
              </a:ext>
            </a:extLst>
          </p:cNvPr>
          <p:cNvSpPr>
            <a:spLocks noGrp="1"/>
          </p:cNvSpPr>
          <p:nvPr>
            <p:ph idx="1"/>
          </p:nvPr>
        </p:nvSpPr>
        <p:spPr>
          <a:xfrm>
            <a:off x="834828" y="1196687"/>
            <a:ext cx="10515600" cy="4351338"/>
          </a:xfrm>
        </p:spPr>
        <p:txBody>
          <a:bodyPr/>
          <a:lstStyle/>
          <a:p>
            <a:pPr marL="0" indent="0">
              <a:buNone/>
            </a:pPr>
            <a:r>
              <a:rPr lang="en-GB" b="1" dirty="0"/>
              <a:t>Denary value: 189</a:t>
            </a:r>
            <a:r>
              <a:rPr lang="en-GB" baseline="-25000" dirty="0"/>
              <a:t>10</a:t>
            </a:r>
            <a:r>
              <a:rPr lang="en-GB" dirty="0"/>
              <a:t> </a:t>
            </a:r>
            <a:endParaRPr lang="en-GB" b="1" dirty="0"/>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13 // 1 = 1</a:t>
            </a:r>
            <a:r>
              <a:rPr lang="en-GB" baseline="-25000" dirty="0">
                <a:latin typeface="Courier New" panose="02070309020205020404" pitchFamily="49" charset="0"/>
                <a:cs typeface="Courier New" panose="02070309020205020404" pitchFamily="49" charset="0"/>
              </a:rPr>
              <a:t>10</a:t>
            </a:r>
            <a:r>
              <a:rPr lang="en-GB" dirty="0">
                <a:latin typeface="Courier New" panose="02070309020205020404" pitchFamily="49" charset="0"/>
                <a:cs typeface="Courier New" panose="02070309020205020404" pitchFamily="49" charset="0"/>
              </a:rPr>
              <a:t> = 13</a:t>
            </a:r>
            <a:r>
              <a:rPr lang="en-GB" baseline="-25000" dirty="0">
                <a:latin typeface="Courier New" panose="02070309020205020404" pitchFamily="49" charset="0"/>
                <a:cs typeface="Courier New" panose="02070309020205020404" pitchFamily="49" charset="0"/>
              </a:rPr>
              <a:t>10</a:t>
            </a:r>
            <a:endParaRPr lang="en-GB" dirty="0">
              <a:latin typeface="Courier New" panose="02070309020205020404" pitchFamily="49" charset="0"/>
              <a:cs typeface="Courier New" panose="02070309020205020404" pitchFamily="49" charset="0"/>
            </a:endParaRPr>
          </a:p>
          <a:p>
            <a:pPr marL="0" indent="0">
              <a:buNone/>
            </a:pPr>
            <a:r>
              <a:rPr lang="en-GB" dirty="0"/>
              <a:t>we put a D at the corresponding place value</a:t>
            </a: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p>
          <a:p>
            <a:pPr marL="0" indent="0">
              <a:buNone/>
            </a:pPr>
            <a:endParaRPr lang="en-GB" dirty="0"/>
          </a:p>
          <a:p>
            <a:pPr marL="0" indent="0">
              <a:buNone/>
            </a:pPr>
            <a:r>
              <a:rPr lang="en-GB" sz="2800" dirty="0">
                <a:latin typeface="Courier New" panose="02070309020205020404" pitchFamily="49" charset="0"/>
                <a:cs typeface="Courier New" panose="02070309020205020404" pitchFamily="49" charset="0"/>
              </a:rPr>
              <a:t>189</a:t>
            </a:r>
            <a:r>
              <a:rPr lang="en-GB" sz="2800" baseline="-25000" dirty="0">
                <a:latin typeface="Courier New" panose="02070309020205020404" pitchFamily="49" charset="0"/>
                <a:cs typeface="Courier New" panose="02070309020205020404" pitchFamily="49" charset="0"/>
              </a:rPr>
              <a:t>10</a:t>
            </a:r>
            <a:r>
              <a:rPr lang="en-GB" sz="2800" dirty="0">
                <a:latin typeface="Courier New" panose="02070309020205020404" pitchFamily="49" charset="0"/>
                <a:cs typeface="Courier New" panose="02070309020205020404" pitchFamily="49" charset="0"/>
              </a:rPr>
              <a:t>=BD</a:t>
            </a:r>
            <a:r>
              <a:rPr lang="en-GB" sz="2800" baseline="-25000" dirty="0">
                <a:latin typeface="Courier New" panose="02070309020205020404" pitchFamily="49" charset="0"/>
                <a:cs typeface="Courier New" panose="02070309020205020404" pitchFamily="49" charset="0"/>
              </a:rPr>
              <a:t>16</a:t>
            </a:r>
            <a:endParaRPr lang="en-GB" sz="2800" dirty="0"/>
          </a:p>
          <a:p>
            <a:pPr marL="0" indent="0">
              <a:buNone/>
            </a:pPr>
            <a:endParaRPr lang="en-GB" dirty="0"/>
          </a:p>
        </p:txBody>
      </p:sp>
      <p:graphicFrame>
        <p:nvGraphicFramePr>
          <p:cNvPr id="5" name="Content Placeholder 3">
            <a:extLst>
              <a:ext uri="{FF2B5EF4-FFF2-40B4-BE49-F238E27FC236}">
                <a16:creationId xmlns:a16="http://schemas.microsoft.com/office/drawing/2014/main" id="{94CA3B2E-5C8E-4B7F-AD82-A8DAB8E88128}"/>
              </a:ext>
            </a:extLst>
          </p:cNvPr>
          <p:cNvGraphicFramePr>
            <a:graphicFrameLocks/>
          </p:cNvGraphicFramePr>
          <p:nvPr/>
        </p:nvGraphicFramePr>
        <p:xfrm>
          <a:off x="841572" y="3569576"/>
          <a:ext cx="4506687" cy="914400"/>
        </p:xfrm>
        <a:graphic>
          <a:graphicData uri="http://schemas.openxmlformats.org/drawingml/2006/table">
            <a:tbl>
              <a:tblPr firstRow="1" bandRow="1">
                <a:tableStyleId>{5940675A-B579-460E-94D1-54222C63F5DA}</a:tableStyleId>
              </a:tblPr>
              <a:tblGrid>
                <a:gridCol w="1502229">
                  <a:extLst>
                    <a:ext uri="{9D8B030D-6E8A-4147-A177-3AD203B41FA5}">
                      <a16:colId xmlns:a16="http://schemas.microsoft.com/office/drawing/2014/main" val="20004"/>
                    </a:ext>
                  </a:extLst>
                </a:gridCol>
                <a:gridCol w="1502229">
                  <a:extLst>
                    <a:ext uri="{9D8B030D-6E8A-4147-A177-3AD203B41FA5}">
                      <a16:colId xmlns:a16="http://schemas.microsoft.com/office/drawing/2014/main" val="20005"/>
                    </a:ext>
                  </a:extLst>
                </a:gridCol>
                <a:gridCol w="1502229">
                  <a:extLst>
                    <a:ext uri="{9D8B030D-6E8A-4147-A177-3AD203B41FA5}">
                      <a16:colId xmlns:a16="http://schemas.microsoft.com/office/drawing/2014/main" val="20006"/>
                    </a:ext>
                  </a:extLst>
                </a:gridCol>
              </a:tblGrid>
              <a:tr h="370840">
                <a:tc>
                  <a:txBody>
                    <a:bodyPr/>
                    <a:lstStyle/>
                    <a:p>
                      <a:r>
                        <a:rPr lang="en-GB" sz="2400" dirty="0">
                          <a:latin typeface="Courier New" panose="02070309020205020404" pitchFamily="49" charset="0"/>
                          <a:cs typeface="Courier New" panose="02070309020205020404" pitchFamily="49" charset="0"/>
                        </a:rPr>
                        <a:t>256</a:t>
                      </a:r>
                    </a:p>
                  </a:txBody>
                  <a:tcPr/>
                </a:tc>
                <a:tc>
                  <a:txBody>
                    <a:bodyPr/>
                    <a:lstStyle/>
                    <a:p>
                      <a:r>
                        <a:rPr lang="en-GB" sz="2400" dirty="0">
                          <a:latin typeface="Courier New" panose="02070309020205020404" pitchFamily="49" charset="0"/>
                          <a:cs typeface="Courier New" panose="02070309020205020404" pitchFamily="49" charset="0"/>
                        </a:rPr>
                        <a:t>16</a:t>
                      </a:r>
                    </a:p>
                  </a:txBody>
                  <a:tcPr/>
                </a:tc>
                <a:tc>
                  <a:txBody>
                    <a:bodyPr/>
                    <a:lstStyle/>
                    <a:p>
                      <a:r>
                        <a:rPr lang="en-GB" sz="2400" dirty="0">
                          <a:latin typeface="Courier New" panose="02070309020205020404" pitchFamily="49" charset="0"/>
                          <a:cs typeface="Courier New" panose="02070309020205020404" pitchFamily="49" charset="0"/>
                        </a:rPr>
                        <a:t>1</a:t>
                      </a:r>
                    </a:p>
                  </a:txBody>
                  <a:tcPr/>
                </a:tc>
                <a:extLst>
                  <a:ext uri="{0D108BD9-81ED-4DB2-BD59-A6C34878D82A}">
                    <a16:rowId xmlns:a16="http://schemas.microsoft.com/office/drawing/2014/main" val="10001"/>
                  </a:ext>
                </a:extLst>
              </a:tr>
              <a:tr h="370840">
                <a:tc>
                  <a:txBody>
                    <a:bodyPr/>
                    <a:lstStyle/>
                    <a:p>
                      <a:r>
                        <a:rPr lang="en-GB" sz="2400" dirty="0">
                          <a:latin typeface="Courier New" panose="02070309020205020404" pitchFamily="49" charset="0"/>
                          <a:cs typeface="Courier New" panose="02070309020205020404" pitchFamily="49" charset="0"/>
                        </a:rPr>
                        <a:t>0</a:t>
                      </a:r>
                    </a:p>
                  </a:txBody>
                  <a:tcPr/>
                </a:tc>
                <a:tc>
                  <a:txBody>
                    <a:bodyPr/>
                    <a:lstStyle/>
                    <a:p>
                      <a:r>
                        <a:rPr lang="en-GB" sz="2400" dirty="0">
                          <a:latin typeface="Courier New" panose="02070309020205020404" pitchFamily="49" charset="0"/>
                          <a:cs typeface="Courier New" panose="02070309020205020404" pitchFamily="49" charset="0"/>
                        </a:rPr>
                        <a:t>B</a:t>
                      </a:r>
                    </a:p>
                  </a:txBody>
                  <a:tcPr/>
                </a:tc>
                <a:tc>
                  <a:txBody>
                    <a:bodyPr/>
                    <a:lstStyle/>
                    <a:p>
                      <a:r>
                        <a:rPr lang="en-GB" sz="2400" dirty="0">
                          <a:latin typeface="Courier New" panose="02070309020205020404" pitchFamily="49" charset="0"/>
                          <a:cs typeface="Courier New" panose="02070309020205020404" pitchFamily="49" charset="0"/>
                        </a:rPr>
                        <a:t>D</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6776509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966" y="210381"/>
            <a:ext cx="11710182" cy="315911"/>
          </a:xfrm>
        </p:spPr>
        <p:txBody>
          <a:bodyPr>
            <a:noAutofit/>
          </a:bodyPr>
          <a:lstStyle/>
          <a:p>
            <a:r>
              <a:rPr lang="en-GB" sz="3200" dirty="0"/>
              <a:t>Exercise: Convert the following denary numbers to hexadecimal</a:t>
            </a:r>
          </a:p>
        </p:txBody>
      </p:sp>
      <p:sp>
        <p:nvSpPr>
          <p:cNvPr id="3" name="Content Placeholder 2"/>
          <p:cNvSpPr>
            <a:spLocks noGrp="1"/>
          </p:cNvSpPr>
          <p:nvPr>
            <p:ph idx="1"/>
          </p:nvPr>
        </p:nvSpPr>
        <p:spPr/>
        <p:txBody>
          <a:bodyPr>
            <a:normAutofit/>
          </a:bodyPr>
          <a:lstStyle/>
          <a:p>
            <a:pPr marL="514350" indent="-514350">
              <a:buAutoNum type="alphaLcParenR"/>
            </a:pPr>
            <a:r>
              <a:rPr lang="en-GB" sz="2400" dirty="0">
                <a:latin typeface="Courier New" panose="02070309020205020404" pitchFamily="49" charset="0"/>
                <a:cs typeface="Courier New" panose="02070309020205020404" pitchFamily="49" charset="0"/>
              </a:rPr>
              <a:t>54</a:t>
            </a:r>
            <a:r>
              <a:rPr lang="en-GB" sz="2400" baseline="-25000" dirty="0">
                <a:latin typeface="Courier New" panose="02070309020205020404" pitchFamily="49" charset="0"/>
                <a:cs typeface="Courier New" panose="02070309020205020404" pitchFamily="49" charset="0"/>
              </a:rPr>
              <a:t>10</a:t>
            </a:r>
          </a:p>
          <a:p>
            <a:pPr marL="514350" indent="-514350">
              <a:buFont typeface="Arial" panose="020B0604020202020204" pitchFamily="34" charset="0"/>
              <a:buAutoNum type="alphaLcParenR"/>
            </a:pPr>
            <a:r>
              <a:rPr lang="en-GB" sz="2400" dirty="0">
                <a:latin typeface="Courier New" panose="02070309020205020404" pitchFamily="49" charset="0"/>
                <a:cs typeface="Courier New" panose="02070309020205020404" pitchFamily="49" charset="0"/>
              </a:rPr>
              <a:t>19</a:t>
            </a:r>
            <a:r>
              <a:rPr lang="en-GB" sz="2400" baseline="-25000" dirty="0">
                <a:latin typeface="Courier New" panose="02070309020205020404" pitchFamily="49" charset="0"/>
                <a:cs typeface="Courier New" panose="02070309020205020404" pitchFamily="49" charset="0"/>
              </a:rPr>
              <a:t>10</a:t>
            </a:r>
            <a:endParaRPr lang="en-GB" sz="2400" dirty="0">
              <a:latin typeface="Courier New" panose="02070309020205020404" pitchFamily="49" charset="0"/>
              <a:cs typeface="Courier New" panose="02070309020205020404" pitchFamily="49" charset="0"/>
            </a:endParaRPr>
          </a:p>
          <a:p>
            <a:pPr marL="514350" indent="-514350">
              <a:buFont typeface="Arial" panose="020B0604020202020204" pitchFamily="34" charset="0"/>
              <a:buAutoNum type="alphaLcParenR"/>
            </a:pPr>
            <a:r>
              <a:rPr lang="en-GB" sz="2400" dirty="0">
                <a:latin typeface="Courier New" panose="02070309020205020404" pitchFamily="49" charset="0"/>
                <a:cs typeface="Courier New" panose="02070309020205020404" pitchFamily="49" charset="0"/>
              </a:rPr>
              <a:t>220</a:t>
            </a:r>
            <a:r>
              <a:rPr lang="en-GB" sz="2400" baseline="-25000" dirty="0">
                <a:latin typeface="Courier New" panose="02070309020205020404" pitchFamily="49" charset="0"/>
                <a:cs typeface="Courier New" panose="02070309020205020404" pitchFamily="49" charset="0"/>
              </a:rPr>
              <a:t>10</a:t>
            </a:r>
            <a:endParaRPr lang="en-GB" sz="2400" dirty="0">
              <a:latin typeface="Courier New" panose="02070309020205020404" pitchFamily="49" charset="0"/>
              <a:cs typeface="Courier New" panose="02070309020205020404" pitchFamily="49" charset="0"/>
            </a:endParaRPr>
          </a:p>
          <a:p>
            <a:pPr marL="514350" indent="-514350">
              <a:buFont typeface="Arial" panose="020B0604020202020204" pitchFamily="34" charset="0"/>
              <a:buAutoNum type="alphaLcParenR"/>
            </a:pPr>
            <a:r>
              <a:rPr lang="en-GB" sz="2400" dirty="0">
                <a:latin typeface="Courier New" panose="02070309020205020404" pitchFamily="49" charset="0"/>
                <a:cs typeface="Courier New" panose="02070309020205020404" pitchFamily="49" charset="0"/>
              </a:rPr>
              <a:t>133</a:t>
            </a:r>
            <a:r>
              <a:rPr lang="en-GB" sz="2400" baseline="-25000" dirty="0">
                <a:latin typeface="Courier New" panose="02070309020205020404" pitchFamily="49" charset="0"/>
                <a:cs typeface="Courier New" panose="02070309020205020404" pitchFamily="49" charset="0"/>
              </a:rPr>
              <a:t>10</a:t>
            </a:r>
          </a:p>
          <a:p>
            <a:pPr marL="514350" indent="-514350">
              <a:buFont typeface="Arial" panose="020B0604020202020204" pitchFamily="34" charset="0"/>
              <a:buAutoNum type="alphaLcParenR"/>
            </a:pPr>
            <a:r>
              <a:rPr lang="en-GB" sz="2400" dirty="0">
                <a:latin typeface="Courier New" panose="02070309020205020404" pitchFamily="49" charset="0"/>
                <a:cs typeface="Courier New" panose="02070309020205020404" pitchFamily="49" charset="0"/>
              </a:rPr>
              <a:t>1073</a:t>
            </a:r>
            <a:r>
              <a:rPr lang="en-GB" sz="2400" baseline="-25000" dirty="0">
                <a:latin typeface="Courier New" panose="02070309020205020404" pitchFamily="49" charset="0"/>
                <a:cs typeface="Courier New" panose="02070309020205020404" pitchFamily="49" charset="0"/>
              </a:rPr>
              <a:t>10</a:t>
            </a:r>
          </a:p>
          <a:p>
            <a:pPr marL="514350" indent="-514350">
              <a:buFont typeface="Arial" panose="020B0604020202020204" pitchFamily="34" charset="0"/>
              <a:buAutoNum type="alphaLcParenR"/>
            </a:pPr>
            <a:r>
              <a:rPr lang="en-GB" sz="2400" dirty="0">
                <a:latin typeface="Courier New" panose="02070309020205020404" pitchFamily="49" charset="0"/>
                <a:cs typeface="Courier New" panose="02070309020205020404" pitchFamily="49" charset="0"/>
              </a:rPr>
              <a:t>2010</a:t>
            </a:r>
            <a:r>
              <a:rPr lang="en-GB" sz="2400" baseline="-25000" dirty="0">
                <a:latin typeface="Courier New" panose="02070309020205020404" pitchFamily="49" charset="0"/>
                <a:cs typeface="Courier New" panose="02070309020205020404" pitchFamily="49" charset="0"/>
              </a:rPr>
              <a:t>10</a:t>
            </a:r>
          </a:p>
          <a:p>
            <a:pPr marL="514350" indent="-514350">
              <a:buAutoNum type="alphaLcParenR"/>
            </a:pPr>
            <a:endParaRPr lang="en-GB" sz="2400" dirty="0"/>
          </a:p>
          <a:p>
            <a:pPr marL="0" indent="0">
              <a:buNone/>
            </a:pPr>
            <a:endParaRPr lang="en-GB" sz="2400" dirty="0"/>
          </a:p>
          <a:p>
            <a:pPr marL="514350" indent="-514350">
              <a:buAutoNum type="alphaLcParenR"/>
            </a:pPr>
            <a:endParaRPr lang="en-GB" dirty="0"/>
          </a:p>
        </p:txBody>
      </p:sp>
      <p:sp>
        <p:nvSpPr>
          <p:cNvPr id="4" name="Content Placeholder 2">
            <a:extLst>
              <a:ext uri="{FF2B5EF4-FFF2-40B4-BE49-F238E27FC236}">
                <a16:creationId xmlns:a16="http://schemas.microsoft.com/office/drawing/2014/main" id="{6E078185-156C-44EA-A7C8-5F8EA278E3EB}"/>
              </a:ext>
            </a:extLst>
          </p:cNvPr>
          <p:cNvSpPr txBox="1">
            <a:spLocks/>
          </p:cNvSpPr>
          <p:nvPr/>
        </p:nvSpPr>
        <p:spPr>
          <a:xfrm>
            <a:off x="3044483" y="1825625"/>
            <a:ext cx="431292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Arial" panose="020B0604020202020204" pitchFamily="34" charset="0"/>
              <a:buAutoNum type="alphaLcParenR"/>
            </a:pPr>
            <a:r>
              <a:rPr lang="en-GB" sz="2400" dirty="0">
                <a:latin typeface="Courier New" panose="02070309020205020404" pitchFamily="49" charset="0"/>
                <a:cs typeface="Courier New" panose="02070309020205020404" pitchFamily="49" charset="0"/>
              </a:rPr>
              <a:t>36</a:t>
            </a:r>
            <a:r>
              <a:rPr lang="en-GB" sz="2400" baseline="-25000" dirty="0">
                <a:latin typeface="Courier New" panose="02070309020205020404" pitchFamily="49" charset="0"/>
                <a:cs typeface="Courier New" panose="02070309020205020404" pitchFamily="49" charset="0"/>
              </a:rPr>
              <a:t>16</a:t>
            </a:r>
            <a:endParaRPr lang="en-GB" sz="2400" dirty="0">
              <a:latin typeface="Courier New" panose="02070309020205020404" pitchFamily="49" charset="0"/>
              <a:cs typeface="Courier New" panose="02070309020205020404" pitchFamily="49" charset="0"/>
            </a:endParaRPr>
          </a:p>
          <a:p>
            <a:pPr marL="514350" indent="-514350">
              <a:buFont typeface="Arial" panose="020B0604020202020204" pitchFamily="34" charset="0"/>
              <a:buAutoNum type="alphaLcParenR"/>
            </a:pPr>
            <a:r>
              <a:rPr lang="en-GB" sz="2400" dirty="0">
                <a:latin typeface="Courier New" panose="02070309020205020404" pitchFamily="49" charset="0"/>
                <a:cs typeface="Courier New" panose="02070309020205020404" pitchFamily="49" charset="0"/>
              </a:rPr>
              <a:t>13</a:t>
            </a:r>
            <a:r>
              <a:rPr lang="en-GB" sz="2400" baseline="-25000" dirty="0">
                <a:latin typeface="Courier New" panose="02070309020205020404" pitchFamily="49" charset="0"/>
                <a:cs typeface="Courier New" panose="02070309020205020404" pitchFamily="49" charset="0"/>
              </a:rPr>
              <a:t>16</a:t>
            </a:r>
            <a:endParaRPr lang="en-GB" sz="2400" dirty="0">
              <a:latin typeface="Courier New" panose="02070309020205020404" pitchFamily="49" charset="0"/>
              <a:cs typeface="Courier New" panose="02070309020205020404" pitchFamily="49" charset="0"/>
            </a:endParaRPr>
          </a:p>
          <a:p>
            <a:pPr marL="514350" indent="-514350">
              <a:buFont typeface="Arial" panose="020B0604020202020204" pitchFamily="34" charset="0"/>
              <a:buAutoNum type="alphaLcParenR"/>
            </a:pPr>
            <a:r>
              <a:rPr lang="en-GB" sz="2400" dirty="0">
                <a:latin typeface="Courier New" panose="02070309020205020404" pitchFamily="49" charset="0"/>
                <a:cs typeface="Courier New" panose="02070309020205020404" pitchFamily="49" charset="0"/>
              </a:rPr>
              <a:t>DC</a:t>
            </a:r>
            <a:r>
              <a:rPr lang="en-GB" sz="2400" baseline="-25000" dirty="0">
                <a:latin typeface="Courier New" panose="02070309020205020404" pitchFamily="49" charset="0"/>
                <a:cs typeface="Courier New" panose="02070309020205020404" pitchFamily="49" charset="0"/>
              </a:rPr>
              <a:t>16</a:t>
            </a:r>
            <a:endParaRPr lang="en-GB" sz="2400" dirty="0">
              <a:latin typeface="Courier New" panose="02070309020205020404" pitchFamily="49" charset="0"/>
              <a:cs typeface="Courier New" panose="02070309020205020404" pitchFamily="49" charset="0"/>
            </a:endParaRPr>
          </a:p>
          <a:p>
            <a:pPr marL="514350" indent="-514350">
              <a:buFont typeface="Arial" panose="020B0604020202020204" pitchFamily="34" charset="0"/>
              <a:buAutoNum type="alphaLcParenR"/>
            </a:pPr>
            <a:r>
              <a:rPr lang="en-GB" sz="2400" dirty="0">
                <a:latin typeface="Courier New" panose="02070309020205020404" pitchFamily="49" charset="0"/>
                <a:cs typeface="Courier New" panose="02070309020205020404" pitchFamily="49" charset="0"/>
              </a:rPr>
              <a:t>85</a:t>
            </a:r>
            <a:r>
              <a:rPr lang="en-GB" sz="2400" baseline="-25000" dirty="0">
                <a:latin typeface="Courier New" panose="02070309020205020404" pitchFamily="49" charset="0"/>
                <a:cs typeface="Courier New" panose="02070309020205020404" pitchFamily="49" charset="0"/>
              </a:rPr>
              <a:t>16</a:t>
            </a:r>
          </a:p>
          <a:p>
            <a:pPr marL="514350" indent="-514350">
              <a:buFont typeface="Arial" panose="020B0604020202020204" pitchFamily="34" charset="0"/>
              <a:buAutoNum type="alphaLcParenR"/>
            </a:pPr>
            <a:r>
              <a:rPr lang="en-GB" sz="2400" dirty="0">
                <a:latin typeface="Courier New" panose="02070309020205020404" pitchFamily="49" charset="0"/>
                <a:cs typeface="Courier New" panose="02070309020205020404" pitchFamily="49" charset="0"/>
              </a:rPr>
              <a:t>431</a:t>
            </a:r>
            <a:r>
              <a:rPr lang="en-GB" sz="2400" baseline="-25000" dirty="0">
                <a:latin typeface="Courier New" panose="02070309020205020404" pitchFamily="49" charset="0"/>
                <a:cs typeface="Courier New" panose="02070309020205020404" pitchFamily="49" charset="0"/>
              </a:rPr>
              <a:t>16</a:t>
            </a:r>
            <a:endParaRPr lang="en-GB" sz="2400" dirty="0">
              <a:latin typeface="Courier New" panose="02070309020205020404" pitchFamily="49" charset="0"/>
              <a:cs typeface="Courier New" panose="02070309020205020404" pitchFamily="49" charset="0"/>
            </a:endParaRPr>
          </a:p>
          <a:p>
            <a:pPr marL="514350" indent="-514350">
              <a:buFont typeface="Arial" panose="020B0604020202020204" pitchFamily="34" charset="0"/>
              <a:buAutoNum type="alphaLcParenR"/>
            </a:pPr>
            <a:r>
              <a:rPr lang="en-GB" sz="2400" dirty="0">
                <a:latin typeface="Courier New" panose="02070309020205020404" pitchFamily="49" charset="0"/>
                <a:cs typeface="Courier New" panose="02070309020205020404" pitchFamily="49" charset="0"/>
              </a:rPr>
              <a:t>7DA</a:t>
            </a:r>
            <a:r>
              <a:rPr lang="en-GB" sz="2400" baseline="-25000" dirty="0">
                <a:latin typeface="Courier New" panose="02070309020205020404" pitchFamily="49" charset="0"/>
                <a:cs typeface="Courier New" panose="02070309020205020404" pitchFamily="49" charset="0"/>
              </a:rPr>
              <a:t>16</a:t>
            </a:r>
            <a:endParaRPr lang="en-GB" sz="2400" dirty="0">
              <a:latin typeface="Courier New" panose="02070309020205020404" pitchFamily="49" charset="0"/>
              <a:cs typeface="Courier New" panose="02070309020205020404" pitchFamily="49" charset="0"/>
            </a:endParaRPr>
          </a:p>
          <a:p>
            <a:pPr marL="514350" indent="-514350">
              <a:buFont typeface="Arial" panose="020B0604020202020204" pitchFamily="34" charset="0"/>
              <a:buAutoNum type="alphaLcParenR"/>
            </a:pPr>
            <a:endParaRPr lang="en-GB" sz="2400" dirty="0"/>
          </a:p>
          <a:p>
            <a:pPr marL="0" indent="0">
              <a:buFont typeface="Arial" panose="020B0604020202020204" pitchFamily="34" charset="0"/>
              <a:buNone/>
            </a:pPr>
            <a:endParaRPr lang="en-GB" sz="2400" dirty="0"/>
          </a:p>
          <a:p>
            <a:pPr marL="0" indent="0">
              <a:buFont typeface="Arial" panose="020B0604020202020204" pitchFamily="34" charset="0"/>
              <a:buNone/>
            </a:pPr>
            <a:endParaRPr lang="en-GB" dirty="0"/>
          </a:p>
        </p:txBody>
      </p:sp>
    </p:spTree>
    <p:extLst>
      <p:ext uri="{BB962C8B-B14F-4D97-AF65-F5344CB8AC3E}">
        <p14:creationId xmlns:p14="http://schemas.microsoft.com/office/powerpoint/2010/main" val="2484551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80F90-2193-45FD-98F7-B676993C1FBB}"/>
              </a:ext>
            </a:extLst>
          </p:cNvPr>
          <p:cNvSpPr>
            <a:spLocks noGrp="1"/>
          </p:cNvSpPr>
          <p:nvPr>
            <p:ph type="title"/>
          </p:nvPr>
        </p:nvSpPr>
        <p:spPr/>
        <p:txBody>
          <a:bodyPr>
            <a:normAutofit fontScale="90000"/>
          </a:bodyPr>
          <a:lstStyle/>
          <a:p>
            <a:r>
              <a:rPr lang="en-GB" dirty="0"/>
              <a:t>Where are Hexadecimal numbers used</a:t>
            </a:r>
          </a:p>
        </p:txBody>
      </p:sp>
      <p:sp>
        <p:nvSpPr>
          <p:cNvPr id="3" name="Content Placeholder 2">
            <a:extLst>
              <a:ext uri="{FF2B5EF4-FFF2-40B4-BE49-F238E27FC236}">
                <a16:creationId xmlns:a16="http://schemas.microsoft.com/office/drawing/2014/main" id="{987BC30D-5853-4B1B-801D-880F6BAD7B31}"/>
              </a:ext>
            </a:extLst>
          </p:cNvPr>
          <p:cNvSpPr>
            <a:spLocks noGrp="1"/>
          </p:cNvSpPr>
          <p:nvPr>
            <p:ph idx="1"/>
          </p:nvPr>
        </p:nvSpPr>
        <p:spPr/>
        <p:txBody>
          <a:bodyPr/>
          <a:lstStyle/>
          <a:p>
            <a:pPr>
              <a:buFont typeface="Wingdings" panose="05000000000000000000" pitchFamily="2" charset="2"/>
              <a:buChar char="ü"/>
            </a:pPr>
            <a:r>
              <a:rPr lang="en-GB" dirty="0"/>
              <a:t>Mac Addresses</a:t>
            </a:r>
          </a:p>
          <a:p>
            <a:pPr>
              <a:buFont typeface="Wingdings" panose="05000000000000000000" pitchFamily="2" charset="2"/>
              <a:buChar char="ü"/>
            </a:pPr>
            <a:r>
              <a:rPr lang="en-GB" dirty="0"/>
              <a:t>For colours in HTML</a:t>
            </a:r>
          </a:p>
        </p:txBody>
      </p:sp>
    </p:spTree>
    <p:extLst>
      <p:ext uri="{BB962C8B-B14F-4D97-AF65-F5344CB8AC3E}">
        <p14:creationId xmlns:p14="http://schemas.microsoft.com/office/powerpoint/2010/main" val="11551423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746F0-160E-4D0A-BB66-E2E4DB717B5D}"/>
              </a:ext>
            </a:extLst>
          </p:cNvPr>
          <p:cNvSpPr>
            <a:spLocks noGrp="1"/>
          </p:cNvSpPr>
          <p:nvPr>
            <p:ph type="title"/>
          </p:nvPr>
        </p:nvSpPr>
        <p:spPr/>
        <p:txBody>
          <a:bodyPr>
            <a:normAutofit fontScale="90000"/>
          </a:bodyPr>
          <a:lstStyle/>
          <a:p>
            <a:r>
              <a:rPr lang="en-GB" dirty="0"/>
              <a:t>Mac Addresses</a:t>
            </a:r>
          </a:p>
        </p:txBody>
      </p:sp>
      <p:sp>
        <p:nvSpPr>
          <p:cNvPr id="3" name="Content Placeholder 2">
            <a:extLst>
              <a:ext uri="{FF2B5EF4-FFF2-40B4-BE49-F238E27FC236}">
                <a16:creationId xmlns:a16="http://schemas.microsoft.com/office/drawing/2014/main" id="{8FC36BBA-2075-4B32-B68A-50FEE1765911}"/>
              </a:ext>
            </a:extLst>
          </p:cNvPr>
          <p:cNvSpPr>
            <a:spLocks noGrp="1"/>
          </p:cNvSpPr>
          <p:nvPr>
            <p:ph idx="1"/>
          </p:nvPr>
        </p:nvSpPr>
        <p:spPr>
          <a:xfrm>
            <a:off x="584982" y="1389526"/>
            <a:ext cx="10515600" cy="4351338"/>
          </a:xfrm>
        </p:spPr>
        <p:txBody>
          <a:bodyPr>
            <a:normAutofit fontScale="92500" lnSpcReduction="10000"/>
          </a:bodyPr>
          <a:lstStyle/>
          <a:p>
            <a:pPr>
              <a:buFont typeface="Wingdings" panose="05000000000000000000" pitchFamily="2" charset="2"/>
              <a:buChar char="ü"/>
            </a:pPr>
            <a:r>
              <a:rPr lang="en-GB" dirty="0"/>
              <a:t>Every device on a network will network card that will have a unique Mac address.  </a:t>
            </a:r>
          </a:p>
          <a:p>
            <a:pPr>
              <a:buFont typeface="Wingdings" panose="05000000000000000000" pitchFamily="2" charset="2"/>
              <a:buChar char="ü"/>
            </a:pPr>
            <a:r>
              <a:rPr lang="en-GB" dirty="0"/>
              <a:t>A Mac address is 6 bytes (48 bits) long. The Mac address is presented as a hexadecimal number with 12 hex numbers: </a:t>
            </a:r>
          </a:p>
          <a:p>
            <a:pPr marL="0" indent="0">
              <a:buNone/>
            </a:pPr>
            <a:r>
              <a:rPr lang="en-US" sz="2800" b="0" dirty="0">
                <a:latin typeface="Courier New" panose="02070309020205020404" pitchFamily="49" charset="0"/>
                <a:cs typeface="Courier New" panose="02070309020205020404" pitchFamily="49" charset="0"/>
              </a:rPr>
              <a:t>	B1.23.93</a:t>
            </a:r>
            <a:r>
              <a:rPr lang="en-US" dirty="0">
                <a:latin typeface="Courier New" panose="02070309020205020404" pitchFamily="49" charset="0"/>
                <a:cs typeface="Courier New" panose="02070309020205020404" pitchFamily="49" charset="0"/>
              </a:rPr>
              <a:t>.</a:t>
            </a:r>
            <a:r>
              <a:rPr lang="en-US" sz="2800" b="0" dirty="0">
                <a:latin typeface="Courier New" panose="02070309020205020404" pitchFamily="49" charset="0"/>
                <a:cs typeface="Courier New" panose="02070309020205020404" pitchFamily="49" charset="0"/>
              </a:rPr>
              <a:t>F2</a:t>
            </a:r>
            <a:r>
              <a:rPr lang="en-US" dirty="0">
                <a:latin typeface="Courier New" panose="02070309020205020404" pitchFamily="49" charset="0"/>
                <a:cs typeface="Courier New" panose="02070309020205020404" pitchFamily="49" charset="0"/>
              </a:rPr>
              <a:t>.</a:t>
            </a:r>
            <a:r>
              <a:rPr lang="en-US" sz="2800" b="0" dirty="0">
                <a:latin typeface="Courier New" panose="02070309020205020404" pitchFamily="49" charset="0"/>
                <a:cs typeface="Courier New" panose="02070309020205020404" pitchFamily="49" charset="0"/>
              </a:rPr>
              <a:t>AE.C3</a:t>
            </a:r>
          </a:p>
          <a:p>
            <a:pPr>
              <a:buFont typeface="Wingdings" panose="05000000000000000000" pitchFamily="2" charset="2"/>
              <a:buChar char="ü"/>
            </a:pPr>
            <a:r>
              <a:rPr lang="en-GB" dirty="0"/>
              <a:t>The dots every two digits make it easier to read</a:t>
            </a:r>
          </a:p>
          <a:p>
            <a:pPr>
              <a:buFont typeface="Wingdings" panose="05000000000000000000" pitchFamily="2" charset="2"/>
              <a:buChar char="ü"/>
            </a:pPr>
            <a:r>
              <a:rPr lang="en-GB" dirty="0"/>
              <a:t>If this was represented using binary this is what the number would look like:</a:t>
            </a:r>
          </a:p>
          <a:p>
            <a:pPr marL="0" indent="0">
              <a:buNone/>
            </a:pPr>
            <a:r>
              <a:rPr lang="en-GB" dirty="0">
                <a:latin typeface="Courier New" panose="02070309020205020404" pitchFamily="49" charset="0"/>
                <a:cs typeface="Courier New" panose="02070309020205020404" pitchFamily="49" charset="0"/>
              </a:rPr>
              <a:t>1011 0001 0010 0011 1001 0011 1111 0010 1010 1110 1100 0011</a:t>
            </a:r>
          </a:p>
          <a:p>
            <a:pPr>
              <a:buFont typeface="Wingdings" panose="05000000000000000000" pitchFamily="2" charset="2"/>
              <a:buChar char="ü"/>
            </a:pPr>
            <a:r>
              <a:rPr lang="en-GB" dirty="0"/>
              <a:t>Numbers presented in Hex make then much easier to read</a:t>
            </a:r>
          </a:p>
        </p:txBody>
      </p:sp>
    </p:spTree>
    <p:extLst>
      <p:ext uri="{BB962C8B-B14F-4D97-AF65-F5344CB8AC3E}">
        <p14:creationId xmlns:p14="http://schemas.microsoft.com/office/powerpoint/2010/main" val="717683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Hexadecimal</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8524292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38F62-040D-4684-814D-36502757F634}"/>
              </a:ext>
            </a:extLst>
          </p:cNvPr>
          <p:cNvSpPr>
            <a:spLocks noGrp="1"/>
          </p:cNvSpPr>
          <p:nvPr>
            <p:ph type="title"/>
          </p:nvPr>
        </p:nvSpPr>
        <p:spPr/>
        <p:txBody>
          <a:bodyPr>
            <a:normAutofit fontScale="90000"/>
          </a:bodyPr>
          <a:lstStyle/>
          <a:p>
            <a:r>
              <a:rPr lang="en-GB" dirty="0"/>
              <a:t>Colours in HTML</a:t>
            </a:r>
          </a:p>
        </p:txBody>
      </p:sp>
      <p:sp>
        <p:nvSpPr>
          <p:cNvPr id="3" name="Content Placeholder 2">
            <a:extLst>
              <a:ext uri="{FF2B5EF4-FFF2-40B4-BE49-F238E27FC236}">
                <a16:creationId xmlns:a16="http://schemas.microsoft.com/office/drawing/2014/main" id="{177854AA-8B2E-4280-B76F-5CC775B34CCE}"/>
              </a:ext>
            </a:extLst>
          </p:cNvPr>
          <p:cNvSpPr>
            <a:spLocks noGrp="1"/>
          </p:cNvSpPr>
          <p:nvPr>
            <p:ph idx="1"/>
          </p:nvPr>
        </p:nvSpPr>
        <p:spPr>
          <a:xfrm>
            <a:off x="613117" y="1253331"/>
            <a:ext cx="10515600" cy="4351338"/>
          </a:xfrm>
        </p:spPr>
        <p:txBody>
          <a:bodyPr/>
          <a:lstStyle/>
          <a:p>
            <a:pPr>
              <a:buFont typeface="Wingdings" panose="05000000000000000000" pitchFamily="2" charset="2"/>
              <a:buChar char="ü"/>
            </a:pPr>
            <a:r>
              <a:rPr lang="en-GB" dirty="0"/>
              <a:t>HTML is the language used to write web pages.</a:t>
            </a:r>
          </a:p>
          <a:p>
            <a:pPr>
              <a:buFont typeface="Wingdings" panose="05000000000000000000" pitchFamily="2" charset="2"/>
              <a:buChar char="ü"/>
            </a:pPr>
            <a:r>
              <a:rPr lang="en-GB" dirty="0"/>
              <a:t>Colours in HTML are represented using 6 digit hexadecimal number, which is 24 binary bits.</a:t>
            </a:r>
          </a:p>
          <a:p>
            <a:pPr>
              <a:buFont typeface="Wingdings" panose="05000000000000000000" pitchFamily="2" charset="2"/>
              <a:buChar char="ü"/>
            </a:pPr>
            <a:r>
              <a:rPr lang="en-GB" dirty="0"/>
              <a:t>Two digits are used to represent different light intensities of each of red, green and blue the primary colours from which other colours can be derived</a:t>
            </a:r>
          </a:p>
          <a:p>
            <a:pPr>
              <a:buFont typeface="Wingdings" panose="05000000000000000000" pitchFamily="2" charset="2"/>
              <a:buChar char="ü"/>
            </a:pPr>
            <a:r>
              <a:rPr lang="en-GB" dirty="0"/>
              <a:t>For </a:t>
            </a:r>
            <a:r>
              <a:rPr lang="en-GB" dirty="0" err="1"/>
              <a:t>eac</a:t>
            </a:r>
            <a:r>
              <a:rPr lang="en-GB" dirty="0"/>
              <a:t> colour values range from </a:t>
            </a:r>
            <a:r>
              <a:rPr lang="en-GB" dirty="0">
                <a:latin typeface="Courier New" panose="02070309020205020404" pitchFamily="49" charset="0"/>
                <a:cs typeface="Courier New" panose="02070309020205020404" pitchFamily="49" charset="0"/>
              </a:rPr>
              <a:t>00</a:t>
            </a:r>
            <a:r>
              <a:rPr lang="en-GB" dirty="0"/>
              <a:t> to </a:t>
            </a:r>
            <a:r>
              <a:rPr lang="en-GB" dirty="0">
                <a:latin typeface="Courier New" panose="02070309020205020404" pitchFamily="49" charset="0"/>
                <a:cs typeface="Courier New" panose="02070309020205020404" pitchFamily="49" charset="0"/>
              </a:rPr>
              <a:t>FF</a:t>
            </a:r>
          </a:p>
          <a:p>
            <a:pPr>
              <a:buFont typeface="Wingdings" panose="05000000000000000000" pitchFamily="2" charset="2"/>
              <a:buChar char="ü"/>
            </a:pPr>
            <a:r>
              <a:rPr lang="en-GB" dirty="0"/>
              <a:t>This allows over 16 million colours to be represented. A typical number might be </a:t>
            </a:r>
            <a:r>
              <a:rPr lang="en-GB" dirty="0">
                <a:latin typeface="Courier New" panose="02070309020205020404" pitchFamily="49" charset="0"/>
                <a:cs typeface="Courier New" panose="02070309020205020404" pitchFamily="49" charset="0"/>
              </a:rPr>
              <a:t>FFC1B3</a:t>
            </a:r>
          </a:p>
          <a:p>
            <a:endParaRPr lang="en-GB" dirty="0"/>
          </a:p>
          <a:p>
            <a:endParaRPr lang="en-GB" dirty="0"/>
          </a:p>
        </p:txBody>
      </p:sp>
      <p:graphicFrame>
        <p:nvGraphicFramePr>
          <p:cNvPr id="4" name="Table 4">
            <a:extLst>
              <a:ext uri="{FF2B5EF4-FFF2-40B4-BE49-F238E27FC236}">
                <a16:creationId xmlns:a16="http://schemas.microsoft.com/office/drawing/2014/main" id="{83D3BFEA-B4B5-4457-BEC8-7F60B81DA656}"/>
              </a:ext>
            </a:extLst>
          </p:cNvPr>
          <p:cNvGraphicFramePr>
            <a:graphicFrameLocks noGrp="1"/>
          </p:cNvGraphicFramePr>
          <p:nvPr/>
        </p:nvGraphicFramePr>
        <p:xfrm>
          <a:off x="2852617" y="5604669"/>
          <a:ext cx="3369992" cy="741680"/>
        </p:xfrm>
        <a:graphic>
          <a:graphicData uri="http://schemas.openxmlformats.org/drawingml/2006/table">
            <a:tbl>
              <a:tblPr firstRow="1" bandRow="1">
                <a:tableStyleId>{5940675A-B579-460E-94D1-54222C63F5DA}</a:tableStyleId>
              </a:tblPr>
              <a:tblGrid>
                <a:gridCol w="837808">
                  <a:extLst>
                    <a:ext uri="{9D8B030D-6E8A-4147-A177-3AD203B41FA5}">
                      <a16:colId xmlns:a16="http://schemas.microsoft.com/office/drawing/2014/main" val="2380320488"/>
                    </a:ext>
                  </a:extLst>
                </a:gridCol>
                <a:gridCol w="1026941">
                  <a:extLst>
                    <a:ext uri="{9D8B030D-6E8A-4147-A177-3AD203B41FA5}">
                      <a16:colId xmlns:a16="http://schemas.microsoft.com/office/drawing/2014/main" val="386241532"/>
                    </a:ext>
                  </a:extLst>
                </a:gridCol>
                <a:gridCol w="1505243">
                  <a:extLst>
                    <a:ext uri="{9D8B030D-6E8A-4147-A177-3AD203B41FA5}">
                      <a16:colId xmlns:a16="http://schemas.microsoft.com/office/drawing/2014/main" val="2169438670"/>
                    </a:ext>
                  </a:extLst>
                </a:gridCol>
              </a:tblGrid>
              <a:tr h="370840">
                <a:tc>
                  <a:txBody>
                    <a:bodyPr/>
                    <a:lstStyle/>
                    <a:p>
                      <a:r>
                        <a:rPr lang="en-GB" dirty="0"/>
                        <a:t>Red</a:t>
                      </a:r>
                    </a:p>
                  </a:txBody>
                  <a:tcPr/>
                </a:tc>
                <a:tc>
                  <a:txBody>
                    <a:bodyPr/>
                    <a:lstStyle/>
                    <a:p>
                      <a:r>
                        <a:rPr lang="en-GB" dirty="0"/>
                        <a:t>Green</a:t>
                      </a:r>
                    </a:p>
                  </a:txBody>
                  <a:tcPr/>
                </a:tc>
                <a:tc>
                  <a:txBody>
                    <a:bodyPr/>
                    <a:lstStyle/>
                    <a:p>
                      <a:r>
                        <a:rPr lang="en-GB" dirty="0"/>
                        <a:t>Blue</a:t>
                      </a:r>
                    </a:p>
                  </a:txBody>
                  <a:tcPr/>
                </a:tc>
                <a:extLst>
                  <a:ext uri="{0D108BD9-81ED-4DB2-BD59-A6C34878D82A}">
                    <a16:rowId xmlns:a16="http://schemas.microsoft.com/office/drawing/2014/main" val="3266304125"/>
                  </a:ext>
                </a:extLst>
              </a:tr>
              <a:tr h="370840">
                <a:tc>
                  <a:txBody>
                    <a:bodyPr/>
                    <a:lstStyle/>
                    <a:p>
                      <a:r>
                        <a:rPr lang="en-GB" dirty="0"/>
                        <a:t>FF</a:t>
                      </a:r>
                    </a:p>
                  </a:txBody>
                  <a:tcPr/>
                </a:tc>
                <a:tc>
                  <a:txBody>
                    <a:bodyPr/>
                    <a:lstStyle/>
                    <a:p>
                      <a:r>
                        <a:rPr lang="en-GB" dirty="0"/>
                        <a:t>C1</a:t>
                      </a:r>
                    </a:p>
                  </a:txBody>
                  <a:tcPr/>
                </a:tc>
                <a:tc>
                  <a:txBody>
                    <a:bodyPr/>
                    <a:lstStyle/>
                    <a:p>
                      <a:r>
                        <a:rPr lang="en-GB" dirty="0"/>
                        <a:t>B3</a:t>
                      </a:r>
                    </a:p>
                  </a:txBody>
                  <a:tcPr/>
                </a:tc>
                <a:extLst>
                  <a:ext uri="{0D108BD9-81ED-4DB2-BD59-A6C34878D82A}">
                    <a16:rowId xmlns:a16="http://schemas.microsoft.com/office/drawing/2014/main" val="1215552748"/>
                  </a:ext>
                </a:extLst>
              </a:tr>
            </a:tbl>
          </a:graphicData>
        </a:graphic>
      </p:graphicFrame>
    </p:spTree>
    <p:extLst>
      <p:ext uri="{BB962C8B-B14F-4D97-AF65-F5344CB8AC3E}">
        <p14:creationId xmlns:p14="http://schemas.microsoft.com/office/powerpoint/2010/main" val="36893732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70C54-8F6E-4BBD-9BAF-C8A014D1F189}"/>
              </a:ext>
            </a:extLst>
          </p:cNvPr>
          <p:cNvSpPr>
            <a:spLocks noGrp="1"/>
          </p:cNvSpPr>
          <p:nvPr>
            <p:ph type="title"/>
          </p:nvPr>
        </p:nvSpPr>
        <p:spPr/>
        <p:txBody>
          <a:bodyPr>
            <a:normAutofit fontScale="90000"/>
          </a:bodyPr>
          <a:lstStyle/>
          <a:p>
            <a:r>
              <a:rPr lang="en-GB" dirty="0"/>
              <a:t>Selected HTML colours</a:t>
            </a:r>
          </a:p>
        </p:txBody>
      </p:sp>
      <p:graphicFrame>
        <p:nvGraphicFramePr>
          <p:cNvPr id="4" name="Table 4">
            <a:extLst>
              <a:ext uri="{FF2B5EF4-FFF2-40B4-BE49-F238E27FC236}">
                <a16:creationId xmlns:a16="http://schemas.microsoft.com/office/drawing/2014/main" id="{B73163C9-2CFC-47F4-A185-F848F4519833}"/>
              </a:ext>
            </a:extLst>
          </p:cNvPr>
          <p:cNvGraphicFramePr>
            <a:graphicFrameLocks noGrp="1"/>
          </p:cNvGraphicFramePr>
          <p:nvPr/>
        </p:nvGraphicFramePr>
        <p:xfrm>
          <a:off x="1347374" y="1060804"/>
          <a:ext cx="5995961" cy="5181600"/>
        </p:xfrm>
        <a:graphic>
          <a:graphicData uri="http://schemas.openxmlformats.org/drawingml/2006/table">
            <a:tbl>
              <a:tblPr firstRow="1" bandRow="1">
                <a:tableStyleId>{5940675A-B579-460E-94D1-54222C63F5DA}</a:tableStyleId>
              </a:tblPr>
              <a:tblGrid>
                <a:gridCol w="1071816">
                  <a:extLst>
                    <a:ext uri="{9D8B030D-6E8A-4147-A177-3AD203B41FA5}">
                      <a16:colId xmlns:a16="http://schemas.microsoft.com/office/drawing/2014/main" val="2380320488"/>
                    </a:ext>
                  </a:extLst>
                </a:gridCol>
                <a:gridCol w="1554756">
                  <a:extLst>
                    <a:ext uri="{9D8B030D-6E8A-4147-A177-3AD203B41FA5}">
                      <a16:colId xmlns:a16="http://schemas.microsoft.com/office/drawing/2014/main" val="386241532"/>
                    </a:ext>
                  </a:extLst>
                </a:gridCol>
                <a:gridCol w="979362">
                  <a:extLst>
                    <a:ext uri="{9D8B030D-6E8A-4147-A177-3AD203B41FA5}">
                      <a16:colId xmlns:a16="http://schemas.microsoft.com/office/drawing/2014/main" val="2169438670"/>
                    </a:ext>
                  </a:extLst>
                </a:gridCol>
                <a:gridCol w="2390027">
                  <a:extLst>
                    <a:ext uri="{9D8B030D-6E8A-4147-A177-3AD203B41FA5}">
                      <a16:colId xmlns:a16="http://schemas.microsoft.com/office/drawing/2014/main" val="1864038676"/>
                    </a:ext>
                  </a:extLst>
                </a:gridCol>
              </a:tblGrid>
              <a:tr h="370840">
                <a:tc>
                  <a:txBody>
                    <a:bodyPr/>
                    <a:lstStyle/>
                    <a:p>
                      <a:r>
                        <a:rPr lang="en-GB" sz="2800" b="1" dirty="0"/>
                        <a:t>Red</a:t>
                      </a:r>
                    </a:p>
                  </a:txBody>
                  <a:tcPr>
                    <a:solidFill>
                      <a:srgbClr val="FF0000"/>
                    </a:solidFill>
                  </a:tcPr>
                </a:tc>
                <a:tc>
                  <a:txBody>
                    <a:bodyPr/>
                    <a:lstStyle/>
                    <a:p>
                      <a:r>
                        <a:rPr lang="en-GB" sz="2800" b="1" dirty="0"/>
                        <a:t>Green</a:t>
                      </a:r>
                    </a:p>
                  </a:txBody>
                  <a:tcPr>
                    <a:solidFill>
                      <a:srgbClr val="92D050"/>
                    </a:solidFill>
                  </a:tcPr>
                </a:tc>
                <a:tc>
                  <a:txBody>
                    <a:bodyPr/>
                    <a:lstStyle/>
                    <a:p>
                      <a:r>
                        <a:rPr lang="en-GB" sz="2800" b="1" dirty="0"/>
                        <a:t>Blue</a:t>
                      </a:r>
                    </a:p>
                  </a:txBody>
                  <a:tcPr>
                    <a:solidFill>
                      <a:srgbClr val="00B0F0"/>
                    </a:solidFill>
                  </a:tcPr>
                </a:tc>
                <a:tc>
                  <a:txBody>
                    <a:bodyPr/>
                    <a:lstStyle/>
                    <a:p>
                      <a:r>
                        <a:rPr lang="en-GB" sz="2800" b="1" dirty="0"/>
                        <a:t>Colour</a:t>
                      </a:r>
                    </a:p>
                  </a:txBody>
                  <a:tcPr/>
                </a:tc>
                <a:extLst>
                  <a:ext uri="{0D108BD9-81ED-4DB2-BD59-A6C34878D82A}">
                    <a16:rowId xmlns:a16="http://schemas.microsoft.com/office/drawing/2014/main" val="3266304125"/>
                  </a:ext>
                </a:extLst>
              </a:tr>
              <a:tr h="370840">
                <a:tc>
                  <a:txBody>
                    <a:bodyPr/>
                    <a:lstStyle/>
                    <a:p>
                      <a:r>
                        <a:rPr lang="en-GB" sz="2800" dirty="0"/>
                        <a:t>FF</a:t>
                      </a:r>
                    </a:p>
                  </a:txBody>
                  <a:tcPr>
                    <a:solidFill>
                      <a:srgbClr val="FF0000"/>
                    </a:solidFill>
                  </a:tcPr>
                </a:tc>
                <a:tc>
                  <a:txBody>
                    <a:bodyPr/>
                    <a:lstStyle/>
                    <a:p>
                      <a:r>
                        <a:rPr lang="en-GB" sz="2800" dirty="0"/>
                        <a:t>00</a:t>
                      </a:r>
                    </a:p>
                  </a:txBody>
                  <a:tcPr>
                    <a:solidFill>
                      <a:srgbClr val="92D050"/>
                    </a:solidFill>
                  </a:tcPr>
                </a:tc>
                <a:tc>
                  <a:txBody>
                    <a:bodyPr/>
                    <a:lstStyle/>
                    <a:p>
                      <a:r>
                        <a:rPr lang="en-GB" sz="2800" dirty="0"/>
                        <a:t>00</a:t>
                      </a:r>
                    </a:p>
                  </a:txBody>
                  <a:tcPr>
                    <a:solidFill>
                      <a:srgbClr val="00B0F0"/>
                    </a:solidFill>
                  </a:tcPr>
                </a:tc>
                <a:tc>
                  <a:txBody>
                    <a:bodyPr/>
                    <a:lstStyle/>
                    <a:p>
                      <a:r>
                        <a:rPr lang="en-GB" sz="2800" dirty="0"/>
                        <a:t>Red</a:t>
                      </a:r>
                    </a:p>
                  </a:txBody>
                  <a:tcPr>
                    <a:solidFill>
                      <a:srgbClr val="FF0000"/>
                    </a:solidFill>
                  </a:tcPr>
                </a:tc>
                <a:extLst>
                  <a:ext uri="{0D108BD9-81ED-4DB2-BD59-A6C34878D82A}">
                    <a16:rowId xmlns:a16="http://schemas.microsoft.com/office/drawing/2014/main" val="1215552748"/>
                  </a:ext>
                </a:extLst>
              </a:tr>
              <a:tr h="370840">
                <a:tc>
                  <a:txBody>
                    <a:bodyPr/>
                    <a:lstStyle/>
                    <a:p>
                      <a:r>
                        <a:rPr lang="en-GB" sz="2800" dirty="0"/>
                        <a:t>00</a:t>
                      </a:r>
                    </a:p>
                  </a:txBody>
                  <a:tcPr>
                    <a:solidFill>
                      <a:srgbClr val="FF0000"/>
                    </a:solidFill>
                  </a:tcPr>
                </a:tc>
                <a:tc>
                  <a:txBody>
                    <a:bodyPr/>
                    <a:lstStyle/>
                    <a:p>
                      <a:r>
                        <a:rPr lang="en-GB" sz="2800" dirty="0"/>
                        <a:t>FF</a:t>
                      </a:r>
                    </a:p>
                  </a:txBody>
                  <a:tcPr>
                    <a:solidFill>
                      <a:srgbClr val="92D050"/>
                    </a:solidFill>
                  </a:tcPr>
                </a:tc>
                <a:tc>
                  <a:txBody>
                    <a:bodyPr/>
                    <a:lstStyle/>
                    <a:p>
                      <a:r>
                        <a:rPr lang="en-GB" sz="2800" dirty="0"/>
                        <a:t>00</a:t>
                      </a:r>
                    </a:p>
                  </a:txBody>
                  <a:tcPr>
                    <a:solidFill>
                      <a:srgbClr val="00B0F0"/>
                    </a:solidFill>
                  </a:tcPr>
                </a:tc>
                <a:tc>
                  <a:txBody>
                    <a:bodyPr/>
                    <a:lstStyle/>
                    <a:p>
                      <a:r>
                        <a:rPr lang="en-GB" sz="2800" dirty="0"/>
                        <a:t>Green</a:t>
                      </a:r>
                    </a:p>
                  </a:txBody>
                  <a:tcPr>
                    <a:solidFill>
                      <a:srgbClr val="92D050"/>
                    </a:solidFill>
                  </a:tcPr>
                </a:tc>
                <a:extLst>
                  <a:ext uri="{0D108BD9-81ED-4DB2-BD59-A6C34878D82A}">
                    <a16:rowId xmlns:a16="http://schemas.microsoft.com/office/drawing/2014/main" val="2197090851"/>
                  </a:ext>
                </a:extLst>
              </a:tr>
              <a:tr h="370840">
                <a:tc>
                  <a:txBody>
                    <a:bodyPr/>
                    <a:lstStyle/>
                    <a:p>
                      <a:r>
                        <a:rPr lang="en-GB" sz="2800" dirty="0"/>
                        <a:t>00</a:t>
                      </a:r>
                    </a:p>
                  </a:txBody>
                  <a:tcPr>
                    <a:solidFill>
                      <a:srgbClr val="FF0000"/>
                    </a:solidFill>
                  </a:tcPr>
                </a:tc>
                <a:tc>
                  <a:txBody>
                    <a:bodyPr/>
                    <a:lstStyle/>
                    <a:p>
                      <a:r>
                        <a:rPr lang="en-GB" sz="2800" dirty="0"/>
                        <a:t>00</a:t>
                      </a:r>
                    </a:p>
                  </a:txBody>
                  <a:tcPr>
                    <a:solidFill>
                      <a:srgbClr val="92D050"/>
                    </a:solidFill>
                  </a:tcPr>
                </a:tc>
                <a:tc>
                  <a:txBody>
                    <a:bodyPr/>
                    <a:lstStyle/>
                    <a:p>
                      <a:r>
                        <a:rPr lang="en-GB" sz="2800" dirty="0"/>
                        <a:t>FF</a:t>
                      </a:r>
                    </a:p>
                  </a:txBody>
                  <a:tcPr>
                    <a:solidFill>
                      <a:srgbClr val="00B0F0"/>
                    </a:solidFill>
                  </a:tcPr>
                </a:tc>
                <a:tc>
                  <a:txBody>
                    <a:bodyPr/>
                    <a:lstStyle/>
                    <a:p>
                      <a:r>
                        <a:rPr lang="en-GB" sz="2800" dirty="0"/>
                        <a:t>Blue</a:t>
                      </a:r>
                    </a:p>
                  </a:txBody>
                  <a:tcPr>
                    <a:solidFill>
                      <a:srgbClr val="00B0F0"/>
                    </a:solidFill>
                  </a:tcPr>
                </a:tc>
                <a:extLst>
                  <a:ext uri="{0D108BD9-81ED-4DB2-BD59-A6C34878D82A}">
                    <a16:rowId xmlns:a16="http://schemas.microsoft.com/office/drawing/2014/main" val="3119968679"/>
                  </a:ext>
                </a:extLst>
              </a:tr>
              <a:tr h="370840">
                <a:tc>
                  <a:txBody>
                    <a:bodyPr/>
                    <a:lstStyle/>
                    <a:p>
                      <a:r>
                        <a:rPr lang="en-GB" sz="2800" dirty="0"/>
                        <a:t>00</a:t>
                      </a:r>
                    </a:p>
                  </a:txBody>
                  <a:tcPr>
                    <a:solidFill>
                      <a:srgbClr val="FF0000"/>
                    </a:solidFill>
                  </a:tcPr>
                </a:tc>
                <a:tc>
                  <a:txBody>
                    <a:bodyPr/>
                    <a:lstStyle/>
                    <a:p>
                      <a:r>
                        <a:rPr lang="en-GB" sz="2800" dirty="0"/>
                        <a:t>00</a:t>
                      </a:r>
                    </a:p>
                  </a:txBody>
                  <a:tcPr>
                    <a:solidFill>
                      <a:srgbClr val="92D050"/>
                    </a:solidFill>
                  </a:tcPr>
                </a:tc>
                <a:tc>
                  <a:txBody>
                    <a:bodyPr/>
                    <a:lstStyle/>
                    <a:p>
                      <a:r>
                        <a:rPr lang="en-GB" sz="2800" dirty="0">
                          <a:solidFill>
                            <a:schemeClr val="tx1"/>
                          </a:solidFill>
                        </a:rPr>
                        <a:t>00</a:t>
                      </a:r>
                    </a:p>
                  </a:txBody>
                  <a:tcPr>
                    <a:solidFill>
                      <a:srgbClr val="00B0F0"/>
                    </a:solidFill>
                  </a:tcPr>
                </a:tc>
                <a:tc>
                  <a:txBody>
                    <a:bodyPr/>
                    <a:lstStyle/>
                    <a:p>
                      <a:r>
                        <a:rPr lang="en-GB" sz="2800" dirty="0">
                          <a:solidFill>
                            <a:schemeClr val="bg1"/>
                          </a:solidFill>
                        </a:rPr>
                        <a:t>Black</a:t>
                      </a:r>
                    </a:p>
                  </a:txBody>
                  <a:tcPr>
                    <a:solidFill>
                      <a:schemeClr val="tx1"/>
                    </a:solidFill>
                  </a:tcPr>
                </a:tc>
                <a:extLst>
                  <a:ext uri="{0D108BD9-81ED-4DB2-BD59-A6C34878D82A}">
                    <a16:rowId xmlns:a16="http://schemas.microsoft.com/office/drawing/2014/main" val="2989846840"/>
                  </a:ext>
                </a:extLst>
              </a:tr>
              <a:tr h="370840">
                <a:tc>
                  <a:txBody>
                    <a:bodyPr/>
                    <a:lstStyle/>
                    <a:p>
                      <a:r>
                        <a:rPr lang="en-GB" sz="2800" dirty="0"/>
                        <a:t>FF</a:t>
                      </a:r>
                    </a:p>
                  </a:txBody>
                  <a:tcPr>
                    <a:solidFill>
                      <a:srgbClr val="FF0000"/>
                    </a:solidFill>
                  </a:tcPr>
                </a:tc>
                <a:tc>
                  <a:txBody>
                    <a:bodyPr/>
                    <a:lstStyle/>
                    <a:p>
                      <a:r>
                        <a:rPr lang="en-GB" sz="2800" dirty="0"/>
                        <a:t>FF</a:t>
                      </a:r>
                    </a:p>
                  </a:txBody>
                  <a:tcPr>
                    <a:solidFill>
                      <a:srgbClr val="92D050"/>
                    </a:solidFill>
                  </a:tcPr>
                </a:tc>
                <a:tc>
                  <a:txBody>
                    <a:bodyPr/>
                    <a:lstStyle/>
                    <a:p>
                      <a:r>
                        <a:rPr lang="en-GB" sz="2800" dirty="0"/>
                        <a:t>FF</a:t>
                      </a:r>
                    </a:p>
                  </a:txBody>
                  <a:tcPr>
                    <a:solidFill>
                      <a:srgbClr val="00B0F0"/>
                    </a:solidFill>
                  </a:tcPr>
                </a:tc>
                <a:tc>
                  <a:txBody>
                    <a:bodyPr/>
                    <a:lstStyle/>
                    <a:p>
                      <a:r>
                        <a:rPr lang="en-GB" sz="2800" dirty="0"/>
                        <a:t>White</a:t>
                      </a:r>
                    </a:p>
                  </a:txBody>
                  <a:tcPr/>
                </a:tc>
                <a:extLst>
                  <a:ext uri="{0D108BD9-81ED-4DB2-BD59-A6C34878D82A}">
                    <a16:rowId xmlns:a16="http://schemas.microsoft.com/office/drawing/2014/main" val="875232649"/>
                  </a:ext>
                </a:extLst>
              </a:tr>
              <a:tr h="370840">
                <a:tc>
                  <a:txBody>
                    <a:bodyPr/>
                    <a:lstStyle/>
                    <a:p>
                      <a:r>
                        <a:rPr lang="en-GB" sz="2800" dirty="0"/>
                        <a:t>77</a:t>
                      </a:r>
                    </a:p>
                  </a:txBody>
                  <a:tcPr>
                    <a:solidFill>
                      <a:srgbClr val="FF0000"/>
                    </a:solidFill>
                  </a:tcPr>
                </a:tc>
                <a:tc>
                  <a:txBody>
                    <a:bodyPr/>
                    <a:lstStyle/>
                    <a:p>
                      <a:r>
                        <a:rPr lang="en-GB" sz="2800" dirty="0"/>
                        <a:t>77</a:t>
                      </a:r>
                    </a:p>
                  </a:txBody>
                  <a:tcPr>
                    <a:solidFill>
                      <a:srgbClr val="92D050"/>
                    </a:solidFill>
                  </a:tcPr>
                </a:tc>
                <a:tc>
                  <a:txBody>
                    <a:bodyPr/>
                    <a:lstStyle/>
                    <a:p>
                      <a:r>
                        <a:rPr lang="en-GB" sz="2800" dirty="0"/>
                        <a:t>77</a:t>
                      </a:r>
                    </a:p>
                  </a:txBody>
                  <a:tcPr>
                    <a:solidFill>
                      <a:srgbClr val="00B0F0"/>
                    </a:solidFill>
                  </a:tcPr>
                </a:tc>
                <a:tc>
                  <a:txBody>
                    <a:bodyPr/>
                    <a:lstStyle/>
                    <a:p>
                      <a:r>
                        <a:rPr lang="en-GB" sz="2800" dirty="0"/>
                        <a:t>Grey</a:t>
                      </a:r>
                    </a:p>
                  </a:txBody>
                  <a:tcPr>
                    <a:solidFill>
                      <a:schemeClr val="bg1">
                        <a:lumMod val="85000"/>
                      </a:schemeClr>
                    </a:solidFill>
                  </a:tcPr>
                </a:tc>
                <a:extLst>
                  <a:ext uri="{0D108BD9-81ED-4DB2-BD59-A6C34878D82A}">
                    <a16:rowId xmlns:a16="http://schemas.microsoft.com/office/drawing/2014/main" val="2250947302"/>
                  </a:ext>
                </a:extLst>
              </a:tr>
              <a:tr h="370840">
                <a:tc>
                  <a:txBody>
                    <a:bodyPr/>
                    <a:lstStyle/>
                    <a:p>
                      <a:r>
                        <a:rPr lang="en-GB" sz="2800" dirty="0"/>
                        <a:t>FF</a:t>
                      </a:r>
                    </a:p>
                  </a:txBody>
                  <a:tcPr>
                    <a:solidFill>
                      <a:srgbClr val="FF0000"/>
                    </a:solidFill>
                  </a:tcPr>
                </a:tc>
                <a:tc>
                  <a:txBody>
                    <a:bodyPr/>
                    <a:lstStyle/>
                    <a:p>
                      <a:r>
                        <a:rPr lang="en-GB" sz="2800" dirty="0"/>
                        <a:t>00</a:t>
                      </a:r>
                    </a:p>
                  </a:txBody>
                  <a:tcPr>
                    <a:solidFill>
                      <a:srgbClr val="92D050"/>
                    </a:solidFill>
                  </a:tcPr>
                </a:tc>
                <a:tc>
                  <a:txBody>
                    <a:bodyPr/>
                    <a:lstStyle/>
                    <a:p>
                      <a:r>
                        <a:rPr lang="en-GB" sz="2800" dirty="0"/>
                        <a:t>FF</a:t>
                      </a:r>
                    </a:p>
                  </a:txBody>
                  <a:tcPr>
                    <a:solidFill>
                      <a:srgbClr val="00B0F0"/>
                    </a:solidFill>
                  </a:tcPr>
                </a:tc>
                <a:tc>
                  <a:txBody>
                    <a:bodyPr/>
                    <a:lstStyle/>
                    <a:p>
                      <a:r>
                        <a:rPr lang="en-GB" sz="2800" dirty="0"/>
                        <a:t>Magenta</a:t>
                      </a:r>
                    </a:p>
                  </a:txBody>
                  <a:tcPr>
                    <a:solidFill>
                      <a:srgbClr val="7030A0"/>
                    </a:solidFill>
                  </a:tcPr>
                </a:tc>
                <a:extLst>
                  <a:ext uri="{0D108BD9-81ED-4DB2-BD59-A6C34878D82A}">
                    <a16:rowId xmlns:a16="http://schemas.microsoft.com/office/drawing/2014/main" val="1586424653"/>
                  </a:ext>
                </a:extLst>
              </a:tr>
              <a:tr h="370840">
                <a:tc>
                  <a:txBody>
                    <a:bodyPr/>
                    <a:lstStyle/>
                    <a:p>
                      <a:r>
                        <a:rPr lang="en-GB" sz="2800" dirty="0"/>
                        <a:t>00</a:t>
                      </a:r>
                    </a:p>
                  </a:txBody>
                  <a:tcPr>
                    <a:solidFill>
                      <a:srgbClr val="FF0000"/>
                    </a:solidFill>
                  </a:tcPr>
                </a:tc>
                <a:tc>
                  <a:txBody>
                    <a:bodyPr/>
                    <a:lstStyle/>
                    <a:p>
                      <a:r>
                        <a:rPr lang="en-GB" sz="2800" dirty="0"/>
                        <a:t>FF</a:t>
                      </a:r>
                    </a:p>
                  </a:txBody>
                  <a:tcPr>
                    <a:solidFill>
                      <a:srgbClr val="92D050"/>
                    </a:solidFill>
                  </a:tcPr>
                </a:tc>
                <a:tc>
                  <a:txBody>
                    <a:bodyPr/>
                    <a:lstStyle/>
                    <a:p>
                      <a:r>
                        <a:rPr lang="en-GB" sz="2800" dirty="0"/>
                        <a:t>FF</a:t>
                      </a:r>
                    </a:p>
                  </a:txBody>
                  <a:tcPr>
                    <a:solidFill>
                      <a:srgbClr val="00B0F0"/>
                    </a:solidFill>
                  </a:tcPr>
                </a:tc>
                <a:tc>
                  <a:txBody>
                    <a:bodyPr/>
                    <a:lstStyle/>
                    <a:p>
                      <a:r>
                        <a:rPr lang="en-GB" sz="2800" dirty="0"/>
                        <a:t>Cyan</a:t>
                      </a:r>
                    </a:p>
                  </a:txBody>
                  <a:tcPr>
                    <a:solidFill>
                      <a:schemeClr val="accent1">
                        <a:lumMod val="20000"/>
                        <a:lumOff val="80000"/>
                      </a:schemeClr>
                    </a:solidFill>
                  </a:tcPr>
                </a:tc>
                <a:extLst>
                  <a:ext uri="{0D108BD9-81ED-4DB2-BD59-A6C34878D82A}">
                    <a16:rowId xmlns:a16="http://schemas.microsoft.com/office/drawing/2014/main" val="2404489236"/>
                  </a:ext>
                </a:extLst>
              </a:tr>
              <a:tr h="370840">
                <a:tc>
                  <a:txBody>
                    <a:bodyPr/>
                    <a:lstStyle/>
                    <a:p>
                      <a:r>
                        <a:rPr lang="en-GB" sz="2800" dirty="0"/>
                        <a:t>FF</a:t>
                      </a:r>
                    </a:p>
                  </a:txBody>
                  <a:tcPr>
                    <a:solidFill>
                      <a:srgbClr val="FF0000"/>
                    </a:solidFill>
                  </a:tcPr>
                </a:tc>
                <a:tc>
                  <a:txBody>
                    <a:bodyPr/>
                    <a:lstStyle/>
                    <a:p>
                      <a:r>
                        <a:rPr lang="en-GB" sz="2800" dirty="0"/>
                        <a:t>FF</a:t>
                      </a:r>
                    </a:p>
                  </a:txBody>
                  <a:tcPr>
                    <a:solidFill>
                      <a:srgbClr val="92D050"/>
                    </a:solidFill>
                  </a:tcPr>
                </a:tc>
                <a:tc>
                  <a:txBody>
                    <a:bodyPr/>
                    <a:lstStyle/>
                    <a:p>
                      <a:r>
                        <a:rPr lang="en-GB" sz="2800" dirty="0"/>
                        <a:t>00</a:t>
                      </a:r>
                    </a:p>
                  </a:txBody>
                  <a:tcPr>
                    <a:solidFill>
                      <a:srgbClr val="00B0F0"/>
                    </a:solidFill>
                  </a:tcPr>
                </a:tc>
                <a:tc>
                  <a:txBody>
                    <a:bodyPr/>
                    <a:lstStyle/>
                    <a:p>
                      <a:r>
                        <a:rPr lang="en-GB" sz="2800" dirty="0"/>
                        <a:t>Yellow</a:t>
                      </a:r>
                    </a:p>
                  </a:txBody>
                  <a:tcPr>
                    <a:solidFill>
                      <a:srgbClr val="FFFF00"/>
                    </a:solidFill>
                  </a:tcPr>
                </a:tc>
                <a:extLst>
                  <a:ext uri="{0D108BD9-81ED-4DB2-BD59-A6C34878D82A}">
                    <a16:rowId xmlns:a16="http://schemas.microsoft.com/office/drawing/2014/main" val="1231298427"/>
                  </a:ext>
                </a:extLst>
              </a:tr>
            </a:tbl>
          </a:graphicData>
        </a:graphic>
      </p:graphicFrame>
    </p:spTree>
    <p:extLst>
      <p:ext uri="{BB962C8B-B14F-4D97-AF65-F5344CB8AC3E}">
        <p14:creationId xmlns:p14="http://schemas.microsoft.com/office/powerpoint/2010/main" val="4077899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4B8E9-AAD5-41E4-B25D-BEEDA6C716F5}"/>
              </a:ext>
            </a:extLst>
          </p:cNvPr>
          <p:cNvSpPr>
            <a:spLocks noGrp="1"/>
          </p:cNvSpPr>
          <p:nvPr>
            <p:ph type="title"/>
          </p:nvPr>
        </p:nvSpPr>
        <p:spPr/>
        <p:txBody>
          <a:bodyPr>
            <a:normAutofit fontScale="90000"/>
          </a:bodyPr>
          <a:lstStyle/>
          <a:p>
            <a:r>
              <a:rPr lang="en-GB" dirty="0"/>
              <a:t>Plenary: complete the table below</a:t>
            </a:r>
          </a:p>
        </p:txBody>
      </p:sp>
      <p:graphicFrame>
        <p:nvGraphicFramePr>
          <p:cNvPr id="4" name="Table 4">
            <a:extLst>
              <a:ext uri="{FF2B5EF4-FFF2-40B4-BE49-F238E27FC236}">
                <a16:creationId xmlns:a16="http://schemas.microsoft.com/office/drawing/2014/main" id="{BD97492B-AE2D-460B-9B75-D5AEB880CA84}"/>
              </a:ext>
            </a:extLst>
          </p:cNvPr>
          <p:cNvGraphicFramePr>
            <a:graphicFrameLocks noGrp="1"/>
          </p:cNvGraphicFramePr>
          <p:nvPr>
            <p:ph idx="1"/>
          </p:nvPr>
        </p:nvGraphicFramePr>
        <p:xfrm>
          <a:off x="599049" y="2163250"/>
          <a:ext cx="10515600" cy="2506344"/>
        </p:xfrm>
        <a:graphic>
          <a:graphicData uri="http://schemas.openxmlformats.org/drawingml/2006/table">
            <a:tbl>
              <a:tblPr firstRow="1" bandRow="1">
                <a:tableStyleId>{5940675A-B579-460E-94D1-54222C63F5DA}</a:tableStyleId>
              </a:tblPr>
              <a:tblGrid>
                <a:gridCol w="2628900">
                  <a:extLst>
                    <a:ext uri="{9D8B030D-6E8A-4147-A177-3AD203B41FA5}">
                      <a16:colId xmlns:a16="http://schemas.microsoft.com/office/drawing/2014/main" val="1606000423"/>
                    </a:ext>
                  </a:extLst>
                </a:gridCol>
                <a:gridCol w="2628900">
                  <a:extLst>
                    <a:ext uri="{9D8B030D-6E8A-4147-A177-3AD203B41FA5}">
                      <a16:colId xmlns:a16="http://schemas.microsoft.com/office/drawing/2014/main" val="4017289249"/>
                    </a:ext>
                  </a:extLst>
                </a:gridCol>
                <a:gridCol w="2628900">
                  <a:extLst>
                    <a:ext uri="{9D8B030D-6E8A-4147-A177-3AD203B41FA5}">
                      <a16:colId xmlns:a16="http://schemas.microsoft.com/office/drawing/2014/main" val="2593247354"/>
                    </a:ext>
                  </a:extLst>
                </a:gridCol>
                <a:gridCol w="2628900">
                  <a:extLst>
                    <a:ext uri="{9D8B030D-6E8A-4147-A177-3AD203B41FA5}">
                      <a16:colId xmlns:a16="http://schemas.microsoft.com/office/drawing/2014/main" val="1835538717"/>
                    </a:ext>
                  </a:extLst>
                </a:gridCol>
              </a:tblGrid>
              <a:tr h="835448">
                <a:tc>
                  <a:txBody>
                    <a:bodyPr/>
                    <a:lstStyle/>
                    <a:p>
                      <a:pPr algn="l"/>
                      <a:r>
                        <a:rPr lang="en-GB" sz="2400" dirty="0"/>
                        <a:t>Denary</a:t>
                      </a:r>
                    </a:p>
                  </a:txBody>
                  <a:tcPr/>
                </a:tc>
                <a:tc>
                  <a:txBody>
                    <a:bodyPr/>
                    <a:lstStyle/>
                    <a:p>
                      <a:pPr algn="l"/>
                      <a:r>
                        <a:rPr lang="en-GB" sz="2400" dirty="0">
                          <a:latin typeface="Courier New" panose="02070309020205020404" pitchFamily="49" charset="0"/>
                          <a:cs typeface="Courier New" panose="02070309020205020404" pitchFamily="49" charset="0"/>
                        </a:rPr>
                        <a:t>2740</a:t>
                      </a:r>
                      <a:r>
                        <a:rPr lang="en-GB" sz="2400" baseline="-25000" dirty="0">
                          <a:latin typeface="Courier New" panose="02070309020205020404" pitchFamily="49" charset="0"/>
                          <a:cs typeface="Courier New" panose="02070309020205020404" pitchFamily="49" charset="0"/>
                        </a:rPr>
                        <a:t>10</a:t>
                      </a:r>
                      <a:endParaRPr lang="en-GB" sz="2400" dirty="0">
                        <a:latin typeface="Courier New" panose="02070309020205020404" pitchFamily="49" charset="0"/>
                        <a:cs typeface="Courier New" panose="02070309020205020404" pitchFamily="49" charset="0"/>
                      </a:endParaRPr>
                    </a:p>
                  </a:txBody>
                  <a:tcPr/>
                </a:tc>
                <a:tc>
                  <a:txBody>
                    <a:bodyPr/>
                    <a:lstStyle/>
                    <a:p>
                      <a:pPr algn="l"/>
                      <a:endParaRPr lang="en-GB" sz="2400" dirty="0">
                        <a:latin typeface="Courier New" panose="02070309020205020404" pitchFamily="49" charset="0"/>
                        <a:cs typeface="Courier New" panose="02070309020205020404" pitchFamily="49" charset="0"/>
                      </a:endParaRPr>
                    </a:p>
                  </a:txBody>
                  <a:tcPr/>
                </a:tc>
                <a:tc>
                  <a:txBody>
                    <a:bodyPr/>
                    <a:lstStyle/>
                    <a:p>
                      <a:pPr algn="l"/>
                      <a:endParaRPr lang="en-GB" sz="2400" dirty="0">
                        <a:latin typeface="Courier New" panose="02070309020205020404" pitchFamily="49" charset="0"/>
                        <a:cs typeface="Courier New" panose="02070309020205020404" pitchFamily="49" charset="0"/>
                      </a:endParaRPr>
                    </a:p>
                  </a:txBody>
                  <a:tcPr/>
                </a:tc>
                <a:extLst>
                  <a:ext uri="{0D108BD9-81ED-4DB2-BD59-A6C34878D82A}">
                    <a16:rowId xmlns:a16="http://schemas.microsoft.com/office/drawing/2014/main" val="1452022611"/>
                  </a:ext>
                </a:extLst>
              </a:tr>
              <a:tr h="835448">
                <a:tc>
                  <a:txBody>
                    <a:bodyPr/>
                    <a:lstStyle/>
                    <a:p>
                      <a:pPr algn="l"/>
                      <a:r>
                        <a:rPr lang="en-GB" sz="2400" dirty="0"/>
                        <a:t>Hexadecimal</a:t>
                      </a:r>
                    </a:p>
                  </a:txBody>
                  <a:tcPr/>
                </a:tc>
                <a:tc>
                  <a:txBody>
                    <a:bodyPr/>
                    <a:lstStyle/>
                    <a:p>
                      <a:pPr algn="l"/>
                      <a:endParaRPr lang="en-GB" sz="2400">
                        <a:latin typeface="Courier New" panose="02070309020205020404" pitchFamily="49" charset="0"/>
                        <a:cs typeface="Courier New" panose="02070309020205020404" pitchFamily="49" charset="0"/>
                      </a:endParaRPr>
                    </a:p>
                  </a:txBody>
                  <a:tcPr/>
                </a:tc>
                <a:tc>
                  <a:txBody>
                    <a:bodyPr/>
                    <a:lstStyle/>
                    <a:p>
                      <a:pPr algn="l"/>
                      <a:r>
                        <a:rPr lang="en-GB" sz="2400" dirty="0">
                          <a:latin typeface="Courier New" panose="02070309020205020404" pitchFamily="49" charset="0"/>
                          <a:cs typeface="Courier New" panose="02070309020205020404" pitchFamily="49" charset="0"/>
                        </a:rPr>
                        <a:t>B5A</a:t>
                      </a:r>
                      <a:r>
                        <a:rPr lang="en-GB" sz="2400" baseline="-25000" dirty="0">
                          <a:latin typeface="Courier New" panose="02070309020205020404" pitchFamily="49" charset="0"/>
                          <a:cs typeface="Courier New" panose="02070309020205020404" pitchFamily="49" charset="0"/>
                        </a:rPr>
                        <a:t>16</a:t>
                      </a:r>
                      <a:endParaRPr lang="en-GB" sz="2400" dirty="0">
                        <a:latin typeface="Courier New" panose="02070309020205020404" pitchFamily="49" charset="0"/>
                        <a:cs typeface="Courier New" panose="02070309020205020404" pitchFamily="49" charset="0"/>
                      </a:endParaRPr>
                    </a:p>
                  </a:txBody>
                  <a:tcPr/>
                </a:tc>
                <a:tc>
                  <a:txBody>
                    <a:bodyPr/>
                    <a:lstStyle/>
                    <a:p>
                      <a:pPr algn="l"/>
                      <a:endParaRPr lang="en-GB" sz="2400" dirty="0">
                        <a:latin typeface="Courier New" panose="02070309020205020404" pitchFamily="49" charset="0"/>
                        <a:cs typeface="Courier New" panose="02070309020205020404" pitchFamily="49" charset="0"/>
                      </a:endParaRPr>
                    </a:p>
                  </a:txBody>
                  <a:tcPr/>
                </a:tc>
                <a:extLst>
                  <a:ext uri="{0D108BD9-81ED-4DB2-BD59-A6C34878D82A}">
                    <a16:rowId xmlns:a16="http://schemas.microsoft.com/office/drawing/2014/main" val="3901282459"/>
                  </a:ext>
                </a:extLst>
              </a:tr>
              <a:tr h="835448">
                <a:tc>
                  <a:txBody>
                    <a:bodyPr/>
                    <a:lstStyle/>
                    <a:p>
                      <a:pPr algn="l"/>
                      <a:r>
                        <a:rPr lang="en-GB" sz="2400" dirty="0"/>
                        <a:t>Binary</a:t>
                      </a:r>
                    </a:p>
                  </a:txBody>
                  <a:tcPr/>
                </a:tc>
                <a:tc>
                  <a:txBody>
                    <a:bodyPr/>
                    <a:lstStyle/>
                    <a:p>
                      <a:pPr algn="l"/>
                      <a:endParaRPr lang="en-GB" sz="2400">
                        <a:latin typeface="Courier New" panose="02070309020205020404" pitchFamily="49" charset="0"/>
                        <a:cs typeface="Courier New" panose="02070309020205020404" pitchFamily="49" charset="0"/>
                      </a:endParaRPr>
                    </a:p>
                  </a:txBody>
                  <a:tcPr/>
                </a:tc>
                <a:tc>
                  <a:txBody>
                    <a:bodyPr/>
                    <a:lstStyle/>
                    <a:p>
                      <a:pPr algn="l"/>
                      <a:endParaRPr lang="en-GB" sz="2400">
                        <a:latin typeface="Courier New" panose="02070309020205020404" pitchFamily="49" charset="0"/>
                        <a:cs typeface="Courier New" panose="02070309020205020404" pitchFamily="49" charset="0"/>
                      </a:endParaRPr>
                    </a:p>
                  </a:txBody>
                  <a:tcPr/>
                </a:tc>
                <a:tc>
                  <a:txBody>
                    <a:bodyPr/>
                    <a:lstStyle/>
                    <a:p>
                      <a:pPr algn="l"/>
                      <a:r>
                        <a:rPr lang="en-GB" sz="2400" dirty="0">
                          <a:latin typeface="Courier New" panose="02070309020205020404" pitchFamily="49" charset="0"/>
                          <a:cs typeface="Courier New" panose="02070309020205020404" pitchFamily="49" charset="0"/>
                        </a:rPr>
                        <a:t>1000101001</a:t>
                      </a:r>
                      <a:r>
                        <a:rPr lang="en-GB" sz="2400" baseline="-25000" dirty="0">
                          <a:latin typeface="Courier New" panose="02070309020205020404" pitchFamily="49" charset="0"/>
                          <a:cs typeface="Courier New" panose="02070309020205020404" pitchFamily="49" charset="0"/>
                        </a:rPr>
                        <a:t>2</a:t>
                      </a:r>
                      <a:endParaRPr lang="en-GB" sz="2400" dirty="0">
                        <a:latin typeface="Courier New" panose="02070309020205020404" pitchFamily="49" charset="0"/>
                        <a:cs typeface="Courier New" panose="02070309020205020404" pitchFamily="49" charset="0"/>
                      </a:endParaRPr>
                    </a:p>
                  </a:txBody>
                  <a:tcPr/>
                </a:tc>
                <a:extLst>
                  <a:ext uri="{0D108BD9-81ED-4DB2-BD59-A6C34878D82A}">
                    <a16:rowId xmlns:a16="http://schemas.microsoft.com/office/drawing/2014/main" val="2038453804"/>
                  </a:ext>
                </a:extLst>
              </a:tr>
            </a:tbl>
          </a:graphicData>
        </a:graphic>
      </p:graphicFrame>
    </p:spTree>
    <p:extLst>
      <p:ext uri="{BB962C8B-B14F-4D97-AF65-F5344CB8AC3E}">
        <p14:creationId xmlns:p14="http://schemas.microsoft.com/office/powerpoint/2010/main" val="29461313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4B8E9-AAD5-41E4-B25D-BEEDA6C716F5}"/>
              </a:ext>
            </a:extLst>
          </p:cNvPr>
          <p:cNvSpPr>
            <a:spLocks noGrp="1"/>
          </p:cNvSpPr>
          <p:nvPr>
            <p:ph type="title"/>
          </p:nvPr>
        </p:nvSpPr>
        <p:spPr/>
        <p:txBody>
          <a:bodyPr>
            <a:normAutofit fontScale="90000"/>
          </a:bodyPr>
          <a:lstStyle/>
          <a:p>
            <a:r>
              <a:rPr lang="en-GB" dirty="0"/>
              <a:t>Plenary: complete the table below</a:t>
            </a:r>
          </a:p>
        </p:txBody>
      </p:sp>
      <p:graphicFrame>
        <p:nvGraphicFramePr>
          <p:cNvPr id="4" name="Table 4">
            <a:extLst>
              <a:ext uri="{FF2B5EF4-FFF2-40B4-BE49-F238E27FC236}">
                <a16:creationId xmlns:a16="http://schemas.microsoft.com/office/drawing/2014/main" id="{BD97492B-AE2D-460B-9B75-D5AEB880CA84}"/>
              </a:ext>
            </a:extLst>
          </p:cNvPr>
          <p:cNvGraphicFramePr>
            <a:graphicFrameLocks noGrp="1"/>
          </p:cNvGraphicFramePr>
          <p:nvPr>
            <p:ph idx="1"/>
          </p:nvPr>
        </p:nvGraphicFramePr>
        <p:xfrm>
          <a:off x="599049" y="2163250"/>
          <a:ext cx="10515600" cy="2506344"/>
        </p:xfrm>
        <a:graphic>
          <a:graphicData uri="http://schemas.openxmlformats.org/drawingml/2006/table">
            <a:tbl>
              <a:tblPr firstRow="1" bandRow="1">
                <a:tableStyleId>{5940675A-B579-460E-94D1-54222C63F5DA}</a:tableStyleId>
              </a:tblPr>
              <a:tblGrid>
                <a:gridCol w="2628900">
                  <a:extLst>
                    <a:ext uri="{9D8B030D-6E8A-4147-A177-3AD203B41FA5}">
                      <a16:colId xmlns:a16="http://schemas.microsoft.com/office/drawing/2014/main" val="1606000423"/>
                    </a:ext>
                  </a:extLst>
                </a:gridCol>
                <a:gridCol w="2628900">
                  <a:extLst>
                    <a:ext uri="{9D8B030D-6E8A-4147-A177-3AD203B41FA5}">
                      <a16:colId xmlns:a16="http://schemas.microsoft.com/office/drawing/2014/main" val="4017289249"/>
                    </a:ext>
                  </a:extLst>
                </a:gridCol>
                <a:gridCol w="2628900">
                  <a:extLst>
                    <a:ext uri="{9D8B030D-6E8A-4147-A177-3AD203B41FA5}">
                      <a16:colId xmlns:a16="http://schemas.microsoft.com/office/drawing/2014/main" val="2593247354"/>
                    </a:ext>
                  </a:extLst>
                </a:gridCol>
                <a:gridCol w="2628900">
                  <a:extLst>
                    <a:ext uri="{9D8B030D-6E8A-4147-A177-3AD203B41FA5}">
                      <a16:colId xmlns:a16="http://schemas.microsoft.com/office/drawing/2014/main" val="1835538717"/>
                    </a:ext>
                  </a:extLst>
                </a:gridCol>
              </a:tblGrid>
              <a:tr h="835448">
                <a:tc>
                  <a:txBody>
                    <a:bodyPr/>
                    <a:lstStyle/>
                    <a:p>
                      <a:pPr algn="l"/>
                      <a:r>
                        <a:rPr lang="en-GB" sz="2400" dirty="0"/>
                        <a:t>Denary</a:t>
                      </a:r>
                    </a:p>
                  </a:txBody>
                  <a:tcPr/>
                </a:tc>
                <a:tc>
                  <a:txBody>
                    <a:bodyPr/>
                    <a:lstStyle/>
                    <a:p>
                      <a:pPr algn="l"/>
                      <a:r>
                        <a:rPr lang="en-GB" sz="2400" dirty="0">
                          <a:latin typeface="Courier New" panose="02070309020205020404" pitchFamily="49" charset="0"/>
                          <a:cs typeface="Courier New" panose="02070309020205020404" pitchFamily="49" charset="0"/>
                        </a:rPr>
                        <a:t>2740</a:t>
                      </a:r>
                      <a:r>
                        <a:rPr lang="en-GB" sz="2400" baseline="-25000" dirty="0">
                          <a:latin typeface="Courier New" panose="02070309020205020404" pitchFamily="49" charset="0"/>
                          <a:cs typeface="Courier New" panose="02070309020205020404" pitchFamily="49" charset="0"/>
                        </a:rPr>
                        <a:t>10</a:t>
                      </a:r>
                      <a:endParaRPr lang="en-GB" sz="2400" dirty="0">
                        <a:latin typeface="Courier New" panose="02070309020205020404" pitchFamily="49" charset="0"/>
                        <a:cs typeface="Courier New" panose="02070309020205020404" pitchFamily="49" charset="0"/>
                      </a:endParaRPr>
                    </a:p>
                  </a:txBody>
                  <a:tcPr/>
                </a:tc>
                <a:tc>
                  <a:txBody>
                    <a:bodyPr/>
                    <a:lstStyle/>
                    <a:p>
                      <a:pPr algn="l"/>
                      <a:r>
                        <a:rPr lang="en-GB" sz="2400" dirty="0">
                          <a:latin typeface="Courier New" panose="02070309020205020404" pitchFamily="49" charset="0"/>
                          <a:cs typeface="Courier New" panose="02070309020205020404" pitchFamily="49" charset="0"/>
                        </a:rPr>
                        <a:t>2906</a:t>
                      </a:r>
                      <a:r>
                        <a:rPr lang="en-GB" sz="2400" baseline="-25000" dirty="0">
                          <a:latin typeface="Courier New" panose="02070309020205020404" pitchFamily="49" charset="0"/>
                          <a:cs typeface="Courier New" panose="02070309020205020404" pitchFamily="49" charset="0"/>
                        </a:rPr>
                        <a:t>10</a:t>
                      </a:r>
                      <a:endParaRPr lang="en-GB" sz="2400" dirty="0">
                        <a:latin typeface="Courier New" panose="02070309020205020404" pitchFamily="49" charset="0"/>
                        <a:cs typeface="Courier New" panose="02070309020205020404" pitchFamily="49" charset="0"/>
                      </a:endParaRPr>
                    </a:p>
                  </a:txBody>
                  <a:tcPr/>
                </a:tc>
                <a:tc>
                  <a:txBody>
                    <a:bodyPr/>
                    <a:lstStyle/>
                    <a:p>
                      <a:pPr algn="l"/>
                      <a:r>
                        <a:rPr lang="en-GB" sz="2400" dirty="0">
                          <a:latin typeface="Courier New" panose="02070309020205020404" pitchFamily="49" charset="0"/>
                          <a:cs typeface="Courier New" panose="02070309020205020404" pitchFamily="49" charset="0"/>
                        </a:rPr>
                        <a:t>553</a:t>
                      </a:r>
                      <a:r>
                        <a:rPr lang="en-GB" sz="2400" baseline="-25000" dirty="0">
                          <a:latin typeface="Courier New" panose="02070309020205020404" pitchFamily="49" charset="0"/>
                          <a:cs typeface="Courier New" panose="02070309020205020404" pitchFamily="49" charset="0"/>
                        </a:rPr>
                        <a:t>10</a:t>
                      </a:r>
                      <a:endParaRPr lang="en-GB" sz="2400" dirty="0">
                        <a:latin typeface="Courier New" panose="02070309020205020404" pitchFamily="49" charset="0"/>
                        <a:cs typeface="Courier New" panose="02070309020205020404" pitchFamily="49" charset="0"/>
                      </a:endParaRPr>
                    </a:p>
                  </a:txBody>
                  <a:tcPr/>
                </a:tc>
                <a:extLst>
                  <a:ext uri="{0D108BD9-81ED-4DB2-BD59-A6C34878D82A}">
                    <a16:rowId xmlns:a16="http://schemas.microsoft.com/office/drawing/2014/main" val="1452022611"/>
                  </a:ext>
                </a:extLst>
              </a:tr>
              <a:tr h="835448">
                <a:tc>
                  <a:txBody>
                    <a:bodyPr/>
                    <a:lstStyle/>
                    <a:p>
                      <a:pPr algn="l"/>
                      <a:r>
                        <a:rPr lang="en-GB" sz="2400" dirty="0"/>
                        <a:t>Hexadecimal</a:t>
                      </a:r>
                    </a:p>
                  </a:txBody>
                  <a:tcPr/>
                </a:tc>
                <a:tc>
                  <a:txBody>
                    <a:bodyPr/>
                    <a:lstStyle/>
                    <a:p>
                      <a:pPr algn="l"/>
                      <a:r>
                        <a:rPr lang="en-GB" sz="2400" dirty="0">
                          <a:latin typeface="Courier New" panose="02070309020205020404" pitchFamily="49" charset="0"/>
                          <a:cs typeface="Courier New" panose="02070309020205020404" pitchFamily="49" charset="0"/>
                        </a:rPr>
                        <a:t>AB4</a:t>
                      </a:r>
                      <a:r>
                        <a:rPr lang="en-GB" sz="2400" baseline="-25000" dirty="0">
                          <a:latin typeface="Courier New" panose="02070309020205020404" pitchFamily="49" charset="0"/>
                          <a:cs typeface="Courier New" panose="02070309020205020404" pitchFamily="49" charset="0"/>
                        </a:rPr>
                        <a:t>16</a:t>
                      </a:r>
                      <a:endParaRPr lang="en-GB" sz="2400" dirty="0">
                        <a:latin typeface="Courier New" panose="02070309020205020404" pitchFamily="49" charset="0"/>
                        <a:cs typeface="Courier New" panose="02070309020205020404" pitchFamily="49" charset="0"/>
                      </a:endParaRPr>
                    </a:p>
                  </a:txBody>
                  <a:tcPr/>
                </a:tc>
                <a:tc>
                  <a:txBody>
                    <a:bodyPr/>
                    <a:lstStyle/>
                    <a:p>
                      <a:pPr algn="l"/>
                      <a:r>
                        <a:rPr lang="en-GB" sz="2400" dirty="0">
                          <a:latin typeface="Courier New" panose="02070309020205020404" pitchFamily="49" charset="0"/>
                          <a:cs typeface="Courier New" panose="02070309020205020404" pitchFamily="49" charset="0"/>
                        </a:rPr>
                        <a:t>B5A</a:t>
                      </a:r>
                      <a:r>
                        <a:rPr lang="en-GB" sz="2400" baseline="-25000" dirty="0">
                          <a:latin typeface="Courier New" panose="02070309020205020404" pitchFamily="49" charset="0"/>
                          <a:cs typeface="Courier New" panose="02070309020205020404" pitchFamily="49" charset="0"/>
                        </a:rPr>
                        <a:t>16</a:t>
                      </a:r>
                      <a:endParaRPr lang="en-GB" sz="2400" dirty="0">
                        <a:latin typeface="Courier New" panose="02070309020205020404" pitchFamily="49" charset="0"/>
                        <a:cs typeface="Courier New" panose="02070309020205020404" pitchFamily="49" charset="0"/>
                      </a:endParaRPr>
                    </a:p>
                  </a:txBody>
                  <a:tcPr/>
                </a:tc>
                <a:tc>
                  <a:txBody>
                    <a:bodyPr/>
                    <a:lstStyle/>
                    <a:p>
                      <a:pPr algn="l"/>
                      <a:r>
                        <a:rPr lang="en-GB" sz="2400" dirty="0">
                          <a:latin typeface="Courier New" panose="02070309020205020404" pitchFamily="49" charset="0"/>
                          <a:cs typeface="Courier New" panose="02070309020205020404" pitchFamily="49" charset="0"/>
                        </a:rPr>
                        <a:t>229</a:t>
                      </a:r>
                      <a:r>
                        <a:rPr lang="en-GB" sz="2400" baseline="-25000" dirty="0">
                          <a:latin typeface="Courier New" panose="02070309020205020404" pitchFamily="49" charset="0"/>
                          <a:cs typeface="Courier New" panose="02070309020205020404" pitchFamily="49" charset="0"/>
                        </a:rPr>
                        <a:t>16</a:t>
                      </a:r>
                      <a:endParaRPr lang="en-GB" sz="2400" dirty="0">
                        <a:latin typeface="Courier New" panose="02070309020205020404" pitchFamily="49" charset="0"/>
                        <a:cs typeface="Courier New" panose="02070309020205020404" pitchFamily="49" charset="0"/>
                      </a:endParaRPr>
                    </a:p>
                  </a:txBody>
                  <a:tcPr/>
                </a:tc>
                <a:extLst>
                  <a:ext uri="{0D108BD9-81ED-4DB2-BD59-A6C34878D82A}">
                    <a16:rowId xmlns:a16="http://schemas.microsoft.com/office/drawing/2014/main" val="3901282459"/>
                  </a:ext>
                </a:extLst>
              </a:tr>
              <a:tr h="835448">
                <a:tc>
                  <a:txBody>
                    <a:bodyPr/>
                    <a:lstStyle/>
                    <a:p>
                      <a:pPr algn="l"/>
                      <a:r>
                        <a:rPr lang="en-GB" sz="2400" dirty="0"/>
                        <a:t>Binary</a:t>
                      </a:r>
                    </a:p>
                  </a:txBody>
                  <a:tcPr/>
                </a:tc>
                <a:tc>
                  <a:txBody>
                    <a:bodyPr/>
                    <a:lstStyle/>
                    <a:p>
                      <a:pPr algn="l"/>
                      <a:r>
                        <a:rPr lang="en-GB" sz="2400" dirty="0">
                          <a:latin typeface="Courier New" panose="02070309020205020404" pitchFamily="49" charset="0"/>
                          <a:cs typeface="Courier New" panose="02070309020205020404" pitchFamily="49" charset="0"/>
                        </a:rPr>
                        <a:t>101010110100</a:t>
                      </a:r>
                      <a:r>
                        <a:rPr lang="en-GB" sz="2400" baseline="-25000" dirty="0">
                          <a:latin typeface="Courier New" panose="02070309020205020404" pitchFamily="49" charset="0"/>
                          <a:cs typeface="Courier New" panose="02070309020205020404" pitchFamily="49" charset="0"/>
                        </a:rPr>
                        <a:t>2</a:t>
                      </a:r>
                      <a:endParaRPr lang="en-GB" sz="2400" dirty="0">
                        <a:latin typeface="Courier New" panose="02070309020205020404" pitchFamily="49" charset="0"/>
                        <a:cs typeface="Courier New" panose="02070309020205020404" pitchFamily="49" charset="0"/>
                      </a:endParaRPr>
                    </a:p>
                  </a:txBody>
                  <a:tcPr/>
                </a:tc>
                <a:tc>
                  <a:txBody>
                    <a:bodyPr/>
                    <a:lstStyle/>
                    <a:p>
                      <a:pPr algn="l"/>
                      <a:r>
                        <a:rPr lang="en-GB" sz="2400" dirty="0">
                          <a:latin typeface="Courier New" panose="02070309020205020404" pitchFamily="49" charset="0"/>
                          <a:cs typeface="Courier New" panose="02070309020205020404" pitchFamily="49" charset="0"/>
                        </a:rPr>
                        <a:t>101101011010</a:t>
                      </a:r>
                      <a:r>
                        <a:rPr lang="en-GB" sz="2400" baseline="-25000" dirty="0">
                          <a:latin typeface="Courier New" panose="02070309020205020404" pitchFamily="49" charset="0"/>
                          <a:cs typeface="Courier New" panose="02070309020205020404" pitchFamily="49" charset="0"/>
                        </a:rPr>
                        <a:t>2</a:t>
                      </a:r>
                      <a:endParaRPr lang="en-GB" sz="2400" dirty="0">
                        <a:latin typeface="Courier New" panose="02070309020205020404" pitchFamily="49" charset="0"/>
                        <a:cs typeface="Courier New" panose="02070309020205020404" pitchFamily="49" charset="0"/>
                      </a:endParaRPr>
                    </a:p>
                  </a:txBody>
                  <a:tcPr/>
                </a:tc>
                <a:tc>
                  <a:txBody>
                    <a:bodyPr/>
                    <a:lstStyle/>
                    <a:p>
                      <a:pPr algn="l"/>
                      <a:r>
                        <a:rPr lang="en-GB" sz="2400" dirty="0">
                          <a:latin typeface="Courier New" panose="02070309020205020404" pitchFamily="49" charset="0"/>
                          <a:cs typeface="Courier New" panose="02070309020205020404" pitchFamily="49" charset="0"/>
                        </a:rPr>
                        <a:t>1000101001</a:t>
                      </a:r>
                      <a:r>
                        <a:rPr lang="en-GB" sz="2400" baseline="-25000" dirty="0">
                          <a:latin typeface="Courier New" panose="02070309020205020404" pitchFamily="49" charset="0"/>
                          <a:cs typeface="Courier New" panose="02070309020205020404" pitchFamily="49" charset="0"/>
                        </a:rPr>
                        <a:t>2</a:t>
                      </a:r>
                      <a:endParaRPr lang="en-GB" sz="2400" dirty="0">
                        <a:latin typeface="Courier New" panose="02070309020205020404" pitchFamily="49" charset="0"/>
                        <a:cs typeface="Courier New" panose="02070309020205020404" pitchFamily="49" charset="0"/>
                      </a:endParaRPr>
                    </a:p>
                  </a:txBody>
                  <a:tcPr/>
                </a:tc>
                <a:extLst>
                  <a:ext uri="{0D108BD9-81ED-4DB2-BD59-A6C34878D82A}">
                    <a16:rowId xmlns:a16="http://schemas.microsoft.com/office/drawing/2014/main" val="2038453804"/>
                  </a:ext>
                </a:extLst>
              </a:tr>
            </a:tbl>
          </a:graphicData>
        </a:graphic>
      </p:graphicFrame>
    </p:spTree>
    <p:extLst>
      <p:ext uri="{BB962C8B-B14F-4D97-AF65-F5344CB8AC3E}">
        <p14:creationId xmlns:p14="http://schemas.microsoft.com/office/powerpoint/2010/main" val="2094458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317AB-8DF2-40BE-970C-1541C4F109BD}"/>
              </a:ext>
            </a:extLst>
          </p:cNvPr>
          <p:cNvSpPr>
            <a:spLocks noGrp="1"/>
          </p:cNvSpPr>
          <p:nvPr>
            <p:ph type="title"/>
          </p:nvPr>
        </p:nvSpPr>
        <p:spPr/>
        <p:txBody>
          <a:bodyPr>
            <a:normAutofit fontScale="90000"/>
          </a:bodyPr>
          <a:lstStyle/>
          <a:p>
            <a:r>
              <a:rPr lang="en-GB" dirty="0"/>
              <a:t>Learning objectives</a:t>
            </a:r>
          </a:p>
        </p:txBody>
      </p:sp>
      <p:sp>
        <p:nvSpPr>
          <p:cNvPr id="3" name="Content Placeholder 2">
            <a:extLst>
              <a:ext uri="{FF2B5EF4-FFF2-40B4-BE49-F238E27FC236}">
                <a16:creationId xmlns:a16="http://schemas.microsoft.com/office/drawing/2014/main" id="{0E606BF8-BDD5-4F45-AEF3-5261909A8C26}"/>
              </a:ext>
            </a:extLst>
          </p:cNvPr>
          <p:cNvSpPr>
            <a:spLocks noGrp="1"/>
          </p:cNvSpPr>
          <p:nvPr>
            <p:ph idx="1"/>
          </p:nvPr>
        </p:nvSpPr>
        <p:spPr/>
        <p:txBody>
          <a:bodyPr/>
          <a:lstStyle/>
          <a:p>
            <a:pPr>
              <a:buFont typeface="Wingdings" panose="05000000000000000000" pitchFamily="2" charset="2"/>
              <a:buChar char="ü"/>
            </a:pPr>
            <a:r>
              <a:rPr lang="en-GB" dirty="0"/>
              <a:t>Explain the hexadecimal number systems and why we use it</a:t>
            </a:r>
          </a:p>
          <a:p>
            <a:pPr>
              <a:buFont typeface="Wingdings" panose="05000000000000000000" pitchFamily="2" charset="2"/>
              <a:buChar char="ü"/>
            </a:pPr>
            <a:r>
              <a:rPr lang="en-GB" dirty="0"/>
              <a:t>Convert between decimal and hexadecimal</a:t>
            </a:r>
          </a:p>
          <a:p>
            <a:pPr>
              <a:buFont typeface="Wingdings" panose="05000000000000000000" pitchFamily="2" charset="2"/>
              <a:buChar char="ü"/>
            </a:pPr>
            <a:r>
              <a:rPr lang="en-GB" dirty="0"/>
              <a:t>Convert between binary and hexadecimal</a:t>
            </a:r>
          </a:p>
        </p:txBody>
      </p:sp>
    </p:spTree>
    <p:extLst>
      <p:ext uri="{BB962C8B-B14F-4D97-AF65-F5344CB8AC3E}">
        <p14:creationId xmlns:p14="http://schemas.microsoft.com/office/powerpoint/2010/main" val="2489131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Why use hexadecimal I</a:t>
            </a:r>
          </a:p>
        </p:txBody>
      </p:sp>
      <p:sp>
        <p:nvSpPr>
          <p:cNvPr id="3" name="Content Placeholder 2"/>
          <p:cNvSpPr>
            <a:spLocks noGrp="1"/>
          </p:cNvSpPr>
          <p:nvPr>
            <p:ph idx="1"/>
          </p:nvPr>
        </p:nvSpPr>
        <p:spPr>
          <a:xfrm>
            <a:off x="669387" y="1136308"/>
            <a:ext cx="10515600" cy="5356566"/>
          </a:xfrm>
        </p:spPr>
        <p:txBody>
          <a:bodyPr>
            <a:normAutofit/>
          </a:bodyPr>
          <a:lstStyle/>
          <a:p>
            <a:pPr>
              <a:lnSpc>
                <a:spcPct val="120000"/>
              </a:lnSpc>
              <a:buFont typeface="Wingdings" panose="05000000000000000000" pitchFamily="2" charset="2"/>
              <a:buChar char="ü"/>
            </a:pPr>
            <a:r>
              <a:rPr lang="en-GB" dirty="0"/>
              <a:t>Hexadecimal is in base-16.  To make up the remaining 6 numbers we use letters.</a:t>
            </a:r>
          </a:p>
          <a:p>
            <a:pPr>
              <a:lnSpc>
                <a:spcPct val="120000"/>
              </a:lnSpc>
              <a:buFont typeface="Wingdings" panose="05000000000000000000" pitchFamily="2" charset="2"/>
              <a:buChar char="ü"/>
            </a:pPr>
            <a:r>
              <a:rPr lang="en-GB" dirty="0"/>
              <a:t>Hexadecimal is used a lot in computing because it much easier to understand for humans than binary.  There are far fewer characters than binary.  So hexadecimal is used in place of binary values as a short hand. </a:t>
            </a:r>
          </a:p>
          <a:p>
            <a:pPr>
              <a:lnSpc>
                <a:spcPct val="120000"/>
              </a:lnSpc>
              <a:buFont typeface="Wingdings" panose="05000000000000000000" pitchFamily="2" charset="2"/>
              <a:buChar char="ü"/>
            </a:pPr>
            <a:r>
              <a:rPr lang="en-GB" dirty="0"/>
              <a:t>Hexadecimal is best at representing the binary number system, even better than denary because hexadecimal is based on powers of 2. </a:t>
            </a:r>
          </a:p>
        </p:txBody>
      </p:sp>
    </p:spTree>
    <p:extLst>
      <p:ext uri="{BB962C8B-B14F-4D97-AF65-F5344CB8AC3E}">
        <p14:creationId xmlns:p14="http://schemas.microsoft.com/office/powerpoint/2010/main" val="3879043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Why use hexadecimal II</a:t>
            </a:r>
          </a:p>
        </p:txBody>
      </p:sp>
      <p:sp>
        <p:nvSpPr>
          <p:cNvPr id="3" name="Content Placeholder 2"/>
          <p:cNvSpPr>
            <a:spLocks noGrp="1"/>
          </p:cNvSpPr>
          <p:nvPr>
            <p:ph idx="1"/>
          </p:nvPr>
        </p:nvSpPr>
        <p:spPr>
          <a:xfrm>
            <a:off x="669387" y="1136308"/>
            <a:ext cx="10515600" cy="5356566"/>
          </a:xfrm>
        </p:spPr>
        <p:txBody>
          <a:bodyPr>
            <a:normAutofit fontScale="92500" lnSpcReduction="10000"/>
          </a:bodyPr>
          <a:lstStyle/>
          <a:p>
            <a:pPr>
              <a:lnSpc>
                <a:spcPct val="120000"/>
              </a:lnSpc>
              <a:buFont typeface="Wingdings" panose="05000000000000000000" pitchFamily="2" charset="2"/>
              <a:buChar char="ü"/>
            </a:pPr>
            <a:r>
              <a:rPr lang="en-GB" dirty="0"/>
              <a:t>It is easy to group binary digits into hex in your head (4 bits per hex digit), and it saves space when writing numbers down by hand, and is easier to read.</a:t>
            </a:r>
          </a:p>
          <a:p>
            <a:pPr>
              <a:lnSpc>
                <a:spcPct val="120000"/>
              </a:lnSpc>
              <a:buFont typeface="Wingdings" panose="05000000000000000000" pitchFamily="2" charset="2"/>
              <a:buChar char="ü"/>
            </a:pPr>
            <a:r>
              <a:rPr lang="en-GB" dirty="0"/>
              <a:t>For instance it takes 8 bit to represent a value –between 0 and 255 in binary in hexadecimal it takes only 2 digits. </a:t>
            </a:r>
          </a:p>
          <a:p>
            <a:pPr>
              <a:lnSpc>
                <a:spcPct val="120000"/>
              </a:lnSpc>
              <a:buFont typeface="Wingdings" panose="05000000000000000000" pitchFamily="2" charset="2"/>
              <a:buChar char="ü"/>
            </a:pPr>
            <a:r>
              <a:rPr lang="en-GB" dirty="0"/>
              <a:t>The hexadecimal number:</a:t>
            </a:r>
          </a:p>
          <a:p>
            <a:pPr marL="0" indent="0">
              <a:lnSpc>
                <a:spcPct val="120000"/>
              </a:lnSpc>
              <a:buNone/>
            </a:pPr>
            <a:r>
              <a:rPr lang="en-GB" dirty="0">
                <a:latin typeface="Courier New" panose="02070309020205020404" pitchFamily="49" charset="0"/>
                <a:cs typeface="Courier New" panose="02070309020205020404" pitchFamily="49" charset="0"/>
              </a:rPr>
              <a:t>7BA3D456 </a:t>
            </a:r>
            <a:r>
              <a:rPr lang="en-GB" dirty="0"/>
              <a:t>(8 digits) </a:t>
            </a:r>
          </a:p>
          <a:p>
            <a:pPr marL="0" indent="0">
              <a:lnSpc>
                <a:spcPct val="120000"/>
              </a:lnSpc>
              <a:buNone/>
            </a:pPr>
            <a:r>
              <a:rPr lang="en-GB" dirty="0"/>
              <a:t>would look like </a:t>
            </a:r>
          </a:p>
          <a:p>
            <a:pPr marL="0" indent="0">
              <a:lnSpc>
                <a:spcPct val="120000"/>
              </a:lnSpc>
              <a:buNone/>
            </a:pPr>
            <a:r>
              <a:rPr lang="en-GB" dirty="0">
                <a:latin typeface="Courier New" panose="02070309020205020404" pitchFamily="49" charset="0"/>
                <a:cs typeface="Courier New" panose="02070309020205020404" pitchFamily="49" charset="0"/>
              </a:rPr>
              <a:t>01111011101000111101010001010110</a:t>
            </a:r>
            <a:r>
              <a:rPr lang="en-GB" dirty="0">
                <a:solidFill>
                  <a:schemeClr val="accent1"/>
                </a:solidFill>
              </a:rPr>
              <a:t>   </a:t>
            </a:r>
            <a:r>
              <a:rPr lang="en-GB" dirty="0"/>
              <a:t>(32 bits) </a:t>
            </a:r>
          </a:p>
          <a:p>
            <a:pPr marL="0" indent="0">
              <a:lnSpc>
                <a:spcPct val="120000"/>
              </a:lnSpc>
              <a:buNone/>
            </a:pPr>
            <a:r>
              <a:rPr lang="en-GB" dirty="0"/>
              <a:t>in binary which is hard to read.</a:t>
            </a:r>
          </a:p>
        </p:txBody>
      </p:sp>
    </p:spTree>
    <p:extLst>
      <p:ext uri="{BB962C8B-B14F-4D97-AF65-F5344CB8AC3E}">
        <p14:creationId xmlns:p14="http://schemas.microsoft.com/office/powerpoint/2010/main" val="1360656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a:t>Hexadecimal</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70993915"/>
              </p:ext>
            </p:extLst>
          </p:nvPr>
        </p:nvGraphicFramePr>
        <p:xfrm>
          <a:off x="481183" y="864966"/>
          <a:ext cx="3338840" cy="5730240"/>
        </p:xfrm>
        <a:graphic>
          <a:graphicData uri="http://schemas.openxmlformats.org/drawingml/2006/table">
            <a:tbl>
              <a:tblPr firstRow="1" bandRow="1">
                <a:tableStyleId>{5940675A-B579-460E-94D1-54222C63F5DA}</a:tableStyleId>
              </a:tblPr>
              <a:tblGrid>
                <a:gridCol w="1889868">
                  <a:extLst>
                    <a:ext uri="{9D8B030D-6E8A-4147-A177-3AD203B41FA5}">
                      <a16:colId xmlns:a16="http://schemas.microsoft.com/office/drawing/2014/main" val="20000"/>
                    </a:ext>
                  </a:extLst>
                </a:gridCol>
                <a:gridCol w="1448972">
                  <a:extLst>
                    <a:ext uri="{9D8B030D-6E8A-4147-A177-3AD203B41FA5}">
                      <a16:colId xmlns:a16="http://schemas.microsoft.com/office/drawing/2014/main" val="20001"/>
                    </a:ext>
                  </a:extLst>
                </a:gridCol>
              </a:tblGrid>
              <a:tr h="349155">
                <a:tc>
                  <a:txBody>
                    <a:bodyPr/>
                    <a:lstStyle/>
                    <a:p>
                      <a:r>
                        <a:rPr lang="en-GB" b="1" dirty="0"/>
                        <a:t>Denary</a:t>
                      </a:r>
                      <a:r>
                        <a:rPr lang="en-GB" b="1" baseline="0" dirty="0"/>
                        <a:t> (decimal)</a:t>
                      </a:r>
                      <a:endParaRPr lang="en-GB" b="1" dirty="0"/>
                    </a:p>
                  </a:txBody>
                  <a:tcPr/>
                </a:tc>
                <a:tc>
                  <a:txBody>
                    <a:bodyPr/>
                    <a:lstStyle/>
                    <a:p>
                      <a:r>
                        <a:rPr lang="en-GB" b="1" dirty="0"/>
                        <a:t>Hexadecimal</a:t>
                      </a:r>
                    </a:p>
                  </a:txBody>
                  <a:tcPr/>
                </a:tc>
                <a:extLst>
                  <a:ext uri="{0D108BD9-81ED-4DB2-BD59-A6C34878D82A}">
                    <a16:rowId xmlns:a16="http://schemas.microsoft.com/office/drawing/2014/main" val="10000"/>
                  </a:ext>
                </a:extLst>
              </a:tr>
              <a:tr h="295110">
                <a:tc>
                  <a:txBody>
                    <a:bodyPr/>
                    <a:lstStyle/>
                    <a:p>
                      <a:r>
                        <a:rPr lang="en-GB" sz="1600" b="0" dirty="0"/>
                        <a:t>0</a:t>
                      </a:r>
                    </a:p>
                  </a:txBody>
                  <a:tcPr/>
                </a:tc>
                <a:tc>
                  <a:txBody>
                    <a:bodyPr/>
                    <a:lstStyle/>
                    <a:p>
                      <a:r>
                        <a:rPr lang="en-GB" sz="1600" b="0" dirty="0"/>
                        <a:t>0</a:t>
                      </a:r>
                    </a:p>
                  </a:txBody>
                  <a:tcPr/>
                </a:tc>
                <a:extLst>
                  <a:ext uri="{0D108BD9-81ED-4DB2-BD59-A6C34878D82A}">
                    <a16:rowId xmlns:a16="http://schemas.microsoft.com/office/drawing/2014/main" val="10001"/>
                  </a:ext>
                </a:extLst>
              </a:tr>
              <a:tr h="295110">
                <a:tc>
                  <a:txBody>
                    <a:bodyPr/>
                    <a:lstStyle/>
                    <a:p>
                      <a:r>
                        <a:rPr lang="en-GB" sz="1600" b="0"/>
                        <a:t>1</a:t>
                      </a:r>
                    </a:p>
                  </a:txBody>
                  <a:tcPr/>
                </a:tc>
                <a:tc>
                  <a:txBody>
                    <a:bodyPr/>
                    <a:lstStyle/>
                    <a:p>
                      <a:r>
                        <a:rPr lang="en-GB" sz="1600" b="0"/>
                        <a:t>1</a:t>
                      </a:r>
                    </a:p>
                  </a:txBody>
                  <a:tcPr/>
                </a:tc>
                <a:extLst>
                  <a:ext uri="{0D108BD9-81ED-4DB2-BD59-A6C34878D82A}">
                    <a16:rowId xmlns:a16="http://schemas.microsoft.com/office/drawing/2014/main" val="10002"/>
                  </a:ext>
                </a:extLst>
              </a:tr>
              <a:tr h="295110">
                <a:tc>
                  <a:txBody>
                    <a:bodyPr/>
                    <a:lstStyle/>
                    <a:p>
                      <a:r>
                        <a:rPr lang="en-GB" sz="1600" b="0"/>
                        <a:t>2</a:t>
                      </a:r>
                    </a:p>
                  </a:txBody>
                  <a:tcPr/>
                </a:tc>
                <a:tc>
                  <a:txBody>
                    <a:bodyPr/>
                    <a:lstStyle/>
                    <a:p>
                      <a:r>
                        <a:rPr lang="en-GB" sz="1600" b="0"/>
                        <a:t>2</a:t>
                      </a:r>
                    </a:p>
                  </a:txBody>
                  <a:tcPr/>
                </a:tc>
                <a:extLst>
                  <a:ext uri="{0D108BD9-81ED-4DB2-BD59-A6C34878D82A}">
                    <a16:rowId xmlns:a16="http://schemas.microsoft.com/office/drawing/2014/main" val="10003"/>
                  </a:ext>
                </a:extLst>
              </a:tr>
              <a:tr h="295110">
                <a:tc>
                  <a:txBody>
                    <a:bodyPr/>
                    <a:lstStyle/>
                    <a:p>
                      <a:r>
                        <a:rPr lang="en-GB" sz="1600" b="0"/>
                        <a:t>3</a:t>
                      </a:r>
                    </a:p>
                  </a:txBody>
                  <a:tcPr/>
                </a:tc>
                <a:tc>
                  <a:txBody>
                    <a:bodyPr/>
                    <a:lstStyle/>
                    <a:p>
                      <a:r>
                        <a:rPr lang="en-GB" sz="1600" b="0" dirty="0"/>
                        <a:t>3</a:t>
                      </a:r>
                    </a:p>
                  </a:txBody>
                  <a:tcPr/>
                </a:tc>
                <a:extLst>
                  <a:ext uri="{0D108BD9-81ED-4DB2-BD59-A6C34878D82A}">
                    <a16:rowId xmlns:a16="http://schemas.microsoft.com/office/drawing/2014/main" val="10004"/>
                  </a:ext>
                </a:extLst>
              </a:tr>
              <a:tr h="295110">
                <a:tc>
                  <a:txBody>
                    <a:bodyPr/>
                    <a:lstStyle/>
                    <a:p>
                      <a:r>
                        <a:rPr lang="en-GB" sz="1600" b="0" dirty="0"/>
                        <a:t>4</a:t>
                      </a:r>
                    </a:p>
                  </a:txBody>
                  <a:tcPr/>
                </a:tc>
                <a:tc>
                  <a:txBody>
                    <a:bodyPr/>
                    <a:lstStyle/>
                    <a:p>
                      <a:r>
                        <a:rPr lang="en-GB" sz="1600" b="0"/>
                        <a:t>4</a:t>
                      </a:r>
                    </a:p>
                  </a:txBody>
                  <a:tcPr/>
                </a:tc>
                <a:extLst>
                  <a:ext uri="{0D108BD9-81ED-4DB2-BD59-A6C34878D82A}">
                    <a16:rowId xmlns:a16="http://schemas.microsoft.com/office/drawing/2014/main" val="10005"/>
                  </a:ext>
                </a:extLst>
              </a:tr>
              <a:tr h="295110">
                <a:tc>
                  <a:txBody>
                    <a:bodyPr/>
                    <a:lstStyle/>
                    <a:p>
                      <a:r>
                        <a:rPr lang="en-GB" sz="1600" b="0"/>
                        <a:t>5</a:t>
                      </a:r>
                    </a:p>
                  </a:txBody>
                  <a:tcPr/>
                </a:tc>
                <a:tc>
                  <a:txBody>
                    <a:bodyPr/>
                    <a:lstStyle/>
                    <a:p>
                      <a:r>
                        <a:rPr lang="en-GB" sz="1600" b="0" dirty="0"/>
                        <a:t>5</a:t>
                      </a:r>
                    </a:p>
                  </a:txBody>
                  <a:tcPr/>
                </a:tc>
                <a:extLst>
                  <a:ext uri="{0D108BD9-81ED-4DB2-BD59-A6C34878D82A}">
                    <a16:rowId xmlns:a16="http://schemas.microsoft.com/office/drawing/2014/main" val="10006"/>
                  </a:ext>
                </a:extLst>
              </a:tr>
              <a:tr h="295110">
                <a:tc>
                  <a:txBody>
                    <a:bodyPr/>
                    <a:lstStyle/>
                    <a:p>
                      <a:r>
                        <a:rPr lang="en-GB" sz="1600" b="0"/>
                        <a:t>6</a:t>
                      </a:r>
                    </a:p>
                  </a:txBody>
                  <a:tcPr/>
                </a:tc>
                <a:tc>
                  <a:txBody>
                    <a:bodyPr/>
                    <a:lstStyle/>
                    <a:p>
                      <a:r>
                        <a:rPr lang="en-GB" sz="1600" b="0"/>
                        <a:t>6</a:t>
                      </a:r>
                    </a:p>
                  </a:txBody>
                  <a:tcPr/>
                </a:tc>
                <a:extLst>
                  <a:ext uri="{0D108BD9-81ED-4DB2-BD59-A6C34878D82A}">
                    <a16:rowId xmlns:a16="http://schemas.microsoft.com/office/drawing/2014/main" val="10007"/>
                  </a:ext>
                </a:extLst>
              </a:tr>
              <a:tr h="295110">
                <a:tc>
                  <a:txBody>
                    <a:bodyPr/>
                    <a:lstStyle/>
                    <a:p>
                      <a:r>
                        <a:rPr lang="en-GB" sz="1600" b="0"/>
                        <a:t>7</a:t>
                      </a:r>
                    </a:p>
                  </a:txBody>
                  <a:tcPr/>
                </a:tc>
                <a:tc>
                  <a:txBody>
                    <a:bodyPr/>
                    <a:lstStyle/>
                    <a:p>
                      <a:r>
                        <a:rPr lang="en-GB" sz="1600" b="0"/>
                        <a:t>7</a:t>
                      </a:r>
                    </a:p>
                  </a:txBody>
                  <a:tcPr/>
                </a:tc>
                <a:extLst>
                  <a:ext uri="{0D108BD9-81ED-4DB2-BD59-A6C34878D82A}">
                    <a16:rowId xmlns:a16="http://schemas.microsoft.com/office/drawing/2014/main" val="10008"/>
                  </a:ext>
                </a:extLst>
              </a:tr>
              <a:tr h="295110">
                <a:tc>
                  <a:txBody>
                    <a:bodyPr/>
                    <a:lstStyle/>
                    <a:p>
                      <a:r>
                        <a:rPr lang="en-GB" sz="1600" b="0"/>
                        <a:t>8</a:t>
                      </a:r>
                    </a:p>
                  </a:txBody>
                  <a:tcPr/>
                </a:tc>
                <a:tc>
                  <a:txBody>
                    <a:bodyPr/>
                    <a:lstStyle/>
                    <a:p>
                      <a:r>
                        <a:rPr lang="en-GB" sz="1600" b="0" dirty="0"/>
                        <a:t>8</a:t>
                      </a:r>
                    </a:p>
                  </a:txBody>
                  <a:tcPr/>
                </a:tc>
                <a:extLst>
                  <a:ext uri="{0D108BD9-81ED-4DB2-BD59-A6C34878D82A}">
                    <a16:rowId xmlns:a16="http://schemas.microsoft.com/office/drawing/2014/main" val="10009"/>
                  </a:ext>
                </a:extLst>
              </a:tr>
              <a:tr h="295110">
                <a:tc>
                  <a:txBody>
                    <a:bodyPr/>
                    <a:lstStyle/>
                    <a:p>
                      <a:r>
                        <a:rPr lang="en-GB" sz="1600" b="0"/>
                        <a:t>9</a:t>
                      </a:r>
                    </a:p>
                  </a:txBody>
                  <a:tcPr/>
                </a:tc>
                <a:tc>
                  <a:txBody>
                    <a:bodyPr/>
                    <a:lstStyle/>
                    <a:p>
                      <a:r>
                        <a:rPr lang="en-GB" sz="1600" b="0" dirty="0"/>
                        <a:t>9</a:t>
                      </a:r>
                    </a:p>
                  </a:txBody>
                  <a:tcPr/>
                </a:tc>
                <a:extLst>
                  <a:ext uri="{0D108BD9-81ED-4DB2-BD59-A6C34878D82A}">
                    <a16:rowId xmlns:a16="http://schemas.microsoft.com/office/drawing/2014/main" val="10010"/>
                  </a:ext>
                </a:extLst>
              </a:tr>
              <a:tr h="295110">
                <a:tc>
                  <a:txBody>
                    <a:bodyPr/>
                    <a:lstStyle/>
                    <a:p>
                      <a:r>
                        <a:rPr lang="en-GB" sz="1600" b="0"/>
                        <a:t>10</a:t>
                      </a:r>
                    </a:p>
                  </a:txBody>
                  <a:tcPr/>
                </a:tc>
                <a:tc>
                  <a:txBody>
                    <a:bodyPr/>
                    <a:lstStyle/>
                    <a:p>
                      <a:r>
                        <a:rPr lang="en-GB" sz="1600" b="0" dirty="0"/>
                        <a:t>A</a:t>
                      </a:r>
                    </a:p>
                  </a:txBody>
                  <a:tcPr/>
                </a:tc>
                <a:extLst>
                  <a:ext uri="{0D108BD9-81ED-4DB2-BD59-A6C34878D82A}">
                    <a16:rowId xmlns:a16="http://schemas.microsoft.com/office/drawing/2014/main" val="10011"/>
                  </a:ext>
                </a:extLst>
              </a:tr>
              <a:tr h="295110">
                <a:tc>
                  <a:txBody>
                    <a:bodyPr/>
                    <a:lstStyle/>
                    <a:p>
                      <a:r>
                        <a:rPr lang="en-GB" sz="1600" b="0"/>
                        <a:t>11</a:t>
                      </a:r>
                    </a:p>
                  </a:txBody>
                  <a:tcPr/>
                </a:tc>
                <a:tc>
                  <a:txBody>
                    <a:bodyPr/>
                    <a:lstStyle/>
                    <a:p>
                      <a:r>
                        <a:rPr lang="en-GB" sz="1600" b="0" dirty="0"/>
                        <a:t>B</a:t>
                      </a:r>
                    </a:p>
                  </a:txBody>
                  <a:tcPr/>
                </a:tc>
                <a:extLst>
                  <a:ext uri="{0D108BD9-81ED-4DB2-BD59-A6C34878D82A}">
                    <a16:rowId xmlns:a16="http://schemas.microsoft.com/office/drawing/2014/main" val="10012"/>
                  </a:ext>
                </a:extLst>
              </a:tr>
              <a:tr h="295110">
                <a:tc>
                  <a:txBody>
                    <a:bodyPr/>
                    <a:lstStyle/>
                    <a:p>
                      <a:r>
                        <a:rPr lang="en-GB" sz="1600" b="0"/>
                        <a:t>12</a:t>
                      </a:r>
                    </a:p>
                  </a:txBody>
                  <a:tcPr/>
                </a:tc>
                <a:tc>
                  <a:txBody>
                    <a:bodyPr/>
                    <a:lstStyle/>
                    <a:p>
                      <a:r>
                        <a:rPr lang="en-GB" sz="1600" b="0" dirty="0"/>
                        <a:t>C</a:t>
                      </a:r>
                    </a:p>
                  </a:txBody>
                  <a:tcPr/>
                </a:tc>
                <a:extLst>
                  <a:ext uri="{0D108BD9-81ED-4DB2-BD59-A6C34878D82A}">
                    <a16:rowId xmlns:a16="http://schemas.microsoft.com/office/drawing/2014/main" val="10013"/>
                  </a:ext>
                </a:extLst>
              </a:tr>
              <a:tr h="295110">
                <a:tc>
                  <a:txBody>
                    <a:bodyPr/>
                    <a:lstStyle/>
                    <a:p>
                      <a:r>
                        <a:rPr lang="en-GB" sz="1600" b="0"/>
                        <a:t>13</a:t>
                      </a:r>
                    </a:p>
                  </a:txBody>
                  <a:tcPr/>
                </a:tc>
                <a:tc>
                  <a:txBody>
                    <a:bodyPr/>
                    <a:lstStyle/>
                    <a:p>
                      <a:r>
                        <a:rPr lang="en-GB" sz="1600" b="0" dirty="0"/>
                        <a:t>D</a:t>
                      </a:r>
                    </a:p>
                  </a:txBody>
                  <a:tcPr/>
                </a:tc>
                <a:extLst>
                  <a:ext uri="{0D108BD9-81ED-4DB2-BD59-A6C34878D82A}">
                    <a16:rowId xmlns:a16="http://schemas.microsoft.com/office/drawing/2014/main" val="10014"/>
                  </a:ext>
                </a:extLst>
              </a:tr>
              <a:tr h="295110">
                <a:tc>
                  <a:txBody>
                    <a:bodyPr/>
                    <a:lstStyle/>
                    <a:p>
                      <a:r>
                        <a:rPr lang="en-GB" sz="1600" b="0"/>
                        <a:t>14</a:t>
                      </a:r>
                    </a:p>
                  </a:txBody>
                  <a:tcPr/>
                </a:tc>
                <a:tc>
                  <a:txBody>
                    <a:bodyPr/>
                    <a:lstStyle/>
                    <a:p>
                      <a:r>
                        <a:rPr lang="en-GB" sz="1600" b="0" dirty="0"/>
                        <a:t>E</a:t>
                      </a:r>
                    </a:p>
                  </a:txBody>
                  <a:tcPr/>
                </a:tc>
                <a:extLst>
                  <a:ext uri="{0D108BD9-81ED-4DB2-BD59-A6C34878D82A}">
                    <a16:rowId xmlns:a16="http://schemas.microsoft.com/office/drawing/2014/main" val="10015"/>
                  </a:ext>
                </a:extLst>
              </a:tr>
              <a:tr h="295110">
                <a:tc>
                  <a:txBody>
                    <a:bodyPr/>
                    <a:lstStyle/>
                    <a:p>
                      <a:r>
                        <a:rPr lang="en-GB" sz="1600" b="0"/>
                        <a:t>15</a:t>
                      </a:r>
                    </a:p>
                  </a:txBody>
                  <a:tcPr/>
                </a:tc>
                <a:tc>
                  <a:txBody>
                    <a:bodyPr/>
                    <a:lstStyle/>
                    <a:p>
                      <a:r>
                        <a:rPr lang="en-GB" sz="1600" b="0" dirty="0"/>
                        <a:t>F</a:t>
                      </a:r>
                    </a:p>
                  </a:txBody>
                  <a:tcPr/>
                </a:tc>
                <a:extLst>
                  <a:ext uri="{0D108BD9-81ED-4DB2-BD59-A6C34878D82A}">
                    <a16:rowId xmlns:a16="http://schemas.microsoft.com/office/drawing/2014/main" val="10016"/>
                  </a:ext>
                </a:extLst>
              </a:tr>
            </a:tbl>
          </a:graphicData>
        </a:graphic>
      </p:graphicFrame>
      <p:sp>
        <p:nvSpPr>
          <p:cNvPr id="5" name="Content Placeholder 2">
            <a:extLst>
              <a:ext uri="{FF2B5EF4-FFF2-40B4-BE49-F238E27FC236}">
                <a16:creationId xmlns:a16="http://schemas.microsoft.com/office/drawing/2014/main" id="{6E8FE4A4-7FEF-4BFC-84A5-997A04F167D4}"/>
              </a:ext>
            </a:extLst>
          </p:cNvPr>
          <p:cNvSpPr txBox="1">
            <a:spLocks/>
          </p:cNvSpPr>
          <p:nvPr/>
        </p:nvSpPr>
        <p:spPr>
          <a:xfrm>
            <a:off x="5110586" y="1003555"/>
            <a:ext cx="4057360" cy="980416"/>
          </a:xfrm>
          <a:prstGeom prst="rect">
            <a:avLst/>
          </a:prstGeom>
          <a:ln>
            <a:solidFill>
              <a:schemeClr val="tx1"/>
            </a:solidFill>
          </a:ln>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GB" sz="2400" dirty="0"/>
              <a:t>Hexadecimal is in base-16, which means there are 16 different digits</a:t>
            </a:r>
          </a:p>
        </p:txBody>
      </p:sp>
      <p:sp>
        <p:nvSpPr>
          <p:cNvPr id="6" name="Content Placeholder 2">
            <a:extLst>
              <a:ext uri="{FF2B5EF4-FFF2-40B4-BE49-F238E27FC236}">
                <a16:creationId xmlns:a16="http://schemas.microsoft.com/office/drawing/2014/main" id="{CDA49A94-3838-440F-9618-F75E55907FF3}"/>
              </a:ext>
            </a:extLst>
          </p:cNvPr>
          <p:cNvSpPr txBox="1">
            <a:spLocks/>
          </p:cNvSpPr>
          <p:nvPr/>
        </p:nvSpPr>
        <p:spPr>
          <a:xfrm>
            <a:off x="5110586" y="2565250"/>
            <a:ext cx="3098890" cy="1171869"/>
          </a:xfrm>
          <a:prstGeom prst="rect">
            <a:avLst/>
          </a:prstGeom>
          <a:ln>
            <a:solidFill>
              <a:schemeClr val="tx1"/>
            </a:solidFill>
          </a:ln>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GB" sz="2400" dirty="0"/>
              <a:t>The first 10 digits 0 – 9 are both the same for decimal as they are for hexadecimal</a:t>
            </a:r>
          </a:p>
        </p:txBody>
      </p:sp>
      <p:sp>
        <p:nvSpPr>
          <p:cNvPr id="7" name="Content Placeholder 2">
            <a:extLst>
              <a:ext uri="{FF2B5EF4-FFF2-40B4-BE49-F238E27FC236}">
                <a16:creationId xmlns:a16="http://schemas.microsoft.com/office/drawing/2014/main" id="{884C28FB-88FD-473C-B3FE-DD01D1E921A8}"/>
              </a:ext>
            </a:extLst>
          </p:cNvPr>
          <p:cNvSpPr txBox="1">
            <a:spLocks/>
          </p:cNvSpPr>
          <p:nvPr/>
        </p:nvSpPr>
        <p:spPr>
          <a:xfrm>
            <a:off x="5110586" y="4939566"/>
            <a:ext cx="2783063" cy="1274005"/>
          </a:xfrm>
          <a:prstGeom prst="rect">
            <a:avLst/>
          </a:prstGeom>
          <a:ln>
            <a:solidFill>
              <a:schemeClr val="tx1"/>
            </a:solidFill>
          </a:ln>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GB" sz="2400" dirty="0"/>
              <a:t>Numbers from 10-15 are made up using letters</a:t>
            </a:r>
          </a:p>
        </p:txBody>
      </p:sp>
      <p:sp>
        <p:nvSpPr>
          <p:cNvPr id="8" name="Right Brace 7">
            <a:extLst>
              <a:ext uri="{FF2B5EF4-FFF2-40B4-BE49-F238E27FC236}">
                <a16:creationId xmlns:a16="http://schemas.microsoft.com/office/drawing/2014/main" id="{53219498-F66C-48F8-A526-9CD8191A1282}"/>
              </a:ext>
            </a:extLst>
          </p:cNvPr>
          <p:cNvSpPr/>
          <p:nvPr/>
        </p:nvSpPr>
        <p:spPr>
          <a:xfrm>
            <a:off x="4009292" y="1237957"/>
            <a:ext cx="633046" cy="3319975"/>
          </a:xfrm>
          <a:prstGeom prst="rightBrace">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p:sp>
        <p:nvSpPr>
          <p:cNvPr id="9" name="Right Brace 8">
            <a:extLst>
              <a:ext uri="{FF2B5EF4-FFF2-40B4-BE49-F238E27FC236}">
                <a16:creationId xmlns:a16="http://schemas.microsoft.com/office/drawing/2014/main" id="{3F244CF0-0235-437A-B79F-7BA7946DDFAB}"/>
              </a:ext>
            </a:extLst>
          </p:cNvPr>
          <p:cNvSpPr/>
          <p:nvPr/>
        </p:nvSpPr>
        <p:spPr>
          <a:xfrm>
            <a:off x="4009292" y="4557932"/>
            <a:ext cx="633046" cy="2037274"/>
          </a:xfrm>
          <a:prstGeom prst="rightBrace">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587916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a:t>Hexadecimal: complete the table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42221315"/>
              </p:ext>
            </p:extLst>
          </p:nvPr>
        </p:nvGraphicFramePr>
        <p:xfrm>
          <a:off x="6423074" y="276860"/>
          <a:ext cx="5453151" cy="6304280"/>
        </p:xfrm>
        <a:graphic>
          <a:graphicData uri="http://schemas.openxmlformats.org/drawingml/2006/table">
            <a:tbl>
              <a:tblPr firstRow="1" bandRow="1">
                <a:tableStyleId>{5940675A-B579-460E-94D1-54222C63F5DA}</a:tableStyleId>
              </a:tblPr>
              <a:tblGrid>
                <a:gridCol w="1817717">
                  <a:extLst>
                    <a:ext uri="{9D8B030D-6E8A-4147-A177-3AD203B41FA5}">
                      <a16:colId xmlns:a16="http://schemas.microsoft.com/office/drawing/2014/main" val="20000"/>
                    </a:ext>
                  </a:extLst>
                </a:gridCol>
                <a:gridCol w="1817717">
                  <a:extLst>
                    <a:ext uri="{9D8B030D-6E8A-4147-A177-3AD203B41FA5}">
                      <a16:colId xmlns:a16="http://schemas.microsoft.com/office/drawing/2014/main" val="20001"/>
                    </a:ext>
                  </a:extLst>
                </a:gridCol>
                <a:gridCol w="1817717">
                  <a:extLst>
                    <a:ext uri="{9D8B030D-6E8A-4147-A177-3AD203B41FA5}">
                      <a16:colId xmlns:a16="http://schemas.microsoft.com/office/drawing/2014/main" val="3659649226"/>
                    </a:ext>
                  </a:extLst>
                </a:gridCol>
              </a:tblGrid>
              <a:tr h="370840">
                <a:tc>
                  <a:txBody>
                    <a:bodyPr/>
                    <a:lstStyle/>
                    <a:p>
                      <a:r>
                        <a:rPr lang="en-GB" b="1" dirty="0"/>
                        <a:t>Denary</a:t>
                      </a:r>
                      <a:r>
                        <a:rPr lang="en-GB" b="1" baseline="0" dirty="0"/>
                        <a:t> (decimal)</a:t>
                      </a:r>
                      <a:endParaRPr lang="en-GB" b="1" dirty="0"/>
                    </a:p>
                  </a:txBody>
                  <a:tcPr>
                    <a:solidFill>
                      <a:schemeClr val="bg1"/>
                    </a:solidFill>
                  </a:tcPr>
                </a:tc>
                <a:tc>
                  <a:txBody>
                    <a:bodyPr/>
                    <a:lstStyle/>
                    <a:p>
                      <a:r>
                        <a:rPr lang="en-GB" b="1" dirty="0"/>
                        <a:t>Hexadecimal</a:t>
                      </a:r>
                    </a:p>
                  </a:txBody>
                  <a:tcPr>
                    <a:solidFill>
                      <a:schemeClr val="bg1"/>
                    </a:solidFill>
                  </a:tcPr>
                </a:tc>
                <a:tc>
                  <a:txBody>
                    <a:bodyPr/>
                    <a:lstStyle/>
                    <a:p>
                      <a:r>
                        <a:rPr lang="en-GB" b="1" dirty="0"/>
                        <a:t>Binary</a:t>
                      </a:r>
                    </a:p>
                  </a:txBody>
                  <a:tcPr>
                    <a:solidFill>
                      <a:schemeClr val="bg1"/>
                    </a:solidFill>
                  </a:tcPr>
                </a:tc>
                <a:extLst>
                  <a:ext uri="{0D108BD9-81ED-4DB2-BD59-A6C34878D82A}">
                    <a16:rowId xmlns:a16="http://schemas.microsoft.com/office/drawing/2014/main" val="10000"/>
                  </a:ext>
                </a:extLst>
              </a:tr>
              <a:tr h="370840">
                <a:tc>
                  <a:txBody>
                    <a:bodyPr/>
                    <a:lstStyle/>
                    <a:p>
                      <a:r>
                        <a:rPr lang="en-GB" sz="1600" b="0" dirty="0"/>
                        <a:t>0</a:t>
                      </a:r>
                    </a:p>
                  </a:txBody>
                  <a:tcPr>
                    <a:solidFill>
                      <a:schemeClr val="bg1"/>
                    </a:solidFill>
                  </a:tcPr>
                </a:tc>
                <a:tc>
                  <a:txBody>
                    <a:bodyPr/>
                    <a:lstStyle/>
                    <a:p>
                      <a:r>
                        <a:rPr lang="en-GB" sz="1600" b="0" dirty="0"/>
                        <a:t>0</a:t>
                      </a:r>
                    </a:p>
                  </a:txBody>
                  <a:tcPr>
                    <a:solidFill>
                      <a:schemeClr val="bg1"/>
                    </a:solidFill>
                  </a:tcPr>
                </a:tc>
                <a:tc>
                  <a:txBody>
                    <a:bodyPr/>
                    <a:lstStyle/>
                    <a:p>
                      <a:r>
                        <a:rPr lang="en-GB" sz="1600" b="0" dirty="0"/>
                        <a:t>0000</a:t>
                      </a:r>
                    </a:p>
                  </a:txBody>
                  <a:tcPr>
                    <a:solidFill>
                      <a:schemeClr val="bg1"/>
                    </a:solidFill>
                  </a:tcPr>
                </a:tc>
                <a:extLst>
                  <a:ext uri="{0D108BD9-81ED-4DB2-BD59-A6C34878D82A}">
                    <a16:rowId xmlns:a16="http://schemas.microsoft.com/office/drawing/2014/main" val="10001"/>
                  </a:ext>
                </a:extLst>
              </a:tr>
              <a:tr h="370840">
                <a:tc>
                  <a:txBody>
                    <a:bodyPr/>
                    <a:lstStyle/>
                    <a:p>
                      <a:r>
                        <a:rPr lang="en-GB" sz="1600" b="0" dirty="0"/>
                        <a:t>1</a:t>
                      </a:r>
                    </a:p>
                  </a:txBody>
                  <a:tcPr>
                    <a:solidFill>
                      <a:schemeClr val="bg1"/>
                    </a:solidFill>
                  </a:tcPr>
                </a:tc>
                <a:tc>
                  <a:txBody>
                    <a:bodyPr/>
                    <a:lstStyle/>
                    <a:p>
                      <a:r>
                        <a:rPr lang="en-GB" sz="1600" b="0" dirty="0"/>
                        <a:t>1</a:t>
                      </a:r>
                    </a:p>
                  </a:txBody>
                  <a:tcPr>
                    <a:solidFill>
                      <a:schemeClr val="bg1"/>
                    </a:solidFill>
                  </a:tcPr>
                </a:tc>
                <a:tc>
                  <a:txBody>
                    <a:bodyPr/>
                    <a:lstStyle/>
                    <a:p>
                      <a:r>
                        <a:rPr lang="en-GB" sz="1600" b="0"/>
                        <a:t>0001</a:t>
                      </a:r>
                    </a:p>
                  </a:txBody>
                  <a:tcPr>
                    <a:solidFill>
                      <a:schemeClr val="bg1"/>
                    </a:solidFill>
                  </a:tcPr>
                </a:tc>
                <a:extLst>
                  <a:ext uri="{0D108BD9-81ED-4DB2-BD59-A6C34878D82A}">
                    <a16:rowId xmlns:a16="http://schemas.microsoft.com/office/drawing/2014/main" val="10002"/>
                  </a:ext>
                </a:extLst>
              </a:tr>
              <a:tr h="370840">
                <a:tc>
                  <a:txBody>
                    <a:bodyPr/>
                    <a:lstStyle/>
                    <a:p>
                      <a:r>
                        <a:rPr lang="en-GB" sz="1600" b="0"/>
                        <a:t>2</a:t>
                      </a:r>
                    </a:p>
                  </a:txBody>
                  <a:tcPr>
                    <a:solidFill>
                      <a:schemeClr val="bg1"/>
                    </a:solidFill>
                  </a:tcPr>
                </a:tc>
                <a:tc>
                  <a:txBody>
                    <a:bodyPr/>
                    <a:lstStyle/>
                    <a:p>
                      <a:r>
                        <a:rPr lang="en-GB" sz="1600" b="0" dirty="0"/>
                        <a:t>2</a:t>
                      </a:r>
                    </a:p>
                  </a:txBody>
                  <a:tcPr>
                    <a:solidFill>
                      <a:schemeClr val="bg1"/>
                    </a:solidFill>
                  </a:tcPr>
                </a:tc>
                <a:tc>
                  <a:txBody>
                    <a:bodyPr/>
                    <a:lstStyle/>
                    <a:p>
                      <a:endParaRPr lang="en-GB" sz="1600" b="0"/>
                    </a:p>
                  </a:txBody>
                  <a:tcPr>
                    <a:solidFill>
                      <a:schemeClr val="bg1"/>
                    </a:solidFill>
                  </a:tcPr>
                </a:tc>
                <a:extLst>
                  <a:ext uri="{0D108BD9-81ED-4DB2-BD59-A6C34878D82A}">
                    <a16:rowId xmlns:a16="http://schemas.microsoft.com/office/drawing/2014/main" val="10003"/>
                  </a:ext>
                </a:extLst>
              </a:tr>
              <a:tr h="370840">
                <a:tc>
                  <a:txBody>
                    <a:bodyPr/>
                    <a:lstStyle/>
                    <a:p>
                      <a:r>
                        <a:rPr lang="en-GB" sz="1600" b="0"/>
                        <a:t>3</a:t>
                      </a:r>
                    </a:p>
                  </a:txBody>
                  <a:tcPr>
                    <a:solidFill>
                      <a:schemeClr val="bg1"/>
                    </a:solidFill>
                  </a:tcPr>
                </a:tc>
                <a:tc>
                  <a:txBody>
                    <a:bodyPr/>
                    <a:lstStyle/>
                    <a:p>
                      <a:r>
                        <a:rPr lang="en-GB" sz="1600" b="0"/>
                        <a:t>3</a:t>
                      </a:r>
                    </a:p>
                  </a:txBody>
                  <a:tcPr>
                    <a:solidFill>
                      <a:schemeClr val="bg1"/>
                    </a:solidFill>
                  </a:tcPr>
                </a:tc>
                <a:tc>
                  <a:txBody>
                    <a:bodyPr/>
                    <a:lstStyle/>
                    <a:p>
                      <a:endParaRPr lang="en-GB" sz="1600" b="0"/>
                    </a:p>
                  </a:txBody>
                  <a:tcPr>
                    <a:solidFill>
                      <a:schemeClr val="bg1"/>
                    </a:solidFill>
                  </a:tcPr>
                </a:tc>
                <a:extLst>
                  <a:ext uri="{0D108BD9-81ED-4DB2-BD59-A6C34878D82A}">
                    <a16:rowId xmlns:a16="http://schemas.microsoft.com/office/drawing/2014/main" val="10004"/>
                  </a:ext>
                </a:extLst>
              </a:tr>
              <a:tr h="370840">
                <a:tc>
                  <a:txBody>
                    <a:bodyPr/>
                    <a:lstStyle/>
                    <a:p>
                      <a:r>
                        <a:rPr lang="en-GB" sz="1600" b="0"/>
                        <a:t>4</a:t>
                      </a:r>
                    </a:p>
                  </a:txBody>
                  <a:tcPr>
                    <a:solidFill>
                      <a:schemeClr val="bg1"/>
                    </a:solidFill>
                  </a:tcPr>
                </a:tc>
                <a:tc>
                  <a:txBody>
                    <a:bodyPr/>
                    <a:lstStyle/>
                    <a:p>
                      <a:r>
                        <a:rPr lang="en-GB" sz="1600" b="0" dirty="0"/>
                        <a:t>4</a:t>
                      </a:r>
                    </a:p>
                  </a:txBody>
                  <a:tcPr>
                    <a:solidFill>
                      <a:schemeClr val="bg1"/>
                    </a:solidFill>
                  </a:tcPr>
                </a:tc>
                <a:tc>
                  <a:txBody>
                    <a:bodyPr/>
                    <a:lstStyle/>
                    <a:p>
                      <a:endParaRPr lang="en-GB" sz="1600" b="0"/>
                    </a:p>
                  </a:txBody>
                  <a:tcPr>
                    <a:solidFill>
                      <a:schemeClr val="bg1"/>
                    </a:solidFill>
                  </a:tcPr>
                </a:tc>
                <a:extLst>
                  <a:ext uri="{0D108BD9-81ED-4DB2-BD59-A6C34878D82A}">
                    <a16:rowId xmlns:a16="http://schemas.microsoft.com/office/drawing/2014/main" val="10005"/>
                  </a:ext>
                </a:extLst>
              </a:tr>
              <a:tr h="370840">
                <a:tc>
                  <a:txBody>
                    <a:bodyPr/>
                    <a:lstStyle/>
                    <a:p>
                      <a:r>
                        <a:rPr lang="en-GB" sz="1600" b="0" dirty="0"/>
                        <a:t>5</a:t>
                      </a:r>
                    </a:p>
                  </a:txBody>
                  <a:tcPr>
                    <a:solidFill>
                      <a:schemeClr val="bg1"/>
                    </a:solidFill>
                  </a:tcPr>
                </a:tc>
                <a:tc>
                  <a:txBody>
                    <a:bodyPr/>
                    <a:lstStyle/>
                    <a:p>
                      <a:r>
                        <a:rPr lang="en-GB" sz="1600" b="0"/>
                        <a:t>5</a:t>
                      </a:r>
                    </a:p>
                  </a:txBody>
                  <a:tcPr>
                    <a:solidFill>
                      <a:schemeClr val="bg1"/>
                    </a:solidFill>
                  </a:tcPr>
                </a:tc>
                <a:tc>
                  <a:txBody>
                    <a:bodyPr/>
                    <a:lstStyle/>
                    <a:p>
                      <a:endParaRPr lang="en-GB" sz="1600" b="0"/>
                    </a:p>
                  </a:txBody>
                  <a:tcPr>
                    <a:solidFill>
                      <a:schemeClr val="bg1"/>
                    </a:solidFill>
                  </a:tcPr>
                </a:tc>
                <a:extLst>
                  <a:ext uri="{0D108BD9-81ED-4DB2-BD59-A6C34878D82A}">
                    <a16:rowId xmlns:a16="http://schemas.microsoft.com/office/drawing/2014/main" val="10006"/>
                  </a:ext>
                </a:extLst>
              </a:tr>
              <a:tr h="370840">
                <a:tc>
                  <a:txBody>
                    <a:bodyPr/>
                    <a:lstStyle/>
                    <a:p>
                      <a:r>
                        <a:rPr lang="en-GB" sz="1600" b="0"/>
                        <a:t>6</a:t>
                      </a:r>
                    </a:p>
                  </a:txBody>
                  <a:tcPr>
                    <a:solidFill>
                      <a:schemeClr val="bg1"/>
                    </a:solidFill>
                  </a:tcPr>
                </a:tc>
                <a:tc>
                  <a:txBody>
                    <a:bodyPr/>
                    <a:lstStyle/>
                    <a:p>
                      <a:r>
                        <a:rPr lang="en-GB" sz="1600" b="0"/>
                        <a:t>6</a:t>
                      </a:r>
                    </a:p>
                  </a:txBody>
                  <a:tcPr>
                    <a:solidFill>
                      <a:schemeClr val="bg1"/>
                    </a:solidFill>
                  </a:tcPr>
                </a:tc>
                <a:tc>
                  <a:txBody>
                    <a:bodyPr/>
                    <a:lstStyle/>
                    <a:p>
                      <a:endParaRPr lang="en-GB" sz="1600" b="0"/>
                    </a:p>
                  </a:txBody>
                  <a:tcPr>
                    <a:solidFill>
                      <a:schemeClr val="bg1"/>
                    </a:solidFill>
                  </a:tcPr>
                </a:tc>
                <a:extLst>
                  <a:ext uri="{0D108BD9-81ED-4DB2-BD59-A6C34878D82A}">
                    <a16:rowId xmlns:a16="http://schemas.microsoft.com/office/drawing/2014/main" val="10007"/>
                  </a:ext>
                </a:extLst>
              </a:tr>
              <a:tr h="370840">
                <a:tc>
                  <a:txBody>
                    <a:bodyPr/>
                    <a:lstStyle/>
                    <a:p>
                      <a:r>
                        <a:rPr lang="en-GB" sz="1600" b="0"/>
                        <a:t>7</a:t>
                      </a:r>
                    </a:p>
                  </a:txBody>
                  <a:tcPr>
                    <a:solidFill>
                      <a:schemeClr val="bg1"/>
                    </a:solidFill>
                  </a:tcPr>
                </a:tc>
                <a:tc>
                  <a:txBody>
                    <a:bodyPr/>
                    <a:lstStyle/>
                    <a:p>
                      <a:r>
                        <a:rPr lang="en-GB" sz="1600" b="0" dirty="0"/>
                        <a:t>7</a:t>
                      </a:r>
                    </a:p>
                  </a:txBody>
                  <a:tcPr>
                    <a:solidFill>
                      <a:schemeClr val="bg1"/>
                    </a:solidFill>
                  </a:tcPr>
                </a:tc>
                <a:tc>
                  <a:txBody>
                    <a:bodyPr/>
                    <a:lstStyle/>
                    <a:p>
                      <a:endParaRPr lang="en-GB" sz="1600" b="0"/>
                    </a:p>
                  </a:txBody>
                  <a:tcPr>
                    <a:solidFill>
                      <a:schemeClr val="bg1"/>
                    </a:solidFill>
                  </a:tcPr>
                </a:tc>
                <a:extLst>
                  <a:ext uri="{0D108BD9-81ED-4DB2-BD59-A6C34878D82A}">
                    <a16:rowId xmlns:a16="http://schemas.microsoft.com/office/drawing/2014/main" val="10008"/>
                  </a:ext>
                </a:extLst>
              </a:tr>
              <a:tr h="370840">
                <a:tc>
                  <a:txBody>
                    <a:bodyPr/>
                    <a:lstStyle/>
                    <a:p>
                      <a:r>
                        <a:rPr lang="en-GB" sz="1600" b="0"/>
                        <a:t>8</a:t>
                      </a:r>
                    </a:p>
                  </a:txBody>
                  <a:tcPr>
                    <a:solidFill>
                      <a:schemeClr val="bg1"/>
                    </a:solidFill>
                  </a:tcPr>
                </a:tc>
                <a:tc>
                  <a:txBody>
                    <a:bodyPr/>
                    <a:lstStyle/>
                    <a:p>
                      <a:r>
                        <a:rPr lang="en-GB" sz="1600" b="0"/>
                        <a:t>8</a:t>
                      </a:r>
                    </a:p>
                  </a:txBody>
                  <a:tcPr>
                    <a:solidFill>
                      <a:schemeClr val="bg1"/>
                    </a:solidFill>
                  </a:tcPr>
                </a:tc>
                <a:tc>
                  <a:txBody>
                    <a:bodyPr/>
                    <a:lstStyle/>
                    <a:p>
                      <a:endParaRPr lang="en-GB" sz="1600" b="0"/>
                    </a:p>
                  </a:txBody>
                  <a:tcPr>
                    <a:solidFill>
                      <a:schemeClr val="bg1"/>
                    </a:solidFill>
                  </a:tcPr>
                </a:tc>
                <a:extLst>
                  <a:ext uri="{0D108BD9-81ED-4DB2-BD59-A6C34878D82A}">
                    <a16:rowId xmlns:a16="http://schemas.microsoft.com/office/drawing/2014/main" val="10009"/>
                  </a:ext>
                </a:extLst>
              </a:tr>
              <a:tr h="370840">
                <a:tc>
                  <a:txBody>
                    <a:bodyPr/>
                    <a:lstStyle/>
                    <a:p>
                      <a:r>
                        <a:rPr lang="en-GB" sz="1600" b="0"/>
                        <a:t>9</a:t>
                      </a:r>
                    </a:p>
                  </a:txBody>
                  <a:tcPr>
                    <a:solidFill>
                      <a:schemeClr val="bg1"/>
                    </a:solidFill>
                  </a:tcPr>
                </a:tc>
                <a:tc>
                  <a:txBody>
                    <a:bodyPr/>
                    <a:lstStyle/>
                    <a:p>
                      <a:r>
                        <a:rPr lang="en-GB" sz="1600" b="0" dirty="0"/>
                        <a:t>9</a:t>
                      </a:r>
                    </a:p>
                  </a:txBody>
                  <a:tcPr>
                    <a:solidFill>
                      <a:schemeClr val="bg1"/>
                    </a:solidFill>
                  </a:tcPr>
                </a:tc>
                <a:tc>
                  <a:txBody>
                    <a:bodyPr/>
                    <a:lstStyle/>
                    <a:p>
                      <a:endParaRPr lang="en-GB" sz="1600" b="0"/>
                    </a:p>
                  </a:txBody>
                  <a:tcPr>
                    <a:solidFill>
                      <a:schemeClr val="bg1"/>
                    </a:solidFill>
                  </a:tcPr>
                </a:tc>
                <a:extLst>
                  <a:ext uri="{0D108BD9-81ED-4DB2-BD59-A6C34878D82A}">
                    <a16:rowId xmlns:a16="http://schemas.microsoft.com/office/drawing/2014/main" val="10010"/>
                  </a:ext>
                </a:extLst>
              </a:tr>
              <a:tr h="370840">
                <a:tc>
                  <a:txBody>
                    <a:bodyPr/>
                    <a:lstStyle/>
                    <a:p>
                      <a:r>
                        <a:rPr lang="en-GB" sz="1600" b="0"/>
                        <a:t>10</a:t>
                      </a:r>
                    </a:p>
                  </a:txBody>
                  <a:tcPr>
                    <a:solidFill>
                      <a:schemeClr val="bg1"/>
                    </a:solidFill>
                  </a:tcPr>
                </a:tc>
                <a:tc>
                  <a:txBody>
                    <a:bodyPr/>
                    <a:lstStyle/>
                    <a:p>
                      <a:r>
                        <a:rPr lang="en-GB" sz="1600" b="0" dirty="0"/>
                        <a:t>A</a:t>
                      </a:r>
                    </a:p>
                  </a:txBody>
                  <a:tcPr>
                    <a:solidFill>
                      <a:schemeClr val="bg1"/>
                    </a:solidFill>
                  </a:tcPr>
                </a:tc>
                <a:tc>
                  <a:txBody>
                    <a:bodyPr/>
                    <a:lstStyle/>
                    <a:p>
                      <a:endParaRPr lang="en-GB" sz="1600" b="0"/>
                    </a:p>
                  </a:txBody>
                  <a:tcPr>
                    <a:solidFill>
                      <a:schemeClr val="bg1"/>
                    </a:solidFill>
                  </a:tcPr>
                </a:tc>
                <a:extLst>
                  <a:ext uri="{0D108BD9-81ED-4DB2-BD59-A6C34878D82A}">
                    <a16:rowId xmlns:a16="http://schemas.microsoft.com/office/drawing/2014/main" val="10011"/>
                  </a:ext>
                </a:extLst>
              </a:tr>
              <a:tr h="370840">
                <a:tc>
                  <a:txBody>
                    <a:bodyPr/>
                    <a:lstStyle/>
                    <a:p>
                      <a:r>
                        <a:rPr lang="en-GB" sz="1600" b="0"/>
                        <a:t>11</a:t>
                      </a:r>
                    </a:p>
                  </a:txBody>
                  <a:tcPr>
                    <a:solidFill>
                      <a:schemeClr val="bg1"/>
                    </a:solidFill>
                  </a:tcPr>
                </a:tc>
                <a:tc>
                  <a:txBody>
                    <a:bodyPr/>
                    <a:lstStyle/>
                    <a:p>
                      <a:r>
                        <a:rPr lang="en-GB" sz="1600" b="0"/>
                        <a:t>B</a:t>
                      </a:r>
                    </a:p>
                  </a:txBody>
                  <a:tcPr>
                    <a:solidFill>
                      <a:schemeClr val="bg1"/>
                    </a:solidFill>
                  </a:tcPr>
                </a:tc>
                <a:tc>
                  <a:txBody>
                    <a:bodyPr/>
                    <a:lstStyle/>
                    <a:p>
                      <a:endParaRPr lang="en-GB" sz="1600" b="0" dirty="0"/>
                    </a:p>
                  </a:txBody>
                  <a:tcPr>
                    <a:solidFill>
                      <a:schemeClr val="bg1"/>
                    </a:solidFill>
                  </a:tcPr>
                </a:tc>
                <a:extLst>
                  <a:ext uri="{0D108BD9-81ED-4DB2-BD59-A6C34878D82A}">
                    <a16:rowId xmlns:a16="http://schemas.microsoft.com/office/drawing/2014/main" val="10012"/>
                  </a:ext>
                </a:extLst>
              </a:tr>
              <a:tr h="370840">
                <a:tc>
                  <a:txBody>
                    <a:bodyPr/>
                    <a:lstStyle/>
                    <a:p>
                      <a:r>
                        <a:rPr lang="en-GB" sz="1600" b="0"/>
                        <a:t>12</a:t>
                      </a:r>
                    </a:p>
                  </a:txBody>
                  <a:tcPr>
                    <a:solidFill>
                      <a:schemeClr val="bg1"/>
                    </a:solidFill>
                  </a:tcPr>
                </a:tc>
                <a:tc>
                  <a:txBody>
                    <a:bodyPr/>
                    <a:lstStyle/>
                    <a:p>
                      <a:r>
                        <a:rPr lang="en-GB" sz="1600" b="0"/>
                        <a:t>C</a:t>
                      </a:r>
                    </a:p>
                  </a:txBody>
                  <a:tcPr>
                    <a:solidFill>
                      <a:schemeClr val="bg1"/>
                    </a:solidFill>
                  </a:tcPr>
                </a:tc>
                <a:tc>
                  <a:txBody>
                    <a:bodyPr/>
                    <a:lstStyle/>
                    <a:p>
                      <a:endParaRPr lang="en-GB" sz="1600" b="0" dirty="0"/>
                    </a:p>
                  </a:txBody>
                  <a:tcPr>
                    <a:solidFill>
                      <a:schemeClr val="bg1"/>
                    </a:solidFill>
                  </a:tcPr>
                </a:tc>
                <a:extLst>
                  <a:ext uri="{0D108BD9-81ED-4DB2-BD59-A6C34878D82A}">
                    <a16:rowId xmlns:a16="http://schemas.microsoft.com/office/drawing/2014/main" val="10013"/>
                  </a:ext>
                </a:extLst>
              </a:tr>
              <a:tr h="370840">
                <a:tc>
                  <a:txBody>
                    <a:bodyPr/>
                    <a:lstStyle/>
                    <a:p>
                      <a:r>
                        <a:rPr lang="en-GB" sz="1600" b="0"/>
                        <a:t>13</a:t>
                      </a:r>
                    </a:p>
                  </a:txBody>
                  <a:tcPr>
                    <a:solidFill>
                      <a:schemeClr val="bg1"/>
                    </a:solidFill>
                  </a:tcPr>
                </a:tc>
                <a:tc>
                  <a:txBody>
                    <a:bodyPr/>
                    <a:lstStyle/>
                    <a:p>
                      <a:r>
                        <a:rPr lang="en-GB" sz="1600" b="0"/>
                        <a:t>D</a:t>
                      </a:r>
                    </a:p>
                  </a:txBody>
                  <a:tcPr>
                    <a:solidFill>
                      <a:schemeClr val="bg1"/>
                    </a:solidFill>
                  </a:tcPr>
                </a:tc>
                <a:tc>
                  <a:txBody>
                    <a:bodyPr/>
                    <a:lstStyle/>
                    <a:p>
                      <a:endParaRPr lang="en-GB" sz="1600" b="0" dirty="0"/>
                    </a:p>
                  </a:txBody>
                  <a:tcPr>
                    <a:solidFill>
                      <a:schemeClr val="bg1"/>
                    </a:solidFill>
                  </a:tcPr>
                </a:tc>
                <a:extLst>
                  <a:ext uri="{0D108BD9-81ED-4DB2-BD59-A6C34878D82A}">
                    <a16:rowId xmlns:a16="http://schemas.microsoft.com/office/drawing/2014/main" val="10014"/>
                  </a:ext>
                </a:extLst>
              </a:tr>
              <a:tr h="370840">
                <a:tc>
                  <a:txBody>
                    <a:bodyPr/>
                    <a:lstStyle/>
                    <a:p>
                      <a:r>
                        <a:rPr lang="en-GB" sz="1600" b="0"/>
                        <a:t>14</a:t>
                      </a:r>
                    </a:p>
                  </a:txBody>
                  <a:tcPr>
                    <a:solidFill>
                      <a:schemeClr val="bg1"/>
                    </a:solidFill>
                  </a:tcPr>
                </a:tc>
                <a:tc>
                  <a:txBody>
                    <a:bodyPr/>
                    <a:lstStyle/>
                    <a:p>
                      <a:r>
                        <a:rPr lang="en-GB" sz="1600" b="0"/>
                        <a:t>E</a:t>
                      </a:r>
                    </a:p>
                  </a:txBody>
                  <a:tcPr>
                    <a:solidFill>
                      <a:schemeClr val="bg1"/>
                    </a:solidFill>
                  </a:tcPr>
                </a:tc>
                <a:tc>
                  <a:txBody>
                    <a:bodyPr/>
                    <a:lstStyle/>
                    <a:p>
                      <a:endParaRPr lang="en-GB" sz="1600" b="0" dirty="0"/>
                    </a:p>
                  </a:txBody>
                  <a:tcPr>
                    <a:solidFill>
                      <a:schemeClr val="bg1"/>
                    </a:solidFill>
                  </a:tcPr>
                </a:tc>
                <a:extLst>
                  <a:ext uri="{0D108BD9-81ED-4DB2-BD59-A6C34878D82A}">
                    <a16:rowId xmlns:a16="http://schemas.microsoft.com/office/drawing/2014/main" val="10015"/>
                  </a:ext>
                </a:extLst>
              </a:tr>
              <a:tr h="370840">
                <a:tc>
                  <a:txBody>
                    <a:bodyPr/>
                    <a:lstStyle/>
                    <a:p>
                      <a:r>
                        <a:rPr lang="en-GB" sz="1600" b="0"/>
                        <a:t>15</a:t>
                      </a:r>
                    </a:p>
                  </a:txBody>
                  <a:tcPr>
                    <a:solidFill>
                      <a:schemeClr val="bg1"/>
                    </a:solidFill>
                  </a:tcPr>
                </a:tc>
                <a:tc>
                  <a:txBody>
                    <a:bodyPr/>
                    <a:lstStyle/>
                    <a:p>
                      <a:r>
                        <a:rPr lang="en-GB" sz="1600" b="0"/>
                        <a:t>F</a:t>
                      </a:r>
                    </a:p>
                  </a:txBody>
                  <a:tcPr>
                    <a:solidFill>
                      <a:schemeClr val="bg1"/>
                    </a:solidFill>
                  </a:tcPr>
                </a:tc>
                <a:tc>
                  <a:txBody>
                    <a:bodyPr/>
                    <a:lstStyle/>
                    <a:p>
                      <a:endParaRPr lang="en-GB" sz="1600" b="0" dirty="0"/>
                    </a:p>
                  </a:txBody>
                  <a:tcPr>
                    <a:solidFill>
                      <a:schemeClr val="bg1"/>
                    </a:solidFill>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3719491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t>Hexadecimal</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21720804"/>
              </p:ext>
            </p:extLst>
          </p:nvPr>
        </p:nvGraphicFramePr>
        <p:xfrm>
          <a:off x="5900649" y="188594"/>
          <a:ext cx="5453151" cy="6304280"/>
        </p:xfrm>
        <a:graphic>
          <a:graphicData uri="http://schemas.openxmlformats.org/drawingml/2006/table">
            <a:tbl>
              <a:tblPr firstRow="1" bandRow="1">
                <a:tableStyleId>{5940675A-B579-460E-94D1-54222C63F5DA}</a:tableStyleId>
              </a:tblPr>
              <a:tblGrid>
                <a:gridCol w="1817717">
                  <a:extLst>
                    <a:ext uri="{9D8B030D-6E8A-4147-A177-3AD203B41FA5}">
                      <a16:colId xmlns:a16="http://schemas.microsoft.com/office/drawing/2014/main" val="20000"/>
                    </a:ext>
                  </a:extLst>
                </a:gridCol>
                <a:gridCol w="1817717">
                  <a:extLst>
                    <a:ext uri="{9D8B030D-6E8A-4147-A177-3AD203B41FA5}">
                      <a16:colId xmlns:a16="http://schemas.microsoft.com/office/drawing/2014/main" val="20001"/>
                    </a:ext>
                  </a:extLst>
                </a:gridCol>
                <a:gridCol w="1817717">
                  <a:extLst>
                    <a:ext uri="{9D8B030D-6E8A-4147-A177-3AD203B41FA5}">
                      <a16:colId xmlns:a16="http://schemas.microsoft.com/office/drawing/2014/main" val="3659649226"/>
                    </a:ext>
                  </a:extLst>
                </a:gridCol>
              </a:tblGrid>
              <a:tr h="370840">
                <a:tc>
                  <a:txBody>
                    <a:bodyPr/>
                    <a:lstStyle/>
                    <a:p>
                      <a:r>
                        <a:rPr lang="en-GB" b="1" dirty="0"/>
                        <a:t>Denary</a:t>
                      </a:r>
                      <a:r>
                        <a:rPr lang="en-GB" b="1" baseline="0" dirty="0"/>
                        <a:t> (decimal)</a:t>
                      </a:r>
                      <a:endParaRPr lang="en-GB" b="1" dirty="0"/>
                    </a:p>
                  </a:txBody>
                  <a:tcPr>
                    <a:solidFill>
                      <a:schemeClr val="bg1"/>
                    </a:solidFill>
                  </a:tcPr>
                </a:tc>
                <a:tc>
                  <a:txBody>
                    <a:bodyPr/>
                    <a:lstStyle/>
                    <a:p>
                      <a:r>
                        <a:rPr lang="en-GB" b="1" dirty="0"/>
                        <a:t>Hexadecimal</a:t>
                      </a:r>
                    </a:p>
                  </a:txBody>
                  <a:tcPr>
                    <a:solidFill>
                      <a:schemeClr val="bg1"/>
                    </a:solidFill>
                  </a:tcPr>
                </a:tc>
                <a:tc>
                  <a:txBody>
                    <a:bodyPr/>
                    <a:lstStyle/>
                    <a:p>
                      <a:r>
                        <a:rPr lang="en-GB" b="1" dirty="0"/>
                        <a:t>Binary</a:t>
                      </a:r>
                    </a:p>
                  </a:txBody>
                  <a:tcPr>
                    <a:solidFill>
                      <a:schemeClr val="bg1"/>
                    </a:solidFill>
                  </a:tcPr>
                </a:tc>
                <a:extLst>
                  <a:ext uri="{0D108BD9-81ED-4DB2-BD59-A6C34878D82A}">
                    <a16:rowId xmlns:a16="http://schemas.microsoft.com/office/drawing/2014/main" val="10000"/>
                  </a:ext>
                </a:extLst>
              </a:tr>
              <a:tr h="370840">
                <a:tc>
                  <a:txBody>
                    <a:bodyPr/>
                    <a:lstStyle/>
                    <a:p>
                      <a:r>
                        <a:rPr lang="en-GB" sz="1600" b="0" dirty="0"/>
                        <a:t>0</a:t>
                      </a:r>
                    </a:p>
                  </a:txBody>
                  <a:tcPr>
                    <a:solidFill>
                      <a:schemeClr val="bg1"/>
                    </a:solidFill>
                  </a:tcPr>
                </a:tc>
                <a:tc>
                  <a:txBody>
                    <a:bodyPr/>
                    <a:lstStyle/>
                    <a:p>
                      <a:r>
                        <a:rPr lang="en-GB" sz="1600" b="0" dirty="0"/>
                        <a:t>0</a:t>
                      </a:r>
                    </a:p>
                  </a:txBody>
                  <a:tcPr>
                    <a:solidFill>
                      <a:schemeClr val="bg1"/>
                    </a:solidFill>
                  </a:tcPr>
                </a:tc>
                <a:tc>
                  <a:txBody>
                    <a:bodyPr/>
                    <a:lstStyle/>
                    <a:p>
                      <a:r>
                        <a:rPr lang="en-GB" sz="1600" b="0" dirty="0"/>
                        <a:t>0000</a:t>
                      </a:r>
                    </a:p>
                  </a:txBody>
                  <a:tcPr>
                    <a:solidFill>
                      <a:schemeClr val="bg1"/>
                    </a:solidFill>
                  </a:tcPr>
                </a:tc>
                <a:extLst>
                  <a:ext uri="{0D108BD9-81ED-4DB2-BD59-A6C34878D82A}">
                    <a16:rowId xmlns:a16="http://schemas.microsoft.com/office/drawing/2014/main" val="10001"/>
                  </a:ext>
                </a:extLst>
              </a:tr>
              <a:tr h="370840">
                <a:tc>
                  <a:txBody>
                    <a:bodyPr/>
                    <a:lstStyle/>
                    <a:p>
                      <a:r>
                        <a:rPr lang="en-GB" sz="1600" b="0"/>
                        <a:t>1</a:t>
                      </a:r>
                    </a:p>
                  </a:txBody>
                  <a:tcPr>
                    <a:solidFill>
                      <a:schemeClr val="bg1"/>
                    </a:solidFill>
                  </a:tcPr>
                </a:tc>
                <a:tc>
                  <a:txBody>
                    <a:bodyPr/>
                    <a:lstStyle/>
                    <a:p>
                      <a:r>
                        <a:rPr lang="en-GB" sz="1600" b="0" dirty="0"/>
                        <a:t>1</a:t>
                      </a:r>
                    </a:p>
                  </a:txBody>
                  <a:tcPr>
                    <a:solidFill>
                      <a:schemeClr val="bg1"/>
                    </a:solidFill>
                  </a:tcPr>
                </a:tc>
                <a:tc>
                  <a:txBody>
                    <a:bodyPr/>
                    <a:lstStyle/>
                    <a:p>
                      <a:r>
                        <a:rPr lang="en-GB" sz="1600" b="0"/>
                        <a:t>0001</a:t>
                      </a:r>
                    </a:p>
                  </a:txBody>
                  <a:tcPr>
                    <a:solidFill>
                      <a:schemeClr val="bg1"/>
                    </a:solidFill>
                  </a:tcPr>
                </a:tc>
                <a:extLst>
                  <a:ext uri="{0D108BD9-81ED-4DB2-BD59-A6C34878D82A}">
                    <a16:rowId xmlns:a16="http://schemas.microsoft.com/office/drawing/2014/main" val="10002"/>
                  </a:ext>
                </a:extLst>
              </a:tr>
              <a:tr h="370840">
                <a:tc>
                  <a:txBody>
                    <a:bodyPr/>
                    <a:lstStyle/>
                    <a:p>
                      <a:r>
                        <a:rPr lang="en-GB" sz="1600" b="0"/>
                        <a:t>2</a:t>
                      </a:r>
                    </a:p>
                  </a:txBody>
                  <a:tcPr>
                    <a:solidFill>
                      <a:schemeClr val="bg1"/>
                    </a:solidFill>
                  </a:tcPr>
                </a:tc>
                <a:tc>
                  <a:txBody>
                    <a:bodyPr/>
                    <a:lstStyle/>
                    <a:p>
                      <a:r>
                        <a:rPr lang="en-GB" sz="1600" b="0" dirty="0"/>
                        <a:t>2</a:t>
                      </a:r>
                    </a:p>
                  </a:txBody>
                  <a:tcPr>
                    <a:solidFill>
                      <a:schemeClr val="bg1"/>
                    </a:solidFill>
                  </a:tcPr>
                </a:tc>
                <a:tc>
                  <a:txBody>
                    <a:bodyPr/>
                    <a:lstStyle/>
                    <a:p>
                      <a:r>
                        <a:rPr lang="en-GB" sz="1600" b="0" dirty="0"/>
                        <a:t>0010</a:t>
                      </a:r>
                    </a:p>
                  </a:txBody>
                  <a:tcPr>
                    <a:solidFill>
                      <a:schemeClr val="bg1"/>
                    </a:solidFill>
                  </a:tcPr>
                </a:tc>
                <a:extLst>
                  <a:ext uri="{0D108BD9-81ED-4DB2-BD59-A6C34878D82A}">
                    <a16:rowId xmlns:a16="http://schemas.microsoft.com/office/drawing/2014/main" val="10003"/>
                  </a:ext>
                </a:extLst>
              </a:tr>
              <a:tr h="370840">
                <a:tc>
                  <a:txBody>
                    <a:bodyPr/>
                    <a:lstStyle/>
                    <a:p>
                      <a:r>
                        <a:rPr lang="en-GB" sz="1600" b="0" dirty="0"/>
                        <a:t>3</a:t>
                      </a:r>
                    </a:p>
                  </a:txBody>
                  <a:tcPr>
                    <a:solidFill>
                      <a:schemeClr val="bg1"/>
                    </a:solidFill>
                  </a:tcPr>
                </a:tc>
                <a:tc>
                  <a:txBody>
                    <a:bodyPr/>
                    <a:lstStyle/>
                    <a:p>
                      <a:r>
                        <a:rPr lang="en-GB" sz="1600" b="0"/>
                        <a:t>3</a:t>
                      </a:r>
                    </a:p>
                  </a:txBody>
                  <a:tcPr>
                    <a:solidFill>
                      <a:schemeClr val="bg1"/>
                    </a:solidFill>
                  </a:tcPr>
                </a:tc>
                <a:tc>
                  <a:txBody>
                    <a:bodyPr/>
                    <a:lstStyle/>
                    <a:p>
                      <a:r>
                        <a:rPr lang="en-GB" sz="1600" b="0" dirty="0"/>
                        <a:t>0011</a:t>
                      </a:r>
                    </a:p>
                  </a:txBody>
                  <a:tcPr>
                    <a:solidFill>
                      <a:schemeClr val="bg1"/>
                    </a:solidFill>
                  </a:tcPr>
                </a:tc>
                <a:extLst>
                  <a:ext uri="{0D108BD9-81ED-4DB2-BD59-A6C34878D82A}">
                    <a16:rowId xmlns:a16="http://schemas.microsoft.com/office/drawing/2014/main" val="10004"/>
                  </a:ext>
                </a:extLst>
              </a:tr>
              <a:tr h="370840">
                <a:tc>
                  <a:txBody>
                    <a:bodyPr/>
                    <a:lstStyle/>
                    <a:p>
                      <a:r>
                        <a:rPr lang="en-GB" sz="1600" b="0"/>
                        <a:t>4</a:t>
                      </a:r>
                    </a:p>
                  </a:txBody>
                  <a:tcPr>
                    <a:solidFill>
                      <a:schemeClr val="bg1"/>
                    </a:solidFill>
                  </a:tcPr>
                </a:tc>
                <a:tc>
                  <a:txBody>
                    <a:bodyPr/>
                    <a:lstStyle/>
                    <a:p>
                      <a:r>
                        <a:rPr lang="en-GB" sz="1600" b="0"/>
                        <a:t>4</a:t>
                      </a:r>
                    </a:p>
                  </a:txBody>
                  <a:tcPr>
                    <a:solidFill>
                      <a:schemeClr val="bg1"/>
                    </a:solidFill>
                  </a:tcPr>
                </a:tc>
                <a:tc>
                  <a:txBody>
                    <a:bodyPr/>
                    <a:lstStyle/>
                    <a:p>
                      <a:r>
                        <a:rPr lang="en-GB" sz="1600" b="0" dirty="0"/>
                        <a:t>0100</a:t>
                      </a:r>
                    </a:p>
                  </a:txBody>
                  <a:tcPr>
                    <a:solidFill>
                      <a:schemeClr val="bg1"/>
                    </a:solidFill>
                  </a:tcPr>
                </a:tc>
                <a:extLst>
                  <a:ext uri="{0D108BD9-81ED-4DB2-BD59-A6C34878D82A}">
                    <a16:rowId xmlns:a16="http://schemas.microsoft.com/office/drawing/2014/main" val="10005"/>
                  </a:ext>
                </a:extLst>
              </a:tr>
              <a:tr h="370840">
                <a:tc>
                  <a:txBody>
                    <a:bodyPr/>
                    <a:lstStyle/>
                    <a:p>
                      <a:r>
                        <a:rPr lang="en-GB" sz="1600" b="0"/>
                        <a:t>5</a:t>
                      </a:r>
                    </a:p>
                  </a:txBody>
                  <a:tcPr>
                    <a:solidFill>
                      <a:schemeClr val="bg1"/>
                    </a:solidFill>
                  </a:tcPr>
                </a:tc>
                <a:tc>
                  <a:txBody>
                    <a:bodyPr/>
                    <a:lstStyle/>
                    <a:p>
                      <a:r>
                        <a:rPr lang="en-GB" sz="1600" b="0"/>
                        <a:t>5</a:t>
                      </a:r>
                    </a:p>
                  </a:txBody>
                  <a:tcPr>
                    <a:solidFill>
                      <a:schemeClr val="bg1"/>
                    </a:solidFill>
                  </a:tcPr>
                </a:tc>
                <a:tc>
                  <a:txBody>
                    <a:bodyPr/>
                    <a:lstStyle/>
                    <a:p>
                      <a:r>
                        <a:rPr lang="en-GB" sz="1600" b="0" dirty="0"/>
                        <a:t>0101</a:t>
                      </a:r>
                    </a:p>
                  </a:txBody>
                  <a:tcPr>
                    <a:solidFill>
                      <a:schemeClr val="bg1"/>
                    </a:solidFill>
                  </a:tcPr>
                </a:tc>
                <a:extLst>
                  <a:ext uri="{0D108BD9-81ED-4DB2-BD59-A6C34878D82A}">
                    <a16:rowId xmlns:a16="http://schemas.microsoft.com/office/drawing/2014/main" val="10006"/>
                  </a:ext>
                </a:extLst>
              </a:tr>
              <a:tr h="370840">
                <a:tc>
                  <a:txBody>
                    <a:bodyPr/>
                    <a:lstStyle/>
                    <a:p>
                      <a:r>
                        <a:rPr lang="en-GB" sz="1600" b="0"/>
                        <a:t>6</a:t>
                      </a:r>
                    </a:p>
                  </a:txBody>
                  <a:tcPr>
                    <a:solidFill>
                      <a:schemeClr val="bg1"/>
                    </a:solidFill>
                  </a:tcPr>
                </a:tc>
                <a:tc>
                  <a:txBody>
                    <a:bodyPr/>
                    <a:lstStyle/>
                    <a:p>
                      <a:r>
                        <a:rPr lang="en-GB" sz="1600" b="0" dirty="0"/>
                        <a:t>6</a:t>
                      </a:r>
                    </a:p>
                  </a:txBody>
                  <a:tcPr>
                    <a:solidFill>
                      <a:schemeClr val="bg1"/>
                    </a:solidFill>
                  </a:tcPr>
                </a:tc>
                <a:tc>
                  <a:txBody>
                    <a:bodyPr/>
                    <a:lstStyle/>
                    <a:p>
                      <a:r>
                        <a:rPr lang="en-GB" sz="1600" b="0" dirty="0"/>
                        <a:t>0110</a:t>
                      </a:r>
                    </a:p>
                  </a:txBody>
                  <a:tcPr>
                    <a:solidFill>
                      <a:schemeClr val="bg1"/>
                    </a:solidFill>
                  </a:tcPr>
                </a:tc>
                <a:extLst>
                  <a:ext uri="{0D108BD9-81ED-4DB2-BD59-A6C34878D82A}">
                    <a16:rowId xmlns:a16="http://schemas.microsoft.com/office/drawing/2014/main" val="10007"/>
                  </a:ext>
                </a:extLst>
              </a:tr>
              <a:tr h="370840">
                <a:tc>
                  <a:txBody>
                    <a:bodyPr/>
                    <a:lstStyle/>
                    <a:p>
                      <a:r>
                        <a:rPr lang="en-GB" sz="1600" b="0"/>
                        <a:t>7</a:t>
                      </a:r>
                    </a:p>
                  </a:txBody>
                  <a:tcPr>
                    <a:solidFill>
                      <a:schemeClr val="bg1"/>
                    </a:solidFill>
                  </a:tcPr>
                </a:tc>
                <a:tc>
                  <a:txBody>
                    <a:bodyPr/>
                    <a:lstStyle/>
                    <a:p>
                      <a:r>
                        <a:rPr lang="en-GB" sz="1600" b="0"/>
                        <a:t>7</a:t>
                      </a:r>
                    </a:p>
                  </a:txBody>
                  <a:tcPr>
                    <a:solidFill>
                      <a:schemeClr val="bg1"/>
                    </a:solidFill>
                  </a:tcPr>
                </a:tc>
                <a:tc>
                  <a:txBody>
                    <a:bodyPr/>
                    <a:lstStyle/>
                    <a:p>
                      <a:r>
                        <a:rPr lang="en-GB" sz="1600" b="0" dirty="0"/>
                        <a:t>0111</a:t>
                      </a:r>
                    </a:p>
                  </a:txBody>
                  <a:tcPr>
                    <a:solidFill>
                      <a:schemeClr val="bg1"/>
                    </a:solidFill>
                  </a:tcPr>
                </a:tc>
                <a:extLst>
                  <a:ext uri="{0D108BD9-81ED-4DB2-BD59-A6C34878D82A}">
                    <a16:rowId xmlns:a16="http://schemas.microsoft.com/office/drawing/2014/main" val="10008"/>
                  </a:ext>
                </a:extLst>
              </a:tr>
              <a:tr h="370840">
                <a:tc>
                  <a:txBody>
                    <a:bodyPr/>
                    <a:lstStyle/>
                    <a:p>
                      <a:r>
                        <a:rPr lang="en-GB" sz="1600" b="0" dirty="0"/>
                        <a:t>8</a:t>
                      </a:r>
                    </a:p>
                  </a:txBody>
                  <a:tcPr>
                    <a:solidFill>
                      <a:schemeClr val="bg1"/>
                    </a:solidFill>
                  </a:tcPr>
                </a:tc>
                <a:tc>
                  <a:txBody>
                    <a:bodyPr/>
                    <a:lstStyle/>
                    <a:p>
                      <a:r>
                        <a:rPr lang="en-GB" sz="1600" b="0"/>
                        <a:t>8</a:t>
                      </a:r>
                    </a:p>
                  </a:txBody>
                  <a:tcPr>
                    <a:solidFill>
                      <a:schemeClr val="bg1"/>
                    </a:solidFill>
                  </a:tcPr>
                </a:tc>
                <a:tc>
                  <a:txBody>
                    <a:bodyPr/>
                    <a:lstStyle/>
                    <a:p>
                      <a:r>
                        <a:rPr lang="en-GB" sz="1600" b="0" dirty="0"/>
                        <a:t>1000</a:t>
                      </a:r>
                    </a:p>
                  </a:txBody>
                  <a:tcPr>
                    <a:solidFill>
                      <a:schemeClr val="bg1"/>
                    </a:solidFill>
                  </a:tcPr>
                </a:tc>
                <a:extLst>
                  <a:ext uri="{0D108BD9-81ED-4DB2-BD59-A6C34878D82A}">
                    <a16:rowId xmlns:a16="http://schemas.microsoft.com/office/drawing/2014/main" val="10009"/>
                  </a:ext>
                </a:extLst>
              </a:tr>
              <a:tr h="370840">
                <a:tc>
                  <a:txBody>
                    <a:bodyPr/>
                    <a:lstStyle/>
                    <a:p>
                      <a:r>
                        <a:rPr lang="en-GB" sz="1600" b="0"/>
                        <a:t>9</a:t>
                      </a:r>
                    </a:p>
                  </a:txBody>
                  <a:tcPr>
                    <a:solidFill>
                      <a:schemeClr val="bg1"/>
                    </a:solidFill>
                  </a:tcPr>
                </a:tc>
                <a:tc>
                  <a:txBody>
                    <a:bodyPr/>
                    <a:lstStyle/>
                    <a:p>
                      <a:r>
                        <a:rPr lang="en-GB" sz="1600" b="0"/>
                        <a:t>9</a:t>
                      </a:r>
                    </a:p>
                  </a:txBody>
                  <a:tcPr>
                    <a:solidFill>
                      <a:schemeClr val="bg1"/>
                    </a:solidFill>
                  </a:tcPr>
                </a:tc>
                <a:tc>
                  <a:txBody>
                    <a:bodyPr/>
                    <a:lstStyle/>
                    <a:p>
                      <a:r>
                        <a:rPr lang="en-GB" sz="1600" b="0" dirty="0"/>
                        <a:t>1001</a:t>
                      </a:r>
                    </a:p>
                  </a:txBody>
                  <a:tcPr>
                    <a:solidFill>
                      <a:schemeClr val="bg1"/>
                    </a:solidFill>
                  </a:tcPr>
                </a:tc>
                <a:extLst>
                  <a:ext uri="{0D108BD9-81ED-4DB2-BD59-A6C34878D82A}">
                    <a16:rowId xmlns:a16="http://schemas.microsoft.com/office/drawing/2014/main" val="10010"/>
                  </a:ext>
                </a:extLst>
              </a:tr>
              <a:tr h="370840">
                <a:tc>
                  <a:txBody>
                    <a:bodyPr/>
                    <a:lstStyle/>
                    <a:p>
                      <a:r>
                        <a:rPr lang="en-GB" sz="1600" b="0"/>
                        <a:t>10</a:t>
                      </a:r>
                    </a:p>
                  </a:txBody>
                  <a:tcPr>
                    <a:solidFill>
                      <a:schemeClr val="bg1"/>
                    </a:solidFill>
                  </a:tcPr>
                </a:tc>
                <a:tc>
                  <a:txBody>
                    <a:bodyPr/>
                    <a:lstStyle/>
                    <a:p>
                      <a:r>
                        <a:rPr lang="en-GB" sz="1600" b="0"/>
                        <a:t>A</a:t>
                      </a:r>
                    </a:p>
                  </a:txBody>
                  <a:tcPr>
                    <a:solidFill>
                      <a:schemeClr val="bg1"/>
                    </a:solidFill>
                  </a:tcPr>
                </a:tc>
                <a:tc>
                  <a:txBody>
                    <a:bodyPr/>
                    <a:lstStyle/>
                    <a:p>
                      <a:r>
                        <a:rPr lang="en-GB" sz="1600" b="0" dirty="0"/>
                        <a:t>1010</a:t>
                      </a:r>
                    </a:p>
                  </a:txBody>
                  <a:tcPr>
                    <a:solidFill>
                      <a:schemeClr val="bg1"/>
                    </a:solidFill>
                  </a:tcPr>
                </a:tc>
                <a:extLst>
                  <a:ext uri="{0D108BD9-81ED-4DB2-BD59-A6C34878D82A}">
                    <a16:rowId xmlns:a16="http://schemas.microsoft.com/office/drawing/2014/main" val="10011"/>
                  </a:ext>
                </a:extLst>
              </a:tr>
              <a:tr h="370840">
                <a:tc>
                  <a:txBody>
                    <a:bodyPr/>
                    <a:lstStyle/>
                    <a:p>
                      <a:r>
                        <a:rPr lang="en-GB" sz="1600" b="0"/>
                        <a:t>11</a:t>
                      </a:r>
                    </a:p>
                  </a:txBody>
                  <a:tcPr>
                    <a:solidFill>
                      <a:schemeClr val="bg1"/>
                    </a:solidFill>
                  </a:tcPr>
                </a:tc>
                <a:tc>
                  <a:txBody>
                    <a:bodyPr/>
                    <a:lstStyle/>
                    <a:p>
                      <a:r>
                        <a:rPr lang="en-GB" sz="1600" b="0"/>
                        <a:t>B</a:t>
                      </a:r>
                    </a:p>
                  </a:txBody>
                  <a:tcPr>
                    <a:solidFill>
                      <a:schemeClr val="bg1"/>
                    </a:solidFill>
                  </a:tcPr>
                </a:tc>
                <a:tc>
                  <a:txBody>
                    <a:bodyPr/>
                    <a:lstStyle/>
                    <a:p>
                      <a:r>
                        <a:rPr lang="en-GB" sz="1600" b="0" dirty="0"/>
                        <a:t>1011</a:t>
                      </a:r>
                    </a:p>
                  </a:txBody>
                  <a:tcPr>
                    <a:solidFill>
                      <a:schemeClr val="bg1"/>
                    </a:solidFill>
                  </a:tcPr>
                </a:tc>
                <a:extLst>
                  <a:ext uri="{0D108BD9-81ED-4DB2-BD59-A6C34878D82A}">
                    <a16:rowId xmlns:a16="http://schemas.microsoft.com/office/drawing/2014/main" val="10012"/>
                  </a:ext>
                </a:extLst>
              </a:tr>
              <a:tr h="370840">
                <a:tc>
                  <a:txBody>
                    <a:bodyPr/>
                    <a:lstStyle/>
                    <a:p>
                      <a:r>
                        <a:rPr lang="en-GB" sz="1600" b="0"/>
                        <a:t>12</a:t>
                      </a:r>
                    </a:p>
                  </a:txBody>
                  <a:tcPr>
                    <a:solidFill>
                      <a:schemeClr val="bg1"/>
                    </a:solidFill>
                  </a:tcPr>
                </a:tc>
                <a:tc>
                  <a:txBody>
                    <a:bodyPr/>
                    <a:lstStyle/>
                    <a:p>
                      <a:r>
                        <a:rPr lang="en-GB" sz="1600" b="0"/>
                        <a:t>C</a:t>
                      </a:r>
                    </a:p>
                  </a:txBody>
                  <a:tcPr>
                    <a:solidFill>
                      <a:schemeClr val="bg1"/>
                    </a:solidFill>
                  </a:tcPr>
                </a:tc>
                <a:tc>
                  <a:txBody>
                    <a:bodyPr/>
                    <a:lstStyle/>
                    <a:p>
                      <a:r>
                        <a:rPr lang="en-GB" sz="1600" b="0" dirty="0"/>
                        <a:t>1100</a:t>
                      </a:r>
                    </a:p>
                  </a:txBody>
                  <a:tcPr>
                    <a:solidFill>
                      <a:schemeClr val="bg1"/>
                    </a:solidFill>
                  </a:tcPr>
                </a:tc>
                <a:extLst>
                  <a:ext uri="{0D108BD9-81ED-4DB2-BD59-A6C34878D82A}">
                    <a16:rowId xmlns:a16="http://schemas.microsoft.com/office/drawing/2014/main" val="10013"/>
                  </a:ext>
                </a:extLst>
              </a:tr>
              <a:tr h="370840">
                <a:tc>
                  <a:txBody>
                    <a:bodyPr/>
                    <a:lstStyle/>
                    <a:p>
                      <a:r>
                        <a:rPr lang="en-GB" sz="1600" b="0"/>
                        <a:t>13</a:t>
                      </a:r>
                    </a:p>
                  </a:txBody>
                  <a:tcPr>
                    <a:solidFill>
                      <a:schemeClr val="bg1"/>
                    </a:solidFill>
                  </a:tcPr>
                </a:tc>
                <a:tc>
                  <a:txBody>
                    <a:bodyPr/>
                    <a:lstStyle/>
                    <a:p>
                      <a:r>
                        <a:rPr lang="en-GB" sz="1600" b="0"/>
                        <a:t>D</a:t>
                      </a:r>
                    </a:p>
                  </a:txBody>
                  <a:tcPr>
                    <a:solidFill>
                      <a:schemeClr val="bg1"/>
                    </a:solidFill>
                  </a:tcPr>
                </a:tc>
                <a:tc>
                  <a:txBody>
                    <a:bodyPr/>
                    <a:lstStyle/>
                    <a:p>
                      <a:r>
                        <a:rPr lang="en-GB" sz="1600" b="0" dirty="0"/>
                        <a:t>1101</a:t>
                      </a:r>
                    </a:p>
                  </a:txBody>
                  <a:tcPr>
                    <a:solidFill>
                      <a:schemeClr val="bg1"/>
                    </a:solidFill>
                  </a:tcPr>
                </a:tc>
                <a:extLst>
                  <a:ext uri="{0D108BD9-81ED-4DB2-BD59-A6C34878D82A}">
                    <a16:rowId xmlns:a16="http://schemas.microsoft.com/office/drawing/2014/main" val="10014"/>
                  </a:ext>
                </a:extLst>
              </a:tr>
              <a:tr h="370840">
                <a:tc>
                  <a:txBody>
                    <a:bodyPr/>
                    <a:lstStyle/>
                    <a:p>
                      <a:r>
                        <a:rPr lang="en-GB" sz="1600" b="0"/>
                        <a:t>14</a:t>
                      </a:r>
                    </a:p>
                  </a:txBody>
                  <a:tcPr>
                    <a:solidFill>
                      <a:schemeClr val="bg1"/>
                    </a:solidFill>
                  </a:tcPr>
                </a:tc>
                <a:tc>
                  <a:txBody>
                    <a:bodyPr/>
                    <a:lstStyle/>
                    <a:p>
                      <a:r>
                        <a:rPr lang="en-GB" sz="1600" b="0"/>
                        <a:t>E</a:t>
                      </a:r>
                    </a:p>
                  </a:txBody>
                  <a:tcPr>
                    <a:solidFill>
                      <a:schemeClr val="bg1"/>
                    </a:solidFill>
                  </a:tcPr>
                </a:tc>
                <a:tc>
                  <a:txBody>
                    <a:bodyPr/>
                    <a:lstStyle/>
                    <a:p>
                      <a:r>
                        <a:rPr lang="en-GB" sz="1600" b="0" dirty="0"/>
                        <a:t>1110</a:t>
                      </a:r>
                    </a:p>
                  </a:txBody>
                  <a:tcPr>
                    <a:solidFill>
                      <a:schemeClr val="bg1"/>
                    </a:solidFill>
                  </a:tcPr>
                </a:tc>
                <a:extLst>
                  <a:ext uri="{0D108BD9-81ED-4DB2-BD59-A6C34878D82A}">
                    <a16:rowId xmlns:a16="http://schemas.microsoft.com/office/drawing/2014/main" val="10015"/>
                  </a:ext>
                </a:extLst>
              </a:tr>
              <a:tr h="370840">
                <a:tc>
                  <a:txBody>
                    <a:bodyPr/>
                    <a:lstStyle/>
                    <a:p>
                      <a:r>
                        <a:rPr lang="en-GB" sz="1600" b="0"/>
                        <a:t>15</a:t>
                      </a:r>
                    </a:p>
                  </a:txBody>
                  <a:tcPr>
                    <a:solidFill>
                      <a:schemeClr val="bg1"/>
                    </a:solidFill>
                  </a:tcPr>
                </a:tc>
                <a:tc>
                  <a:txBody>
                    <a:bodyPr/>
                    <a:lstStyle/>
                    <a:p>
                      <a:r>
                        <a:rPr lang="en-GB" sz="1600" b="0"/>
                        <a:t>F</a:t>
                      </a:r>
                    </a:p>
                  </a:txBody>
                  <a:tcPr>
                    <a:solidFill>
                      <a:schemeClr val="bg1"/>
                    </a:solidFill>
                  </a:tcPr>
                </a:tc>
                <a:tc>
                  <a:txBody>
                    <a:bodyPr/>
                    <a:lstStyle/>
                    <a:p>
                      <a:r>
                        <a:rPr lang="en-GB" sz="1600" b="0" dirty="0"/>
                        <a:t>1111</a:t>
                      </a:r>
                    </a:p>
                  </a:txBody>
                  <a:tcPr>
                    <a:solidFill>
                      <a:schemeClr val="bg1"/>
                    </a:solidFill>
                  </a:tcPr>
                </a:tc>
                <a:extLst>
                  <a:ext uri="{0D108BD9-81ED-4DB2-BD59-A6C34878D82A}">
                    <a16:rowId xmlns:a16="http://schemas.microsoft.com/office/drawing/2014/main" val="10016"/>
                  </a:ext>
                </a:extLst>
              </a:tr>
            </a:tbl>
          </a:graphicData>
        </a:graphic>
      </p:graphicFrame>
      <p:sp>
        <p:nvSpPr>
          <p:cNvPr id="5" name="Content Placeholder 2">
            <a:extLst>
              <a:ext uri="{FF2B5EF4-FFF2-40B4-BE49-F238E27FC236}">
                <a16:creationId xmlns:a16="http://schemas.microsoft.com/office/drawing/2014/main" id="{802AAA0E-6A98-4CA4-92C1-2B8B8A8EDDB0}"/>
              </a:ext>
            </a:extLst>
          </p:cNvPr>
          <p:cNvSpPr txBox="1">
            <a:spLocks/>
          </p:cNvSpPr>
          <p:nvPr/>
        </p:nvSpPr>
        <p:spPr>
          <a:xfrm>
            <a:off x="531746" y="1214751"/>
            <a:ext cx="4757705" cy="1739464"/>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GB" sz="2400" dirty="0"/>
              <a:t>You do need to be able to remember this table to perform hexadecimal conversions</a:t>
            </a:r>
          </a:p>
        </p:txBody>
      </p:sp>
    </p:spTree>
    <p:extLst>
      <p:ext uri="{BB962C8B-B14F-4D97-AF65-F5344CB8AC3E}">
        <p14:creationId xmlns:p14="http://schemas.microsoft.com/office/powerpoint/2010/main" val="3679963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971</TotalTime>
  <Words>1489</Words>
  <Application>Microsoft Office PowerPoint</Application>
  <PresentationFormat>Widescreen</PresentationFormat>
  <Paragraphs>447</Paragraphs>
  <Slides>33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Arial</vt:lpstr>
      <vt:lpstr>Calibri</vt:lpstr>
      <vt:lpstr>Calibri Light</vt:lpstr>
      <vt:lpstr>Courier New</vt:lpstr>
      <vt:lpstr>gg sans</vt:lpstr>
      <vt:lpstr>Times New Roman</vt:lpstr>
      <vt:lpstr>Wingdings</vt:lpstr>
      <vt:lpstr>1_Office Theme</vt:lpstr>
      <vt:lpstr>Recap: Convert the following denary numbers to binary</vt:lpstr>
      <vt:lpstr>Recap: Convert the following denary numbers to binary: Answers</vt:lpstr>
      <vt:lpstr>Hexadecimal</vt:lpstr>
      <vt:lpstr>Learning objectives</vt:lpstr>
      <vt:lpstr>Why use hexadecimal I</vt:lpstr>
      <vt:lpstr>Why use hexadecimal II</vt:lpstr>
      <vt:lpstr>Hexadecimal</vt:lpstr>
      <vt:lpstr>Hexadecimal: complete the table</vt:lpstr>
      <vt:lpstr>Hexadecimal</vt:lpstr>
      <vt:lpstr>Avoiding confusion</vt:lpstr>
      <vt:lpstr>Worked Example 1: Convert from hexadecimal to denary</vt:lpstr>
      <vt:lpstr>Worked Example 2: Convert from hexadecimal to denary</vt:lpstr>
      <vt:lpstr>Exercise: Convert the following hexadecimal numbers to denary</vt:lpstr>
      <vt:lpstr>Exercise: Convert the following hexadecimal numbers to denary (answers)</vt:lpstr>
      <vt:lpstr>Worked Example 1: Convert from hexadecimal to binary</vt:lpstr>
      <vt:lpstr>Worked Example 2: Convert from hexadecimal to binary</vt:lpstr>
      <vt:lpstr>Exercise: Convert from hexadecimal to binary</vt:lpstr>
      <vt:lpstr>Exercise: Convert from hexadecimal to binary</vt:lpstr>
      <vt:lpstr>Worked example 1: Convert from binary to hexadecimal</vt:lpstr>
      <vt:lpstr>Worked example 2: Convert from binary to hexadecimal</vt:lpstr>
      <vt:lpstr>Exercise: Convert from binary to hexadecimal</vt:lpstr>
      <vt:lpstr>Exercise: Convert from binary to hexadecimal</vt:lpstr>
      <vt:lpstr>Worked Example: Convert hexadecimal to binary</vt:lpstr>
      <vt:lpstr>Convert to binary using a table</vt:lpstr>
      <vt:lpstr>Convert to binary using a table</vt:lpstr>
      <vt:lpstr>Convert to binary using a table</vt:lpstr>
      <vt:lpstr>Exercise: Convert the following denary numbers to hexadecimal</vt:lpstr>
      <vt:lpstr>Where are Hexadecimal numbers used</vt:lpstr>
      <vt:lpstr>Mac Addresses</vt:lpstr>
      <vt:lpstr>Colours in HTML</vt:lpstr>
      <vt:lpstr>Selected HTML colours</vt:lpstr>
      <vt:lpstr>Plenary: complete the table below</vt:lpstr>
      <vt:lpstr>Plenary: complete the table below</vt:lpstr>
    </vt:vector>
  </TitlesOfParts>
  <Company>RM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objective</dc:title>
  <dc:creator>Grey William</dc:creator>
  <cp:lastModifiedBy>Chezka Mae Madrona</cp:lastModifiedBy>
  <cp:revision>2</cp:revision>
  <cp:lastPrinted>2016-09-16T11:32:46Z</cp:lastPrinted>
  <dcterms:created xsi:type="dcterms:W3CDTF">2016-09-09T07:37:57Z</dcterms:created>
  <dcterms:modified xsi:type="dcterms:W3CDTF">2025-03-25T11:23:17Z</dcterms:modified>
</cp:coreProperties>
</file>