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354" r:id="rId5"/>
    <p:sldId id="335" r:id="rId6"/>
    <p:sldId id="342" r:id="rId7"/>
    <p:sldId id="352" r:id="rId8"/>
    <p:sldId id="353" r:id="rId9"/>
    <p:sldId id="290" r:id="rId10"/>
    <p:sldId id="314" r:id="rId11"/>
    <p:sldId id="315" r:id="rId12"/>
    <p:sldId id="336" r:id="rId13"/>
    <p:sldId id="337" r:id="rId14"/>
    <p:sldId id="29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49DA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DD94E2-1538-4C93-AF7C-31C177985306}" v="7" dt="2022-03-23T22:16:20.143"/>
    <p1510:client id="{333C56D0-2DAB-4C88-BFC3-001D0AB24A49}" v="22" dt="2022-03-23T14:18:21.066"/>
    <p1510:client id="{83E1BDF5-F856-4BB5-80DF-43265D01C4B3}" v="283" dt="2022-03-23T20:41:19.136"/>
    <p1510:client id="{D85FF1A6-3043-4363-927B-5181364CF5B2}" v="4" dt="2022-03-23T14:50:00.7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48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280A47D4-1FC0-452A-AA95-03327A7F3148}"/>
    <pc:docChg chg="undo custSel addSld delSld modSld sldOrd">
      <pc:chgData name="William Grey" userId="37b73424-c081-4fc2-b1af-363f4f3fd4f3" providerId="ADAL" clId="{280A47D4-1FC0-452A-AA95-03327A7F3148}" dt="2022-03-22T21:26:36.078" v="616" actId="478"/>
      <pc:docMkLst>
        <pc:docMk/>
      </pc:docMkLst>
      <pc:sldChg chg="modSp mod">
        <pc:chgData name="William Grey" userId="37b73424-c081-4fc2-b1af-363f4f3fd4f3" providerId="ADAL" clId="{280A47D4-1FC0-452A-AA95-03327A7F3148}" dt="2022-03-22T21:17:00.585" v="432" actId="12"/>
        <pc:sldMkLst>
          <pc:docMk/>
          <pc:sldMk cId="693746859" sldId="305"/>
        </pc:sldMkLst>
        <pc:spChg chg="mod">
          <ac:chgData name="William Grey" userId="37b73424-c081-4fc2-b1af-363f4f3fd4f3" providerId="ADAL" clId="{280A47D4-1FC0-452A-AA95-03327A7F3148}" dt="2022-03-22T21:17:00.585" v="432" actId="12"/>
          <ac:spMkLst>
            <pc:docMk/>
            <pc:sldMk cId="693746859" sldId="305"/>
            <ac:spMk id="3" creationId="{AA0BF40A-B0B3-47E0-AE79-4CE105DE0179}"/>
          </ac:spMkLst>
        </pc:spChg>
      </pc:sldChg>
      <pc:sldChg chg="modSp mod">
        <pc:chgData name="William Grey" userId="37b73424-c081-4fc2-b1af-363f4f3fd4f3" providerId="ADAL" clId="{280A47D4-1FC0-452A-AA95-03327A7F3148}" dt="2022-03-22T21:16:35.334" v="431" actId="5793"/>
        <pc:sldMkLst>
          <pc:docMk/>
          <pc:sldMk cId="2069996523" sldId="338"/>
        </pc:sldMkLst>
        <pc:spChg chg="mod">
          <ac:chgData name="William Grey" userId="37b73424-c081-4fc2-b1af-363f4f3fd4f3" providerId="ADAL" clId="{280A47D4-1FC0-452A-AA95-03327A7F3148}" dt="2022-03-22T21:16:35.334" v="431" actId="5793"/>
          <ac:spMkLst>
            <pc:docMk/>
            <pc:sldMk cId="2069996523" sldId="338"/>
            <ac:spMk id="3" creationId="{56668D9B-F592-4520-8830-EEA99369B186}"/>
          </ac:spMkLst>
        </pc:spChg>
      </pc:sldChg>
      <pc:sldChg chg="modSp mod">
        <pc:chgData name="William Grey" userId="37b73424-c081-4fc2-b1af-363f4f3fd4f3" providerId="ADAL" clId="{280A47D4-1FC0-452A-AA95-03327A7F3148}" dt="2022-03-22T21:01:40.341" v="209" actId="27636"/>
        <pc:sldMkLst>
          <pc:docMk/>
          <pc:sldMk cId="672191277" sldId="341"/>
        </pc:sldMkLst>
        <pc:spChg chg="mod">
          <ac:chgData name="William Grey" userId="37b73424-c081-4fc2-b1af-363f4f3fd4f3" providerId="ADAL" clId="{280A47D4-1FC0-452A-AA95-03327A7F3148}" dt="2022-03-22T21:01:40.341" v="209" actId="27636"/>
          <ac:spMkLst>
            <pc:docMk/>
            <pc:sldMk cId="672191277" sldId="341"/>
            <ac:spMk id="2" creationId="{50864B51-E192-49FB-AA78-2452DBC93365}"/>
          </ac:spMkLst>
        </pc:spChg>
      </pc:sldChg>
      <pc:sldChg chg="addSp delSp modSp new mod">
        <pc:chgData name="William Grey" userId="37b73424-c081-4fc2-b1af-363f4f3fd4f3" providerId="ADAL" clId="{280A47D4-1FC0-452A-AA95-03327A7F3148}" dt="2022-03-22T21:20:10.635" v="483" actId="20577"/>
        <pc:sldMkLst>
          <pc:docMk/>
          <pc:sldMk cId="3006328334" sldId="342"/>
        </pc:sldMkLst>
        <pc:spChg chg="mod">
          <ac:chgData name="William Grey" userId="37b73424-c081-4fc2-b1af-363f4f3fd4f3" providerId="ADAL" clId="{280A47D4-1FC0-452A-AA95-03327A7F3148}" dt="2022-03-22T20:56:24.882" v="28" actId="20577"/>
          <ac:spMkLst>
            <pc:docMk/>
            <pc:sldMk cId="3006328334" sldId="342"/>
            <ac:spMk id="2" creationId="{7981A797-17DA-4183-A120-BBBC4C7C117B}"/>
          </ac:spMkLst>
        </pc:spChg>
        <pc:spChg chg="del mod">
          <ac:chgData name="William Grey" userId="37b73424-c081-4fc2-b1af-363f4f3fd4f3" providerId="ADAL" clId="{280A47D4-1FC0-452A-AA95-03327A7F3148}" dt="2022-03-22T21:00:05.504" v="202" actId="478"/>
          <ac:spMkLst>
            <pc:docMk/>
            <pc:sldMk cId="3006328334" sldId="342"/>
            <ac:spMk id="3" creationId="{CEF4B3A5-2B7D-4977-B5D3-C434E397FFBD}"/>
          </ac:spMkLst>
        </pc:spChg>
        <pc:spChg chg="add del mod">
          <ac:chgData name="William Grey" userId="37b73424-c081-4fc2-b1af-363f4f3fd4f3" providerId="ADAL" clId="{280A47D4-1FC0-452A-AA95-03327A7F3148}" dt="2022-03-22T21:00:20.766" v="204" actId="478"/>
          <ac:spMkLst>
            <pc:docMk/>
            <pc:sldMk cId="3006328334" sldId="342"/>
            <ac:spMk id="8" creationId="{BA71AB52-D097-4BE4-89D5-3FBB85FF70A6}"/>
          </ac:spMkLst>
        </pc:spChg>
        <pc:graphicFrameChg chg="add mod modGraphic">
          <ac:chgData name="William Grey" userId="37b73424-c081-4fc2-b1af-363f4f3fd4f3" providerId="ADAL" clId="{280A47D4-1FC0-452A-AA95-03327A7F3148}" dt="2022-03-22T21:20:10.635" v="483" actId="20577"/>
          <ac:graphicFrameMkLst>
            <pc:docMk/>
            <pc:sldMk cId="3006328334" sldId="342"/>
            <ac:graphicFrameMk id="6" creationId="{9CC5DD9A-E077-4405-8A71-DBD6264622AB}"/>
          </ac:graphicFrameMkLst>
        </pc:graphicFrameChg>
        <pc:picChg chg="add del mod modCrop">
          <ac:chgData name="William Grey" userId="37b73424-c081-4fc2-b1af-363f4f3fd4f3" providerId="ADAL" clId="{280A47D4-1FC0-452A-AA95-03327A7F3148}" dt="2022-03-22T21:00:14.121" v="203" actId="478"/>
          <ac:picMkLst>
            <pc:docMk/>
            <pc:sldMk cId="3006328334" sldId="342"/>
            <ac:picMk id="5" creationId="{0BFBFA63-78EB-4E44-98B1-38EE90B26C74}"/>
          </ac:picMkLst>
        </pc:picChg>
        <pc:picChg chg="add del mod">
          <ac:chgData name="William Grey" userId="37b73424-c081-4fc2-b1af-363f4f3fd4f3" providerId="ADAL" clId="{280A47D4-1FC0-452A-AA95-03327A7F3148}" dt="2022-03-22T21:02:07.795" v="214" actId="478"/>
          <ac:picMkLst>
            <pc:docMk/>
            <pc:sldMk cId="3006328334" sldId="342"/>
            <ac:picMk id="9" creationId="{E9D7FD43-A3EF-430F-B499-7A8C1BFA78E9}"/>
          </ac:picMkLst>
        </pc:picChg>
        <pc:picChg chg="add del mod">
          <ac:chgData name="William Grey" userId="37b73424-c081-4fc2-b1af-363f4f3fd4f3" providerId="ADAL" clId="{280A47D4-1FC0-452A-AA95-03327A7F3148}" dt="2022-03-22T21:02:11.599" v="216" actId="478"/>
          <ac:picMkLst>
            <pc:docMk/>
            <pc:sldMk cId="3006328334" sldId="342"/>
            <ac:picMk id="10" creationId="{4EBD0058-1857-4622-9E65-B7CB77AF5A99}"/>
          </ac:picMkLst>
        </pc:picChg>
        <pc:picChg chg="add mod">
          <ac:chgData name="William Grey" userId="37b73424-c081-4fc2-b1af-363f4f3fd4f3" providerId="ADAL" clId="{280A47D4-1FC0-452A-AA95-03327A7F3148}" dt="2022-03-22T21:13:28.408" v="422" actId="1076"/>
          <ac:picMkLst>
            <pc:docMk/>
            <pc:sldMk cId="3006328334" sldId="342"/>
            <ac:picMk id="11" creationId="{2EEC2302-A348-45D3-9359-CCE075F817A8}"/>
          </ac:picMkLst>
        </pc:picChg>
        <pc:picChg chg="add mod modCrop">
          <ac:chgData name="William Grey" userId="37b73424-c081-4fc2-b1af-363f4f3fd4f3" providerId="ADAL" clId="{280A47D4-1FC0-452A-AA95-03327A7F3148}" dt="2022-03-22T21:13:33.139" v="424" actId="1076"/>
          <ac:picMkLst>
            <pc:docMk/>
            <pc:sldMk cId="3006328334" sldId="342"/>
            <ac:picMk id="12" creationId="{534EA72A-61D4-4E88-B621-4C9A2E15BC9C}"/>
          </ac:picMkLst>
        </pc:picChg>
        <pc:picChg chg="add mod modCrop">
          <ac:chgData name="William Grey" userId="37b73424-c081-4fc2-b1af-363f4f3fd4f3" providerId="ADAL" clId="{280A47D4-1FC0-452A-AA95-03327A7F3148}" dt="2022-03-22T21:13:30.575" v="423" actId="1076"/>
          <ac:picMkLst>
            <pc:docMk/>
            <pc:sldMk cId="3006328334" sldId="342"/>
            <ac:picMk id="13" creationId="{0A7AB0EF-B8FD-4ADF-B2F6-B78EBD8A1DE2}"/>
          </ac:picMkLst>
        </pc:picChg>
      </pc:sldChg>
      <pc:sldChg chg="add del">
        <pc:chgData name="William Grey" userId="37b73424-c081-4fc2-b1af-363f4f3fd4f3" providerId="ADAL" clId="{280A47D4-1FC0-452A-AA95-03327A7F3148}" dt="2022-03-22T21:13:19.272" v="420" actId="47"/>
        <pc:sldMkLst>
          <pc:docMk/>
          <pc:sldMk cId="1807624176" sldId="343"/>
        </pc:sldMkLst>
      </pc:sldChg>
      <pc:sldChg chg="add del">
        <pc:chgData name="William Grey" userId="37b73424-c081-4fc2-b1af-363f4f3fd4f3" providerId="ADAL" clId="{280A47D4-1FC0-452A-AA95-03327A7F3148}" dt="2022-03-22T21:13:19.962" v="421" actId="47"/>
        <pc:sldMkLst>
          <pc:docMk/>
          <pc:sldMk cId="1125393796" sldId="344"/>
        </pc:sldMkLst>
      </pc:sldChg>
      <pc:sldChg chg="addSp delSp modSp add mod">
        <pc:chgData name="William Grey" userId="37b73424-c081-4fc2-b1af-363f4f3fd4f3" providerId="ADAL" clId="{280A47D4-1FC0-452A-AA95-03327A7F3148}" dt="2022-03-22T21:26:36.078" v="616" actId="478"/>
        <pc:sldMkLst>
          <pc:docMk/>
          <pc:sldMk cId="3077148128" sldId="345"/>
        </pc:sldMkLst>
        <pc:spChg chg="add del mod">
          <ac:chgData name="William Grey" userId="37b73424-c081-4fc2-b1af-363f4f3fd4f3" providerId="ADAL" clId="{280A47D4-1FC0-452A-AA95-03327A7F3148}" dt="2022-03-22T21:26:36.078" v="616" actId="478"/>
          <ac:spMkLst>
            <pc:docMk/>
            <pc:sldMk cId="3077148128" sldId="345"/>
            <ac:spMk id="4" creationId="{42DAB564-2974-4CAA-BF66-1F9F1B44DD9C}"/>
          </ac:spMkLst>
        </pc:spChg>
        <pc:spChg chg="add del mod">
          <ac:chgData name="William Grey" userId="37b73424-c081-4fc2-b1af-363f4f3fd4f3" providerId="ADAL" clId="{280A47D4-1FC0-452A-AA95-03327A7F3148}" dt="2022-03-22T21:26:30.567" v="615" actId="478"/>
          <ac:spMkLst>
            <pc:docMk/>
            <pc:sldMk cId="3077148128" sldId="345"/>
            <ac:spMk id="7" creationId="{DBF31360-6888-4052-8D56-68EA2B5C9BA3}"/>
          </ac:spMkLst>
        </pc:spChg>
        <pc:graphicFrameChg chg="mod modGraphic">
          <ac:chgData name="William Grey" userId="37b73424-c081-4fc2-b1af-363f4f3fd4f3" providerId="ADAL" clId="{280A47D4-1FC0-452A-AA95-03327A7F3148}" dt="2022-03-22T21:24:58.650" v="595"/>
          <ac:graphicFrameMkLst>
            <pc:docMk/>
            <pc:sldMk cId="3077148128" sldId="345"/>
            <ac:graphicFrameMk id="6" creationId="{9CC5DD9A-E077-4405-8A71-DBD6264622AB}"/>
          </ac:graphicFrameMkLst>
        </pc:graphicFrameChg>
        <pc:picChg chg="add del mod">
          <ac:chgData name="William Grey" userId="37b73424-c081-4fc2-b1af-363f4f3fd4f3" providerId="ADAL" clId="{280A47D4-1FC0-452A-AA95-03327A7F3148}" dt="2022-03-22T21:25:18.703" v="599" actId="21"/>
          <ac:picMkLst>
            <pc:docMk/>
            <pc:sldMk cId="3077148128" sldId="345"/>
            <ac:picMk id="8" creationId="{C6F3D515-BE57-4147-9148-2C0D348825EF}"/>
          </ac:picMkLst>
        </pc:picChg>
        <pc:picChg chg="add mod">
          <ac:chgData name="William Grey" userId="37b73424-c081-4fc2-b1af-363f4f3fd4f3" providerId="ADAL" clId="{280A47D4-1FC0-452A-AA95-03327A7F3148}" dt="2022-03-22T21:25:02.288" v="596" actId="1076"/>
          <ac:picMkLst>
            <pc:docMk/>
            <pc:sldMk cId="3077148128" sldId="345"/>
            <ac:picMk id="9" creationId="{DDA28759-739F-4478-9559-E6348441FF30}"/>
          </ac:picMkLst>
        </pc:picChg>
        <pc:picChg chg="del">
          <ac:chgData name="William Grey" userId="37b73424-c081-4fc2-b1af-363f4f3fd4f3" providerId="ADAL" clId="{280A47D4-1FC0-452A-AA95-03327A7F3148}" dt="2022-03-22T21:10:58.067" v="347" actId="478"/>
          <ac:picMkLst>
            <pc:docMk/>
            <pc:sldMk cId="3077148128" sldId="345"/>
            <ac:picMk id="11" creationId="{2EEC2302-A348-45D3-9359-CCE075F817A8}"/>
          </ac:picMkLst>
        </pc:picChg>
        <pc:picChg chg="del">
          <ac:chgData name="William Grey" userId="37b73424-c081-4fc2-b1af-363f4f3fd4f3" providerId="ADAL" clId="{280A47D4-1FC0-452A-AA95-03327A7F3148}" dt="2022-03-22T21:11:01.418" v="349" actId="478"/>
          <ac:picMkLst>
            <pc:docMk/>
            <pc:sldMk cId="3077148128" sldId="345"/>
            <ac:picMk id="12" creationId="{534EA72A-61D4-4E88-B621-4C9A2E15BC9C}"/>
          </ac:picMkLst>
        </pc:picChg>
        <pc:picChg chg="del">
          <ac:chgData name="William Grey" userId="37b73424-c081-4fc2-b1af-363f4f3fd4f3" providerId="ADAL" clId="{280A47D4-1FC0-452A-AA95-03327A7F3148}" dt="2022-03-22T21:10:59.663" v="348" actId="478"/>
          <ac:picMkLst>
            <pc:docMk/>
            <pc:sldMk cId="3077148128" sldId="345"/>
            <ac:picMk id="13" creationId="{0A7AB0EF-B8FD-4ADF-B2F6-B78EBD8A1DE2}"/>
          </ac:picMkLst>
        </pc:picChg>
      </pc:sldChg>
      <pc:sldChg chg="addSp delSp modSp add mod ord modAnim">
        <pc:chgData name="William Grey" userId="37b73424-c081-4fc2-b1af-363f4f3fd4f3" providerId="ADAL" clId="{280A47D4-1FC0-452A-AA95-03327A7F3148}" dt="2022-03-22T21:26:18.283" v="614" actId="14100"/>
        <pc:sldMkLst>
          <pc:docMk/>
          <pc:sldMk cId="735775531" sldId="346"/>
        </pc:sldMkLst>
        <pc:graphicFrameChg chg="mod modGraphic">
          <ac:chgData name="William Grey" userId="37b73424-c081-4fc2-b1af-363f4f3fd4f3" providerId="ADAL" clId="{280A47D4-1FC0-452A-AA95-03327A7F3148}" dt="2022-03-22T21:26:02.225" v="610" actId="20577"/>
          <ac:graphicFrameMkLst>
            <pc:docMk/>
            <pc:sldMk cId="735775531" sldId="346"/>
            <ac:graphicFrameMk id="6" creationId="{9CC5DD9A-E077-4405-8A71-DBD6264622AB}"/>
          </ac:graphicFrameMkLst>
        </pc:graphicFrameChg>
        <pc:picChg chg="add mod modCrop">
          <ac:chgData name="William Grey" userId="37b73424-c081-4fc2-b1af-363f4f3fd4f3" providerId="ADAL" clId="{280A47D4-1FC0-452A-AA95-03327A7F3148}" dt="2022-03-22T21:22:58.500" v="584" actId="1076"/>
          <ac:picMkLst>
            <pc:docMk/>
            <pc:sldMk cId="735775531" sldId="346"/>
            <ac:picMk id="4" creationId="{0930AFD2-B613-46F3-A24F-2DEF83266A62}"/>
          </ac:picMkLst>
        </pc:picChg>
        <pc:picChg chg="add del mod">
          <ac:chgData name="William Grey" userId="37b73424-c081-4fc2-b1af-363f4f3fd4f3" providerId="ADAL" clId="{280A47D4-1FC0-452A-AA95-03327A7F3148}" dt="2022-03-22T21:23:18.262" v="586" actId="478"/>
          <ac:picMkLst>
            <pc:docMk/>
            <pc:sldMk cId="735775531" sldId="346"/>
            <ac:picMk id="5" creationId="{61643259-8BDE-438C-8AD4-89F870F89329}"/>
          </ac:picMkLst>
        </pc:picChg>
        <pc:picChg chg="add mod modCrop">
          <ac:chgData name="William Grey" userId="37b73424-c081-4fc2-b1af-363f4f3fd4f3" providerId="ADAL" clId="{280A47D4-1FC0-452A-AA95-03327A7F3148}" dt="2022-03-22T21:24:02.692" v="591" actId="1076"/>
          <ac:picMkLst>
            <pc:docMk/>
            <pc:sldMk cId="735775531" sldId="346"/>
            <ac:picMk id="7" creationId="{8CFEF954-666F-473B-9F1A-0A517EACFEBC}"/>
          </ac:picMkLst>
        </pc:picChg>
        <pc:picChg chg="add mod">
          <ac:chgData name="William Grey" userId="37b73424-c081-4fc2-b1af-363f4f3fd4f3" providerId="ADAL" clId="{280A47D4-1FC0-452A-AA95-03327A7F3148}" dt="2022-03-22T21:26:18.283" v="614" actId="14100"/>
          <ac:picMkLst>
            <pc:docMk/>
            <pc:sldMk cId="735775531" sldId="346"/>
            <ac:picMk id="8" creationId="{B9517108-1A16-4A29-9213-7F210EB1ED90}"/>
          </ac:picMkLst>
        </pc:picChg>
      </pc:sldChg>
      <pc:sldChg chg="addSp delSp modSp add mod">
        <pc:chgData name="William Grey" userId="37b73424-c081-4fc2-b1af-363f4f3fd4f3" providerId="ADAL" clId="{280A47D4-1FC0-452A-AA95-03327A7F3148}" dt="2022-03-22T21:26:07.671" v="611" actId="21"/>
        <pc:sldMkLst>
          <pc:docMk/>
          <pc:sldMk cId="139011678" sldId="347"/>
        </pc:sldMkLst>
        <pc:graphicFrameChg chg="mod modGraphic">
          <ac:chgData name="William Grey" userId="37b73424-c081-4fc2-b1af-363f4f3fd4f3" providerId="ADAL" clId="{280A47D4-1FC0-452A-AA95-03327A7F3148}" dt="2022-03-22T21:25:53.315" v="604" actId="21"/>
          <ac:graphicFrameMkLst>
            <pc:docMk/>
            <pc:sldMk cId="139011678" sldId="347"/>
            <ac:graphicFrameMk id="6" creationId="{9CC5DD9A-E077-4405-8A71-DBD6264622AB}"/>
          </ac:graphicFrameMkLst>
        </pc:graphicFrameChg>
        <pc:picChg chg="add del mod">
          <ac:chgData name="William Grey" userId="37b73424-c081-4fc2-b1af-363f4f3fd4f3" providerId="ADAL" clId="{280A47D4-1FC0-452A-AA95-03327A7F3148}" dt="2022-03-22T21:26:07.671" v="611" actId="21"/>
          <ac:picMkLst>
            <pc:docMk/>
            <pc:sldMk cId="139011678" sldId="347"/>
            <ac:picMk id="4" creationId="{C83A59C5-3B8D-41EC-ACF7-DC8AC6DE3D3C}"/>
          </ac:picMkLst>
        </pc:picChg>
      </pc:sldChg>
    </pc:docChg>
  </pc:docChgLst>
  <pc:docChgLst>
    <pc:chgData name="William Grey" userId="37b73424-c081-4fc2-b1af-363f4f3fd4f3" providerId="ADAL" clId="{08ED75FF-8F28-4395-801C-549E95E19082}"/>
    <pc:docChg chg="custSel addSld modSld">
      <pc:chgData name="William Grey" userId="37b73424-c081-4fc2-b1af-363f4f3fd4f3" providerId="ADAL" clId="{08ED75FF-8F28-4395-801C-549E95E19082}" dt="2021-09-27T12:15:34.319" v="61" actId="20577"/>
      <pc:docMkLst>
        <pc:docMk/>
      </pc:docMkLst>
      <pc:sldChg chg="modSp mod">
        <pc:chgData name="William Grey" userId="37b73424-c081-4fc2-b1af-363f4f3fd4f3" providerId="ADAL" clId="{08ED75FF-8F28-4395-801C-549E95E19082}" dt="2021-09-20T12:50:47.482" v="0" actId="1076"/>
        <pc:sldMkLst>
          <pc:docMk/>
          <pc:sldMk cId="1722596821" sldId="309"/>
        </pc:sldMkLst>
        <pc:spChg chg="mod">
          <ac:chgData name="William Grey" userId="37b73424-c081-4fc2-b1af-363f4f3fd4f3" providerId="ADAL" clId="{08ED75FF-8F28-4395-801C-549E95E19082}" dt="2021-09-20T12:50:47.482" v="0" actId="1076"/>
          <ac:spMkLst>
            <pc:docMk/>
            <pc:sldMk cId="1722596821" sldId="309"/>
            <ac:spMk id="3" creationId="{D1336D1A-183B-495D-B997-61A40CFD0F80}"/>
          </ac:spMkLst>
        </pc:spChg>
      </pc:sldChg>
      <pc:sldChg chg="modSp new mod">
        <pc:chgData name="William Grey" userId="37b73424-c081-4fc2-b1af-363f4f3fd4f3" providerId="ADAL" clId="{08ED75FF-8F28-4395-801C-549E95E19082}" dt="2021-09-21T07:44:10.321" v="40" actId="1076"/>
        <pc:sldMkLst>
          <pc:docMk/>
          <pc:sldMk cId="1754776792" sldId="340"/>
        </pc:sldMkLst>
        <pc:spChg chg="mod">
          <ac:chgData name="William Grey" userId="37b73424-c081-4fc2-b1af-363f4f3fd4f3" providerId="ADAL" clId="{08ED75FF-8F28-4395-801C-549E95E19082}" dt="2021-09-21T07:43:29.104" v="35" actId="20577"/>
          <ac:spMkLst>
            <pc:docMk/>
            <pc:sldMk cId="1754776792" sldId="340"/>
            <ac:spMk id="2" creationId="{C471F1F9-985E-41CC-9C99-074B26105BB1}"/>
          </ac:spMkLst>
        </pc:spChg>
        <pc:spChg chg="mod">
          <ac:chgData name="William Grey" userId="37b73424-c081-4fc2-b1af-363f4f3fd4f3" providerId="ADAL" clId="{08ED75FF-8F28-4395-801C-549E95E19082}" dt="2021-09-21T07:44:10.321" v="40" actId="1076"/>
          <ac:spMkLst>
            <pc:docMk/>
            <pc:sldMk cId="1754776792" sldId="340"/>
            <ac:spMk id="3" creationId="{C3B7393F-9225-48E9-940B-53310AFCEDF3}"/>
          </ac:spMkLst>
        </pc:spChg>
      </pc:sldChg>
      <pc:sldChg chg="addSp delSp modSp new mod">
        <pc:chgData name="William Grey" userId="37b73424-c081-4fc2-b1af-363f4f3fd4f3" providerId="ADAL" clId="{08ED75FF-8F28-4395-801C-549E95E19082}" dt="2021-09-27T12:15:34.319" v="61" actId="20577"/>
        <pc:sldMkLst>
          <pc:docMk/>
          <pc:sldMk cId="672191277" sldId="341"/>
        </pc:sldMkLst>
        <pc:spChg chg="del">
          <ac:chgData name="William Grey" userId="37b73424-c081-4fc2-b1af-363f4f3fd4f3" providerId="ADAL" clId="{08ED75FF-8F28-4395-801C-549E95E19082}" dt="2021-09-27T12:15:09.953" v="42" actId="3680"/>
          <ac:spMkLst>
            <pc:docMk/>
            <pc:sldMk cId="672191277" sldId="341"/>
            <ac:spMk id="3" creationId="{51A2DA51-9F4B-41D3-850A-B4856A247B5C}"/>
          </ac:spMkLst>
        </pc:spChg>
        <pc:graphicFrameChg chg="add mod ord modGraphic">
          <ac:chgData name="William Grey" userId="37b73424-c081-4fc2-b1af-363f4f3fd4f3" providerId="ADAL" clId="{08ED75FF-8F28-4395-801C-549E95E19082}" dt="2021-09-27T12:15:34.319" v="61" actId="20577"/>
          <ac:graphicFrameMkLst>
            <pc:docMk/>
            <pc:sldMk cId="672191277" sldId="341"/>
            <ac:graphicFrameMk id="4" creationId="{49F95086-06AC-4430-A396-C2211FCB3014}"/>
          </ac:graphicFrameMkLst>
        </pc:graphicFrameChg>
      </pc:sldChg>
    </pc:docChg>
  </pc:docChgLst>
  <pc:docChgLst>
    <pc:chgData name="William Grey" userId="37b73424-c081-4fc2-b1af-363f4f3fd4f3" providerId="ADAL" clId="{5542AE4F-B9FF-4726-B22B-148ED75C5378}"/>
    <pc:docChg chg="custSel modSld">
      <pc:chgData name="William Grey" userId="37b73424-c081-4fc2-b1af-363f4f3fd4f3" providerId="ADAL" clId="{5542AE4F-B9FF-4726-B22B-148ED75C5378}" dt="2020-04-07T21:29:39.247" v="1" actId="27636"/>
      <pc:docMkLst>
        <pc:docMk/>
      </pc:docMkLst>
      <pc:sldChg chg="modSp mod">
        <pc:chgData name="William Grey" userId="37b73424-c081-4fc2-b1af-363f4f3fd4f3" providerId="ADAL" clId="{5542AE4F-B9FF-4726-B22B-148ED75C5378}" dt="2020-04-07T21:29:39.247" v="1" actId="27636"/>
        <pc:sldMkLst>
          <pc:docMk/>
          <pc:sldMk cId="1661253945" sldId="336"/>
        </pc:sldMkLst>
        <pc:spChg chg="mod">
          <ac:chgData name="William Grey" userId="37b73424-c081-4fc2-b1af-363f4f3fd4f3" providerId="ADAL" clId="{5542AE4F-B9FF-4726-B22B-148ED75C5378}" dt="2020-04-07T21:29:39.247" v="1" actId="27636"/>
          <ac:spMkLst>
            <pc:docMk/>
            <pc:sldMk cId="1661253945" sldId="336"/>
            <ac:spMk id="3" creationId="{D452A97C-2E52-4B29-AFAB-F9FC610743C3}"/>
          </ac:spMkLst>
        </pc:spChg>
      </pc:sldChg>
    </pc:docChg>
  </pc:docChgLst>
  <pc:docChgLst>
    <pc:chgData name="William Grey" userId="37b73424-c081-4fc2-b1af-363f4f3fd4f3" providerId="ADAL" clId="{9E41EB7F-8914-40C3-9DE5-583E0273463D}"/>
    <pc:docChg chg="undo redo custSel addSld delSld modSld sldOrd">
      <pc:chgData name="William Grey" userId="37b73424-c081-4fc2-b1af-363f4f3fd4f3" providerId="ADAL" clId="{9E41EB7F-8914-40C3-9DE5-583E0273463D}" dt="2020-04-07T21:27:10.183" v="1423" actId="14100"/>
      <pc:docMkLst>
        <pc:docMk/>
      </pc:docMkLst>
      <pc:sldChg chg="add del">
        <pc:chgData name="William Grey" userId="37b73424-c081-4fc2-b1af-363f4f3fd4f3" providerId="ADAL" clId="{9E41EB7F-8914-40C3-9DE5-583E0273463D}" dt="2020-04-07T20:56:42.035" v="538" actId="47"/>
        <pc:sldMkLst>
          <pc:docMk/>
          <pc:sldMk cId="535860712" sldId="284"/>
        </pc:sldMkLst>
      </pc:sldChg>
      <pc:sldChg chg="add del">
        <pc:chgData name="William Grey" userId="37b73424-c081-4fc2-b1af-363f4f3fd4f3" providerId="ADAL" clId="{9E41EB7F-8914-40C3-9DE5-583E0273463D}" dt="2020-04-07T20:47:07.082" v="233" actId="47"/>
        <pc:sldMkLst>
          <pc:docMk/>
          <pc:sldMk cId="1800105543" sldId="285"/>
        </pc:sldMkLst>
      </pc:sldChg>
      <pc:sldChg chg="add del">
        <pc:chgData name="William Grey" userId="37b73424-c081-4fc2-b1af-363f4f3fd4f3" providerId="ADAL" clId="{9E41EB7F-8914-40C3-9DE5-583E0273463D}" dt="2020-04-07T20:41:29.713" v="155" actId="47"/>
        <pc:sldMkLst>
          <pc:docMk/>
          <pc:sldMk cId="2774111782" sldId="290"/>
        </pc:sldMkLst>
      </pc:sldChg>
      <pc:sldChg chg="add del">
        <pc:chgData name="William Grey" userId="37b73424-c081-4fc2-b1af-363f4f3fd4f3" providerId="ADAL" clId="{9E41EB7F-8914-40C3-9DE5-583E0273463D}" dt="2020-04-07T20:56:42.900" v="539" actId="47"/>
        <pc:sldMkLst>
          <pc:docMk/>
          <pc:sldMk cId="4008069216" sldId="294"/>
        </pc:sldMkLst>
      </pc:sldChg>
      <pc:sldChg chg="modSp add del mod">
        <pc:chgData name="William Grey" userId="37b73424-c081-4fc2-b1af-363f4f3fd4f3" providerId="ADAL" clId="{9E41EB7F-8914-40C3-9DE5-583E0273463D}" dt="2020-04-07T21:05:43.918" v="615" actId="20577"/>
        <pc:sldMkLst>
          <pc:docMk/>
          <pc:sldMk cId="659251271" sldId="295"/>
        </pc:sldMkLst>
        <pc:spChg chg="mod">
          <ac:chgData name="William Grey" userId="37b73424-c081-4fc2-b1af-363f4f3fd4f3" providerId="ADAL" clId="{9E41EB7F-8914-40C3-9DE5-583E0273463D}" dt="2020-04-07T21:05:43.918" v="615" actId="20577"/>
          <ac:spMkLst>
            <pc:docMk/>
            <pc:sldMk cId="659251271" sldId="295"/>
            <ac:spMk id="3" creationId="{CDA74CE8-35B0-4F9A-9EC3-4F5D4A91D898}"/>
          </ac:spMkLst>
        </pc:spChg>
      </pc:sldChg>
      <pc:sldChg chg="add del">
        <pc:chgData name="William Grey" userId="37b73424-c081-4fc2-b1af-363f4f3fd4f3" providerId="ADAL" clId="{9E41EB7F-8914-40C3-9DE5-583E0273463D}" dt="2020-04-07T20:47:10.217" v="234" actId="47"/>
        <pc:sldMkLst>
          <pc:docMk/>
          <pc:sldMk cId="3618105160" sldId="296"/>
        </pc:sldMkLst>
      </pc:sldChg>
      <pc:sldChg chg="add del">
        <pc:chgData name="William Grey" userId="37b73424-c081-4fc2-b1af-363f4f3fd4f3" providerId="ADAL" clId="{9E41EB7F-8914-40C3-9DE5-583E0273463D}" dt="2020-04-07T20:47:11.603" v="235" actId="47"/>
        <pc:sldMkLst>
          <pc:docMk/>
          <pc:sldMk cId="2001708530" sldId="297"/>
        </pc:sldMkLst>
      </pc:sldChg>
      <pc:sldChg chg="add del">
        <pc:chgData name="William Grey" userId="37b73424-c081-4fc2-b1af-363f4f3fd4f3" providerId="ADAL" clId="{9E41EB7F-8914-40C3-9DE5-583E0273463D}" dt="2020-04-07T20:41:28.761" v="151" actId="47"/>
        <pc:sldMkLst>
          <pc:docMk/>
          <pc:sldMk cId="880245585" sldId="298"/>
        </pc:sldMkLst>
      </pc:sldChg>
      <pc:sldChg chg="modSp mod">
        <pc:chgData name="William Grey" userId="37b73424-c081-4fc2-b1af-363f4f3fd4f3" providerId="ADAL" clId="{9E41EB7F-8914-40C3-9DE5-583E0273463D}" dt="2020-04-07T20:45:18.745" v="181" actId="20577"/>
        <pc:sldMkLst>
          <pc:docMk/>
          <pc:sldMk cId="123965078" sldId="306"/>
        </pc:sldMkLst>
        <pc:spChg chg="mod">
          <ac:chgData name="William Grey" userId="37b73424-c081-4fc2-b1af-363f4f3fd4f3" providerId="ADAL" clId="{9E41EB7F-8914-40C3-9DE5-583E0273463D}" dt="2020-04-07T20:45:18.745" v="181" actId="20577"/>
          <ac:spMkLst>
            <pc:docMk/>
            <pc:sldMk cId="123965078" sldId="306"/>
            <ac:spMk id="3" creationId="{DC29699A-E93C-4BEB-BB1A-885E457B0F86}"/>
          </ac:spMkLst>
        </pc:spChg>
      </pc:sldChg>
      <pc:sldChg chg="addSp delSp modSp add del mod ord delAnim modAnim">
        <pc:chgData name="William Grey" userId="37b73424-c081-4fc2-b1af-363f4f3fd4f3" providerId="ADAL" clId="{9E41EB7F-8914-40C3-9DE5-583E0273463D}" dt="2020-04-07T20:59:05.492" v="554" actId="20577"/>
        <pc:sldMkLst>
          <pc:docMk/>
          <pc:sldMk cId="1722596821" sldId="309"/>
        </pc:sldMkLst>
        <pc:spChg chg="mod">
          <ac:chgData name="William Grey" userId="37b73424-c081-4fc2-b1af-363f4f3fd4f3" providerId="ADAL" clId="{9E41EB7F-8914-40C3-9DE5-583E0273463D}" dt="2020-04-07T20:59:05.492" v="554" actId="20577"/>
          <ac:spMkLst>
            <pc:docMk/>
            <pc:sldMk cId="1722596821" sldId="309"/>
            <ac:spMk id="2" creationId="{F29E12CF-604F-4A40-B40F-956498D8310B}"/>
          </ac:spMkLst>
        </pc:spChg>
        <pc:spChg chg="mod">
          <ac:chgData name="William Grey" userId="37b73424-c081-4fc2-b1af-363f4f3fd4f3" providerId="ADAL" clId="{9E41EB7F-8914-40C3-9DE5-583E0273463D}" dt="2020-04-07T20:46:37.471" v="230" actId="14100"/>
          <ac:spMkLst>
            <pc:docMk/>
            <pc:sldMk cId="1722596821" sldId="309"/>
            <ac:spMk id="3" creationId="{D1336D1A-183B-495D-B997-61A40CFD0F80}"/>
          </ac:spMkLst>
        </pc:spChg>
        <pc:picChg chg="add del mod">
          <ac:chgData name="William Grey" userId="37b73424-c081-4fc2-b1af-363f4f3fd4f3" providerId="ADAL" clId="{9E41EB7F-8914-40C3-9DE5-583E0273463D}" dt="2020-04-07T20:51:55.910" v="477" actId="21"/>
          <ac:picMkLst>
            <pc:docMk/>
            <pc:sldMk cId="1722596821" sldId="309"/>
            <ac:picMk id="4" creationId="{FB59805D-3E12-4110-8A74-49CE9150E50B}"/>
          </ac:picMkLst>
        </pc:picChg>
      </pc:sldChg>
      <pc:sldChg chg="modSp mod">
        <pc:chgData name="William Grey" userId="37b73424-c081-4fc2-b1af-363f4f3fd4f3" providerId="ADAL" clId="{9E41EB7F-8914-40C3-9DE5-583E0273463D}" dt="2020-04-07T20:39:08.726" v="3" actId="20577"/>
        <pc:sldMkLst>
          <pc:docMk/>
          <pc:sldMk cId="2393008885" sldId="312"/>
        </pc:sldMkLst>
        <pc:spChg chg="mod">
          <ac:chgData name="William Grey" userId="37b73424-c081-4fc2-b1af-363f4f3fd4f3" providerId="ADAL" clId="{9E41EB7F-8914-40C3-9DE5-583E0273463D}" dt="2020-04-07T20:39:08.726" v="3" actId="20577"/>
          <ac:spMkLst>
            <pc:docMk/>
            <pc:sldMk cId="2393008885" sldId="312"/>
            <ac:spMk id="3" creationId="{8D3793E2-C707-4997-A3DD-73E2F81B6344}"/>
          </ac:spMkLst>
        </pc:spChg>
      </pc:sldChg>
      <pc:sldChg chg="add del ord">
        <pc:chgData name="William Grey" userId="37b73424-c081-4fc2-b1af-363f4f3fd4f3" providerId="ADAL" clId="{9E41EB7F-8914-40C3-9DE5-583E0273463D}" dt="2020-04-07T20:58:32.928" v="541"/>
        <pc:sldMkLst>
          <pc:docMk/>
          <pc:sldMk cId="3101961838" sldId="313"/>
        </pc:sldMkLst>
      </pc:sldChg>
      <pc:sldChg chg="add del">
        <pc:chgData name="William Grey" userId="37b73424-c081-4fc2-b1af-363f4f3fd4f3" providerId="ADAL" clId="{9E41EB7F-8914-40C3-9DE5-583E0273463D}" dt="2020-04-07T20:41:29.307" v="153" actId="47"/>
        <pc:sldMkLst>
          <pc:docMk/>
          <pc:sldMk cId="1651029934" sldId="314"/>
        </pc:sldMkLst>
      </pc:sldChg>
      <pc:sldChg chg="add del">
        <pc:chgData name="William Grey" userId="37b73424-c081-4fc2-b1af-363f4f3fd4f3" providerId="ADAL" clId="{9E41EB7F-8914-40C3-9DE5-583E0273463D}" dt="2020-04-07T20:41:29.112" v="152" actId="47"/>
        <pc:sldMkLst>
          <pc:docMk/>
          <pc:sldMk cId="1388896629" sldId="315"/>
        </pc:sldMkLst>
      </pc:sldChg>
      <pc:sldChg chg="add del">
        <pc:chgData name="William Grey" userId="37b73424-c081-4fc2-b1af-363f4f3fd4f3" providerId="ADAL" clId="{9E41EB7F-8914-40C3-9DE5-583E0273463D}" dt="2020-04-07T20:41:30.677" v="160" actId="47"/>
        <pc:sldMkLst>
          <pc:docMk/>
          <pc:sldMk cId="899877728" sldId="316"/>
        </pc:sldMkLst>
      </pc:sldChg>
      <pc:sldChg chg="add del">
        <pc:chgData name="William Grey" userId="37b73424-c081-4fc2-b1af-363f4f3fd4f3" providerId="ADAL" clId="{9E41EB7F-8914-40C3-9DE5-583E0273463D}" dt="2020-04-07T20:41:30.514" v="159" actId="47"/>
        <pc:sldMkLst>
          <pc:docMk/>
          <pc:sldMk cId="185771270" sldId="317"/>
        </pc:sldMkLst>
      </pc:sldChg>
      <pc:sldChg chg="modSp add del mod">
        <pc:chgData name="William Grey" userId="37b73424-c081-4fc2-b1af-363f4f3fd4f3" providerId="ADAL" clId="{9E41EB7F-8914-40C3-9DE5-583E0273463D}" dt="2020-04-07T21:13:18.528" v="856" actId="20577"/>
        <pc:sldMkLst>
          <pc:docMk/>
          <pc:sldMk cId="1709584794" sldId="318"/>
        </pc:sldMkLst>
        <pc:spChg chg="mod">
          <ac:chgData name="William Grey" userId="37b73424-c081-4fc2-b1af-363f4f3fd4f3" providerId="ADAL" clId="{9E41EB7F-8914-40C3-9DE5-583E0273463D}" dt="2020-04-07T21:13:18.528" v="856" actId="20577"/>
          <ac:spMkLst>
            <pc:docMk/>
            <pc:sldMk cId="1709584794" sldId="318"/>
            <ac:spMk id="3" creationId="{CDA74CE8-35B0-4F9A-9EC3-4F5D4A91D898}"/>
          </ac:spMkLst>
        </pc:spChg>
      </pc:sldChg>
      <pc:sldChg chg="modSp add del mod">
        <pc:chgData name="William Grey" userId="37b73424-c081-4fc2-b1af-363f4f3fd4f3" providerId="ADAL" clId="{9E41EB7F-8914-40C3-9DE5-583E0273463D}" dt="2020-04-07T21:00:09.462" v="601" actId="5793"/>
        <pc:sldMkLst>
          <pc:docMk/>
          <pc:sldMk cId="351456744" sldId="319"/>
        </pc:sldMkLst>
        <pc:spChg chg="mod">
          <ac:chgData name="William Grey" userId="37b73424-c081-4fc2-b1af-363f4f3fd4f3" providerId="ADAL" clId="{9E41EB7F-8914-40C3-9DE5-583E0273463D}" dt="2020-04-07T21:00:09.462" v="601" actId="5793"/>
          <ac:spMkLst>
            <pc:docMk/>
            <pc:sldMk cId="351456744" sldId="319"/>
            <ac:spMk id="3" creationId="{CDA74CE8-35B0-4F9A-9EC3-4F5D4A91D898}"/>
          </ac:spMkLst>
        </pc:spChg>
      </pc:sldChg>
      <pc:sldChg chg="add del">
        <pc:chgData name="William Grey" userId="37b73424-c081-4fc2-b1af-363f4f3fd4f3" providerId="ADAL" clId="{9E41EB7F-8914-40C3-9DE5-583E0273463D}" dt="2020-04-07T20:41:29.876" v="156" actId="47"/>
        <pc:sldMkLst>
          <pc:docMk/>
          <pc:sldMk cId="2855699705" sldId="320"/>
        </pc:sldMkLst>
      </pc:sldChg>
      <pc:sldChg chg="add del">
        <pc:chgData name="William Grey" userId="37b73424-c081-4fc2-b1af-363f4f3fd4f3" providerId="ADAL" clId="{9E41EB7F-8914-40C3-9DE5-583E0273463D}" dt="2020-04-07T21:04:59.402" v="602" actId="47"/>
        <pc:sldMkLst>
          <pc:docMk/>
          <pc:sldMk cId="69627934" sldId="322"/>
        </pc:sldMkLst>
      </pc:sldChg>
      <pc:sldChg chg="modSp add del mod ord">
        <pc:chgData name="William Grey" userId="37b73424-c081-4fc2-b1af-363f4f3fd4f3" providerId="ADAL" clId="{9E41EB7F-8914-40C3-9DE5-583E0273463D}" dt="2020-04-07T20:48:33.681" v="253" actId="5793"/>
        <pc:sldMkLst>
          <pc:docMk/>
          <pc:sldMk cId="3862780662" sldId="324"/>
        </pc:sldMkLst>
        <pc:spChg chg="mod">
          <ac:chgData name="William Grey" userId="37b73424-c081-4fc2-b1af-363f4f3fd4f3" providerId="ADAL" clId="{9E41EB7F-8914-40C3-9DE5-583E0273463D}" dt="2020-04-07T20:48:33.681" v="253" actId="5793"/>
          <ac:spMkLst>
            <pc:docMk/>
            <pc:sldMk cId="3862780662" sldId="324"/>
            <ac:spMk id="3" creationId="{24CEB3B1-C591-4B6E-A9A0-84A8E7443319}"/>
          </ac:spMkLst>
        </pc:spChg>
      </pc:sldChg>
      <pc:sldChg chg="modSp add mod">
        <pc:chgData name="William Grey" userId="37b73424-c081-4fc2-b1af-363f4f3fd4f3" providerId="ADAL" clId="{9E41EB7F-8914-40C3-9DE5-583E0273463D}" dt="2020-04-07T20:48:56.120" v="261" actId="20577"/>
        <pc:sldMkLst>
          <pc:docMk/>
          <pc:sldMk cId="4100386836" sldId="325"/>
        </pc:sldMkLst>
        <pc:spChg chg="mod">
          <ac:chgData name="William Grey" userId="37b73424-c081-4fc2-b1af-363f4f3fd4f3" providerId="ADAL" clId="{9E41EB7F-8914-40C3-9DE5-583E0273463D}" dt="2020-04-07T20:48:56.120" v="261" actId="20577"/>
          <ac:spMkLst>
            <pc:docMk/>
            <pc:sldMk cId="4100386836" sldId="325"/>
            <ac:spMk id="2" creationId="{4472B675-ADC0-4788-BB3F-6E68B40ACAA3}"/>
          </ac:spMkLst>
        </pc:spChg>
        <pc:spChg chg="mod">
          <ac:chgData name="William Grey" userId="37b73424-c081-4fc2-b1af-363f4f3fd4f3" providerId="ADAL" clId="{9E41EB7F-8914-40C3-9DE5-583E0273463D}" dt="2020-04-07T20:41:36.812" v="170" actId="20577"/>
          <ac:spMkLst>
            <pc:docMk/>
            <pc:sldMk cId="4100386836" sldId="325"/>
            <ac:spMk id="3" creationId="{F2A9B1A1-B730-4D6D-86B1-B7A7505BB9A1}"/>
          </ac:spMkLst>
        </pc:spChg>
      </pc:sldChg>
      <pc:sldChg chg="addSp modSp add mod">
        <pc:chgData name="William Grey" userId="37b73424-c081-4fc2-b1af-363f4f3fd4f3" providerId="ADAL" clId="{9E41EB7F-8914-40C3-9DE5-583E0273463D}" dt="2020-04-07T20:56:29.314" v="537" actId="27636"/>
        <pc:sldMkLst>
          <pc:docMk/>
          <pc:sldMk cId="1971236982" sldId="326"/>
        </pc:sldMkLst>
        <pc:spChg chg="mod">
          <ac:chgData name="William Grey" userId="37b73424-c081-4fc2-b1af-363f4f3fd4f3" providerId="ADAL" clId="{9E41EB7F-8914-40C3-9DE5-583E0273463D}" dt="2020-04-07T20:50:13.217" v="389" actId="20577"/>
          <ac:spMkLst>
            <pc:docMk/>
            <pc:sldMk cId="1971236982" sldId="326"/>
            <ac:spMk id="2" creationId="{7CC6B9EF-6021-4F7D-ADB5-D79690780C42}"/>
          </ac:spMkLst>
        </pc:spChg>
        <pc:spChg chg="mod">
          <ac:chgData name="William Grey" userId="37b73424-c081-4fc2-b1af-363f4f3fd4f3" providerId="ADAL" clId="{9E41EB7F-8914-40C3-9DE5-583E0273463D}" dt="2020-04-07T20:56:29.314" v="537" actId="27636"/>
          <ac:spMkLst>
            <pc:docMk/>
            <pc:sldMk cId="1971236982" sldId="326"/>
            <ac:spMk id="3" creationId="{F0DA2255-0179-45C2-9E56-96F903B89A3D}"/>
          </ac:spMkLst>
        </pc:spChg>
        <pc:picChg chg="add mod">
          <ac:chgData name="William Grey" userId="37b73424-c081-4fc2-b1af-363f4f3fd4f3" providerId="ADAL" clId="{9E41EB7F-8914-40C3-9DE5-583E0273463D}" dt="2020-04-07T20:56:07.351" v="527" actId="1076"/>
          <ac:picMkLst>
            <pc:docMk/>
            <pc:sldMk cId="1971236982" sldId="326"/>
            <ac:picMk id="4" creationId="{14018D50-98BD-40DE-87EE-A248AF735AFD}"/>
          </ac:picMkLst>
        </pc:picChg>
      </pc:sldChg>
      <pc:sldChg chg="modSp add mod">
        <pc:chgData name="William Grey" userId="37b73424-c081-4fc2-b1af-363f4f3fd4f3" providerId="ADAL" clId="{9E41EB7F-8914-40C3-9DE5-583E0273463D}" dt="2020-04-07T20:48:20.782" v="252" actId="20577"/>
        <pc:sldMkLst>
          <pc:docMk/>
          <pc:sldMk cId="4049513178" sldId="327"/>
        </pc:sldMkLst>
        <pc:spChg chg="mod">
          <ac:chgData name="William Grey" userId="37b73424-c081-4fc2-b1af-363f4f3fd4f3" providerId="ADAL" clId="{9E41EB7F-8914-40C3-9DE5-583E0273463D}" dt="2020-04-07T20:48:20.782" v="252" actId="20577"/>
          <ac:spMkLst>
            <pc:docMk/>
            <pc:sldMk cId="4049513178" sldId="327"/>
            <ac:spMk id="3" creationId="{8D3793E2-C707-4997-A3DD-73E2F81B6344}"/>
          </ac:spMkLst>
        </pc:spChg>
      </pc:sldChg>
      <pc:sldChg chg="addSp modSp add mod modAnim">
        <pc:chgData name="William Grey" userId="37b73424-c081-4fc2-b1af-363f4f3fd4f3" providerId="ADAL" clId="{9E41EB7F-8914-40C3-9DE5-583E0273463D}" dt="2020-04-07T20:52:07.101" v="480" actId="14100"/>
        <pc:sldMkLst>
          <pc:docMk/>
          <pc:sldMk cId="2406342569" sldId="328"/>
        </pc:sldMkLst>
        <pc:picChg chg="add mod">
          <ac:chgData name="William Grey" userId="37b73424-c081-4fc2-b1af-363f4f3fd4f3" providerId="ADAL" clId="{9E41EB7F-8914-40C3-9DE5-583E0273463D}" dt="2020-04-07T20:52:07.101" v="480" actId="14100"/>
          <ac:picMkLst>
            <pc:docMk/>
            <pc:sldMk cId="2406342569" sldId="328"/>
            <ac:picMk id="4" creationId="{A022B06C-FFF8-4825-8D79-012B7EE5AF49}"/>
          </ac:picMkLst>
        </pc:picChg>
      </pc:sldChg>
      <pc:sldChg chg="modSp add mod">
        <pc:chgData name="William Grey" userId="37b73424-c081-4fc2-b1af-363f4f3fd4f3" providerId="ADAL" clId="{9E41EB7F-8914-40C3-9DE5-583E0273463D}" dt="2020-04-07T20:59:41.739" v="600" actId="20577"/>
        <pc:sldMkLst>
          <pc:docMk/>
          <pc:sldMk cId="2433115817" sldId="329"/>
        </pc:sldMkLst>
        <pc:spChg chg="mod">
          <ac:chgData name="William Grey" userId="37b73424-c081-4fc2-b1af-363f4f3fd4f3" providerId="ADAL" clId="{9E41EB7F-8914-40C3-9DE5-583E0273463D}" dt="2020-04-07T20:59:41.739" v="600" actId="20577"/>
          <ac:spMkLst>
            <pc:docMk/>
            <pc:sldMk cId="2433115817" sldId="329"/>
            <ac:spMk id="3" creationId="{24CEB3B1-C591-4B6E-A9A0-84A8E7443319}"/>
          </ac:spMkLst>
        </pc:spChg>
      </pc:sldChg>
      <pc:sldChg chg="addSp modSp add mod">
        <pc:chgData name="William Grey" userId="37b73424-c081-4fc2-b1af-363f4f3fd4f3" providerId="ADAL" clId="{9E41EB7F-8914-40C3-9DE5-583E0273463D}" dt="2020-04-07T21:09:53.938" v="759" actId="14100"/>
        <pc:sldMkLst>
          <pc:docMk/>
          <pc:sldMk cId="2032690295" sldId="330"/>
        </pc:sldMkLst>
        <pc:spChg chg="mod">
          <ac:chgData name="William Grey" userId="37b73424-c081-4fc2-b1af-363f4f3fd4f3" providerId="ADAL" clId="{9E41EB7F-8914-40C3-9DE5-583E0273463D}" dt="2020-04-07T21:07:08.709" v="683" actId="20577"/>
          <ac:spMkLst>
            <pc:docMk/>
            <pc:sldMk cId="2032690295" sldId="330"/>
            <ac:spMk id="2" creationId="{98F05312-4650-4E07-9894-CF04686FEC6C}"/>
          </ac:spMkLst>
        </pc:spChg>
        <pc:spChg chg="mod">
          <ac:chgData name="William Grey" userId="37b73424-c081-4fc2-b1af-363f4f3fd4f3" providerId="ADAL" clId="{9E41EB7F-8914-40C3-9DE5-583E0273463D}" dt="2020-04-07T21:08:37.275" v="752" actId="2711"/>
          <ac:spMkLst>
            <pc:docMk/>
            <pc:sldMk cId="2032690295" sldId="330"/>
            <ac:spMk id="3" creationId="{8F9D8531-7E74-4984-BB20-67659A9C6553}"/>
          </ac:spMkLst>
        </pc:spChg>
        <pc:picChg chg="add mod">
          <ac:chgData name="William Grey" userId="37b73424-c081-4fc2-b1af-363f4f3fd4f3" providerId="ADAL" clId="{9E41EB7F-8914-40C3-9DE5-583E0273463D}" dt="2020-04-07T21:09:16.324" v="755" actId="14100"/>
          <ac:picMkLst>
            <pc:docMk/>
            <pc:sldMk cId="2032690295" sldId="330"/>
            <ac:picMk id="4" creationId="{0779A704-B638-43C0-8F4F-57CFD7408BF2}"/>
          </ac:picMkLst>
        </pc:picChg>
        <pc:picChg chg="add mod">
          <ac:chgData name="William Grey" userId="37b73424-c081-4fc2-b1af-363f4f3fd4f3" providerId="ADAL" clId="{9E41EB7F-8914-40C3-9DE5-583E0273463D}" dt="2020-04-07T21:09:53.938" v="759" actId="14100"/>
          <ac:picMkLst>
            <pc:docMk/>
            <pc:sldMk cId="2032690295" sldId="330"/>
            <ac:picMk id="5" creationId="{D2A547E0-4682-4970-B142-E67D6FF70767}"/>
          </ac:picMkLst>
        </pc:picChg>
      </pc:sldChg>
      <pc:sldChg chg="addSp delSp modSp add mod">
        <pc:chgData name="William Grey" userId="37b73424-c081-4fc2-b1af-363f4f3fd4f3" providerId="ADAL" clId="{9E41EB7F-8914-40C3-9DE5-583E0273463D}" dt="2020-04-07T21:12:10.568" v="812" actId="20577"/>
        <pc:sldMkLst>
          <pc:docMk/>
          <pc:sldMk cId="826067826" sldId="331"/>
        </pc:sldMkLst>
        <pc:spChg chg="mod">
          <ac:chgData name="William Grey" userId="37b73424-c081-4fc2-b1af-363f4f3fd4f3" providerId="ADAL" clId="{9E41EB7F-8914-40C3-9DE5-583E0273463D}" dt="2020-04-07T21:12:10.568" v="812" actId="20577"/>
          <ac:spMkLst>
            <pc:docMk/>
            <pc:sldMk cId="826067826" sldId="331"/>
            <ac:spMk id="2" creationId="{A3AA4BB0-94BF-40EC-AAAE-2F7EEEACB4B9}"/>
          </ac:spMkLst>
        </pc:spChg>
        <pc:spChg chg="del">
          <ac:chgData name="William Grey" userId="37b73424-c081-4fc2-b1af-363f4f3fd4f3" providerId="ADAL" clId="{9E41EB7F-8914-40C3-9DE5-583E0273463D}" dt="2020-04-07T21:11:34.390" v="761"/>
          <ac:spMkLst>
            <pc:docMk/>
            <pc:sldMk cId="826067826" sldId="331"/>
            <ac:spMk id="3" creationId="{FB609DDF-880D-43C0-86BE-88DA5D64B42F}"/>
          </ac:spMkLst>
        </pc:spChg>
        <pc:picChg chg="add mod">
          <ac:chgData name="William Grey" userId="37b73424-c081-4fc2-b1af-363f4f3fd4f3" providerId="ADAL" clId="{9E41EB7F-8914-40C3-9DE5-583E0273463D}" dt="2020-04-07T21:11:41.336" v="763" actId="14100"/>
          <ac:picMkLst>
            <pc:docMk/>
            <pc:sldMk cId="826067826" sldId="331"/>
            <ac:picMk id="4" creationId="{6E51B611-3CE5-4360-BAB4-3B1B72543D4E}"/>
          </ac:picMkLst>
        </pc:picChg>
      </pc:sldChg>
      <pc:sldChg chg="modSp add mod">
        <pc:chgData name="William Grey" userId="37b73424-c081-4fc2-b1af-363f4f3fd4f3" providerId="ADAL" clId="{9E41EB7F-8914-40C3-9DE5-583E0273463D}" dt="2020-04-07T21:12:44.233" v="834" actId="20577"/>
        <pc:sldMkLst>
          <pc:docMk/>
          <pc:sldMk cId="3834144740" sldId="332"/>
        </pc:sldMkLst>
        <pc:spChg chg="mod">
          <ac:chgData name="William Grey" userId="37b73424-c081-4fc2-b1af-363f4f3fd4f3" providerId="ADAL" clId="{9E41EB7F-8914-40C3-9DE5-583E0273463D}" dt="2020-04-07T21:12:44.233" v="834" actId="20577"/>
          <ac:spMkLst>
            <pc:docMk/>
            <pc:sldMk cId="3834144740" sldId="332"/>
            <ac:spMk id="3" creationId="{CDA74CE8-35B0-4F9A-9EC3-4F5D4A91D898}"/>
          </ac:spMkLst>
        </pc:spChg>
      </pc:sldChg>
      <pc:sldChg chg="modSp add mod">
        <pc:chgData name="William Grey" userId="37b73424-c081-4fc2-b1af-363f4f3fd4f3" providerId="ADAL" clId="{9E41EB7F-8914-40C3-9DE5-583E0273463D}" dt="2020-04-07T21:13:36.375" v="886" actId="20577"/>
        <pc:sldMkLst>
          <pc:docMk/>
          <pc:sldMk cId="1605726257" sldId="333"/>
        </pc:sldMkLst>
        <pc:spChg chg="mod">
          <ac:chgData name="William Grey" userId="37b73424-c081-4fc2-b1af-363f4f3fd4f3" providerId="ADAL" clId="{9E41EB7F-8914-40C3-9DE5-583E0273463D}" dt="2020-04-07T21:13:03.518" v="855" actId="20577"/>
          <ac:spMkLst>
            <pc:docMk/>
            <pc:sldMk cId="1605726257" sldId="333"/>
            <ac:spMk id="2" creationId="{B6F4851A-8D0A-46F9-8EB8-0CBA6E5B8D42}"/>
          </ac:spMkLst>
        </pc:spChg>
        <pc:spChg chg="mod">
          <ac:chgData name="William Grey" userId="37b73424-c081-4fc2-b1af-363f4f3fd4f3" providerId="ADAL" clId="{9E41EB7F-8914-40C3-9DE5-583E0273463D}" dt="2020-04-07T21:13:36.375" v="886" actId="20577"/>
          <ac:spMkLst>
            <pc:docMk/>
            <pc:sldMk cId="1605726257" sldId="333"/>
            <ac:spMk id="3" creationId="{4F6116F5-60B8-4AD9-817A-B4E37B6ED72F}"/>
          </ac:spMkLst>
        </pc:spChg>
      </pc:sldChg>
      <pc:sldChg chg="modSp add mod">
        <pc:chgData name="William Grey" userId="37b73424-c081-4fc2-b1af-363f4f3fd4f3" providerId="ADAL" clId="{9E41EB7F-8914-40C3-9DE5-583E0273463D}" dt="2020-04-07T21:15:18.151" v="1091" actId="2711"/>
        <pc:sldMkLst>
          <pc:docMk/>
          <pc:sldMk cId="2100744887" sldId="334"/>
        </pc:sldMkLst>
        <pc:spChg chg="mod">
          <ac:chgData name="William Grey" userId="37b73424-c081-4fc2-b1af-363f4f3fd4f3" providerId="ADAL" clId="{9E41EB7F-8914-40C3-9DE5-583E0273463D}" dt="2020-04-07T21:13:53.828" v="903" actId="20577"/>
          <ac:spMkLst>
            <pc:docMk/>
            <pc:sldMk cId="2100744887" sldId="334"/>
            <ac:spMk id="2" creationId="{B6F4851A-8D0A-46F9-8EB8-0CBA6E5B8D42}"/>
          </ac:spMkLst>
        </pc:spChg>
        <pc:spChg chg="mod">
          <ac:chgData name="William Grey" userId="37b73424-c081-4fc2-b1af-363f4f3fd4f3" providerId="ADAL" clId="{9E41EB7F-8914-40C3-9DE5-583E0273463D}" dt="2020-04-07T21:15:18.151" v="1091" actId="2711"/>
          <ac:spMkLst>
            <pc:docMk/>
            <pc:sldMk cId="2100744887" sldId="334"/>
            <ac:spMk id="3" creationId="{4F6116F5-60B8-4AD9-817A-B4E37B6ED72F}"/>
          </ac:spMkLst>
        </pc:spChg>
      </pc:sldChg>
      <pc:sldChg chg="modSp add mod">
        <pc:chgData name="William Grey" userId="37b73424-c081-4fc2-b1af-363f4f3fd4f3" providerId="ADAL" clId="{9E41EB7F-8914-40C3-9DE5-583E0273463D}" dt="2020-04-07T21:16:12.443" v="1192" actId="20577"/>
        <pc:sldMkLst>
          <pc:docMk/>
          <pc:sldMk cId="517704358" sldId="335"/>
        </pc:sldMkLst>
        <pc:spChg chg="mod">
          <ac:chgData name="William Grey" userId="37b73424-c081-4fc2-b1af-363f4f3fd4f3" providerId="ADAL" clId="{9E41EB7F-8914-40C3-9DE5-583E0273463D}" dt="2020-04-07T21:15:47.503" v="1111" actId="20577"/>
          <ac:spMkLst>
            <pc:docMk/>
            <pc:sldMk cId="517704358" sldId="335"/>
            <ac:spMk id="2" creationId="{5FAE467A-F80A-45A7-B16A-8A710994DD61}"/>
          </ac:spMkLst>
        </pc:spChg>
        <pc:spChg chg="mod">
          <ac:chgData name="William Grey" userId="37b73424-c081-4fc2-b1af-363f4f3fd4f3" providerId="ADAL" clId="{9E41EB7F-8914-40C3-9DE5-583E0273463D}" dt="2020-04-07T21:16:12.443" v="1192" actId="20577"/>
          <ac:spMkLst>
            <pc:docMk/>
            <pc:sldMk cId="517704358" sldId="335"/>
            <ac:spMk id="3" creationId="{D452A97C-2E52-4B29-AFAB-F9FC610743C3}"/>
          </ac:spMkLst>
        </pc:spChg>
      </pc:sldChg>
      <pc:sldChg chg="modSp add mod">
        <pc:chgData name="William Grey" userId="37b73424-c081-4fc2-b1af-363f4f3fd4f3" providerId="ADAL" clId="{9E41EB7F-8914-40C3-9DE5-583E0273463D}" dt="2020-04-07T21:18:25.519" v="1234" actId="2711"/>
        <pc:sldMkLst>
          <pc:docMk/>
          <pc:sldMk cId="1661253945" sldId="336"/>
        </pc:sldMkLst>
        <pc:spChg chg="mod">
          <ac:chgData name="William Grey" userId="37b73424-c081-4fc2-b1af-363f4f3fd4f3" providerId="ADAL" clId="{9E41EB7F-8914-40C3-9DE5-583E0273463D}" dt="2020-04-07T21:18:04.134" v="1231" actId="20577"/>
          <ac:spMkLst>
            <pc:docMk/>
            <pc:sldMk cId="1661253945" sldId="336"/>
            <ac:spMk id="2" creationId="{5FAE467A-F80A-45A7-B16A-8A710994DD61}"/>
          </ac:spMkLst>
        </pc:spChg>
        <pc:spChg chg="mod">
          <ac:chgData name="William Grey" userId="37b73424-c081-4fc2-b1af-363f4f3fd4f3" providerId="ADAL" clId="{9E41EB7F-8914-40C3-9DE5-583E0273463D}" dt="2020-04-07T21:18:25.519" v="1234" actId="2711"/>
          <ac:spMkLst>
            <pc:docMk/>
            <pc:sldMk cId="1661253945" sldId="336"/>
            <ac:spMk id="3" creationId="{D452A97C-2E52-4B29-AFAB-F9FC610743C3}"/>
          </ac:spMkLst>
        </pc:spChg>
      </pc:sldChg>
      <pc:sldChg chg="addSp modSp add mod">
        <pc:chgData name="William Grey" userId="37b73424-c081-4fc2-b1af-363f4f3fd4f3" providerId="ADAL" clId="{9E41EB7F-8914-40C3-9DE5-583E0273463D}" dt="2020-04-07T21:27:10.183" v="1423" actId="14100"/>
        <pc:sldMkLst>
          <pc:docMk/>
          <pc:sldMk cId="312019669" sldId="337"/>
        </pc:sldMkLst>
        <pc:spChg chg="mod">
          <ac:chgData name="William Grey" userId="37b73424-c081-4fc2-b1af-363f4f3fd4f3" providerId="ADAL" clId="{9E41EB7F-8914-40C3-9DE5-583E0273463D}" dt="2020-04-07T21:18:38.512" v="1252" actId="20577"/>
          <ac:spMkLst>
            <pc:docMk/>
            <pc:sldMk cId="312019669" sldId="337"/>
            <ac:spMk id="2" creationId="{847193C5-EDFD-4A29-9D4D-5360242EAC61}"/>
          </ac:spMkLst>
        </pc:spChg>
        <pc:spChg chg="mod">
          <ac:chgData name="William Grey" userId="37b73424-c081-4fc2-b1af-363f4f3fd4f3" providerId="ADAL" clId="{9E41EB7F-8914-40C3-9DE5-583E0273463D}" dt="2020-04-07T21:21:09.978" v="1410" actId="20577"/>
          <ac:spMkLst>
            <pc:docMk/>
            <pc:sldMk cId="312019669" sldId="337"/>
            <ac:spMk id="3" creationId="{82F86A2D-5D2F-47F2-B98E-4590205D7B11}"/>
          </ac:spMkLst>
        </pc:spChg>
        <pc:spChg chg="add mod">
          <ac:chgData name="William Grey" userId="37b73424-c081-4fc2-b1af-363f4f3fd4f3" providerId="ADAL" clId="{9E41EB7F-8914-40C3-9DE5-583E0273463D}" dt="2020-04-07T21:27:10.183" v="1423" actId="14100"/>
          <ac:spMkLst>
            <pc:docMk/>
            <pc:sldMk cId="312019669" sldId="337"/>
            <ac:spMk id="5" creationId="{6CC90F5A-81CA-4A2B-A5B0-42E8E24BE87A}"/>
          </ac:spMkLst>
        </pc:spChg>
        <pc:picChg chg="add mod">
          <ac:chgData name="William Grey" userId="37b73424-c081-4fc2-b1af-363f4f3fd4f3" providerId="ADAL" clId="{9E41EB7F-8914-40C3-9DE5-583E0273463D}" dt="2020-04-07T21:26:45.107" v="1420" actId="14100"/>
          <ac:picMkLst>
            <pc:docMk/>
            <pc:sldMk cId="312019669" sldId="337"/>
            <ac:picMk id="4" creationId="{A178E3F0-A468-4352-AD60-1544D427C810}"/>
          </ac:picMkLst>
        </pc:picChg>
      </pc:sldChg>
    </pc:docChg>
  </pc:docChgLst>
  <pc:docChgLst>
    <pc:chgData name="William Grey" userId="37b73424-c081-4fc2-b1af-363f4f3fd4f3" providerId="ADAL" clId="{333C56D0-2DAB-4C88-BFC3-001D0AB24A49}"/>
    <pc:docChg chg="undo custSel addSld delSld modSld sldOrd">
      <pc:chgData name="William Grey" userId="37b73424-c081-4fc2-b1af-363f4f3fd4f3" providerId="ADAL" clId="{333C56D0-2DAB-4C88-BFC3-001D0AB24A49}" dt="2022-03-23T14:21:32.409" v="1431" actId="47"/>
      <pc:docMkLst>
        <pc:docMk/>
      </pc:docMkLst>
      <pc:sldChg chg="modSp mod ord">
        <pc:chgData name="William Grey" userId="37b73424-c081-4fc2-b1af-363f4f3fd4f3" providerId="ADAL" clId="{333C56D0-2DAB-4C88-BFC3-001D0AB24A49}" dt="2022-03-23T14:14:01.143" v="1172"/>
        <pc:sldMkLst>
          <pc:docMk/>
          <pc:sldMk cId="693746859" sldId="305"/>
        </pc:sldMkLst>
        <pc:spChg chg="mod">
          <ac:chgData name="William Grey" userId="37b73424-c081-4fc2-b1af-363f4f3fd4f3" providerId="ADAL" clId="{333C56D0-2DAB-4C88-BFC3-001D0AB24A49}" dt="2022-03-23T13:48:53.504" v="567" actId="27636"/>
          <ac:spMkLst>
            <pc:docMk/>
            <pc:sldMk cId="693746859" sldId="305"/>
            <ac:spMk id="3" creationId="{AA0BF40A-B0B3-47E0-AE79-4CE105DE0179}"/>
          </ac:spMkLst>
        </pc:spChg>
      </pc:sldChg>
      <pc:sldChg chg="modSp mod">
        <pc:chgData name="William Grey" userId="37b73424-c081-4fc2-b1af-363f4f3fd4f3" providerId="ADAL" clId="{333C56D0-2DAB-4C88-BFC3-001D0AB24A49}" dt="2022-03-23T13:49:34.687" v="577" actId="27636"/>
        <pc:sldMkLst>
          <pc:docMk/>
          <pc:sldMk cId="123965078" sldId="306"/>
        </pc:sldMkLst>
        <pc:spChg chg="mod">
          <ac:chgData name="William Grey" userId="37b73424-c081-4fc2-b1af-363f4f3fd4f3" providerId="ADAL" clId="{333C56D0-2DAB-4C88-BFC3-001D0AB24A49}" dt="2022-03-23T13:49:34.687" v="577" actId="27636"/>
          <ac:spMkLst>
            <pc:docMk/>
            <pc:sldMk cId="123965078" sldId="306"/>
            <ac:spMk id="3" creationId="{DC29699A-E93C-4BEB-BB1A-885E457B0F86}"/>
          </ac:spMkLst>
        </pc:spChg>
      </pc:sldChg>
      <pc:sldChg chg="addSp delSp modSp mod">
        <pc:chgData name="William Grey" userId="37b73424-c081-4fc2-b1af-363f4f3fd4f3" providerId="ADAL" clId="{333C56D0-2DAB-4C88-BFC3-001D0AB24A49}" dt="2022-03-23T13:55:15.236" v="708" actId="20577"/>
        <pc:sldMkLst>
          <pc:docMk/>
          <pc:sldMk cId="3914259358" sldId="307"/>
        </pc:sldMkLst>
        <pc:spChg chg="mod">
          <ac:chgData name="William Grey" userId="37b73424-c081-4fc2-b1af-363f4f3fd4f3" providerId="ADAL" clId="{333C56D0-2DAB-4C88-BFC3-001D0AB24A49}" dt="2022-03-23T13:55:15.236" v="708" actId="20577"/>
          <ac:spMkLst>
            <pc:docMk/>
            <pc:sldMk cId="3914259358" sldId="307"/>
            <ac:spMk id="2" creationId="{43011CD4-0686-4748-94DE-A2185A69C67F}"/>
          </ac:spMkLst>
        </pc:spChg>
        <pc:spChg chg="mod">
          <ac:chgData name="William Grey" userId="37b73424-c081-4fc2-b1af-363f4f3fd4f3" providerId="ADAL" clId="{333C56D0-2DAB-4C88-BFC3-001D0AB24A49}" dt="2022-03-23T13:55:09.209" v="699" actId="113"/>
          <ac:spMkLst>
            <pc:docMk/>
            <pc:sldMk cId="3914259358" sldId="307"/>
            <ac:spMk id="3" creationId="{02BD8D48-5296-4259-8332-47B528BF1CCB}"/>
          </ac:spMkLst>
        </pc:spChg>
        <pc:spChg chg="add del mod ord">
          <ac:chgData name="William Grey" userId="37b73424-c081-4fc2-b1af-363f4f3fd4f3" providerId="ADAL" clId="{333C56D0-2DAB-4C88-BFC3-001D0AB24A49}" dt="2022-03-23T13:55:03.098" v="698" actId="478"/>
          <ac:spMkLst>
            <pc:docMk/>
            <pc:sldMk cId="3914259358" sldId="307"/>
            <ac:spMk id="5" creationId="{6216B68E-DD28-4DCE-A138-55D9A72924C1}"/>
          </ac:spMkLst>
        </pc:spChg>
      </pc:sldChg>
      <pc:sldChg chg="addSp delSp modSp mod">
        <pc:chgData name="William Grey" userId="37b73424-c081-4fc2-b1af-363f4f3fd4f3" providerId="ADAL" clId="{333C56D0-2DAB-4C88-BFC3-001D0AB24A49}" dt="2022-03-23T13:56:05.853" v="719" actId="27636"/>
        <pc:sldMkLst>
          <pc:docMk/>
          <pc:sldMk cId="853736987" sldId="308"/>
        </pc:sldMkLst>
        <pc:spChg chg="mod">
          <ac:chgData name="William Grey" userId="37b73424-c081-4fc2-b1af-363f4f3fd4f3" providerId="ADAL" clId="{333C56D0-2DAB-4C88-BFC3-001D0AB24A49}" dt="2022-03-23T13:50:16.068" v="587" actId="14100"/>
          <ac:spMkLst>
            <pc:docMk/>
            <pc:sldMk cId="853736987" sldId="308"/>
            <ac:spMk id="2" creationId="{FC7D6D21-5EAC-4003-8D74-2B4132385B33}"/>
          </ac:spMkLst>
        </pc:spChg>
        <pc:spChg chg="mod">
          <ac:chgData name="William Grey" userId="37b73424-c081-4fc2-b1af-363f4f3fd4f3" providerId="ADAL" clId="{333C56D0-2DAB-4C88-BFC3-001D0AB24A49}" dt="2022-03-23T13:56:05.853" v="719" actId="27636"/>
          <ac:spMkLst>
            <pc:docMk/>
            <pc:sldMk cId="853736987" sldId="308"/>
            <ac:spMk id="3" creationId="{22D72341-91F1-4FE3-8314-0869815C871F}"/>
          </ac:spMkLst>
        </pc:spChg>
        <pc:spChg chg="add del mod ord">
          <ac:chgData name="William Grey" userId="37b73424-c081-4fc2-b1af-363f4f3fd4f3" providerId="ADAL" clId="{333C56D0-2DAB-4C88-BFC3-001D0AB24A49}" dt="2022-03-23T13:53:46.317" v="693" actId="478"/>
          <ac:spMkLst>
            <pc:docMk/>
            <pc:sldMk cId="853736987" sldId="308"/>
            <ac:spMk id="5" creationId="{256A0F74-B88B-40E5-A544-86EC4544CFA0}"/>
          </ac:spMkLst>
        </pc:spChg>
      </pc:sldChg>
      <pc:sldChg chg="addSp modSp mod">
        <pc:chgData name="William Grey" userId="37b73424-c081-4fc2-b1af-363f4f3fd4f3" providerId="ADAL" clId="{333C56D0-2DAB-4C88-BFC3-001D0AB24A49}" dt="2022-03-23T14:16:47.738" v="1288" actId="1076"/>
        <pc:sldMkLst>
          <pc:docMk/>
          <pc:sldMk cId="876632906" sldId="310"/>
        </pc:sldMkLst>
        <pc:spChg chg="mod">
          <ac:chgData name="William Grey" userId="37b73424-c081-4fc2-b1af-363f4f3fd4f3" providerId="ADAL" clId="{333C56D0-2DAB-4C88-BFC3-001D0AB24A49}" dt="2022-03-23T13:53:04.571" v="689" actId="20577"/>
          <ac:spMkLst>
            <pc:docMk/>
            <pc:sldMk cId="876632906" sldId="310"/>
            <ac:spMk id="2" creationId="{FC7D6D21-5EAC-4003-8D74-2B4132385B33}"/>
          </ac:spMkLst>
        </pc:spChg>
        <pc:spChg chg="mod">
          <ac:chgData name="William Grey" userId="37b73424-c081-4fc2-b1af-363f4f3fd4f3" providerId="ADAL" clId="{333C56D0-2DAB-4C88-BFC3-001D0AB24A49}" dt="2022-03-23T13:53:41.643" v="692" actId="113"/>
          <ac:spMkLst>
            <pc:docMk/>
            <pc:sldMk cId="876632906" sldId="310"/>
            <ac:spMk id="3" creationId="{22D72341-91F1-4FE3-8314-0869815C871F}"/>
          </ac:spMkLst>
        </pc:spChg>
        <pc:spChg chg="add mod">
          <ac:chgData name="William Grey" userId="37b73424-c081-4fc2-b1af-363f4f3fd4f3" providerId="ADAL" clId="{333C56D0-2DAB-4C88-BFC3-001D0AB24A49}" dt="2022-03-23T14:16:47.738" v="1288" actId="1076"/>
          <ac:spMkLst>
            <pc:docMk/>
            <pc:sldMk cId="876632906" sldId="310"/>
            <ac:spMk id="5" creationId="{910B811E-5717-43BB-81DB-70F37A6152DE}"/>
          </ac:spMkLst>
        </pc:spChg>
        <pc:picChg chg="mod">
          <ac:chgData name="William Grey" userId="37b73424-c081-4fc2-b1af-363f4f3fd4f3" providerId="ADAL" clId="{333C56D0-2DAB-4C88-BFC3-001D0AB24A49}" dt="2022-03-23T14:15:33.147" v="1175" actId="1076"/>
          <ac:picMkLst>
            <pc:docMk/>
            <pc:sldMk cId="876632906" sldId="310"/>
            <ac:picMk id="4" creationId="{00A7C8A3-8920-4313-ADF6-233DD7F9A6DC}"/>
          </ac:picMkLst>
        </pc:picChg>
      </pc:sldChg>
      <pc:sldChg chg="del">
        <pc:chgData name="William Grey" userId="37b73424-c081-4fc2-b1af-363f4f3fd4f3" providerId="ADAL" clId="{333C56D0-2DAB-4C88-BFC3-001D0AB24A49}" dt="2022-03-23T14:16:54.618" v="1289" actId="47"/>
        <pc:sldMkLst>
          <pc:docMk/>
          <pc:sldMk cId="2393008885" sldId="312"/>
        </pc:sldMkLst>
      </pc:sldChg>
      <pc:sldChg chg="addSp delSp modSp mod ord">
        <pc:chgData name="William Grey" userId="37b73424-c081-4fc2-b1af-363f4f3fd4f3" providerId="ADAL" clId="{333C56D0-2DAB-4C88-BFC3-001D0AB24A49}" dt="2022-03-23T14:21:21.459" v="1430"/>
        <pc:sldMkLst>
          <pc:docMk/>
          <pc:sldMk cId="3820710576" sldId="323"/>
        </pc:sldMkLst>
        <pc:spChg chg="mod">
          <ac:chgData name="William Grey" userId="37b73424-c081-4fc2-b1af-363f4f3fd4f3" providerId="ADAL" clId="{333C56D0-2DAB-4C88-BFC3-001D0AB24A49}" dt="2022-03-23T14:21:12.610" v="1428" actId="20577"/>
          <ac:spMkLst>
            <pc:docMk/>
            <pc:sldMk cId="3820710576" sldId="323"/>
            <ac:spMk id="3" creationId="{F2A9B1A1-B730-4D6D-86B1-B7A7505BB9A1}"/>
          </ac:spMkLst>
        </pc:spChg>
        <pc:spChg chg="add del mod">
          <ac:chgData name="William Grey" userId="37b73424-c081-4fc2-b1af-363f4f3fd4f3" providerId="ADAL" clId="{333C56D0-2DAB-4C88-BFC3-001D0AB24A49}" dt="2022-03-23T14:18:37.400" v="1321" actId="478"/>
          <ac:spMkLst>
            <pc:docMk/>
            <pc:sldMk cId="3820710576" sldId="323"/>
            <ac:spMk id="4" creationId="{E44A3E1B-ED07-46C5-A22A-1FFD446F491B}"/>
          </ac:spMkLst>
        </pc:spChg>
        <pc:graphicFrameChg chg="add mod modGraphic">
          <ac:chgData name="William Grey" userId="37b73424-c081-4fc2-b1af-363f4f3fd4f3" providerId="ADAL" clId="{333C56D0-2DAB-4C88-BFC3-001D0AB24A49}" dt="2022-03-23T14:19:37.882" v="1355" actId="1076"/>
          <ac:graphicFrameMkLst>
            <pc:docMk/>
            <pc:sldMk cId="3820710576" sldId="323"/>
            <ac:graphicFrameMk id="5" creationId="{099C5FD0-5B64-4152-8D19-2944C1B36296}"/>
          </ac:graphicFrameMkLst>
        </pc:graphicFrameChg>
      </pc:sldChg>
      <pc:sldChg chg="del">
        <pc:chgData name="William Grey" userId="37b73424-c081-4fc2-b1af-363f4f3fd4f3" providerId="ADAL" clId="{333C56D0-2DAB-4C88-BFC3-001D0AB24A49}" dt="2022-03-23T14:21:32.409" v="1431" actId="47"/>
        <pc:sldMkLst>
          <pc:docMk/>
          <pc:sldMk cId="4100386836" sldId="325"/>
        </pc:sldMkLst>
      </pc:sldChg>
      <pc:sldChg chg="modSp del mod">
        <pc:chgData name="William Grey" userId="37b73424-c081-4fc2-b1af-363f4f3fd4f3" providerId="ADAL" clId="{333C56D0-2DAB-4C88-BFC3-001D0AB24A49}" dt="2022-03-23T14:14:31.740" v="1173" actId="2696"/>
        <pc:sldMkLst>
          <pc:docMk/>
          <pc:sldMk cId="348209128" sldId="339"/>
        </pc:sldMkLst>
        <pc:spChg chg="mod">
          <ac:chgData name="William Grey" userId="37b73424-c081-4fc2-b1af-363f4f3fd4f3" providerId="ADAL" clId="{333C56D0-2DAB-4C88-BFC3-001D0AB24A49}" dt="2022-03-23T14:13:44.088" v="1170" actId="20577"/>
          <ac:spMkLst>
            <pc:docMk/>
            <pc:sldMk cId="348209128" sldId="339"/>
            <ac:spMk id="3" creationId="{7295FED4-6B35-40DD-A6AF-4DA685844B04}"/>
          </ac:spMkLst>
        </pc:spChg>
      </pc:sldChg>
      <pc:sldChg chg="add">
        <pc:chgData name="William Grey" userId="37b73424-c081-4fc2-b1af-363f4f3fd4f3" providerId="ADAL" clId="{333C56D0-2DAB-4C88-BFC3-001D0AB24A49}" dt="2022-03-23T14:14:35.697" v="1174"/>
        <pc:sldMkLst>
          <pc:docMk/>
          <pc:sldMk cId="859602388" sldId="339"/>
        </pc:sldMkLst>
      </pc:sldChg>
      <pc:sldChg chg="modSp mod">
        <pc:chgData name="William Grey" userId="37b73424-c081-4fc2-b1af-363f4f3fd4f3" providerId="ADAL" clId="{333C56D0-2DAB-4C88-BFC3-001D0AB24A49}" dt="2022-03-23T13:43:52.831" v="441" actId="20577"/>
        <pc:sldMkLst>
          <pc:docMk/>
          <pc:sldMk cId="3006328334" sldId="342"/>
        </pc:sldMkLst>
        <pc:spChg chg="mod">
          <ac:chgData name="William Grey" userId="37b73424-c081-4fc2-b1af-363f4f3fd4f3" providerId="ADAL" clId="{333C56D0-2DAB-4C88-BFC3-001D0AB24A49}" dt="2022-03-23T13:43:52.831" v="441" actId="20577"/>
          <ac:spMkLst>
            <pc:docMk/>
            <pc:sldMk cId="3006328334" sldId="342"/>
            <ac:spMk id="2" creationId="{7981A797-17DA-4183-A120-BBBC4C7C117B}"/>
          </ac:spMkLst>
        </pc:spChg>
        <pc:graphicFrameChg chg="mod modGraphic">
          <ac:chgData name="William Grey" userId="37b73424-c081-4fc2-b1af-363f4f3fd4f3" providerId="ADAL" clId="{333C56D0-2DAB-4C88-BFC3-001D0AB24A49}" dt="2022-03-23T13:23:29.365" v="21" actId="20577"/>
          <ac:graphicFrameMkLst>
            <pc:docMk/>
            <pc:sldMk cId="3006328334" sldId="342"/>
            <ac:graphicFrameMk id="6" creationId="{9CC5DD9A-E077-4405-8A71-DBD6264622AB}"/>
          </ac:graphicFrameMkLst>
        </pc:graphicFrameChg>
      </pc:sldChg>
      <pc:sldChg chg="delSp modSp mod">
        <pc:chgData name="William Grey" userId="37b73424-c081-4fc2-b1af-363f4f3fd4f3" providerId="ADAL" clId="{333C56D0-2DAB-4C88-BFC3-001D0AB24A49}" dt="2022-03-23T13:43:49.437" v="439" actId="1076"/>
        <pc:sldMkLst>
          <pc:docMk/>
          <pc:sldMk cId="3077148128" sldId="345"/>
        </pc:sldMkLst>
        <pc:spChg chg="mod">
          <ac:chgData name="William Grey" userId="37b73424-c081-4fc2-b1af-363f4f3fd4f3" providerId="ADAL" clId="{333C56D0-2DAB-4C88-BFC3-001D0AB24A49}" dt="2022-03-23T13:37:29.079" v="80" actId="20577"/>
          <ac:spMkLst>
            <pc:docMk/>
            <pc:sldMk cId="3077148128" sldId="345"/>
            <ac:spMk id="2" creationId="{7981A797-17DA-4183-A120-BBBC4C7C117B}"/>
          </ac:spMkLst>
        </pc:spChg>
        <pc:graphicFrameChg chg="mod modGraphic">
          <ac:chgData name="William Grey" userId="37b73424-c081-4fc2-b1af-363f4f3fd4f3" providerId="ADAL" clId="{333C56D0-2DAB-4C88-BFC3-001D0AB24A49}" dt="2022-03-23T13:43:49.437" v="439" actId="1076"/>
          <ac:graphicFrameMkLst>
            <pc:docMk/>
            <pc:sldMk cId="3077148128" sldId="345"/>
            <ac:graphicFrameMk id="6" creationId="{9CC5DD9A-E077-4405-8A71-DBD6264622AB}"/>
          </ac:graphicFrameMkLst>
        </pc:graphicFrameChg>
        <pc:picChg chg="del mod">
          <ac:chgData name="William Grey" userId="37b73424-c081-4fc2-b1af-363f4f3fd4f3" providerId="ADAL" clId="{333C56D0-2DAB-4C88-BFC3-001D0AB24A49}" dt="2022-03-23T13:37:05.900" v="65" actId="21"/>
          <ac:picMkLst>
            <pc:docMk/>
            <pc:sldMk cId="3077148128" sldId="345"/>
            <ac:picMk id="9" creationId="{DDA28759-739F-4478-9559-E6348441FF30}"/>
          </ac:picMkLst>
        </pc:picChg>
      </pc:sldChg>
      <pc:sldChg chg="addSp modSp mod">
        <pc:chgData name="William Grey" userId="37b73424-c081-4fc2-b1af-363f4f3fd4f3" providerId="ADAL" clId="{333C56D0-2DAB-4C88-BFC3-001D0AB24A49}" dt="2022-03-23T13:43:55.573" v="443" actId="20577"/>
        <pc:sldMkLst>
          <pc:docMk/>
          <pc:sldMk cId="735775531" sldId="346"/>
        </pc:sldMkLst>
        <pc:spChg chg="mod">
          <ac:chgData name="William Grey" userId="37b73424-c081-4fc2-b1af-363f4f3fd4f3" providerId="ADAL" clId="{333C56D0-2DAB-4C88-BFC3-001D0AB24A49}" dt="2022-03-23T13:43:55.573" v="443" actId="20577"/>
          <ac:spMkLst>
            <pc:docMk/>
            <pc:sldMk cId="735775531" sldId="346"/>
            <ac:spMk id="2" creationId="{7981A797-17DA-4183-A120-BBBC4C7C117B}"/>
          </ac:spMkLst>
        </pc:spChg>
        <pc:graphicFrameChg chg="mod modGraphic">
          <ac:chgData name="William Grey" userId="37b73424-c081-4fc2-b1af-363f4f3fd4f3" providerId="ADAL" clId="{333C56D0-2DAB-4C88-BFC3-001D0AB24A49}" dt="2022-03-23T13:37:00.598" v="64" actId="14734"/>
          <ac:graphicFrameMkLst>
            <pc:docMk/>
            <pc:sldMk cId="735775531" sldId="346"/>
            <ac:graphicFrameMk id="6" creationId="{9CC5DD9A-E077-4405-8A71-DBD6264622AB}"/>
          </ac:graphicFrameMkLst>
        </pc:graphicFrameChg>
        <pc:picChg chg="mod">
          <ac:chgData name="William Grey" userId="37b73424-c081-4fc2-b1af-363f4f3fd4f3" providerId="ADAL" clId="{333C56D0-2DAB-4C88-BFC3-001D0AB24A49}" dt="2022-03-23T13:26:02.095" v="33" actId="1076"/>
          <ac:picMkLst>
            <pc:docMk/>
            <pc:sldMk cId="735775531" sldId="346"/>
            <ac:picMk id="4" creationId="{0930AFD2-B613-46F3-A24F-2DEF83266A62}"/>
          </ac:picMkLst>
        </pc:picChg>
        <pc:picChg chg="mod">
          <ac:chgData name="William Grey" userId="37b73424-c081-4fc2-b1af-363f4f3fd4f3" providerId="ADAL" clId="{333C56D0-2DAB-4C88-BFC3-001D0AB24A49}" dt="2022-03-23T13:25:58.574" v="31" actId="14100"/>
          <ac:picMkLst>
            <pc:docMk/>
            <pc:sldMk cId="735775531" sldId="346"/>
            <ac:picMk id="7" creationId="{8CFEF954-666F-473B-9F1A-0A517EACFEBC}"/>
          </ac:picMkLst>
        </pc:picChg>
        <pc:picChg chg="mod">
          <ac:chgData name="William Grey" userId="37b73424-c081-4fc2-b1af-363f4f3fd4f3" providerId="ADAL" clId="{333C56D0-2DAB-4C88-BFC3-001D0AB24A49}" dt="2022-03-23T13:37:15.117" v="69" actId="1076"/>
          <ac:picMkLst>
            <pc:docMk/>
            <pc:sldMk cId="735775531" sldId="346"/>
            <ac:picMk id="8" creationId="{B9517108-1A16-4A29-9213-7F210EB1ED90}"/>
          </ac:picMkLst>
        </pc:picChg>
        <pc:picChg chg="add mod">
          <ac:chgData name="William Grey" userId="37b73424-c081-4fc2-b1af-363f4f3fd4f3" providerId="ADAL" clId="{333C56D0-2DAB-4C88-BFC3-001D0AB24A49}" dt="2022-03-23T13:37:10.615" v="67" actId="1076"/>
          <ac:picMkLst>
            <pc:docMk/>
            <pc:sldMk cId="735775531" sldId="346"/>
            <ac:picMk id="9" creationId="{A66E9EF2-DF2E-456C-B018-5C7DE87432B5}"/>
          </ac:picMkLst>
        </pc:picChg>
      </pc:sldChg>
      <pc:sldChg chg="del">
        <pc:chgData name="William Grey" userId="37b73424-c081-4fc2-b1af-363f4f3fd4f3" providerId="ADAL" clId="{333C56D0-2DAB-4C88-BFC3-001D0AB24A49}" dt="2022-03-23T13:43:59.193" v="444" actId="47"/>
        <pc:sldMkLst>
          <pc:docMk/>
          <pc:sldMk cId="139011678" sldId="347"/>
        </pc:sldMkLst>
      </pc:sldChg>
      <pc:sldChg chg="add">
        <pc:chgData name="William Grey" userId="37b73424-c081-4fc2-b1af-363f4f3fd4f3" providerId="ADAL" clId="{333C56D0-2DAB-4C88-BFC3-001D0AB24A49}" dt="2022-03-23T14:14:35.697" v="1174"/>
        <pc:sldMkLst>
          <pc:docMk/>
          <pc:sldMk cId="841464200" sldId="347"/>
        </pc:sldMkLst>
      </pc:sldChg>
      <pc:sldChg chg="addSp delSp modSp add del mod">
        <pc:chgData name="William Grey" userId="37b73424-c081-4fc2-b1af-363f4f3fd4f3" providerId="ADAL" clId="{333C56D0-2DAB-4C88-BFC3-001D0AB24A49}" dt="2022-03-23T14:14:31.740" v="1173" actId="2696"/>
        <pc:sldMkLst>
          <pc:docMk/>
          <pc:sldMk cId="2618812185" sldId="347"/>
        </pc:sldMkLst>
        <pc:spChg chg="mod">
          <ac:chgData name="William Grey" userId="37b73424-c081-4fc2-b1af-363f4f3fd4f3" providerId="ADAL" clId="{333C56D0-2DAB-4C88-BFC3-001D0AB24A49}" dt="2022-03-23T14:09:31.998" v="985" actId="20577"/>
          <ac:spMkLst>
            <pc:docMk/>
            <pc:sldMk cId="2618812185" sldId="347"/>
            <ac:spMk id="2" creationId="{0C1E877B-BE1E-474F-906F-DD0D6E6CE459}"/>
          </ac:spMkLst>
        </pc:spChg>
        <pc:spChg chg="mod">
          <ac:chgData name="William Grey" userId="37b73424-c081-4fc2-b1af-363f4f3fd4f3" providerId="ADAL" clId="{333C56D0-2DAB-4C88-BFC3-001D0AB24A49}" dt="2022-03-23T14:13:12.705" v="1169" actId="27636"/>
          <ac:spMkLst>
            <pc:docMk/>
            <pc:sldMk cId="2618812185" sldId="347"/>
            <ac:spMk id="3" creationId="{7295FED4-6B35-40DD-A6AF-4DA685844B04}"/>
          </ac:spMkLst>
        </pc:spChg>
        <pc:spChg chg="add del mod">
          <ac:chgData name="William Grey" userId="37b73424-c081-4fc2-b1af-363f4f3fd4f3" providerId="ADAL" clId="{333C56D0-2DAB-4C88-BFC3-001D0AB24A49}" dt="2022-03-23T14:10:15.344" v="995"/>
          <ac:spMkLst>
            <pc:docMk/>
            <pc:sldMk cId="2618812185" sldId="347"/>
            <ac:spMk id="4" creationId="{451F5802-3170-42BE-8F89-B188EBA248BD}"/>
          </ac:spMkLst>
        </pc:spChg>
        <pc:spChg chg="add del mod ord">
          <ac:chgData name="William Grey" userId="37b73424-c081-4fc2-b1af-363f4f3fd4f3" providerId="ADAL" clId="{333C56D0-2DAB-4C88-BFC3-001D0AB24A49}" dt="2022-03-23T14:13:07.474" v="1166" actId="478"/>
          <ac:spMkLst>
            <pc:docMk/>
            <pc:sldMk cId="2618812185" sldId="347"/>
            <ac:spMk id="5" creationId="{A716F284-5717-4E03-B2F0-AD79ED41F726}"/>
          </ac:spMkLst>
        </pc:spChg>
        <pc:spChg chg="add del mod">
          <ac:chgData name="William Grey" userId="37b73424-c081-4fc2-b1af-363f4f3fd4f3" providerId="ADAL" clId="{333C56D0-2DAB-4C88-BFC3-001D0AB24A49}" dt="2022-03-23T14:13:02.874" v="1163"/>
          <ac:spMkLst>
            <pc:docMk/>
            <pc:sldMk cId="2618812185" sldId="347"/>
            <ac:spMk id="6" creationId="{EF3A0826-C473-4A0D-A1E6-5D0408F55A61}"/>
          </ac:spMkLst>
        </pc:spChg>
      </pc:sldChg>
    </pc:docChg>
  </pc:docChgLst>
  <pc:docChgLst>
    <pc:chgData name="William Grey" userId="37b73424-c081-4fc2-b1af-363f4f3fd4f3" providerId="ADAL" clId="{83E1BDF5-F856-4BB5-80DF-43265D01C4B3}"/>
    <pc:docChg chg="undo custSel addSld delSld modSld sldOrd">
      <pc:chgData name="William Grey" userId="37b73424-c081-4fc2-b1af-363f4f3fd4f3" providerId="ADAL" clId="{83E1BDF5-F856-4BB5-80DF-43265D01C4B3}" dt="2022-03-23T20:41:02.609" v="1591" actId="20577"/>
      <pc:docMkLst>
        <pc:docMk/>
      </pc:docMkLst>
      <pc:sldChg chg="addSp modSp mod modAnim">
        <pc:chgData name="William Grey" userId="37b73424-c081-4fc2-b1af-363f4f3fd4f3" providerId="ADAL" clId="{83E1BDF5-F856-4BB5-80DF-43265D01C4B3}" dt="2022-03-23T20:29:32.985" v="1100" actId="20577"/>
        <pc:sldMkLst>
          <pc:docMk/>
          <pc:sldMk cId="1722596821" sldId="309"/>
        </pc:sldMkLst>
        <pc:spChg chg="mod">
          <ac:chgData name="William Grey" userId="37b73424-c081-4fc2-b1af-363f4f3fd4f3" providerId="ADAL" clId="{83E1BDF5-F856-4BB5-80DF-43265D01C4B3}" dt="2022-03-23T20:18:58.151" v="510" actId="20577"/>
          <ac:spMkLst>
            <pc:docMk/>
            <pc:sldMk cId="1722596821" sldId="309"/>
            <ac:spMk id="2" creationId="{F29E12CF-604F-4A40-B40F-956498D8310B}"/>
          </ac:spMkLst>
        </pc:spChg>
        <pc:spChg chg="mod">
          <ac:chgData name="William Grey" userId="37b73424-c081-4fc2-b1af-363f4f3fd4f3" providerId="ADAL" clId="{83E1BDF5-F856-4BB5-80DF-43265D01C4B3}" dt="2022-03-23T20:19:12.348" v="513" actId="14100"/>
          <ac:spMkLst>
            <pc:docMk/>
            <pc:sldMk cId="1722596821" sldId="309"/>
            <ac:spMk id="3" creationId="{D1336D1A-183B-495D-B997-61A40CFD0F80}"/>
          </ac:spMkLst>
        </pc:spChg>
        <pc:spChg chg="add mod">
          <ac:chgData name="William Grey" userId="37b73424-c081-4fc2-b1af-363f4f3fd4f3" providerId="ADAL" clId="{83E1BDF5-F856-4BB5-80DF-43265D01C4B3}" dt="2022-03-23T20:29:32.985" v="1100" actId="20577"/>
          <ac:spMkLst>
            <pc:docMk/>
            <pc:sldMk cId="1722596821" sldId="309"/>
            <ac:spMk id="4" creationId="{0415C211-E385-4122-B1AB-EB695220D8AE}"/>
          </ac:spMkLst>
        </pc:spChg>
        <pc:spChg chg="add mod">
          <ac:chgData name="William Grey" userId="37b73424-c081-4fc2-b1af-363f4f3fd4f3" providerId="ADAL" clId="{83E1BDF5-F856-4BB5-80DF-43265D01C4B3}" dt="2022-03-23T20:23:42.922" v="983" actId="20577"/>
          <ac:spMkLst>
            <pc:docMk/>
            <pc:sldMk cId="1722596821" sldId="309"/>
            <ac:spMk id="5" creationId="{C99DBA28-C5C8-491D-B11C-29798F224EDE}"/>
          </ac:spMkLst>
        </pc:spChg>
      </pc:sldChg>
      <pc:sldChg chg="addSp modSp mod modAnim">
        <pc:chgData name="William Grey" userId="37b73424-c081-4fc2-b1af-363f4f3fd4f3" providerId="ADAL" clId="{83E1BDF5-F856-4BB5-80DF-43265D01C4B3}" dt="2022-03-23T20:41:02.609" v="1591" actId="20577"/>
        <pc:sldMkLst>
          <pc:docMk/>
          <pc:sldMk cId="1971236982" sldId="326"/>
        </pc:sldMkLst>
        <pc:spChg chg="mod">
          <ac:chgData name="William Grey" userId="37b73424-c081-4fc2-b1af-363f4f3fd4f3" providerId="ADAL" clId="{83E1BDF5-F856-4BB5-80DF-43265D01C4B3}" dt="2022-03-23T20:40:23.745" v="1504" actId="20577"/>
          <ac:spMkLst>
            <pc:docMk/>
            <pc:sldMk cId="1971236982" sldId="326"/>
            <ac:spMk id="2" creationId="{7CC6B9EF-6021-4F7D-ADB5-D79690780C42}"/>
          </ac:spMkLst>
        </pc:spChg>
        <pc:spChg chg="mod">
          <ac:chgData name="William Grey" userId="37b73424-c081-4fc2-b1af-363f4f3fd4f3" providerId="ADAL" clId="{83E1BDF5-F856-4BB5-80DF-43265D01C4B3}" dt="2022-03-23T20:36:55.678" v="1334" actId="20577"/>
          <ac:spMkLst>
            <pc:docMk/>
            <pc:sldMk cId="1971236982" sldId="326"/>
            <ac:spMk id="3" creationId="{F0DA2255-0179-45C2-9E56-96F903B89A3D}"/>
          </ac:spMkLst>
        </pc:spChg>
        <pc:spChg chg="add mod">
          <ac:chgData name="William Grey" userId="37b73424-c081-4fc2-b1af-363f4f3fd4f3" providerId="ADAL" clId="{83E1BDF5-F856-4BB5-80DF-43265D01C4B3}" dt="2022-03-23T20:39:49.591" v="1501" actId="1076"/>
          <ac:spMkLst>
            <pc:docMk/>
            <pc:sldMk cId="1971236982" sldId="326"/>
            <ac:spMk id="5" creationId="{7EEA0B6C-237A-4EB6-9BE5-507C0B07CE53}"/>
          </ac:spMkLst>
        </pc:spChg>
        <pc:spChg chg="add mod">
          <ac:chgData name="William Grey" userId="37b73424-c081-4fc2-b1af-363f4f3fd4f3" providerId="ADAL" clId="{83E1BDF5-F856-4BB5-80DF-43265D01C4B3}" dt="2022-03-23T20:39:04.886" v="1401" actId="20577"/>
          <ac:spMkLst>
            <pc:docMk/>
            <pc:sldMk cId="1971236982" sldId="326"/>
            <ac:spMk id="6" creationId="{A5A33842-C5C6-43A3-A00E-EA70D709C853}"/>
          </ac:spMkLst>
        </pc:spChg>
        <pc:spChg chg="add mod">
          <ac:chgData name="William Grey" userId="37b73424-c081-4fc2-b1af-363f4f3fd4f3" providerId="ADAL" clId="{83E1BDF5-F856-4BB5-80DF-43265D01C4B3}" dt="2022-03-23T20:41:02.609" v="1591" actId="20577"/>
          <ac:spMkLst>
            <pc:docMk/>
            <pc:sldMk cId="1971236982" sldId="326"/>
            <ac:spMk id="7" creationId="{D95ECBA5-0EA6-41C6-B4E7-7C8A06046C5F}"/>
          </ac:spMkLst>
        </pc:spChg>
        <pc:picChg chg="mod">
          <ac:chgData name="William Grey" userId="37b73424-c081-4fc2-b1af-363f4f3fd4f3" providerId="ADAL" clId="{83E1BDF5-F856-4BB5-80DF-43265D01C4B3}" dt="2022-03-23T20:40:02.855" v="1502" actId="1076"/>
          <ac:picMkLst>
            <pc:docMk/>
            <pc:sldMk cId="1971236982" sldId="326"/>
            <ac:picMk id="4" creationId="{14018D50-98BD-40DE-87EE-A248AF735AFD}"/>
          </ac:picMkLst>
        </pc:picChg>
      </pc:sldChg>
      <pc:sldChg chg="del">
        <pc:chgData name="William Grey" userId="37b73424-c081-4fc2-b1af-363f4f3fd4f3" providerId="ADAL" clId="{83E1BDF5-F856-4BB5-80DF-43265D01C4B3}" dt="2022-03-23T20:14:00.708" v="427" actId="47"/>
        <pc:sldMkLst>
          <pc:docMk/>
          <pc:sldMk cId="4049513178" sldId="327"/>
        </pc:sldMkLst>
      </pc:sldChg>
      <pc:sldChg chg="delSp modSp del mod ord delAnim">
        <pc:chgData name="William Grey" userId="37b73424-c081-4fc2-b1af-363f4f3fd4f3" providerId="ADAL" clId="{83E1BDF5-F856-4BB5-80DF-43265D01C4B3}" dt="2022-03-23T20:17:44.813" v="477" actId="47"/>
        <pc:sldMkLst>
          <pc:docMk/>
          <pc:sldMk cId="2406342569" sldId="328"/>
        </pc:sldMkLst>
        <pc:spChg chg="mod">
          <ac:chgData name="William Grey" userId="37b73424-c081-4fc2-b1af-363f4f3fd4f3" providerId="ADAL" clId="{83E1BDF5-F856-4BB5-80DF-43265D01C4B3}" dt="2022-03-23T20:15:52.238" v="436" actId="20577"/>
          <ac:spMkLst>
            <pc:docMk/>
            <pc:sldMk cId="2406342569" sldId="328"/>
            <ac:spMk id="2" creationId="{4472B675-ADC0-4788-BB3F-6E68B40ACAA3}"/>
          </ac:spMkLst>
        </pc:spChg>
        <pc:spChg chg="mod">
          <ac:chgData name="William Grey" userId="37b73424-c081-4fc2-b1af-363f4f3fd4f3" providerId="ADAL" clId="{83E1BDF5-F856-4BB5-80DF-43265D01C4B3}" dt="2022-03-23T20:16:01.161" v="439" actId="1076"/>
          <ac:spMkLst>
            <pc:docMk/>
            <pc:sldMk cId="2406342569" sldId="328"/>
            <ac:spMk id="3" creationId="{F2A9B1A1-B730-4D6D-86B1-B7A7505BB9A1}"/>
          </ac:spMkLst>
        </pc:spChg>
        <pc:picChg chg="del mod">
          <ac:chgData name="William Grey" userId="37b73424-c081-4fc2-b1af-363f4f3fd4f3" providerId="ADAL" clId="{83E1BDF5-F856-4BB5-80DF-43265D01C4B3}" dt="2022-03-23T20:17:00.764" v="452" actId="21"/>
          <ac:picMkLst>
            <pc:docMk/>
            <pc:sldMk cId="2406342569" sldId="328"/>
            <ac:picMk id="4" creationId="{A022B06C-FFF8-4825-8D79-012B7EE5AF49}"/>
          </ac:picMkLst>
        </pc:picChg>
      </pc:sldChg>
      <pc:sldChg chg="modSp mod">
        <pc:chgData name="William Grey" userId="37b73424-c081-4fc2-b1af-363f4f3fd4f3" providerId="ADAL" clId="{83E1BDF5-F856-4BB5-80DF-43265D01C4B3}" dt="2022-03-23T20:09:08.116" v="116" actId="20577"/>
        <pc:sldMkLst>
          <pc:docMk/>
          <pc:sldMk cId="1329305625" sldId="350"/>
        </pc:sldMkLst>
        <pc:spChg chg="mod">
          <ac:chgData name="William Grey" userId="37b73424-c081-4fc2-b1af-363f4f3fd4f3" providerId="ADAL" clId="{83E1BDF5-F856-4BB5-80DF-43265D01C4B3}" dt="2022-03-23T20:09:08.116" v="116" actId="20577"/>
          <ac:spMkLst>
            <pc:docMk/>
            <pc:sldMk cId="1329305625" sldId="350"/>
            <ac:spMk id="3" creationId="{7295FED4-6B35-40DD-A6AF-4DA685844B04}"/>
          </ac:spMkLst>
        </pc:spChg>
      </pc:sldChg>
      <pc:sldChg chg="ord">
        <pc:chgData name="William Grey" userId="37b73424-c081-4fc2-b1af-363f4f3fd4f3" providerId="ADAL" clId="{83E1BDF5-F856-4BB5-80DF-43265D01C4B3}" dt="2022-03-23T20:16:44.848" v="449"/>
        <pc:sldMkLst>
          <pc:docMk/>
          <pc:sldMk cId="1726801362" sldId="351"/>
        </pc:sldMkLst>
      </pc:sldChg>
      <pc:sldChg chg="addSp modSp add mod ord modAnim">
        <pc:chgData name="William Grey" userId="37b73424-c081-4fc2-b1af-363f4f3fd4f3" providerId="ADAL" clId="{83E1BDF5-F856-4BB5-80DF-43265D01C4B3}" dt="2022-03-23T20:17:40.847" v="476" actId="14100"/>
        <pc:sldMkLst>
          <pc:docMk/>
          <pc:sldMk cId="323136439" sldId="355"/>
        </pc:sldMkLst>
        <pc:spChg chg="mod">
          <ac:chgData name="William Grey" userId="37b73424-c081-4fc2-b1af-363f4f3fd4f3" providerId="ADAL" clId="{83E1BDF5-F856-4BB5-80DF-43265D01C4B3}" dt="2022-03-23T20:17:16.037" v="471" actId="20577"/>
          <ac:spMkLst>
            <pc:docMk/>
            <pc:sldMk cId="323136439" sldId="355"/>
            <ac:spMk id="2" creationId="{4365E51E-637A-4F7D-8268-1FCCD9FEB7E4}"/>
          </ac:spMkLst>
        </pc:spChg>
        <pc:spChg chg="mod">
          <ac:chgData name="William Grey" userId="37b73424-c081-4fc2-b1af-363f4f3fd4f3" providerId="ADAL" clId="{83E1BDF5-F856-4BB5-80DF-43265D01C4B3}" dt="2022-03-23T20:17:28.186" v="473" actId="1076"/>
          <ac:spMkLst>
            <pc:docMk/>
            <pc:sldMk cId="323136439" sldId="355"/>
            <ac:spMk id="5" creationId="{BA9C3B5F-C94E-48BB-91EF-DC3BE3CCAEB9}"/>
          </ac:spMkLst>
        </pc:spChg>
        <pc:spChg chg="mod">
          <ac:chgData name="William Grey" userId="37b73424-c081-4fc2-b1af-363f4f3fd4f3" providerId="ADAL" clId="{83E1BDF5-F856-4BB5-80DF-43265D01C4B3}" dt="2022-03-23T20:17:32.918" v="474" actId="1076"/>
          <ac:spMkLst>
            <pc:docMk/>
            <pc:sldMk cId="323136439" sldId="355"/>
            <ac:spMk id="6" creationId="{9D612689-1093-4762-94EC-52F9482098F8}"/>
          </ac:spMkLst>
        </pc:spChg>
        <pc:graphicFrameChg chg="modGraphic">
          <ac:chgData name="William Grey" userId="37b73424-c081-4fc2-b1af-363f4f3fd4f3" providerId="ADAL" clId="{83E1BDF5-F856-4BB5-80DF-43265D01C4B3}" dt="2022-03-23T20:15:43.689" v="434" actId="14734"/>
          <ac:graphicFrameMkLst>
            <pc:docMk/>
            <pc:sldMk cId="323136439" sldId="355"/>
            <ac:graphicFrameMk id="4" creationId="{4A13C6FC-3DE8-45D9-8BE5-935234DBFE84}"/>
          </ac:graphicFrameMkLst>
        </pc:graphicFrameChg>
        <pc:picChg chg="add mod">
          <ac:chgData name="William Grey" userId="37b73424-c081-4fc2-b1af-363f4f3fd4f3" providerId="ADAL" clId="{83E1BDF5-F856-4BB5-80DF-43265D01C4B3}" dt="2022-03-23T20:17:40.847" v="476" actId="14100"/>
          <ac:picMkLst>
            <pc:docMk/>
            <pc:sldMk cId="323136439" sldId="355"/>
            <ac:picMk id="7" creationId="{5C67503D-A91A-4CFA-A5F6-9C73E6E425E5}"/>
          </ac:picMkLst>
        </pc:picChg>
      </pc:sldChg>
      <pc:sldChg chg="addSp delSp modSp new del mod modAnim">
        <pc:chgData name="William Grey" userId="37b73424-c081-4fc2-b1af-363f4f3fd4f3" providerId="ADAL" clId="{83E1BDF5-F856-4BB5-80DF-43265D01C4B3}" dt="2022-03-23T20:15:16.929" v="432" actId="2696"/>
        <pc:sldMkLst>
          <pc:docMk/>
          <pc:sldMk cId="848524499" sldId="355"/>
        </pc:sldMkLst>
        <pc:spChg chg="mod">
          <ac:chgData name="William Grey" userId="37b73424-c081-4fc2-b1af-363f4f3fd4f3" providerId="ADAL" clId="{83E1BDF5-F856-4BB5-80DF-43265D01C4B3}" dt="2022-03-23T20:09:53.843" v="145" actId="20577"/>
          <ac:spMkLst>
            <pc:docMk/>
            <pc:sldMk cId="848524499" sldId="355"/>
            <ac:spMk id="2" creationId="{4365E51E-637A-4F7D-8268-1FCCD9FEB7E4}"/>
          </ac:spMkLst>
        </pc:spChg>
        <pc:spChg chg="del">
          <ac:chgData name="William Grey" userId="37b73424-c081-4fc2-b1af-363f4f3fd4f3" providerId="ADAL" clId="{83E1BDF5-F856-4BB5-80DF-43265D01C4B3}" dt="2022-03-23T20:04:57.861" v="62" actId="3680"/>
          <ac:spMkLst>
            <pc:docMk/>
            <pc:sldMk cId="848524499" sldId="355"/>
            <ac:spMk id="3" creationId="{E9D6B328-00BD-41C6-91C2-8BCADEA97608}"/>
          </ac:spMkLst>
        </pc:spChg>
        <pc:spChg chg="add mod">
          <ac:chgData name="William Grey" userId="37b73424-c081-4fc2-b1af-363f4f3fd4f3" providerId="ADAL" clId="{83E1BDF5-F856-4BB5-80DF-43265D01C4B3}" dt="2022-03-23T20:11:34.614" v="280" actId="20577"/>
          <ac:spMkLst>
            <pc:docMk/>
            <pc:sldMk cId="848524499" sldId="355"/>
            <ac:spMk id="5" creationId="{BA9C3B5F-C94E-48BB-91EF-DC3BE3CCAEB9}"/>
          </ac:spMkLst>
        </pc:spChg>
        <pc:spChg chg="add mod">
          <ac:chgData name="William Grey" userId="37b73424-c081-4fc2-b1af-363f4f3fd4f3" providerId="ADAL" clId="{83E1BDF5-F856-4BB5-80DF-43265D01C4B3}" dt="2022-03-23T20:13:18.118" v="425" actId="20577"/>
          <ac:spMkLst>
            <pc:docMk/>
            <pc:sldMk cId="848524499" sldId="355"/>
            <ac:spMk id="6" creationId="{9D612689-1093-4762-94EC-52F9482098F8}"/>
          </ac:spMkLst>
        </pc:spChg>
        <pc:graphicFrameChg chg="add mod ord modGraphic">
          <ac:chgData name="William Grey" userId="37b73424-c081-4fc2-b1af-363f4f3fd4f3" providerId="ADAL" clId="{83E1BDF5-F856-4BB5-80DF-43265D01C4B3}" dt="2022-03-23T20:08:50.787" v="115" actId="14100"/>
          <ac:graphicFrameMkLst>
            <pc:docMk/>
            <pc:sldMk cId="848524499" sldId="355"/>
            <ac:graphicFrameMk id="4" creationId="{4A13C6FC-3DE8-45D9-8BE5-935234DBFE84}"/>
          </ac:graphicFrameMkLst>
        </pc:graphicFrameChg>
      </pc:sldChg>
      <pc:sldChg chg="add ord">
        <pc:chgData name="William Grey" userId="37b73424-c081-4fc2-b1af-363f4f3fd4f3" providerId="ADAL" clId="{83E1BDF5-F856-4BB5-80DF-43265D01C4B3}" dt="2022-03-23T20:14:35.543" v="431"/>
        <pc:sldMkLst>
          <pc:docMk/>
          <pc:sldMk cId="3417334092" sldId="356"/>
        </pc:sldMkLst>
      </pc:sldChg>
      <pc:sldChg chg="addSp delSp modSp add mod ord modAnim">
        <pc:chgData name="William Grey" userId="37b73424-c081-4fc2-b1af-363f4f3fd4f3" providerId="ADAL" clId="{83E1BDF5-F856-4BB5-80DF-43265D01C4B3}" dt="2022-03-23T20:31:27.935" v="1179"/>
        <pc:sldMkLst>
          <pc:docMk/>
          <pc:sldMk cId="2340745217" sldId="357"/>
        </pc:sldMkLst>
        <pc:spChg chg="mod">
          <ac:chgData name="William Grey" userId="37b73424-c081-4fc2-b1af-363f4f3fd4f3" providerId="ADAL" clId="{83E1BDF5-F856-4BB5-80DF-43265D01C4B3}" dt="2022-03-23T20:31:13.225" v="1176" actId="5793"/>
          <ac:spMkLst>
            <pc:docMk/>
            <pc:sldMk cId="2340745217" sldId="357"/>
            <ac:spMk id="3" creationId="{F0DA2255-0179-45C2-9E56-96F903B89A3D}"/>
          </ac:spMkLst>
        </pc:spChg>
        <pc:spChg chg="add mod">
          <ac:chgData name="William Grey" userId="37b73424-c081-4fc2-b1af-363f4f3fd4f3" providerId="ADAL" clId="{83E1BDF5-F856-4BB5-80DF-43265D01C4B3}" dt="2022-03-23T20:30:51.892" v="1175" actId="313"/>
          <ac:spMkLst>
            <pc:docMk/>
            <pc:sldMk cId="2340745217" sldId="357"/>
            <ac:spMk id="5" creationId="{90F80DDB-4DE5-4165-A3B4-EA8E75A84FE0}"/>
          </ac:spMkLst>
        </pc:spChg>
        <pc:picChg chg="del">
          <ac:chgData name="William Grey" userId="37b73424-c081-4fc2-b1af-363f4f3fd4f3" providerId="ADAL" clId="{83E1BDF5-F856-4BB5-80DF-43265D01C4B3}" dt="2022-03-23T20:29:56.869" v="1104" actId="478"/>
          <ac:picMkLst>
            <pc:docMk/>
            <pc:sldMk cId="2340745217" sldId="357"/>
            <ac:picMk id="4" creationId="{14018D50-98BD-40DE-87EE-A248AF735AFD}"/>
          </ac:picMkLst>
        </pc:picChg>
      </pc:sldChg>
    </pc:docChg>
  </pc:docChgLst>
  <pc:docChgLst>
    <pc:chgData name="William Grey" userId="37b73424-c081-4fc2-b1af-363f4f3fd4f3" providerId="ADAL" clId="{D85FF1A6-3043-4363-927B-5181364CF5B2}"/>
    <pc:docChg chg="addSld delSld modSld sldOrd">
      <pc:chgData name="William Grey" userId="37b73424-c081-4fc2-b1af-363f4f3fd4f3" providerId="ADAL" clId="{D85FF1A6-3043-4363-927B-5181364CF5B2}" dt="2022-03-23T14:51:50.741" v="70" actId="20577"/>
      <pc:docMkLst>
        <pc:docMk/>
      </pc:docMkLst>
      <pc:sldChg chg="modSp mod">
        <pc:chgData name="William Grey" userId="37b73424-c081-4fc2-b1af-363f4f3fd4f3" providerId="ADAL" clId="{D85FF1A6-3043-4363-927B-5181364CF5B2}" dt="2022-03-23T14:40:18.113" v="2" actId="20577"/>
        <pc:sldMkLst>
          <pc:docMk/>
          <pc:sldMk cId="222047521" sldId="280"/>
        </pc:sldMkLst>
        <pc:spChg chg="mod">
          <ac:chgData name="William Grey" userId="37b73424-c081-4fc2-b1af-363f4f3fd4f3" providerId="ADAL" clId="{D85FF1A6-3043-4363-927B-5181364CF5B2}" dt="2022-03-23T14:40:18.113" v="2" actId="20577"/>
          <ac:spMkLst>
            <pc:docMk/>
            <pc:sldMk cId="222047521" sldId="280"/>
            <ac:spMk id="2" creationId="{00000000-0000-0000-0000-000000000000}"/>
          </ac:spMkLst>
        </pc:spChg>
      </pc:sldChg>
      <pc:sldChg chg="ord">
        <pc:chgData name="William Grey" userId="37b73424-c081-4fc2-b1af-363f4f3fd4f3" providerId="ADAL" clId="{D85FF1A6-3043-4363-927B-5181364CF5B2}" dt="2022-03-23T14:49:44.090" v="62"/>
        <pc:sldMkLst>
          <pc:docMk/>
          <pc:sldMk cId="2774111782" sldId="290"/>
        </pc:sldMkLst>
      </pc:sldChg>
      <pc:sldChg chg="del">
        <pc:chgData name="William Grey" userId="37b73424-c081-4fc2-b1af-363f4f3fd4f3" providerId="ADAL" clId="{D85FF1A6-3043-4363-927B-5181364CF5B2}" dt="2022-03-23T14:40:23.156" v="5" actId="47"/>
        <pc:sldMkLst>
          <pc:docMk/>
          <pc:sldMk cId="693746859" sldId="305"/>
        </pc:sldMkLst>
      </pc:sldChg>
      <pc:sldChg chg="del">
        <pc:chgData name="William Grey" userId="37b73424-c081-4fc2-b1af-363f4f3fd4f3" providerId="ADAL" clId="{D85FF1A6-3043-4363-927B-5181364CF5B2}" dt="2022-03-23T14:40:23.633" v="6" actId="47"/>
        <pc:sldMkLst>
          <pc:docMk/>
          <pc:sldMk cId="123965078" sldId="306"/>
        </pc:sldMkLst>
      </pc:sldChg>
      <pc:sldChg chg="del">
        <pc:chgData name="William Grey" userId="37b73424-c081-4fc2-b1af-363f4f3fd4f3" providerId="ADAL" clId="{D85FF1A6-3043-4363-927B-5181364CF5B2}" dt="2022-03-23T14:40:24.073" v="7" actId="47"/>
        <pc:sldMkLst>
          <pc:docMk/>
          <pc:sldMk cId="3914259358" sldId="307"/>
        </pc:sldMkLst>
      </pc:sldChg>
      <pc:sldChg chg="del">
        <pc:chgData name="William Grey" userId="37b73424-c081-4fc2-b1af-363f4f3fd4f3" providerId="ADAL" clId="{D85FF1A6-3043-4363-927B-5181364CF5B2}" dt="2022-03-23T14:40:24.627" v="8" actId="47"/>
        <pc:sldMkLst>
          <pc:docMk/>
          <pc:sldMk cId="853736987" sldId="308"/>
        </pc:sldMkLst>
      </pc:sldChg>
      <pc:sldChg chg="modSp mod">
        <pc:chgData name="William Grey" userId="37b73424-c081-4fc2-b1af-363f4f3fd4f3" providerId="ADAL" clId="{D85FF1A6-3043-4363-927B-5181364CF5B2}" dt="2022-03-23T14:41:36.511" v="57" actId="1076"/>
        <pc:sldMkLst>
          <pc:docMk/>
          <pc:sldMk cId="1722596821" sldId="309"/>
        </pc:sldMkLst>
        <pc:spChg chg="mod">
          <ac:chgData name="William Grey" userId="37b73424-c081-4fc2-b1af-363f4f3fd4f3" providerId="ADAL" clId="{D85FF1A6-3043-4363-927B-5181364CF5B2}" dt="2022-03-23T14:41:36.511" v="57" actId="1076"/>
          <ac:spMkLst>
            <pc:docMk/>
            <pc:sldMk cId="1722596821" sldId="309"/>
            <ac:spMk id="3" creationId="{D1336D1A-183B-495D-B997-61A40CFD0F80}"/>
          </ac:spMkLst>
        </pc:spChg>
      </pc:sldChg>
      <pc:sldChg chg="del">
        <pc:chgData name="William Grey" userId="37b73424-c081-4fc2-b1af-363f4f3fd4f3" providerId="ADAL" clId="{D85FF1A6-3043-4363-927B-5181364CF5B2}" dt="2022-03-23T14:40:26.017" v="9" actId="47"/>
        <pc:sldMkLst>
          <pc:docMk/>
          <pc:sldMk cId="876632906" sldId="310"/>
        </pc:sldMkLst>
      </pc:sldChg>
      <pc:sldChg chg="del">
        <pc:chgData name="William Grey" userId="37b73424-c081-4fc2-b1af-363f4f3fd4f3" providerId="ADAL" clId="{D85FF1A6-3043-4363-927B-5181364CF5B2}" dt="2022-03-23T14:40:21.957" v="3" actId="47"/>
        <pc:sldMkLst>
          <pc:docMk/>
          <pc:sldMk cId="170706633" sldId="321"/>
        </pc:sldMkLst>
      </pc:sldChg>
      <pc:sldChg chg="del">
        <pc:chgData name="William Grey" userId="37b73424-c081-4fc2-b1af-363f4f3fd4f3" providerId="ADAL" clId="{D85FF1A6-3043-4363-927B-5181364CF5B2}" dt="2022-03-23T14:40:26.630" v="10" actId="47"/>
        <pc:sldMkLst>
          <pc:docMk/>
          <pc:sldMk cId="3820710576" sldId="323"/>
        </pc:sldMkLst>
      </pc:sldChg>
      <pc:sldChg chg="del">
        <pc:chgData name="William Grey" userId="37b73424-c081-4fc2-b1af-363f4f3fd4f3" providerId="ADAL" clId="{D85FF1A6-3043-4363-927B-5181364CF5B2}" dt="2022-03-23T14:41:13.030" v="54" actId="47"/>
        <pc:sldMkLst>
          <pc:docMk/>
          <pc:sldMk cId="3862780662" sldId="324"/>
        </pc:sldMkLst>
      </pc:sldChg>
      <pc:sldChg chg="del">
        <pc:chgData name="William Grey" userId="37b73424-c081-4fc2-b1af-363f4f3fd4f3" providerId="ADAL" clId="{D85FF1A6-3043-4363-927B-5181364CF5B2}" dt="2022-03-23T14:40:22.561" v="4" actId="47"/>
        <pc:sldMkLst>
          <pc:docMk/>
          <pc:sldMk cId="2069996523" sldId="338"/>
        </pc:sldMkLst>
      </pc:sldChg>
      <pc:sldChg chg="del">
        <pc:chgData name="William Grey" userId="37b73424-c081-4fc2-b1af-363f4f3fd4f3" providerId="ADAL" clId="{D85FF1A6-3043-4363-927B-5181364CF5B2}" dt="2022-03-23T14:41:20.812" v="55" actId="47"/>
        <pc:sldMkLst>
          <pc:docMk/>
          <pc:sldMk cId="859602388" sldId="339"/>
        </pc:sldMkLst>
      </pc:sldChg>
      <pc:sldChg chg="del">
        <pc:chgData name="William Grey" userId="37b73424-c081-4fc2-b1af-363f4f3fd4f3" providerId="ADAL" clId="{D85FF1A6-3043-4363-927B-5181364CF5B2}" dt="2022-03-23T14:51:13.761" v="66" actId="47"/>
        <pc:sldMkLst>
          <pc:docMk/>
          <pc:sldMk cId="1754776792" sldId="340"/>
        </pc:sldMkLst>
      </pc:sldChg>
      <pc:sldChg chg="del">
        <pc:chgData name="William Grey" userId="37b73424-c081-4fc2-b1af-363f4f3fd4f3" providerId="ADAL" clId="{D85FF1A6-3043-4363-927B-5181364CF5B2}" dt="2022-03-23T14:49:35.390" v="59" actId="2696"/>
        <pc:sldMkLst>
          <pc:docMk/>
          <pc:sldMk cId="3006328334" sldId="342"/>
        </pc:sldMkLst>
      </pc:sldChg>
      <pc:sldChg chg="add">
        <pc:chgData name="William Grey" userId="37b73424-c081-4fc2-b1af-363f4f3fd4f3" providerId="ADAL" clId="{D85FF1A6-3043-4363-927B-5181364CF5B2}" dt="2022-03-23T14:49:38.642" v="60"/>
        <pc:sldMkLst>
          <pc:docMk/>
          <pc:sldMk cId="4082792011" sldId="342"/>
        </pc:sldMkLst>
      </pc:sldChg>
      <pc:sldChg chg="del">
        <pc:chgData name="William Grey" userId="37b73424-c081-4fc2-b1af-363f4f3fd4f3" providerId="ADAL" clId="{D85FF1A6-3043-4363-927B-5181364CF5B2}" dt="2022-03-23T14:51:12.796" v="64" actId="47"/>
        <pc:sldMkLst>
          <pc:docMk/>
          <pc:sldMk cId="3077148128" sldId="345"/>
        </pc:sldMkLst>
      </pc:sldChg>
      <pc:sldChg chg="del">
        <pc:chgData name="William Grey" userId="37b73424-c081-4fc2-b1af-363f4f3fd4f3" providerId="ADAL" clId="{D85FF1A6-3043-4363-927B-5181364CF5B2}" dt="2022-03-23T14:51:13.380" v="65" actId="47"/>
        <pc:sldMkLst>
          <pc:docMk/>
          <pc:sldMk cId="735775531" sldId="346"/>
        </pc:sldMkLst>
      </pc:sldChg>
      <pc:sldChg chg="del">
        <pc:chgData name="William Grey" userId="37b73424-c081-4fc2-b1af-363f4f3fd4f3" providerId="ADAL" clId="{D85FF1A6-3043-4363-927B-5181364CF5B2}" dt="2022-03-23T14:41:22.991" v="56" actId="47"/>
        <pc:sldMkLst>
          <pc:docMk/>
          <pc:sldMk cId="841464200" sldId="347"/>
        </pc:sldMkLst>
      </pc:sldChg>
      <pc:sldChg chg="modSp add mod">
        <pc:chgData name="William Grey" userId="37b73424-c081-4fc2-b1af-363f4f3fd4f3" providerId="ADAL" clId="{D85FF1A6-3043-4363-927B-5181364CF5B2}" dt="2022-03-23T14:41:03.195" v="53" actId="113"/>
        <pc:sldMkLst>
          <pc:docMk/>
          <pc:sldMk cId="1123510027" sldId="348"/>
        </pc:sldMkLst>
        <pc:spChg chg="mod">
          <ac:chgData name="William Grey" userId="37b73424-c081-4fc2-b1af-363f4f3fd4f3" providerId="ADAL" clId="{D85FF1A6-3043-4363-927B-5181364CF5B2}" dt="2022-03-23T14:41:03.195" v="53" actId="113"/>
          <ac:spMkLst>
            <pc:docMk/>
            <pc:sldMk cId="1123510027" sldId="348"/>
            <ac:spMk id="3" creationId="{24CEB3B1-C591-4B6E-A9A0-84A8E7443319}"/>
          </ac:spMkLst>
        </pc:spChg>
      </pc:sldChg>
      <pc:sldChg chg="add">
        <pc:chgData name="William Grey" userId="37b73424-c081-4fc2-b1af-363f4f3fd4f3" providerId="ADAL" clId="{D85FF1A6-3043-4363-927B-5181364CF5B2}" dt="2022-03-23T14:33:35.644" v="0"/>
        <pc:sldMkLst>
          <pc:docMk/>
          <pc:sldMk cId="3939737074" sldId="349"/>
        </pc:sldMkLst>
      </pc:sldChg>
      <pc:sldChg chg="add">
        <pc:chgData name="William Grey" userId="37b73424-c081-4fc2-b1af-363f4f3fd4f3" providerId="ADAL" clId="{D85FF1A6-3043-4363-927B-5181364CF5B2}" dt="2022-03-23T14:33:35.644" v="0"/>
        <pc:sldMkLst>
          <pc:docMk/>
          <pc:sldMk cId="1329305625" sldId="350"/>
        </pc:sldMkLst>
      </pc:sldChg>
      <pc:sldChg chg="add">
        <pc:chgData name="William Grey" userId="37b73424-c081-4fc2-b1af-363f4f3fd4f3" providerId="ADAL" clId="{D85FF1A6-3043-4363-927B-5181364CF5B2}" dt="2022-03-23T14:33:35.644" v="0"/>
        <pc:sldMkLst>
          <pc:docMk/>
          <pc:sldMk cId="1726801362" sldId="351"/>
        </pc:sldMkLst>
      </pc:sldChg>
      <pc:sldChg chg="add">
        <pc:chgData name="William Grey" userId="37b73424-c081-4fc2-b1af-363f4f3fd4f3" providerId="ADAL" clId="{D85FF1A6-3043-4363-927B-5181364CF5B2}" dt="2022-03-23T14:48:33.861" v="58"/>
        <pc:sldMkLst>
          <pc:docMk/>
          <pc:sldMk cId="1859785651" sldId="352"/>
        </pc:sldMkLst>
      </pc:sldChg>
      <pc:sldChg chg="add">
        <pc:chgData name="William Grey" userId="37b73424-c081-4fc2-b1af-363f4f3fd4f3" providerId="ADAL" clId="{D85FF1A6-3043-4363-927B-5181364CF5B2}" dt="2022-03-23T14:48:33.861" v="58"/>
        <pc:sldMkLst>
          <pc:docMk/>
          <pc:sldMk cId="3033208012" sldId="353"/>
        </pc:sldMkLst>
      </pc:sldChg>
      <pc:sldChg chg="modSp add mod">
        <pc:chgData name="William Grey" userId="37b73424-c081-4fc2-b1af-363f4f3fd4f3" providerId="ADAL" clId="{D85FF1A6-3043-4363-927B-5181364CF5B2}" dt="2022-03-23T14:51:50.741" v="70" actId="20577"/>
        <pc:sldMkLst>
          <pc:docMk/>
          <pc:sldMk cId="1684760997" sldId="354"/>
        </pc:sldMkLst>
        <pc:spChg chg="mod">
          <ac:chgData name="William Grey" userId="37b73424-c081-4fc2-b1af-363f4f3fd4f3" providerId="ADAL" clId="{D85FF1A6-3043-4363-927B-5181364CF5B2}" dt="2022-03-23T14:51:50.741" v="70" actId="20577"/>
          <ac:spMkLst>
            <pc:docMk/>
            <pc:sldMk cId="1684760997" sldId="354"/>
            <ac:spMk id="2" creationId="{00000000-0000-0000-0000-000000000000}"/>
          </ac:spMkLst>
        </pc:spChg>
      </pc:sldChg>
    </pc:docChg>
  </pc:docChgLst>
  <pc:docChgLst>
    <pc:chgData name="William Grey" userId="37b73424-c081-4fc2-b1af-363f4f3fd4f3" providerId="ADAL" clId="{2EDD94E2-1538-4C93-AF7C-31C177985306}"/>
    <pc:docChg chg="custSel delSld modSld sldOrd">
      <pc:chgData name="William Grey" userId="37b73424-c081-4fc2-b1af-363f4f3fd4f3" providerId="ADAL" clId="{2EDD94E2-1538-4C93-AF7C-31C177985306}" dt="2022-03-23T22:16:32.354" v="483" actId="27636"/>
      <pc:docMkLst>
        <pc:docMk/>
      </pc:docMkLst>
      <pc:sldChg chg="del">
        <pc:chgData name="William Grey" userId="37b73424-c081-4fc2-b1af-363f4f3fd4f3" providerId="ADAL" clId="{2EDD94E2-1538-4C93-AF7C-31C177985306}" dt="2022-03-23T21:24:58.158" v="1" actId="47"/>
        <pc:sldMkLst>
          <pc:docMk/>
          <pc:sldMk cId="222047521" sldId="280"/>
        </pc:sldMkLst>
      </pc:sldChg>
      <pc:sldChg chg="addSp delSp modSp mod ord">
        <pc:chgData name="William Grey" userId="37b73424-c081-4fc2-b1af-363f4f3fd4f3" providerId="ADAL" clId="{2EDD94E2-1538-4C93-AF7C-31C177985306}" dt="2022-03-23T22:05:19.774" v="122" actId="1076"/>
        <pc:sldMkLst>
          <pc:docMk/>
          <pc:sldMk cId="2774111782" sldId="290"/>
        </pc:sldMkLst>
        <pc:spChg chg="add mod">
          <ac:chgData name="William Grey" userId="37b73424-c081-4fc2-b1af-363f4f3fd4f3" providerId="ADAL" clId="{2EDD94E2-1538-4C93-AF7C-31C177985306}" dt="2022-03-23T22:05:15.113" v="121" actId="14100"/>
          <ac:spMkLst>
            <pc:docMk/>
            <pc:sldMk cId="2774111782" sldId="290"/>
            <ac:spMk id="6" creationId="{A0E992A8-1FD8-4A05-96C2-8B8A54E85253}"/>
          </ac:spMkLst>
        </pc:spChg>
        <pc:spChg chg="mod">
          <ac:chgData name="William Grey" userId="37b73424-c081-4fc2-b1af-363f4f3fd4f3" providerId="ADAL" clId="{2EDD94E2-1538-4C93-AF7C-31C177985306}" dt="2022-03-23T22:05:19.774" v="122" actId="1076"/>
          <ac:spMkLst>
            <pc:docMk/>
            <pc:sldMk cId="2774111782" sldId="290"/>
            <ac:spMk id="7" creationId="{8E7A59B6-55F2-41C6-9B9C-93A96A513B60}"/>
          </ac:spMkLst>
        </pc:spChg>
        <pc:picChg chg="del">
          <ac:chgData name="William Grey" userId="37b73424-c081-4fc2-b1af-363f4f3fd4f3" providerId="ADAL" clId="{2EDD94E2-1538-4C93-AF7C-31C177985306}" dt="2022-03-23T22:04:56.090" v="117" actId="478"/>
          <ac:picMkLst>
            <pc:docMk/>
            <pc:sldMk cId="2774111782" sldId="290"/>
            <ac:picMk id="5" creationId="{09B8C0A9-3C89-4167-8AC6-37B52EED5938}"/>
          </ac:picMkLst>
        </pc:picChg>
      </pc:sldChg>
      <pc:sldChg chg="modSp del mod">
        <pc:chgData name="William Grey" userId="37b73424-c081-4fc2-b1af-363f4f3fd4f3" providerId="ADAL" clId="{2EDD94E2-1538-4C93-AF7C-31C177985306}" dt="2022-03-23T22:07:13.049" v="178" actId="47"/>
        <pc:sldMkLst>
          <pc:docMk/>
          <pc:sldMk cId="659251271" sldId="295"/>
        </pc:sldMkLst>
        <pc:spChg chg="mod">
          <ac:chgData name="William Grey" userId="37b73424-c081-4fc2-b1af-363f4f3fd4f3" providerId="ADAL" clId="{2EDD94E2-1538-4C93-AF7C-31C177985306}" dt="2022-03-23T22:06:23.291" v="160" actId="27636"/>
          <ac:spMkLst>
            <pc:docMk/>
            <pc:sldMk cId="659251271" sldId="295"/>
            <ac:spMk id="3" creationId="{CDA74CE8-35B0-4F9A-9EC3-4F5D4A91D898}"/>
          </ac:spMkLst>
        </pc:spChg>
      </pc:sldChg>
      <pc:sldChg chg="modSp mod">
        <pc:chgData name="William Grey" userId="37b73424-c081-4fc2-b1af-363f4f3fd4f3" providerId="ADAL" clId="{2EDD94E2-1538-4C93-AF7C-31C177985306}" dt="2022-03-23T22:16:32.354" v="483" actId="27636"/>
        <pc:sldMkLst>
          <pc:docMk/>
          <pc:sldMk cId="880245585" sldId="298"/>
        </pc:sldMkLst>
        <pc:spChg chg="mod">
          <ac:chgData name="William Grey" userId="37b73424-c081-4fc2-b1af-363f4f3fd4f3" providerId="ADAL" clId="{2EDD94E2-1538-4C93-AF7C-31C177985306}" dt="2022-03-23T22:16:32.354" v="483" actId="27636"/>
          <ac:spMkLst>
            <pc:docMk/>
            <pc:sldMk cId="880245585" sldId="298"/>
            <ac:spMk id="3" creationId="{CDA74CE8-35B0-4F9A-9EC3-4F5D4A91D898}"/>
          </ac:spMkLst>
        </pc:spChg>
      </pc:sldChg>
      <pc:sldChg chg="del">
        <pc:chgData name="William Grey" userId="37b73424-c081-4fc2-b1af-363f4f3fd4f3" providerId="ADAL" clId="{2EDD94E2-1538-4C93-AF7C-31C177985306}" dt="2022-03-23T21:24:59.897" v="7" actId="47"/>
        <pc:sldMkLst>
          <pc:docMk/>
          <pc:sldMk cId="1722596821" sldId="309"/>
        </pc:sldMkLst>
      </pc:sldChg>
      <pc:sldChg chg="del">
        <pc:chgData name="William Grey" userId="37b73424-c081-4fc2-b1af-363f4f3fd4f3" providerId="ADAL" clId="{2EDD94E2-1538-4C93-AF7C-31C177985306}" dt="2022-03-23T21:25:03.830" v="16" actId="47"/>
        <pc:sldMkLst>
          <pc:docMk/>
          <pc:sldMk cId="3101961838" sldId="313"/>
        </pc:sldMkLst>
      </pc:sldChg>
      <pc:sldChg chg="modSp mod">
        <pc:chgData name="William Grey" userId="37b73424-c081-4fc2-b1af-363f4f3fd4f3" providerId="ADAL" clId="{2EDD94E2-1538-4C93-AF7C-31C177985306}" dt="2022-03-23T22:07:10.055" v="177" actId="14100"/>
        <pc:sldMkLst>
          <pc:docMk/>
          <pc:sldMk cId="1651029934" sldId="314"/>
        </pc:sldMkLst>
        <pc:spChg chg="mod">
          <ac:chgData name="William Grey" userId="37b73424-c081-4fc2-b1af-363f4f3fd4f3" providerId="ADAL" clId="{2EDD94E2-1538-4C93-AF7C-31C177985306}" dt="2022-03-23T22:05:38.794" v="130" actId="20577"/>
          <ac:spMkLst>
            <pc:docMk/>
            <pc:sldMk cId="1651029934" sldId="314"/>
            <ac:spMk id="2" creationId="{6D84E8EF-5457-4A7A-B9CC-5F70116EDC57}"/>
          </ac:spMkLst>
        </pc:spChg>
        <pc:spChg chg="mod">
          <ac:chgData name="William Grey" userId="37b73424-c081-4fc2-b1af-363f4f3fd4f3" providerId="ADAL" clId="{2EDD94E2-1538-4C93-AF7C-31C177985306}" dt="2022-03-23T22:07:10.055" v="177" actId="14100"/>
          <ac:spMkLst>
            <pc:docMk/>
            <pc:sldMk cId="1651029934" sldId="314"/>
            <ac:spMk id="3" creationId="{CDA74CE8-35B0-4F9A-9EC3-4F5D4A91D898}"/>
          </ac:spMkLst>
        </pc:spChg>
      </pc:sldChg>
      <pc:sldChg chg="modSp mod">
        <pc:chgData name="William Grey" userId="37b73424-c081-4fc2-b1af-363f4f3fd4f3" providerId="ADAL" clId="{2EDD94E2-1538-4C93-AF7C-31C177985306}" dt="2022-03-23T22:10:07.925" v="300" actId="20577"/>
        <pc:sldMkLst>
          <pc:docMk/>
          <pc:sldMk cId="1388896629" sldId="315"/>
        </pc:sldMkLst>
        <pc:spChg chg="mod">
          <ac:chgData name="William Grey" userId="37b73424-c081-4fc2-b1af-363f4f3fd4f3" providerId="ADAL" clId="{2EDD94E2-1538-4C93-AF7C-31C177985306}" dt="2022-03-23T22:10:07.925" v="300" actId="20577"/>
          <ac:spMkLst>
            <pc:docMk/>
            <pc:sldMk cId="1388896629" sldId="315"/>
            <ac:spMk id="3" creationId="{CDA74CE8-35B0-4F9A-9EC3-4F5D4A91D898}"/>
          </ac:spMkLst>
        </pc:spChg>
      </pc:sldChg>
      <pc:sldChg chg="del">
        <pc:chgData name="William Grey" userId="37b73424-c081-4fc2-b1af-363f4f3fd4f3" providerId="ADAL" clId="{2EDD94E2-1538-4C93-AF7C-31C177985306}" dt="2022-03-23T21:25:01.584" v="11" actId="47"/>
        <pc:sldMkLst>
          <pc:docMk/>
          <pc:sldMk cId="899877728" sldId="316"/>
        </pc:sldMkLst>
      </pc:sldChg>
      <pc:sldChg chg="del">
        <pc:chgData name="William Grey" userId="37b73424-c081-4fc2-b1af-363f4f3fd4f3" providerId="ADAL" clId="{2EDD94E2-1538-4C93-AF7C-31C177985306}" dt="2022-03-23T21:25:01.930" v="12" actId="47"/>
        <pc:sldMkLst>
          <pc:docMk/>
          <pc:sldMk cId="185771270" sldId="317"/>
        </pc:sldMkLst>
      </pc:sldChg>
      <pc:sldChg chg="del">
        <pc:chgData name="William Grey" userId="37b73424-c081-4fc2-b1af-363f4f3fd4f3" providerId="ADAL" clId="{2EDD94E2-1538-4C93-AF7C-31C177985306}" dt="2022-03-23T21:25:02.228" v="13" actId="47"/>
        <pc:sldMkLst>
          <pc:docMk/>
          <pc:sldMk cId="1709584794" sldId="318"/>
        </pc:sldMkLst>
      </pc:sldChg>
      <pc:sldChg chg="del">
        <pc:chgData name="William Grey" userId="37b73424-c081-4fc2-b1af-363f4f3fd4f3" providerId="ADAL" clId="{2EDD94E2-1538-4C93-AF7C-31C177985306}" dt="2022-03-23T21:25:02.550" v="14" actId="47"/>
        <pc:sldMkLst>
          <pc:docMk/>
          <pc:sldMk cId="351456744" sldId="319"/>
        </pc:sldMkLst>
      </pc:sldChg>
      <pc:sldChg chg="del">
        <pc:chgData name="William Grey" userId="37b73424-c081-4fc2-b1af-363f4f3fd4f3" providerId="ADAL" clId="{2EDD94E2-1538-4C93-AF7C-31C177985306}" dt="2022-03-23T21:25:03.188" v="15" actId="47"/>
        <pc:sldMkLst>
          <pc:docMk/>
          <pc:sldMk cId="2855699705" sldId="320"/>
        </pc:sldMkLst>
      </pc:sldChg>
      <pc:sldChg chg="del">
        <pc:chgData name="William Grey" userId="37b73424-c081-4fc2-b1af-363f4f3fd4f3" providerId="ADAL" clId="{2EDD94E2-1538-4C93-AF7C-31C177985306}" dt="2022-03-23T21:25:00.776" v="9" actId="47"/>
        <pc:sldMkLst>
          <pc:docMk/>
          <pc:sldMk cId="1971236982" sldId="326"/>
        </pc:sldMkLst>
      </pc:sldChg>
      <pc:sldChg chg="del">
        <pc:chgData name="William Grey" userId="37b73424-c081-4fc2-b1af-363f4f3fd4f3" providerId="ADAL" clId="{2EDD94E2-1538-4C93-AF7C-31C177985306}" dt="2022-03-23T21:25:01.203" v="10" actId="47"/>
        <pc:sldMkLst>
          <pc:docMk/>
          <pc:sldMk cId="2433115817" sldId="329"/>
        </pc:sldMkLst>
      </pc:sldChg>
      <pc:sldChg chg="del">
        <pc:chgData name="William Grey" userId="37b73424-c081-4fc2-b1af-363f4f3fd4f3" providerId="ADAL" clId="{2EDD94E2-1538-4C93-AF7C-31C177985306}" dt="2022-03-23T21:25:04.356" v="17" actId="47"/>
        <pc:sldMkLst>
          <pc:docMk/>
          <pc:sldMk cId="2032690295" sldId="330"/>
        </pc:sldMkLst>
      </pc:sldChg>
      <pc:sldChg chg="del">
        <pc:chgData name="William Grey" userId="37b73424-c081-4fc2-b1af-363f4f3fd4f3" providerId="ADAL" clId="{2EDD94E2-1538-4C93-AF7C-31C177985306}" dt="2022-03-23T21:25:05.548" v="18" actId="47"/>
        <pc:sldMkLst>
          <pc:docMk/>
          <pc:sldMk cId="826067826" sldId="331"/>
        </pc:sldMkLst>
      </pc:sldChg>
      <pc:sldChg chg="del">
        <pc:chgData name="William Grey" userId="37b73424-c081-4fc2-b1af-363f4f3fd4f3" providerId="ADAL" clId="{2EDD94E2-1538-4C93-AF7C-31C177985306}" dt="2022-03-23T21:25:07.174" v="19" actId="47"/>
        <pc:sldMkLst>
          <pc:docMk/>
          <pc:sldMk cId="3834144740" sldId="332"/>
        </pc:sldMkLst>
      </pc:sldChg>
      <pc:sldChg chg="del">
        <pc:chgData name="William Grey" userId="37b73424-c081-4fc2-b1af-363f4f3fd4f3" providerId="ADAL" clId="{2EDD94E2-1538-4C93-AF7C-31C177985306}" dt="2022-03-23T21:25:12.648" v="20" actId="47"/>
        <pc:sldMkLst>
          <pc:docMk/>
          <pc:sldMk cId="1605726257" sldId="333"/>
        </pc:sldMkLst>
      </pc:sldChg>
      <pc:sldChg chg="del">
        <pc:chgData name="William Grey" userId="37b73424-c081-4fc2-b1af-363f4f3fd4f3" providerId="ADAL" clId="{2EDD94E2-1538-4C93-AF7C-31C177985306}" dt="2022-03-23T21:25:13.232" v="21" actId="47"/>
        <pc:sldMkLst>
          <pc:docMk/>
          <pc:sldMk cId="2100744887" sldId="334"/>
        </pc:sldMkLst>
      </pc:sldChg>
      <pc:sldChg chg="modSp mod">
        <pc:chgData name="William Grey" userId="37b73424-c081-4fc2-b1af-363f4f3fd4f3" providerId="ADAL" clId="{2EDD94E2-1538-4C93-AF7C-31C177985306}" dt="2022-03-23T22:03:11.781" v="110" actId="12"/>
        <pc:sldMkLst>
          <pc:docMk/>
          <pc:sldMk cId="517704358" sldId="335"/>
        </pc:sldMkLst>
        <pc:spChg chg="mod">
          <ac:chgData name="William Grey" userId="37b73424-c081-4fc2-b1af-363f4f3fd4f3" providerId="ADAL" clId="{2EDD94E2-1538-4C93-AF7C-31C177985306}" dt="2022-03-23T22:03:11.781" v="110" actId="12"/>
          <ac:spMkLst>
            <pc:docMk/>
            <pc:sldMk cId="517704358" sldId="335"/>
            <ac:spMk id="3" creationId="{D452A97C-2E52-4B29-AFAB-F9FC610743C3}"/>
          </ac:spMkLst>
        </pc:spChg>
      </pc:sldChg>
      <pc:sldChg chg="addSp modSp mod ord">
        <pc:chgData name="William Grey" userId="37b73424-c081-4fc2-b1af-363f4f3fd4f3" providerId="ADAL" clId="{2EDD94E2-1538-4C93-AF7C-31C177985306}" dt="2022-03-23T22:09:24.183" v="247" actId="20577"/>
        <pc:sldMkLst>
          <pc:docMk/>
          <pc:sldMk cId="1661253945" sldId="336"/>
        </pc:sldMkLst>
        <pc:spChg chg="mod">
          <ac:chgData name="William Grey" userId="37b73424-c081-4fc2-b1af-363f4f3fd4f3" providerId="ADAL" clId="{2EDD94E2-1538-4C93-AF7C-31C177985306}" dt="2022-03-23T22:08:52.219" v="189" actId="14100"/>
          <ac:spMkLst>
            <pc:docMk/>
            <pc:sldMk cId="1661253945" sldId="336"/>
            <ac:spMk id="3" creationId="{D452A97C-2E52-4B29-AFAB-F9FC610743C3}"/>
          </ac:spMkLst>
        </pc:spChg>
        <pc:spChg chg="add mod">
          <ac:chgData name="William Grey" userId="37b73424-c081-4fc2-b1af-363f4f3fd4f3" providerId="ADAL" clId="{2EDD94E2-1538-4C93-AF7C-31C177985306}" dt="2022-03-23T22:09:24.183" v="247" actId="20577"/>
          <ac:spMkLst>
            <pc:docMk/>
            <pc:sldMk cId="1661253945" sldId="336"/>
            <ac:spMk id="4" creationId="{4868890F-308D-44A9-8B50-0DC368CDD566}"/>
          </ac:spMkLst>
        </pc:spChg>
      </pc:sldChg>
      <pc:sldChg chg="addSp modSp mod ord">
        <pc:chgData name="William Grey" userId="37b73424-c081-4fc2-b1af-363f4f3fd4f3" providerId="ADAL" clId="{2EDD94E2-1538-4C93-AF7C-31C177985306}" dt="2022-03-23T22:15:58.756" v="481" actId="20577"/>
        <pc:sldMkLst>
          <pc:docMk/>
          <pc:sldMk cId="312019669" sldId="337"/>
        </pc:sldMkLst>
        <pc:spChg chg="mod">
          <ac:chgData name="William Grey" userId="37b73424-c081-4fc2-b1af-363f4f3fd4f3" providerId="ADAL" clId="{2EDD94E2-1538-4C93-AF7C-31C177985306}" dt="2022-03-23T22:11:39.676" v="308" actId="14100"/>
          <ac:spMkLst>
            <pc:docMk/>
            <pc:sldMk cId="312019669" sldId="337"/>
            <ac:spMk id="3" creationId="{82F86A2D-5D2F-47F2-B98E-4590205D7B11}"/>
          </ac:spMkLst>
        </pc:spChg>
        <pc:spChg chg="mod">
          <ac:chgData name="William Grey" userId="37b73424-c081-4fc2-b1af-363f4f3fd4f3" providerId="ADAL" clId="{2EDD94E2-1538-4C93-AF7C-31C177985306}" dt="2022-03-23T22:12:42.891" v="315" actId="1076"/>
          <ac:spMkLst>
            <pc:docMk/>
            <pc:sldMk cId="312019669" sldId="337"/>
            <ac:spMk id="5" creationId="{6CC90F5A-81CA-4A2B-A5B0-42E8E24BE87A}"/>
          </ac:spMkLst>
        </pc:spChg>
        <pc:spChg chg="add mod">
          <ac:chgData name="William Grey" userId="37b73424-c081-4fc2-b1af-363f4f3fd4f3" providerId="ADAL" clId="{2EDD94E2-1538-4C93-AF7C-31C177985306}" dt="2022-03-23T22:15:58.756" v="481" actId="20577"/>
          <ac:spMkLst>
            <pc:docMk/>
            <pc:sldMk cId="312019669" sldId="337"/>
            <ac:spMk id="7" creationId="{1A657186-0ABF-43FB-9FB2-48816309E8FE}"/>
          </ac:spMkLst>
        </pc:spChg>
        <pc:graphicFrameChg chg="add mod modGraphic">
          <ac:chgData name="William Grey" userId="37b73424-c081-4fc2-b1af-363f4f3fd4f3" providerId="ADAL" clId="{2EDD94E2-1538-4C93-AF7C-31C177985306}" dt="2022-03-23T22:14:21.632" v="448" actId="1076"/>
          <ac:graphicFrameMkLst>
            <pc:docMk/>
            <pc:sldMk cId="312019669" sldId="337"/>
            <ac:graphicFrameMk id="6" creationId="{AC65E855-B8E9-4149-9C30-D56B02FECCD1}"/>
          </ac:graphicFrameMkLst>
        </pc:graphicFrameChg>
        <pc:picChg chg="mod">
          <ac:chgData name="William Grey" userId="37b73424-c081-4fc2-b1af-363f4f3fd4f3" providerId="ADAL" clId="{2EDD94E2-1538-4C93-AF7C-31C177985306}" dt="2022-03-23T22:10:29.099" v="303" actId="1076"/>
          <ac:picMkLst>
            <pc:docMk/>
            <pc:sldMk cId="312019669" sldId="337"/>
            <ac:picMk id="4" creationId="{A178E3F0-A468-4352-AD60-1544D427C810}"/>
          </ac:picMkLst>
        </pc:picChg>
      </pc:sldChg>
      <pc:sldChg chg="addSp delSp modSp del mod">
        <pc:chgData name="William Grey" userId="37b73424-c081-4fc2-b1af-363f4f3fd4f3" providerId="ADAL" clId="{2EDD94E2-1538-4C93-AF7C-31C177985306}" dt="2022-03-23T22:14:42.591" v="451" actId="47"/>
        <pc:sldMkLst>
          <pc:docMk/>
          <pc:sldMk cId="672191277" sldId="341"/>
        </pc:sldMkLst>
        <pc:spChg chg="add mod">
          <ac:chgData name="William Grey" userId="37b73424-c081-4fc2-b1af-363f4f3fd4f3" providerId="ADAL" clId="{2EDD94E2-1538-4C93-AF7C-31C177985306}" dt="2022-03-23T22:12:48.631" v="316" actId="21"/>
          <ac:spMkLst>
            <pc:docMk/>
            <pc:sldMk cId="672191277" sldId="341"/>
            <ac:spMk id="5" creationId="{D5DDF630-7EAA-4138-9822-2FCE439A803E}"/>
          </ac:spMkLst>
        </pc:spChg>
        <pc:graphicFrameChg chg="del">
          <ac:chgData name="William Grey" userId="37b73424-c081-4fc2-b1af-363f4f3fd4f3" providerId="ADAL" clId="{2EDD94E2-1538-4C93-AF7C-31C177985306}" dt="2022-03-23T22:12:48.631" v="316" actId="21"/>
          <ac:graphicFrameMkLst>
            <pc:docMk/>
            <pc:sldMk cId="672191277" sldId="341"/>
            <ac:graphicFrameMk id="4" creationId="{49F95086-06AC-4430-A396-C2211FCB3014}"/>
          </ac:graphicFrameMkLst>
        </pc:graphicFrameChg>
      </pc:sldChg>
      <pc:sldChg chg="del">
        <pc:chgData name="William Grey" userId="37b73424-c081-4fc2-b1af-363f4f3fd4f3" providerId="ADAL" clId="{2EDD94E2-1538-4C93-AF7C-31C177985306}" dt="2022-03-23T21:24:58.482" v="2" actId="47"/>
        <pc:sldMkLst>
          <pc:docMk/>
          <pc:sldMk cId="1123510027" sldId="348"/>
        </pc:sldMkLst>
      </pc:sldChg>
      <pc:sldChg chg="del">
        <pc:chgData name="William Grey" userId="37b73424-c081-4fc2-b1af-363f4f3fd4f3" providerId="ADAL" clId="{2EDD94E2-1538-4C93-AF7C-31C177985306}" dt="2022-03-23T21:24:59.020" v="4" actId="47"/>
        <pc:sldMkLst>
          <pc:docMk/>
          <pc:sldMk cId="3939737074" sldId="349"/>
        </pc:sldMkLst>
      </pc:sldChg>
      <pc:sldChg chg="del">
        <pc:chgData name="William Grey" userId="37b73424-c081-4fc2-b1af-363f4f3fd4f3" providerId="ADAL" clId="{2EDD94E2-1538-4C93-AF7C-31C177985306}" dt="2022-03-23T21:24:59.368" v="5" actId="47"/>
        <pc:sldMkLst>
          <pc:docMk/>
          <pc:sldMk cId="1329305625" sldId="350"/>
        </pc:sldMkLst>
      </pc:sldChg>
      <pc:sldChg chg="del">
        <pc:chgData name="William Grey" userId="37b73424-c081-4fc2-b1af-363f4f3fd4f3" providerId="ADAL" clId="{2EDD94E2-1538-4C93-AF7C-31C177985306}" dt="2022-03-23T21:24:59.634" v="6" actId="47"/>
        <pc:sldMkLst>
          <pc:docMk/>
          <pc:sldMk cId="1726801362" sldId="351"/>
        </pc:sldMkLst>
      </pc:sldChg>
      <pc:sldChg chg="del">
        <pc:chgData name="William Grey" userId="37b73424-c081-4fc2-b1af-363f4f3fd4f3" providerId="ADAL" clId="{2EDD94E2-1538-4C93-AF7C-31C177985306}" dt="2022-03-23T21:24:58.751" v="3" actId="47"/>
        <pc:sldMkLst>
          <pc:docMk/>
          <pc:sldMk cId="323136439" sldId="355"/>
        </pc:sldMkLst>
      </pc:sldChg>
      <pc:sldChg chg="del">
        <pc:chgData name="William Grey" userId="37b73424-c081-4fc2-b1af-363f4f3fd4f3" providerId="ADAL" clId="{2EDD94E2-1538-4C93-AF7C-31C177985306}" dt="2022-03-23T21:24:57.790" v="0" actId="47"/>
        <pc:sldMkLst>
          <pc:docMk/>
          <pc:sldMk cId="3417334092" sldId="356"/>
        </pc:sldMkLst>
      </pc:sldChg>
      <pc:sldChg chg="del">
        <pc:chgData name="William Grey" userId="37b73424-c081-4fc2-b1af-363f4f3fd4f3" providerId="ADAL" clId="{2EDD94E2-1538-4C93-AF7C-31C177985306}" dt="2022-03-23T21:25:00.196" v="8" actId="47"/>
        <pc:sldMkLst>
          <pc:docMk/>
          <pc:sldMk cId="2340745217" sldId="357"/>
        </pc:sldMkLst>
      </pc:sldChg>
    </pc:docChg>
  </pc:docChgLst>
  <pc:docChgLst>
    <pc:chgData name="William Grey" userId="37b73424-c081-4fc2-b1af-363f4f3fd4f3" providerId="ADAL" clId="{11C27C67-EAAF-4326-ACA6-0DBB80DD3E54}"/>
    <pc:docChg chg="custSel addSld modSld">
      <pc:chgData name="William Grey" userId="37b73424-c081-4fc2-b1af-363f4f3fd4f3" providerId="ADAL" clId="{11C27C67-EAAF-4326-ACA6-0DBB80DD3E54}" dt="2021-09-20T09:24:20.218" v="491" actId="12"/>
      <pc:docMkLst>
        <pc:docMk/>
      </pc:docMkLst>
      <pc:sldChg chg="modSp mod">
        <pc:chgData name="William Grey" userId="37b73424-c081-4fc2-b1af-363f4f3fd4f3" providerId="ADAL" clId="{11C27C67-EAAF-4326-ACA6-0DBB80DD3E54}" dt="2021-09-20T08:33:30.861" v="21" actId="27636"/>
        <pc:sldMkLst>
          <pc:docMk/>
          <pc:sldMk cId="659251271" sldId="295"/>
        </pc:sldMkLst>
        <pc:spChg chg="mod">
          <ac:chgData name="William Grey" userId="37b73424-c081-4fc2-b1af-363f4f3fd4f3" providerId="ADAL" clId="{11C27C67-EAAF-4326-ACA6-0DBB80DD3E54}" dt="2021-09-20T08:33:30.861" v="21" actId="27636"/>
          <ac:spMkLst>
            <pc:docMk/>
            <pc:sldMk cId="659251271" sldId="295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911" v="24" actId="27636"/>
        <pc:sldMkLst>
          <pc:docMk/>
          <pc:sldMk cId="880245585" sldId="298"/>
        </pc:sldMkLst>
        <pc:spChg chg="mod">
          <ac:chgData name="William Grey" userId="37b73424-c081-4fc2-b1af-363f4f3fd4f3" providerId="ADAL" clId="{11C27C67-EAAF-4326-ACA6-0DBB80DD3E54}" dt="2021-09-20T08:33:30.911" v="24" actId="27636"/>
          <ac:spMkLst>
            <pc:docMk/>
            <pc:sldMk cId="880245585" sldId="298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508" v="1" actId="27636"/>
        <pc:sldMkLst>
          <pc:docMk/>
          <pc:sldMk cId="693746859" sldId="305"/>
        </pc:sldMkLst>
        <pc:spChg chg="mod">
          <ac:chgData name="William Grey" userId="37b73424-c081-4fc2-b1af-363f4f3fd4f3" providerId="ADAL" clId="{11C27C67-EAAF-4326-ACA6-0DBB80DD3E54}" dt="2021-09-20T08:33:30.508" v="1" actId="27636"/>
          <ac:spMkLst>
            <pc:docMk/>
            <pc:sldMk cId="693746859" sldId="305"/>
            <ac:spMk id="2" creationId="{85EAFB51-E4AA-4DA3-AF86-F730BABE5C8C}"/>
          </ac:spMkLst>
        </pc:spChg>
      </pc:sldChg>
      <pc:sldChg chg="modSp mod">
        <pc:chgData name="William Grey" userId="37b73424-c081-4fc2-b1af-363f4f3fd4f3" providerId="ADAL" clId="{11C27C67-EAAF-4326-ACA6-0DBB80DD3E54}" dt="2021-09-20T08:33:30.528" v="2" actId="27636"/>
        <pc:sldMkLst>
          <pc:docMk/>
          <pc:sldMk cId="123965078" sldId="306"/>
        </pc:sldMkLst>
        <pc:spChg chg="mod">
          <ac:chgData name="William Grey" userId="37b73424-c081-4fc2-b1af-363f4f3fd4f3" providerId="ADAL" clId="{11C27C67-EAAF-4326-ACA6-0DBB80DD3E54}" dt="2021-09-20T08:33:30.528" v="2" actId="27636"/>
          <ac:spMkLst>
            <pc:docMk/>
            <pc:sldMk cId="123965078" sldId="306"/>
            <ac:spMk id="2" creationId="{CB8CF110-4D9D-4E1A-9B1E-3E3FBE139A9A}"/>
          </ac:spMkLst>
        </pc:spChg>
      </pc:sldChg>
      <pc:sldChg chg="modSp mod">
        <pc:chgData name="William Grey" userId="37b73424-c081-4fc2-b1af-363f4f3fd4f3" providerId="ADAL" clId="{11C27C67-EAAF-4326-ACA6-0DBB80DD3E54}" dt="2021-09-20T08:33:30.546" v="3" actId="27636"/>
        <pc:sldMkLst>
          <pc:docMk/>
          <pc:sldMk cId="3914259358" sldId="307"/>
        </pc:sldMkLst>
        <pc:spChg chg="mod">
          <ac:chgData name="William Grey" userId="37b73424-c081-4fc2-b1af-363f4f3fd4f3" providerId="ADAL" clId="{11C27C67-EAAF-4326-ACA6-0DBB80DD3E54}" dt="2021-09-20T08:33:30.546" v="3" actId="27636"/>
          <ac:spMkLst>
            <pc:docMk/>
            <pc:sldMk cId="3914259358" sldId="307"/>
            <ac:spMk id="2" creationId="{43011CD4-0686-4748-94DE-A2185A69C67F}"/>
          </ac:spMkLst>
        </pc:spChg>
      </pc:sldChg>
      <pc:sldChg chg="modSp mod">
        <pc:chgData name="William Grey" userId="37b73424-c081-4fc2-b1af-363f4f3fd4f3" providerId="ADAL" clId="{11C27C67-EAAF-4326-ACA6-0DBB80DD3E54}" dt="2021-09-20T08:33:30.610" v="7" actId="27636"/>
        <pc:sldMkLst>
          <pc:docMk/>
          <pc:sldMk cId="1722596821" sldId="309"/>
        </pc:sldMkLst>
        <pc:spChg chg="mod">
          <ac:chgData name="William Grey" userId="37b73424-c081-4fc2-b1af-363f4f3fd4f3" providerId="ADAL" clId="{11C27C67-EAAF-4326-ACA6-0DBB80DD3E54}" dt="2021-09-20T08:33:30.610" v="7" actId="27636"/>
          <ac:spMkLst>
            <pc:docMk/>
            <pc:sldMk cId="1722596821" sldId="309"/>
            <ac:spMk id="2" creationId="{F29E12CF-604F-4A40-B40F-956498D8310B}"/>
          </ac:spMkLst>
        </pc:spChg>
      </pc:sldChg>
      <pc:sldChg chg="modSp mod">
        <pc:chgData name="William Grey" userId="37b73424-c081-4fc2-b1af-363f4f3fd4f3" providerId="ADAL" clId="{11C27C67-EAAF-4326-ACA6-0DBB80DD3E54}" dt="2021-09-20T08:33:30.761" v="15" actId="27636"/>
        <pc:sldMkLst>
          <pc:docMk/>
          <pc:sldMk cId="3101961838" sldId="313"/>
        </pc:sldMkLst>
        <pc:spChg chg="mod">
          <ac:chgData name="William Grey" userId="37b73424-c081-4fc2-b1af-363f4f3fd4f3" providerId="ADAL" clId="{11C27C67-EAAF-4326-ACA6-0DBB80DD3E54}" dt="2021-09-20T08:33:30.761" v="15" actId="27636"/>
          <ac:spMkLst>
            <pc:docMk/>
            <pc:sldMk cId="3101961838" sldId="313"/>
            <ac:spMk id="2" creationId="{E2C48420-4120-499B-AA83-E63B4CC0B444}"/>
          </ac:spMkLst>
        </pc:spChg>
      </pc:sldChg>
      <pc:sldChg chg="modSp mod">
        <pc:chgData name="William Grey" userId="37b73424-c081-4fc2-b1af-363f4f3fd4f3" providerId="ADAL" clId="{11C27C67-EAAF-4326-ACA6-0DBB80DD3E54}" dt="2021-09-20T08:33:30.878" v="22" actId="27636"/>
        <pc:sldMkLst>
          <pc:docMk/>
          <pc:sldMk cId="1651029934" sldId="314"/>
        </pc:sldMkLst>
        <pc:spChg chg="mod">
          <ac:chgData name="William Grey" userId="37b73424-c081-4fc2-b1af-363f4f3fd4f3" providerId="ADAL" clId="{11C27C67-EAAF-4326-ACA6-0DBB80DD3E54}" dt="2021-09-20T08:33:30.878" v="22" actId="27636"/>
          <ac:spMkLst>
            <pc:docMk/>
            <pc:sldMk cId="1651029934" sldId="314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893" v="23" actId="27636"/>
        <pc:sldMkLst>
          <pc:docMk/>
          <pc:sldMk cId="1388896629" sldId="315"/>
        </pc:sldMkLst>
        <pc:spChg chg="mod">
          <ac:chgData name="William Grey" userId="37b73424-c081-4fc2-b1af-363f4f3fd4f3" providerId="ADAL" clId="{11C27C67-EAAF-4326-ACA6-0DBB80DD3E54}" dt="2021-09-20T08:33:30.893" v="23" actId="27636"/>
          <ac:spMkLst>
            <pc:docMk/>
            <pc:sldMk cId="1388896629" sldId="315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679" v="11" actId="27636"/>
        <pc:sldMkLst>
          <pc:docMk/>
          <pc:sldMk cId="185771270" sldId="317"/>
        </pc:sldMkLst>
        <pc:spChg chg="mod">
          <ac:chgData name="William Grey" userId="37b73424-c081-4fc2-b1af-363f4f3fd4f3" providerId="ADAL" clId="{11C27C67-EAAF-4326-ACA6-0DBB80DD3E54}" dt="2021-09-20T08:33:30.679" v="11" actId="27636"/>
          <ac:spMkLst>
            <pc:docMk/>
            <pc:sldMk cId="185771270" sldId="317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695" v="12" actId="27636"/>
        <pc:sldMkLst>
          <pc:docMk/>
          <pc:sldMk cId="1709584794" sldId="318"/>
        </pc:sldMkLst>
        <pc:spChg chg="mod">
          <ac:chgData name="William Grey" userId="37b73424-c081-4fc2-b1af-363f4f3fd4f3" providerId="ADAL" clId="{11C27C67-EAAF-4326-ACA6-0DBB80DD3E54}" dt="2021-09-20T08:33:30.695" v="12" actId="27636"/>
          <ac:spMkLst>
            <pc:docMk/>
            <pc:sldMk cId="1709584794" sldId="318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728" v="13" actId="27636"/>
        <pc:sldMkLst>
          <pc:docMk/>
          <pc:sldMk cId="351456744" sldId="319"/>
        </pc:sldMkLst>
        <pc:spChg chg="mod">
          <ac:chgData name="William Grey" userId="37b73424-c081-4fc2-b1af-363f4f3fd4f3" providerId="ADAL" clId="{11C27C67-EAAF-4326-ACA6-0DBB80DD3E54}" dt="2021-09-20T08:33:30.728" v="13" actId="27636"/>
          <ac:spMkLst>
            <pc:docMk/>
            <pc:sldMk cId="351456744" sldId="319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745" v="14" actId="27636"/>
        <pc:sldMkLst>
          <pc:docMk/>
          <pc:sldMk cId="2855699705" sldId="320"/>
        </pc:sldMkLst>
        <pc:spChg chg="mod">
          <ac:chgData name="William Grey" userId="37b73424-c081-4fc2-b1af-363f4f3fd4f3" providerId="ADAL" clId="{11C27C67-EAAF-4326-ACA6-0DBB80DD3E54}" dt="2021-09-20T08:33:30.745" v="14" actId="27636"/>
          <ac:spMkLst>
            <pc:docMk/>
            <pc:sldMk cId="2855699705" sldId="320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4:03.994" v="68" actId="20577"/>
        <pc:sldMkLst>
          <pc:docMk/>
          <pc:sldMk cId="170706633" sldId="321"/>
        </pc:sldMkLst>
        <pc:spChg chg="mod">
          <ac:chgData name="William Grey" userId="37b73424-c081-4fc2-b1af-363f4f3fd4f3" providerId="ADAL" clId="{11C27C67-EAAF-4326-ACA6-0DBB80DD3E54}" dt="2021-09-20T08:33:30.498" v="0" actId="27636"/>
          <ac:spMkLst>
            <pc:docMk/>
            <pc:sldMk cId="170706633" sldId="321"/>
            <ac:spMk id="2" creationId="{F8B1CB4C-66C5-4473-8FEF-42C462A75217}"/>
          </ac:spMkLst>
        </pc:spChg>
        <pc:spChg chg="mod">
          <ac:chgData name="William Grey" userId="37b73424-c081-4fc2-b1af-363f4f3fd4f3" providerId="ADAL" clId="{11C27C67-EAAF-4326-ACA6-0DBB80DD3E54}" dt="2021-09-20T08:34:03.994" v="68" actId="20577"/>
          <ac:spMkLst>
            <pc:docMk/>
            <pc:sldMk cId="170706633" sldId="321"/>
            <ac:spMk id="3" creationId="{24CEB3B1-C591-4B6E-A9A0-84A8E7443319}"/>
          </ac:spMkLst>
        </pc:spChg>
      </pc:sldChg>
      <pc:sldChg chg="modSp mod">
        <pc:chgData name="William Grey" userId="37b73424-c081-4fc2-b1af-363f4f3fd4f3" providerId="ADAL" clId="{11C27C67-EAAF-4326-ACA6-0DBB80DD3E54}" dt="2021-09-20T08:33:30.576" v="5" actId="27636"/>
        <pc:sldMkLst>
          <pc:docMk/>
          <pc:sldMk cId="3820710576" sldId="323"/>
        </pc:sldMkLst>
        <pc:spChg chg="mod">
          <ac:chgData name="William Grey" userId="37b73424-c081-4fc2-b1af-363f4f3fd4f3" providerId="ADAL" clId="{11C27C67-EAAF-4326-ACA6-0DBB80DD3E54}" dt="2021-09-20T08:33:30.576" v="5" actId="27636"/>
          <ac:spMkLst>
            <pc:docMk/>
            <pc:sldMk cId="3820710576" sldId="323"/>
            <ac:spMk id="2" creationId="{4472B675-ADC0-4788-BB3F-6E68B40ACAA3}"/>
          </ac:spMkLst>
        </pc:spChg>
      </pc:sldChg>
      <pc:sldChg chg="modSp mod">
        <pc:chgData name="William Grey" userId="37b73424-c081-4fc2-b1af-363f4f3fd4f3" providerId="ADAL" clId="{11C27C67-EAAF-4326-ACA6-0DBB80DD3E54}" dt="2021-09-20T08:33:30.594" v="6" actId="27636"/>
        <pc:sldMkLst>
          <pc:docMk/>
          <pc:sldMk cId="3862780662" sldId="324"/>
        </pc:sldMkLst>
        <pc:spChg chg="mod">
          <ac:chgData name="William Grey" userId="37b73424-c081-4fc2-b1af-363f4f3fd4f3" providerId="ADAL" clId="{11C27C67-EAAF-4326-ACA6-0DBB80DD3E54}" dt="2021-09-20T08:33:30.594" v="6" actId="27636"/>
          <ac:spMkLst>
            <pc:docMk/>
            <pc:sldMk cId="3862780662" sldId="324"/>
            <ac:spMk id="2" creationId="{F8B1CB4C-66C5-4473-8FEF-42C462A75217}"/>
          </ac:spMkLst>
        </pc:spChg>
      </pc:sldChg>
      <pc:sldChg chg="modSp mod">
        <pc:chgData name="William Grey" userId="37b73424-c081-4fc2-b1af-363f4f3fd4f3" providerId="ADAL" clId="{11C27C67-EAAF-4326-ACA6-0DBB80DD3E54}" dt="2021-09-20T08:33:30.567" v="4" actId="27636"/>
        <pc:sldMkLst>
          <pc:docMk/>
          <pc:sldMk cId="4100386836" sldId="325"/>
        </pc:sldMkLst>
        <pc:spChg chg="mod">
          <ac:chgData name="William Grey" userId="37b73424-c081-4fc2-b1af-363f4f3fd4f3" providerId="ADAL" clId="{11C27C67-EAAF-4326-ACA6-0DBB80DD3E54}" dt="2021-09-20T08:33:30.567" v="4" actId="27636"/>
          <ac:spMkLst>
            <pc:docMk/>
            <pc:sldMk cId="4100386836" sldId="325"/>
            <ac:spMk id="2" creationId="{4472B675-ADC0-4788-BB3F-6E68B40ACAA3}"/>
          </ac:spMkLst>
        </pc:spChg>
      </pc:sldChg>
      <pc:sldChg chg="modSp mod">
        <pc:chgData name="William Grey" userId="37b73424-c081-4fc2-b1af-363f4f3fd4f3" providerId="ADAL" clId="{11C27C67-EAAF-4326-ACA6-0DBB80DD3E54}" dt="2021-09-20T08:33:30.647" v="9" actId="27636"/>
        <pc:sldMkLst>
          <pc:docMk/>
          <pc:sldMk cId="1971236982" sldId="326"/>
        </pc:sldMkLst>
        <pc:spChg chg="mod">
          <ac:chgData name="William Grey" userId="37b73424-c081-4fc2-b1af-363f4f3fd4f3" providerId="ADAL" clId="{11C27C67-EAAF-4326-ACA6-0DBB80DD3E54}" dt="2021-09-20T08:33:30.647" v="9" actId="27636"/>
          <ac:spMkLst>
            <pc:docMk/>
            <pc:sldMk cId="1971236982" sldId="326"/>
            <ac:spMk id="2" creationId="{7CC6B9EF-6021-4F7D-ADB5-D79690780C42}"/>
          </ac:spMkLst>
        </pc:spChg>
      </pc:sldChg>
      <pc:sldChg chg="modSp mod">
        <pc:chgData name="William Grey" userId="37b73424-c081-4fc2-b1af-363f4f3fd4f3" providerId="ADAL" clId="{11C27C67-EAAF-4326-ACA6-0DBB80DD3E54}" dt="2021-09-20T08:33:30.628" v="8" actId="27636"/>
        <pc:sldMkLst>
          <pc:docMk/>
          <pc:sldMk cId="2406342569" sldId="328"/>
        </pc:sldMkLst>
        <pc:spChg chg="mod">
          <ac:chgData name="William Grey" userId="37b73424-c081-4fc2-b1af-363f4f3fd4f3" providerId="ADAL" clId="{11C27C67-EAAF-4326-ACA6-0DBB80DD3E54}" dt="2021-09-20T08:33:30.628" v="8" actId="27636"/>
          <ac:spMkLst>
            <pc:docMk/>
            <pc:sldMk cId="2406342569" sldId="328"/>
            <ac:spMk id="2" creationId="{4472B675-ADC0-4788-BB3F-6E68B40ACAA3}"/>
          </ac:spMkLst>
        </pc:spChg>
      </pc:sldChg>
      <pc:sldChg chg="modSp mod">
        <pc:chgData name="William Grey" userId="37b73424-c081-4fc2-b1af-363f4f3fd4f3" providerId="ADAL" clId="{11C27C67-EAAF-4326-ACA6-0DBB80DD3E54}" dt="2021-09-20T08:33:30.661" v="10" actId="27636"/>
        <pc:sldMkLst>
          <pc:docMk/>
          <pc:sldMk cId="2433115817" sldId="329"/>
        </pc:sldMkLst>
        <pc:spChg chg="mod">
          <ac:chgData name="William Grey" userId="37b73424-c081-4fc2-b1af-363f4f3fd4f3" providerId="ADAL" clId="{11C27C67-EAAF-4326-ACA6-0DBB80DD3E54}" dt="2021-09-20T08:33:30.661" v="10" actId="27636"/>
          <ac:spMkLst>
            <pc:docMk/>
            <pc:sldMk cId="2433115817" sldId="329"/>
            <ac:spMk id="2" creationId="{F8B1CB4C-66C5-4473-8FEF-42C462A75217}"/>
          </ac:spMkLst>
        </pc:spChg>
      </pc:sldChg>
      <pc:sldChg chg="modSp mod">
        <pc:chgData name="William Grey" userId="37b73424-c081-4fc2-b1af-363f4f3fd4f3" providerId="ADAL" clId="{11C27C67-EAAF-4326-ACA6-0DBB80DD3E54}" dt="2021-09-20T08:33:30.776" v="16" actId="27636"/>
        <pc:sldMkLst>
          <pc:docMk/>
          <pc:sldMk cId="2032690295" sldId="330"/>
        </pc:sldMkLst>
        <pc:spChg chg="mod">
          <ac:chgData name="William Grey" userId="37b73424-c081-4fc2-b1af-363f4f3fd4f3" providerId="ADAL" clId="{11C27C67-EAAF-4326-ACA6-0DBB80DD3E54}" dt="2021-09-20T08:33:30.776" v="16" actId="27636"/>
          <ac:spMkLst>
            <pc:docMk/>
            <pc:sldMk cId="2032690295" sldId="330"/>
            <ac:spMk id="2" creationId="{98F05312-4650-4E07-9894-CF04686FEC6C}"/>
          </ac:spMkLst>
        </pc:spChg>
      </pc:sldChg>
      <pc:sldChg chg="modSp mod">
        <pc:chgData name="William Grey" userId="37b73424-c081-4fc2-b1af-363f4f3fd4f3" providerId="ADAL" clId="{11C27C67-EAAF-4326-ACA6-0DBB80DD3E54}" dt="2021-09-20T08:33:30.793" v="17" actId="27636"/>
        <pc:sldMkLst>
          <pc:docMk/>
          <pc:sldMk cId="3834144740" sldId="332"/>
        </pc:sldMkLst>
        <pc:spChg chg="mod">
          <ac:chgData name="William Grey" userId="37b73424-c081-4fc2-b1af-363f4f3fd4f3" providerId="ADAL" clId="{11C27C67-EAAF-4326-ACA6-0DBB80DD3E54}" dt="2021-09-20T08:33:30.793" v="17" actId="27636"/>
          <ac:spMkLst>
            <pc:docMk/>
            <pc:sldMk cId="3834144740" sldId="332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809" v="18" actId="27636"/>
        <pc:sldMkLst>
          <pc:docMk/>
          <pc:sldMk cId="1605726257" sldId="333"/>
        </pc:sldMkLst>
        <pc:spChg chg="mod">
          <ac:chgData name="William Grey" userId="37b73424-c081-4fc2-b1af-363f4f3fd4f3" providerId="ADAL" clId="{11C27C67-EAAF-4326-ACA6-0DBB80DD3E54}" dt="2021-09-20T08:33:30.809" v="18" actId="27636"/>
          <ac:spMkLst>
            <pc:docMk/>
            <pc:sldMk cId="1605726257" sldId="333"/>
            <ac:spMk id="2" creationId="{B6F4851A-8D0A-46F9-8EB8-0CBA6E5B8D42}"/>
          </ac:spMkLst>
        </pc:spChg>
      </pc:sldChg>
      <pc:sldChg chg="modSp mod">
        <pc:chgData name="William Grey" userId="37b73424-c081-4fc2-b1af-363f4f3fd4f3" providerId="ADAL" clId="{11C27C67-EAAF-4326-ACA6-0DBB80DD3E54}" dt="2021-09-20T08:33:30.829" v="19" actId="27636"/>
        <pc:sldMkLst>
          <pc:docMk/>
          <pc:sldMk cId="2100744887" sldId="334"/>
        </pc:sldMkLst>
        <pc:spChg chg="mod">
          <ac:chgData name="William Grey" userId="37b73424-c081-4fc2-b1af-363f4f3fd4f3" providerId="ADAL" clId="{11C27C67-EAAF-4326-ACA6-0DBB80DD3E54}" dt="2021-09-20T08:33:30.829" v="19" actId="27636"/>
          <ac:spMkLst>
            <pc:docMk/>
            <pc:sldMk cId="2100744887" sldId="334"/>
            <ac:spMk id="2" creationId="{B6F4851A-8D0A-46F9-8EB8-0CBA6E5B8D42}"/>
          </ac:spMkLst>
        </pc:spChg>
      </pc:sldChg>
      <pc:sldChg chg="modSp mod">
        <pc:chgData name="William Grey" userId="37b73424-c081-4fc2-b1af-363f4f3fd4f3" providerId="ADAL" clId="{11C27C67-EAAF-4326-ACA6-0DBB80DD3E54}" dt="2021-09-20T08:33:30.843" v="20" actId="27636"/>
        <pc:sldMkLst>
          <pc:docMk/>
          <pc:sldMk cId="517704358" sldId="335"/>
        </pc:sldMkLst>
        <pc:spChg chg="mod">
          <ac:chgData name="William Grey" userId="37b73424-c081-4fc2-b1af-363f4f3fd4f3" providerId="ADAL" clId="{11C27C67-EAAF-4326-ACA6-0DBB80DD3E54}" dt="2021-09-20T08:33:30.843" v="20" actId="27636"/>
          <ac:spMkLst>
            <pc:docMk/>
            <pc:sldMk cId="517704358" sldId="335"/>
            <ac:spMk id="2" creationId="{5FAE467A-F80A-45A7-B16A-8A710994DD61}"/>
          </ac:spMkLst>
        </pc:spChg>
      </pc:sldChg>
      <pc:sldChg chg="modSp mod">
        <pc:chgData name="William Grey" userId="37b73424-c081-4fc2-b1af-363f4f3fd4f3" providerId="ADAL" clId="{11C27C67-EAAF-4326-ACA6-0DBB80DD3E54}" dt="2021-09-20T08:33:30.927" v="25" actId="27636"/>
        <pc:sldMkLst>
          <pc:docMk/>
          <pc:sldMk cId="1661253945" sldId="336"/>
        </pc:sldMkLst>
        <pc:spChg chg="mod">
          <ac:chgData name="William Grey" userId="37b73424-c081-4fc2-b1af-363f4f3fd4f3" providerId="ADAL" clId="{11C27C67-EAAF-4326-ACA6-0DBB80DD3E54}" dt="2021-09-20T08:33:30.927" v="25" actId="27636"/>
          <ac:spMkLst>
            <pc:docMk/>
            <pc:sldMk cId="1661253945" sldId="336"/>
            <ac:spMk id="2" creationId="{5FAE467A-F80A-45A7-B16A-8A710994DD61}"/>
          </ac:spMkLst>
        </pc:spChg>
      </pc:sldChg>
      <pc:sldChg chg="modSp mod">
        <pc:chgData name="William Grey" userId="37b73424-c081-4fc2-b1af-363f4f3fd4f3" providerId="ADAL" clId="{11C27C67-EAAF-4326-ACA6-0DBB80DD3E54}" dt="2021-09-20T08:33:30.956" v="26" actId="27636"/>
        <pc:sldMkLst>
          <pc:docMk/>
          <pc:sldMk cId="312019669" sldId="337"/>
        </pc:sldMkLst>
        <pc:spChg chg="mod">
          <ac:chgData name="William Grey" userId="37b73424-c081-4fc2-b1af-363f4f3fd4f3" providerId="ADAL" clId="{11C27C67-EAAF-4326-ACA6-0DBB80DD3E54}" dt="2021-09-20T08:33:30.956" v="26" actId="27636"/>
          <ac:spMkLst>
            <pc:docMk/>
            <pc:sldMk cId="312019669" sldId="337"/>
            <ac:spMk id="2" creationId="{847193C5-EDFD-4A29-9D4D-5360242EAC61}"/>
          </ac:spMkLst>
        </pc:spChg>
      </pc:sldChg>
      <pc:sldChg chg="modSp new mod">
        <pc:chgData name="William Grey" userId="37b73424-c081-4fc2-b1af-363f4f3fd4f3" providerId="ADAL" clId="{11C27C67-EAAF-4326-ACA6-0DBB80DD3E54}" dt="2021-09-20T08:36:07.544" v="255" actId="20577"/>
        <pc:sldMkLst>
          <pc:docMk/>
          <pc:sldMk cId="2069996523" sldId="338"/>
        </pc:sldMkLst>
        <pc:spChg chg="mod">
          <ac:chgData name="William Grey" userId="37b73424-c081-4fc2-b1af-363f4f3fd4f3" providerId="ADAL" clId="{11C27C67-EAAF-4326-ACA6-0DBB80DD3E54}" dt="2021-09-20T08:34:47.765" v="95" actId="20577"/>
          <ac:spMkLst>
            <pc:docMk/>
            <pc:sldMk cId="2069996523" sldId="338"/>
            <ac:spMk id="2" creationId="{2758C9B1-BDF2-45C8-B58B-D923E41E8ED9}"/>
          </ac:spMkLst>
        </pc:spChg>
        <pc:spChg chg="mod">
          <ac:chgData name="William Grey" userId="37b73424-c081-4fc2-b1af-363f4f3fd4f3" providerId="ADAL" clId="{11C27C67-EAAF-4326-ACA6-0DBB80DD3E54}" dt="2021-09-20T08:36:07.544" v="255" actId="20577"/>
          <ac:spMkLst>
            <pc:docMk/>
            <pc:sldMk cId="2069996523" sldId="338"/>
            <ac:spMk id="3" creationId="{56668D9B-F592-4520-8830-EEA99369B186}"/>
          </ac:spMkLst>
        </pc:spChg>
      </pc:sldChg>
      <pc:sldChg chg="modSp new mod">
        <pc:chgData name="William Grey" userId="37b73424-c081-4fc2-b1af-363f4f3fd4f3" providerId="ADAL" clId="{11C27C67-EAAF-4326-ACA6-0DBB80DD3E54}" dt="2021-09-20T09:24:20.218" v="491" actId="12"/>
        <pc:sldMkLst>
          <pc:docMk/>
          <pc:sldMk cId="348209128" sldId="339"/>
        </pc:sldMkLst>
        <pc:spChg chg="mod">
          <ac:chgData name="William Grey" userId="37b73424-c081-4fc2-b1af-363f4f3fd4f3" providerId="ADAL" clId="{11C27C67-EAAF-4326-ACA6-0DBB80DD3E54}" dt="2021-09-20T08:36:20.571" v="280" actId="20577"/>
          <ac:spMkLst>
            <pc:docMk/>
            <pc:sldMk cId="348209128" sldId="339"/>
            <ac:spMk id="2" creationId="{0C1E877B-BE1E-474F-906F-DD0D6E6CE459}"/>
          </ac:spMkLst>
        </pc:spChg>
        <pc:spChg chg="mod">
          <ac:chgData name="William Grey" userId="37b73424-c081-4fc2-b1af-363f4f3fd4f3" providerId="ADAL" clId="{11C27C67-EAAF-4326-ACA6-0DBB80DD3E54}" dt="2021-09-20T09:24:20.218" v="491" actId="12"/>
          <ac:spMkLst>
            <pc:docMk/>
            <pc:sldMk cId="348209128" sldId="339"/>
            <ac:spMk id="3" creationId="{7295FED4-6B35-40DD-A6AF-4DA685844B0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4D200-01D7-41FC-A60B-DD22E88EAD98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42D26-8D1E-4113-8C0D-AA37A55EE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704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946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791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21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834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194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298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88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002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40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963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7590BA1E-B9FF-A361-0885-26A155AFCBBD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BE6071-084E-C9ED-F58D-C195EF29B739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212D6E6-7D1D-A7AE-9308-2E376AB68A19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9C7A9DD-807A-6BAF-8144-20E4679CB93A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0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gui-layout.py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gui-quiz.py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lawsie.github.io/guizer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gui-multiple-window.p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Graphical User </a:t>
            </a:r>
            <a:r>
              <a:rPr lang="en-GB"/>
              <a:t>Interface 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47609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193C5-EDFD-4A29-9D4D-5360242EA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Use grid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86A2D-5D2F-47F2-B98E-4590205D7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221" y="1043852"/>
            <a:ext cx="10515600" cy="7849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Instead of the widgets being displayed in the sequence in which they appear in the code, we can place the widgets where we would like within the window.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78E3F0-A468-4352-AD60-1544D427C8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7360" y="2772316"/>
            <a:ext cx="2884367" cy="170973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CC90F5A-81CA-4A2B-A5B0-42E8E24BE87A}"/>
              </a:ext>
            </a:extLst>
          </p:cNvPr>
          <p:cNvSpPr/>
          <p:nvPr/>
        </p:nvSpPr>
        <p:spPr>
          <a:xfrm>
            <a:off x="146588" y="2028616"/>
            <a:ext cx="8395833" cy="2800767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guizero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import *</a:t>
            </a:r>
          </a:p>
          <a:p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def square():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x2.value = int(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x.value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* int(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x.value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app = App(title="Square a number", </a:t>
            </a:r>
            <a:r>
              <a:rPr lang="en-GB" sz="1600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layout="grid"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message1 = Text(app, text="Enter a number", </a:t>
            </a:r>
            <a:r>
              <a:rPr lang="en-GB" sz="1600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grid=[0,0]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(app, </a:t>
            </a:r>
            <a:r>
              <a:rPr lang="en-GB" sz="1600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grid=[1,0]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x2 = Text(app, </a:t>
            </a:r>
            <a:r>
              <a:rPr lang="en-GB" sz="1600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grid=[0,1]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btn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PushButton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(app, text='Calculate', command=square, </a:t>
            </a:r>
            <a:r>
              <a:rPr lang="en-GB" sz="1600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grid=[1,1]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app.display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AC65E855-B8E9-4149-9C30-D56B02FECC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5344684"/>
              </p:ext>
            </p:extLst>
          </p:nvPr>
        </p:nvGraphicFramePr>
        <p:xfrm>
          <a:off x="6802153" y="5065206"/>
          <a:ext cx="4904574" cy="14153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52287">
                  <a:extLst>
                    <a:ext uri="{9D8B030D-6E8A-4147-A177-3AD203B41FA5}">
                      <a16:colId xmlns:a16="http://schemas.microsoft.com/office/drawing/2014/main" val="2580906359"/>
                    </a:ext>
                  </a:extLst>
                </a:gridCol>
                <a:gridCol w="2452287">
                  <a:extLst>
                    <a:ext uri="{9D8B030D-6E8A-4147-A177-3AD203B41FA5}">
                      <a16:colId xmlns:a16="http://schemas.microsoft.com/office/drawing/2014/main" val="255088504"/>
                    </a:ext>
                  </a:extLst>
                </a:gridCol>
              </a:tblGrid>
              <a:tr h="596388">
                <a:tc>
                  <a:txBody>
                    <a:bodyPr/>
                    <a:lstStyle/>
                    <a:p>
                      <a:r>
                        <a:rPr lang="en-GB" dirty="0"/>
                        <a:t>0,0   Enter a number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0,1  </a:t>
                      </a:r>
                      <a:r>
                        <a:rPr lang="en-GB" dirty="0" err="1"/>
                        <a:t>TextBox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980078"/>
                  </a:ext>
                </a:extLst>
              </a:tr>
              <a:tr h="775305">
                <a:tc>
                  <a:txBody>
                    <a:bodyPr/>
                    <a:lstStyle/>
                    <a:p>
                      <a:r>
                        <a:rPr lang="en-GB" dirty="0"/>
                        <a:t>1,0   Calculated value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1,1 Calculate Button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63041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A657186-0ABF-43FB-9FB2-48816309E8FE}"/>
              </a:ext>
            </a:extLst>
          </p:cNvPr>
          <p:cNvSpPr txBox="1"/>
          <p:nvPr/>
        </p:nvSpPr>
        <p:spPr>
          <a:xfrm>
            <a:off x="465221" y="5065206"/>
            <a:ext cx="1973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code can be downloaded from </a:t>
            </a:r>
            <a:r>
              <a:rPr lang="en-GB" dirty="0">
                <a:hlinkClick r:id="rId3"/>
              </a:rPr>
              <a:t>gui-layout.py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19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E8EF-5457-4A7A-B9CC-5F70116ED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74CE8-35B0-4F9A-9EC3-4F5D4A91D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507" y="98341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Write your own program that create a flags quiz.  The program randomly selects a picture of a flag display it and the player needs to guess which is the correct country.  Use only 3 flags to start with.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Have it so that you can have an additional window.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0245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E467A-F80A-45A7-B16A-8A710994D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2A97C-2E52-4B29-AFAB-F9FC61074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Create a quiz using the widgets we that have so far been introduced: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App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Picture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Text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err="1"/>
              <a:t>PushButton</a:t>
            </a: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err="1"/>
              <a:t>TextBox</a:t>
            </a: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err="1"/>
              <a:t>ButtonGroup</a:t>
            </a: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Combo</a:t>
            </a:r>
          </a:p>
        </p:txBody>
      </p:sp>
    </p:spTree>
    <p:extLst>
      <p:ext uri="{BB962C8B-B14F-4D97-AF65-F5344CB8AC3E}">
        <p14:creationId xmlns:p14="http://schemas.microsoft.com/office/powerpoint/2010/main" val="517704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1A797-17DA-4183-A120-BBBC4C7C1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GUIzero</a:t>
            </a:r>
            <a:r>
              <a:rPr lang="en-GB" dirty="0"/>
              <a:t> widgets 1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CC5DD9A-E077-4405-8A71-DBD6264622AB}"/>
              </a:ext>
            </a:extLst>
          </p:cNvPr>
          <p:cNvGraphicFramePr>
            <a:graphicFrameLocks noGrp="1"/>
          </p:cNvGraphicFramePr>
          <p:nvPr/>
        </p:nvGraphicFramePr>
        <p:xfrm>
          <a:off x="304681" y="949450"/>
          <a:ext cx="11176001" cy="5253736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81507">
                  <a:extLst>
                    <a:ext uri="{9D8B030D-6E8A-4147-A177-3AD203B41FA5}">
                      <a16:colId xmlns:a16="http://schemas.microsoft.com/office/drawing/2014/main" val="4233432617"/>
                    </a:ext>
                  </a:extLst>
                </a:gridCol>
                <a:gridCol w="1973179">
                  <a:extLst>
                    <a:ext uri="{9D8B030D-6E8A-4147-A177-3AD203B41FA5}">
                      <a16:colId xmlns:a16="http://schemas.microsoft.com/office/drawing/2014/main" val="2138669619"/>
                    </a:ext>
                  </a:extLst>
                </a:gridCol>
                <a:gridCol w="5327315">
                  <a:extLst>
                    <a:ext uri="{9D8B030D-6E8A-4147-A177-3AD203B41FA5}">
                      <a16:colId xmlns:a16="http://schemas.microsoft.com/office/drawing/2014/main" val="2164798843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38316252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Widget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Example syntax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987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App</a:t>
                      </a:r>
                      <a:endParaRPr lang="en-GB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Creates our window application using the App widget</a:t>
                      </a:r>
                    </a:p>
                    <a:p>
                      <a:pPr marL="0" indent="0">
                        <a:buNone/>
                      </a:pPr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GB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app=App(title="This is my firs GUI")</a:t>
                      </a:r>
                    </a:p>
                    <a:p>
                      <a:endParaRPr lang="en-GB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573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Picture</a:t>
                      </a:r>
                      <a:endParaRPr lang="en-GB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Add a picture</a:t>
                      </a:r>
                      <a:endParaRPr lang="en-GB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Picture(</a:t>
                      </a:r>
                      <a:r>
                        <a:rPr lang="en-GB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app,"pict.png</a:t>
                      </a:r>
                      <a:r>
                        <a:rPr lang="en-GB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endParaRPr lang="en-GB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endParaRPr lang="en-GB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endParaRPr lang="en-GB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685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Text</a:t>
                      </a:r>
                      <a:endParaRPr lang="en-GB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Text widgets allow text to be added to the window</a:t>
                      </a:r>
                    </a:p>
                    <a:p>
                      <a:endParaRPr lang="en-GB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Text(</a:t>
                      </a:r>
                      <a:r>
                        <a:rPr lang="en-GB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app,text</a:t>
                      </a:r>
                      <a:r>
                        <a:rPr lang="en-GB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="Hello")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855965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2EEC2302-A348-45D3-9359-CCE075F817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5715" y="1547855"/>
            <a:ext cx="1939640" cy="140591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34EA72A-61D4-4E88-B621-4C9A2E15BC9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70007"/>
          <a:stretch/>
        </p:blipFill>
        <p:spPr>
          <a:xfrm>
            <a:off x="9158215" y="5543343"/>
            <a:ext cx="2004547" cy="44844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A7AB0EF-B8FD-4ADF-B2F6-B78EBD8A1DE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2883" b="40051"/>
          <a:stretch/>
        </p:blipFill>
        <p:spPr>
          <a:xfrm>
            <a:off x="9035715" y="3552173"/>
            <a:ext cx="2249548" cy="133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792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1A797-17DA-4183-A120-BBBC4C7C1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GUIzero</a:t>
            </a:r>
            <a:r>
              <a:rPr lang="en-GB" dirty="0"/>
              <a:t> widgets 2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CC5DD9A-E077-4405-8A71-DBD6264622AB}"/>
              </a:ext>
            </a:extLst>
          </p:cNvPr>
          <p:cNvGraphicFramePr>
            <a:graphicFrameLocks noGrp="1"/>
          </p:cNvGraphicFramePr>
          <p:nvPr/>
        </p:nvGraphicFramePr>
        <p:xfrm>
          <a:off x="304681" y="949450"/>
          <a:ext cx="11176001" cy="48514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435342">
                  <a:extLst>
                    <a:ext uri="{9D8B030D-6E8A-4147-A177-3AD203B41FA5}">
                      <a16:colId xmlns:a16="http://schemas.microsoft.com/office/drawing/2014/main" val="4233432617"/>
                    </a:ext>
                  </a:extLst>
                </a:gridCol>
                <a:gridCol w="1619344">
                  <a:extLst>
                    <a:ext uri="{9D8B030D-6E8A-4147-A177-3AD203B41FA5}">
                      <a16:colId xmlns:a16="http://schemas.microsoft.com/office/drawing/2014/main" val="2138669619"/>
                    </a:ext>
                  </a:extLst>
                </a:gridCol>
                <a:gridCol w="5327315">
                  <a:extLst>
                    <a:ext uri="{9D8B030D-6E8A-4147-A177-3AD203B41FA5}">
                      <a16:colId xmlns:a16="http://schemas.microsoft.com/office/drawing/2014/main" val="2164798843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38316252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Widget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Example syntax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987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chemeClr val="tx1"/>
                          </a:solidFill>
                          <a:latin typeface="+mn-lt"/>
                        </a:rPr>
                        <a:t>PushButton</a:t>
                      </a:r>
                      <a:endParaRPr lang="en-GB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PushButton</a:t>
                      </a: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(app, text='Okay')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573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chemeClr val="tx1"/>
                          </a:solidFill>
                        </a:rPr>
                        <a:t>TextBox</a:t>
                      </a:r>
                      <a:endParaRPr lang="en-GB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+mn-lt"/>
                        </a:rPr>
                        <a:t>Allows user 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</a:t>
                      </a: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GB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TextBox</a:t>
                      </a:r>
                      <a:r>
                        <a:rPr lang="en-GB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(app) </a:t>
                      </a:r>
                    </a:p>
                    <a:p>
                      <a:endParaRPr lang="en-GB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685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chemeClr val="tx1"/>
                          </a:solidFill>
                          <a:latin typeface="+mn-lt"/>
                        </a:rPr>
                        <a:t>ButtonGroup</a:t>
                      </a:r>
                      <a:endParaRPr lang="en-GB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cs typeface="Courier New" panose="02070309020205020404" pitchFamily="49" charset="0"/>
                        </a:rPr>
                        <a:t>allows a choice of options</a:t>
                      </a:r>
                      <a:endParaRPr lang="en-GB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opts=["</a:t>
                      </a:r>
                      <a:r>
                        <a:rPr lang="en-GB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add","subtract","multiply</a:t>
                      </a:r>
                      <a:r>
                        <a:rPr lang="en-GB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"]</a:t>
                      </a:r>
                    </a:p>
                    <a:p>
                      <a:r>
                        <a:rPr lang="en-GB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ButtonGroup</a:t>
                      </a:r>
                      <a:r>
                        <a:rPr lang="en-GB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app,options</a:t>
                      </a:r>
                      <a:r>
                        <a:rPr lang="en-GB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=opts)</a:t>
                      </a:r>
                    </a:p>
                    <a:p>
                      <a:endParaRPr lang="en-GB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855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+mn-lt"/>
                        </a:rPr>
                        <a:t>Combo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cs typeface="Courier New" panose="02070309020205020404" pitchFamily="49" charset="0"/>
                        </a:rPr>
                        <a:t>Is a drop down box</a:t>
                      </a:r>
                      <a:endParaRPr lang="en-GB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opts=["</a:t>
                      </a:r>
                      <a:r>
                        <a:rPr lang="en-GB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add","subtract","multiply</a:t>
                      </a:r>
                      <a:r>
                        <a:rPr lang="en-GB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"]</a:t>
                      </a:r>
                    </a:p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Combo(</a:t>
                      </a:r>
                      <a:r>
                        <a:rPr lang="en-GB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app,options</a:t>
                      </a:r>
                      <a:r>
                        <a:rPr lang="en-GB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=opts)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009101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0930AFD2-B613-46F3-A24F-2DEF83266A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698" b="62145"/>
          <a:stretch/>
        </p:blipFill>
        <p:spPr>
          <a:xfrm>
            <a:off x="8987588" y="2837601"/>
            <a:ext cx="1953976" cy="7794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CFEF954-666F-473B-9F1A-0A517EACFEB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836" r="31537" b="47561"/>
          <a:stretch/>
        </p:blipFill>
        <p:spPr>
          <a:xfrm>
            <a:off x="9355394" y="1354608"/>
            <a:ext cx="1280055" cy="129081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9517108-1A16-4A29-9213-7F210EB1ED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35180" y="5058110"/>
            <a:ext cx="1608075" cy="62844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66E9EF2-DF2E-456C-B018-5C7DE87432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5492" y="3839006"/>
            <a:ext cx="1318167" cy="894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78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1A797-17DA-4183-A120-BBBC4C7C1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Additional </a:t>
            </a:r>
            <a:r>
              <a:rPr lang="en-GB" dirty="0" err="1"/>
              <a:t>GUIzero</a:t>
            </a:r>
            <a:r>
              <a:rPr lang="en-GB" dirty="0"/>
              <a:t> widgets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CC5DD9A-E077-4405-8A71-DBD6264622AB}"/>
              </a:ext>
            </a:extLst>
          </p:cNvPr>
          <p:cNvGraphicFramePr>
            <a:graphicFrameLocks noGrp="1"/>
          </p:cNvGraphicFramePr>
          <p:nvPr/>
        </p:nvGraphicFramePr>
        <p:xfrm>
          <a:off x="428968" y="1153636"/>
          <a:ext cx="9806985" cy="47802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636628">
                  <a:extLst>
                    <a:ext uri="{9D8B030D-6E8A-4147-A177-3AD203B41FA5}">
                      <a16:colId xmlns:a16="http://schemas.microsoft.com/office/drawing/2014/main" val="4233432617"/>
                    </a:ext>
                  </a:extLst>
                </a:gridCol>
                <a:gridCol w="5170357">
                  <a:extLst>
                    <a:ext uri="{9D8B030D-6E8A-4147-A177-3AD203B41FA5}">
                      <a16:colId xmlns:a16="http://schemas.microsoft.com/office/drawing/2014/main" val="2138669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Widget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987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chemeClr val="tx1"/>
                          </a:solidFill>
                          <a:latin typeface="+mn-lt"/>
                        </a:rPr>
                        <a:t>ListBox</a:t>
                      </a:r>
                      <a:endParaRPr lang="en-GB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+mn-lt"/>
                        </a:rPr>
                        <a:t>Displays list of items from which single and multiple items can be selected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685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+mn-lt"/>
                        </a:rPr>
                        <a:t>Drawing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+mn-lt"/>
                        </a:rPr>
                        <a:t>Allows images to be created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855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+mn-lt"/>
                        </a:rPr>
                        <a:t>Box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+mn-lt"/>
                        </a:rPr>
                        <a:t>A container in which to put other widgets for grouping together. It is not visible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866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+mn-lt"/>
                        </a:rPr>
                        <a:t>Window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+mn-lt"/>
                        </a:rPr>
                        <a:t>Create a new window</a:t>
                      </a:r>
                    </a:p>
                    <a:p>
                      <a:endParaRPr lang="en-GB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414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+mn-lt"/>
                        </a:rPr>
                        <a:t>Waffle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+mn-lt"/>
                        </a:rPr>
                        <a:t>Displays a grid of squares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658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chemeClr val="tx1"/>
                          </a:solidFill>
                          <a:latin typeface="+mn-lt"/>
                        </a:rPr>
                        <a:t>TitleBox</a:t>
                      </a:r>
                      <a:endParaRPr lang="en-GB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tx1"/>
                          </a:solidFill>
                          <a:latin typeface="+mn-lt"/>
                        </a:rPr>
                        <a:t>A container in which to put other widgets for grouping together. It has a border so is visible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019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chemeClr val="tx1"/>
                          </a:solidFill>
                          <a:latin typeface="+mn-lt"/>
                        </a:rPr>
                        <a:t>MenuBar</a:t>
                      </a:r>
                      <a:endParaRPr lang="en-GB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+mn-lt"/>
                        </a:rPr>
                        <a:t>Display menu at top of window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590369"/>
                  </a:ext>
                </a:extLst>
              </a:tr>
              <a:tr h="342202"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chemeClr val="tx1"/>
                          </a:solidFill>
                          <a:latin typeface="+mn-lt"/>
                        </a:rPr>
                        <a:t>CheckBox</a:t>
                      </a:r>
                      <a:endParaRPr lang="en-GB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+mn-lt"/>
                        </a:rPr>
                        <a:t>Tick or untick option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763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+mn-lt"/>
                        </a:rPr>
                        <a:t>Slider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+mn-lt"/>
                        </a:rPr>
                        <a:t>Specify a value within a range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054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3208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E7A59B6-55F2-41C6-9B9C-93A96A513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537" y="184652"/>
            <a:ext cx="5257800" cy="1192213"/>
          </a:xfrm>
        </p:spPr>
        <p:txBody>
          <a:bodyPr>
            <a:normAutofit fontScale="90000"/>
          </a:bodyPr>
          <a:lstStyle/>
          <a:p>
            <a:r>
              <a:rPr lang="en-GB" dirty="0"/>
              <a:t>In pairs predict what the following code does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08274-0FC9-4366-98B9-CBA5E6C7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930400"/>
            <a:ext cx="10896600" cy="45624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>
              <a:solidFill>
                <a:srgbClr val="00008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E992A8-1FD8-4A05-96C2-8B8A54E85253}"/>
              </a:ext>
            </a:extLst>
          </p:cNvPr>
          <p:cNvSpPr txBox="1"/>
          <p:nvPr/>
        </p:nvSpPr>
        <p:spPr>
          <a:xfrm>
            <a:off x="5462337" y="86916"/>
            <a:ext cx="6466972" cy="6340197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guizero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import *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random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question():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num1=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random.randint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(1,10)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num2=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random.randint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(1,10)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q.value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="What is " + str(num1) + "+" + str(num2) + "?"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global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correct_answer</a:t>
            </a:r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correct_answer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=num1+num2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check():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if int(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answer.value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)==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correct_answer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c.value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="correct"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score=int(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s.value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)+1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s.value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=str(score)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c.value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="Incorrect"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question()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app = App(title="Quiz")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q=Text(app)</a:t>
            </a:r>
          </a:p>
          <a:p>
            <a:endParaRPr lang="en-GB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answer=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(app)</a:t>
            </a:r>
          </a:p>
          <a:p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btn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PushButton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(app, text='Check answer', command=check)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c=Text(app)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c1=Text(</a:t>
            </a:r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app,"Score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")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s=Text(app,"0")</a:t>
            </a:r>
          </a:p>
          <a:p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question()</a:t>
            </a:r>
          </a:p>
          <a:p>
            <a:r>
              <a:rPr lang="en-GB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app.display</a:t>
            </a:r>
            <a:r>
              <a:rPr lang="en-GB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774111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E8EF-5457-4A7A-B9CC-5F70116ED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Run and Investigate: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74CE8-35B0-4F9A-9EC3-4F5D4A91D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371748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GB" dirty="0"/>
              <a:t>Download the code from </a:t>
            </a:r>
            <a:r>
              <a:rPr lang="en-GB" dirty="0">
                <a:hlinkClick r:id="rId2"/>
              </a:rPr>
              <a:t>gui-quiz.py</a:t>
            </a:r>
            <a:endParaRPr lang="en-GB" dirty="0"/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Run the code: Does it do what you expected it to do?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For each line add a comment to the code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Identify the widgets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Explain what each of widgets do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What do the two procedures do?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Overall explain what the code is doing</a:t>
            </a:r>
          </a:p>
          <a:p>
            <a:pPr marL="514350" indent="-514350">
              <a:buFont typeface="+mj-lt"/>
              <a:buAutoNum type="arabicParenR"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1029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E8EF-5457-4A7A-B9CC-5F70116ED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Modify the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74CE8-35B0-4F9A-9EC3-4F5D4A91D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1825624"/>
            <a:ext cx="8856746" cy="4575175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dirty="0"/>
              <a:t>Modify the code so that it can select a number between 1 and 100.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dirty="0"/>
              <a:t>Change the colour of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en-GB" dirty="0"/>
              <a:t>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GB" dirty="0"/>
              <a:t> widget font to green, the size to 16 and font to “Courier New”. (look at your code from the previous lesson to help you)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dirty="0"/>
              <a:t>Add a picture (again look at code from previous lesson to help)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dirty="0"/>
              <a:t>Add a new Text widget at the top of the window that says “Maths quiz”. Choose your own colour for the text, font size and font.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dirty="0"/>
              <a:t>Modify the operator so the program </a:t>
            </a:r>
            <a:r>
              <a:rPr lang="en-GB" dirty="0" err="1"/>
              <a:t>ramdomly</a:t>
            </a:r>
            <a:r>
              <a:rPr lang="en-GB" dirty="0"/>
              <a:t> asks not just addition questions, but subtraction and multiplication.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dirty="0"/>
              <a:t>Modify the program so that an additional window comes up (you can checkout </a:t>
            </a:r>
            <a:r>
              <a:rPr lang="en-GB" dirty="0">
                <a:hlinkClick r:id="rId2"/>
              </a:rPr>
              <a:t>https://lawsie.github.io/guizero</a:t>
            </a:r>
            <a:r>
              <a:rPr lang="en-GB" dirty="0"/>
              <a:t> to help you with this)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dirty="0"/>
              <a:t>Modify the program so that it uses a grid layout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845532-4C6D-43FB-B7BC-CDEF617164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4520" y="2191543"/>
            <a:ext cx="2296005" cy="1237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896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E467A-F80A-45A7-B16A-8A710994D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Extension: Use multiple windows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2A97C-2E52-4B29-AFAB-F9FC61074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224045"/>
            <a:ext cx="7541244" cy="4856529"/>
          </a:xfrm>
          <a:ln>
            <a:solidFill>
              <a:srgbClr val="92D050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guizero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import *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open_window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window.show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close_window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window.hide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app = App(title="My application")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window = Window(app, title = "Window 2")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window.hide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PushButton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(app, text="open window 2", command=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open_window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PushButton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(window, text="close window", command=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close_window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app.display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68890F-308D-44A9-8B50-0DC368CDD566}"/>
              </a:ext>
            </a:extLst>
          </p:cNvPr>
          <p:cNvSpPr txBox="1"/>
          <p:nvPr/>
        </p:nvSpPr>
        <p:spPr>
          <a:xfrm>
            <a:off x="8758989" y="1624263"/>
            <a:ext cx="19731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code can be downloaded from </a:t>
            </a:r>
            <a:r>
              <a:rPr lang="en-GB" dirty="0">
                <a:hlinkClick r:id="rId2"/>
              </a:rPr>
              <a:t>gui-multiple-window.py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25394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998D1EF40D0446985FE49EC49AAB1A" ma:contentTypeVersion="33" ma:contentTypeDescription="Create a new document." ma:contentTypeScope="" ma:versionID="a81476868d880d3c29122f18715ee373">
  <xsd:schema xmlns:xsd="http://www.w3.org/2001/XMLSchema" xmlns:xs="http://www.w3.org/2001/XMLSchema" xmlns:p="http://schemas.microsoft.com/office/2006/metadata/properties" xmlns:ns3="bd392511-13b7-4e5d-bbc7-196a51b1cbae" xmlns:ns4="623d7836-ca09-499d-8255-7f973a8cfb59" targetNamespace="http://schemas.microsoft.com/office/2006/metadata/properties" ma:root="true" ma:fieldsID="2f3e30de3e84991c062f07bd396b5048" ns3:_="" ns4:_="">
    <xsd:import namespace="bd392511-13b7-4e5d-bbc7-196a51b1cbae"/>
    <xsd:import namespace="623d7836-ca09-499d-8255-7f973a8cfb5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msChannelId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IsNotebookLocked" minOccurs="0"/>
                <xsd:element ref="ns3:MediaServiceGenerationTime" minOccurs="0"/>
                <xsd:element ref="ns3:MediaServiceEventHashCode" minOccurs="0"/>
                <xsd:element ref="ns3:Math_Settings" minOccurs="0"/>
                <xsd:element ref="ns3:Distribution_Groups" minOccurs="0"/>
                <xsd:element ref="ns3:LMS_Mapping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392511-13b7-4e5d-bbc7-196a51b1cb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Owner" ma:index="1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4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msChannelId" ma:index="17" nillable="true" ma:displayName="Teams Channel Id" ma:internalName="TeamsChannelId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MediaServiceAutoTags" ma:internalName="MediaServiceAutoTags" ma:readOnly="true">
      <xsd:simpleType>
        <xsd:restriction base="dms:Text"/>
      </xsd:simpleType>
    </xsd:element>
    <xsd:element name="MediaServiceOCR" ma:index="3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2" nillable="true" ma:displayName="Location" ma:internalName="MediaServiceLocation" ma:readOnly="true">
      <xsd:simpleType>
        <xsd:restriction base="dms:Text"/>
      </xsd:simpleType>
    </xsd:element>
    <xsd:element name="IsNotebookLocked" ma:index="33" nillable="true" ma:displayName="Is Notebook Locked" ma:internalName="IsNotebookLocked">
      <xsd:simpleType>
        <xsd:restriction base="dms:Boolean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Distribution_Groups" ma:index="3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8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3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3d7836-ca09-499d-8255-7f973a8cfb59" elementFormDefault="qualified">
    <xsd:import namespace="http://schemas.microsoft.com/office/2006/documentManagement/types"/>
    <xsd:import namespace="http://schemas.microsoft.com/office/infopath/2007/PartnerControls"/>
    <xsd:element name="SharedWithUsers" ma:index="2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bd392511-13b7-4e5d-bbc7-196a51b1cbae" xsi:nil="true"/>
    <Invited_Teachers xmlns="bd392511-13b7-4e5d-bbc7-196a51b1cbae" xsi:nil="true"/>
    <IsNotebookLocked xmlns="bd392511-13b7-4e5d-bbc7-196a51b1cbae" xsi:nil="true"/>
    <FolderType xmlns="bd392511-13b7-4e5d-bbc7-196a51b1cbae" xsi:nil="true"/>
    <TeamsChannelId xmlns="bd392511-13b7-4e5d-bbc7-196a51b1cbae" xsi:nil="true"/>
    <Owner xmlns="bd392511-13b7-4e5d-bbc7-196a51b1cbae">
      <UserInfo>
        <DisplayName/>
        <AccountId xsi:nil="true"/>
        <AccountType/>
      </UserInfo>
    </Owner>
    <Students xmlns="bd392511-13b7-4e5d-bbc7-196a51b1cbae">
      <UserInfo>
        <DisplayName/>
        <AccountId xsi:nil="true"/>
        <AccountType/>
      </UserInfo>
    </Students>
    <Student_Groups xmlns="bd392511-13b7-4e5d-bbc7-196a51b1cbae">
      <UserInfo>
        <DisplayName/>
        <AccountId xsi:nil="true"/>
        <AccountType/>
      </UserInfo>
    </Student_Groups>
    <Math_Settings xmlns="bd392511-13b7-4e5d-bbc7-196a51b1cbae" xsi:nil="true"/>
    <Is_Collaboration_Space_Locked xmlns="bd392511-13b7-4e5d-bbc7-196a51b1cbae" xsi:nil="true"/>
    <NotebookType xmlns="bd392511-13b7-4e5d-bbc7-196a51b1cbae" xsi:nil="true"/>
    <Has_Teacher_Only_SectionGroup xmlns="bd392511-13b7-4e5d-bbc7-196a51b1cbae" xsi:nil="true"/>
    <DefaultSectionNames xmlns="bd392511-13b7-4e5d-bbc7-196a51b1cbae" xsi:nil="true"/>
    <Teachers xmlns="bd392511-13b7-4e5d-bbc7-196a51b1cbae">
      <UserInfo>
        <DisplayName/>
        <AccountId xsi:nil="true"/>
        <AccountType/>
      </UserInfo>
    </Teachers>
    <Templates xmlns="bd392511-13b7-4e5d-bbc7-196a51b1cbae" xsi:nil="true"/>
    <Invited_Students xmlns="bd392511-13b7-4e5d-bbc7-196a51b1cbae" xsi:nil="true"/>
    <LMS_Mappings xmlns="bd392511-13b7-4e5d-bbc7-196a51b1cbae" xsi:nil="true"/>
    <CultureName xmlns="bd392511-13b7-4e5d-bbc7-196a51b1cbae" xsi:nil="true"/>
    <Distribution_Groups xmlns="bd392511-13b7-4e5d-bbc7-196a51b1cbae" xsi:nil="true"/>
    <Self_Registration_Enabled xmlns="bd392511-13b7-4e5d-bbc7-196a51b1cba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35C77E-F32A-4EDA-A48F-7DE8E1FA49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392511-13b7-4e5d-bbc7-196a51b1cbae"/>
    <ds:schemaRef ds:uri="623d7836-ca09-499d-8255-7f973a8cfb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973156-C5EE-49E0-AA00-DAEE62038AC6}">
  <ds:schemaRefs>
    <ds:schemaRef ds:uri="http://schemas.microsoft.com/office/2006/metadata/properties"/>
    <ds:schemaRef ds:uri="http://schemas.microsoft.com/office/infopath/2007/PartnerControls"/>
    <ds:schemaRef ds:uri="bd392511-13b7-4e5d-bbc7-196a51b1cbae"/>
  </ds:schemaRefs>
</ds:datastoreItem>
</file>

<file path=customXml/itemProps3.xml><?xml version="1.0" encoding="utf-8"?>
<ds:datastoreItem xmlns:ds="http://schemas.openxmlformats.org/officeDocument/2006/customXml" ds:itemID="{4D61048B-3DAD-4D0A-9731-5799A62009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6574</TotalTime>
  <Words>958</Words>
  <Application>Microsoft Office PowerPoint</Application>
  <PresentationFormat>Widescreen</PresentationFormat>
  <Paragraphs>164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1_Office Theme</vt:lpstr>
      <vt:lpstr>Graphical User Interface 4</vt:lpstr>
      <vt:lpstr>Learning objectives</vt:lpstr>
      <vt:lpstr>GUIzero widgets 1</vt:lpstr>
      <vt:lpstr>GUIzero widgets 2</vt:lpstr>
      <vt:lpstr>Additional GUIzero widgets</vt:lpstr>
      <vt:lpstr>In pairs predict what the following code does</vt:lpstr>
      <vt:lpstr>Run and Investigate:</vt:lpstr>
      <vt:lpstr>Modify the code</vt:lpstr>
      <vt:lpstr>Extension: Use multiple windows</vt:lpstr>
      <vt:lpstr>Use grid layout</vt:lpstr>
      <vt:lpstr>Make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3</cp:revision>
  <cp:lastPrinted>2016-09-16T11:32:46Z</cp:lastPrinted>
  <dcterms:created xsi:type="dcterms:W3CDTF">2016-09-09T07:37:57Z</dcterms:created>
  <dcterms:modified xsi:type="dcterms:W3CDTF">2025-03-24T09:44:27Z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0x01010057998D1EF40D0446985FE49EC49AAB1A</vt:lpwstr>
  </property>
</Properties>
</file>