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7" r:id="rId2"/>
    <p:sldId id="318" r:id="rId3"/>
    <p:sldId id="319" r:id="rId4"/>
    <p:sldId id="320" r:id="rId5"/>
    <p:sldId id="321" r:id="rId6"/>
    <p:sldId id="322" r:id="rId7"/>
    <p:sldId id="324" r:id="rId8"/>
    <p:sldId id="302" r:id="rId9"/>
    <p:sldId id="323" r:id="rId10"/>
    <p:sldId id="31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63E053-C67C-47CB-9F54-BD61E2FF0BAA}" v="13" dt="2023-02-07T20:17:16.4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1ECC274C-0B06-4E91-AE45-19B79F5877A2}"/>
    <pc:docChg chg="modSld">
      <pc:chgData name="William Grey" userId="37b73424-c081-4fc2-b1af-363f4f3fd4f3" providerId="ADAL" clId="{1ECC274C-0B06-4E91-AE45-19B79F5877A2}" dt="2019-10-30T13:16:33.909" v="0" actId="1076"/>
      <pc:docMkLst>
        <pc:docMk/>
      </pc:docMkLst>
      <pc:sldChg chg="modSp">
        <pc:chgData name="William Grey" userId="37b73424-c081-4fc2-b1af-363f4f3fd4f3" providerId="ADAL" clId="{1ECC274C-0B06-4E91-AE45-19B79F5877A2}" dt="2019-10-30T13:16:33.909" v="0" actId="1076"/>
        <pc:sldMkLst>
          <pc:docMk/>
          <pc:sldMk cId="2103315287" sldId="281"/>
        </pc:sldMkLst>
        <pc:spChg chg="mod">
          <ac:chgData name="William Grey" userId="37b73424-c081-4fc2-b1af-363f4f3fd4f3" providerId="ADAL" clId="{1ECC274C-0B06-4E91-AE45-19B79F5877A2}" dt="2019-10-30T13:16:33.909" v="0" actId="1076"/>
          <ac:spMkLst>
            <pc:docMk/>
            <pc:sldMk cId="2103315287" sldId="281"/>
            <ac:spMk id="3" creationId="{D6008274-0FC9-4366-98B9-CBA5E6C7BA06}"/>
          </ac:spMkLst>
        </pc:spChg>
      </pc:sldChg>
    </pc:docChg>
  </pc:docChgLst>
  <pc:docChgLst>
    <pc:chgData name="William Grey" userId="37b73424-c081-4fc2-b1af-363f4f3fd4f3" providerId="ADAL" clId="{4EBEF884-0780-4A8B-9A53-E5099712772A}"/>
    <pc:docChg chg="undo custSel addSld delSld modSld sldOrd">
      <pc:chgData name="William Grey" userId="37b73424-c081-4fc2-b1af-363f4f3fd4f3" providerId="ADAL" clId="{4EBEF884-0780-4A8B-9A53-E5099712772A}" dt="2023-02-05T19:54:03.171" v="3077" actId="14100"/>
      <pc:docMkLst>
        <pc:docMk/>
      </pc:docMkLst>
      <pc:sldChg chg="modSp mod">
        <pc:chgData name="William Grey" userId="37b73424-c081-4fc2-b1af-363f4f3fd4f3" providerId="ADAL" clId="{4EBEF884-0780-4A8B-9A53-E5099712772A}" dt="2023-02-04T21:34:30.010" v="774" actId="20577"/>
        <pc:sldMkLst>
          <pc:docMk/>
          <pc:sldMk cId="222047521" sldId="280"/>
        </pc:sldMkLst>
        <pc:spChg chg="mod">
          <ac:chgData name="William Grey" userId="37b73424-c081-4fc2-b1af-363f4f3fd4f3" providerId="ADAL" clId="{4EBEF884-0780-4A8B-9A53-E5099712772A}" dt="2023-02-04T21:34:30.010" v="774" actId="20577"/>
          <ac:spMkLst>
            <pc:docMk/>
            <pc:sldMk cId="222047521" sldId="280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4EBEF884-0780-4A8B-9A53-E5099712772A}" dt="2023-02-04T21:35:43.311" v="842" actId="1076"/>
        <pc:sldMkLst>
          <pc:docMk/>
          <pc:sldMk cId="2103315287" sldId="281"/>
        </pc:sldMkLst>
        <pc:spChg chg="mod">
          <ac:chgData name="William Grey" userId="37b73424-c081-4fc2-b1af-363f4f3fd4f3" providerId="ADAL" clId="{4EBEF884-0780-4A8B-9A53-E5099712772A}" dt="2023-02-04T21:34:19.483" v="764" actId="1076"/>
          <ac:spMkLst>
            <pc:docMk/>
            <pc:sldMk cId="2103315287" sldId="281"/>
            <ac:spMk id="2" creationId="{7FC1A60A-C658-436A-AD3A-4EEDB8B1AD8D}"/>
          </ac:spMkLst>
        </pc:spChg>
        <pc:spChg chg="mod">
          <ac:chgData name="William Grey" userId="37b73424-c081-4fc2-b1af-363f4f3fd4f3" providerId="ADAL" clId="{4EBEF884-0780-4A8B-9A53-E5099712772A}" dt="2023-02-04T21:35:27.116" v="840" actId="113"/>
          <ac:spMkLst>
            <pc:docMk/>
            <pc:sldMk cId="2103315287" sldId="281"/>
            <ac:spMk id="3" creationId="{D6008274-0FC9-4366-98B9-CBA5E6C7BA06}"/>
          </ac:spMkLst>
        </pc:spChg>
        <pc:spChg chg="mod">
          <ac:chgData name="William Grey" userId="37b73424-c081-4fc2-b1af-363f4f3fd4f3" providerId="ADAL" clId="{4EBEF884-0780-4A8B-9A53-E5099712772A}" dt="2023-02-04T21:35:39.424" v="841" actId="1076"/>
          <ac:spMkLst>
            <pc:docMk/>
            <pc:sldMk cId="2103315287" sldId="281"/>
            <ac:spMk id="5" creationId="{7653E16B-B02F-411B-A99A-76A5BBAD1F0C}"/>
          </ac:spMkLst>
        </pc:spChg>
        <pc:picChg chg="mod">
          <ac:chgData name="William Grey" userId="37b73424-c081-4fc2-b1af-363f4f3fd4f3" providerId="ADAL" clId="{4EBEF884-0780-4A8B-9A53-E5099712772A}" dt="2023-02-04T21:35:43.311" v="842" actId="1076"/>
          <ac:picMkLst>
            <pc:docMk/>
            <pc:sldMk cId="2103315287" sldId="281"/>
            <ac:picMk id="4" creationId="{32BFFBCC-A96F-4985-80A1-4F493C0D311B}"/>
          </ac:picMkLst>
        </pc:picChg>
      </pc:sldChg>
      <pc:sldChg chg="modSp mod">
        <pc:chgData name="William Grey" userId="37b73424-c081-4fc2-b1af-363f4f3fd4f3" providerId="ADAL" clId="{4EBEF884-0780-4A8B-9A53-E5099712772A}" dt="2023-02-05T19:51:13.748" v="3002" actId="20577"/>
        <pc:sldMkLst>
          <pc:docMk/>
          <pc:sldMk cId="3806293640" sldId="287"/>
        </pc:sldMkLst>
        <pc:spChg chg="mod">
          <ac:chgData name="William Grey" userId="37b73424-c081-4fc2-b1af-363f4f3fd4f3" providerId="ADAL" clId="{4EBEF884-0780-4A8B-9A53-E5099712772A}" dt="2023-02-05T19:51:13.748" v="3002" actId="20577"/>
          <ac:spMkLst>
            <pc:docMk/>
            <pc:sldMk cId="3806293640" sldId="287"/>
            <ac:spMk id="3" creationId="{D6008274-0FC9-4366-98B9-CBA5E6C7BA06}"/>
          </ac:spMkLst>
        </pc:spChg>
        <pc:spChg chg="mod">
          <ac:chgData name="William Grey" userId="37b73424-c081-4fc2-b1af-363f4f3fd4f3" providerId="ADAL" clId="{4EBEF884-0780-4A8B-9A53-E5099712772A}" dt="2023-02-04T21:36:39.031" v="871" actId="14100"/>
          <ac:spMkLst>
            <pc:docMk/>
            <pc:sldMk cId="3806293640" sldId="287"/>
            <ac:spMk id="7" creationId="{8E7A59B6-55F2-41C6-9B9C-93A96A513B60}"/>
          </ac:spMkLst>
        </pc:spChg>
      </pc:sldChg>
      <pc:sldChg chg="addSp modSp mod">
        <pc:chgData name="William Grey" userId="37b73424-c081-4fc2-b1af-363f4f3fd4f3" providerId="ADAL" clId="{4EBEF884-0780-4A8B-9A53-E5099712772A}" dt="2023-02-05T19:52:48.200" v="3024" actId="20577"/>
        <pc:sldMkLst>
          <pc:docMk/>
          <pc:sldMk cId="1496305427" sldId="288"/>
        </pc:sldMkLst>
        <pc:spChg chg="mod">
          <ac:chgData name="William Grey" userId="37b73424-c081-4fc2-b1af-363f4f3fd4f3" providerId="ADAL" clId="{4EBEF884-0780-4A8B-9A53-E5099712772A}" dt="2023-02-05T19:52:48.200" v="3024" actId="20577"/>
          <ac:spMkLst>
            <pc:docMk/>
            <pc:sldMk cId="1496305427" sldId="288"/>
            <ac:spMk id="3" creationId="{D6008274-0FC9-4366-98B9-CBA5E6C7BA06}"/>
          </ac:spMkLst>
        </pc:spChg>
        <pc:spChg chg="add mod">
          <ac:chgData name="William Grey" userId="37b73424-c081-4fc2-b1af-363f4f3fd4f3" providerId="ADAL" clId="{4EBEF884-0780-4A8B-9A53-E5099712772A}" dt="2023-02-04T21:50:04.846" v="1242" actId="1076"/>
          <ac:spMkLst>
            <pc:docMk/>
            <pc:sldMk cId="1496305427" sldId="288"/>
            <ac:spMk id="5" creationId="{565577AB-C1CF-4840-B5E1-BDE175A3CD6E}"/>
          </ac:spMkLst>
        </pc:spChg>
        <pc:spChg chg="mod">
          <ac:chgData name="William Grey" userId="37b73424-c081-4fc2-b1af-363f4f3fd4f3" providerId="ADAL" clId="{4EBEF884-0780-4A8B-9A53-E5099712772A}" dt="2023-02-04T21:48:22.852" v="1177" actId="20577"/>
          <ac:spMkLst>
            <pc:docMk/>
            <pc:sldMk cId="1496305427" sldId="288"/>
            <ac:spMk id="7" creationId="{8E7A59B6-55F2-41C6-9B9C-93A96A513B60}"/>
          </ac:spMkLst>
        </pc:spChg>
      </pc:sldChg>
      <pc:sldChg chg="addSp modSp mod">
        <pc:chgData name="William Grey" userId="37b73424-c081-4fc2-b1af-363f4f3fd4f3" providerId="ADAL" clId="{4EBEF884-0780-4A8B-9A53-E5099712772A}" dt="2023-02-05T19:52:18.957" v="3013" actId="20577"/>
        <pc:sldMkLst>
          <pc:docMk/>
          <pc:sldMk cId="2374171420" sldId="289"/>
        </pc:sldMkLst>
        <pc:spChg chg="mod">
          <ac:chgData name="William Grey" userId="37b73424-c081-4fc2-b1af-363f4f3fd4f3" providerId="ADAL" clId="{4EBEF884-0780-4A8B-9A53-E5099712772A}" dt="2023-02-05T19:52:18.957" v="3013" actId="20577"/>
          <ac:spMkLst>
            <pc:docMk/>
            <pc:sldMk cId="2374171420" sldId="289"/>
            <ac:spMk id="3" creationId="{D6008274-0FC9-4366-98B9-CBA5E6C7BA06}"/>
          </ac:spMkLst>
        </pc:spChg>
        <pc:spChg chg="add mod">
          <ac:chgData name="William Grey" userId="37b73424-c081-4fc2-b1af-363f4f3fd4f3" providerId="ADAL" clId="{4EBEF884-0780-4A8B-9A53-E5099712772A}" dt="2023-02-04T21:37:21.050" v="890" actId="1076"/>
          <ac:spMkLst>
            <pc:docMk/>
            <pc:sldMk cId="2374171420" sldId="289"/>
            <ac:spMk id="5" creationId="{49C8820A-C182-441D-B659-AAC77200FBE6}"/>
          </ac:spMkLst>
        </pc:spChg>
        <pc:spChg chg="mod">
          <ac:chgData name="William Grey" userId="37b73424-c081-4fc2-b1af-363f4f3fd4f3" providerId="ADAL" clId="{4EBEF884-0780-4A8B-9A53-E5099712772A}" dt="2023-02-04T21:37:09.913" v="885" actId="14100"/>
          <ac:spMkLst>
            <pc:docMk/>
            <pc:sldMk cId="2374171420" sldId="289"/>
            <ac:spMk id="7" creationId="{8E7A59B6-55F2-41C6-9B9C-93A96A513B60}"/>
          </ac:spMkLst>
        </pc:spChg>
      </pc:sldChg>
      <pc:sldChg chg="addSp modSp mod">
        <pc:chgData name="William Grey" userId="37b73424-c081-4fc2-b1af-363f4f3fd4f3" providerId="ADAL" clId="{4EBEF884-0780-4A8B-9A53-E5099712772A}" dt="2023-02-05T09:00:45.919" v="1813" actId="14100"/>
        <pc:sldMkLst>
          <pc:docMk/>
          <pc:sldMk cId="2774111782" sldId="290"/>
        </pc:sldMkLst>
        <pc:spChg chg="mod">
          <ac:chgData name="William Grey" userId="37b73424-c081-4fc2-b1af-363f4f3fd4f3" providerId="ADAL" clId="{4EBEF884-0780-4A8B-9A53-E5099712772A}" dt="2023-02-04T21:42:54.573" v="1101" actId="1076"/>
          <ac:spMkLst>
            <pc:docMk/>
            <pc:sldMk cId="2774111782" sldId="290"/>
            <ac:spMk id="3" creationId="{D6008274-0FC9-4366-98B9-CBA5E6C7BA06}"/>
          </ac:spMkLst>
        </pc:spChg>
        <pc:spChg chg="add mod">
          <ac:chgData name="William Grey" userId="37b73424-c081-4fc2-b1af-363f4f3fd4f3" providerId="ADAL" clId="{4EBEF884-0780-4A8B-9A53-E5099712772A}" dt="2023-02-05T09:00:45.919" v="1813" actId="14100"/>
          <ac:spMkLst>
            <pc:docMk/>
            <pc:sldMk cId="2774111782" sldId="290"/>
            <ac:spMk id="5" creationId="{A50B9079-8D33-4606-A5D1-ED674B2A07DF}"/>
          </ac:spMkLst>
        </pc:spChg>
        <pc:spChg chg="mod">
          <ac:chgData name="William Grey" userId="37b73424-c081-4fc2-b1af-363f4f3fd4f3" providerId="ADAL" clId="{4EBEF884-0780-4A8B-9A53-E5099712772A}" dt="2023-02-04T21:41:29.880" v="1035" actId="20577"/>
          <ac:spMkLst>
            <pc:docMk/>
            <pc:sldMk cId="2774111782" sldId="290"/>
            <ac:spMk id="7" creationId="{8E7A59B6-55F2-41C6-9B9C-93A96A513B60}"/>
          </ac:spMkLst>
        </pc:spChg>
      </pc:sldChg>
      <pc:sldChg chg="delSp modSp del mod">
        <pc:chgData name="William Grey" userId="37b73424-c081-4fc2-b1af-363f4f3fd4f3" providerId="ADAL" clId="{4EBEF884-0780-4A8B-9A53-E5099712772A}" dt="2023-02-05T08:38:42.060" v="1302" actId="47"/>
        <pc:sldMkLst>
          <pc:docMk/>
          <pc:sldMk cId="1383067881" sldId="291"/>
        </pc:sldMkLst>
        <pc:spChg chg="del mod">
          <ac:chgData name="William Grey" userId="37b73424-c081-4fc2-b1af-363f4f3fd4f3" providerId="ADAL" clId="{4EBEF884-0780-4A8B-9A53-E5099712772A}" dt="2023-02-05T08:37:51.588" v="1287"/>
          <ac:spMkLst>
            <pc:docMk/>
            <pc:sldMk cId="1383067881" sldId="291"/>
            <ac:spMk id="4" creationId="{9D3E5424-11AF-4D1E-9373-A4BC5EB3C2CB}"/>
          </ac:spMkLst>
        </pc:spChg>
        <pc:picChg chg="del">
          <ac:chgData name="William Grey" userId="37b73424-c081-4fc2-b1af-363f4f3fd4f3" providerId="ADAL" clId="{4EBEF884-0780-4A8B-9A53-E5099712772A}" dt="2023-02-05T08:37:40.601" v="1282" actId="21"/>
          <ac:picMkLst>
            <pc:docMk/>
            <pc:sldMk cId="1383067881" sldId="291"/>
            <ac:picMk id="5" creationId="{C3ED4EE3-CAAE-4DAA-A7CD-BCC9467E0E09}"/>
          </ac:picMkLst>
        </pc:picChg>
      </pc:sldChg>
      <pc:sldChg chg="modSp mod">
        <pc:chgData name="William Grey" userId="37b73424-c081-4fc2-b1af-363f4f3fd4f3" providerId="ADAL" clId="{4EBEF884-0780-4A8B-9A53-E5099712772A}" dt="2023-02-05T09:21:26.146" v="2244" actId="27636"/>
        <pc:sldMkLst>
          <pc:docMk/>
          <pc:sldMk cId="1488594667" sldId="292"/>
        </pc:sldMkLst>
        <pc:spChg chg="mod">
          <ac:chgData name="William Grey" userId="37b73424-c081-4fc2-b1af-363f4f3fd4f3" providerId="ADAL" clId="{4EBEF884-0780-4A8B-9A53-E5099712772A}" dt="2023-02-05T09:21:26.146" v="2244" actId="27636"/>
          <ac:spMkLst>
            <pc:docMk/>
            <pc:sldMk cId="1488594667" sldId="292"/>
            <ac:spMk id="3" creationId="{53610E31-C6FA-42AF-9C93-9B45B1CBF984}"/>
          </ac:spMkLst>
        </pc:spChg>
      </pc:sldChg>
      <pc:sldChg chg="del">
        <pc:chgData name="William Grey" userId="37b73424-c081-4fc2-b1af-363f4f3fd4f3" providerId="ADAL" clId="{4EBEF884-0780-4A8B-9A53-E5099712772A}" dt="2023-02-05T08:59:47.792" v="1792" actId="2696"/>
        <pc:sldMkLst>
          <pc:docMk/>
          <pc:sldMk cId="2202818197" sldId="299"/>
        </pc:sldMkLst>
      </pc:sldChg>
      <pc:sldChg chg="addSp delSp modSp add mod">
        <pc:chgData name="William Grey" userId="37b73424-c081-4fc2-b1af-363f4f3fd4f3" providerId="ADAL" clId="{4EBEF884-0780-4A8B-9A53-E5099712772A}" dt="2023-02-05T09:24:49.200" v="2336" actId="1076"/>
        <pc:sldMkLst>
          <pc:docMk/>
          <pc:sldMk cId="3726985107" sldId="299"/>
        </pc:sldMkLst>
        <pc:spChg chg="mod">
          <ac:chgData name="William Grey" userId="37b73424-c081-4fc2-b1af-363f4f3fd4f3" providerId="ADAL" clId="{4EBEF884-0780-4A8B-9A53-E5099712772A}" dt="2023-02-05T09:24:44.407" v="2335" actId="20577"/>
          <ac:spMkLst>
            <pc:docMk/>
            <pc:sldMk cId="3726985107" sldId="299"/>
            <ac:spMk id="3" creationId="{A6C64114-025E-4E7C-95EE-C5E787E9CA39}"/>
          </ac:spMkLst>
        </pc:spChg>
        <pc:graphicFrameChg chg="add del mod modGraphic">
          <ac:chgData name="William Grey" userId="37b73424-c081-4fc2-b1af-363f4f3fd4f3" providerId="ADAL" clId="{4EBEF884-0780-4A8B-9A53-E5099712772A}" dt="2023-02-05T09:23:43.552" v="2287" actId="478"/>
          <ac:graphicFrameMkLst>
            <pc:docMk/>
            <pc:sldMk cId="3726985107" sldId="299"/>
            <ac:graphicFrameMk id="18" creationId="{B6343252-21A8-4A5F-99FF-BE92CCF85FE6}"/>
          </ac:graphicFrameMkLst>
        </pc:graphicFrameChg>
        <pc:graphicFrameChg chg="add mod">
          <ac:chgData name="William Grey" userId="37b73424-c081-4fc2-b1af-363f4f3fd4f3" providerId="ADAL" clId="{4EBEF884-0780-4A8B-9A53-E5099712772A}" dt="2023-02-05T09:24:49.200" v="2336" actId="1076"/>
          <ac:graphicFrameMkLst>
            <pc:docMk/>
            <pc:sldMk cId="3726985107" sldId="299"/>
            <ac:graphicFrameMk id="19" creationId="{B846F18B-1937-48E5-BBE3-3B0CC12D6238}"/>
          </ac:graphicFrameMkLst>
        </pc:graphicFrameChg>
        <pc:picChg chg="mod">
          <ac:chgData name="William Grey" userId="37b73424-c081-4fc2-b1af-363f4f3fd4f3" providerId="ADAL" clId="{4EBEF884-0780-4A8B-9A53-E5099712772A}" dt="2023-02-05T09:24:37.683" v="2302" actId="1076"/>
          <ac:picMkLst>
            <pc:docMk/>
            <pc:sldMk cId="3726985107" sldId="299"/>
            <ac:picMk id="4" creationId="{A2290986-FEE4-49A9-AF8A-2E1EFD15AFF0}"/>
          </ac:picMkLst>
        </pc:picChg>
        <pc:cxnChg chg="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6" creationId="{2FA2D8FE-E367-4F46-9033-421142885AD4}"/>
          </ac:cxnSpMkLst>
        </pc:cxnChg>
        <pc:cxnChg chg="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7" creationId="{61482E5D-827B-4FA4-AE6B-8CA66A10F640}"/>
          </ac:cxnSpMkLst>
        </pc:cxnChg>
        <pc:cxnChg chg="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8" creationId="{4A6C4BA3-479F-4C88-A059-9521AD354DD8}"/>
          </ac:cxnSpMkLst>
        </pc:cxnChg>
        <pc:cxnChg chg="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9" creationId="{C8D2AEB7-DD05-4FD3-8C23-26B6F8C01B1A}"/>
          </ac:cxnSpMkLst>
        </pc:cxnChg>
        <pc:cxnChg chg="add 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10" creationId="{06732072-2107-4D26-A6A3-72B80BF57350}"/>
          </ac:cxnSpMkLst>
        </pc:cxnChg>
        <pc:cxnChg chg="add mod">
          <ac:chgData name="William Grey" userId="37b73424-c081-4fc2-b1af-363f4f3fd4f3" providerId="ADAL" clId="{4EBEF884-0780-4A8B-9A53-E5099712772A}" dt="2023-02-05T09:24:37.683" v="2302" actId="1076"/>
          <ac:cxnSpMkLst>
            <pc:docMk/>
            <pc:sldMk cId="3726985107" sldId="299"/>
            <ac:cxnSpMk id="17" creationId="{537FB571-773F-4C87-9BAB-AC2501ACEEAC}"/>
          </ac:cxnSpMkLst>
        </pc:cxnChg>
      </pc:sldChg>
      <pc:sldChg chg="del">
        <pc:chgData name="William Grey" userId="37b73424-c081-4fc2-b1af-363f4f3fd4f3" providerId="ADAL" clId="{4EBEF884-0780-4A8B-9A53-E5099712772A}" dt="2023-02-05T08:59:47.792" v="1792" actId="2696"/>
        <pc:sldMkLst>
          <pc:docMk/>
          <pc:sldMk cId="3047724487" sldId="304"/>
        </pc:sldMkLst>
      </pc:sldChg>
      <pc:sldChg chg="addSp delSp modSp add mod">
        <pc:chgData name="William Grey" userId="37b73424-c081-4fc2-b1af-363f4f3fd4f3" providerId="ADAL" clId="{4EBEF884-0780-4A8B-9A53-E5099712772A}" dt="2023-02-05T19:54:03.171" v="3077" actId="14100"/>
        <pc:sldMkLst>
          <pc:docMk/>
          <pc:sldMk cId="4235007231" sldId="304"/>
        </pc:sldMkLst>
        <pc:spChg chg="mod">
          <ac:chgData name="William Grey" userId="37b73424-c081-4fc2-b1af-363f4f3fd4f3" providerId="ADAL" clId="{4EBEF884-0780-4A8B-9A53-E5099712772A}" dt="2023-02-05T09:16:37.911" v="2216" actId="20577"/>
          <ac:spMkLst>
            <pc:docMk/>
            <pc:sldMk cId="4235007231" sldId="304"/>
            <ac:spMk id="2" creationId="{F0C1A018-F123-4248-9DA4-8EF493FFEE8F}"/>
          </ac:spMkLst>
        </pc:spChg>
        <pc:spChg chg="mod">
          <ac:chgData name="William Grey" userId="37b73424-c081-4fc2-b1af-363f4f3fd4f3" providerId="ADAL" clId="{4EBEF884-0780-4A8B-9A53-E5099712772A}" dt="2023-02-05T19:54:03.171" v="3077" actId="14100"/>
          <ac:spMkLst>
            <pc:docMk/>
            <pc:sldMk cId="4235007231" sldId="304"/>
            <ac:spMk id="3" creationId="{C795D150-C150-4C31-8909-029065CD6553}"/>
          </ac:spMkLst>
        </pc:spChg>
        <pc:graphicFrameChg chg="add mod modGraphic">
          <ac:chgData name="William Grey" userId="37b73424-c081-4fc2-b1af-363f4f3fd4f3" providerId="ADAL" clId="{4EBEF884-0780-4A8B-9A53-E5099712772A}" dt="2023-02-05T09:23:34.025" v="2286" actId="20577"/>
          <ac:graphicFrameMkLst>
            <pc:docMk/>
            <pc:sldMk cId="4235007231" sldId="304"/>
            <ac:graphicFrameMk id="16" creationId="{D4161868-66E6-450E-B309-E5C2C05B61B8}"/>
          </ac:graphicFrameMkLst>
        </pc:graphicFrameChg>
        <pc:picChg chg="del">
          <ac:chgData name="William Grey" userId="37b73424-c081-4fc2-b1af-363f4f3fd4f3" providerId="ADAL" clId="{4EBEF884-0780-4A8B-9A53-E5099712772A}" dt="2023-02-05T09:15:26.952" v="2202" actId="478"/>
          <ac:picMkLst>
            <pc:docMk/>
            <pc:sldMk cId="4235007231" sldId="304"/>
            <ac:picMk id="4" creationId="{D8FDD285-A359-48D7-8302-80CDDCCDC531}"/>
          </ac:picMkLst>
        </pc:picChg>
        <pc:picChg chg="add mod">
          <ac:chgData name="William Grey" userId="37b73424-c081-4fc2-b1af-363f4f3fd4f3" providerId="ADAL" clId="{4EBEF884-0780-4A8B-9A53-E5099712772A}" dt="2023-02-05T09:15:32.153" v="2204" actId="1076"/>
          <ac:picMkLst>
            <pc:docMk/>
            <pc:sldMk cId="4235007231" sldId="304"/>
            <ac:picMk id="9" creationId="{08863D6D-F5B9-4FE9-98C3-12C2DC3A5709}"/>
          </ac:picMkLst>
        </pc:picChg>
        <pc:cxnChg chg="del">
          <ac:chgData name="William Grey" userId="37b73424-c081-4fc2-b1af-363f4f3fd4f3" providerId="ADAL" clId="{4EBEF884-0780-4A8B-9A53-E5099712772A}" dt="2023-02-05T09:15:26.952" v="2202" actId="478"/>
          <ac:cxnSpMkLst>
            <pc:docMk/>
            <pc:sldMk cId="4235007231" sldId="304"/>
            <ac:cxnSpMk id="5" creationId="{B3BFD7B6-32C4-41D4-AD1F-CBD14318797F}"/>
          </ac:cxnSpMkLst>
        </pc:cxnChg>
        <pc:cxnChg chg="del">
          <ac:chgData name="William Grey" userId="37b73424-c081-4fc2-b1af-363f4f3fd4f3" providerId="ADAL" clId="{4EBEF884-0780-4A8B-9A53-E5099712772A}" dt="2023-02-05T09:15:26.952" v="2202" actId="478"/>
          <ac:cxnSpMkLst>
            <pc:docMk/>
            <pc:sldMk cId="4235007231" sldId="304"/>
            <ac:cxnSpMk id="6" creationId="{9E1A158C-7189-423D-BCD6-2DF5105242D8}"/>
          </ac:cxnSpMkLst>
        </pc:cxnChg>
        <pc:cxnChg chg="del">
          <ac:chgData name="William Grey" userId="37b73424-c081-4fc2-b1af-363f4f3fd4f3" providerId="ADAL" clId="{4EBEF884-0780-4A8B-9A53-E5099712772A}" dt="2023-02-05T09:15:26.952" v="2202" actId="478"/>
          <ac:cxnSpMkLst>
            <pc:docMk/>
            <pc:sldMk cId="4235007231" sldId="304"/>
            <ac:cxnSpMk id="7" creationId="{EFC21419-63F8-4B3D-AD17-60690452FD46}"/>
          </ac:cxnSpMkLst>
        </pc:cxnChg>
        <pc:cxnChg chg="del">
          <ac:chgData name="William Grey" userId="37b73424-c081-4fc2-b1af-363f4f3fd4f3" providerId="ADAL" clId="{4EBEF884-0780-4A8B-9A53-E5099712772A}" dt="2023-02-05T09:15:26.952" v="2202" actId="478"/>
          <ac:cxnSpMkLst>
            <pc:docMk/>
            <pc:sldMk cId="4235007231" sldId="304"/>
            <ac:cxnSpMk id="8" creationId="{FA14C41D-8D8D-4615-942E-C23C1835134E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0" creationId="{037574CA-BCFF-4C25-81E3-A6039D59366A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1" creationId="{43184D47-4AB5-4C4E-AA86-C5386E27D77B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2" creationId="{0B9106F5-AD65-4BF1-8726-B93DA47678BA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3" creationId="{68843175-20DA-40E4-BDE6-39ABE1E1A0DB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4" creationId="{3E1BF204-8903-4044-9D56-2E2EABCED7B5}"/>
          </ac:cxnSpMkLst>
        </pc:cxnChg>
        <pc:cxnChg chg="add mod">
          <ac:chgData name="William Grey" userId="37b73424-c081-4fc2-b1af-363f4f3fd4f3" providerId="ADAL" clId="{4EBEF884-0780-4A8B-9A53-E5099712772A}" dt="2023-02-05T09:15:32.153" v="2204" actId="1076"/>
          <ac:cxnSpMkLst>
            <pc:docMk/>
            <pc:sldMk cId="4235007231" sldId="304"/>
            <ac:cxnSpMk id="15" creationId="{A8C9DD97-9ED3-4369-B017-66BC6880929E}"/>
          </ac:cxnSpMkLst>
        </pc:cxnChg>
      </pc:sldChg>
      <pc:sldChg chg="addSp delSp modSp new del mod">
        <pc:chgData name="William Grey" userId="37b73424-c081-4fc2-b1af-363f4f3fd4f3" providerId="ADAL" clId="{4EBEF884-0780-4A8B-9A53-E5099712772A}" dt="2023-02-04T21:33:28.800" v="749" actId="2696"/>
        <pc:sldMkLst>
          <pc:docMk/>
          <pc:sldMk cId="2725198912" sldId="305"/>
        </pc:sldMkLst>
        <pc:spChg chg="mod">
          <ac:chgData name="William Grey" userId="37b73424-c081-4fc2-b1af-363f4f3fd4f3" providerId="ADAL" clId="{4EBEF884-0780-4A8B-9A53-E5099712772A}" dt="2023-02-04T21:29:14.274" v="333" actId="12"/>
          <ac:spMkLst>
            <pc:docMk/>
            <pc:sldMk cId="2725198912" sldId="305"/>
            <ac:spMk id="2" creationId="{539B5E77-4E1D-4C31-8A94-D304FA974979}"/>
          </ac:spMkLst>
        </pc:spChg>
        <pc:spChg chg="del">
          <ac:chgData name="William Grey" userId="37b73424-c081-4fc2-b1af-363f4f3fd4f3" providerId="ADAL" clId="{4EBEF884-0780-4A8B-9A53-E5099712772A}" dt="2023-02-04T20:56:52.161" v="54" actId="3680"/>
          <ac:spMkLst>
            <pc:docMk/>
            <pc:sldMk cId="2725198912" sldId="305"/>
            <ac:spMk id="3" creationId="{1FFD3FC4-2411-46B8-8B03-825BE3745131}"/>
          </ac:spMkLst>
        </pc:spChg>
        <pc:spChg chg="add del mod">
          <ac:chgData name="William Grey" userId="37b73424-c081-4fc2-b1af-363f4f3fd4f3" providerId="ADAL" clId="{4EBEF884-0780-4A8B-9A53-E5099712772A}" dt="2023-02-04T20:57:02.976" v="58"/>
          <ac:spMkLst>
            <pc:docMk/>
            <pc:sldMk cId="2725198912" sldId="305"/>
            <ac:spMk id="5" creationId="{7A5BFBCF-CEF7-4BC6-8A55-48EB7053EE91}"/>
          </ac:spMkLst>
        </pc:spChg>
        <pc:spChg chg="add mod">
          <ac:chgData name="William Grey" userId="37b73424-c081-4fc2-b1af-363f4f3fd4f3" providerId="ADAL" clId="{4EBEF884-0780-4A8B-9A53-E5099712772A}" dt="2023-02-04T20:57:09.774" v="61" actId="27636"/>
          <ac:spMkLst>
            <pc:docMk/>
            <pc:sldMk cId="2725198912" sldId="305"/>
            <ac:spMk id="6" creationId="{6DF34335-64E8-4AC6-8030-1755E98DB918}"/>
          </ac:spMkLst>
        </pc:spChg>
        <pc:graphicFrameChg chg="add mod ord modGraphic">
          <ac:chgData name="William Grey" userId="37b73424-c081-4fc2-b1af-363f4f3fd4f3" providerId="ADAL" clId="{4EBEF884-0780-4A8B-9A53-E5099712772A}" dt="2023-02-04T21:29:23.421" v="334" actId="1076"/>
          <ac:graphicFrameMkLst>
            <pc:docMk/>
            <pc:sldMk cId="2725198912" sldId="305"/>
            <ac:graphicFrameMk id="4" creationId="{4E8899D8-700B-4456-BBF2-D35354D8146C}"/>
          </ac:graphicFrameMkLst>
        </pc:graphicFrameChg>
      </pc:sldChg>
      <pc:sldChg chg="addSp modSp add mod">
        <pc:chgData name="William Grey" userId="37b73424-c081-4fc2-b1af-363f4f3fd4f3" providerId="ADAL" clId="{4EBEF884-0780-4A8B-9A53-E5099712772A}" dt="2023-02-05T19:53:39.131" v="3076" actId="20577"/>
        <pc:sldMkLst>
          <pc:docMk/>
          <pc:sldMk cId="2911432088" sldId="305"/>
        </pc:sldMkLst>
        <pc:spChg chg="mod">
          <ac:chgData name="William Grey" userId="37b73424-c081-4fc2-b1af-363f4f3fd4f3" providerId="ADAL" clId="{4EBEF884-0780-4A8B-9A53-E5099712772A}" dt="2023-02-05T08:38:07.162" v="1292" actId="21"/>
          <ac:spMkLst>
            <pc:docMk/>
            <pc:sldMk cId="2911432088" sldId="305"/>
            <ac:spMk id="2" creationId="{539B5E77-4E1D-4C31-8A94-D304FA974979}"/>
          </ac:spMkLst>
        </pc:spChg>
        <pc:spChg chg="add mod">
          <ac:chgData name="William Grey" userId="37b73424-c081-4fc2-b1af-363f4f3fd4f3" providerId="ADAL" clId="{4EBEF884-0780-4A8B-9A53-E5099712772A}" dt="2023-02-05T08:38:33.169" v="1300" actId="20577"/>
          <ac:spMkLst>
            <pc:docMk/>
            <pc:sldMk cId="2911432088" sldId="305"/>
            <ac:spMk id="7" creationId="{C9FDEB3A-39EC-439E-891D-0BFA2908E715}"/>
          </ac:spMkLst>
        </pc:spChg>
        <pc:graphicFrameChg chg="modGraphic">
          <ac:chgData name="William Grey" userId="37b73424-c081-4fc2-b1af-363f4f3fd4f3" providerId="ADAL" clId="{4EBEF884-0780-4A8B-9A53-E5099712772A}" dt="2023-02-05T19:53:39.131" v="3076" actId="20577"/>
          <ac:graphicFrameMkLst>
            <pc:docMk/>
            <pc:sldMk cId="2911432088" sldId="305"/>
            <ac:graphicFrameMk id="4" creationId="{4E8899D8-700B-4456-BBF2-D35354D8146C}"/>
          </ac:graphicFrameMkLst>
        </pc:graphicFrameChg>
        <pc:picChg chg="add mod">
          <ac:chgData name="William Grey" userId="37b73424-c081-4fc2-b1af-363f4f3fd4f3" providerId="ADAL" clId="{4EBEF884-0780-4A8B-9A53-E5099712772A}" dt="2023-02-05T08:38:37.050" v="1301" actId="1076"/>
          <ac:picMkLst>
            <pc:docMk/>
            <pc:sldMk cId="2911432088" sldId="305"/>
            <ac:picMk id="5" creationId="{298BD741-CB4C-4271-91DB-8E0BDBCCF6F1}"/>
          </ac:picMkLst>
        </pc:picChg>
      </pc:sldChg>
      <pc:sldChg chg="modSp new mod">
        <pc:chgData name="William Grey" userId="37b73424-c081-4fc2-b1af-363f4f3fd4f3" providerId="ADAL" clId="{4EBEF884-0780-4A8B-9A53-E5099712772A}" dt="2023-02-05T08:59:04.069" v="1791" actId="20577"/>
        <pc:sldMkLst>
          <pc:docMk/>
          <pc:sldMk cId="1976060766" sldId="306"/>
        </pc:sldMkLst>
        <pc:spChg chg="mod">
          <ac:chgData name="William Grey" userId="37b73424-c081-4fc2-b1af-363f4f3fd4f3" providerId="ADAL" clId="{4EBEF884-0780-4A8B-9A53-E5099712772A}" dt="2023-02-04T21:29:58.877" v="382" actId="20577"/>
          <ac:spMkLst>
            <pc:docMk/>
            <pc:sldMk cId="1976060766" sldId="306"/>
            <ac:spMk id="2" creationId="{6C07D93F-7E86-431D-995F-6E7A4D49A67E}"/>
          </ac:spMkLst>
        </pc:spChg>
        <pc:spChg chg="mod">
          <ac:chgData name="William Grey" userId="37b73424-c081-4fc2-b1af-363f4f3fd4f3" providerId="ADAL" clId="{4EBEF884-0780-4A8B-9A53-E5099712772A}" dt="2023-02-05T08:59:04.069" v="1791" actId="20577"/>
          <ac:spMkLst>
            <pc:docMk/>
            <pc:sldMk cId="1976060766" sldId="306"/>
            <ac:spMk id="3" creationId="{D3D8F460-45E1-4552-BEDC-06ED26C5407C}"/>
          </ac:spMkLst>
        </pc:spChg>
      </pc:sldChg>
      <pc:sldChg chg="addSp modSp add mod">
        <pc:chgData name="William Grey" userId="37b73424-c081-4fc2-b1af-363f4f3fd4f3" providerId="ADAL" clId="{4EBEF884-0780-4A8B-9A53-E5099712772A}" dt="2023-02-05T19:52:55.499" v="3039" actId="20577"/>
        <pc:sldMkLst>
          <pc:docMk/>
          <pc:sldMk cId="2681665528" sldId="307"/>
        </pc:sldMkLst>
        <pc:spChg chg="mod">
          <ac:chgData name="William Grey" userId="37b73424-c081-4fc2-b1af-363f4f3fd4f3" providerId="ADAL" clId="{4EBEF884-0780-4A8B-9A53-E5099712772A}" dt="2023-02-05T19:52:55.499" v="3039" actId="20577"/>
          <ac:spMkLst>
            <pc:docMk/>
            <pc:sldMk cId="2681665528" sldId="307"/>
            <ac:spMk id="3" creationId="{D6008274-0FC9-4366-98B9-CBA5E6C7BA06}"/>
          </ac:spMkLst>
        </pc:spChg>
        <pc:spChg chg="add mod">
          <ac:chgData name="William Grey" userId="37b73424-c081-4fc2-b1af-363f4f3fd4f3" providerId="ADAL" clId="{4EBEF884-0780-4A8B-9A53-E5099712772A}" dt="2023-02-04T21:52:10.203" v="1281" actId="20577"/>
          <ac:spMkLst>
            <pc:docMk/>
            <pc:sldMk cId="2681665528" sldId="307"/>
            <ac:spMk id="5" creationId="{09B20C93-0E98-4F7B-B458-6D9900B70010}"/>
          </ac:spMkLst>
        </pc:spChg>
        <pc:spChg chg="mod">
          <ac:chgData name="William Grey" userId="37b73424-c081-4fc2-b1af-363f4f3fd4f3" providerId="ADAL" clId="{4EBEF884-0780-4A8B-9A53-E5099712772A}" dt="2023-02-04T21:46:58.199" v="1118" actId="20577"/>
          <ac:spMkLst>
            <pc:docMk/>
            <pc:sldMk cId="2681665528" sldId="307"/>
            <ac:spMk id="7" creationId="{8E7A59B6-55F2-41C6-9B9C-93A96A513B60}"/>
          </ac:spMkLst>
        </pc:spChg>
      </pc:sldChg>
      <pc:sldChg chg="new del">
        <pc:chgData name="William Grey" userId="37b73424-c081-4fc2-b1af-363f4f3fd4f3" providerId="ADAL" clId="{4EBEF884-0780-4A8B-9A53-E5099712772A}" dt="2023-02-05T08:57:19.641" v="1612" actId="47"/>
        <pc:sldMkLst>
          <pc:docMk/>
          <pc:sldMk cId="2880762612" sldId="308"/>
        </pc:sldMkLst>
      </pc:sldChg>
      <pc:sldChg chg="modSp new mod ord">
        <pc:chgData name="William Grey" userId="37b73424-c081-4fc2-b1af-363f4f3fd4f3" providerId="ADAL" clId="{4EBEF884-0780-4A8B-9A53-E5099712772A}" dt="2023-02-05T09:25:23.338" v="2339" actId="20577"/>
        <pc:sldMkLst>
          <pc:docMk/>
          <pc:sldMk cId="3944391397" sldId="309"/>
        </pc:sldMkLst>
        <pc:spChg chg="mod">
          <ac:chgData name="William Grey" userId="37b73424-c081-4fc2-b1af-363f4f3fd4f3" providerId="ADAL" clId="{4EBEF884-0780-4A8B-9A53-E5099712772A}" dt="2023-02-05T08:55:03.715" v="1582" actId="20577"/>
          <ac:spMkLst>
            <pc:docMk/>
            <pc:sldMk cId="3944391397" sldId="309"/>
            <ac:spMk id="2" creationId="{57B00C9A-08A1-44A1-9536-C53F4FDB30E2}"/>
          </ac:spMkLst>
        </pc:spChg>
        <pc:spChg chg="mod">
          <ac:chgData name="William Grey" userId="37b73424-c081-4fc2-b1af-363f4f3fd4f3" providerId="ADAL" clId="{4EBEF884-0780-4A8B-9A53-E5099712772A}" dt="2023-02-05T09:25:23.338" v="2339" actId="20577"/>
          <ac:spMkLst>
            <pc:docMk/>
            <pc:sldMk cId="3944391397" sldId="309"/>
            <ac:spMk id="3" creationId="{09D0DBDF-0F0D-4858-A859-F9AD1BEB52AB}"/>
          </ac:spMkLst>
        </pc:spChg>
      </pc:sldChg>
      <pc:sldChg chg="modSp new mod">
        <pc:chgData name="William Grey" userId="37b73424-c081-4fc2-b1af-363f4f3fd4f3" providerId="ADAL" clId="{4EBEF884-0780-4A8B-9A53-E5099712772A}" dt="2023-02-05T08:58:55.620" v="1790" actId="20577"/>
        <pc:sldMkLst>
          <pc:docMk/>
          <pc:sldMk cId="4117009632" sldId="310"/>
        </pc:sldMkLst>
        <pc:spChg chg="mod">
          <ac:chgData name="William Grey" userId="37b73424-c081-4fc2-b1af-363f4f3fd4f3" providerId="ADAL" clId="{4EBEF884-0780-4A8B-9A53-E5099712772A}" dt="2023-02-05T08:57:36.733" v="1633" actId="20577"/>
          <ac:spMkLst>
            <pc:docMk/>
            <pc:sldMk cId="4117009632" sldId="310"/>
            <ac:spMk id="2" creationId="{AEE097B1-9F97-4DE9-9221-B9D8756CAAD4}"/>
          </ac:spMkLst>
        </pc:spChg>
        <pc:spChg chg="mod">
          <ac:chgData name="William Grey" userId="37b73424-c081-4fc2-b1af-363f4f3fd4f3" providerId="ADAL" clId="{4EBEF884-0780-4A8B-9A53-E5099712772A}" dt="2023-02-05T08:58:55.620" v="1790" actId="20577"/>
          <ac:spMkLst>
            <pc:docMk/>
            <pc:sldMk cId="4117009632" sldId="310"/>
            <ac:spMk id="3" creationId="{A165E2D7-42E4-4E46-96C6-3593C7542A85}"/>
          </ac:spMkLst>
        </pc:spChg>
      </pc:sldChg>
      <pc:sldChg chg="addSp delSp modSp new mod ord">
        <pc:chgData name="William Grey" userId="37b73424-c081-4fc2-b1af-363f4f3fd4f3" providerId="ADAL" clId="{4EBEF884-0780-4A8B-9A53-E5099712772A}" dt="2023-02-05T09:13:37.998" v="2177" actId="20577"/>
        <pc:sldMkLst>
          <pc:docMk/>
          <pc:sldMk cId="1425148709" sldId="311"/>
        </pc:sldMkLst>
        <pc:spChg chg="mod">
          <ac:chgData name="William Grey" userId="37b73424-c081-4fc2-b1af-363f4f3fd4f3" providerId="ADAL" clId="{4EBEF884-0780-4A8B-9A53-E5099712772A}" dt="2023-02-05T09:02:45.564" v="1833" actId="20577"/>
          <ac:spMkLst>
            <pc:docMk/>
            <pc:sldMk cId="1425148709" sldId="311"/>
            <ac:spMk id="2" creationId="{ECCB3A8B-09D4-4D8B-8567-14D35EFDF9C4}"/>
          </ac:spMkLst>
        </pc:spChg>
        <pc:spChg chg="mod">
          <ac:chgData name="William Grey" userId="37b73424-c081-4fc2-b1af-363f4f3fd4f3" providerId="ADAL" clId="{4EBEF884-0780-4A8B-9A53-E5099712772A}" dt="2023-02-05T09:13:23.887" v="2167" actId="27636"/>
          <ac:spMkLst>
            <pc:docMk/>
            <pc:sldMk cId="1425148709" sldId="311"/>
            <ac:spMk id="3" creationId="{C284169A-6478-490A-82D3-ADA09BE0F99E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6" creationId="{4BADC301-76E2-459E-996A-64AEE414B3D1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7" creationId="{98ED787B-1240-48E0-97B9-81B575D72985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8" creationId="{A7FCBFBC-DF76-49E5-A7A4-5C2FC0CDA85A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9" creationId="{561D74E8-EA63-42DE-ADB4-F4947F679095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10" creationId="{7E929FB0-3F72-4CE0-B52D-49FEDC649AEB}"/>
          </ac:spMkLst>
        </pc:spChg>
        <pc:spChg chg="add mod">
          <ac:chgData name="William Grey" userId="37b73424-c081-4fc2-b1af-363f4f3fd4f3" providerId="ADAL" clId="{4EBEF884-0780-4A8B-9A53-E5099712772A}" dt="2023-02-05T09:09:18.076" v="2090" actId="1076"/>
          <ac:spMkLst>
            <pc:docMk/>
            <pc:sldMk cId="1425148709" sldId="311"/>
            <ac:spMk id="11" creationId="{CAAD2F63-811C-43A7-A188-98FF7D1EE7DB}"/>
          </ac:spMkLst>
        </pc:spChg>
        <pc:spChg chg="add mod">
          <ac:chgData name="William Grey" userId="37b73424-c081-4fc2-b1af-363f4f3fd4f3" providerId="ADAL" clId="{4EBEF884-0780-4A8B-9A53-E5099712772A}" dt="2023-02-05T09:09:26.282" v="2095" actId="20577"/>
          <ac:spMkLst>
            <pc:docMk/>
            <pc:sldMk cId="1425148709" sldId="311"/>
            <ac:spMk id="12" creationId="{4FA744E2-DFE0-45A9-81C4-0C498C60B102}"/>
          </ac:spMkLst>
        </pc:spChg>
        <pc:spChg chg="add mod">
          <ac:chgData name="William Grey" userId="37b73424-c081-4fc2-b1af-363f4f3fd4f3" providerId="ADAL" clId="{4EBEF884-0780-4A8B-9A53-E5099712772A}" dt="2023-02-05T09:12:07.858" v="2128" actId="14100"/>
          <ac:spMkLst>
            <pc:docMk/>
            <pc:sldMk cId="1425148709" sldId="311"/>
            <ac:spMk id="15" creationId="{5C308B53-5354-4BAA-8E69-B06E1AE6AAC5}"/>
          </ac:spMkLst>
        </pc:spChg>
        <pc:spChg chg="add mod">
          <ac:chgData name="William Grey" userId="37b73424-c081-4fc2-b1af-363f4f3fd4f3" providerId="ADAL" clId="{4EBEF884-0780-4A8B-9A53-E5099712772A}" dt="2023-02-05T09:10:39.140" v="2108" actId="14100"/>
          <ac:spMkLst>
            <pc:docMk/>
            <pc:sldMk cId="1425148709" sldId="311"/>
            <ac:spMk id="16" creationId="{DD57B964-23FF-44D1-91A8-0B4380AE7862}"/>
          </ac:spMkLst>
        </pc:spChg>
        <pc:spChg chg="add mod">
          <ac:chgData name="William Grey" userId="37b73424-c081-4fc2-b1af-363f4f3fd4f3" providerId="ADAL" clId="{4EBEF884-0780-4A8B-9A53-E5099712772A}" dt="2023-02-05T09:11:56.100" v="2126" actId="14100"/>
          <ac:spMkLst>
            <pc:docMk/>
            <pc:sldMk cId="1425148709" sldId="311"/>
            <ac:spMk id="17" creationId="{1423F3D1-BCD4-4540-A585-1A980E919EB7}"/>
          </ac:spMkLst>
        </pc:spChg>
        <pc:spChg chg="add mod">
          <ac:chgData name="William Grey" userId="37b73424-c081-4fc2-b1af-363f4f3fd4f3" providerId="ADAL" clId="{4EBEF884-0780-4A8B-9A53-E5099712772A}" dt="2023-02-05T09:11:16.092" v="2116" actId="1076"/>
          <ac:spMkLst>
            <pc:docMk/>
            <pc:sldMk cId="1425148709" sldId="311"/>
            <ac:spMk id="18" creationId="{613317D8-C44B-403A-943B-8A0F8310644F}"/>
          </ac:spMkLst>
        </pc:spChg>
        <pc:spChg chg="add mod">
          <ac:chgData name="William Grey" userId="37b73424-c081-4fc2-b1af-363f4f3fd4f3" providerId="ADAL" clId="{4EBEF884-0780-4A8B-9A53-E5099712772A}" dt="2023-02-05T09:11:26.004" v="2119" actId="14100"/>
          <ac:spMkLst>
            <pc:docMk/>
            <pc:sldMk cId="1425148709" sldId="311"/>
            <ac:spMk id="19" creationId="{3892D694-7A3C-42A7-98FB-09074FADC75D}"/>
          </ac:spMkLst>
        </pc:spChg>
        <pc:spChg chg="add mod">
          <ac:chgData name="William Grey" userId="37b73424-c081-4fc2-b1af-363f4f3fd4f3" providerId="ADAL" clId="{4EBEF884-0780-4A8B-9A53-E5099712772A}" dt="2023-02-05T09:11:49.877" v="2125" actId="14100"/>
          <ac:spMkLst>
            <pc:docMk/>
            <pc:sldMk cId="1425148709" sldId="311"/>
            <ac:spMk id="20" creationId="{5557AA40-3308-4436-84E5-31B839F41E59}"/>
          </ac:spMkLst>
        </pc:spChg>
        <pc:spChg chg="add mod">
          <ac:chgData name="William Grey" userId="37b73424-c081-4fc2-b1af-363f4f3fd4f3" providerId="ADAL" clId="{4EBEF884-0780-4A8B-9A53-E5099712772A}" dt="2023-02-05T09:13:37.998" v="2177" actId="20577"/>
          <ac:spMkLst>
            <pc:docMk/>
            <pc:sldMk cId="1425148709" sldId="311"/>
            <ac:spMk id="21" creationId="{31000517-2645-4FD1-88D6-02517B7108E2}"/>
          </ac:spMkLst>
        </pc:spChg>
        <pc:graphicFrameChg chg="add del mod modGraphic">
          <ac:chgData name="William Grey" userId="37b73424-c081-4fc2-b1af-363f4f3fd4f3" providerId="ADAL" clId="{4EBEF884-0780-4A8B-9A53-E5099712772A}" dt="2023-02-05T09:06:49.796" v="2061" actId="478"/>
          <ac:graphicFrameMkLst>
            <pc:docMk/>
            <pc:sldMk cId="1425148709" sldId="311"/>
            <ac:graphicFrameMk id="5" creationId="{A2942F31-0080-45DA-A127-DAD46F963ACC}"/>
          </ac:graphicFrameMkLst>
        </pc:graphicFrameChg>
        <pc:picChg chg="add mod">
          <ac:chgData name="William Grey" userId="37b73424-c081-4fc2-b1af-363f4f3fd4f3" providerId="ADAL" clId="{4EBEF884-0780-4A8B-9A53-E5099712772A}" dt="2023-02-05T09:09:18.076" v="2090" actId="1076"/>
          <ac:picMkLst>
            <pc:docMk/>
            <pc:sldMk cId="1425148709" sldId="311"/>
            <ac:picMk id="4" creationId="{33A2A055-C8C3-4C02-A31E-E50CC9AED8AC}"/>
          </ac:picMkLst>
        </pc:picChg>
        <pc:picChg chg="add del mod">
          <ac:chgData name="William Grey" userId="37b73424-c081-4fc2-b1af-363f4f3fd4f3" providerId="ADAL" clId="{4EBEF884-0780-4A8B-9A53-E5099712772A}" dt="2023-02-05T09:11:44.535" v="2124" actId="14100"/>
          <ac:picMkLst>
            <pc:docMk/>
            <pc:sldMk cId="1425148709" sldId="311"/>
            <ac:picMk id="13" creationId="{431D57B2-B7B8-4001-9F6C-01E4F7F3CFC3}"/>
          </ac:picMkLst>
        </pc:picChg>
        <pc:cxnChg chg="add del mod">
          <ac:chgData name="William Grey" userId="37b73424-c081-4fc2-b1af-363f4f3fd4f3" providerId="ADAL" clId="{4EBEF884-0780-4A8B-9A53-E5099712772A}" dt="2023-02-05T09:09:55.084" v="2099" actId="478"/>
          <ac:cxnSpMkLst>
            <pc:docMk/>
            <pc:sldMk cId="1425148709" sldId="311"/>
            <ac:cxnSpMk id="14" creationId="{6F27DEB9-CDED-4F28-AA24-79FBE971C414}"/>
          </ac:cxnSpMkLst>
        </pc:cxnChg>
      </pc:sldChg>
      <pc:sldChg chg="modSp add mod">
        <pc:chgData name="William Grey" userId="37b73424-c081-4fc2-b1af-363f4f3fd4f3" providerId="ADAL" clId="{4EBEF884-0780-4A8B-9A53-E5099712772A}" dt="2023-02-05T10:03:03.777" v="2772" actId="2711"/>
        <pc:sldMkLst>
          <pc:docMk/>
          <pc:sldMk cId="1008921414" sldId="312"/>
        </pc:sldMkLst>
        <pc:spChg chg="mod">
          <ac:chgData name="William Grey" userId="37b73424-c081-4fc2-b1af-363f4f3fd4f3" providerId="ADAL" clId="{4EBEF884-0780-4A8B-9A53-E5099712772A}" dt="2023-02-05T09:56:50.637" v="2357" actId="20577"/>
          <ac:spMkLst>
            <pc:docMk/>
            <pc:sldMk cId="1008921414" sldId="312"/>
            <ac:spMk id="2" creationId="{57B00C9A-08A1-44A1-9536-C53F4FDB30E2}"/>
          </ac:spMkLst>
        </pc:spChg>
        <pc:spChg chg="mod">
          <ac:chgData name="William Grey" userId="37b73424-c081-4fc2-b1af-363f4f3fd4f3" providerId="ADAL" clId="{4EBEF884-0780-4A8B-9A53-E5099712772A}" dt="2023-02-05T10:03:03.777" v="2772" actId="2711"/>
          <ac:spMkLst>
            <pc:docMk/>
            <pc:sldMk cId="1008921414" sldId="312"/>
            <ac:spMk id="3" creationId="{09D0DBDF-0F0D-4858-A859-F9AD1BEB52AB}"/>
          </ac:spMkLst>
        </pc:spChg>
      </pc:sldChg>
      <pc:sldChg chg="add del">
        <pc:chgData name="William Grey" userId="37b73424-c081-4fc2-b1af-363f4f3fd4f3" providerId="ADAL" clId="{4EBEF884-0780-4A8B-9A53-E5099712772A}" dt="2023-02-05T09:56:31.024" v="2341" actId="47"/>
        <pc:sldMkLst>
          <pc:docMk/>
          <pc:sldMk cId="2886379527" sldId="312"/>
        </pc:sldMkLst>
      </pc:sldChg>
      <pc:sldChg chg="add">
        <pc:chgData name="William Grey" userId="37b73424-c081-4fc2-b1af-363f4f3fd4f3" providerId="ADAL" clId="{4EBEF884-0780-4A8B-9A53-E5099712772A}" dt="2023-02-05T19:49:41.326" v="2971"/>
        <pc:sldMkLst>
          <pc:docMk/>
          <pc:sldMk cId="1028150944" sldId="313"/>
        </pc:sldMkLst>
      </pc:sldChg>
    </pc:docChg>
  </pc:docChgLst>
  <pc:docChgLst>
    <pc:chgData name="William Grey" userId="37b73424-c081-4fc2-b1af-363f4f3fd4f3" providerId="ADAL" clId="{DA59D6F3-7D9D-4F19-B9C5-AFFB3859C5A5}"/>
    <pc:docChg chg="undo custSel addSld delSld modSld sldOrd">
      <pc:chgData name="William Grey" userId="37b73424-c081-4fc2-b1af-363f4f3fd4f3" providerId="ADAL" clId="{DA59D6F3-7D9D-4F19-B9C5-AFFB3859C5A5}" dt="2019-10-13T19:21:22.141" v="771"/>
      <pc:docMkLst>
        <pc:docMk/>
      </pc:docMkLst>
      <pc:sldChg chg="modSp add">
        <pc:chgData name="William Grey" userId="37b73424-c081-4fc2-b1af-363f4f3fd4f3" providerId="ADAL" clId="{DA59D6F3-7D9D-4F19-B9C5-AFFB3859C5A5}" dt="2019-10-13T19:21:22.141" v="771"/>
        <pc:sldMkLst>
          <pc:docMk/>
          <pc:sldMk cId="1069735396" sldId="298"/>
        </pc:sldMkLst>
        <pc:spChg chg="mod">
          <ac:chgData name="William Grey" userId="37b73424-c081-4fc2-b1af-363f4f3fd4f3" providerId="ADAL" clId="{DA59D6F3-7D9D-4F19-B9C5-AFFB3859C5A5}" dt="2019-10-10T19:23:07.560" v="7" actId="20577"/>
          <ac:spMkLst>
            <pc:docMk/>
            <pc:sldMk cId="1069735396" sldId="298"/>
            <ac:spMk id="2" creationId="{588C571D-370A-4679-8CA5-710EF68BBD73}"/>
          </ac:spMkLst>
        </pc:spChg>
        <pc:spChg chg="mod">
          <ac:chgData name="William Grey" userId="37b73424-c081-4fc2-b1af-363f4f3fd4f3" providerId="ADAL" clId="{DA59D6F3-7D9D-4F19-B9C5-AFFB3859C5A5}" dt="2019-10-13T19:21:22.141" v="771"/>
          <ac:spMkLst>
            <pc:docMk/>
            <pc:sldMk cId="1069735396" sldId="298"/>
            <ac:spMk id="3" creationId="{1657FB7C-24C1-4B0A-81F2-A0C8827BD6EB}"/>
          </ac:spMkLst>
        </pc:spChg>
      </pc:sldChg>
      <pc:sldChg chg="addSp modSp add ord">
        <pc:chgData name="William Grey" userId="37b73424-c081-4fc2-b1af-363f4f3fd4f3" providerId="ADAL" clId="{DA59D6F3-7D9D-4F19-B9C5-AFFB3859C5A5}" dt="2019-10-10T20:47:33.254" v="759"/>
        <pc:sldMkLst>
          <pc:docMk/>
          <pc:sldMk cId="2202818197" sldId="299"/>
        </pc:sldMkLst>
        <pc:spChg chg="mod">
          <ac:chgData name="William Grey" userId="37b73424-c081-4fc2-b1af-363f4f3fd4f3" providerId="ADAL" clId="{DA59D6F3-7D9D-4F19-B9C5-AFFB3859C5A5}" dt="2019-10-10T20:41:37.717" v="651" actId="20577"/>
          <ac:spMkLst>
            <pc:docMk/>
            <pc:sldMk cId="2202818197" sldId="299"/>
            <ac:spMk id="2" creationId="{A60B6AED-4953-4790-A4A0-A12F7B0AAEC5}"/>
          </ac:spMkLst>
        </pc:spChg>
        <pc:spChg chg="mod">
          <ac:chgData name="William Grey" userId="37b73424-c081-4fc2-b1af-363f4f3fd4f3" providerId="ADAL" clId="{DA59D6F3-7D9D-4F19-B9C5-AFFB3859C5A5}" dt="2019-10-10T20:46:50.796" v="752" actId="20577"/>
          <ac:spMkLst>
            <pc:docMk/>
            <pc:sldMk cId="2202818197" sldId="299"/>
            <ac:spMk id="3" creationId="{A6C64114-025E-4E7C-95EE-C5E787E9CA39}"/>
          </ac:spMkLst>
        </pc:spChg>
        <pc:picChg chg="add mod modCrop">
          <ac:chgData name="William Grey" userId="37b73424-c081-4fc2-b1af-363f4f3fd4f3" providerId="ADAL" clId="{DA59D6F3-7D9D-4F19-B9C5-AFFB3859C5A5}" dt="2019-10-10T20:46:04.713" v="720" actId="14100"/>
          <ac:picMkLst>
            <pc:docMk/>
            <pc:sldMk cId="2202818197" sldId="299"/>
            <ac:picMk id="4" creationId="{A2290986-FEE4-49A9-AF8A-2E1EFD15AFF0}"/>
          </ac:picMkLst>
        </pc:picChg>
        <pc:cxnChg chg="add mod">
          <ac:chgData name="William Grey" userId="37b73424-c081-4fc2-b1af-363f4f3fd4f3" providerId="ADAL" clId="{DA59D6F3-7D9D-4F19-B9C5-AFFB3859C5A5}" dt="2019-10-10T20:46:21.865" v="725" actId="1076"/>
          <ac:cxnSpMkLst>
            <pc:docMk/>
            <pc:sldMk cId="2202818197" sldId="299"/>
            <ac:cxnSpMk id="6" creationId="{2FA2D8FE-E367-4F46-9033-421142885AD4}"/>
          </ac:cxnSpMkLst>
        </pc:cxnChg>
        <pc:cxnChg chg="add mod">
          <ac:chgData name="William Grey" userId="37b73424-c081-4fc2-b1af-363f4f3fd4f3" providerId="ADAL" clId="{DA59D6F3-7D9D-4F19-B9C5-AFFB3859C5A5}" dt="2019-10-10T20:46:12.226" v="722" actId="1076"/>
          <ac:cxnSpMkLst>
            <pc:docMk/>
            <pc:sldMk cId="2202818197" sldId="299"/>
            <ac:cxnSpMk id="7" creationId="{61482E5D-827B-4FA4-AE6B-8CA66A10F640}"/>
          </ac:cxnSpMkLst>
        </pc:cxnChg>
        <pc:cxnChg chg="add mod">
          <ac:chgData name="William Grey" userId="37b73424-c081-4fc2-b1af-363f4f3fd4f3" providerId="ADAL" clId="{DA59D6F3-7D9D-4F19-B9C5-AFFB3859C5A5}" dt="2019-10-10T20:46:14.820" v="723" actId="1076"/>
          <ac:cxnSpMkLst>
            <pc:docMk/>
            <pc:sldMk cId="2202818197" sldId="299"/>
            <ac:cxnSpMk id="8" creationId="{4A6C4BA3-479F-4C88-A059-9521AD354DD8}"/>
          </ac:cxnSpMkLst>
        </pc:cxnChg>
        <pc:cxnChg chg="add mod">
          <ac:chgData name="William Grey" userId="37b73424-c081-4fc2-b1af-363f4f3fd4f3" providerId="ADAL" clId="{DA59D6F3-7D9D-4F19-B9C5-AFFB3859C5A5}" dt="2019-10-10T20:46:23.568" v="726" actId="1076"/>
          <ac:cxnSpMkLst>
            <pc:docMk/>
            <pc:sldMk cId="2202818197" sldId="299"/>
            <ac:cxnSpMk id="9" creationId="{C8D2AEB7-DD05-4FD3-8C23-26B6F8C01B1A}"/>
          </ac:cxnSpMkLst>
        </pc:cxnChg>
      </pc:sldChg>
      <pc:sldChg chg="modSp add">
        <pc:chgData name="William Grey" userId="37b73424-c081-4fc2-b1af-363f4f3fd4f3" providerId="ADAL" clId="{DA59D6F3-7D9D-4F19-B9C5-AFFB3859C5A5}" dt="2019-10-10T19:24:53.191" v="21" actId="20577"/>
        <pc:sldMkLst>
          <pc:docMk/>
          <pc:sldMk cId="1559941023" sldId="300"/>
        </pc:sldMkLst>
        <pc:spChg chg="mod">
          <ac:chgData name="William Grey" userId="37b73424-c081-4fc2-b1af-363f4f3fd4f3" providerId="ADAL" clId="{DA59D6F3-7D9D-4F19-B9C5-AFFB3859C5A5}" dt="2019-10-10T19:24:53.191" v="21" actId="20577"/>
          <ac:spMkLst>
            <pc:docMk/>
            <pc:sldMk cId="1559941023" sldId="300"/>
            <ac:spMk id="2" creationId="{01C5262C-8502-46EB-B571-470125F77627}"/>
          </ac:spMkLst>
        </pc:spChg>
      </pc:sldChg>
      <pc:sldChg chg="modSp add del">
        <pc:chgData name="William Grey" userId="37b73424-c081-4fc2-b1af-363f4f3fd4f3" providerId="ADAL" clId="{DA59D6F3-7D9D-4F19-B9C5-AFFB3859C5A5}" dt="2019-10-10T20:31:57.085" v="593" actId="2696"/>
        <pc:sldMkLst>
          <pc:docMk/>
          <pc:sldMk cId="2879853643" sldId="301"/>
        </pc:sldMkLst>
        <pc:spChg chg="mod">
          <ac:chgData name="William Grey" userId="37b73424-c081-4fc2-b1af-363f4f3fd4f3" providerId="ADAL" clId="{DA59D6F3-7D9D-4F19-B9C5-AFFB3859C5A5}" dt="2019-10-10T19:39:19.050" v="289" actId="20577"/>
          <ac:spMkLst>
            <pc:docMk/>
            <pc:sldMk cId="2879853643" sldId="301"/>
            <ac:spMk id="2" creationId="{588C571D-370A-4679-8CA5-710EF68BBD73}"/>
          </ac:spMkLst>
        </pc:spChg>
        <pc:spChg chg="mod">
          <ac:chgData name="William Grey" userId="37b73424-c081-4fc2-b1af-363f4f3fd4f3" providerId="ADAL" clId="{DA59D6F3-7D9D-4F19-B9C5-AFFB3859C5A5}" dt="2019-10-10T20:31:47.634" v="592" actId="20577"/>
          <ac:spMkLst>
            <pc:docMk/>
            <pc:sldMk cId="2879853643" sldId="301"/>
            <ac:spMk id="3" creationId="{1657FB7C-24C1-4B0A-81F2-A0C8827BD6EB}"/>
          </ac:spMkLst>
        </pc:spChg>
      </pc:sldChg>
      <pc:sldChg chg="addSp modSp add">
        <pc:chgData name="William Grey" userId="37b73424-c081-4fc2-b1af-363f4f3fd4f3" providerId="ADAL" clId="{DA59D6F3-7D9D-4F19-B9C5-AFFB3859C5A5}" dt="2019-10-10T20:41:21.580" v="633" actId="1076"/>
        <pc:sldMkLst>
          <pc:docMk/>
          <pc:sldMk cId="3513094209" sldId="302"/>
        </pc:sldMkLst>
        <pc:spChg chg="mod">
          <ac:chgData name="William Grey" userId="37b73424-c081-4fc2-b1af-363f4f3fd4f3" providerId="ADAL" clId="{DA59D6F3-7D9D-4F19-B9C5-AFFB3859C5A5}" dt="2019-10-10T20:25:29.848" v="297" actId="20577"/>
          <ac:spMkLst>
            <pc:docMk/>
            <pc:sldMk cId="3513094209" sldId="302"/>
            <ac:spMk id="2" creationId="{C33BA47D-DFDF-4D65-A514-298D624A5953}"/>
          </ac:spMkLst>
        </pc:spChg>
        <pc:spChg chg="mod">
          <ac:chgData name="William Grey" userId="37b73424-c081-4fc2-b1af-363f4f3fd4f3" providerId="ADAL" clId="{DA59D6F3-7D9D-4F19-B9C5-AFFB3859C5A5}" dt="2019-10-10T20:28:46.395" v="327" actId="1076"/>
          <ac:spMkLst>
            <pc:docMk/>
            <pc:sldMk cId="3513094209" sldId="302"/>
            <ac:spMk id="3" creationId="{77E11E72-7A5F-4998-906F-91C0CF4E696E}"/>
          </ac:spMkLst>
        </pc:spChg>
        <pc:spChg chg="add mod">
          <ac:chgData name="William Grey" userId="37b73424-c081-4fc2-b1af-363f4f3fd4f3" providerId="ADAL" clId="{DA59D6F3-7D9D-4F19-B9C5-AFFB3859C5A5}" dt="2019-10-10T20:28:52.644" v="328" actId="1076"/>
          <ac:spMkLst>
            <pc:docMk/>
            <pc:sldMk cId="3513094209" sldId="302"/>
            <ac:spMk id="4" creationId="{127421F5-4FC0-44ED-A1AF-3A3349AA4F9F}"/>
          </ac:spMkLst>
        </pc:spChg>
        <pc:picChg chg="add mod modCrop">
          <ac:chgData name="William Grey" userId="37b73424-c081-4fc2-b1af-363f4f3fd4f3" providerId="ADAL" clId="{DA59D6F3-7D9D-4F19-B9C5-AFFB3859C5A5}" dt="2019-10-10T20:41:21.580" v="633" actId="1076"/>
          <ac:picMkLst>
            <pc:docMk/>
            <pc:sldMk cId="3513094209" sldId="302"/>
            <ac:picMk id="5" creationId="{DC4BEC1C-E7E6-4F10-A31F-A709B1D4E27D}"/>
          </ac:picMkLst>
        </pc:picChg>
      </pc:sldChg>
      <pc:sldChg chg="modSp add">
        <pc:chgData name="William Grey" userId="37b73424-c081-4fc2-b1af-363f4f3fd4f3" providerId="ADAL" clId="{DA59D6F3-7D9D-4F19-B9C5-AFFB3859C5A5}" dt="2019-10-10T20:32:32.639" v="621" actId="20577"/>
        <pc:sldMkLst>
          <pc:docMk/>
          <pc:sldMk cId="2620798012" sldId="303"/>
        </pc:sldMkLst>
        <pc:spChg chg="mod">
          <ac:chgData name="William Grey" userId="37b73424-c081-4fc2-b1af-363f4f3fd4f3" providerId="ADAL" clId="{DA59D6F3-7D9D-4F19-B9C5-AFFB3859C5A5}" dt="2019-10-10T20:29:47.459" v="387" actId="20577"/>
          <ac:spMkLst>
            <pc:docMk/>
            <pc:sldMk cId="2620798012" sldId="303"/>
            <ac:spMk id="2" creationId="{4CA6E4C4-A667-4DE2-BFB2-A788043FDF30}"/>
          </ac:spMkLst>
        </pc:spChg>
        <pc:spChg chg="mod">
          <ac:chgData name="William Grey" userId="37b73424-c081-4fc2-b1af-363f4f3fd4f3" providerId="ADAL" clId="{DA59D6F3-7D9D-4F19-B9C5-AFFB3859C5A5}" dt="2019-10-10T20:32:32.639" v="621" actId="20577"/>
          <ac:spMkLst>
            <pc:docMk/>
            <pc:sldMk cId="2620798012" sldId="303"/>
            <ac:spMk id="3" creationId="{C7472887-D09D-4E5A-8061-F3CE3209C50F}"/>
          </ac:spMkLst>
        </pc:spChg>
      </pc:sldChg>
      <pc:sldChg chg="modSp add ord">
        <pc:chgData name="William Grey" userId="37b73424-c081-4fc2-b1af-363f4f3fd4f3" providerId="ADAL" clId="{DA59D6F3-7D9D-4F19-B9C5-AFFB3859C5A5}" dt="2019-10-10T20:47:35.019" v="760"/>
        <pc:sldMkLst>
          <pc:docMk/>
          <pc:sldMk cId="3047724487" sldId="304"/>
        </pc:sldMkLst>
        <pc:spChg chg="mod">
          <ac:chgData name="William Grey" userId="37b73424-c081-4fc2-b1af-363f4f3fd4f3" providerId="ADAL" clId="{DA59D6F3-7D9D-4F19-B9C5-AFFB3859C5A5}" dt="2019-10-10T20:47:25.537" v="758" actId="20578"/>
          <ac:spMkLst>
            <pc:docMk/>
            <pc:sldMk cId="3047724487" sldId="304"/>
            <ac:spMk id="3" creationId="{C795D150-C150-4C31-8909-029065CD6553}"/>
          </ac:spMkLst>
        </pc:spChg>
      </pc:sldChg>
    </pc:docChg>
  </pc:docChgLst>
  <pc:docChgLst>
    <pc:chgData name="William Grey" userId="37b73424-c081-4fc2-b1af-363f4f3fd4f3" providerId="ADAL" clId="{965EA78F-8A55-41F7-B29C-D6A6581842CF}"/>
    <pc:docChg chg="custSel modSld">
      <pc:chgData name="William Grey" userId="37b73424-c081-4fc2-b1af-363f4f3fd4f3" providerId="ADAL" clId="{965EA78F-8A55-41F7-B29C-D6A6581842CF}" dt="2023-01-16T20:58:25.165" v="16" actId="27636"/>
      <pc:docMkLst>
        <pc:docMk/>
      </pc:docMkLst>
      <pc:sldChg chg="modSp">
        <pc:chgData name="William Grey" userId="37b73424-c081-4fc2-b1af-363f4f3fd4f3" providerId="ADAL" clId="{965EA78F-8A55-41F7-B29C-D6A6581842CF}" dt="2023-01-16T20:58:25.009" v="0"/>
        <pc:sldMkLst>
          <pc:docMk/>
          <pc:sldMk cId="222047521" sldId="280"/>
        </pc:sldMkLst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22047521" sldId="280"/>
            <ac:spMk id="2" creationId="{00000000-0000-0000-0000-000000000000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22047521" sldId="280"/>
            <ac:spMk id="5" creationId="{9FFF1D7F-CE46-4503-BBCA-3755AE6AF0F0}"/>
          </ac:spMkLst>
        </pc:spChg>
      </pc:sldChg>
      <pc:sldChg chg="modSp mod">
        <pc:chgData name="William Grey" userId="37b73424-c081-4fc2-b1af-363f4f3fd4f3" providerId="ADAL" clId="{965EA78F-8A55-41F7-B29C-D6A6581842CF}" dt="2023-01-16T20:58:25.042" v="1" actId="27636"/>
        <pc:sldMkLst>
          <pc:docMk/>
          <pc:sldMk cId="2103315287" sldId="281"/>
        </pc:sldMkLst>
        <pc:spChg chg="mod">
          <ac:chgData name="William Grey" userId="37b73424-c081-4fc2-b1af-363f4f3fd4f3" providerId="ADAL" clId="{965EA78F-8A55-41F7-B29C-D6A6581842CF}" dt="2023-01-16T20:58:25.042" v="1" actId="27636"/>
          <ac:spMkLst>
            <pc:docMk/>
            <pc:sldMk cId="2103315287" sldId="281"/>
            <ac:spMk id="2" creationId="{7FC1A60A-C658-436A-AD3A-4EEDB8B1AD8D}"/>
          </ac:spMkLst>
        </pc:spChg>
      </pc:sldChg>
      <pc:sldChg chg="modSp">
        <pc:chgData name="William Grey" userId="37b73424-c081-4fc2-b1af-363f4f3fd4f3" providerId="ADAL" clId="{965EA78F-8A55-41F7-B29C-D6A6581842CF}" dt="2023-01-16T20:58:25.009" v="0"/>
        <pc:sldMkLst>
          <pc:docMk/>
          <pc:sldMk cId="2291153444" sldId="283"/>
        </pc:sldMkLst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291153444" sldId="283"/>
            <ac:spMk id="2" creationId="{B75EA31C-7790-4E80-ABC4-6706A9BD2FA1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291153444" sldId="283"/>
            <ac:spMk id="3" creationId="{8DB6E89F-8FB9-4474-A04C-5945454D66A9}"/>
          </ac:spMkLst>
        </pc:spChg>
      </pc:sldChg>
      <pc:sldChg chg="modSp">
        <pc:chgData name="William Grey" userId="37b73424-c081-4fc2-b1af-363f4f3fd4f3" providerId="ADAL" clId="{965EA78F-8A55-41F7-B29C-D6A6581842CF}" dt="2023-01-16T20:58:25.009" v="0"/>
        <pc:sldMkLst>
          <pc:docMk/>
          <pc:sldMk cId="535860712" sldId="284"/>
        </pc:sldMkLst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535860712" sldId="284"/>
            <ac:spMk id="2" creationId="{B75EA31C-7790-4E80-ABC4-6706A9BD2FA1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535860712" sldId="284"/>
            <ac:spMk id="3" creationId="{8DB6E89F-8FB9-4474-A04C-5945454D66A9}"/>
          </ac:spMkLst>
        </pc:spChg>
      </pc:sldChg>
      <pc:sldChg chg="modSp">
        <pc:chgData name="William Grey" userId="37b73424-c081-4fc2-b1af-363f4f3fd4f3" providerId="ADAL" clId="{965EA78F-8A55-41F7-B29C-D6A6581842CF}" dt="2023-01-16T20:58:25.009" v="0"/>
        <pc:sldMkLst>
          <pc:docMk/>
          <pc:sldMk cId="1800105543" sldId="285"/>
        </pc:sldMkLst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1800105543" sldId="285"/>
            <ac:spMk id="2" creationId="{B75EA31C-7790-4E80-ABC4-6706A9BD2FA1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1800105543" sldId="285"/>
            <ac:spMk id="3" creationId="{8DB6E89F-8FB9-4474-A04C-5945454D66A9}"/>
          </ac:spMkLst>
        </pc:spChg>
      </pc:sldChg>
      <pc:sldChg chg="modSp mod">
        <pc:chgData name="William Grey" userId="37b73424-c081-4fc2-b1af-363f4f3fd4f3" providerId="ADAL" clId="{965EA78F-8A55-41F7-B29C-D6A6581842CF}" dt="2023-01-16T20:58:25.047" v="2" actId="27636"/>
        <pc:sldMkLst>
          <pc:docMk/>
          <pc:sldMk cId="3806293640" sldId="287"/>
        </pc:sldMkLst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3806293640" sldId="287"/>
            <ac:spMk id="3" creationId="{D6008274-0FC9-4366-98B9-CBA5E6C7BA06}"/>
          </ac:spMkLst>
        </pc:spChg>
        <pc:spChg chg="mod">
          <ac:chgData name="William Grey" userId="37b73424-c081-4fc2-b1af-363f4f3fd4f3" providerId="ADAL" clId="{965EA78F-8A55-41F7-B29C-D6A6581842CF}" dt="2023-01-16T20:58:25.047" v="2" actId="27636"/>
          <ac:spMkLst>
            <pc:docMk/>
            <pc:sldMk cId="3806293640" sldId="287"/>
            <ac:spMk id="7" creationId="{8E7A59B6-55F2-41C6-9B9C-93A96A513B60}"/>
          </ac:spMkLst>
        </pc:spChg>
      </pc:sldChg>
      <pc:sldChg chg="modSp mod">
        <pc:chgData name="William Grey" userId="37b73424-c081-4fc2-b1af-363f4f3fd4f3" providerId="ADAL" clId="{965EA78F-8A55-41F7-B29C-D6A6581842CF}" dt="2023-01-16T20:58:25.075" v="5" actId="27636"/>
        <pc:sldMkLst>
          <pc:docMk/>
          <pc:sldMk cId="1496305427" sldId="288"/>
        </pc:sldMkLst>
        <pc:spChg chg="mod">
          <ac:chgData name="William Grey" userId="37b73424-c081-4fc2-b1af-363f4f3fd4f3" providerId="ADAL" clId="{965EA78F-8A55-41F7-B29C-D6A6581842CF}" dt="2023-01-16T20:58:25.075" v="5" actId="27636"/>
          <ac:spMkLst>
            <pc:docMk/>
            <pc:sldMk cId="1496305427" sldId="288"/>
            <ac:spMk id="7" creationId="{8E7A59B6-55F2-41C6-9B9C-93A96A513B60}"/>
          </ac:spMkLst>
        </pc:spChg>
      </pc:sldChg>
      <pc:sldChg chg="modSp mod">
        <pc:chgData name="William Grey" userId="37b73424-c081-4fc2-b1af-363f4f3fd4f3" providerId="ADAL" clId="{965EA78F-8A55-41F7-B29C-D6A6581842CF}" dt="2023-01-16T20:58:25.059" v="3" actId="27636"/>
        <pc:sldMkLst>
          <pc:docMk/>
          <pc:sldMk cId="2374171420" sldId="289"/>
        </pc:sldMkLst>
        <pc:spChg chg="mod">
          <ac:chgData name="William Grey" userId="37b73424-c081-4fc2-b1af-363f4f3fd4f3" providerId="ADAL" clId="{965EA78F-8A55-41F7-B29C-D6A6581842CF}" dt="2023-01-16T20:58:25.059" v="3" actId="27636"/>
          <ac:spMkLst>
            <pc:docMk/>
            <pc:sldMk cId="2374171420" sldId="289"/>
            <ac:spMk id="7" creationId="{8E7A59B6-55F2-41C6-9B9C-93A96A513B60}"/>
          </ac:spMkLst>
        </pc:spChg>
      </pc:sldChg>
      <pc:sldChg chg="modSp mod">
        <pc:chgData name="William Grey" userId="37b73424-c081-4fc2-b1af-363f4f3fd4f3" providerId="ADAL" clId="{965EA78F-8A55-41F7-B29C-D6A6581842CF}" dt="2023-01-16T20:58:25.066" v="4" actId="27636"/>
        <pc:sldMkLst>
          <pc:docMk/>
          <pc:sldMk cId="2774111782" sldId="290"/>
        </pc:sldMkLst>
        <pc:spChg chg="mod">
          <ac:chgData name="William Grey" userId="37b73424-c081-4fc2-b1af-363f4f3fd4f3" providerId="ADAL" clId="{965EA78F-8A55-41F7-B29C-D6A6581842CF}" dt="2023-01-16T20:58:25.066" v="4" actId="27636"/>
          <ac:spMkLst>
            <pc:docMk/>
            <pc:sldMk cId="2774111782" sldId="290"/>
            <ac:spMk id="7" creationId="{8E7A59B6-55F2-41C6-9B9C-93A96A513B60}"/>
          </ac:spMkLst>
        </pc:spChg>
      </pc:sldChg>
      <pc:sldChg chg="modSp mod">
        <pc:chgData name="William Grey" userId="37b73424-c081-4fc2-b1af-363f4f3fd4f3" providerId="ADAL" clId="{965EA78F-8A55-41F7-B29C-D6A6581842CF}" dt="2023-01-16T20:58:25.077" v="6" actId="27636"/>
        <pc:sldMkLst>
          <pc:docMk/>
          <pc:sldMk cId="1383067881" sldId="291"/>
        </pc:sldMkLst>
        <pc:spChg chg="mod">
          <ac:chgData name="William Grey" userId="37b73424-c081-4fc2-b1af-363f4f3fd4f3" providerId="ADAL" clId="{965EA78F-8A55-41F7-B29C-D6A6581842CF}" dt="2023-01-16T20:58:25.077" v="6" actId="27636"/>
          <ac:spMkLst>
            <pc:docMk/>
            <pc:sldMk cId="1383067881" sldId="291"/>
            <ac:spMk id="2" creationId="{88BB9DDE-6204-4738-8C51-7DD69C637C31}"/>
          </ac:spMkLst>
        </pc:spChg>
      </pc:sldChg>
      <pc:sldChg chg="modSp mod">
        <pc:chgData name="William Grey" userId="37b73424-c081-4fc2-b1af-363f4f3fd4f3" providerId="ADAL" clId="{965EA78F-8A55-41F7-B29C-D6A6581842CF}" dt="2023-01-16T20:58:25.139" v="10" actId="27636"/>
        <pc:sldMkLst>
          <pc:docMk/>
          <pc:sldMk cId="1488594667" sldId="292"/>
        </pc:sldMkLst>
        <pc:spChg chg="mod">
          <ac:chgData name="William Grey" userId="37b73424-c081-4fc2-b1af-363f4f3fd4f3" providerId="ADAL" clId="{965EA78F-8A55-41F7-B29C-D6A6581842CF}" dt="2023-01-16T20:58:25.139" v="10" actId="27636"/>
          <ac:spMkLst>
            <pc:docMk/>
            <pc:sldMk cId="1488594667" sldId="292"/>
            <ac:spMk id="2" creationId="{EE1F3B4F-B0A9-476E-A604-0098AE6B0136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1488594667" sldId="292"/>
            <ac:spMk id="3" creationId="{53610E31-C6FA-42AF-9C93-9B45B1CBF984}"/>
          </ac:spMkLst>
        </pc:spChg>
      </pc:sldChg>
      <pc:sldChg chg="modSp mod">
        <pc:chgData name="William Grey" userId="37b73424-c081-4fc2-b1af-363f4f3fd4f3" providerId="ADAL" clId="{965EA78F-8A55-41F7-B29C-D6A6581842CF}" dt="2023-01-16T20:58:25.118" v="8" actId="27636"/>
        <pc:sldMkLst>
          <pc:docMk/>
          <pc:sldMk cId="4008069216" sldId="294"/>
        </pc:sldMkLst>
        <pc:spChg chg="mod">
          <ac:chgData name="William Grey" userId="37b73424-c081-4fc2-b1af-363f4f3fd4f3" providerId="ADAL" clId="{965EA78F-8A55-41F7-B29C-D6A6581842CF}" dt="2023-01-16T20:58:25.118" v="8" actId="27636"/>
          <ac:spMkLst>
            <pc:docMk/>
            <pc:sldMk cId="4008069216" sldId="294"/>
            <ac:spMk id="2" creationId="{235755CE-934F-4A00-A16B-6CF0BF894D76}"/>
          </ac:spMkLst>
        </pc:spChg>
      </pc:sldChg>
      <pc:sldChg chg="modSp mod">
        <pc:chgData name="William Grey" userId="37b73424-c081-4fc2-b1af-363f4f3fd4f3" providerId="ADAL" clId="{965EA78F-8A55-41F7-B29C-D6A6581842CF}" dt="2023-01-16T20:58:25.122" v="9" actId="27636"/>
        <pc:sldMkLst>
          <pc:docMk/>
          <pc:sldMk cId="2180927697" sldId="295"/>
        </pc:sldMkLst>
        <pc:spChg chg="mod">
          <ac:chgData name="William Grey" userId="37b73424-c081-4fc2-b1af-363f4f3fd4f3" providerId="ADAL" clId="{965EA78F-8A55-41F7-B29C-D6A6581842CF}" dt="2023-01-16T20:58:25.122" v="9" actId="27636"/>
          <ac:spMkLst>
            <pc:docMk/>
            <pc:sldMk cId="2180927697" sldId="295"/>
            <ac:spMk id="2" creationId="{C769B199-B197-4834-93D6-D08BB02DC388}"/>
          </ac:spMkLst>
        </pc:spChg>
      </pc:sldChg>
      <pc:sldChg chg="modSp mod">
        <pc:chgData name="William Grey" userId="37b73424-c081-4fc2-b1af-363f4f3fd4f3" providerId="ADAL" clId="{965EA78F-8A55-41F7-B29C-D6A6581842CF}" dt="2023-01-16T20:58:25.097" v="7" actId="27636"/>
        <pc:sldMkLst>
          <pc:docMk/>
          <pc:sldMk cId="3618105160" sldId="296"/>
        </pc:sldMkLst>
        <pc:spChg chg="mod">
          <ac:chgData name="William Grey" userId="37b73424-c081-4fc2-b1af-363f4f3fd4f3" providerId="ADAL" clId="{965EA78F-8A55-41F7-B29C-D6A6581842CF}" dt="2023-01-16T20:58:25.097" v="7" actId="27636"/>
          <ac:spMkLst>
            <pc:docMk/>
            <pc:sldMk cId="3618105160" sldId="296"/>
            <ac:spMk id="2" creationId="{63B54DFA-8C13-4AF7-AD77-8CA742894401}"/>
          </ac:spMkLst>
        </pc:spChg>
      </pc:sldChg>
      <pc:sldChg chg="modSp mod">
        <pc:chgData name="William Grey" userId="37b73424-c081-4fc2-b1af-363f4f3fd4f3" providerId="ADAL" clId="{965EA78F-8A55-41F7-B29C-D6A6581842CF}" dt="2023-01-16T20:58:25.147" v="11" actId="27636"/>
        <pc:sldMkLst>
          <pc:docMk/>
          <pc:sldMk cId="1069735396" sldId="298"/>
        </pc:sldMkLst>
        <pc:spChg chg="mod">
          <ac:chgData name="William Grey" userId="37b73424-c081-4fc2-b1af-363f4f3fd4f3" providerId="ADAL" clId="{965EA78F-8A55-41F7-B29C-D6A6581842CF}" dt="2023-01-16T20:58:25.147" v="11" actId="27636"/>
          <ac:spMkLst>
            <pc:docMk/>
            <pc:sldMk cId="1069735396" sldId="298"/>
            <ac:spMk id="2" creationId="{588C571D-370A-4679-8CA5-710EF68BBD73}"/>
          </ac:spMkLst>
        </pc:spChg>
      </pc:sldChg>
      <pc:sldChg chg="modSp mod">
        <pc:chgData name="William Grey" userId="37b73424-c081-4fc2-b1af-363f4f3fd4f3" providerId="ADAL" clId="{965EA78F-8A55-41F7-B29C-D6A6581842CF}" dt="2023-01-16T20:58:25.155" v="13" actId="27636"/>
        <pc:sldMkLst>
          <pc:docMk/>
          <pc:sldMk cId="2202818197" sldId="299"/>
        </pc:sldMkLst>
        <pc:spChg chg="mod">
          <ac:chgData name="William Grey" userId="37b73424-c081-4fc2-b1af-363f4f3fd4f3" providerId="ADAL" clId="{965EA78F-8A55-41F7-B29C-D6A6581842CF}" dt="2023-01-16T20:58:25.155" v="13" actId="27636"/>
          <ac:spMkLst>
            <pc:docMk/>
            <pc:sldMk cId="2202818197" sldId="299"/>
            <ac:spMk id="2" creationId="{A60B6AED-4953-4790-A4A0-A12F7B0AAEC5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202818197" sldId="299"/>
            <ac:spMk id="3" creationId="{A6C64114-025E-4E7C-95EE-C5E787E9CA39}"/>
          </ac:spMkLst>
        </pc:spChg>
      </pc:sldChg>
      <pc:sldChg chg="modSp mod">
        <pc:chgData name="William Grey" userId="37b73424-c081-4fc2-b1af-363f4f3fd4f3" providerId="ADAL" clId="{965EA78F-8A55-41F7-B29C-D6A6581842CF}" dt="2023-01-16T20:58:25.165" v="16" actId="27636"/>
        <pc:sldMkLst>
          <pc:docMk/>
          <pc:sldMk cId="1559941023" sldId="300"/>
        </pc:sldMkLst>
        <pc:spChg chg="mod">
          <ac:chgData name="William Grey" userId="37b73424-c081-4fc2-b1af-363f4f3fd4f3" providerId="ADAL" clId="{965EA78F-8A55-41F7-B29C-D6A6581842CF}" dt="2023-01-16T20:58:25.165" v="16" actId="27636"/>
          <ac:spMkLst>
            <pc:docMk/>
            <pc:sldMk cId="1559941023" sldId="300"/>
            <ac:spMk id="2" creationId="{01C5262C-8502-46EB-B571-470125F77627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1559941023" sldId="300"/>
            <ac:spMk id="3" creationId="{A7416AE0-5A36-4548-84BD-B484104AAF46}"/>
          </ac:spMkLst>
        </pc:spChg>
      </pc:sldChg>
      <pc:sldChg chg="modSp mod">
        <pc:chgData name="William Grey" userId="37b73424-c081-4fc2-b1af-363f4f3fd4f3" providerId="ADAL" clId="{965EA78F-8A55-41F7-B29C-D6A6581842CF}" dt="2023-01-16T20:58:25.149" v="12" actId="27636"/>
        <pc:sldMkLst>
          <pc:docMk/>
          <pc:sldMk cId="3513094209" sldId="302"/>
        </pc:sldMkLst>
        <pc:spChg chg="mod">
          <ac:chgData name="William Grey" userId="37b73424-c081-4fc2-b1af-363f4f3fd4f3" providerId="ADAL" clId="{965EA78F-8A55-41F7-B29C-D6A6581842CF}" dt="2023-01-16T20:58:25.149" v="12" actId="27636"/>
          <ac:spMkLst>
            <pc:docMk/>
            <pc:sldMk cId="3513094209" sldId="302"/>
            <ac:spMk id="2" creationId="{C33BA47D-DFDF-4D65-A514-298D624A5953}"/>
          </ac:spMkLst>
        </pc:spChg>
      </pc:sldChg>
      <pc:sldChg chg="modSp mod">
        <pc:chgData name="William Grey" userId="37b73424-c081-4fc2-b1af-363f4f3fd4f3" providerId="ADAL" clId="{965EA78F-8A55-41F7-B29C-D6A6581842CF}" dt="2023-01-16T20:58:25.162" v="15" actId="27636"/>
        <pc:sldMkLst>
          <pc:docMk/>
          <pc:sldMk cId="2620798012" sldId="303"/>
        </pc:sldMkLst>
        <pc:spChg chg="mod">
          <ac:chgData name="William Grey" userId="37b73424-c081-4fc2-b1af-363f4f3fd4f3" providerId="ADAL" clId="{965EA78F-8A55-41F7-B29C-D6A6581842CF}" dt="2023-01-16T20:58:25.162" v="15" actId="27636"/>
          <ac:spMkLst>
            <pc:docMk/>
            <pc:sldMk cId="2620798012" sldId="303"/>
            <ac:spMk id="2" creationId="{4CA6E4C4-A667-4DE2-BFB2-A788043FDF30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2620798012" sldId="303"/>
            <ac:spMk id="3" creationId="{C7472887-D09D-4E5A-8061-F3CE3209C50F}"/>
          </ac:spMkLst>
        </pc:spChg>
      </pc:sldChg>
      <pc:sldChg chg="modSp mod">
        <pc:chgData name="William Grey" userId="37b73424-c081-4fc2-b1af-363f4f3fd4f3" providerId="ADAL" clId="{965EA78F-8A55-41F7-B29C-D6A6581842CF}" dt="2023-01-16T20:58:25.158" v="14" actId="27636"/>
        <pc:sldMkLst>
          <pc:docMk/>
          <pc:sldMk cId="3047724487" sldId="304"/>
        </pc:sldMkLst>
        <pc:spChg chg="mod">
          <ac:chgData name="William Grey" userId="37b73424-c081-4fc2-b1af-363f4f3fd4f3" providerId="ADAL" clId="{965EA78F-8A55-41F7-B29C-D6A6581842CF}" dt="2023-01-16T20:58:25.158" v="14" actId="27636"/>
          <ac:spMkLst>
            <pc:docMk/>
            <pc:sldMk cId="3047724487" sldId="304"/>
            <ac:spMk id="2" creationId="{F0C1A018-F123-4248-9DA4-8EF493FFEE8F}"/>
          </ac:spMkLst>
        </pc:spChg>
        <pc:spChg chg="mod">
          <ac:chgData name="William Grey" userId="37b73424-c081-4fc2-b1af-363f4f3fd4f3" providerId="ADAL" clId="{965EA78F-8A55-41F7-B29C-D6A6581842CF}" dt="2023-01-16T20:58:25.009" v="0"/>
          <ac:spMkLst>
            <pc:docMk/>
            <pc:sldMk cId="3047724487" sldId="304"/>
            <ac:spMk id="3" creationId="{C795D150-C150-4C31-8909-029065CD6553}"/>
          </ac:spMkLst>
        </pc:spChg>
      </pc:sldChg>
    </pc:docChg>
  </pc:docChgLst>
  <pc:docChgLst>
    <pc:chgData name="William Grey" userId="37b73424-c081-4fc2-b1af-363f4f3fd4f3" providerId="ADAL" clId="{4D48040E-7220-4BF4-90F8-B1ADFAA6AE6B}"/>
    <pc:docChg chg="undo custSel addSld delSld modSld sldOrd">
      <pc:chgData name="William Grey" userId="37b73424-c081-4fc2-b1af-363f4f3fd4f3" providerId="ADAL" clId="{4D48040E-7220-4BF4-90F8-B1ADFAA6AE6B}" dt="2023-02-06T10:18:54.043" v="2735" actId="27636"/>
      <pc:docMkLst>
        <pc:docMk/>
      </pc:docMkLst>
      <pc:sldChg chg="del">
        <pc:chgData name="William Grey" userId="37b73424-c081-4fc2-b1af-363f4f3fd4f3" providerId="ADAL" clId="{4D48040E-7220-4BF4-90F8-B1ADFAA6AE6B}" dt="2023-02-05T19:57:04.712" v="3" actId="47"/>
        <pc:sldMkLst>
          <pc:docMk/>
          <pc:sldMk cId="2103315287" sldId="281"/>
        </pc:sldMkLst>
      </pc:sldChg>
      <pc:sldChg chg="del">
        <pc:chgData name="William Grey" userId="37b73424-c081-4fc2-b1af-363f4f3fd4f3" providerId="ADAL" clId="{4D48040E-7220-4BF4-90F8-B1ADFAA6AE6B}" dt="2023-02-05T19:57:04.239" v="2" actId="47"/>
        <pc:sldMkLst>
          <pc:docMk/>
          <pc:sldMk cId="2291153444" sldId="283"/>
        </pc:sldMkLst>
      </pc:sldChg>
      <pc:sldChg chg="del">
        <pc:chgData name="William Grey" userId="37b73424-c081-4fc2-b1af-363f4f3fd4f3" providerId="ADAL" clId="{4D48040E-7220-4BF4-90F8-B1ADFAA6AE6B}" dt="2023-02-06T09:29:52.206" v="785" actId="2696"/>
        <pc:sldMkLst>
          <pc:docMk/>
          <pc:sldMk cId="535860712" sldId="284"/>
        </pc:sldMkLst>
      </pc:sldChg>
      <pc:sldChg chg="add">
        <pc:chgData name="William Grey" userId="37b73424-c081-4fc2-b1af-363f4f3fd4f3" providerId="ADAL" clId="{4D48040E-7220-4BF4-90F8-B1ADFAA6AE6B}" dt="2023-02-06T09:30:03.727" v="786"/>
        <pc:sldMkLst>
          <pc:docMk/>
          <pc:sldMk cId="2141201986" sldId="284"/>
        </pc:sldMkLst>
      </pc:sldChg>
      <pc:sldChg chg="modSp del mod ord">
        <pc:chgData name="William Grey" userId="37b73424-c081-4fc2-b1af-363f4f3fd4f3" providerId="ADAL" clId="{4D48040E-7220-4BF4-90F8-B1ADFAA6AE6B}" dt="2023-02-05T19:58:55.665" v="87" actId="47"/>
        <pc:sldMkLst>
          <pc:docMk/>
          <pc:sldMk cId="1800105543" sldId="285"/>
        </pc:sldMkLst>
        <pc:spChg chg="mod">
          <ac:chgData name="William Grey" userId="37b73424-c081-4fc2-b1af-363f4f3fd4f3" providerId="ADAL" clId="{4D48040E-7220-4BF4-90F8-B1ADFAA6AE6B}" dt="2023-02-05T19:57:24.705" v="18" actId="21"/>
          <ac:spMkLst>
            <pc:docMk/>
            <pc:sldMk cId="1800105543" sldId="285"/>
            <ac:spMk id="2" creationId="{B75EA31C-7790-4E80-ABC4-6706A9BD2FA1}"/>
          </ac:spMkLst>
        </pc:spChg>
        <pc:spChg chg="mod">
          <ac:chgData name="William Grey" userId="37b73424-c081-4fc2-b1af-363f4f3fd4f3" providerId="ADAL" clId="{4D48040E-7220-4BF4-90F8-B1ADFAA6AE6B}" dt="2023-02-05T19:57:44.503" v="22" actId="21"/>
          <ac:spMkLst>
            <pc:docMk/>
            <pc:sldMk cId="1800105543" sldId="285"/>
            <ac:spMk id="3" creationId="{8DB6E89F-8FB9-4474-A04C-5945454D66A9}"/>
          </ac:spMkLst>
        </pc:spChg>
      </pc:sldChg>
      <pc:sldChg chg="del">
        <pc:chgData name="William Grey" userId="37b73424-c081-4fc2-b1af-363f4f3fd4f3" providerId="ADAL" clId="{4D48040E-7220-4BF4-90F8-B1ADFAA6AE6B}" dt="2023-02-05T19:57:04.958" v="4" actId="47"/>
        <pc:sldMkLst>
          <pc:docMk/>
          <pc:sldMk cId="3806293640" sldId="287"/>
        </pc:sldMkLst>
      </pc:sldChg>
      <pc:sldChg chg="del">
        <pc:chgData name="William Grey" userId="37b73424-c081-4fc2-b1af-363f4f3fd4f3" providerId="ADAL" clId="{4D48040E-7220-4BF4-90F8-B1ADFAA6AE6B}" dt="2023-02-05T19:57:06.765" v="8" actId="47"/>
        <pc:sldMkLst>
          <pc:docMk/>
          <pc:sldMk cId="1496305427" sldId="288"/>
        </pc:sldMkLst>
      </pc:sldChg>
      <pc:sldChg chg="del">
        <pc:chgData name="William Grey" userId="37b73424-c081-4fc2-b1af-363f4f3fd4f3" providerId="ADAL" clId="{4D48040E-7220-4BF4-90F8-B1ADFAA6AE6B}" dt="2023-02-05T19:57:05.622" v="5" actId="47"/>
        <pc:sldMkLst>
          <pc:docMk/>
          <pc:sldMk cId="2374171420" sldId="289"/>
        </pc:sldMkLst>
      </pc:sldChg>
      <pc:sldChg chg="del">
        <pc:chgData name="William Grey" userId="37b73424-c081-4fc2-b1af-363f4f3fd4f3" providerId="ADAL" clId="{4D48040E-7220-4BF4-90F8-B1ADFAA6AE6B}" dt="2023-02-05T19:57:06.037" v="6" actId="47"/>
        <pc:sldMkLst>
          <pc:docMk/>
          <pc:sldMk cId="2774111782" sldId="290"/>
        </pc:sldMkLst>
      </pc:sldChg>
      <pc:sldChg chg="modSp mod">
        <pc:chgData name="William Grey" userId="37b73424-c081-4fc2-b1af-363f4f3fd4f3" providerId="ADAL" clId="{4D48040E-7220-4BF4-90F8-B1ADFAA6AE6B}" dt="2023-02-06T10:12:40.389" v="2661" actId="20577"/>
        <pc:sldMkLst>
          <pc:docMk/>
          <pc:sldMk cId="1488594667" sldId="292"/>
        </pc:sldMkLst>
        <pc:spChg chg="mod">
          <ac:chgData name="William Grey" userId="37b73424-c081-4fc2-b1af-363f4f3fd4f3" providerId="ADAL" clId="{4D48040E-7220-4BF4-90F8-B1ADFAA6AE6B}" dt="2023-02-06T10:00:44.123" v="2398" actId="20577"/>
          <ac:spMkLst>
            <pc:docMk/>
            <pc:sldMk cId="1488594667" sldId="292"/>
            <ac:spMk id="2" creationId="{EE1F3B4F-B0A9-476E-A604-0098AE6B0136}"/>
          </ac:spMkLst>
        </pc:spChg>
        <pc:spChg chg="mod">
          <ac:chgData name="William Grey" userId="37b73424-c081-4fc2-b1af-363f4f3fd4f3" providerId="ADAL" clId="{4D48040E-7220-4BF4-90F8-B1ADFAA6AE6B}" dt="2023-02-06T10:12:40.389" v="2661" actId="20577"/>
          <ac:spMkLst>
            <pc:docMk/>
            <pc:sldMk cId="1488594667" sldId="292"/>
            <ac:spMk id="3" creationId="{53610E31-C6FA-42AF-9C93-9B45B1CBF984}"/>
          </ac:spMkLst>
        </pc:spChg>
      </pc:sldChg>
      <pc:sldChg chg="addSp modSp add mod ord">
        <pc:chgData name="William Grey" userId="37b73424-c081-4fc2-b1af-363f4f3fd4f3" providerId="ADAL" clId="{4D48040E-7220-4BF4-90F8-B1ADFAA6AE6B}" dt="2023-02-06T09:52:17.035" v="2009" actId="20577"/>
        <pc:sldMkLst>
          <pc:docMk/>
          <pc:sldMk cId="829650077" sldId="294"/>
        </pc:sldMkLst>
        <pc:spChg chg="mod">
          <ac:chgData name="William Grey" userId="37b73424-c081-4fc2-b1af-363f4f3fd4f3" providerId="ADAL" clId="{4D48040E-7220-4BF4-90F8-B1ADFAA6AE6B}" dt="2023-02-06T09:32:15.185" v="920" actId="20577"/>
          <ac:spMkLst>
            <pc:docMk/>
            <pc:sldMk cId="829650077" sldId="294"/>
            <ac:spMk id="2" creationId="{235755CE-934F-4A00-A16B-6CF0BF894D76}"/>
          </ac:spMkLst>
        </pc:spChg>
        <pc:spChg chg="mod">
          <ac:chgData name="William Grey" userId="37b73424-c081-4fc2-b1af-363f4f3fd4f3" providerId="ADAL" clId="{4D48040E-7220-4BF4-90F8-B1ADFAA6AE6B}" dt="2023-02-06T09:52:17.035" v="2009" actId="20577"/>
          <ac:spMkLst>
            <pc:docMk/>
            <pc:sldMk cId="829650077" sldId="294"/>
            <ac:spMk id="3" creationId="{2A8FCBE4-8DC0-469F-9B89-C9B58B7E88E2}"/>
          </ac:spMkLst>
        </pc:spChg>
        <pc:spChg chg="add mod">
          <ac:chgData name="William Grey" userId="37b73424-c081-4fc2-b1af-363f4f3fd4f3" providerId="ADAL" clId="{4D48040E-7220-4BF4-90F8-B1ADFAA6AE6B}" dt="2023-02-06T09:35:45.688" v="1193" actId="947"/>
          <ac:spMkLst>
            <pc:docMk/>
            <pc:sldMk cId="829650077" sldId="294"/>
            <ac:spMk id="6" creationId="{6F3B423B-0654-4255-8347-B267B334B122}"/>
          </ac:spMkLst>
        </pc:spChg>
        <pc:picChg chg="mod">
          <ac:chgData name="William Grey" userId="37b73424-c081-4fc2-b1af-363f4f3fd4f3" providerId="ADAL" clId="{4D48040E-7220-4BF4-90F8-B1ADFAA6AE6B}" dt="2023-02-06T09:34:12.756" v="1176" actId="1076"/>
          <ac:picMkLst>
            <pc:docMk/>
            <pc:sldMk cId="829650077" sldId="294"/>
            <ac:picMk id="4" creationId="{726727CC-83C1-49F9-95B0-6F5E8267E4C7}"/>
          </ac:picMkLst>
        </pc:picChg>
      </pc:sldChg>
      <pc:sldChg chg="del">
        <pc:chgData name="William Grey" userId="37b73424-c081-4fc2-b1af-363f4f3fd4f3" providerId="ADAL" clId="{4D48040E-7220-4BF4-90F8-B1ADFAA6AE6B}" dt="2023-02-06T09:30:26.733" v="792" actId="2696"/>
        <pc:sldMkLst>
          <pc:docMk/>
          <pc:sldMk cId="4008069216" sldId="294"/>
        </pc:sldMkLst>
      </pc:sldChg>
      <pc:sldChg chg="addSp delSp modSp add mod ord">
        <pc:chgData name="William Grey" userId="37b73424-c081-4fc2-b1af-363f4f3fd4f3" providerId="ADAL" clId="{4D48040E-7220-4BF4-90F8-B1ADFAA6AE6B}" dt="2023-02-06T09:31:55.589" v="895"/>
        <pc:sldMkLst>
          <pc:docMk/>
          <pc:sldMk cId="2105197920" sldId="295"/>
        </pc:sldMkLst>
        <pc:spChg chg="del">
          <ac:chgData name="William Grey" userId="37b73424-c081-4fc2-b1af-363f4f3fd4f3" providerId="ADAL" clId="{4D48040E-7220-4BF4-90F8-B1ADFAA6AE6B}" dt="2023-02-06T09:31:18.883" v="883" actId="478"/>
          <ac:spMkLst>
            <pc:docMk/>
            <pc:sldMk cId="2105197920" sldId="295"/>
            <ac:spMk id="3" creationId="{5123E10A-7297-44A3-9AEE-633923C797A9}"/>
          </ac:spMkLst>
        </pc:spChg>
        <pc:spChg chg="mod">
          <ac:chgData name="William Grey" userId="37b73424-c081-4fc2-b1af-363f4f3fd4f3" providerId="ADAL" clId="{4D48040E-7220-4BF4-90F8-B1ADFAA6AE6B}" dt="2023-02-06T09:31:43.050" v="890" actId="1076"/>
          <ac:spMkLst>
            <pc:docMk/>
            <pc:sldMk cId="2105197920" sldId="295"/>
            <ac:spMk id="4" creationId="{41DE3A20-727F-4A8C-994D-24C10BBE123E}"/>
          </ac:spMkLst>
        </pc:spChg>
        <pc:spChg chg="add del mod">
          <ac:chgData name="William Grey" userId="37b73424-c081-4fc2-b1af-363f4f3fd4f3" providerId="ADAL" clId="{4D48040E-7220-4BF4-90F8-B1ADFAA6AE6B}" dt="2023-02-06T09:31:37.135" v="887" actId="478"/>
          <ac:spMkLst>
            <pc:docMk/>
            <pc:sldMk cId="2105197920" sldId="295"/>
            <ac:spMk id="7" creationId="{B714D18E-F4CC-4DA6-8CA0-99430A7B55B0}"/>
          </ac:spMkLst>
        </pc:spChg>
        <pc:graphicFrameChg chg="add mod">
          <ac:chgData name="William Grey" userId="37b73424-c081-4fc2-b1af-363f4f3fd4f3" providerId="ADAL" clId="{4D48040E-7220-4BF4-90F8-B1ADFAA6AE6B}" dt="2023-02-06T09:31:28.966" v="885" actId="1076"/>
          <ac:graphicFrameMkLst>
            <pc:docMk/>
            <pc:sldMk cId="2105197920" sldId="295"/>
            <ac:graphicFrameMk id="8" creationId="{9441B8E1-B24A-45F3-9838-113EF5A9780D}"/>
          </ac:graphicFrameMkLst>
        </pc:graphicFrameChg>
        <pc:picChg chg="mod">
          <ac:chgData name="William Grey" userId="37b73424-c081-4fc2-b1af-363f4f3fd4f3" providerId="ADAL" clId="{4D48040E-7220-4BF4-90F8-B1ADFAA6AE6B}" dt="2023-02-06T09:31:48.165" v="893" actId="1076"/>
          <ac:picMkLst>
            <pc:docMk/>
            <pc:sldMk cId="2105197920" sldId="295"/>
            <ac:picMk id="5" creationId="{EE733450-8F97-4D05-A440-638B1FF439B4}"/>
          </ac:picMkLst>
        </pc:picChg>
      </pc:sldChg>
      <pc:sldChg chg="del">
        <pc:chgData name="William Grey" userId="37b73424-c081-4fc2-b1af-363f4f3fd4f3" providerId="ADAL" clId="{4D48040E-7220-4BF4-90F8-B1ADFAA6AE6B}" dt="2023-02-06T09:30:26.733" v="792" actId="2696"/>
        <pc:sldMkLst>
          <pc:docMk/>
          <pc:sldMk cId="2180927697" sldId="295"/>
        </pc:sldMkLst>
      </pc:sldChg>
      <pc:sldChg chg="modSp mod">
        <pc:chgData name="William Grey" userId="37b73424-c081-4fc2-b1af-363f4f3fd4f3" providerId="ADAL" clId="{4D48040E-7220-4BF4-90F8-B1ADFAA6AE6B}" dt="2023-02-06T10:16:02.625" v="2716" actId="20577"/>
        <pc:sldMkLst>
          <pc:docMk/>
          <pc:sldMk cId="3618105160" sldId="296"/>
        </pc:sldMkLst>
        <pc:spChg chg="mod">
          <ac:chgData name="William Grey" userId="37b73424-c081-4fc2-b1af-363f4f3fd4f3" providerId="ADAL" clId="{4D48040E-7220-4BF4-90F8-B1ADFAA6AE6B}" dt="2023-02-06T10:16:02.625" v="2716" actId="20577"/>
          <ac:spMkLst>
            <pc:docMk/>
            <pc:sldMk cId="3618105160" sldId="296"/>
            <ac:spMk id="2" creationId="{63B54DFA-8C13-4AF7-AD77-8CA742894401}"/>
          </ac:spMkLst>
        </pc:spChg>
        <pc:spChg chg="mod">
          <ac:chgData name="William Grey" userId="37b73424-c081-4fc2-b1af-363f4f3fd4f3" providerId="ADAL" clId="{4D48040E-7220-4BF4-90F8-B1ADFAA6AE6B}" dt="2023-02-06T10:08:37.087" v="2554" actId="20577"/>
          <ac:spMkLst>
            <pc:docMk/>
            <pc:sldMk cId="3618105160" sldId="296"/>
            <ac:spMk id="3" creationId="{27617703-DC2E-4B42-A796-60794627567B}"/>
          </ac:spMkLst>
        </pc:spChg>
      </pc:sldChg>
      <pc:sldChg chg="modSp mod">
        <pc:chgData name="William Grey" userId="37b73424-c081-4fc2-b1af-363f4f3fd4f3" providerId="ADAL" clId="{4D48040E-7220-4BF4-90F8-B1ADFAA6AE6B}" dt="2023-02-06T10:12:27.287" v="2659" actId="1035"/>
        <pc:sldMkLst>
          <pc:docMk/>
          <pc:sldMk cId="2001708530" sldId="297"/>
        </pc:sldMkLst>
        <pc:spChg chg="mod">
          <ac:chgData name="William Grey" userId="37b73424-c081-4fc2-b1af-363f4f3fd4f3" providerId="ADAL" clId="{4D48040E-7220-4BF4-90F8-B1ADFAA6AE6B}" dt="2023-02-06T10:08:00.231" v="2536" actId="1076"/>
          <ac:spMkLst>
            <pc:docMk/>
            <pc:sldMk cId="2001708530" sldId="297"/>
            <ac:spMk id="2" creationId="{BF67EE3C-3CA3-4757-B56B-FA8D8E647536}"/>
          </ac:spMkLst>
        </pc:spChg>
        <pc:spChg chg="mod">
          <ac:chgData name="William Grey" userId="37b73424-c081-4fc2-b1af-363f4f3fd4f3" providerId="ADAL" clId="{4D48040E-7220-4BF4-90F8-B1ADFAA6AE6B}" dt="2023-02-06T10:12:27.287" v="2659" actId="1035"/>
          <ac:spMkLst>
            <pc:docMk/>
            <pc:sldMk cId="2001708530" sldId="297"/>
            <ac:spMk id="3" creationId="{94297B5D-2ED4-4E86-BEAE-97D93F985941}"/>
          </ac:spMkLst>
        </pc:spChg>
        <pc:spChg chg="mod">
          <ac:chgData name="William Grey" userId="37b73424-c081-4fc2-b1af-363f4f3fd4f3" providerId="ADAL" clId="{4D48040E-7220-4BF4-90F8-B1ADFAA6AE6B}" dt="2023-02-06T10:11:18.977" v="2646" actId="1076"/>
          <ac:spMkLst>
            <pc:docMk/>
            <pc:sldMk cId="2001708530" sldId="297"/>
            <ac:spMk id="5" creationId="{97008A89-6FD6-4186-8777-8CBE4D75E0EA}"/>
          </ac:spMkLst>
        </pc:spChg>
        <pc:picChg chg="mod modCrop">
          <ac:chgData name="William Grey" userId="37b73424-c081-4fc2-b1af-363f4f3fd4f3" providerId="ADAL" clId="{4D48040E-7220-4BF4-90F8-B1ADFAA6AE6B}" dt="2023-02-06T10:11:21.428" v="2647" actId="1076"/>
          <ac:picMkLst>
            <pc:docMk/>
            <pc:sldMk cId="2001708530" sldId="297"/>
            <ac:picMk id="4" creationId="{BA0AE13B-7DF0-4100-8860-997C31002058}"/>
          </ac:picMkLst>
        </pc:picChg>
      </pc:sldChg>
      <pc:sldChg chg="del">
        <pc:chgData name="William Grey" userId="37b73424-c081-4fc2-b1af-363f4f3fd4f3" providerId="ADAL" clId="{4D48040E-7220-4BF4-90F8-B1ADFAA6AE6B}" dt="2023-02-06T10:15:12.058" v="2707" actId="47"/>
        <pc:sldMkLst>
          <pc:docMk/>
          <pc:sldMk cId="1069735396" sldId="298"/>
        </pc:sldMkLst>
      </pc:sldChg>
      <pc:sldChg chg="del">
        <pc:chgData name="William Grey" userId="37b73424-c081-4fc2-b1af-363f4f3fd4f3" providerId="ADAL" clId="{4D48040E-7220-4BF4-90F8-B1ADFAA6AE6B}" dt="2023-02-05T19:57:08.048" v="11" actId="47"/>
        <pc:sldMkLst>
          <pc:docMk/>
          <pc:sldMk cId="3726985107" sldId="299"/>
        </pc:sldMkLst>
      </pc:sldChg>
      <pc:sldChg chg="del">
        <pc:chgData name="William Grey" userId="37b73424-c081-4fc2-b1af-363f4f3fd4f3" providerId="ADAL" clId="{4D48040E-7220-4BF4-90F8-B1ADFAA6AE6B}" dt="2023-02-05T20:00:05.324" v="153" actId="47"/>
        <pc:sldMkLst>
          <pc:docMk/>
          <pc:sldMk cId="1559941023" sldId="300"/>
        </pc:sldMkLst>
      </pc:sldChg>
      <pc:sldChg chg="modSp mod ord">
        <pc:chgData name="William Grey" userId="37b73424-c081-4fc2-b1af-363f4f3fd4f3" providerId="ADAL" clId="{4D48040E-7220-4BF4-90F8-B1ADFAA6AE6B}" dt="2023-02-06T10:18:54.043" v="2735" actId="27636"/>
        <pc:sldMkLst>
          <pc:docMk/>
          <pc:sldMk cId="2620798012" sldId="303"/>
        </pc:sldMkLst>
        <pc:spChg chg="mod">
          <ac:chgData name="William Grey" userId="37b73424-c081-4fc2-b1af-363f4f3fd4f3" providerId="ADAL" clId="{4D48040E-7220-4BF4-90F8-B1ADFAA6AE6B}" dt="2023-02-06T09:58:47.656" v="2329" actId="20577"/>
          <ac:spMkLst>
            <pc:docMk/>
            <pc:sldMk cId="2620798012" sldId="303"/>
            <ac:spMk id="2" creationId="{4CA6E4C4-A667-4DE2-BFB2-A788043FDF30}"/>
          </ac:spMkLst>
        </pc:spChg>
        <pc:spChg chg="mod">
          <ac:chgData name="William Grey" userId="37b73424-c081-4fc2-b1af-363f4f3fd4f3" providerId="ADAL" clId="{4D48040E-7220-4BF4-90F8-B1ADFAA6AE6B}" dt="2023-02-06T10:18:54.043" v="2735" actId="27636"/>
          <ac:spMkLst>
            <pc:docMk/>
            <pc:sldMk cId="2620798012" sldId="303"/>
            <ac:spMk id="3" creationId="{C7472887-D09D-4E5A-8061-F3CE3209C50F}"/>
          </ac:spMkLst>
        </pc:spChg>
      </pc:sldChg>
      <pc:sldChg chg="del">
        <pc:chgData name="William Grey" userId="37b73424-c081-4fc2-b1af-363f4f3fd4f3" providerId="ADAL" clId="{4D48040E-7220-4BF4-90F8-B1ADFAA6AE6B}" dt="2023-02-05T19:57:08.560" v="12" actId="47"/>
        <pc:sldMkLst>
          <pc:docMk/>
          <pc:sldMk cId="4235007231" sldId="304"/>
        </pc:sldMkLst>
      </pc:sldChg>
      <pc:sldChg chg="del">
        <pc:chgData name="William Grey" userId="37b73424-c081-4fc2-b1af-363f4f3fd4f3" providerId="ADAL" clId="{4D48040E-7220-4BF4-90F8-B1ADFAA6AE6B}" dt="2023-02-05T19:57:07.162" v="9" actId="47"/>
        <pc:sldMkLst>
          <pc:docMk/>
          <pc:sldMk cId="2911432088" sldId="305"/>
        </pc:sldMkLst>
      </pc:sldChg>
      <pc:sldChg chg="del">
        <pc:chgData name="William Grey" userId="37b73424-c081-4fc2-b1af-363f4f3fd4f3" providerId="ADAL" clId="{4D48040E-7220-4BF4-90F8-B1ADFAA6AE6B}" dt="2023-02-05T19:57:03.733" v="1" actId="47"/>
        <pc:sldMkLst>
          <pc:docMk/>
          <pc:sldMk cId="1976060766" sldId="306"/>
        </pc:sldMkLst>
      </pc:sldChg>
      <pc:sldChg chg="del">
        <pc:chgData name="William Grey" userId="37b73424-c081-4fc2-b1af-363f4f3fd4f3" providerId="ADAL" clId="{4D48040E-7220-4BF4-90F8-B1ADFAA6AE6B}" dt="2023-02-05T19:57:06.372" v="7" actId="47"/>
        <pc:sldMkLst>
          <pc:docMk/>
          <pc:sldMk cId="2681665528" sldId="307"/>
        </pc:sldMkLst>
      </pc:sldChg>
      <pc:sldChg chg="del">
        <pc:chgData name="William Grey" userId="37b73424-c081-4fc2-b1af-363f4f3fd4f3" providerId="ADAL" clId="{4D48040E-7220-4BF4-90F8-B1ADFAA6AE6B}" dt="2023-02-05T19:57:11.081" v="14" actId="47"/>
        <pc:sldMkLst>
          <pc:docMk/>
          <pc:sldMk cId="3944391397" sldId="309"/>
        </pc:sldMkLst>
      </pc:sldChg>
      <pc:sldChg chg="modSp mod ord">
        <pc:chgData name="William Grey" userId="37b73424-c081-4fc2-b1af-363f4f3fd4f3" providerId="ADAL" clId="{4D48040E-7220-4BF4-90F8-B1ADFAA6AE6B}" dt="2023-02-06T10:18:30.075" v="2733" actId="20577"/>
        <pc:sldMkLst>
          <pc:docMk/>
          <pc:sldMk cId="4117009632" sldId="310"/>
        </pc:sldMkLst>
        <pc:spChg chg="mod">
          <ac:chgData name="William Grey" userId="37b73424-c081-4fc2-b1af-363f4f3fd4f3" providerId="ADAL" clId="{4D48040E-7220-4BF4-90F8-B1ADFAA6AE6B}" dt="2023-02-06T10:18:30.075" v="2733" actId="20577"/>
          <ac:spMkLst>
            <pc:docMk/>
            <pc:sldMk cId="4117009632" sldId="310"/>
            <ac:spMk id="3" creationId="{A165E2D7-42E4-4E46-96C6-3593C7542A85}"/>
          </ac:spMkLst>
        </pc:spChg>
      </pc:sldChg>
      <pc:sldChg chg="del">
        <pc:chgData name="William Grey" userId="37b73424-c081-4fc2-b1af-363f4f3fd4f3" providerId="ADAL" clId="{4D48040E-7220-4BF4-90F8-B1ADFAA6AE6B}" dt="2023-02-05T19:57:07.588" v="10" actId="47"/>
        <pc:sldMkLst>
          <pc:docMk/>
          <pc:sldMk cId="1425148709" sldId="311"/>
        </pc:sldMkLst>
      </pc:sldChg>
      <pc:sldChg chg="del">
        <pc:chgData name="William Grey" userId="37b73424-c081-4fc2-b1af-363f4f3fd4f3" providerId="ADAL" clId="{4D48040E-7220-4BF4-90F8-B1ADFAA6AE6B}" dt="2023-02-05T19:57:09.103" v="13" actId="47"/>
        <pc:sldMkLst>
          <pc:docMk/>
          <pc:sldMk cId="1008921414" sldId="312"/>
        </pc:sldMkLst>
      </pc:sldChg>
      <pc:sldChg chg="modSp mod ord">
        <pc:chgData name="William Grey" userId="37b73424-c081-4fc2-b1af-363f4f3fd4f3" providerId="ADAL" clId="{4D48040E-7220-4BF4-90F8-B1ADFAA6AE6B}" dt="2023-02-06T10:15:27.737" v="2712"/>
        <pc:sldMkLst>
          <pc:docMk/>
          <pc:sldMk cId="1028150944" sldId="313"/>
        </pc:sldMkLst>
        <pc:spChg chg="mod">
          <ac:chgData name="William Grey" userId="37b73424-c081-4fc2-b1af-363f4f3fd4f3" providerId="ADAL" clId="{4D48040E-7220-4BF4-90F8-B1ADFAA6AE6B}" dt="2023-02-06T09:58:24.502" v="2319" actId="2711"/>
          <ac:spMkLst>
            <pc:docMk/>
            <pc:sldMk cId="1028150944" sldId="313"/>
            <ac:spMk id="3" creationId="{D6008274-0FC9-4366-98B9-CBA5E6C7BA06}"/>
          </ac:spMkLst>
        </pc:spChg>
        <pc:spChg chg="mod">
          <ac:chgData name="William Grey" userId="37b73424-c081-4fc2-b1af-363f4f3fd4f3" providerId="ADAL" clId="{4D48040E-7220-4BF4-90F8-B1ADFAA6AE6B}" dt="2023-02-06T09:58:29.087" v="2321" actId="20577"/>
          <ac:spMkLst>
            <pc:docMk/>
            <pc:sldMk cId="1028150944" sldId="313"/>
            <ac:spMk id="7" creationId="{8E7A59B6-55F2-41C6-9B9C-93A96A513B60}"/>
          </ac:spMkLst>
        </pc:spChg>
      </pc:sldChg>
      <pc:sldChg chg="modSp new del mod">
        <pc:chgData name="William Grey" userId="37b73424-c081-4fc2-b1af-363f4f3fd4f3" providerId="ADAL" clId="{4D48040E-7220-4BF4-90F8-B1ADFAA6AE6B}" dt="2023-02-06T09:30:05.475" v="787" actId="2696"/>
        <pc:sldMkLst>
          <pc:docMk/>
          <pc:sldMk cId="2119773137" sldId="314"/>
        </pc:sldMkLst>
        <pc:spChg chg="mod">
          <ac:chgData name="William Grey" userId="37b73424-c081-4fc2-b1af-363f4f3fd4f3" providerId="ADAL" clId="{4D48040E-7220-4BF4-90F8-B1ADFAA6AE6B}" dt="2023-02-05T19:57:27.911" v="19"/>
          <ac:spMkLst>
            <pc:docMk/>
            <pc:sldMk cId="2119773137" sldId="314"/>
            <ac:spMk id="2" creationId="{24EA0468-0D16-489B-8102-B11953D39775}"/>
          </ac:spMkLst>
        </pc:spChg>
      </pc:sldChg>
      <pc:sldChg chg="add ord">
        <pc:chgData name="William Grey" userId="37b73424-c081-4fc2-b1af-363f4f3fd4f3" providerId="ADAL" clId="{4D48040E-7220-4BF4-90F8-B1ADFAA6AE6B}" dt="2023-02-06T09:30:12.299" v="790"/>
        <pc:sldMkLst>
          <pc:docMk/>
          <pc:sldMk cId="3898802753" sldId="314"/>
        </pc:sldMkLst>
      </pc:sldChg>
      <pc:sldChg chg="modSp add mod">
        <pc:chgData name="William Grey" userId="37b73424-c081-4fc2-b1af-363f4f3fd4f3" providerId="ADAL" clId="{4D48040E-7220-4BF4-90F8-B1ADFAA6AE6B}" dt="2023-02-06T09:53:00.314" v="2024" actId="2711"/>
        <pc:sldMkLst>
          <pc:docMk/>
          <pc:sldMk cId="3617025311" sldId="315"/>
        </pc:sldMkLst>
        <pc:spChg chg="mod">
          <ac:chgData name="William Grey" userId="37b73424-c081-4fc2-b1af-363f4f3fd4f3" providerId="ADAL" clId="{4D48040E-7220-4BF4-90F8-B1ADFAA6AE6B}" dt="2023-02-05T19:59:07.797" v="111" actId="20577"/>
          <ac:spMkLst>
            <pc:docMk/>
            <pc:sldMk cId="3617025311" sldId="315"/>
            <ac:spMk id="2" creationId="{AEE097B1-9F97-4DE9-9221-B9D8756CAAD4}"/>
          </ac:spMkLst>
        </pc:spChg>
        <pc:spChg chg="mod">
          <ac:chgData name="William Grey" userId="37b73424-c081-4fc2-b1af-363f4f3fd4f3" providerId="ADAL" clId="{4D48040E-7220-4BF4-90F8-B1ADFAA6AE6B}" dt="2023-02-06T09:53:00.314" v="2024" actId="2711"/>
          <ac:spMkLst>
            <pc:docMk/>
            <pc:sldMk cId="3617025311" sldId="315"/>
            <ac:spMk id="3" creationId="{A165E2D7-42E4-4E46-96C6-3593C7542A85}"/>
          </ac:spMkLst>
        </pc:spChg>
      </pc:sldChg>
      <pc:sldChg chg="addSp delSp modSp new mod">
        <pc:chgData name="William Grey" userId="37b73424-c081-4fc2-b1af-363f4f3fd4f3" providerId="ADAL" clId="{4D48040E-7220-4BF4-90F8-B1ADFAA6AE6B}" dt="2023-02-06T09:27:44.740" v="717" actId="20577"/>
        <pc:sldMkLst>
          <pc:docMk/>
          <pc:sldMk cId="361543852" sldId="316"/>
        </pc:sldMkLst>
        <pc:spChg chg="mod">
          <ac:chgData name="William Grey" userId="37b73424-c081-4fc2-b1af-363f4f3fd4f3" providerId="ADAL" clId="{4D48040E-7220-4BF4-90F8-B1ADFAA6AE6B}" dt="2023-02-06T09:12:17.576" v="211" actId="20577"/>
          <ac:spMkLst>
            <pc:docMk/>
            <pc:sldMk cId="361543852" sldId="316"/>
            <ac:spMk id="2" creationId="{E18BCB62-97ED-4FCF-9E28-499AD69B9C57}"/>
          </ac:spMkLst>
        </pc:spChg>
        <pc:spChg chg="del">
          <ac:chgData name="William Grey" userId="37b73424-c081-4fc2-b1af-363f4f3fd4f3" providerId="ADAL" clId="{4D48040E-7220-4BF4-90F8-B1ADFAA6AE6B}" dt="2023-02-06T09:12:25.507" v="212" actId="3680"/>
          <ac:spMkLst>
            <pc:docMk/>
            <pc:sldMk cId="361543852" sldId="316"/>
            <ac:spMk id="3" creationId="{0CC64DF4-F160-4F5B-9AE0-0109543BE689}"/>
          </ac:spMkLst>
        </pc:spChg>
        <pc:spChg chg="add mod">
          <ac:chgData name="William Grey" userId="37b73424-c081-4fc2-b1af-363f4f3fd4f3" providerId="ADAL" clId="{4D48040E-7220-4BF4-90F8-B1ADFAA6AE6B}" dt="2023-02-06T09:18:43.654" v="371" actId="11"/>
          <ac:spMkLst>
            <pc:docMk/>
            <pc:sldMk cId="361543852" sldId="316"/>
            <ac:spMk id="5" creationId="{689D914C-9C0C-4A53-A50D-746115DE0C3E}"/>
          </ac:spMkLst>
        </pc:spChg>
        <pc:graphicFrameChg chg="add mod ord modGraphic">
          <ac:chgData name="William Grey" userId="37b73424-c081-4fc2-b1af-363f4f3fd4f3" providerId="ADAL" clId="{4D48040E-7220-4BF4-90F8-B1ADFAA6AE6B}" dt="2023-02-06T09:27:44.740" v="717" actId="20577"/>
          <ac:graphicFrameMkLst>
            <pc:docMk/>
            <pc:sldMk cId="361543852" sldId="316"/>
            <ac:graphicFrameMk id="4" creationId="{244A106E-C763-421E-AD4B-FEE408F97335}"/>
          </ac:graphicFrameMkLst>
        </pc:graphicFrameChg>
      </pc:sldChg>
      <pc:sldChg chg="modSp add mod ord">
        <pc:chgData name="William Grey" userId="37b73424-c081-4fc2-b1af-363f4f3fd4f3" providerId="ADAL" clId="{4D48040E-7220-4BF4-90F8-B1ADFAA6AE6B}" dt="2023-02-06T09:52:23.459" v="2013" actId="20577"/>
        <pc:sldMkLst>
          <pc:docMk/>
          <pc:sldMk cId="2172370241" sldId="317"/>
        </pc:sldMkLst>
        <pc:spChg chg="mod">
          <ac:chgData name="William Grey" userId="37b73424-c081-4fc2-b1af-363f4f3fd4f3" providerId="ADAL" clId="{4D48040E-7220-4BF4-90F8-B1ADFAA6AE6B}" dt="2023-02-06T09:26:32.338" v="649" actId="20577"/>
          <ac:spMkLst>
            <pc:docMk/>
            <pc:sldMk cId="2172370241" sldId="317"/>
            <ac:spMk id="2" creationId="{E18BCB62-97ED-4FCF-9E28-499AD69B9C57}"/>
          </ac:spMkLst>
        </pc:spChg>
        <pc:spChg chg="mod">
          <ac:chgData name="William Grey" userId="37b73424-c081-4fc2-b1af-363f4f3fd4f3" providerId="ADAL" clId="{4D48040E-7220-4BF4-90F8-B1ADFAA6AE6B}" dt="2023-02-06T09:52:23.459" v="2013" actId="20577"/>
          <ac:spMkLst>
            <pc:docMk/>
            <pc:sldMk cId="2172370241" sldId="317"/>
            <ac:spMk id="5" creationId="{689D914C-9C0C-4A53-A50D-746115DE0C3E}"/>
          </ac:spMkLst>
        </pc:spChg>
        <pc:graphicFrameChg chg="mod modGraphic">
          <ac:chgData name="William Grey" userId="37b73424-c081-4fc2-b1af-363f4f3fd4f3" providerId="ADAL" clId="{4D48040E-7220-4BF4-90F8-B1ADFAA6AE6B}" dt="2023-02-06T09:44:27.597" v="1719" actId="1076"/>
          <ac:graphicFrameMkLst>
            <pc:docMk/>
            <pc:sldMk cId="2172370241" sldId="317"/>
            <ac:graphicFrameMk id="4" creationId="{244A106E-C763-421E-AD4B-FEE408F97335}"/>
          </ac:graphicFrameMkLst>
        </pc:graphicFrameChg>
      </pc:sldChg>
      <pc:sldChg chg="modSp add del mod">
        <pc:chgData name="William Grey" userId="37b73424-c081-4fc2-b1af-363f4f3fd4f3" providerId="ADAL" clId="{4D48040E-7220-4BF4-90F8-B1ADFAA6AE6B}" dt="2023-02-06T09:48:18.771" v="1949" actId="47"/>
        <pc:sldMkLst>
          <pc:docMk/>
          <pc:sldMk cId="161436169" sldId="318"/>
        </pc:sldMkLst>
        <pc:spChg chg="mod">
          <ac:chgData name="William Grey" userId="37b73424-c081-4fc2-b1af-363f4f3fd4f3" providerId="ADAL" clId="{4D48040E-7220-4BF4-90F8-B1ADFAA6AE6B}" dt="2023-02-06T09:46:31.864" v="1854" actId="2711"/>
          <ac:spMkLst>
            <pc:docMk/>
            <pc:sldMk cId="161436169" sldId="318"/>
            <ac:spMk id="5" creationId="{689D914C-9C0C-4A53-A50D-746115DE0C3E}"/>
          </ac:spMkLst>
        </pc:spChg>
      </pc:sldChg>
      <pc:sldChg chg="modSp add mod ord">
        <pc:chgData name="William Grey" userId="37b73424-c081-4fc2-b1af-363f4f3fd4f3" providerId="ADAL" clId="{4D48040E-7220-4BF4-90F8-B1ADFAA6AE6B}" dt="2023-02-06T09:51:58.006" v="2003" actId="113"/>
        <pc:sldMkLst>
          <pc:docMk/>
          <pc:sldMk cId="3054639713" sldId="319"/>
        </pc:sldMkLst>
        <pc:spChg chg="mod">
          <ac:chgData name="William Grey" userId="37b73424-c081-4fc2-b1af-363f4f3fd4f3" providerId="ADAL" clId="{4D48040E-7220-4BF4-90F8-B1ADFAA6AE6B}" dt="2023-02-06T09:51:42.486" v="2001" actId="113"/>
          <ac:spMkLst>
            <pc:docMk/>
            <pc:sldMk cId="3054639713" sldId="319"/>
            <ac:spMk id="5" creationId="{689D914C-9C0C-4A53-A50D-746115DE0C3E}"/>
          </ac:spMkLst>
        </pc:spChg>
        <pc:graphicFrameChg chg="modGraphic">
          <ac:chgData name="William Grey" userId="37b73424-c081-4fc2-b1af-363f4f3fd4f3" providerId="ADAL" clId="{4D48040E-7220-4BF4-90F8-B1ADFAA6AE6B}" dt="2023-02-06T09:51:58.006" v="2003" actId="113"/>
          <ac:graphicFrameMkLst>
            <pc:docMk/>
            <pc:sldMk cId="3054639713" sldId="319"/>
            <ac:graphicFrameMk id="4" creationId="{244A106E-C763-421E-AD4B-FEE408F97335}"/>
          </ac:graphicFrameMkLst>
        </pc:graphicFrameChg>
      </pc:sldChg>
      <pc:sldChg chg="modSp add mod">
        <pc:chgData name="William Grey" userId="37b73424-c081-4fc2-b1af-363f4f3fd4f3" providerId="ADAL" clId="{4D48040E-7220-4BF4-90F8-B1ADFAA6AE6B}" dt="2023-02-06T09:51:15.451" v="1998" actId="20577"/>
        <pc:sldMkLst>
          <pc:docMk/>
          <pc:sldMk cId="2240933901" sldId="320"/>
        </pc:sldMkLst>
        <pc:spChg chg="mod">
          <ac:chgData name="William Grey" userId="37b73424-c081-4fc2-b1af-363f4f3fd4f3" providerId="ADAL" clId="{4D48040E-7220-4BF4-90F8-B1ADFAA6AE6B}" dt="2023-02-06T09:51:15.451" v="1998" actId="20577"/>
          <ac:spMkLst>
            <pc:docMk/>
            <pc:sldMk cId="2240933901" sldId="320"/>
            <ac:spMk id="5" creationId="{689D914C-9C0C-4A53-A50D-746115DE0C3E}"/>
          </ac:spMkLst>
        </pc:spChg>
        <pc:graphicFrameChg chg="modGraphic">
          <ac:chgData name="William Grey" userId="37b73424-c081-4fc2-b1af-363f4f3fd4f3" providerId="ADAL" clId="{4D48040E-7220-4BF4-90F8-B1ADFAA6AE6B}" dt="2023-02-06T09:49:57.929" v="1960" actId="113"/>
          <ac:graphicFrameMkLst>
            <pc:docMk/>
            <pc:sldMk cId="2240933901" sldId="320"/>
            <ac:graphicFrameMk id="4" creationId="{244A106E-C763-421E-AD4B-FEE408F97335}"/>
          </ac:graphicFrameMkLst>
        </pc:graphicFrameChg>
      </pc:sldChg>
      <pc:sldChg chg="modSp add del mod">
        <pc:chgData name="William Grey" userId="37b73424-c081-4fc2-b1af-363f4f3fd4f3" providerId="ADAL" clId="{4D48040E-7220-4BF4-90F8-B1ADFAA6AE6B}" dt="2023-02-06T10:15:17.432" v="2708" actId="47"/>
        <pc:sldMkLst>
          <pc:docMk/>
          <pc:sldMk cId="2806827782" sldId="321"/>
        </pc:sldMkLst>
        <pc:spChg chg="mod">
          <ac:chgData name="William Grey" userId="37b73424-c081-4fc2-b1af-363f4f3fd4f3" providerId="ADAL" clId="{4D48040E-7220-4BF4-90F8-B1ADFAA6AE6B}" dt="2023-02-06T10:13:18.808" v="2690" actId="20577"/>
          <ac:spMkLst>
            <pc:docMk/>
            <pc:sldMk cId="2806827782" sldId="321"/>
            <ac:spMk id="2" creationId="{588C571D-370A-4679-8CA5-710EF68BBD73}"/>
          </ac:spMkLst>
        </pc:spChg>
        <pc:spChg chg="mod">
          <ac:chgData name="William Grey" userId="37b73424-c081-4fc2-b1af-363f4f3fd4f3" providerId="ADAL" clId="{4D48040E-7220-4BF4-90F8-B1ADFAA6AE6B}" dt="2023-02-06T10:14:05.679" v="2706" actId="27636"/>
          <ac:spMkLst>
            <pc:docMk/>
            <pc:sldMk cId="2806827782" sldId="321"/>
            <ac:spMk id="3" creationId="{1657FB7C-24C1-4B0A-81F2-A0C8827BD6EB}"/>
          </ac:spMkLst>
        </pc:spChg>
      </pc:sldChg>
    </pc:docChg>
  </pc:docChgLst>
  <pc:docChgLst>
    <pc:chgData name="William Grey" userId="37b73424-c081-4fc2-b1af-363f4f3fd4f3" providerId="ADAL" clId="{6BA177CF-01A1-480B-B044-213672009900}"/>
    <pc:docChg chg="custSel modSld">
      <pc:chgData name="William Grey" userId="37b73424-c081-4fc2-b1af-363f4f3fd4f3" providerId="ADAL" clId="{6BA177CF-01A1-480B-B044-213672009900}" dt="2019-03-20T10:37:40.027" v="73" actId="113"/>
      <pc:docMkLst>
        <pc:docMk/>
      </pc:docMkLst>
      <pc:sldChg chg="modSp">
        <pc:chgData name="William Grey" userId="37b73424-c081-4fc2-b1af-363f4f3fd4f3" providerId="ADAL" clId="{6BA177CF-01A1-480B-B044-213672009900}" dt="2019-03-20T10:37:40.027" v="73" actId="113"/>
        <pc:sldMkLst>
          <pc:docMk/>
          <pc:sldMk cId="1496305427" sldId="288"/>
        </pc:sldMkLst>
        <pc:spChg chg="mod">
          <ac:chgData name="William Grey" userId="37b73424-c081-4fc2-b1af-363f4f3fd4f3" providerId="ADAL" clId="{6BA177CF-01A1-480B-B044-213672009900}" dt="2019-03-20T10:37:40.027" v="73" actId="113"/>
          <ac:spMkLst>
            <pc:docMk/>
            <pc:sldMk cId="1496305427" sldId="288"/>
            <ac:spMk id="3" creationId="{D6008274-0FC9-4366-98B9-CBA5E6C7BA06}"/>
          </ac:spMkLst>
        </pc:spChg>
      </pc:sldChg>
      <pc:sldChg chg="modSp">
        <pc:chgData name="William Grey" userId="37b73424-c081-4fc2-b1af-363f4f3fd4f3" providerId="ADAL" clId="{6BA177CF-01A1-480B-B044-213672009900}" dt="2019-03-20T10:24:38.142" v="14" actId="14100"/>
        <pc:sldMkLst>
          <pc:docMk/>
          <pc:sldMk cId="2374171420" sldId="289"/>
        </pc:sldMkLst>
        <pc:spChg chg="mod">
          <ac:chgData name="William Grey" userId="37b73424-c081-4fc2-b1af-363f4f3fd4f3" providerId="ADAL" clId="{6BA177CF-01A1-480B-B044-213672009900}" dt="2019-03-20T10:24:38.142" v="14" actId="14100"/>
          <ac:spMkLst>
            <pc:docMk/>
            <pc:sldMk cId="2374171420" sldId="289"/>
            <ac:spMk id="3" creationId="{D6008274-0FC9-4366-98B9-CBA5E6C7BA06}"/>
          </ac:spMkLst>
        </pc:spChg>
      </pc:sldChg>
    </pc:docChg>
  </pc:docChgLst>
  <pc:docChgLst>
    <pc:chgData name="William Grey" userId="37b73424-c081-4fc2-b1af-363f4f3fd4f3" providerId="ADAL" clId="{9FF58D39-EBE6-416C-90AA-FE497BF28E95}"/>
    <pc:docChg chg="custSel modSld">
      <pc:chgData name="William Grey" userId="37b73424-c081-4fc2-b1af-363f4f3fd4f3" providerId="ADAL" clId="{9FF58D39-EBE6-416C-90AA-FE497BF28E95}" dt="2019-10-11T12:21:22.582" v="15" actId="1076"/>
      <pc:docMkLst>
        <pc:docMk/>
      </pc:docMkLst>
      <pc:sldChg chg="modSp">
        <pc:chgData name="William Grey" userId="37b73424-c081-4fc2-b1af-363f4f3fd4f3" providerId="ADAL" clId="{9FF58D39-EBE6-416C-90AA-FE497BF28E95}" dt="2019-10-11T12:13:41.410" v="5" actId="20577"/>
        <pc:sldMkLst>
          <pc:docMk/>
          <pc:sldMk cId="1069735396" sldId="298"/>
        </pc:sldMkLst>
        <pc:spChg chg="mod">
          <ac:chgData name="William Grey" userId="37b73424-c081-4fc2-b1af-363f4f3fd4f3" providerId="ADAL" clId="{9FF58D39-EBE6-416C-90AA-FE497BF28E95}" dt="2019-10-11T12:13:41.410" v="5" actId="20577"/>
          <ac:spMkLst>
            <pc:docMk/>
            <pc:sldMk cId="1069735396" sldId="298"/>
            <ac:spMk id="3" creationId="{1657FB7C-24C1-4B0A-81F2-A0C8827BD6EB}"/>
          </ac:spMkLst>
        </pc:spChg>
      </pc:sldChg>
      <pc:sldChg chg="modSp">
        <pc:chgData name="William Grey" userId="37b73424-c081-4fc2-b1af-363f4f3fd4f3" providerId="ADAL" clId="{9FF58D39-EBE6-416C-90AA-FE497BF28E95}" dt="2019-10-11T12:19:25.124" v="13" actId="20577"/>
        <pc:sldMkLst>
          <pc:docMk/>
          <pc:sldMk cId="2620798012" sldId="303"/>
        </pc:sldMkLst>
        <pc:spChg chg="mod">
          <ac:chgData name="William Grey" userId="37b73424-c081-4fc2-b1af-363f4f3fd4f3" providerId="ADAL" clId="{9FF58D39-EBE6-416C-90AA-FE497BF28E95}" dt="2019-10-11T12:19:25.124" v="13" actId="20577"/>
          <ac:spMkLst>
            <pc:docMk/>
            <pc:sldMk cId="2620798012" sldId="303"/>
            <ac:spMk id="3" creationId="{C7472887-D09D-4E5A-8061-F3CE3209C50F}"/>
          </ac:spMkLst>
        </pc:spChg>
      </pc:sldChg>
      <pc:sldChg chg="addSp modSp">
        <pc:chgData name="William Grey" userId="37b73424-c081-4fc2-b1af-363f4f3fd4f3" providerId="ADAL" clId="{9FF58D39-EBE6-416C-90AA-FE497BF28E95}" dt="2019-10-11T12:21:22.582" v="15" actId="1076"/>
        <pc:sldMkLst>
          <pc:docMk/>
          <pc:sldMk cId="3047724487" sldId="304"/>
        </pc:sldMkLst>
        <pc:picChg chg="add mod">
          <ac:chgData name="William Grey" userId="37b73424-c081-4fc2-b1af-363f4f3fd4f3" providerId="ADAL" clId="{9FF58D39-EBE6-416C-90AA-FE497BF28E95}" dt="2019-10-11T12:21:22.582" v="15" actId="1076"/>
          <ac:picMkLst>
            <pc:docMk/>
            <pc:sldMk cId="3047724487" sldId="304"/>
            <ac:picMk id="4" creationId="{D8FDD285-A359-48D7-8302-80CDDCCDC531}"/>
          </ac:picMkLst>
        </pc:picChg>
        <pc:cxnChg chg="add mod">
          <ac:chgData name="William Grey" userId="37b73424-c081-4fc2-b1af-363f4f3fd4f3" providerId="ADAL" clId="{9FF58D39-EBE6-416C-90AA-FE497BF28E95}" dt="2019-10-11T12:21:22.582" v="15" actId="1076"/>
          <ac:cxnSpMkLst>
            <pc:docMk/>
            <pc:sldMk cId="3047724487" sldId="304"/>
            <ac:cxnSpMk id="5" creationId="{B3BFD7B6-32C4-41D4-AD1F-CBD14318797F}"/>
          </ac:cxnSpMkLst>
        </pc:cxnChg>
        <pc:cxnChg chg="add mod">
          <ac:chgData name="William Grey" userId="37b73424-c081-4fc2-b1af-363f4f3fd4f3" providerId="ADAL" clId="{9FF58D39-EBE6-416C-90AA-FE497BF28E95}" dt="2019-10-11T12:21:22.582" v="15" actId="1076"/>
          <ac:cxnSpMkLst>
            <pc:docMk/>
            <pc:sldMk cId="3047724487" sldId="304"/>
            <ac:cxnSpMk id="6" creationId="{9E1A158C-7189-423D-BCD6-2DF5105242D8}"/>
          </ac:cxnSpMkLst>
        </pc:cxnChg>
        <pc:cxnChg chg="add mod">
          <ac:chgData name="William Grey" userId="37b73424-c081-4fc2-b1af-363f4f3fd4f3" providerId="ADAL" clId="{9FF58D39-EBE6-416C-90AA-FE497BF28E95}" dt="2019-10-11T12:21:22.582" v="15" actId="1076"/>
          <ac:cxnSpMkLst>
            <pc:docMk/>
            <pc:sldMk cId="3047724487" sldId="304"/>
            <ac:cxnSpMk id="7" creationId="{EFC21419-63F8-4B3D-AD17-60690452FD46}"/>
          </ac:cxnSpMkLst>
        </pc:cxnChg>
        <pc:cxnChg chg="add mod">
          <ac:chgData name="William Grey" userId="37b73424-c081-4fc2-b1af-363f4f3fd4f3" providerId="ADAL" clId="{9FF58D39-EBE6-416C-90AA-FE497BF28E95}" dt="2019-10-11T12:21:22.582" v="15" actId="1076"/>
          <ac:cxnSpMkLst>
            <pc:docMk/>
            <pc:sldMk cId="3047724487" sldId="304"/>
            <ac:cxnSpMk id="8" creationId="{FA14C41D-8D8D-4615-942E-C23C1835134E}"/>
          </ac:cxnSpMkLst>
        </pc:cxnChg>
      </pc:sldChg>
    </pc:docChg>
  </pc:docChgLst>
  <pc:docChgLst>
    <pc:chgData name="William Grey" userId="37b73424-c081-4fc2-b1af-363f4f3fd4f3" providerId="ADAL" clId="{E963E053-C67C-47CB-9F54-BD61E2FF0BAA}"/>
    <pc:docChg chg="undo custSel addSld delSld modSld sldOrd">
      <pc:chgData name="William Grey" userId="37b73424-c081-4fc2-b1af-363f4f3fd4f3" providerId="ADAL" clId="{E963E053-C67C-47CB-9F54-BD61E2FF0BAA}" dt="2023-02-07T20:23:39.411" v="2170" actId="12"/>
      <pc:docMkLst>
        <pc:docMk/>
      </pc:docMkLst>
      <pc:sldChg chg="modSp del mod ord">
        <pc:chgData name="William Grey" userId="37b73424-c081-4fc2-b1af-363f4f3fd4f3" providerId="ADAL" clId="{E963E053-C67C-47CB-9F54-BD61E2FF0BAA}" dt="2023-02-06T20:40:58.529" v="392" actId="47"/>
        <pc:sldMkLst>
          <pc:docMk/>
          <pc:sldMk cId="222047521" sldId="280"/>
        </pc:sldMkLst>
        <pc:spChg chg="mod">
          <ac:chgData name="William Grey" userId="37b73424-c081-4fc2-b1af-363f4f3fd4f3" providerId="ADAL" clId="{E963E053-C67C-47CB-9F54-BD61E2FF0BAA}" dt="2023-02-06T11:21:45.419" v="53" actId="20577"/>
          <ac:spMkLst>
            <pc:docMk/>
            <pc:sldMk cId="222047521" sldId="280"/>
            <ac:spMk id="5" creationId="{9FFF1D7F-CE46-4503-BBCA-3755AE6AF0F0}"/>
          </ac:spMkLst>
        </pc:spChg>
      </pc:sldChg>
      <pc:sldChg chg="add del">
        <pc:chgData name="William Grey" userId="37b73424-c081-4fc2-b1af-363f4f3fd4f3" providerId="ADAL" clId="{E963E053-C67C-47CB-9F54-BD61E2FF0BAA}" dt="2023-02-06T11:22:04.576" v="67" actId="47"/>
        <pc:sldMkLst>
          <pc:docMk/>
          <pc:sldMk cId="2141201986" sldId="284"/>
        </pc:sldMkLst>
      </pc:sldChg>
      <pc:sldChg chg="add del">
        <pc:chgData name="William Grey" userId="37b73424-c081-4fc2-b1af-363f4f3fd4f3" providerId="ADAL" clId="{E963E053-C67C-47CB-9F54-BD61E2FF0BAA}" dt="2023-02-06T11:22:09.735" v="77" actId="47"/>
        <pc:sldMkLst>
          <pc:docMk/>
          <pc:sldMk cId="1488594667" sldId="292"/>
        </pc:sldMkLst>
      </pc:sldChg>
      <pc:sldChg chg="add del">
        <pc:chgData name="William Grey" userId="37b73424-c081-4fc2-b1af-363f4f3fd4f3" providerId="ADAL" clId="{E963E053-C67C-47CB-9F54-BD61E2FF0BAA}" dt="2023-02-06T11:22:05.331" v="70" actId="47"/>
        <pc:sldMkLst>
          <pc:docMk/>
          <pc:sldMk cId="829650077" sldId="294"/>
        </pc:sldMkLst>
      </pc:sldChg>
      <pc:sldChg chg="add del">
        <pc:chgData name="William Grey" userId="37b73424-c081-4fc2-b1af-363f4f3fd4f3" providerId="ADAL" clId="{E963E053-C67C-47CB-9F54-BD61E2FF0BAA}" dt="2023-02-06T11:22:04.891" v="68" actId="47"/>
        <pc:sldMkLst>
          <pc:docMk/>
          <pc:sldMk cId="2105197920" sldId="295"/>
        </pc:sldMkLst>
      </pc:sldChg>
      <pc:sldChg chg="add del">
        <pc:chgData name="William Grey" userId="37b73424-c081-4fc2-b1af-363f4f3fd4f3" providerId="ADAL" clId="{E963E053-C67C-47CB-9F54-BD61E2FF0BAA}" dt="2023-02-06T11:22:06.787" v="75" actId="47"/>
        <pc:sldMkLst>
          <pc:docMk/>
          <pc:sldMk cId="3618105160" sldId="296"/>
        </pc:sldMkLst>
      </pc:sldChg>
      <pc:sldChg chg="add del">
        <pc:chgData name="William Grey" userId="37b73424-c081-4fc2-b1af-363f4f3fd4f3" providerId="ADAL" clId="{E963E053-C67C-47CB-9F54-BD61E2FF0BAA}" dt="2023-02-06T11:22:07.311" v="76" actId="47"/>
        <pc:sldMkLst>
          <pc:docMk/>
          <pc:sldMk cId="2001708530" sldId="297"/>
        </pc:sldMkLst>
      </pc:sldChg>
      <pc:sldChg chg="addSp delSp modSp add del mod">
        <pc:chgData name="William Grey" userId="37b73424-c081-4fc2-b1af-363f4f3fd4f3" providerId="ADAL" clId="{E963E053-C67C-47CB-9F54-BD61E2FF0BAA}" dt="2023-02-07T20:17:41.681" v="1855" actId="20577"/>
        <pc:sldMkLst>
          <pc:docMk/>
          <pc:sldMk cId="3513094209" sldId="302"/>
        </pc:sldMkLst>
        <pc:spChg chg="mod">
          <ac:chgData name="William Grey" userId="37b73424-c081-4fc2-b1af-363f4f3fd4f3" providerId="ADAL" clId="{E963E053-C67C-47CB-9F54-BD61E2FF0BAA}" dt="2023-02-07T20:16:58.838" v="1824" actId="20577"/>
          <ac:spMkLst>
            <pc:docMk/>
            <pc:sldMk cId="3513094209" sldId="302"/>
            <ac:spMk id="2" creationId="{C33BA47D-DFDF-4D65-A514-298D624A5953}"/>
          </ac:spMkLst>
        </pc:spChg>
        <pc:spChg chg="del">
          <ac:chgData name="William Grey" userId="37b73424-c081-4fc2-b1af-363f4f3fd4f3" providerId="ADAL" clId="{E963E053-C67C-47CB-9F54-BD61E2FF0BAA}" dt="2023-02-06T20:36:36.321" v="286" actId="478"/>
          <ac:spMkLst>
            <pc:docMk/>
            <pc:sldMk cId="3513094209" sldId="302"/>
            <ac:spMk id="3" creationId="{77E11E72-7A5F-4998-906F-91C0CF4E696E}"/>
          </ac:spMkLst>
        </pc:spChg>
        <pc:spChg chg="del mod">
          <ac:chgData name="William Grey" userId="37b73424-c081-4fc2-b1af-363f4f3fd4f3" providerId="ADAL" clId="{E963E053-C67C-47CB-9F54-BD61E2FF0BAA}" dt="2023-02-06T20:36:46.777" v="290" actId="478"/>
          <ac:spMkLst>
            <pc:docMk/>
            <pc:sldMk cId="3513094209" sldId="302"/>
            <ac:spMk id="4" creationId="{127421F5-4FC0-44ED-A1AF-3A3349AA4F9F}"/>
          </ac:spMkLst>
        </pc:spChg>
        <pc:spChg chg="add mod">
          <ac:chgData name="William Grey" userId="37b73424-c081-4fc2-b1af-363f4f3fd4f3" providerId="ADAL" clId="{E963E053-C67C-47CB-9F54-BD61E2FF0BAA}" dt="2023-02-07T20:17:41.681" v="1855" actId="20577"/>
          <ac:spMkLst>
            <pc:docMk/>
            <pc:sldMk cId="3513094209" sldId="302"/>
            <ac:spMk id="5" creationId="{14034918-9205-4292-B67A-6FBCF41113F8}"/>
          </ac:spMkLst>
        </pc:spChg>
        <pc:spChg chg="add del mod">
          <ac:chgData name="William Grey" userId="37b73424-c081-4fc2-b1af-363f4f3fd4f3" providerId="ADAL" clId="{E963E053-C67C-47CB-9F54-BD61E2FF0BAA}" dt="2023-02-06T20:36:38.885" v="287" actId="478"/>
          <ac:spMkLst>
            <pc:docMk/>
            <pc:sldMk cId="3513094209" sldId="302"/>
            <ac:spMk id="7" creationId="{5C2A65A1-DD9F-4D10-B300-13C9728AE5D8}"/>
          </ac:spMkLst>
        </pc:spChg>
        <pc:graphicFrameChg chg="add mod modGraphic">
          <ac:chgData name="William Grey" userId="37b73424-c081-4fc2-b1af-363f4f3fd4f3" providerId="ADAL" clId="{E963E053-C67C-47CB-9F54-BD61E2FF0BAA}" dt="2023-02-06T20:37:50.170" v="342" actId="1076"/>
          <ac:graphicFrameMkLst>
            <pc:docMk/>
            <pc:sldMk cId="3513094209" sldId="302"/>
            <ac:graphicFrameMk id="8" creationId="{FACC1E93-1E5E-4140-802B-C942A8BCB704}"/>
          </ac:graphicFrameMkLst>
        </pc:graphicFrameChg>
        <pc:picChg chg="del">
          <ac:chgData name="William Grey" userId="37b73424-c081-4fc2-b1af-363f4f3fd4f3" providerId="ADAL" clId="{E963E053-C67C-47CB-9F54-BD61E2FF0BAA}" dt="2023-02-06T20:37:54.893" v="343" actId="478"/>
          <ac:picMkLst>
            <pc:docMk/>
            <pc:sldMk cId="3513094209" sldId="302"/>
            <ac:picMk id="5" creationId="{DC4BEC1C-E7E6-4F10-A31F-A709B1D4E27D}"/>
          </ac:picMkLst>
        </pc:picChg>
        <pc:picChg chg="add mod modCrop">
          <ac:chgData name="William Grey" userId="37b73424-c081-4fc2-b1af-363f4f3fd4f3" providerId="ADAL" clId="{E963E053-C67C-47CB-9F54-BD61E2FF0BAA}" dt="2023-02-07T20:17:39.196" v="1854" actId="1076"/>
          <ac:picMkLst>
            <pc:docMk/>
            <pc:sldMk cId="3513094209" sldId="302"/>
            <ac:picMk id="10" creationId="{20067F29-8283-4296-8125-CED6B78D4FE2}"/>
          </ac:picMkLst>
        </pc:picChg>
      </pc:sldChg>
      <pc:sldChg chg="add del">
        <pc:chgData name="William Grey" userId="37b73424-c081-4fc2-b1af-363f4f3fd4f3" providerId="ADAL" clId="{E963E053-C67C-47CB-9F54-BD61E2FF0BAA}" dt="2023-02-06T11:24:36.066" v="78" actId="47"/>
        <pc:sldMkLst>
          <pc:docMk/>
          <pc:sldMk cId="2620798012" sldId="303"/>
        </pc:sldMkLst>
      </pc:sldChg>
      <pc:sldChg chg="modSp del mod ord">
        <pc:chgData name="William Grey" userId="37b73424-c081-4fc2-b1af-363f4f3fd4f3" providerId="ADAL" clId="{E963E053-C67C-47CB-9F54-BD61E2FF0BAA}" dt="2023-02-06T20:40:55.104" v="391" actId="47"/>
        <pc:sldMkLst>
          <pc:docMk/>
          <pc:sldMk cId="4117009632" sldId="310"/>
        </pc:sldMkLst>
        <pc:spChg chg="mod">
          <ac:chgData name="William Grey" userId="37b73424-c081-4fc2-b1af-363f4f3fd4f3" providerId="ADAL" clId="{E963E053-C67C-47CB-9F54-BD61E2FF0BAA}" dt="2023-02-06T12:39:09.229" v="246" actId="20577"/>
          <ac:spMkLst>
            <pc:docMk/>
            <pc:sldMk cId="4117009632" sldId="310"/>
            <ac:spMk id="3" creationId="{A165E2D7-42E4-4E46-96C6-3593C7542A85}"/>
          </ac:spMkLst>
        </pc:spChg>
      </pc:sldChg>
      <pc:sldChg chg="addSp delSp modSp add del mod">
        <pc:chgData name="William Grey" userId="37b73424-c081-4fc2-b1af-363f4f3fd4f3" providerId="ADAL" clId="{E963E053-C67C-47CB-9F54-BD61E2FF0BAA}" dt="2023-02-07T19:45:46.664" v="1085" actId="20577"/>
        <pc:sldMkLst>
          <pc:docMk/>
          <pc:sldMk cId="1028150944" sldId="313"/>
        </pc:sldMkLst>
        <pc:spChg chg="mod">
          <ac:chgData name="William Grey" userId="37b73424-c081-4fc2-b1af-363f4f3fd4f3" providerId="ADAL" clId="{E963E053-C67C-47CB-9F54-BD61E2FF0BAA}" dt="2023-02-07T19:45:46.664" v="1085" actId="20577"/>
          <ac:spMkLst>
            <pc:docMk/>
            <pc:sldMk cId="1028150944" sldId="313"/>
            <ac:spMk id="3" creationId="{D6008274-0FC9-4366-98B9-CBA5E6C7BA06}"/>
          </ac:spMkLst>
        </pc:spChg>
        <pc:spChg chg="add del mod">
          <ac:chgData name="William Grey" userId="37b73424-c081-4fc2-b1af-363f4f3fd4f3" providerId="ADAL" clId="{E963E053-C67C-47CB-9F54-BD61E2FF0BAA}" dt="2023-02-07T19:43:36.208" v="933"/>
          <ac:spMkLst>
            <pc:docMk/>
            <pc:sldMk cId="1028150944" sldId="313"/>
            <ac:spMk id="4" creationId="{FEB42FC9-1E48-4B1D-A4A2-5FE40158EC79}"/>
          </ac:spMkLst>
        </pc:spChg>
        <pc:spChg chg="add del mod">
          <ac:chgData name="William Grey" userId="37b73424-c081-4fc2-b1af-363f4f3fd4f3" providerId="ADAL" clId="{E963E053-C67C-47CB-9F54-BD61E2FF0BAA}" dt="2023-02-07T19:43:40.719" v="936"/>
          <ac:spMkLst>
            <pc:docMk/>
            <pc:sldMk cId="1028150944" sldId="313"/>
            <ac:spMk id="5" creationId="{4313826C-21C6-48F4-8167-E3CE051B4C02}"/>
          </ac:spMkLst>
        </pc:spChg>
      </pc:sldChg>
      <pc:sldChg chg="add del">
        <pc:chgData name="William Grey" userId="37b73424-c081-4fc2-b1af-363f4f3fd4f3" providerId="ADAL" clId="{E963E053-C67C-47CB-9F54-BD61E2FF0BAA}" dt="2023-02-06T11:22:06.157" v="73" actId="47"/>
        <pc:sldMkLst>
          <pc:docMk/>
          <pc:sldMk cId="3898802753" sldId="314"/>
        </pc:sldMkLst>
      </pc:sldChg>
      <pc:sldChg chg="add del">
        <pc:chgData name="William Grey" userId="37b73424-c081-4fc2-b1af-363f4f3fd4f3" providerId="ADAL" clId="{E963E053-C67C-47CB-9F54-BD61E2FF0BAA}" dt="2023-02-06T11:22:06.431" v="74" actId="47"/>
        <pc:sldMkLst>
          <pc:docMk/>
          <pc:sldMk cId="3617025311" sldId="315"/>
        </pc:sldMkLst>
      </pc:sldChg>
      <pc:sldChg chg="del">
        <pc:chgData name="William Grey" userId="37b73424-c081-4fc2-b1af-363f4f3fd4f3" providerId="ADAL" clId="{E963E053-C67C-47CB-9F54-BD61E2FF0BAA}" dt="2023-02-06T12:25:58.835" v="244" actId="47"/>
        <pc:sldMkLst>
          <pc:docMk/>
          <pc:sldMk cId="361543852" sldId="316"/>
        </pc:sldMkLst>
      </pc:sldChg>
      <pc:sldChg chg="addSp delSp modSp new mod ord">
        <pc:chgData name="William Grey" userId="37b73424-c081-4fc2-b1af-363f4f3fd4f3" providerId="ADAL" clId="{E963E053-C67C-47CB-9F54-BD61E2FF0BAA}" dt="2023-02-07T14:41:23.218" v="547" actId="20577"/>
        <pc:sldMkLst>
          <pc:docMk/>
          <pc:sldMk cId="1099380745" sldId="317"/>
        </pc:sldMkLst>
        <pc:spChg chg="mod">
          <ac:chgData name="William Grey" userId="37b73424-c081-4fc2-b1af-363f4f3fd4f3" providerId="ADAL" clId="{E963E053-C67C-47CB-9F54-BD61E2FF0BAA}" dt="2023-02-07T14:35:05.609" v="445" actId="20577"/>
          <ac:spMkLst>
            <pc:docMk/>
            <pc:sldMk cId="1099380745" sldId="317"/>
            <ac:spMk id="2" creationId="{4E04DE14-D5D2-4B7F-93DD-EDE086AF2DCA}"/>
          </ac:spMkLst>
        </pc:spChg>
        <pc:spChg chg="del">
          <ac:chgData name="William Grey" userId="37b73424-c081-4fc2-b1af-363f4f3fd4f3" providerId="ADAL" clId="{E963E053-C67C-47CB-9F54-BD61E2FF0BAA}" dt="2023-02-06T12:21:55.007" v="130" actId="3680"/>
          <ac:spMkLst>
            <pc:docMk/>
            <pc:sldMk cId="1099380745" sldId="317"/>
            <ac:spMk id="3" creationId="{01DB77E7-161F-4C73-AEF2-AFF62C5ED7CF}"/>
          </ac:spMkLst>
        </pc:spChg>
        <pc:spChg chg="add mod">
          <ac:chgData name="William Grey" userId="37b73424-c081-4fc2-b1af-363f4f3fd4f3" providerId="ADAL" clId="{E963E053-C67C-47CB-9F54-BD61E2FF0BAA}" dt="2023-02-07T14:41:23.218" v="547" actId="20577"/>
          <ac:spMkLst>
            <pc:docMk/>
            <pc:sldMk cId="1099380745" sldId="317"/>
            <ac:spMk id="3" creationId="{73B93E6A-E61D-4D1F-B8A1-FDD26334B095}"/>
          </ac:spMkLst>
        </pc:spChg>
        <pc:graphicFrameChg chg="add mod ord modGraphic">
          <ac:chgData name="William Grey" userId="37b73424-c081-4fc2-b1af-363f4f3fd4f3" providerId="ADAL" clId="{E963E053-C67C-47CB-9F54-BD61E2FF0BAA}" dt="2023-02-07T14:35:14.621" v="446" actId="1076"/>
          <ac:graphicFrameMkLst>
            <pc:docMk/>
            <pc:sldMk cId="1099380745" sldId="317"/>
            <ac:graphicFrameMk id="4" creationId="{6FCD4025-E350-4CF9-91FA-97FBAF48AECF}"/>
          </ac:graphicFrameMkLst>
        </pc:graphicFrameChg>
      </pc:sldChg>
      <pc:sldChg chg="add del">
        <pc:chgData name="William Grey" userId="37b73424-c081-4fc2-b1af-363f4f3fd4f3" providerId="ADAL" clId="{E963E053-C67C-47CB-9F54-BD61E2FF0BAA}" dt="2023-02-06T11:22:05.111" v="69" actId="47"/>
        <pc:sldMkLst>
          <pc:docMk/>
          <pc:sldMk cId="2172370241" sldId="317"/>
        </pc:sldMkLst>
      </pc:sldChg>
      <pc:sldChg chg="addSp delSp modSp new mod">
        <pc:chgData name="William Grey" userId="37b73424-c081-4fc2-b1af-363f4f3fd4f3" providerId="ADAL" clId="{E963E053-C67C-47CB-9F54-BD61E2FF0BAA}" dt="2023-02-07T19:43:05.698" v="923" actId="20577"/>
        <pc:sldMkLst>
          <pc:docMk/>
          <pc:sldMk cId="2684577526" sldId="318"/>
        </pc:sldMkLst>
        <pc:spChg chg="mod">
          <ac:chgData name="William Grey" userId="37b73424-c081-4fc2-b1af-363f4f3fd4f3" providerId="ADAL" clId="{E963E053-C67C-47CB-9F54-BD61E2FF0BAA}" dt="2023-02-07T14:42:06.341" v="568" actId="2711"/>
          <ac:spMkLst>
            <pc:docMk/>
            <pc:sldMk cId="2684577526" sldId="318"/>
            <ac:spMk id="2" creationId="{5606CF1A-B486-411A-9877-975395DA48BB}"/>
          </ac:spMkLst>
        </pc:spChg>
        <pc:spChg chg="del">
          <ac:chgData name="William Grey" userId="37b73424-c081-4fc2-b1af-363f4f3fd4f3" providerId="ADAL" clId="{E963E053-C67C-47CB-9F54-BD61E2FF0BAA}" dt="2023-02-07T19:41:01.881" v="884" actId="478"/>
          <ac:spMkLst>
            <pc:docMk/>
            <pc:sldMk cId="2684577526" sldId="318"/>
            <ac:spMk id="3" creationId="{52108BAE-8A25-4F03-B866-F56F80EC0B50}"/>
          </ac:spMkLst>
        </pc:spChg>
        <pc:spChg chg="add mod">
          <ac:chgData name="William Grey" userId="37b73424-c081-4fc2-b1af-363f4f3fd4f3" providerId="ADAL" clId="{E963E053-C67C-47CB-9F54-BD61E2FF0BAA}" dt="2023-02-07T19:43:05.698" v="923" actId="20577"/>
          <ac:spMkLst>
            <pc:docMk/>
            <pc:sldMk cId="2684577526" sldId="318"/>
            <ac:spMk id="6" creationId="{69A3FDA2-2BE1-4334-9EED-214881E3BA9B}"/>
          </ac:spMkLst>
        </pc:spChg>
        <pc:picChg chg="add mod">
          <ac:chgData name="William Grey" userId="37b73424-c081-4fc2-b1af-363f4f3fd4f3" providerId="ADAL" clId="{E963E053-C67C-47CB-9F54-BD61E2FF0BAA}" dt="2023-02-07T19:40:28.228" v="835" actId="1076"/>
          <ac:picMkLst>
            <pc:docMk/>
            <pc:sldMk cId="2684577526" sldId="318"/>
            <ac:picMk id="5" creationId="{D139920A-0E92-4478-AF51-B541A857A3D3}"/>
          </ac:picMkLst>
        </pc:picChg>
      </pc:sldChg>
      <pc:sldChg chg="modSp new mod">
        <pc:chgData name="William Grey" userId="37b73424-c081-4fc2-b1af-363f4f3fd4f3" providerId="ADAL" clId="{E963E053-C67C-47CB-9F54-BD61E2FF0BAA}" dt="2023-02-07T14:50:13.286" v="655" actId="20577"/>
        <pc:sldMkLst>
          <pc:docMk/>
          <pc:sldMk cId="2913039754" sldId="319"/>
        </pc:sldMkLst>
        <pc:spChg chg="mod">
          <ac:chgData name="William Grey" userId="37b73424-c081-4fc2-b1af-363f4f3fd4f3" providerId="ADAL" clId="{E963E053-C67C-47CB-9F54-BD61E2FF0BAA}" dt="2023-02-07T14:43:02.148" v="589" actId="20577"/>
          <ac:spMkLst>
            <pc:docMk/>
            <pc:sldMk cId="2913039754" sldId="319"/>
            <ac:spMk id="2" creationId="{C8580F97-2AAF-4B66-B26A-F31FAFB6E4C0}"/>
          </ac:spMkLst>
        </pc:spChg>
        <pc:spChg chg="mod">
          <ac:chgData name="William Grey" userId="37b73424-c081-4fc2-b1af-363f4f3fd4f3" providerId="ADAL" clId="{E963E053-C67C-47CB-9F54-BD61E2FF0BAA}" dt="2023-02-07T14:50:13.286" v="655" actId="20577"/>
          <ac:spMkLst>
            <pc:docMk/>
            <pc:sldMk cId="2913039754" sldId="319"/>
            <ac:spMk id="3" creationId="{5C6D0756-8A97-4694-8C8C-08E1E69F6D07}"/>
          </ac:spMkLst>
        </pc:spChg>
      </pc:sldChg>
      <pc:sldChg chg="add del">
        <pc:chgData name="William Grey" userId="37b73424-c081-4fc2-b1af-363f4f3fd4f3" providerId="ADAL" clId="{E963E053-C67C-47CB-9F54-BD61E2FF0BAA}" dt="2023-02-06T11:22:05.595" v="71" actId="47"/>
        <pc:sldMkLst>
          <pc:docMk/>
          <pc:sldMk cId="3054639713" sldId="319"/>
        </pc:sldMkLst>
      </pc:sldChg>
      <pc:sldChg chg="add del">
        <pc:chgData name="William Grey" userId="37b73424-c081-4fc2-b1af-363f4f3fd4f3" providerId="ADAL" clId="{E963E053-C67C-47CB-9F54-BD61E2FF0BAA}" dt="2023-02-06T11:22:05.883" v="72" actId="47"/>
        <pc:sldMkLst>
          <pc:docMk/>
          <pc:sldMk cId="2240933901" sldId="320"/>
        </pc:sldMkLst>
      </pc:sldChg>
      <pc:sldChg chg="modSp add mod">
        <pc:chgData name="William Grey" userId="37b73424-c081-4fc2-b1af-363f4f3fd4f3" providerId="ADAL" clId="{E963E053-C67C-47CB-9F54-BD61E2FF0BAA}" dt="2023-02-07T19:46:21.608" v="1094" actId="20577"/>
        <pc:sldMkLst>
          <pc:docMk/>
          <pc:sldMk cId="4177316512" sldId="320"/>
        </pc:sldMkLst>
        <pc:spChg chg="mod">
          <ac:chgData name="William Grey" userId="37b73424-c081-4fc2-b1af-363f4f3fd4f3" providerId="ADAL" clId="{E963E053-C67C-47CB-9F54-BD61E2FF0BAA}" dt="2023-02-07T19:46:21.608" v="1094" actId="20577"/>
          <ac:spMkLst>
            <pc:docMk/>
            <pc:sldMk cId="4177316512" sldId="320"/>
            <ac:spMk id="2" creationId="{4E04DE14-D5D2-4B7F-93DD-EDE086AF2DCA}"/>
          </ac:spMkLst>
        </pc:spChg>
        <pc:spChg chg="mod">
          <ac:chgData name="William Grey" userId="37b73424-c081-4fc2-b1af-363f4f3fd4f3" providerId="ADAL" clId="{E963E053-C67C-47CB-9F54-BD61E2FF0BAA}" dt="2023-02-07T19:43:18.365" v="929" actId="20577"/>
          <ac:spMkLst>
            <pc:docMk/>
            <pc:sldMk cId="4177316512" sldId="320"/>
            <ac:spMk id="3" creationId="{73B93E6A-E61D-4D1F-B8A1-FDD26334B095}"/>
          </ac:spMkLst>
        </pc:spChg>
        <pc:graphicFrameChg chg="modGraphic">
          <ac:chgData name="William Grey" userId="37b73424-c081-4fc2-b1af-363f4f3fd4f3" providerId="ADAL" clId="{E963E053-C67C-47CB-9F54-BD61E2FF0BAA}" dt="2023-02-07T19:39:53.695" v="834" actId="14100"/>
          <ac:graphicFrameMkLst>
            <pc:docMk/>
            <pc:sldMk cId="4177316512" sldId="320"/>
            <ac:graphicFrameMk id="4" creationId="{6FCD4025-E350-4CF9-91FA-97FBAF48AECF}"/>
          </ac:graphicFrameMkLst>
        </pc:graphicFrameChg>
      </pc:sldChg>
      <pc:sldChg chg="modSp new mod">
        <pc:chgData name="William Grey" userId="37b73424-c081-4fc2-b1af-363f4f3fd4f3" providerId="ADAL" clId="{E963E053-C67C-47CB-9F54-BD61E2FF0BAA}" dt="2023-02-07T20:12:15.285" v="1778" actId="20577"/>
        <pc:sldMkLst>
          <pc:docMk/>
          <pc:sldMk cId="12306656" sldId="321"/>
        </pc:sldMkLst>
        <pc:spChg chg="mod">
          <ac:chgData name="William Grey" userId="37b73424-c081-4fc2-b1af-363f4f3fd4f3" providerId="ADAL" clId="{E963E053-C67C-47CB-9F54-BD61E2FF0BAA}" dt="2023-02-07T19:47:56.939" v="1126" actId="20577"/>
          <ac:spMkLst>
            <pc:docMk/>
            <pc:sldMk cId="12306656" sldId="321"/>
            <ac:spMk id="2" creationId="{ABCBF026-0A32-4DEF-AE27-55B71026A244}"/>
          </ac:spMkLst>
        </pc:spChg>
        <pc:spChg chg="mod">
          <ac:chgData name="William Grey" userId="37b73424-c081-4fc2-b1af-363f4f3fd4f3" providerId="ADAL" clId="{E963E053-C67C-47CB-9F54-BD61E2FF0BAA}" dt="2023-02-07T20:12:15.285" v="1778" actId="20577"/>
          <ac:spMkLst>
            <pc:docMk/>
            <pc:sldMk cId="12306656" sldId="321"/>
            <ac:spMk id="3" creationId="{008A573B-BF14-4A27-A53B-4977C53D6EB2}"/>
          </ac:spMkLst>
        </pc:spChg>
      </pc:sldChg>
      <pc:sldChg chg="addSp delSp modSp new mod">
        <pc:chgData name="William Grey" userId="37b73424-c081-4fc2-b1af-363f4f3fd4f3" providerId="ADAL" clId="{E963E053-C67C-47CB-9F54-BD61E2FF0BAA}" dt="2023-02-07T20:18:38.668" v="1856" actId="113"/>
        <pc:sldMkLst>
          <pc:docMk/>
          <pc:sldMk cId="260114478" sldId="322"/>
        </pc:sldMkLst>
        <pc:spChg chg="mod">
          <ac:chgData name="William Grey" userId="37b73424-c081-4fc2-b1af-363f4f3fd4f3" providerId="ADAL" clId="{E963E053-C67C-47CB-9F54-BD61E2FF0BAA}" dt="2023-02-07T20:12:34.837" v="1799" actId="20577"/>
          <ac:spMkLst>
            <pc:docMk/>
            <pc:sldMk cId="260114478" sldId="322"/>
            <ac:spMk id="2" creationId="{7CFE360C-CA9A-43AD-80AA-2B208B1DB250}"/>
          </ac:spMkLst>
        </pc:spChg>
        <pc:spChg chg="del">
          <ac:chgData name="William Grey" userId="37b73424-c081-4fc2-b1af-363f4f3fd4f3" providerId="ADAL" clId="{E963E053-C67C-47CB-9F54-BD61E2FF0BAA}" dt="2023-02-07T20:14:03.987" v="1810" actId="478"/>
          <ac:spMkLst>
            <pc:docMk/>
            <pc:sldMk cId="260114478" sldId="322"/>
            <ac:spMk id="3" creationId="{D51293DE-9318-4241-A422-76F7660E670E}"/>
          </ac:spMkLst>
        </pc:spChg>
        <pc:spChg chg="add mod">
          <ac:chgData name="William Grey" userId="37b73424-c081-4fc2-b1af-363f4f3fd4f3" providerId="ADAL" clId="{E963E053-C67C-47CB-9F54-BD61E2FF0BAA}" dt="2023-02-07T20:18:38.668" v="1856" actId="113"/>
          <ac:spMkLst>
            <pc:docMk/>
            <pc:sldMk cId="260114478" sldId="322"/>
            <ac:spMk id="5" creationId="{6B70CFD7-41B8-4972-AAE8-38E863DD8A7B}"/>
          </ac:spMkLst>
        </pc:spChg>
      </pc:sldChg>
      <pc:sldChg chg="modSp new mod">
        <pc:chgData name="William Grey" userId="37b73424-c081-4fc2-b1af-363f4f3fd4f3" providerId="ADAL" clId="{E963E053-C67C-47CB-9F54-BD61E2FF0BAA}" dt="2023-02-07T20:23:39.411" v="2170" actId="12"/>
        <pc:sldMkLst>
          <pc:docMk/>
          <pc:sldMk cId="2021545619" sldId="323"/>
        </pc:sldMkLst>
        <pc:spChg chg="mod">
          <ac:chgData name="William Grey" userId="37b73424-c081-4fc2-b1af-363f4f3fd4f3" providerId="ADAL" clId="{E963E053-C67C-47CB-9F54-BD61E2FF0BAA}" dt="2023-02-07T20:23:19.780" v="2132" actId="20577"/>
          <ac:spMkLst>
            <pc:docMk/>
            <pc:sldMk cId="2021545619" sldId="323"/>
            <ac:spMk id="2" creationId="{FCF41A0E-9D1D-475C-B27B-E118B3A2BED5}"/>
          </ac:spMkLst>
        </pc:spChg>
        <pc:spChg chg="mod">
          <ac:chgData name="William Grey" userId="37b73424-c081-4fc2-b1af-363f4f3fd4f3" providerId="ADAL" clId="{E963E053-C67C-47CB-9F54-BD61E2FF0BAA}" dt="2023-02-07T20:23:39.411" v="2170" actId="12"/>
          <ac:spMkLst>
            <pc:docMk/>
            <pc:sldMk cId="2021545619" sldId="323"/>
            <ac:spMk id="3" creationId="{D2B891D5-B1E7-4860-B913-ED7AA0B9AAC1}"/>
          </ac:spMkLst>
        </pc:spChg>
      </pc:sldChg>
      <pc:sldChg chg="modSp new mod">
        <pc:chgData name="William Grey" userId="37b73424-c081-4fc2-b1af-363f4f3fd4f3" providerId="ADAL" clId="{E963E053-C67C-47CB-9F54-BD61E2FF0BAA}" dt="2023-02-07T20:23:04.651" v="2125" actId="12"/>
        <pc:sldMkLst>
          <pc:docMk/>
          <pc:sldMk cId="383111203" sldId="324"/>
        </pc:sldMkLst>
        <pc:spChg chg="mod">
          <ac:chgData name="William Grey" userId="37b73424-c081-4fc2-b1af-363f4f3fd4f3" providerId="ADAL" clId="{E963E053-C67C-47CB-9F54-BD61E2FF0BAA}" dt="2023-02-07T20:19:05.979" v="1883" actId="20577"/>
          <ac:spMkLst>
            <pc:docMk/>
            <pc:sldMk cId="383111203" sldId="324"/>
            <ac:spMk id="2" creationId="{B9972A96-DDDE-42B8-B749-D0363C4C8F77}"/>
          </ac:spMkLst>
        </pc:spChg>
        <pc:spChg chg="mod">
          <ac:chgData name="William Grey" userId="37b73424-c081-4fc2-b1af-363f4f3fd4f3" providerId="ADAL" clId="{E963E053-C67C-47CB-9F54-BD61E2FF0BAA}" dt="2023-02-07T20:23:04.651" v="2125" actId="12"/>
          <ac:spMkLst>
            <pc:docMk/>
            <pc:sldMk cId="383111203" sldId="324"/>
            <ac:spMk id="3" creationId="{17185D6B-3D5C-4CE2-8CAB-4E0A98FA810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1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93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53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18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526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34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87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98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37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64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FD2206D-C062-9418-C7D8-C16A2432A5B7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F7507D-F096-06F5-9327-CF40E28FAD75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FC64B80-605F-BF19-820B-29CA6A2BEA2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F7C0DF-8B5C-AB6D-86B2-310BD0B2E8B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0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code/windows.py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ode/unit_converter.p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de/windows.py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4DE14-D5D2-4B7F-93DD-EDE086AF2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 predict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FCD4025-E350-4CF9-91FA-97FBAF48A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094682"/>
              </p:ext>
            </p:extLst>
          </p:nvPr>
        </p:nvGraphicFramePr>
        <p:xfrm>
          <a:off x="197115" y="1159527"/>
          <a:ext cx="9334500" cy="49682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6973">
                  <a:extLst>
                    <a:ext uri="{9D8B030D-6E8A-4147-A177-3AD203B41FA5}">
                      <a16:colId xmlns:a16="http://schemas.microsoft.com/office/drawing/2014/main" val="3865294387"/>
                    </a:ext>
                  </a:extLst>
                </a:gridCol>
                <a:gridCol w="8817527">
                  <a:extLst>
                    <a:ext uri="{9D8B030D-6E8A-4147-A177-3AD203B41FA5}">
                      <a16:colId xmlns:a16="http://schemas.microsoft.com/office/drawing/2014/main" val="1562075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endParaRPr lang="en-GB" sz="20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endParaRPr lang="en-GB" sz="20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r>
                        <a:rPr lang="en-GB" sz="2000" dirty="0">
                          <a:latin typeface="Consolas" panose="020B0609020204030204" pitchFamily="49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from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tkinter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import *</a:t>
                      </a:r>
                    </a:p>
                    <a:p>
                      <a:endParaRPr lang="en-GB" sz="20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def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open_window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():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window =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Toplevel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window.geometry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('300x200')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window.title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('Top Level Window')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Button(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window,text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='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Close',command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window.destroy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).pack()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window.grab_set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endParaRPr lang="en-GB" sz="20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if __name__ == "__main__":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app = Tk()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app.geometry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('300x200')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app.title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('Main Window')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Button(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app,text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='Open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Window',command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open_window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).pack()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Button(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app,text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='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Exit',command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app.destroy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).pack()</a:t>
                      </a:r>
                    </a:p>
                    <a:p>
                      <a:r>
                        <a:rPr lang="en-GB" sz="20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2000" b="0" dirty="0" err="1">
                          <a:latin typeface="Consolas" panose="020B0609020204030204" pitchFamily="49" charset="0"/>
                        </a:rPr>
                        <a:t>app.mainloop</a:t>
                      </a:r>
                      <a:r>
                        <a:rPr lang="en-GB" sz="20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36452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3B93E6A-E61D-4D1F-B8A1-FDD26334B095}"/>
              </a:ext>
            </a:extLst>
          </p:cNvPr>
          <p:cNvSpPr txBox="1"/>
          <p:nvPr/>
        </p:nvSpPr>
        <p:spPr>
          <a:xfrm>
            <a:off x="9847385" y="1350498"/>
            <a:ext cx="2147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code/windows.py</a:t>
            </a:r>
            <a:endParaRPr lang="en-GB" dirty="0"/>
          </a:p>
          <a:p>
            <a:endParaRPr lang="en-GB" dirty="0"/>
          </a:p>
          <a:p>
            <a:r>
              <a:rPr lang="en-GB" dirty="0"/>
              <a:t>Run the code. Does it do as you predicted? </a:t>
            </a:r>
          </a:p>
        </p:txBody>
      </p:sp>
    </p:spTree>
    <p:extLst>
      <p:ext uri="{BB962C8B-B14F-4D97-AF65-F5344CB8AC3E}">
        <p14:creationId xmlns:p14="http://schemas.microsoft.com/office/powerpoint/2010/main" val="1099380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7A59B6-55F2-41C6-9B9C-93A96A513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6947"/>
            <a:ext cx="10515600" cy="706174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Reference: Widgets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08274-0FC9-4366-98B9-CBA5E6C7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23" y="1253330"/>
            <a:ext cx="10515600" cy="5217807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Widgets are elements of GUIs that display information and can be changed by the user. These are some of the more common the widgets: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Tk – </a:t>
            </a:r>
            <a:r>
              <a:rPr lang="en-GB" dirty="0"/>
              <a:t>Create the window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 err="1">
                <a:latin typeface="Consolas" panose="020B0609020204030204" pitchFamily="49" charset="0"/>
              </a:rPr>
              <a:t>Toplevel</a:t>
            </a:r>
            <a:r>
              <a:rPr lang="en-GB" dirty="0">
                <a:latin typeface="Consolas" panose="020B0609020204030204" pitchFamily="49" charset="0"/>
              </a:rPr>
              <a:t> – </a:t>
            </a:r>
            <a:r>
              <a:rPr lang="en-GB" dirty="0"/>
              <a:t>Create a separate window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Button</a:t>
            </a:r>
            <a:r>
              <a:rPr lang="en-GB" dirty="0"/>
              <a:t> – This will create an event to </a:t>
            </a:r>
            <a:r>
              <a:rPr lang="en-GB" dirty="0" err="1"/>
              <a:t>callback</a:t>
            </a:r>
            <a:r>
              <a:rPr lang="en-GB" dirty="0"/>
              <a:t> a function when clicked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Canvas</a:t>
            </a:r>
            <a:r>
              <a:rPr lang="en-GB" dirty="0"/>
              <a:t> – enables shapes to be drawn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Labels</a:t>
            </a:r>
            <a:r>
              <a:rPr lang="en-GB" dirty="0"/>
              <a:t> - </a:t>
            </a:r>
            <a:r>
              <a:rPr lang="en-GB" sz="2800" dirty="0"/>
              <a:t>displays text and images</a:t>
            </a: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Entry </a:t>
            </a:r>
            <a:r>
              <a:rPr lang="en-GB" dirty="0"/>
              <a:t>- Text boxes for users to enter input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 err="1">
                <a:latin typeface="Consolas" panose="020B0609020204030204" pitchFamily="49" charset="0"/>
              </a:rPr>
              <a:t>PhotoImage</a:t>
            </a:r>
            <a:r>
              <a:rPr lang="en-GB" dirty="0"/>
              <a:t> – Allows a picture to be displayed in a label or button widget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 err="1">
                <a:latin typeface="Consolas" panose="020B0609020204030204" pitchFamily="49" charset="0"/>
              </a:rPr>
              <a:t>Listbox</a:t>
            </a:r>
            <a:r>
              <a:rPr lang="en-GB" dirty="0"/>
              <a:t> – dropdown list of options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 err="1">
                <a:latin typeface="Consolas" panose="020B0609020204030204" pitchFamily="49" charset="0"/>
              </a:rPr>
              <a:t>Checkbutton</a:t>
            </a:r>
            <a:r>
              <a:rPr lang="en-GB" dirty="0"/>
              <a:t> – Allows two choices. Either the button is checked or not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 err="1">
                <a:latin typeface="Consolas" panose="020B0609020204030204" pitchFamily="49" charset="0"/>
              </a:rPr>
              <a:t>Radiobutton</a:t>
            </a:r>
            <a:r>
              <a:rPr lang="en-GB" dirty="0"/>
              <a:t> – Multiple choice button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Frame</a:t>
            </a:r>
            <a:r>
              <a:rPr lang="en-GB" dirty="0"/>
              <a:t> – Allows other widgets to be placed inside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>
                <a:latin typeface="Consolas" panose="020B0609020204030204" pitchFamily="49" charset="0"/>
              </a:rPr>
              <a:t>Menu</a:t>
            </a:r>
            <a:r>
              <a:rPr lang="en-GB" dirty="0"/>
              <a:t> – Creates a </a:t>
            </a:r>
            <a:r>
              <a:rPr lang="en-GB" dirty="0" err="1"/>
              <a:t>menubar</a:t>
            </a:r>
            <a:r>
              <a:rPr lang="en-GB" dirty="0"/>
              <a:t> at the top of window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150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6CF1A-B486-411A-9877-975395DA4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Output of </a:t>
            </a:r>
            <a:r>
              <a:rPr lang="en-GB" dirty="0">
                <a:latin typeface="Consolas" panose="020B0609020204030204" pitchFamily="49" charset="0"/>
              </a:rPr>
              <a:t>windows.py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39920A-0E92-4478-AF51-B541A857A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924" y="1264885"/>
            <a:ext cx="7912083" cy="49395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A3FDA2-2BE1-4334-9EED-214881E3BA9B}"/>
              </a:ext>
            </a:extLst>
          </p:cNvPr>
          <p:cNvSpPr txBox="1"/>
          <p:nvPr/>
        </p:nvSpPr>
        <p:spPr>
          <a:xfrm>
            <a:off x="8760153" y="1650894"/>
            <a:ext cx="2147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code opens up an additional window</a:t>
            </a:r>
          </a:p>
        </p:txBody>
      </p:sp>
    </p:spTree>
    <p:extLst>
      <p:ext uri="{BB962C8B-B14F-4D97-AF65-F5344CB8AC3E}">
        <p14:creationId xmlns:p14="http://schemas.microsoft.com/office/powerpoint/2010/main" val="268457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80F97-2AAF-4B66-B26A-F31FAFB6E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D0756-8A97-4694-8C8C-08E1E69F6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Create apps with multiple windows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Create apps that have a </a:t>
            </a:r>
            <a:r>
              <a:rPr lang="en-GB" dirty="0" err="1"/>
              <a:t>menubar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39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4DE14-D5D2-4B7F-93DD-EDE086AF2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Toplevel</a:t>
            </a:r>
            <a:r>
              <a:rPr lang="en-GB" dirty="0"/>
              <a:t> Widget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FCD4025-E350-4CF9-91FA-97FBAF48AE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396424"/>
              </p:ext>
            </p:extLst>
          </p:nvPr>
        </p:nvGraphicFramePr>
        <p:xfrm>
          <a:off x="197115" y="1159527"/>
          <a:ext cx="7427574" cy="3992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94286">
                  <a:extLst>
                    <a:ext uri="{9D8B030D-6E8A-4147-A177-3AD203B41FA5}">
                      <a16:colId xmlns:a16="http://schemas.microsoft.com/office/drawing/2014/main" val="3865294387"/>
                    </a:ext>
                  </a:extLst>
                </a:gridCol>
                <a:gridCol w="6733288">
                  <a:extLst>
                    <a:ext uri="{9D8B030D-6E8A-4147-A177-3AD203B41FA5}">
                      <a16:colId xmlns:a16="http://schemas.microsoft.com/office/drawing/2014/main" val="1562075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endParaRPr lang="en-GB" sz="160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r>
                        <a:rPr lang="en-GB" sz="1600" dirty="0">
                          <a:latin typeface="Consolas" panose="020B0609020204030204" pitchFamily="49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from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tkinter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import *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open_window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():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1" dirty="0">
                          <a:latin typeface="Consolas" panose="020B0609020204030204" pitchFamily="49" charset="0"/>
                        </a:rPr>
                        <a:t>window = </a:t>
                      </a:r>
                      <a:r>
                        <a:rPr lang="en-GB" sz="1600" b="1" dirty="0" err="1">
                          <a:latin typeface="Consolas" panose="020B0609020204030204" pitchFamily="49" charset="0"/>
                        </a:rPr>
                        <a:t>Toplevel</a:t>
                      </a:r>
                      <a:r>
                        <a:rPr lang="en-GB" sz="1600" b="1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window.geometry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('300x200')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window.title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('Top Level Window')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Button(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window,text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='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Close',command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window.destroy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).pack()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window.grab_set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if __name__ == "__main__":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app = Tk()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app.geometry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('300x200')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app.title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('Main Window')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Button(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app,text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='Open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Window',command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open_window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).pack()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Button(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app,text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='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Exit',command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app.destroy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).pack()</a:t>
                      </a:r>
                    </a:p>
                    <a:p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app.mainloop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36452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3B93E6A-E61D-4D1F-B8A1-FDD26334B095}"/>
              </a:ext>
            </a:extLst>
          </p:cNvPr>
          <p:cNvSpPr txBox="1"/>
          <p:nvPr/>
        </p:nvSpPr>
        <p:spPr>
          <a:xfrm>
            <a:off x="8384345" y="1397675"/>
            <a:ext cx="2147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</a:t>
            </a:r>
            <a:r>
              <a:rPr lang="en-GB" sz="2400" dirty="0" err="1"/>
              <a:t>Toplevel</a:t>
            </a:r>
            <a:r>
              <a:rPr lang="en-GB" sz="2400" dirty="0"/>
              <a:t> widget creates a separate window</a:t>
            </a:r>
          </a:p>
        </p:txBody>
      </p:sp>
    </p:spTree>
    <p:extLst>
      <p:ext uri="{BB962C8B-B14F-4D97-AF65-F5344CB8AC3E}">
        <p14:creationId xmlns:p14="http://schemas.microsoft.com/office/powerpoint/2010/main" val="4177316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BF026-0A32-4DEF-AE27-55B71026A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Unit converter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573B-BF14-4A27-A53B-4977C53D6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Open up </a:t>
            </a:r>
            <a:r>
              <a:rPr lang="en-GB" dirty="0">
                <a:hlinkClick r:id="rId2"/>
              </a:rPr>
              <a:t>code/unit_converter.py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Run and explore the code to ensure you are familiar with it.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Add comments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Modify the code by adding and additional button for miles to Km.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Create an additional window like Km to miles but for miles to Km and allow that calculation to be performed.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Add additional button conversions like Celsius to Fahrenheit, </a:t>
            </a:r>
            <a:r>
              <a:rPr lang="en-GB" dirty="0" err="1"/>
              <a:t>Farenheit</a:t>
            </a:r>
            <a:r>
              <a:rPr lang="en-GB" dirty="0"/>
              <a:t> to </a:t>
            </a:r>
            <a:r>
              <a:rPr lang="en-GB" dirty="0" err="1"/>
              <a:t>Celcius</a:t>
            </a:r>
            <a:r>
              <a:rPr lang="en-GB" dirty="0"/>
              <a:t> inches to cm, cm to inches and so on. </a:t>
            </a:r>
          </a:p>
        </p:txBody>
      </p:sp>
    </p:spTree>
    <p:extLst>
      <p:ext uri="{BB962C8B-B14F-4D97-AF65-F5344CB8AC3E}">
        <p14:creationId xmlns:p14="http://schemas.microsoft.com/office/powerpoint/2010/main" val="12306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E360C-CA9A-43AD-80AA-2B208B1DB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unit_converter.py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70CFD7-41B8-4972-AAE8-38E863DD8A7B}"/>
              </a:ext>
            </a:extLst>
          </p:cNvPr>
          <p:cNvSpPr txBox="1"/>
          <p:nvPr/>
        </p:nvSpPr>
        <p:spPr>
          <a:xfrm>
            <a:off x="984737" y="723030"/>
            <a:ext cx="8271583" cy="6001643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1200" dirty="0">
                <a:latin typeface="Consolas" panose="020B0609020204030204" pitchFamily="49" charset="0"/>
              </a:rPr>
              <a:t>from </a:t>
            </a:r>
            <a:r>
              <a:rPr lang="en-GB" sz="1200" dirty="0" err="1">
                <a:latin typeface="Consolas" panose="020B0609020204030204" pitchFamily="49" charset="0"/>
              </a:rPr>
              <a:t>tkinter</a:t>
            </a:r>
            <a:r>
              <a:rPr lang="en-GB" sz="1200" dirty="0">
                <a:latin typeface="Consolas" panose="020B0609020204030204" pitchFamily="49" charset="0"/>
              </a:rPr>
              <a:t> import *</a:t>
            </a:r>
          </a:p>
          <a:p>
            <a:endParaRPr lang="en-GB" sz="1200" dirty="0">
              <a:latin typeface="Consolas" panose="020B0609020204030204" pitchFamily="49" charset="0"/>
            </a:endParaRPr>
          </a:p>
          <a:p>
            <a:r>
              <a:rPr lang="en-GB" sz="1200" dirty="0">
                <a:latin typeface="Consolas" panose="020B0609020204030204" pitchFamily="49" charset="0"/>
              </a:rPr>
              <a:t>def convert_KM2M(km):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try: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 </a:t>
            </a:r>
            <a:r>
              <a:rPr lang="en-GB" sz="1200" dirty="0" err="1">
                <a:latin typeface="Consolas" panose="020B0609020204030204" pitchFamily="49" charset="0"/>
              </a:rPr>
              <a:t>outputVal.set</a:t>
            </a:r>
            <a:r>
              <a:rPr lang="en-GB" sz="1200" dirty="0">
                <a:latin typeface="Consolas" panose="020B0609020204030204" pitchFamily="49" charset="0"/>
              </a:rPr>
              <a:t>((float(</a:t>
            </a:r>
            <a:r>
              <a:rPr lang="en-GB" sz="1200" dirty="0" err="1">
                <a:latin typeface="Consolas" panose="020B0609020204030204" pitchFamily="49" charset="0"/>
              </a:rPr>
              <a:t>km.get</a:t>
            </a:r>
            <a:r>
              <a:rPr lang="en-GB" sz="1200" dirty="0">
                <a:latin typeface="Consolas" panose="020B0609020204030204" pitchFamily="49" charset="0"/>
              </a:rPr>
              <a:t>()) * 0.621371))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except: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 </a:t>
            </a:r>
            <a:r>
              <a:rPr lang="en-GB" sz="1200" dirty="0" err="1">
                <a:latin typeface="Consolas" panose="020B0609020204030204" pitchFamily="49" charset="0"/>
              </a:rPr>
              <a:t>messagebox.showinfo</a:t>
            </a:r>
            <a:r>
              <a:rPr lang="en-GB" sz="1200" dirty="0">
                <a:latin typeface="Consolas" panose="020B0609020204030204" pitchFamily="49" charset="0"/>
              </a:rPr>
              <a:t>('</a:t>
            </a:r>
            <a:r>
              <a:rPr lang="en-GB" sz="1200" dirty="0" err="1">
                <a:latin typeface="Consolas" panose="020B0609020204030204" pitchFamily="49" charset="0"/>
              </a:rPr>
              <a:t>Error!','Please</a:t>
            </a:r>
            <a:r>
              <a:rPr lang="en-GB" sz="1200" dirty="0">
                <a:latin typeface="Consolas" panose="020B0609020204030204" pitchFamily="49" charset="0"/>
              </a:rPr>
              <a:t> enter a number!')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 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def open_window_k2m():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window = </a:t>
            </a:r>
            <a:r>
              <a:rPr lang="en-GB" sz="1200" dirty="0" err="1">
                <a:latin typeface="Consolas" panose="020B0609020204030204" pitchFamily="49" charset="0"/>
              </a:rPr>
              <a:t>Toplevel</a:t>
            </a:r>
            <a:r>
              <a:rPr lang="en-GB" sz="1200" dirty="0">
                <a:latin typeface="Consolas" panose="020B0609020204030204" pitchFamily="49" charset="0"/>
              </a:rPr>
              <a:t>()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</a:t>
            </a:r>
            <a:r>
              <a:rPr lang="en-GB" sz="1200" dirty="0" err="1">
                <a:latin typeface="Consolas" panose="020B0609020204030204" pitchFamily="49" charset="0"/>
              </a:rPr>
              <a:t>window.geometry</a:t>
            </a:r>
            <a:r>
              <a:rPr lang="en-GB" sz="1200" dirty="0">
                <a:latin typeface="Consolas" panose="020B0609020204030204" pitchFamily="49" charset="0"/>
              </a:rPr>
              <a:t>('300x200')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</a:t>
            </a:r>
            <a:r>
              <a:rPr lang="en-GB" sz="1200" dirty="0" err="1">
                <a:latin typeface="Consolas" panose="020B0609020204030204" pitchFamily="49" charset="0"/>
              </a:rPr>
              <a:t>window.title</a:t>
            </a:r>
            <a:r>
              <a:rPr lang="en-GB" sz="1200" dirty="0">
                <a:latin typeface="Consolas" panose="020B0609020204030204" pitchFamily="49" charset="0"/>
              </a:rPr>
              <a:t>('Miles to KM')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</a:t>
            </a:r>
            <a:r>
              <a:rPr lang="en-GB" sz="1200" dirty="0" err="1">
                <a:latin typeface="Consolas" panose="020B0609020204030204" pitchFamily="49" charset="0"/>
              </a:rPr>
              <a:t>window.grab_set</a:t>
            </a:r>
            <a:r>
              <a:rPr lang="en-GB" sz="1200" dirty="0">
                <a:latin typeface="Consolas" panose="020B0609020204030204" pitchFamily="49" charset="0"/>
              </a:rPr>
              <a:t>()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</a:t>
            </a:r>
            <a:r>
              <a:rPr lang="en-GB" sz="1200" dirty="0" err="1">
                <a:latin typeface="Consolas" panose="020B0609020204030204" pitchFamily="49" charset="0"/>
              </a:rPr>
              <a:t>value_entry</a:t>
            </a:r>
            <a:r>
              <a:rPr lang="en-GB" sz="1200" dirty="0">
                <a:latin typeface="Consolas" panose="020B0609020204030204" pitchFamily="49" charset="0"/>
              </a:rPr>
              <a:t> = Entry(window)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Label(</a:t>
            </a:r>
            <a:r>
              <a:rPr lang="en-GB" sz="1200" dirty="0" err="1">
                <a:latin typeface="Consolas" panose="020B0609020204030204" pitchFamily="49" charset="0"/>
              </a:rPr>
              <a:t>window,text</a:t>
            </a:r>
            <a:r>
              <a:rPr lang="en-GB" sz="1200" dirty="0">
                <a:latin typeface="Consolas" panose="020B0609020204030204" pitchFamily="49" charset="0"/>
              </a:rPr>
              <a:t>='Convert from km to miles').pack()    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Label(window, text='Enter distance in km').pack()     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</a:t>
            </a:r>
            <a:r>
              <a:rPr lang="en-GB" sz="1200" dirty="0" err="1">
                <a:latin typeface="Consolas" panose="020B0609020204030204" pitchFamily="49" charset="0"/>
              </a:rPr>
              <a:t>value_entry.pack</a:t>
            </a:r>
            <a:r>
              <a:rPr lang="en-GB" sz="1200" dirty="0">
                <a:latin typeface="Consolas" panose="020B0609020204030204" pitchFamily="49" charset="0"/>
              </a:rPr>
              <a:t>()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Label(</a:t>
            </a:r>
            <a:r>
              <a:rPr lang="en-GB" sz="1200" dirty="0" err="1">
                <a:latin typeface="Consolas" panose="020B0609020204030204" pitchFamily="49" charset="0"/>
              </a:rPr>
              <a:t>window,text</a:t>
            </a:r>
            <a:r>
              <a:rPr lang="en-GB" sz="1200" dirty="0">
                <a:latin typeface="Consolas" panose="020B0609020204030204" pitchFamily="49" charset="0"/>
              </a:rPr>
              <a:t>='Distance in miles').pack()    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Label(window, </a:t>
            </a:r>
            <a:r>
              <a:rPr lang="en-GB" sz="1200" dirty="0" err="1">
                <a:latin typeface="Consolas" panose="020B0609020204030204" pitchFamily="49" charset="0"/>
              </a:rPr>
              <a:t>textvariable</a:t>
            </a:r>
            <a:r>
              <a:rPr lang="en-GB" sz="1200" dirty="0">
                <a:latin typeface="Consolas" panose="020B0609020204030204" pitchFamily="49" charset="0"/>
              </a:rPr>
              <a:t>=</a:t>
            </a:r>
            <a:r>
              <a:rPr lang="en-GB" sz="1200" dirty="0" err="1">
                <a:latin typeface="Consolas" panose="020B0609020204030204" pitchFamily="49" charset="0"/>
              </a:rPr>
              <a:t>outputVal</a:t>
            </a:r>
            <a:r>
              <a:rPr lang="en-GB" sz="1200" dirty="0">
                <a:latin typeface="Consolas" panose="020B0609020204030204" pitchFamily="49" charset="0"/>
              </a:rPr>
              <a:t>).pack()    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Button(window, text='Convert', command=</a:t>
            </a:r>
            <a:r>
              <a:rPr lang="en-GB" sz="1200" b="1" dirty="0">
                <a:latin typeface="Consolas" panose="020B0609020204030204" pitchFamily="49" charset="0"/>
              </a:rPr>
              <a:t>lambda: convert_KM2M(</a:t>
            </a:r>
            <a:r>
              <a:rPr lang="en-GB" sz="1200" b="1" dirty="0" err="1">
                <a:latin typeface="Consolas" panose="020B0609020204030204" pitchFamily="49" charset="0"/>
              </a:rPr>
              <a:t>value_entry</a:t>
            </a:r>
            <a:r>
              <a:rPr lang="en-GB" sz="1200" b="1" dirty="0">
                <a:latin typeface="Consolas" panose="020B0609020204030204" pitchFamily="49" charset="0"/>
              </a:rPr>
              <a:t>)).pack()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Button(</a:t>
            </a:r>
            <a:r>
              <a:rPr lang="en-GB" sz="1200" dirty="0" err="1">
                <a:latin typeface="Consolas" panose="020B0609020204030204" pitchFamily="49" charset="0"/>
              </a:rPr>
              <a:t>window,text</a:t>
            </a:r>
            <a:r>
              <a:rPr lang="en-GB" sz="1200" dirty="0">
                <a:latin typeface="Consolas" panose="020B0609020204030204" pitchFamily="49" charset="0"/>
              </a:rPr>
              <a:t>='</a:t>
            </a:r>
            <a:r>
              <a:rPr lang="en-GB" sz="1200" dirty="0" err="1">
                <a:latin typeface="Consolas" panose="020B0609020204030204" pitchFamily="49" charset="0"/>
              </a:rPr>
              <a:t>Close',command</a:t>
            </a:r>
            <a:r>
              <a:rPr lang="en-GB" sz="1200" dirty="0">
                <a:latin typeface="Consolas" panose="020B0609020204030204" pitchFamily="49" charset="0"/>
              </a:rPr>
              <a:t>=</a:t>
            </a:r>
            <a:r>
              <a:rPr lang="en-GB" sz="1200" dirty="0" err="1">
                <a:latin typeface="Consolas" panose="020B0609020204030204" pitchFamily="49" charset="0"/>
              </a:rPr>
              <a:t>window.destroy</a:t>
            </a:r>
            <a:r>
              <a:rPr lang="en-GB" sz="1200" dirty="0">
                <a:latin typeface="Consolas" panose="020B0609020204030204" pitchFamily="49" charset="0"/>
              </a:rPr>
              <a:t>).pack()</a:t>
            </a:r>
          </a:p>
          <a:p>
            <a:endParaRPr lang="en-GB" sz="1200" dirty="0">
              <a:latin typeface="Consolas" panose="020B0609020204030204" pitchFamily="49" charset="0"/>
            </a:endParaRPr>
          </a:p>
          <a:p>
            <a:r>
              <a:rPr lang="en-GB" sz="1200" dirty="0">
                <a:latin typeface="Consolas" panose="020B0609020204030204" pitchFamily="49" charset="0"/>
              </a:rPr>
              <a:t>if __name__ == "__main__":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app = Tk()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</a:t>
            </a:r>
            <a:r>
              <a:rPr lang="en-GB" sz="1200" dirty="0" err="1">
                <a:latin typeface="Consolas" panose="020B0609020204030204" pitchFamily="49" charset="0"/>
              </a:rPr>
              <a:t>app.geometry</a:t>
            </a:r>
            <a:r>
              <a:rPr lang="en-GB" sz="1200" dirty="0">
                <a:latin typeface="Consolas" panose="020B0609020204030204" pitchFamily="49" charset="0"/>
              </a:rPr>
              <a:t>('300x200')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</a:t>
            </a:r>
            <a:r>
              <a:rPr lang="en-GB" sz="1200" dirty="0" err="1">
                <a:latin typeface="Consolas" panose="020B0609020204030204" pitchFamily="49" charset="0"/>
              </a:rPr>
              <a:t>app.title</a:t>
            </a:r>
            <a:r>
              <a:rPr lang="en-GB" sz="1200" dirty="0">
                <a:latin typeface="Consolas" panose="020B0609020204030204" pitchFamily="49" charset="0"/>
              </a:rPr>
              <a:t>('Unit Converter')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</a:t>
            </a:r>
            <a:r>
              <a:rPr lang="en-GB" sz="1200" dirty="0" err="1">
                <a:latin typeface="Consolas" panose="020B0609020204030204" pitchFamily="49" charset="0"/>
              </a:rPr>
              <a:t>outputVal</a:t>
            </a:r>
            <a:r>
              <a:rPr lang="en-GB" sz="1200" dirty="0">
                <a:latin typeface="Consolas" panose="020B0609020204030204" pitchFamily="49" charset="0"/>
              </a:rPr>
              <a:t>    = </a:t>
            </a:r>
            <a:r>
              <a:rPr lang="en-GB" sz="1200" dirty="0" err="1">
                <a:latin typeface="Consolas" panose="020B0609020204030204" pitchFamily="49" charset="0"/>
              </a:rPr>
              <a:t>StringVar</a:t>
            </a:r>
            <a:r>
              <a:rPr lang="en-GB" sz="1200" dirty="0">
                <a:latin typeface="Consolas" panose="020B0609020204030204" pitchFamily="49" charset="0"/>
              </a:rPr>
              <a:t>()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Button(</a:t>
            </a:r>
            <a:r>
              <a:rPr lang="en-GB" sz="1200" dirty="0" err="1">
                <a:latin typeface="Consolas" panose="020B0609020204030204" pitchFamily="49" charset="0"/>
              </a:rPr>
              <a:t>app,text</a:t>
            </a:r>
            <a:r>
              <a:rPr lang="en-GB" sz="1200" dirty="0">
                <a:latin typeface="Consolas" panose="020B0609020204030204" pitchFamily="49" charset="0"/>
              </a:rPr>
              <a:t>='KM to </a:t>
            </a:r>
            <a:r>
              <a:rPr lang="en-GB" sz="1200" dirty="0" err="1">
                <a:latin typeface="Consolas" panose="020B0609020204030204" pitchFamily="49" charset="0"/>
              </a:rPr>
              <a:t>Miles',command</a:t>
            </a:r>
            <a:r>
              <a:rPr lang="en-GB" sz="1200" dirty="0">
                <a:latin typeface="Consolas" panose="020B0609020204030204" pitchFamily="49" charset="0"/>
              </a:rPr>
              <a:t>=open_window_k2m).pack()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Button(</a:t>
            </a:r>
            <a:r>
              <a:rPr lang="en-GB" sz="1200" dirty="0" err="1">
                <a:latin typeface="Consolas" panose="020B0609020204030204" pitchFamily="49" charset="0"/>
              </a:rPr>
              <a:t>app,text</a:t>
            </a:r>
            <a:r>
              <a:rPr lang="en-GB" sz="1200" dirty="0">
                <a:latin typeface="Consolas" panose="020B0609020204030204" pitchFamily="49" charset="0"/>
              </a:rPr>
              <a:t>='</a:t>
            </a:r>
            <a:r>
              <a:rPr lang="en-GB" sz="1200" dirty="0" err="1">
                <a:latin typeface="Consolas" panose="020B0609020204030204" pitchFamily="49" charset="0"/>
              </a:rPr>
              <a:t>Exit',command</a:t>
            </a:r>
            <a:r>
              <a:rPr lang="en-GB" sz="1200" dirty="0">
                <a:latin typeface="Consolas" panose="020B0609020204030204" pitchFamily="49" charset="0"/>
              </a:rPr>
              <a:t>=</a:t>
            </a:r>
            <a:r>
              <a:rPr lang="en-GB" sz="1200" dirty="0" err="1">
                <a:latin typeface="Consolas" panose="020B0609020204030204" pitchFamily="49" charset="0"/>
              </a:rPr>
              <a:t>app.destroy</a:t>
            </a:r>
            <a:r>
              <a:rPr lang="en-GB" sz="1200" dirty="0">
                <a:latin typeface="Consolas" panose="020B0609020204030204" pitchFamily="49" charset="0"/>
              </a:rPr>
              <a:t>).pack()</a:t>
            </a:r>
          </a:p>
          <a:p>
            <a:r>
              <a:rPr lang="en-GB" sz="1200" dirty="0">
                <a:latin typeface="Consolas" panose="020B0609020204030204" pitchFamily="49" charset="0"/>
              </a:rPr>
              <a:t> </a:t>
            </a:r>
            <a:r>
              <a:rPr lang="en-GB" sz="1200" dirty="0" err="1">
                <a:latin typeface="Consolas" panose="020B0609020204030204" pitchFamily="49" charset="0"/>
              </a:rPr>
              <a:t>app.mainloop</a:t>
            </a:r>
            <a:r>
              <a:rPr lang="en-GB" sz="1200" dirty="0">
                <a:latin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60114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72A96-DDDE-42B8-B749-D0363C4C8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Callback</a:t>
            </a:r>
            <a:r>
              <a:rPr lang="en-GB" dirty="0"/>
              <a:t> with a parameter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85D6B-3D5C-4CE2-8CAB-4E0A98FA8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53135"/>
            <a:ext cx="11091203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800" dirty="0"/>
              <a:t>When we have a </a:t>
            </a:r>
            <a:r>
              <a:rPr lang="en-GB" sz="2800" dirty="0" err="1"/>
              <a:t>callback</a:t>
            </a:r>
            <a:r>
              <a:rPr lang="en-GB" sz="2800" dirty="0"/>
              <a:t> we use:</a:t>
            </a:r>
          </a:p>
          <a:p>
            <a:pPr marL="0" indent="0">
              <a:buNone/>
            </a:pPr>
            <a:r>
              <a:rPr lang="en-GB" b="0" dirty="0">
                <a:latin typeface="Consolas" panose="020B0609020204030204" pitchFamily="49" charset="0"/>
              </a:rPr>
              <a:t>command=function</a:t>
            </a:r>
            <a:endParaRPr lang="en-GB" sz="2800" b="1" dirty="0">
              <a:latin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GB" dirty="0">
              <a:latin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/>
              <a:t>When we have a </a:t>
            </a:r>
            <a:r>
              <a:rPr lang="en-GB" sz="2800" dirty="0" err="1"/>
              <a:t>callback</a:t>
            </a:r>
            <a:r>
              <a:rPr lang="en-GB" sz="2800" dirty="0"/>
              <a:t> with </a:t>
            </a:r>
            <a:r>
              <a:rPr lang="en-GB" dirty="0"/>
              <a:t>p</a:t>
            </a:r>
            <a:r>
              <a:rPr lang="en-GB" sz="2800" dirty="0"/>
              <a:t>arameters we use:</a:t>
            </a:r>
            <a:endParaRPr lang="en-GB" sz="2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c</a:t>
            </a:r>
            <a:r>
              <a:rPr lang="en-GB" sz="2800" dirty="0">
                <a:latin typeface="Consolas" panose="020B0609020204030204" pitchFamily="49" charset="0"/>
              </a:rPr>
              <a:t>ommand=lambda: function(parameter1, parameter2, ..)).</a:t>
            </a:r>
            <a:endParaRPr lang="en-GB" dirty="0"/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In the code here we have the </a:t>
            </a:r>
            <a:r>
              <a:rPr lang="en-GB" dirty="0" err="1"/>
              <a:t>callback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c</a:t>
            </a:r>
            <a:r>
              <a:rPr lang="en-GB" sz="2800" dirty="0">
                <a:latin typeface="Consolas" panose="020B0609020204030204" pitchFamily="49" charset="0"/>
              </a:rPr>
              <a:t>ommand=lambda: convert_KM2M(</a:t>
            </a:r>
            <a:r>
              <a:rPr lang="en-GB" sz="2800" dirty="0" err="1">
                <a:latin typeface="Consolas" panose="020B0609020204030204" pitchFamily="49" charset="0"/>
              </a:rPr>
              <a:t>value_entry</a:t>
            </a:r>
            <a:r>
              <a:rPr lang="en-GB" sz="2800" dirty="0">
                <a:latin typeface="Consolas" panose="020B0609020204030204" pitchFamily="49" charset="0"/>
              </a:rPr>
              <a:t>)).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11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BA47D-DFDF-4D65-A514-298D624A5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Menubar</a:t>
            </a:r>
            <a:r>
              <a:rPr lang="en-GB" dirty="0"/>
              <a:t> 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ACC1E93-1E5E-4140-802B-C942A8BCB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662096"/>
              </p:ext>
            </p:extLst>
          </p:nvPr>
        </p:nvGraphicFramePr>
        <p:xfrm>
          <a:off x="237172" y="914873"/>
          <a:ext cx="8128000" cy="5577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3942">
                  <a:extLst>
                    <a:ext uri="{9D8B030D-6E8A-4147-A177-3AD203B41FA5}">
                      <a16:colId xmlns:a16="http://schemas.microsoft.com/office/drawing/2014/main" val="1867799876"/>
                    </a:ext>
                  </a:extLst>
                </a:gridCol>
                <a:gridCol w="7614058">
                  <a:extLst>
                    <a:ext uri="{9D8B030D-6E8A-4147-A177-3AD203B41FA5}">
                      <a16:colId xmlns:a16="http://schemas.microsoft.com/office/drawing/2014/main" val="36739399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6</a:t>
                      </a:r>
                    </a:p>
                    <a:p>
                      <a:r>
                        <a:rPr lang="en-GB" dirty="0"/>
                        <a:t>7</a:t>
                      </a:r>
                    </a:p>
                    <a:p>
                      <a:r>
                        <a:rPr lang="en-GB" dirty="0"/>
                        <a:t>8</a:t>
                      </a:r>
                    </a:p>
                    <a:p>
                      <a:r>
                        <a:rPr lang="en-GB" dirty="0"/>
                        <a:t>9</a:t>
                      </a:r>
                    </a:p>
                    <a:p>
                      <a:r>
                        <a:rPr lang="en-GB" dirty="0"/>
                        <a:t>10</a:t>
                      </a:r>
                    </a:p>
                    <a:p>
                      <a:r>
                        <a:rPr lang="en-GB" dirty="0"/>
                        <a:t>11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12</a:t>
                      </a:r>
                    </a:p>
                    <a:p>
                      <a:r>
                        <a:rPr lang="en-GB" dirty="0"/>
                        <a:t>13</a:t>
                      </a:r>
                    </a:p>
                    <a:p>
                      <a:r>
                        <a:rPr lang="en-GB" dirty="0"/>
                        <a:t>14</a:t>
                      </a:r>
                    </a:p>
                    <a:p>
                      <a:r>
                        <a:rPr lang="en-GB" dirty="0"/>
                        <a:t>15</a:t>
                      </a:r>
                    </a:p>
                    <a:p>
                      <a:r>
                        <a:rPr lang="en-GB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from 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tkinter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 import *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def 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callback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():</a:t>
                      </a: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 pass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>
                          <a:latin typeface="Consolas" panose="020B0609020204030204" pitchFamily="49" charset="0"/>
                        </a:rPr>
                        <a:t>root        = Tk()</a:t>
                      </a: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menubar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 = Menu(root)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filemenu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 = Menu(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menubar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tearoff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=0)</a:t>
                      </a: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filemenu.add_command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(label="Open", command=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callback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filemenu.add_command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(label="Save", command=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callback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filemenu.add_separator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filemenu.add_command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(label="Exit", command=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root.destroy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menubar.add_cascade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(label="File", menu=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filemenu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)</a:t>
                      </a:r>
                    </a:p>
                    <a:p>
                      <a:endParaRPr lang="en-GB" b="0" dirty="0">
                        <a:latin typeface="Consolas" panose="020B0609020204030204" pitchFamily="49" charset="0"/>
                      </a:endParaRP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helpmenu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 = Menu(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menubar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, 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tearoff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=0)</a:t>
                      </a: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helpmenu.add_command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(label="About", command=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callback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menubar.add_cascade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(label="Help", menu=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helpmenu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root.config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(menu=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menubar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)</a:t>
                      </a:r>
                    </a:p>
                    <a:p>
                      <a:r>
                        <a:rPr lang="en-GB" b="0" dirty="0" err="1">
                          <a:latin typeface="Consolas" panose="020B0609020204030204" pitchFamily="49" charset="0"/>
                        </a:rPr>
                        <a:t>root.mainloop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746696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20067F29-8283-4296-8125-CED6B78D4F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23"/>
          <a:stretch/>
        </p:blipFill>
        <p:spPr>
          <a:xfrm>
            <a:off x="9018929" y="3286956"/>
            <a:ext cx="2305343" cy="29028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4034918-9205-4292-B67A-6FBCF41113F8}"/>
              </a:ext>
            </a:extLst>
          </p:cNvPr>
          <p:cNvSpPr txBox="1"/>
          <p:nvPr/>
        </p:nvSpPr>
        <p:spPr>
          <a:xfrm>
            <a:off x="9176772" y="1097279"/>
            <a:ext cx="24572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Download the code from </a:t>
            </a:r>
            <a:r>
              <a:rPr lang="en-GB" dirty="0">
                <a:hlinkClick r:id="rId3"/>
              </a:rPr>
              <a:t>code/gui_menubar.py</a:t>
            </a:r>
            <a:endParaRPr lang="en-GB" dirty="0"/>
          </a:p>
          <a:p>
            <a:endParaRPr lang="en-GB" dirty="0"/>
          </a:p>
          <a:p>
            <a:r>
              <a:rPr lang="en-GB" dirty="0"/>
              <a:t>Run the code. </a:t>
            </a:r>
          </a:p>
        </p:txBody>
      </p:sp>
    </p:spTree>
    <p:extLst>
      <p:ext uri="{BB962C8B-B14F-4D97-AF65-F5344CB8AC3E}">
        <p14:creationId xmlns:p14="http://schemas.microsoft.com/office/powerpoint/2010/main" val="3513094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41A0E-9D1D-475C-B27B-E118B3A2B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Menubar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891D5-B1E7-4860-B913-ED7AA0B9A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Add a menu to the unit converter code</a:t>
            </a:r>
          </a:p>
        </p:txBody>
      </p:sp>
    </p:spTree>
    <p:extLst>
      <p:ext uri="{BB962C8B-B14F-4D97-AF65-F5344CB8AC3E}">
        <p14:creationId xmlns:p14="http://schemas.microsoft.com/office/powerpoint/2010/main" val="20215456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2362</TotalTime>
  <Words>1065</Words>
  <Application>Microsoft Office PowerPoint</Application>
  <PresentationFormat>Widescreen</PresentationFormat>
  <Paragraphs>189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gg sans</vt:lpstr>
      <vt:lpstr>Times New Roman</vt:lpstr>
      <vt:lpstr>Wingdings</vt:lpstr>
      <vt:lpstr>1_Office Theme</vt:lpstr>
      <vt:lpstr>In Pairs predict what the following code does</vt:lpstr>
      <vt:lpstr>Output of windows.py</vt:lpstr>
      <vt:lpstr>Learning Objectives</vt:lpstr>
      <vt:lpstr>Toplevel Widget</vt:lpstr>
      <vt:lpstr>Modify the Unit converter code</vt:lpstr>
      <vt:lpstr>unit_converter.py</vt:lpstr>
      <vt:lpstr>Callback with a parameter</vt:lpstr>
      <vt:lpstr>Menubar </vt:lpstr>
      <vt:lpstr>Menubar</vt:lpstr>
      <vt:lpstr> Reference: Widgets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2</cp:revision>
  <cp:lastPrinted>2016-09-16T11:32:46Z</cp:lastPrinted>
  <dcterms:created xsi:type="dcterms:W3CDTF">2016-09-09T07:37:57Z</dcterms:created>
  <dcterms:modified xsi:type="dcterms:W3CDTF">2025-03-25T10:04:55Z</dcterms:modified>
</cp:coreProperties>
</file>