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6" r:id="rId2"/>
    <p:sldId id="280" r:id="rId3"/>
    <p:sldId id="310" r:id="rId4"/>
    <p:sldId id="284" r:id="rId5"/>
    <p:sldId id="295" r:id="rId6"/>
    <p:sldId id="317" r:id="rId7"/>
    <p:sldId id="294" r:id="rId8"/>
    <p:sldId id="319" r:id="rId9"/>
    <p:sldId id="320" r:id="rId10"/>
    <p:sldId id="314" r:id="rId11"/>
    <p:sldId id="315" r:id="rId12"/>
    <p:sldId id="296" r:id="rId13"/>
    <p:sldId id="297" r:id="rId14"/>
    <p:sldId id="292" r:id="rId15"/>
    <p:sldId id="30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0049DA"/>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90" d="100"/>
          <a:sy n="90" d="100"/>
        </p:scale>
        <p:origin x="6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1ECC274C-0B06-4E91-AE45-19B79F5877A2}"/>
    <pc:docChg chg="modSld">
      <pc:chgData name="William Grey" userId="37b73424-c081-4fc2-b1af-363f4f3fd4f3" providerId="ADAL" clId="{1ECC274C-0B06-4E91-AE45-19B79F5877A2}" dt="2019-10-30T13:16:33.909" v="0" actId="1076"/>
      <pc:docMkLst>
        <pc:docMk/>
      </pc:docMkLst>
      <pc:sldChg chg="modSp">
        <pc:chgData name="William Grey" userId="37b73424-c081-4fc2-b1af-363f4f3fd4f3" providerId="ADAL" clId="{1ECC274C-0B06-4E91-AE45-19B79F5877A2}" dt="2019-10-30T13:16:33.909" v="0" actId="1076"/>
        <pc:sldMkLst>
          <pc:docMk/>
          <pc:sldMk cId="2103315287" sldId="281"/>
        </pc:sldMkLst>
        <pc:spChg chg="mod">
          <ac:chgData name="William Grey" userId="37b73424-c081-4fc2-b1af-363f4f3fd4f3" providerId="ADAL" clId="{1ECC274C-0B06-4E91-AE45-19B79F5877A2}" dt="2019-10-30T13:16:33.909" v="0" actId="1076"/>
          <ac:spMkLst>
            <pc:docMk/>
            <pc:sldMk cId="2103315287" sldId="281"/>
            <ac:spMk id="3" creationId="{D6008274-0FC9-4366-98B9-CBA5E6C7BA06}"/>
          </ac:spMkLst>
        </pc:spChg>
      </pc:sldChg>
    </pc:docChg>
  </pc:docChgLst>
  <pc:docChgLst>
    <pc:chgData name="William Grey" userId="37b73424-c081-4fc2-b1af-363f4f3fd4f3" providerId="ADAL" clId="{4EBEF884-0780-4A8B-9A53-E5099712772A}"/>
    <pc:docChg chg="undo custSel addSld delSld modSld sldOrd">
      <pc:chgData name="William Grey" userId="37b73424-c081-4fc2-b1af-363f4f3fd4f3" providerId="ADAL" clId="{4EBEF884-0780-4A8B-9A53-E5099712772A}" dt="2023-02-05T19:54:03.171" v="3077" actId="14100"/>
      <pc:docMkLst>
        <pc:docMk/>
      </pc:docMkLst>
      <pc:sldChg chg="modSp mod">
        <pc:chgData name="William Grey" userId="37b73424-c081-4fc2-b1af-363f4f3fd4f3" providerId="ADAL" clId="{4EBEF884-0780-4A8B-9A53-E5099712772A}" dt="2023-02-04T21:34:30.010" v="774" actId="20577"/>
        <pc:sldMkLst>
          <pc:docMk/>
          <pc:sldMk cId="222047521" sldId="280"/>
        </pc:sldMkLst>
        <pc:spChg chg="mod">
          <ac:chgData name="William Grey" userId="37b73424-c081-4fc2-b1af-363f4f3fd4f3" providerId="ADAL" clId="{4EBEF884-0780-4A8B-9A53-E5099712772A}" dt="2023-02-04T21:34:30.010" v="774" actId="20577"/>
          <ac:spMkLst>
            <pc:docMk/>
            <pc:sldMk cId="222047521" sldId="280"/>
            <ac:spMk id="2" creationId="{00000000-0000-0000-0000-000000000000}"/>
          </ac:spMkLst>
        </pc:spChg>
      </pc:sldChg>
      <pc:sldChg chg="modSp mod">
        <pc:chgData name="William Grey" userId="37b73424-c081-4fc2-b1af-363f4f3fd4f3" providerId="ADAL" clId="{4EBEF884-0780-4A8B-9A53-E5099712772A}" dt="2023-02-04T21:35:43.311" v="842" actId="1076"/>
        <pc:sldMkLst>
          <pc:docMk/>
          <pc:sldMk cId="2103315287" sldId="281"/>
        </pc:sldMkLst>
        <pc:spChg chg="mod">
          <ac:chgData name="William Grey" userId="37b73424-c081-4fc2-b1af-363f4f3fd4f3" providerId="ADAL" clId="{4EBEF884-0780-4A8B-9A53-E5099712772A}" dt="2023-02-04T21:34:19.483" v="764" actId="1076"/>
          <ac:spMkLst>
            <pc:docMk/>
            <pc:sldMk cId="2103315287" sldId="281"/>
            <ac:spMk id="2" creationId="{7FC1A60A-C658-436A-AD3A-4EEDB8B1AD8D}"/>
          </ac:spMkLst>
        </pc:spChg>
        <pc:spChg chg="mod">
          <ac:chgData name="William Grey" userId="37b73424-c081-4fc2-b1af-363f4f3fd4f3" providerId="ADAL" clId="{4EBEF884-0780-4A8B-9A53-E5099712772A}" dt="2023-02-04T21:35:27.116" v="840" actId="113"/>
          <ac:spMkLst>
            <pc:docMk/>
            <pc:sldMk cId="2103315287" sldId="281"/>
            <ac:spMk id="3" creationId="{D6008274-0FC9-4366-98B9-CBA5E6C7BA06}"/>
          </ac:spMkLst>
        </pc:spChg>
        <pc:spChg chg="mod">
          <ac:chgData name="William Grey" userId="37b73424-c081-4fc2-b1af-363f4f3fd4f3" providerId="ADAL" clId="{4EBEF884-0780-4A8B-9A53-E5099712772A}" dt="2023-02-04T21:35:39.424" v="841" actId="1076"/>
          <ac:spMkLst>
            <pc:docMk/>
            <pc:sldMk cId="2103315287" sldId="281"/>
            <ac:spMk id="5" creationId="{7653E16B-B02F-411B-A99A-76A5BBAD1F0C}"/>
          </ac:spMkLst>
        </pc:spChg>
        <pc:picChg chg="mod">
          <ac:chgData name="William Grey" userId="37b73424-c081-4fc2-b1af-363f4f3fd4f3" providerId="ADAL" clId="{4EBEF884-0780-4A8B-9A53-E5099712772A}" dt="2023-02-04T21:35:43.311" v="842" actId="1076"/>
          <ac:picMkLst>
            <pc:docMk/>
            <pc:sldMk cId="2103315287" sldId="281"/>
            <ac:picMk id="4" creationId="{32BFFBCC-A96F-4985-80A1-4F493C0D311B}"/>
          </ac:picMkLst>
        </pc:picChg>
      </pc:sldChg>
      <pc:sldChg chg="modSp mod">
        <pc:chgData name="William Grey" userId="37b73424-c081-4fc2-b1af-363f4f3fd4f3" providerId="ADAL" clId="{4EBEF884-0780-4A8B-9A53-E5099712772A}" dt="2023-02-05T19:51:13.748" v="3002" actId="20577"/>
        <pc:sldMkLst>
          <pc:docMk/>
          <pc:sldMk cId="3806293640" sldId="287"/>
        </pc:sldMkLst>
        <pc:spChg chg="mod">
          <ac:chgData name="William Grey" userId="37b73424-c081-4fc2-b1af-363f4f3fd4f3" providerId="ADAL" clId="{4EBEF884-0780-4A8B-9A53-E5099712772A}" dt="2023-02-05T19:51:13.748" v="3002" actId="20577"/>
          <ac:spMkLst>
            <pc:docMk/>
            <pc:sldMk cId="3806293640" sldId="287"/>
            <ac:spMk id="3" creationId="{D6008274-0FC9-4366-98B9-CBA5E6C7BA06}"/>
          </ac:spMkLst>
        </pc:spChg>
        <pc:spChg chg="mod">
          <ac:chgData name="William Grey" userId="37b73424-c081-4fc2-b1af-363f4f3fd4f3" providerId="ADAL" clId="{4EBEF884-0780-4A8B-9A53-E5099712772A}" dt="2023-02-04T21:36:39.031" v="871" actId="14100"/>
          <ac:spMkLst>
            <pc:docMk/>
            <pc:sldMk cId="3806293640" sldId="287"/>
            <ac:spMk id="7" creationId="{8E7A59B6-55F2-41C6-9B9C-93A96A513B60}"/>
          </ac:spMkLst>
        </pc:spChg>
      </pc:sldChg>
      <pc:sldChg chg="addSp modSp mod">
        <pc:chgData name="William Grey" userId="37b73424-c081-4fc2-b1af-363f4f3fd4f3" providerId="ADAL" clId="{4EBEF884-0780-4A8B-9A53-E5099712772A}" dt="2023-02-05T19:52:48.200" v="3024" actId="20577"/>
        <pc:sldMkLst>
          <pc:docMk/>
          <pc:sldMk cId="1496305427" sldId="288"/>
        </pc:sldMkLst>
        <pc:spChg chg="mod">
          <ac:chgData name="William Grey" userId="37b73424-c081-4fc2-b1af-363f4f3fd4f3" providerId="ADAL" clId="{4EBEF884-0780-4A8B-9A53-E5099712772A}" dt="2023-02-05T19:52:48.200" v="3024" actId="20577"/>
          <ac:spMkLst>
            <pc:docMk/>
            <pc:sldMk cId="1496305427" sldId="288"/>
            <ac:spMk id="3" creationId="{D6008274-0FC9-4366-98B9-CBA5E6C7BA06}"/>
          </ac:spMkLst>
        </pc:spChg>
        <pc:spChg chg="add mod">
          <ac:chgData name="William Grey" userId="37b73424-c081-4fc2-b1af-363f4f3fd4f3" providerId="ADAL" clId="{4EBEF884-0780-4A8B-9A53-E5099712772A}" dt="2023-02-04T21:50:04.846" v="1242" actId="1076"/>
          <ac:spMkLst>
            <pc:docMk/>
            <pc:sldMk cId="1496305427" sldId="288"/>
            <ac:spMk id="5" creationId="{565577AB-C1CF-4840-B5E1-BDE175A3CD6E}"/>
          </ac:spMkLst>
        </pc:spChg>
        <pc:spChg chg="mod">
          <ac:chgData name="William Grey" userId="37b73424-c081-4fc2-b1af-363f4f3fd4f3" providerId="ADAL" clId="{4EBEF884-0780-4A8B-9A53-E5099712772A}" dt="2023-02-04T21:48:22.852" v="1177" actId="20577"/>
          <ac:spMkLst>
            <pc:docMk/>
            <pc:sldMk cId="1496305427" sldId="288"/>
            <ac:spMk id="7" creationId="{8E7A59B6-55F2-41C6-9B9C-93A96A513B60}"/>
          </ac:spMkLst>
        </pc:spChg>
      </pc:sldChg>
      <pc:sldChg chg="addSp modSp mod">
        <pc:chgData name="William Grey" userId="37b73424-c081-4fc2-b1af-363f4f3fd4f3" providerId="ADAL" clId="{4EBEF884-0780-4A8B-9A53-E5099712772A}" dt="2023-02-05T19:52:18.957" v="3013" actId="20577"/>
        <pc:sldMkLst>
          <pc:docMk/>
          <pc:sldMk cId="2374171420" sldId="289"/>
        </pc:sldMkLst>
        <pc:spChg chg="mod">
          <ac:chgData name="William Grey" userId="37b73424-c081-4fc2-b1af-363f4f3fd4f3" providerId="ADAL" clId="{4EBEF884-0780-4A8B-9A53-E5099712772A}" dt="2023-02-05T19:52:18.957" v="3013" actId="20577"/>
          <ac:spMkLst>
            <pc:docMk/>
            <pc:sldMk cId="2374171420" sldId="289"/>
            <ac:spMk id="3" creationId="{D6008274-0FC9-4366-98B9-CBA5E6C7BA06}"/>
          </ac:spMkLst>
        </pc:spChg>
        <pc:spChg chg="add mod">
          <ac:chgData name="William Grey" userId="37b73424-c081-4fc2-b1af-363f4f3fd4f3" providerId="ADAL" clId="{4EBEF884-0780-4A8B-9A53-E5099712772A}" dt="2023-02-04T21:37:21.050" v="890" actId="1076"/>
          <ac:spMkLst>
            <pc:docMk/>
            <pc:sldMk cId="2374171420" sldId="289"/>
            <ac:spMk id="5" creationId="{49C8820A-C182-441D-B659-AAC77200FBE6}"/>
          </ac:spMkLst>
        </pc:spChg>
        <pc:spChg chg="mod">
          <ac:chgData name="William Grey" userId="37b73424-c081-4fc2-b1af-363f4f3fd4f3" providerId="ADAL" clId="{4EBEF884-0780-4A8B-9A53-E5099712772A}" dt="2023-02-04T21:37:09.913" v="885" actId="14100"/>
          <ac:spMkLst>
            <pc:docMk/>
            <pc:sldMk cId="2374171420" sldId="289"/>
            <ac:spMk id="7" creationId="{8E7A59B6-55F2-41C6-9B9C-93A96A513B60}"/>
          </ac:spMkLst>
        </pc:spChg>
      </pc:sldChg>
      <pc:sldChg chg="addSp modSp mod">
        <pc:chgData name="William Grey" userId="37b73424-c081-4fc2-b1af-363f4f3fd4f3" providerId="ADAL" clId="{4EBEF884-0780-4A8B-9A53-E5099712772A}" dt="2023-02-05T09:00:45.919" v="1813" actId="14100"/>
        <pc:sldMkLst>
          <pc:docMk/>
          <pc:sldMk cId="2774111782" sldId="290"/>
        </pc:sldMkLst>
        <pc:spChg chg="mod">
          <ac:chgData name="William Grey" userId="37b73424-c081-4fc2-b1af-363f4f3fd4f3" providerId="ADAL" clId="{4EBEF884-0780-4A8B-9A53-E5099712772A}" dt="2023-02-04T21:42:54.573" v="1101" actId="1076"/>
          <ac:spMkLst>
            <pc:docMk/>
            <pc:sldMk cId="2774111782" sldId="290"/>
            <ac:spMk id="3" creationId="{D6008274-0FC9-4366-98B9-CBA5E6C7BA06}"/>
          </ac:spMkLst>
        </pc:spChg>
        <pc:spChg chg="add mod">
          <ac:chgData name="William Grey" userId="37b73424-c081-4fc2-b1af-363f4f3fd4f3" providerId="ADAL" clId="{4EBEF884-0780-4A8B-9A53-E5099712772A}" dt="2023-02-05T09:00:45.919" v="1813" actId="14100"/>
          <ac:spMkLst>
            <pc:docMk/>
            <pc:sldMk cId="2774111782" sldId="290"/>
            <ac:spMk id="5" creationId="{A50B9079-8D33-4606-A5D1-ED674B2A07DF}"/>
          </ac:spMkLst>
        </pc:spChg>
        <pc:spChg chg="mod">
          <ac:chgData name="William Grey" userId="37b73424-c081-4fc2-b1af-363f4f3fd4f3" providerId="ADAL" clId="{4EBEF884-0780-4A8B-9A53-E5099712772A}" dt="2023-02-04T21:41:29.880" v="1035" actId="20577"/>
          <ac:spMkLst>
            <pc:docMk/>
            <pc:sldMk cId="2774111782" sldId="290"/>
            <ac:spMk id="7" creationId="{8E7A59B6-55F2-41C6-9B9C-93A96A513B60}"/>
          </ac:spMkLst>
        </pc:spChg>
      </pc:sldChg>
      <pc:sldChg chg="delSp modSp del mod">
        <pc:chgData name="William Grey" userId="37b73424-c081-4fc2-b1af-363f4f3fd4f3" providerId="ADAL" clId="{4EBEF884-0780-4A8B-9A53-E5099712772A}" dt="2023-02-05T08:38:42.060" v="1302" actId="47"/>
        <pc:sldMkLst>
          <pc:docMk/>
          <pc:sldMk cId="1383067881" sldId="291"/>
        </pc:sldMkLst>
        <pc:spChg chg="del mod">
          <ac:chgData name="William Grey" userId="37b73424-c081-4fc2-b1af-363f4f3fd4f3" providerId="ADAL" clId="{4EBEF884-0780-4A8B-9A53-E5099712772A}" dt="2023-02-05T08:37:51.588" v="1287"/>
          <ac:spMkLst>
            <pc:docMk/>
            <pc:sldMk cId="1383067881" sldId="291"/>
            <ac:spMk id="4" creationId="{9D3E5424-11AF-4D1E-9373-A4BC5EB3C2CB}"/>
          </ac:spMkLst>
        </pc:spChg>
        <pc:picChg chg="del">
          <ac:chgData name="William Grey" userId="37b73424-c081-4fc2-b1af-363f4f3fd4f3" providerId="ADAL" clId="{4EBEF884-0780-4A8B-9A53-E5099712772A}" dt="2023-02-05T08:37:40.601" v="1282" actId="21"/>
          <ac:picMkLst>
            <pc:docMk/>
            <pc:sldMk cId="1383067881" sldId="291"/>
            <ac:picMk id="5" creationId="{C3ED4EE3-CAAE-4DAA-A7CD-BCC9467E0E09}"/>
          </ac:picMkLst>
        </pc:picChg>
      </pc:sldChg>
      <pc:sldChg chg="modSp mod">
        <pc:chgData name="William Grey" userId="37b73424-c081-4fc2-b1af-363f4f3fd4f3" providerId="ADAL" clId="{4EBEF884-0780-4A8B-9A53-E5099712772A}" dt="2023-02-05T09:21:26.146" v="2244" actId="27636"/>
        <pc:sldMkLst>
          <pc:docMk/>
          <pc:sldMk cId="1488594667" sldId="292"/>
        </pc:sldMkLst>
        <pc:spChg chg="mod">
          <ac:chgData name="William Grey" userId="37b73424-c081-4fc2-b1af-363f4f3fd4f3" providerId="ADAL" clId="{4EBEF884-0780-4A8B-9A53-E5099712772A}" dt="2023-02-05T09:21:26.146" v="2244" actId="27636"/>
          <ac:spMkLst>
            <pc:docMk/>
            <pc:sldMk cId="1488594667" sldId="292"/>
            <ac:spMk id="3" creationId="{53610E31-C6FA-42AF-9C93-9B45B1CBF984}"/>
          </ac:spMkLst>
        </pc:spChg>
      </pc:sldChg>
      <pc:sldChg chg="del">
        <pc:chgData name="William Grey" userId="37b73424-c081-4fc2-b1af-363f4f3fd4f3" providerId="ADAL" clId="{4EBEF884-0780-4A8B-9A53-E5099712772A}" dt="2023-02-05T08:59:47.792" v="1792" actId="2696"/>
        <pc:sldMkLst>
          <pc:docMk/>
          <pc:sldMk cId="2202818197" sldId="299"/>
        </pc:sldMkLst>
      </pc:sldChg>
      <pc:sldChg chg="addSp delSp modSp add mod">
        <pc:chgData name="William Grey" userId="37b73424-c081-4fc2-b1af-363f4f3fd4f3" providerId="ADAL" clId="{4EBEF884-0780-4A8B-9A53-E5099712772A}" dt="2023-02-05T09:24:49.200" v="2336" actId="1076"/>
        <pc:sldMkLst>
          <pc:docMk/>
          <pc:sldMk cId="3726985107" sldId="299"/>
        </pc:sldMkLst>
        <pc:spChg chg="mod">
          <ac:chgData name="William Grey" userId="37b73424-c081-4fc2-b1af-363f4f3fd4f3" providerId="ADAL" clId="{4EBEF884-0780-4A8B-9A53-E5099712772A}" dt="2023-02-05T09:24:44.407" v="2335" actId="20577"/>
          <ac:spMkLst>
            <pc:docMk/>
            <pc:sldMk cId="3726985107" sldId="299"/>
            <ac:spMk id="3" creationId="{A6C64114-025E-4E7C-95EE-C5E787E9CA39}"/>
          </ac:spMkLst>
        </pc:spChg>
        <pc:graphicFrameChg chg="add del mod modGraphic">
          <ac:chgData name="William Grey" userId="37b73424-c081-4fc2-b1af-363f4f3fd4f3" providerId="ADAL" clId="{4EBEF884-0780-4A8B-9A53-E5099712772A}" dt="2023-02-05T09:23:43.552" v="2287" actId="478"/>
          <ac:graphicFrameMkLst>
            <pc:docMk/>
            <pc:sldMk cId="3726985107" sldId="299"/>
            <ac:graphicFrameMk id="18" creationId="{B6343252-21A8-4A5F-99FF-BE92CCF85FE6}"/>
          </ac:graphicFrameMkLst>
        </pc:graphicFrameChg>
        <pc:graphicFrameChg chg="add mod">
          <ac:chgData name="William Grey" userId="37b73424-c081-4fc2-b1af-363f4f3fd4f3" providerId="ADAL" clId="{4EBEF884-0780-4A8B-9A53-E5099712772A}" dt="2023-02-05T09:24:49.200" v="2336" actId="1076"/>
          <ac:graphicFrameMkLst>
            <pc:docMk/>
            <pc:sldMk cId="3726985107" sldId="299"/>
            <ac:graphicFrameMk id="19" creationId="{B846F18B-1937-48E5-BBE3-3B0CC12D6238}"/>
          </ac:graphicFrameMkLst>
        </pc:graphicFrameChg>
        <pc:picChg chg="mod">
          <ac:chgData name="William Grey" userId="37b73424-c081-4fc2-b1af-363f4f3fd4f3" providerId="ADAL" clId="{4EBEF884-0780-4A8B-9A53-E5099712772A}" dt="2023-02-05T09:24:37.683" v="2302" actId="1076"/>
          <ac:picMkLst>
            <pc:docMk/>
            <pc:sldMk cId="3726985107" sldId="299"/>
            <ac:picMk id="4" creationId="{A2290986-FEE4-49A9-AF8A-2E1EFD15AFF0}"/>
          </ac:picMkLst>
        </pc:picChg>
        <pc:cxnChg chg="mod">
          <ac:chgData name="William Grey" userId="37b73424-c081-4fc2-b1af-363f4f3fd4f3" providerId="ADAL" clId="{4EBEF884-0780-4A8B-9A53-E5099712772A}" dt="2023-02-05T09:24:37.683" v="2302" actId="1076"/>
          <ac:cxnSpMkLst>
            <pc:docMk/>
            <pc:sldMk cId="3726985107" sldId="299"/>
            <ac:cxnSpMk id="6" creationId="{2FA2D8FE-E367-4F46-9033-421142885AD4}"/>
          </ac:cxnSpMkLst>
        </pc:cxnChg>
        <pc:cxnChg chg="mod">
          <ac:chgData name="William Grey" userId="37b73424-c081-4fc2-b1af-363f4f3fd4f3" providerId="ADAL" clId="{4EBEF884-0780-4A8B-9A53-E5099712772A}" dt="2023-02-05T09:24:37.683" v="2302" actId="1076"/>
          <ac:cxnSpMkLst>
            <pc:docMk/>
            <pc:sldMk cId="3726985107" sldId="299"/>
            <ac:cxnSpMk id="7" creationId="{61482E5D-827B-4FA4-AE6B-8CA66A10F640}"/>
          </ac:cxnSpMkLst>
        </pc:cxnChg>
        <pc:cxnChg chg="mod">
          <ac:chgData name="William Grey" userId="37b73424-c081-4fc2-b1af-363f4f3fd4f3" providerId="ADAL" clId="{4EBEF884-0780-4A8B-9A53-E5099712772A}" dt="2023-02-05T09:24:37.683" v="2302" actId="1076"/>
          <ac:cxnSpMkLst>
            <pc:docMk/>
            <pc:sldMk cId="3726985107" sldId="299"/>
            <ac:cxnSpMk id="8" creationId="{4A6C4BA3-479F-4C88-A059-9521AD354DD8}"/>
          </ac:cxnSpMkLst>
        </pc:cxnChg>
        <pc:cxnChg chg="mod">
          <ac:chgData name="William Grey" userId="37b73424-c081-4fc2-b1af-363f4f3fd4f3" providerId="ADAL" clId="{4EBEF884-0780-4A8B-9A53-E5099712772A}" dt="2023-02-05T09:24:37.683" v="2302" actId="1076"/>
          <ac:cxnSpMkLst>
            <pc:docMk/>
            <pc:sldMk cId="3726985107" sldId="299"/>
            <ac:cxnSpMk id="9" creationId="{C8D2AEB7-DD05-4FD3-8C23-26B6F8C01B1A}"/>
          </ac:cxnSpMkLst>
        </pc:cxnChg>
        <pc:cxnChg chg="add mod">
          <ac:chgData name="William Grey" userId="37b73424-c081-4fc2-b1af-363f4f3fd4f3" providerId="ADAL" clId="{4EBEF884-0780-4A8B-9A53-E5099712772A}" dt="2023-02-05T09:24:37.683" v="2302" actId="1076"/>
          <ac:cxnSpMkLst>
            <pc:docMk/>
            <pc:sldMk cId="3726985107" sldId="299"/>
            <ac:cxnSpMk id="10" creationId="{06732072-2107-4D26-A6A3-72B80BF57350}"/>
          </ac:cxnSpMkLst>
        </pc:cxnChg>
        <pc:cxnChg chg="add mod">
          <ac:chgData name="William Grey" userId="37b73424-c081-4fc2-b1af-363f4f3fd4f3" providerId="ADAL" clId="{4EBEF884-0780-4A8B-9A53-E5099712772A}" dt="2023-02-05T09:24:37.683" v="2302" actId="1076"/>
          <ac:cxnSpMkLst>
            <pc:docMk/>
            <pc:sldMk cId="3726985107" sldId="299"/>
            <ac:cxnSpMk id="17" creationId="{537FB571-773F-4C87-9BAB-AC2501ACEEAC}"/>
          </ac:cxnSpMkLst>
        </pc:cxnChg>
      </pc:sldChg>
      <pc:sldChg chg="del">
        <pc:chgData name="William Grey" userId="37b73424-c081-4fc2-b1af-363f4f3fd4f3" providerId="ADAL" clId="{4EBEF884-0780-4A8B-9A53-E5099712772A}" dt="2023-02-05T08:59:47.792" v="1792" actId="2696"/>
        <pc:sldMkLst>
          <pc:docMk/>
          <pc:sldMk cId="3047724487" sldId="304"/>
        </pc:sldMkLst>
      </pc:sldChg>
      <pc:sldChg chg="addSp delSp modSp add mod">
        <pc:chgData name="William Grey" userId="37b73424-c081-4fc2-b1af-363f4f3fd4f3" providerId="ADAL" clId="{4EBEF884-0780-4A8B-9A53-E5099712772A}" dt="2023-02-05T19:54:03.171" v="3077" actId="14100"/>
        <pc:sldMkLst>
          <pc:docMk/>
          <pc:sldMk cId="4235007231" sldId="304"/>
        </pc:sldMkLst>
        <pc:spChg chg="mod">
          <ac:chgData name="William Grey" userId="37b73424-c081-4fc2-b1af-363f4f3fd4f3" providerId="ADAL" clId="{4EBEF884-0780-4A8B-9A53-E5099712772A}" dt="2023-02-05T09:16:37.911" v="2216" actId="20577"/>
          <ac:spMkLst>
            <pc:docMk/>
            <pc:sldMk cId="4235007231" sldId="304"/>
            <ac:spMk id="2" creationId="{F0C1A018-F123-4248-9DA4-8EF493FFEE8F}"/>
          </ac:spMkLst>
        </pc:spChg>
        <pc:spChg chg="mod">
          <ac:chgData name="William Grey" userId="37b73424-c081-4fc2-b1af-363f4f3fd4f3" providerId="ADAL" clId="{4EBEF884-0780-4A8B-9A53-E5099712772A}" dt="2023-02-05T19:54:03.171" v="3077" actId="14100"/>
          <ac:spMkLst>
            <pc:docMk/>
            <pc:sldMk cId="4235007231" sldId="304"/>
            <ac:spMk id="3" creationId="{C795D150-C150-4C31-8909-029065CD6553}"/>
          </ac:spMkLst>
        </pc:spChg>
        <pc:graphicFrameChg chg="add mod modGraphic">
          <ac:chgData name="William Grey" userId="37b73424-c081-4fc2-b1af-363f4f3fd4f3" providerId="ADAL" clId="{4EBEF884-0780-4A8B-9A53-E5099712772A}" dt="2023-02-05T09:23:34.025" v="2286" actId="20577"/>
          <ac:graphicFrameMkLst>
            <pc:docMk/>
            <pc:sldMk cId="4235007231" sldId="304"/>
            <ac:graphicFrameMk id="16" creationId="{D4161868-66E6-450E-B309-E5C2C05B61B8}"/>
          </ac:graphicFrameMkLst>
        </pc:graphicFrameChg>
        <pc:picChg chg="del">
          <ac:chgData name="William Grey" userId="37b73424-c081-4fc2-b1af-363f4f3fd4f3" providerId="ADAL" clId="{4EBEF884-0780-4A8B-9A53-E5099712772A}" dt="2023-02-05T09:15:26.952" v="2202" actId="478"/>
          <ac:picMkLst>
            <pc:docMk/>
            <pc:sldMk cId="4235007231" sldId="304"/>
            <ac:picMk id="4" creationId="{D8FDD285-A359-48D7-8302-80CDDCCDC531}"/>
          </ac:picMkLst>
        </pc:picChg>
        <pc:picChg chg="add mod">
          <ac:chgData name="William Grey" userId="37b73424-c081-4fc2-b1af-363f4f3fd4f3" providerId="ADAL" clId="{4EBEF884-0780-4A8B-9A53-E5099712772A}" dt="2023-02-05T09:15:32.153" v="2204" actId="1076"/>
          <ac:picMkLst>
            <pc:docMk/>
            <pc:sldMk cId="4235007231" sldId="304"/>
            <ac:picMk id="9" creationId="{08863D6D-F5B9-4FE9-98C3-12C2DC3A5709}"/>
          </ac:picMkLst>
        </pc:picChg>
        <pc:cxnChg chg="del">
          <ac:chgData name="William Grey" userId="37b73424-c081-4fc2-b1af-363f4f3fd4f3" providerId="ADAL" clId="{4EBEF884-0780-4A8B-9A53-E5099712772A}" dt="2023-02-05T09:15:26.952" v="2202" actId="478"/>
          <ac:cxnSpMkLst>
            <pc:docMk/>
            <pc:sldMk cId="4235007231" sldId="304"/>
            <ac:cxnSpMk id="5" creationId="{B3BFD7B6-32C4-41D4-AD1F-CBD14318797F}"/>
          </ac:cxnSpMkLst>
        </pc:cxnChg>
        <pc:cxnChg chg="del">
          <ac:chgData name="William Grey" userId="37b73424-c081-4fc2-b1af-363f4f3fd4f3" providerId="ADAL" clId="{4EBEF884-0780-4A8B-9A53-E5099712772A}" dt="2023-02-05T09:15:26.952" v="2202" actId="478"/>
          <ac:cxnSpMkLst>
            <pc:docMk/>
            <pc:sldMk cId="4235007231" sldId="304"/>
            <ac:cxnSpMk id="6" creationId="{9E1A158C-7189-423D-BCD6-2DF5105242D8}"/>
          </ac:cxnSpMkLst>
        </pc:cxnChg>
        <pc:cxnChg chg="del">
          <ac:chgData name="William Grey" userId="37b73424-c081-4fc2-b1af-363f4f3fd4f3" providerId="ADAL" clId="{4EBEF884-0780-4A8B-9A53-E5099712772A}" dt="2023-02-05T09:15:26.952" v="2202" actId="478"/>
          <ac:cxnSpMkLst>
            <pc:docMk/>
            <pc:sldMk cId="4235007231" sldId="304"/>
            <ac:cxnSpMk id="7" creationId="{EFC21419-63F8-4B3D-AD17-60690452FD46}"/>
          </ac:cxnSpMkLst>
        </pc:cxnChg>
        <pc:cxnChg chg="del">
          <ac:chgData name="William Grey" userId="37b73424-c081-4fc2-b1af-363f4f3fd4f3" providerId="ADAL" clId="{4EBEF884-0780-4A8B-9A53-E5099712772A}" dt="2023-02-05T09:15:26.952" v="2202" actId="478"/>
          <ac:cxnSpMkLst>
            <pc:docMk/>
            <pc:sldMk cId="4235007231" sldId="304"/>
            <ac:cxnSpMk id="8" creationId="{FA14C41D-8D8D-4615-942E-C23C1835134E}"/>
          </ac:cxnSpMkLst>
        </pc:cxnChg>
        <pc:cxnChg chg="add mod">
          <ac:chgData name="William Grey" userId="37b73424-c081-4fc2-b1af-363f4f3fd4f3" providerId="ADAL" clId="{4EBEF884-0780-4A8B-9A53-E5099712772A}" dt="2023-02-05T09:15:32.153" v="2204" actId="1076"/>
          <ac:cxnSpMkLst>
            <pc:docMk/>
            <pc:sldMk cId="4235007231" sldId="304"/>
            <ac:cxnSpMk id="10" creationId="{037574CA-BCFF-4C25-81E3-A6039D59366A}"/>
          </ac:cxnSpMkLst>
        </pc:cxnChg>
        <pc:cxnChg chg="add mod">
          <ac:chgData name="William Grey" userId="37b73424-c081-4fc2-b1af-363f4f3fd4f3" providerId="ADAL" clId="{4EBEF884-0780-4A8B-9A53-E5099712772A}" dt="2023-02-05T09:15:32.153" v="2204" actId="1076"/>
          <ac:cxnSpMkLst>
            <pc:docMk/>
            <pc:sldMk cId="4235007231" sldId="304"/>
            <ac:cxnSpMk id="11" creationId="{43184D47-4AB5-4C4E-AA86-C5386E27D77B}"/>
          </ac:cxnSpMkLst>
        </pc:cxnChg>
        <pc:cxnChg chg="add mod">
          <ac:chgData name="William Grey" userId="37b73424-c081-4fc2-b1af-363f4f3fd4f3" providerId="ADAL" clId="{4EBEF884-0780-4A8B-9A53-E5099712772A}" dt="2023-02-05T09:15:32.153" v="2204" actId="1076"/>
          <ac:cxnSpMkLst>
            <pc:docMk/>
            <pc:sldMk cId="4235007231" sldId="304"/>
            <ac:cxnSpMk id="12" creationId="{0B9106F5-AD65-4BF1-8726-B93DA47678BA}"/>
          </ac:cxnSpMkLst>
        </pc:cxnChg>
        <pc:cxnChg chg="add mod">
          <ac:chgData name="William Grey" userId="37b73424-c081-4fc2-b1af-363f4f3fd4f3" providerId="ADAL" clId="{4EBEF884-0780-4A8B-9A53-E5099712772A}" dt="2023-02-05T09:15:32.153" v="2204" actId="1076"/>
          <ac:cxnSpMkLst>
            <pc:docMk/>
            <pc:sldMk cId="4235007231" sldId="304"/>
            <ac:cxnSpMk id="13" creationId="{68843175-20DA-40E4-BDE6-39ABE1E1A0DB}"/>
          </ac:cxnSpMkLst>
        </pc:cxnChg>
        <pc:cxnChg chg="add mod">
          <ac:chgData name="William Grey" userId="37b73424-c081-4fc2-b1af-363f4f3fd4f3" providerId="ADAL" clId="{4EBEF884-0780-4A8B-9A53-E5099712772A}" dt="2023-02-05T09:15:32.153" v="2204" actId="1076"/>
          <ac:cxnSpMkLst>
            <pc:docMk/>
            <pc:sldMk cId="4235007231" sldId="304"/>
            <ac:cxnSpMk id="14" creationId="{3E1BF204-8903-4044-9D56-2E2EABCED7B5}"/>
          </ac:cxnSpMkLst>
        </pc:cxnChg>
        <pc:cxnChg chg="add mod">
          <ac:chgData name="William Grey" userId="37b73424-c081-4fc2-b1af-363f4f3fd4f3" providerId="ADAL" clId="{4EBEF884-0780-4A8B-9A53-E5099712772A}" dt="2023-02-05T09:15:32.153" v="2204" actId="1076"/>
          <ac:cxnSpMkLst>
            <pc:docMk/>
            <pc:sldMk cId="4235007231" sldId="304"/>
            <ac:cxnSpMk id="15" creationId="{A8C9DD97-9ED3-4369-B017-66BC6880929E}"/>
          </ac:cxnSpMkLst>
        </pc:cxnChg>
      </pc:sldChg>
      <pc:sldChg chg="addSp delSp modSp new del mod">
        <pc:chgData name="William Grey" userId="37b73424-c081-4fc2-b1af-363f4f3fd4f3" providerId="ADAL" clId="{4EBEF884-0780-4A8B-9A53-E5099712772A}" dt="2023-02-04T21:33:28.800" v="749" actId="2696"/>
        <pc:sldMkLst>
          <pc:docMk/>
          <pc:sldMk cId="2725198912" sldId="305"/>
        </pc:sldMkLst>
        <pc:spChg chg="mod">
          <ac:chgData name="William Grey" userId="37b73424-c081-4fc2-b1af-363f4f3fd4f3" providerId="ADAL" clId="{4EBEF884-0780-4A8B-9A53-E5099712772A}" dt="2023-02-04T21:29:14.274" v="333" actId="12"/>
          <ac:spMkLst>
            <pc:docMk/>
            <pc:sldMk cId="2725198912" sldId="305"/>
            <ac:spMk id="2" creationId="{539B5E77-4E1D-4C31-8A94-D304FA974979}"/>
          </ac:spMkLst>
        </pc:spChg>
        <pc:spChg chg="del">
          <ac:chgData name="William Grey" userId="37b73424-c081-4fc2-b1af-363f4f3fd4f3" providerId="ADAL" clId="{4EBEF884-0780-4A8B-9A53-E5099712772A}" dt="2023-02-04T20:56:52.161" v="54" actId="3680"/>
          <ac:spMkLst>
            <pc:docMk/>
            <pc:sldMk cId="2725198912" sldId="305"/>
            <ac:spMk id="3" creationId="{1FFD3FC4-2411-46B8-8B03-825BE3745131}"/>
          </ac:spMkLst>
        </pc:spChg>
        <pc:spChg chg="add del mod">
          <ac:chgData name="William Grey" userId="37b73424-c081-4fc2-b1af-363f4f3fd4f3" providerId="ADAL" clId="{4EBEF884-0780-4A8B-9A53-E5099712772A}" dt="2023-02-04T20:57:02.976" v="58"/>
          <ac:spMkLst>
            <pc:docMk/>
            <pc:sldMk cId="2725198912" sldId="305"/>
            <ac:spMk id="5" creationId="{7A5BFBCF-CEF7-4BC6-8A55-48EB7053EE91}"/>
          </ac:spMkLst>
        </pc:spChg>
        <pc:spChg chg="add mod">
          <ac:chgData name="William Grey" userId="37b73424-c081-4fc2-b1af-363f4f3fd4f3" providerId="ADAL" clId="{4EBEF884-0780-4A8B-9A53-E5099712772A}" dt="2023-02-04T20:57:09.774" v="61" actId="27636"/>
          <ac:spMkLst>
            <pc:docMk/>
            <pc:sldMk cId="2725198912" sldId="305"/>
            <ac:spMk id="6" creationId="{6DF34335-64E8-4AC6-8030-1755E98DB918}"/>
          </ac:spMkLst>
        </pc:spChg>
        <pc:graphicFrameChg chg="add mod ord modGraphic">
          <ac:chgData name="William Grey" userId="37b73424-c081-4fc2-b1af-363f4f3fd4f3" providerId="ADAL" clId="{4EBEF884-0780-4A8B-9A53-E5099712772A}" dt="2023-02-04T21:29:23.421" v="334" actId="1076"/>
          <ac:graphicFrameMkLst>
            <pc:docMk/>
            <pc:sldMk cId="2725198912" sldId="305"/>
            <ac:graphicFrameMk id="4" creationId="{4E8899D8-700B-4456-BBF2-D35354D8146C}"/>
          </ac:graphicFrameMkLst>
        </pc:graphicFrameChg>
      </pc:sldChg>
      <pc:sldChg chg="addSp modSp add mod">
        <pc:chgData name="William Grey" userId="37b73424-c081-4fc2-b1af-363f4f3fd4f3" providerId="ADAL" clId="{4EBEF884-0780-4A8B-9A53-E5099712772A}" dt="2023-02-05T19:53:39.131" v="3076" actId="20577"/>
        <pc:sldMkLst>
          <pc:docMk/>
          <pc:sldMk cId="2911432088" sldId="305"/>
        </pc:sldMkLst>
        <pc:spChg chg="mod">
          <ac:chgData name="William Grey" userId="37b73424-c081-4fc2-b1af-363f4f3fd4f3" providerId="ADAL" clId="{4EBEF884-0780-4A8B-9A53-E5099712772A}" dt="2023-02-05T08:38:07.162" v="1292" actId="21"/>
          <ac:spMkLst>
            <pc:docMk/>
            <pc:sldMk cId="2911432088" sldId="305"/>
            <ac:spMk id="2" creationId="{539B5E77-4E1D-4C31-8A94-D304FA974979}"/>
          </ac:spMkLst>
        </pc:spChg>
        <pc:spChg chg="add mod">
          <ac:chgData name="William Grey" userId="37b73424-c081-4fc2-b1af-363f4f3fd4f3" providerId="ADAL" clId="{4EBEF884-0780-4A8B-9A53-E5099712772A}" dt="2023-02-05T08:38:33.169" v="1300" actId="20577"/>
          <ac:spMkLst>
            <pc:docMk/>
            <pc:sldMk cId="2911432088" sldId="305"/>
            <ac:spMk id="7" creationId="{C9FDEB3A-39EC-439E-891D-0BFA2908E715}"/>
          </ac:spMkLst>
        </pc:spChg>
        <pc:graphicFrameChg chg="modGraphic">
          <ac:chgData name="William Grey" userId="37b73424-c081-4fc2-b1af-363f4f3fd4f3" providerId="ADAL" clId="{4EBEF884-0780-4A8B-9A53-E5099712772A}" dt="2023-02-05T19:53:39.131" v="3076" actId="20577"/>
          <ac:graphicFrameMkLst>
            <pc:docMk/>
            <pc:sldMk cId="2911432088" sldId="305"/>
            <ac:graphicFrameMk id="4" creationId="{4E8899D8-700B-4456-BBF2-D35354D8146C}"/>
          </ac:graphicFrameMkLst>
        </pc:graphicFrameChg>
        <pc:picChg chg="add mod">
          <ac:chgData name="William Grey" userId="37b73424-c081-4fc2-b1af-363f4f3fd4f3" providerId="ADAL" clId="{4EBEF884-0780-4A8B-9A53-E5099712772A}" dt="2023-02-05T08:38:37.050" v="1301" actId="1076"/>
          <ac:picMkLst>
            <pc:docMk/>
            <pc:sldMk cId="2911432088" sldId="305"/>
            <ac:picMk id="5" creationId="{298BD741-CB4C-4271-91DB-8E0BDBCCF6F1}"/>
          </ac:picMkLst>
        </pc:picChg>
      </pc:sldChg>
      <pc:sldChg chg="modSp new mod">
        <pc:chgData name="William Grey" userId="37b73424-c081-4fc2-b1af-363f4f3fd4f3" providerId="ADAL" clId="{4EBEF884-0780-4A8B-9A53-E5099712772A}" dt="2023-02-05T08:59:04.069" v="1791" actId="20577"/>
        <pc:sldMkLst>
          <pc:docMk/>
          <pc:sldMk cId="1976060766" sldId="306"/>
        </pc:sldMkLst>
        <pc:spChg chg="mod">
          <ac:chgData name="William Grey" userId="37b73424-c081-4fc2-b1af-363f4f3fd4f3" providerId="ADAL" clId="{4EBEF884-0780-4A8B-9A53-E5099712772A}" dt="2023-02-04T21:29:58.877" v="382" actId="20577"/>
          <ac:spMkLst>
            <pc:docMk/>
            <pc:sldMk cId="1976060766" sldId="306"/>
            <ac:spMk id="2" creationId="{6C07D93F-7E86-431D-995F-6E7A4D49A67E}"/>
          </ac:spMkLst>
        </pc:spChg>
        <pc:spChg chg="mod">
          <ac:chgData name="William Grey" userId="37b73424-c081-4fc2-b1af-363f4f3fd4f3" providerId="ADAL" clId="{4EBEF884-0780-4A8B-9A53-E5099712772A}" dt="2023-02-05T08:59:04.069" v="1791" actId="20577"/>
          <ac:spMkLst>
            <pc:docMk/>
            <pc:sldMk cId="1976060766" sldId="306"/>
            <ac:spMk id="3" creationId="{D3D8F460-45E1-4552-BEDC-06ED26C5407C}"/>
          </ac:spMkLst>
        </pc:spChg>
      </pc:sldChg>
      <pc:sldChg chg="addSp modSp add mod">
        <pc:chgData name="William Grey" userId="37b73424-c081-4fc2-b1af-363f4f3fd4f3" providerId="ADAL" clId="{4EBEF884-0780-4A8B-9A53-E5099712772A}" dt="2023-02-05T19:52:55.499" v="3039" actId="20577"/>
        <pc:sldMkLst>
          <pc:docMk/>
          <pc:sldMk cId="2681665528" sldId="307"/>
        </pc:sldMkLst>
        <pc:spChg chg="mod">
          <ac:chgData name="William Grey" userId="37b73424-c081-4fc2-b1af-363f4f3fd4f3" providerId="ADAL" clId="{4EBEF884-0780-4A8B-9A53-E5099712772A}" dt="2023-02-05T19:52:55.499" v="3039" actId="20577"/>
          <ac:spMkLst>
            <pc:docMk/>
            <pc:sldMk cId="2681665528" sldId="307"/>
            <ac:spMk id="3" creationId="{D6008274-0FC9-4366-98B9-CBA5E6C7BA06}"/>
          </ac:spMkLst>
        </pc:spChg>
        <pc:spChg chg="add mod">
          <ac:chgData name="William Grey" userId="37b73424-c081-4fc2-b1af-363f4f3fd4f3" providerId="ADAL" clId="{4EBEF884-0780-4A8B-9A53-E5099712772A}" dt="2023-02-04T21:52:10.203" v="1281" actId="20577"/>
          <ac:spMkLst>
            <pc:docMk/>
            <pc:sldMk cId="2681665528" sldId="307"/>
            <ac:spMk id="5" creationId="{09B20C93-0E98-4F7B-B458-6D9900B70010}"/>
          </ac:spMkLst>
        </pc:spChg>
        <pc:spChg chg="mod">
          <ac:chgData name="William Grey" userId="37b73424-c081-4fc2-b1af-363f4f3fd4f3" providerId="ADAL" clId="{4EBEF884-0780-4A8B-9A53-E5099712772A}" dt="2023-02-04T21:46:58.199" v="1118" actId="20577"/>
          <ac:spMkLst>
            <pc:docMk/>
            <pc:sldMk cId="2681665528" sldId="307"/>
            <ac:spMk id="7" creationId="{8E7A59B6-55F2-41C6-9B9C-93A96A513B60}"/>
          </ac:spMkLst>
        </pc:spChg>
      </pc:sldChg>
      <pc:sldChg chg="new del">
        <pc:chgData name="William Grey" userId="37b73424-c081-4fc2-b1af-363f4f3fd4f3" providerId="ADAL" clId="{4EBEF884-0780-4A8B-9A53-E5099712772A}" dt="2023-02-05T08:57:19.641" v="1612" actId="47"/>
        <pc:sldMkLst>
          <pc:docMk/>
          <pc:sldMk cId="2880762612" sldId="308"/>
        </pc:sldMkLst>
      </pc:sldChg>
      <pc:sldChg chg="modSp new mod ord">
        <pc:chgData name="William Grey" userId="37b73424-c081-4fc2-b1af-363f4f3fd4f3" providerId="ADAL" clId="{4EBEF884-0780-4A8B-9A53-E5099712772A}" dt="2023-02-05T09:25:23.338" v="2339" actId="20577"/>
        <pc:sldMkLst>
          <pc:docMk/>
          <pc:sldMk cId="3944391397" sldId="309"/>
        </pc:sldMkLst>
        <pc:spChg chg="mod">
          <ac:chgData name="William Grey" userId="37b73424-c081-4fc2-b1af-363f4f3fd4f3" providerId="ADAL" clId="{4EBEF884-0780-4A8B-9A53-E5099712772A}" dt="2023-02-05T08:55:03.715" v="1582" actId="20577"/>
          <ac:spMkLst>
            <pc:docMk/>
            <pc:sldMk cId="3944391397" sldId="309"/>
            <ac:spMk id="2" creationId="{57B00C9A-08A1-44A1-9536-C53F4FDB30E2}"/>
          </ac:spMkLst>
        </pc:spChg>
        <pc:spChg chg="mod">
          <ac:chgData name="William Grey" userId="37b73424-c081-4fc2-b1af-363f4f3fd4f3" providerId="ADAL" clId="{4EBEF884-0780-4A8B-9A53-E5099712772A}" dt="2023-02-05T09:25:23.338" v="2339" actId="20577"/>
          <ac:spMkLst>
            <pc:docMk/>
            <pc:sldMk cId="3944391397" sldId="309"/>
            <ac:spMk id="3" creationId="{09D0DBDF-0F0D-4858-A859-F9AD1BEB52AB}"/>
          </ac:spMkLst>
        </pc:spChg>
      </pc:sldChg>
      <pc:sldChg chg="modSp new mod">
        <pc:chgData name="William Grey" userId="37b73424-c081-4fc2-b1af-363f4f3fd4f3" providerId="ADAL" clId="{4EBEF884-0780-4A8B-9A53-E5099712772A}" dt="2023-02-05T08:58:55.620" v="1790" actId="20577"/>
        <pc:sldMkLst>
          <pc:docMk/>
          <pc:sldMk cId="4117009632" sldId="310"/>
        </pc:sldMkLst>
        <pc:spChg chg="mod">
          <ac:chgData name="William Grey" userId="37b73424-c081-4fc2-b1af-363f4f3fd4f3" providerId="ADAL" clId="{4EBEF884-0780-4A8B-9A53-E5099712772A}" dt="2023-02-05T08:57:36.733" v="1633" actId="20577"/>
          <ac:spMkLst>
            <pc:docMk/>
            <pc:sldMk cId="4117009632" sldId="310"/>
            <ac:spMk id="2" creationId="{AEE097B1-9F97-4DE9-9221-B9D8756CAAD4}"/>
          </ac:spMkLst>
        </pc:spChg>
        <pc:spChg chg="mod">
          <ac:chgData name="William Grey" userId="37b73424-c081-4fc2-b1af-363f4f3fd4f3" providerId="ADAL" clId="{4EBEF884-0780-4A8B-9A53-E5099712772A}" dt="2023-02-05T08:58:55.620" v="1790" actId="20577"/>
          <ac:spMkLst>
            <pc:docMk/>
            <pc:sldMk cId="4117009632" sldId="310"/>
            <ac:spMk id="3" creationId="{A165E2D7-42E4-4E46-96C6-3593C7542A85}"/>
          </ac:spMkLst>
        </pc:spChg>
      </pc:sldChg>
      <pc:sldChg chg="addSp delSp modSp new mod ord">
        <pc:chgData name="William Grey" userId="37b73424-c081-4fc2-b1af-363f4f3fd4f3" providerId="ADAL" clId="{4EBEF884-0780-4A8B-9A53-E5099712772A}" dt="2023-02-05T09:13:37.998" v="2177" actId="20577"/>
        <pc:sldMkLst>
          <pc:docMk/>
          <pc:sldMk cId="1425148709" sldId="311"/>
        </pc:sldMkLst>
        <pc:spChg chg="mod">
          <ac:chgData name="William Grey" userId="37b73424-c081-4fc2-b1af-363f4f3fd4f3" providerId="ADAL" clId="{4EBEF884-0780-4A8B-9A53-E5099712772A}" dt="2023-02-05T09:02:45.564" v="1833" actId="20577"/>
          <ac:spMkLst>
            <pc:docMk/>
            <pc:sldMk cId="1425148709" sldId="311"/>
            <ac:spMk id="2" creationId="{ECCB3A8B-09D4-4D8B-8567-14D35EFDF9C4}"/>
          </ac:spMkLst>
        </pc:spChg>
        <pc:spChg chg="mod">
          <ac:chgData name="William Grey" userId="37b73424-c081-4fc2-b1af-363f4f3fd4f3" providerId="ADAL" clId="{4EBEF884-0780-4A8B-9A53-E5099712772A}" dt="2023-02-05T09:13:23.887" v="2167" actId="27636"/>
          <ac:spMkLst>
            <pc:docMk/>
            <pc:sldMk cId="1425148709" sldId="311"/>
            <ac:spMk id="3" creationId="{C284169A-6478-490A-82D3-ADA09BE0F99E}"/>
          </ac:spMkLst>
        </pc:spChg>
        <pc:spChg chg="add mod">
          <ac:chgData name="William Grey" userId="37b73424-c081-4fc2-b1af-363f4f3fd4f3" providerId="ADAL" clId="{4EBEF884-0780-4A8B-9A53-E5099712772A}" dt="2023-02-05T09:09:18.076" v="2090" actId="1076"/>
          <ac:spMkLst>
            <pc:docMk/>
            <pc:sldMk cId="1425148709" sldId="311"/>
            <ac:spMk id="6" creationId="{4BADC301-76E2-459E-996A-64AEE414B3D1}"/>
          </ac:spMkLst>
        </pc:spChg>
        <pc:spChg chg="add mod">
          <ac:chgData name="William Grey" userId="37b73424-c081-4fc2-b1af-363f4f3fd4f3" providerId="ADAL" clId="{4EBEF884-0780-4A8B-9A53-E5099712772A}" dt="2023-02-05T09:09:18.076" v="2090" actId="1076"/>
          <ac:spMkLst>
            <pc:docMk/>
            <pc:sldMk cId="1425148709" sldId="311"/>
            <ac:spMk id="7" creationId="{98ED787B-1240-48E0-97B9-81B575D72985}"/>
          </ac:spMkLst>
        </pc:spChg>
        <pc:spChg chg="add mod">
          <ac:chgData name="William Grey" userId="37b73424-c081-4fc2-b1af-363f4f3fd4f3" providerId="ADAL" clId="{4EBEF884-0780-4A8B-9A53-E5099712772A}" dt="2023-02-05T09:09:18.076" v="2090" actId="1076"/>
          <ac:spMkLst>
            <pc:docMk/>
            <pc:sldMk cId="1425148709" sldId="311"/>
            <ac:spMk id="8" creationId="{A7FCBFBC-DF76-49E5-A7A4-5C2FC0CDA85A}"/>
          </ac:spMkLst>
        </pc:spChg>
        <pc:spChg chg="add mod">
          <ac:chgData name="William Grey" userId="37b73424-c081-4fc2-b1af-363f4f3fd4f3" providerId="ADAL" clId="{4EBEF884-0780-4A8B-9A53-E5099712772A}" dt="2023-02-05T09:09:18.076" v="2090" actId="1076"/>
          <ac:spMkLst>
            <pc:docMk/>
            <pc:sldMk cId="1425148709" sldId="311"/>
            <ac:spMk id="9" creationId="{561D74E8-EA63-42DE-ADB4-F4947F679095}"/>
          </ac:spMkLst>
        </pc:spChg>
        <pc:spChg chg="add mod">
          <ac:chgData name="William Grey" userId="37b73424-c081-4fc2-b1af-363f4f3fd4f3" providerId="ADAL" clId="{4EBEF884-0780-4A8B-9A53-E5099712772A}" dt="2023-02-05T09:09:18.076" v="2090" actId="1076"/>
          <ac:spMkLst>
            <pc:docMk/>
            <pc:sldMk cId="1425148709" sldId="311"/>
            <ac:spMk id="10" creationId="{7E929FB0-3F72-4CE0-B52D-49FEDC649AEB}"/>
          </ac:spMkLst>
        </pc:spChg>
        <pc:spChg chg="add mod">
          <ac:chgData name="William Grey" userId="37b73424-c081-4fc2-b1af-363f4f3fd4f3" providerId="ADAL" clId="{4EBEF884-0780-4A8B-9A53-E5099712772A}" dt="2023-02-05T09:09:18.076" v="2090" actId="1076"/>
          <ac:spMkLst>
            <pc:docMk/>
            <pc:sldMk cId="1425148709" sldId="311"/>
            <ac:spMk id="11" creationId="{CAAD2F63-811C-43A7-A188-98FF7D1EE7DB}"/>
          </ac:spMkLst>
        </pc:spChg>
        <pc:spChg chg="add mod">
          <ac:chgData name="William Grey" userId="37b73424-c081-4fc2-b1af-363f4f3fd4f3" providerId="ADAL" clId="{4EBEF884-0780-4A8B-9A53-E5099712772A}" dt="2023-02-05T09:09:26.282" v="2095" actId="20577"/>
          <ac:spMkLst>
            <pc:docMk/>
            <pc:sldMk cId="1425148709" sldId="311"/>
            <ac:spMk id="12" creationId="{4FA744E2-DFE0-45A9-81C4-0C498C60B102}"/>
          </ac:spMkLst>
        </pc:spChg>
        <pc:spChg chg="add mod">
          <ac:chgData name="William Grey" userId="37b73424-c081-4fc2-b1af-363f4f3fd4f3" providerId="ADAL" clId="{4EBEF884-0780-4A8B-9A53-E5099712772A}" dt="2023-02-05T09:12:07.858" v="2128" actId="14100"/>
          <ac:spMkLst>
            <pc:docMk/>
            <pc:sldMk cId="1425148709" sldId="311"/>
            <ac:spMk id="15" creationId="{5C308B53-5354-4BAA-8E69-B06E1AE6AAC5}"/>
          </ac:spMkLst>
        </pc:spChg>
        <pc:spChg chg="add mod">
          <ac:chgData name="William Grey" userId="37b73424-c081-4fc2-b1af-363f4f3fd4f3" providerId="ADAL" clId="{4EBEF884-0780-4A8B-9A53-E5099712772A}" dt="2023-02-05T09:10:39.140" v="2108" actId="14100"/>
          <ac:spMkLst>
            <pc:docMk/>
            <pc:sldMk cId="1425148709" sldId="311"/>
            <ac:spMk id="16" creationId="{DD57B964-23FF-44D1-91A8-0B4380AE7862}"/>
          </ac:spMkLst>
        </pc:spChg>
        <pc:spChg chg="add mod">
          <ac:chgData name="William Grey" userId="37b73424-c081-4fc2-b1af-363f4f3fd4f3" providerId="ADAL" clId="{4EBEF884-0780-4A8B-9A53-E5099712772A}" dt="2023-02-05T09:11:56.100" v="2126" actId="14100"/>
          <ac:spMkLst>
            <pc:docMk/>
            <pc:sldMk cId="1425148709" sldId="311"/>
            <ac:spMk id="17" creationId="{1423F3D1-BCD4-4540-A585-1A980E919EB7}"/>
          </ac:spMkLst>
        </pc:spChg>
        <pc:spChg chg="add mod">
          <ac:chgData name="William Grey" userId="37b73424-c081-4fc2-b1af-363f4f3fd4f3" providerId="ADAL" clId="{4EBEF884-0780-4A8B-9A53-E5099712772A}" dt="2023-02-05T09:11:16.092" v="2116" actId="1076"/>
          <ac:spMkLst>
            <pc:docMk/>
            <pc:sldMk cId="1425148709" sldId="311"/>
            <ac:spMk id="18" creationId="{613317D8-C44B-403A-943B-8A0F8310644F}"/>
          </ac:spMkLst>
        </pc:spChg>
        <pc:spChg chg="add mod">
          <ac:chgData name="William Grey" userId="37b73424-c081-4fc2-b1af-363f4f3fd4f3" providerId="ADAL" clId="{4EBEF884-0780-4A8B-9A53-E5099712772A}" dt="2023-02-05T09:11:26.004" v="2119" actId="14100"/>
          <ac:spMkLst>
            <pc:docMk/>
            <pc:sldMk cId="1425148709" sldId="311"/>
            <ac:spMk id="19" creationId="{3892D694-7A3C-42A7-98FB-09074FADC75D}"/>
          </ac:spMkLst>
        </pc:spChg>
        <pc:spChg chg="add mod">
          <ac:chgData name="William Grey" userId="37b73424-c081-4fc2-b1af-363f4f3fd4f3" providerId="ADAL" clId="{4EBEF884-0780-4A8B-9A53-E5099712772A}" dt="2023-02-05T09:11:49.877" v="2125" actId="14100"/>
          <ac:spMkLst>
            <pc:docMk/>
            <pc:sldMk cId="1425148709" sldId="311"/>
            <ac:spMk id="20" creationId="{5557AA40-3308-4436-84E5-31B839F41E59}"/>
          </ac:spMkLst>
        </pc:spChg>
        <pc:spChg chg="add mod">
          <ac:chgData name="William Grey" userId="37b73424-c081-4fc2-b1af-363f4f3fd4f3" providerId="ADAL" clId="{4EBEF884-0780-4A8B-9A53-E5099712772A}" dt="2023-02-05T09:13:37.998" v="2177" actId="20577"/>
          <ac:spMkLst>
            <pc:docMk/>
            <pc:sldMk cId="1425148709" sldId="311"/>
            <ac:spMk id="21" creationId="{31000517-2645-4FD1-88D6-02517B7108E2}"/>
          </ac:spMkLst>
        </pc:spChg>
        <pc:graphicFrameChg chg="add del mod modGraphic">
          <ac:chgData name="William Grey" userId="37b73424-c081-4fc2-b1af-363f4f3fd4f3" providerId="ADAL" clId="{4EBEF884-0780-4A8B-9A53-E5099712772A}" dt="2023-02-05T09:06:49.796" v="2061" actId="478"/>
          <ac:graphicFrameMkLst>
            <pc:docMk/>
            <pc:sldMk cId="1425148709" sldId="311"/>
            <ac:graphicFrameMk id="5" creationId="{A2942F31-0080-45DA-A127-DAD46F963ACC}"/>
          </ac:graphicFrameMkLst>
        </pc:graphicFrameChg>
        <pc:picChg chg="add mod">
          <ac:chgData name="William Grey" userId="37b73424-c081-4fc2-b1af-363f4f3fd4f3" providerId="ADAL" clId="{4EBEF884-0780-4A8B-9A53-E5099712772A}" dt="2023-02-05T09:09:18.076" v="2090" actId="1076"/>
          <ac:picMkLst>
            <pc:docMk/>
            <pc:sldMk cId="1425148709" sldId="311"/>
            <ac:picMk id="4" creationId="{33A2A055-C8C3-4C02-A31E-E50CC9AED8AC}"/>
          </ac:picMkLst>
        </pc:picChg>
        <pc:picChg chg="add del mod">
          <ac:chgData name="William Grey" userId="37b73424-c081-4fc2-b1af-363f4f3fd4f3" providerId="ADAL" clId="{4EBEF884-0780-4A8B-9A53-E5099712772A}" dt="2023-02-05T09:11:44.535" v="2124" actId="14100"/>
          <ac:picMkLst>
            <pc:docMk/>
            <pc:sldMk cId="1425148709" sldId="311"/>
            <ac:picMk id="13" creationId="{431D57B2-B7B8-4001-9F6C-01E4F7F3CFC3}"/>
          </ac:picMkLst>
        </pc:picChg>
        <pc:cxnChg chg="add del mod">
          <ac:chgData name="William Grey" userId="37b73424-c081-4fc2-b1af-363f4f3fd4f3" providerId="ADAL" clId="{4EBEF884-0780-4A8B-9A53-E5099712772A}" dt="2023-02-05T09:09:55.084" v="2099" actId="478"/>
          <ac:cxnSpMkLst>
            <pc:docMk/>
            <pc:sldMk cId="1425148709" sldId="311"/>
            <ac:cxnSpMk id="14" creationId="{6F27DEB9-CDED-4F28-AA24-79FBE971C414}"/>
          </ac:cxnSpMkLst>
        </pc:cxnChg>
      </pc:sldChg>
      <pc:sldChg chg="modSp add mod">
        <pc:chgData name="William Grey" userId="37b73424-c081-4fc2-b1af-363f4f3fd4f3" providerId="ADAL" clId="{4EBEF884-0780-4A8B-9A53-E5099712772A}" dt="2023-02-05T10:03:03.777" v="2772" actId="2711"/>
        <pc:sldMkLst>
          <pc:docMk/>
          <pc:sldMk cId="1008921414" sldId="312"/>
        </pc:sldMkLst>
        <pc:spChg chg="mod">
          <ac:chgData name="William Grey" userId="37b73424-c081-4fc2-b1af-363f4f3fd4f3" providerId="ADAL" clId="{4EBEF884-0780-4A8B-9A53-E5099712772A}" dt="2023-02-05T09:56:50.637" v="2357" actId="20577"/>
          <ac:spMkLst>
            <pc:docMk/>
            <pc:sldMk cId="1008921414" sldId="312"/>
            <ac:spMk id="2" creationId="{57B00C9A-08A1-44A1-9536-C53F4FDB30E2}"/>
          </ac:spMkLst>
        </pc:spChg>
        <pc:spChg chg="mod">
          <ac:chgData name="William Grey" userId="37b73424-c081-4fc2-b1af-363f4f3fd4f3" providerId="ADAL" clId="{4EBEF884-0780-4A8B-9A53-E5099712772A}" dt="2023-02-05T10:03:03.777" v="2772" actId="2711"/>
          <ac:spMkLst>
            <pc:docMk/>
            <pc:sldMk cId="1008921414" sldId="312"/>
            <ac:spMk id="3" creationId="{09D0DBDF-0F0D-4858-A859-F9AD1BEB52AB}"/>
          </ac:spMkLst>
        </pc:spChg>
      </pc:sldChg>
      <pc:sldChg chg="add del">
        <pc:chgData name="William Grey" userId="37b73424-c081-4fc2-b1af-363f4f3fd4f3" providerId="ADAL" clId="{4EBEF884-0780-4A8B-9A53-E5099712772A}" dt="2023-02-05T09:56:31.024" v="2341" actId="47"/>
        <pc:sldMkLst>
          <pc:docMk/>
          <pc:sldMk cId="2886379527" sldId="312"/>
        </pc:sldMkLst>
      </pc:sldChg>
      <pc:sldChg chg="add">
        <pc:chgData name="William Grey" userId="37b73424-c081-4fc2-b1af-363f4f3fd4f3" providerId="ADAL" clId="{4EBEF884-0780-4A8B-9A53-E5099712772A}" dt="2023-02-05T19:49:41.326" v="2971"/>
        <pc:sldMkLst>
          <pc:docMk/>
          <pc:sldMk cId="1028150944" sldId="313"/>
        </pc:sldMkLst>
      </pc:sldChg>
    </pc:docChg>
  </pc:docChgLst>
  <pc:docChgLst>
    <pc:chgData name="William Grey" userId="37b73424-c081-4fc2-b1af-363f4f3fd4f3" providerId="ADAL" clId="{DA59D6F3-7D9D-4F19-B9C5-AFFB3859C5A5}"/>
    <pc:docChg chg="undo custSel addSld delSld modSld sldOrd">
      <pc:chgData name="William Grey" userId="37b73424-c081-4fc2-b1af-363f4f3fd4f3" providerId="ADAL" clId="{DA59D6F3-7D9D-4F19-B9C5-AFFB3859C5A5}" dt="2019-10-13T19:21:22.141" v="771"/>
      <pc:docMkLst>
        <pc:docMk/>
      </pc:docMkLst>
      <pc:sldChg chg="modSp add">
        <pc:chgData name="William Grey" userId="37b73424-c081-4fc2-b1af-363f4f3fd4f3" providerId="ADAL" clId="{DA59D6F3-7D9D-4F19-B9C5-AFFB3859C5A5}" dt="2019-10-13T19:21:22.141" v="771"/>
        <pc:sldMkLst>
          <pc:docMk/>
          <pc:sldMk cId="1069735396" sldId="298"/>
        </pc:sldMkLst>
        <pc:spChg chg="mod">
          <ac:chgData name="William Grey" userId="37b73424-c081-4fc2-b1af-363f4f3fd4f3" providerId="ADAL" clId="{DA59D6F3-7D9D-4F19-B9C5-AFFB3859C5A5}" dt="2019-10-10T19:23:07.560" v="7" actId="20577"/>
          <ac:spMkLst>
            <pc:docMk/>
            <pc:sldMk cId="1069735396" sldId="298"/>
            <ac:spMk id="2" creationId="{588C571D-370A-4679-8CA5-710EF68BBD73}"/>
          </ac:spMkLst>
        </pc:spChg>
        <pc:spChg chg="mod">
          <ac:chgData name="William Grey" userId="37b73424-c081-4fc2-b1af-363f4f3fd4f3" providerId="ADAL" clId="{DA59D6F3-7D9D-4F19-B9C5-AFFB3859C5A5}" dt="2019-10-13T19:21:22.141" v="771"/>
          <ac:spMkLst>
            <pc:docMk/>
            <pc:sldMk cId="1069735396" sldId="298"/>
            <ac:spMk id="3" creationId="{1657FB7C-24C1-4B0A-81F2-A0C8827BD6EB}"/>
          </ac:spMkLst>
        </pc:spChg>
      </pc:sldChg>
      <pc:sldChg chg="addSp modSp add ord">
        <pc:chgData name="William Grey" userId="37b73424-c081-4fc2-b1af-363f4f3fd4f3" providerId="ADAL" clId="{DA59D6F3-7D9D-4F19-B9C5-AFFB3859C5A5}" dt="2019-10-10T20:47:33.254" v="759"/>
        <pc:sldMkLst>
          <pc:docMk/>
          <pc:sldMk cId="2202818197" sldId="299"/>
        </pc:sldMkLst>
        <pc:spChg chg="mod">
          <ac:chgData name="William Grey" userId="37b73424-c081-4fc2-b1af-363f4f3fd4f3" providerId="ADAL" clId="{DA59D6F3-7D9D-4F19-B9C5-AFFB3859C5A5}" dt="2019-10-10T20:41:37.717" v="651" actId="20577"/>
          <ac:spMkLst>
            <pc:docMk/>
            <pc:sldMk cId="2202818197" sldId="299"/>
            <ac:spMk id="2" creationId="{A60B6AED-4953-4790-A4A0-A12F7B0AAEC5}"/>
          </ac:spMkLst>
        </pc:spChg>
        <pc:spChg chg="mod">
          <ac:chgData name="William Grey" userId="37b73424-c081-4fc2-b1af-363f4f3fd4f3" providerId="ADAL" clId="{DA59D6F3-7D9D-4F19-B9C5-AFFB3859C5A5}" dt="2019-10-10T20:46:50.796" v="752" actId="20577"/>
          <ac:spMkLst>
            <pc:docMk/>
            <pc:sldMk cId="2202818197" sldId="299"/>
            <ac:spMk id="3" creationId="{A6C64114-025E-4E7C-95EE-C5E787E9CA39}"/>
          </ac:spMkLst>
        </pc:spChg>
        <pc:picChg chg="add mod modCrop">
          <ac:chgData name="William Grey" userId="37b73424-c081-4fc2-b1af-363f4f3fd4f3" providerId="ADAL" clId="{DA59D6F3-7D9D-4F19-B9C5-AFFB3859C5A5}" dt="2019-10-10T20:46:04.713" v="720" actId="14100"/>
          <ac:picMkLst>
            <pc:docMk/>
            <pc:sldMk cId="2202818197" sldId="299"/>
            <ac:picMk id="4" creationId="{A2290986-FEE4-49A9-AF8A-2E1EFD15AFF0}"/>
          </ac:picMkLst>
        </pc:picChg>
        <pc:cxnChg chg="add mod">
          <ac:chgData name="William Grey" userId="37b73424-c081-4fc2-b1af-363f4f3fd4f3" providerId="ADAL" clId="{DA59D6F3-7D9D-4F19-B9C5-AFFB3859C5A5}" dt="2019-10-10T20:46:21.865" v="725" actId="1076"/>
          <ac:cxnSpMkLst>
            <pc:docMk/>
            <pc:sldMk cId="2202818197" sldId="299"/>
            <ac:cxnSpMk id="6" creationId="{2FA2D8FE-E367-4F46-9033-421142885AD4}"/>
          </ac:cxnSpMkLst>
        </pc:cxnChg>
        <pc:cxnChg chg="add mod">
          <ac:chgData name="William Grey" userId="37b73424-c081-4fc2-b1af-363f4f3fd4f3" providerId="ADAL" clId="{DA59D6F3-7D9D-4F19-B9C5-AFFB3859C5A5}" dt="2019-10-10T20:46:12.226" v="722" actId="1076"/>
          <ac:cxnSpMkLst>
            <pc:docMk/>
            <pc:sldMk cId="2202818197" sldId="299"/>
            <ac:cxnSpMk id="7" creationId="{61482E5D-827B-4FA4-AE6B-8CA66A10F640}"/>
          </ac:cxnSpMkLst>
        </pc:cxnChg>
        <pc:cxnChg chg="add mod">
          <ac:chgData name="William Grey" userId="37b73424-c081-4fc2-b1af-363f4f3fd4f3" providerId="ADAL" clId="{DA59D6F3-7D9D-4F19-B9C5-AFFB3859C5A5}" dt="2019-10-10T20:46:14.820" v="723" actId="1076"/>
          <ac:cxnSpMkLst>
            <pc:docMk/>
            <pc:sldMk cId="2202818197" sldId="299"/>
            <ac:cxnSpMk id="8" creationId="{4A6C4BA3-479F-4C88-A059-9521AD354DD8}"/>
          </ac:cxnSpMkLst>
        </pc:cxnChg>
        <pc:cxnChg chg="add mod">
          <ac:chgData name="William Grey" userId="37b73424-c081-4fc2-b1af-363f4f3fd4f3" providerId="ADAL" clId="{DA59D6F3-7D9D-4F19-B9C5-AFFB3859C5A5}" dt="2019-10-10T20:46:23.568" v="726" actId="1076"/>
          <ac:cxnSpMkLst>
            <pc:docMk/>
            <pc:sldMk cId="2202818197" sldId="299"/>
            <ac:cxnSpMk id="9" creationId="{C8D2AEB7-DD05-4FD3-8C23-26B6F8C01B1A}"/>
          </ac:cxnSpMkLst>
        </pc:cxnChg>
      </pc:sldChg>
      <pc:sldChg chg="modSp add">
        <pc:chgData name="William Grey" userId="37b73424-c081-4fc2-b1af-363f4f3fd4f3" providerId="ADAL" clId="{DA59D6F3-7D9D-4F19-B9C5-AFFB3859C5A5}" dt="2019-10-10T19:24:53.191" v="21" actId="20577"/>
        <pc:sldMkLst>
          <pc:docMk/>
          <pc:sldMk cId="1559941023" sldId="300"/>
        </pc:sldMkLst>
        <pc:spChg chg="mod">
          <ac:chgData name="William Grey" userId="37b73424-c081-4fc2-b1af-363f4f3fd4f3" providerId="ADAL" clId="{DA59D6F3-7D9D-4F19-B9C5-AFFB3859C5A5}" dt="2019-10-10T19:24:53.191" v="21" actId="20577"/>
          <ac:spMkLst>
            <pc:docMk/>
            <pc:sldMk cId="1559941023" sldId="300"/>
            <ac:spMk id="2" creationId="{01C5262C-8502-46EB-B571-470125F77627}"/>
          </ac:spMkLst>
        </pc:spChg>
      </pc:sldChg>
      <pc:sldChg chg="modSp add del">
        <pc:chgData name="William Grey" userId="37b73424-c081-4fc2-b1af-363f4f3fd4f3" providerId="ADAL" clId="{DA59D6F3-7D9D-4F19-B9C5-AFFB3859C5A5}" dt="2019-10-10T20:31:57.085" v="593" actId="2696"/>
        <pc:sldMkLst>
          <pc:docMk/>
          <pc:sldMk cId="2879853643" sldId="301"/>
        </pc:sldMkLst>
        <pc:spChg chg="mod">
          <ac:chgData name="William Grey" userId="37b73424-c081-4fc2-b1af-363f4f3fd4f3" providerId="ADAL" clId="{DA59D6F3-7D9D-4F19-B9C5-AFFB3859C5A5}" dt="2019-10-10T19:39:19.050" v="289" actId="20577"/>
          <ac:spMkLst>
            <pc:docMk/>
            <pc:sldMk cId="2879853643" sldId="301"/>
            <ac:spMk id="2" creationId="{588C571D-370A-4679-8CA5-710EF68BBD73}"/>
          </ac:spMkLst>
        </pc:spChg>
        <pc:spChg chg="mod">
          <ac:chgData name="William Grey" userId="37b73424-c081-4fc2-b1af-363f4f3fd4f3" providerId="ADAL" clId="{DA59D6F3-7D9D-4F19-B9C5-AFFB3859C5A5}" dt="2019-10-10T20:31:47.634" v="592" actId="20577"/>
          <ac:spMkLst>
            <pc:docMk/>
            <pc:sldMk cId="2879853643" sldId="301"/>
            <ac:spMk id="3" creationId="{1657FB7C-24C1-4B0A-81F2-A0C8827BD6EB}"/>
          </ac:spMkLst>
        </pc:spChg>
      </pc:sldChg>
      <pc:sldChg chg="addSp modSp add">
        <pc:chgData name="William Grey" userId="37b73424-c081-4fc2-b1af-363f4f3fd4f3" providerId="ADAL" clId="{DA59D6F3-7D9D-4F19-B9C5-AFFB3859C5A5}" dt="2019-10-10T20:41:21.580" v="633" actId="1076"/>
        <pc:sldMkLst>
          <pc:docMk/>
          <pc:sldMk cId="3513094209" sldId="302"/>
        </pc:sldMkLst>
        <pc:spChg chg="mod">
          <ac:chgData name="William Grey" userId="37b73424-c081-4fc2-b1af-363f4f3fd4f3" providerId="ADAL" clId="{DA59D6F3-7D9D-4F19-B9C5-AFFB3859C5A5}" dt="2019-10-10T20:25:29.848" v="297" actId="20577"/>
          <ac:spMkLst>
            <pc:docMk/>
            <pc:sldMk cId="3513094209" sldId="302"/>
            <ac:spMk id="2" creationId="{C33BA47D-DFDF-4D65-A514-298D624A5953}"/>
          </ac:spMkLst>
        </pc:spChg>
        <pc:spChg chg="mod">
          <ac:chgData name="William Grey" userId="37b73424-c081-4fc2-b1af-363f4f3fd4f3" providerId="ADAL" clId="{DA59D6F3-7D9D-4F19-B9C5-AFFB3859C5A5}" dt="2019-10-10T20:28:46.395" v="327" actId="1076"/>
          <ac:spMkLst>
            <pc:docMk/>
            <pc:sldMk cId="3513094209" sldId="302"/>
            <ac:spMk id="3" creationId="{77E11E72-7A5F-4998-906F-91C0CF4E696E}"/>
          </ac:spMkLst>
        </pc:spChg>
        <pc:spChg chg="add mod">
          <ac:chgData name="William Grey" userId="37b73424-c081-4fc2-b1af-363f4f3fd4f3" providerId="ADAL" clId="{DA59D6F3-7D9D-4F19-B9C5-AFFB3859C5A5}" dt="2019-10-10T20:28:52.644" v="328" actId="1076"/>
          <ac:spMkLst>
            <pc:docMk/>
            <pc:sldMk cId="3513094209" sldId="302"/>
            <ac:spMk id="4" creationId="{127421F5-4FC0-44ED-A1AF-3A3349AA4F9F}"/>
          </ac:spMkLst>
        </pc:spChg>
        <pc:picChg chg="add mod modCrop">
          <ac:chgData name="William Grey" userId="37b73424-c081-4fc2-b1af-363f4f3fd4f3" providerId="ADAL" clId="{DA59D6F3-7D9D-4F19-B9C5-AFFB3859C5A5}" dt="2019-10-10T20:41:21.580" v="633" actId="1076"/>
          <ac:picMkLst>
            <pc:docMk/>
            <pc:sldMk cId="3513094209" sldId="302"/>
            <ac:picMk id="5" creationId="{DC4BEC1C-E7E6-4F10-A31F-A709B1D4E27D}"/>
          </ac:picMkLst>
        </pc:picChg>
      </pc:sldChg>
      <pc:sldChg chg="modSp add">
        <pc:chgData name="William Grey" userId="37b73424-c081-4fc2-b1af-363f4f3fd4f3" providerId="ADAL" clId="{DA59D6F3-7D9D-4F19-B9C5-AFFB3859C5A5}" dt="2019-10-10T20:32:32.639" v="621" actId="20577"/>
        <pc:sldMkLst>
          <pc:docMk/>
          <pc:sldMk cId="2620798012" sldId="303"/>
        </pc:sldMkLst>
        <pc:spChg chg="mod">
          <ac:chgData name="William Grey" userId="37b73424-c081-4fc2-b1af-363f4f3fd4f3" providerId="ADAL" clId="{DA59D6F3-7D9D-4F19-B9C5-AFFB3859C5A5}" dt="2019-10-10T20:29:47.459" v="387" actId="20577"/>
          <ac:spMkLst>
            <pc:docMk/>
            <pc:sldMk cId="2620798012" sldId="303"/>
            <ac:spMk id="2" creationId="{4CA6E4C4-A667-4DE2-BFB2-A788043FDF30}"/>
          </ac:spMkLst>
        </pc:spChg>
        <pc:spChg chg="mod">
          <ac:chgData name="William Grey" userId="37b73424-c081-4fc2-b1af-363f4f3fd4f3" providerId="ADAL" clId="{DA59D6F3-7D9D-4F19-B9C5-AFFB3859C5A5}" dt="2019-10-10T20:32:32.639" v="621" actId="20577"/>
          <ac:spMkLst>
            <pc:docMk/>
            <pc:sldMk cId="2620798012" sldId="303"/>
            <ac:spMk id="3" creationId="{C7472887-D09D-4E5A-8061-F3CE3209C50F}"/>
          </ac:spMkLst>
        </pc:spChg>
      </pc:sldChg>
      <pc:sldChg chg="modSp add ord">
        <pc:chgData name="William Grey" userId="37b73424-c081-4fc2-b1af-363f4f3fd4f3" providerId="ADAL" clId="{DA59D6F3-7D9D-4F19-B9C5-AFFB3859C5A5}" dt="2019-10-10T20:47:35.019" v="760"/>
        <pc:sldMkLst>
          <pc:docMk/>
          <pc:sldMk cId="3047724487" sldId="304"/>
        </pc:sldMkLst>
        <pc:spChg chg="mod">
          <ac:chgData name="William Grey" userId="37b73424-c081-4fc2-b1af-363f4f3fd4f3" providerId="ADAL" clId="{DA59D6F3-7D9D-4F19-B9C5-AFFB3859C5A5}" dt="2019-10-10T20:47:25.537" v="758" actId="20578"/>
          <ac:spMkLst>
            <pc:docMk/>
            <pc:sldMk cId="3047724487" sldId="304"/>
            <ac:spMk id="3" creationId="{C795D150-C150-4C31-8909-029065CD6553}"/>
          </ac:spMkLst>
        </pc:spChg>
      </pc:sldChg>
    </pc:docChg>
  </pc:docChgLst>
  <pc:docChgLst>
    <pc:chgData name="William Grey" userId="37b73424-c081-4fc2-b1af-363f4f3fd4f3" providerId="ADAL" clId="{965EA78F-8A55-41F7-B29C-D6A6581842CF}"/>
    <pc:docChg chg="custSel modSld">
      <pc:chgData name="William Grey" userId="37b73424-c081-4fc2-b1af-363f4f3fd4f3" providerId="ADAL" clId="{965EA78F-8A55-41F7-B29C-D6A6581842CF}" dt="2023-01-16T20:58:25.165" v="16" actId="27636"/>
      <pc:docMkLst>
        <pc:docMk/>
      </pc:docMkLst>
      <pc:sldChg chg="modSp">
        <pc:chgData name="William Grey" userId="37b73424-c081-4fc2-b1af-363f4f3fd4f3" providerId="ADAL" clId="{965EA78F-8A55-41F7-B29C-D6A6581842CF}" dt="2023-01-16T20:58:25.009" v="0"/>
        <pc:sldMkLst>
          <pc:docMk/>
          <pc:sldMk cId="222047521" sldId="280"/>
        </pc:sldMkLst>
        <pc:spChg chg="mod">
          <ac:chgData name="William Grey" userId="37b73424-c081-4fc2-b1af-363f4f3fd4f3" providerId="ADAL" clId="{965EA78F-8A55-41F7-B29C-D6A6581842CF}" dt="2023-01-16T20:58:25.009" v="0"/>
          <ac:spMkLst>
            <pc:docMk/>
            <pc:sldMk cId="222047521" sldId="280"/>
            <ac:spMk id="2" creationId="{00000000-0000-0000-0000-000000000000}"/>
          </ac:spMkLst>
        </pc:spChg>
        <pc:spChg chg="mod">
          <ac:chgData name="William Grey" userId="37b73424-c081-4fc2-b1af-363f4f3fd4f3" providerId="ADAL" clId="{965EA78F-8A55-41F7-B29C-D6A6581842CF}" dt="2023-01-16T20:58:25.009" v="0"/>
          <ac:spMkLst>
            <pc:docMk/>
            <pc:sldMk cId="222047521" sldId="280"/>
            <ac:spMk id="5" creationId="{9FFF1D7F-CE46-4503-BBCA-3755AE6AF0F0}"/>
          </ac:spMkLst>
        </pc:spChg>
      </pc:sldChg>
      <pc:sldChg chg="modSp mod">
        <pc:chgData name="William Grey" userId="37b73424-c081-4fc2-b1af-363f4f3fd4f3" providerId="ADAL" clId="{965EA78F-8A55-41F7-B29C-D6A6581842CF}" dt="2023-01-16T20:58:25.042" v="1" actId="27636"/>
        <pc:sldMkLst>
          <pc:docMk/>
          <pc:sldMk cId="2103315287" sldId="281"/>
        </pc:sldMkLst>
        <pc:spChg chg="mod">
          <ac:chgData name="William Grey" userId="37b73424-c081-4fc2-b1af-363f4f3fd4f3" providerId="ADAL" clId="{965EA78F-8A55-41F7-B29C-D6A6581842CF}" dt="2023-01-16T20:58:25.042" v="1" actId="27636"/>
          <ac:spMkLst>
            <pc:docMk/>
            <pc:sldMk cId="2103315287" sldId="281"/>
            <ac:spMk id="2" creationId="{7FC1A60A-C658-436A-AD3A-4EEDB8B1AD8D}"/>
          </ac:spMkLst>
        </pc:spChg>
      </pc:sldChg>
      <pc:sldChg chg="modSp">
        <pc:chgData name="William Grey" userId="37b73424-c081-4fc2-b1af-363f4f3fd4f3" providerId="ADAL" clId="{965EA78F-8A55-41F7-B29C-D6A6581842CF}" dt="2023-01-16T20:58:25.009" v="0"/>
        <pc:sldMkLst>
          <pc:docMk/>
          <pc:sldMk cId="2291153444" sldId="283"/>
        </pc:sldMkLst>
        <pc:spChg chg="mod">
          <ac:chgData name="William Grey" userId="37b73424-c081-4fc2-b1af-363f4f3fd4f3" providerId="ADAL" clId="{965EA78F-8A55-41F7-B29C-D6A6581842CF}" dt="2023-01-16T20:58:25.009" v="0"/>
          <ac:spMkLst>
            <pc:docMk/>
            <pc:sldMk cId="2291153444" sldId="283"/>
            <ac:spMk id="2" creationId="{B75EA31C-7790-4E80-ABC4-6706A9BD2FA1}"/>
          </ac:spMkLst>
        </pc:spChg>
        <pc:spChg chg="mod">
          <ac:chgData name="William Grey" userId="37b73424-c081-4fc2-b1af-363f4f3fd4f3" providerId="ADAL" clId="{965EA78F-8A55-41F7-B29C-D6A6581842CF}" dt="2023-01-16T20:58:25.009" v="0"/>
          <ac:spMkLst>
            <pc:docMk/>
            <pc:sldMk cId="2291153444" sldId="283"/>
            <ac:spMk id="3" creationId="{8DB6E89F-8FB9-4474-A04C-5945454D66A9}"/>
          </ac:spMkLst>
        </pc:spChg>
      </pc:sldChg>
      <pc:sldChg chg="modSp">
        <pc:chgData name="William Grey" userId="37b73424-c081-4fc2-b1af-363f4f3fd4f3" providerId="ADAL" clId="{965EA78F-8A55-41F7-B29C-D6A6581842CF}" dt="2023-01-16T20:58:25.009" v="0"/>
        <pc:sldMkLst>
          <pc:docMk/>
          <pc:sldMk cId="535860712" sldId="284"/>
        </pc:sldMkLst>
        <pc:spChg chg="mod">
          <ac:chgData name="William Grey" userId="37b73424-c081-4fc2-b1af-363f4f3fd4f3" providerId="ADAL" clId="{965EA78F-8A55-41F7-B29C-D6A6581842CF}" dt="2023-01-16T20:58:25.009" v="0"/>
          <ac:spMkLst>
            <pc:docMk/>
            <pc:sldMk cId="535860712" sldId="284"/>
            <ac:spMk id="2" creationId="{B75EA31C-7790-4E80-ABC4-6706A9BD2FA1}"/>
          </ac:spMkLst>
        </pc:spChg>
        <pc:spChg chg="mod">
          <ac:chgData name="William Grey" userId="37b73424-c081-4fc2-b1af-363f4f3fd4f3" providerId="ADAL" clId="{965EA78F-8A55-41F7-B29C-D6A6581842CF}" dt="2023-01-16T20:58:25.009" v="0"/>
          <ac:spMkLst>
            <pc:docMk/>
            <pc:sldMk cId="535860712" sldId="284"/>
            <ac:spMk id="3" creationId="{8DB6E89F-8FB9-4474-A04C-5945454D66A9}"/>
          </ac:spMkLst>
        </pc:spChg>
      </pc:sldChg>
      <pc:sldChg chg="modSp">
        <pc:chgData name="William Grey" userId="37b73424-c081-4fc2-b1af-363f4f3fd4f3" providerId="ADAL" clId="{965EA78F-8A55-41F7-B29C-D6A6581842CF}" dt="2023-01-16T20:58:25.009" v="0"/>
        <pc:sldMkLst>
          <pc:docMk/>
          <pc:sldMk cId="1800105543" sldId="285"/>
        </pc:sldMkLst>
        <pc:spChg chg="mod">
          <ac:chgData name="William Grey" userId="37b73424-c081-4fc2-b1af-363f4f3fd4f3" providerId="ADAL" clId="{965EA78F-8A55-41F7-B29C-D6A6581842CF}" dt="2023-01-16T20:58:25.009" v="0"/>
          <ac:spMkLst>
            <pc:docMk/>
            <pc:sldMk cId="1800105543" sldId="285"/>
            <ac:spMk id="2" creationId="{B75EA31C-7790-4E80-ABC4-6706A9BD2FA1}"/>
          </ac:spMkLst>
        </pc:spChg>
        <pc:spChg chg="mod">
          <ac:chgData name="William Grey" userId="37b73424-c081-4fc2-b1af-363f4f3fd4f3" providerId="ADAL" clId="{965EA78F-8A55-41F7-B29C-D6A6581842CF}" dt="2023-01-16T20:58:25.009" v="0"/>
          <ac:spMkLst>
            <pc:docMk/>
            <pc:sldMk cId="1800105543" sldId="285"/>
            <ac:spMk id="3" creationId="{8DB6E89F-8FB9-4474-A04C-5945454D66A9}"/>
          </ac:spMkLst>
        </pc:spChg>
      </pc:sldChg>
      <pc:sldChg chg="modSp mod">
        <pc:chgData name="William Grey" userId="37b73424-c081-4fc2-b1af-363f4f3fd4f3" providerId="ADAL" clId="{965EA78F-8A55-41F7-B29C-D6A6581842CF}" dt="2023-01-16T20:58:25.047" v="2" actId="27636"/>
        <pc:sldMkLst>
          <pc:docMk/>
          <pc:sldMk cId="3806293640" sldId="287"/>
        </pc:sldMkLst>
        <pc:spChg chg="mod">
          <ac:chgData name="William Grey" userId="37b73424-c081-4fc2-b1af-363f4f3fd4f3" providerId="ADAL" clId="{965EA78F-8A55-41F7-B29C-D6A6581842CF}" dt="2023-01-16T20:58:25.009" v="0"/>
          <ac:spMkLst>
            <pc:docMk/>
            <pc:sldMk cId="3806293640" sldId="287"/>
            <ac:spMk id="3" creationId="{D6008274-0FC9-4366-98B9-CBA5E6C7BA06}"/>
          </ac:spMkLst>
        </pc:spChg>
        <pc:spChg chg="mod">
          <ac:chgData name="William Grey" userId="37b73424-c081-4fc2-b1af-363f4f3fd4f3" providerId="ADAL" clId="{965EA78F-8A55-41F7-B29C-D6A6581842CF}" dt="2023-01-16T20:58:25.047" v="2" actId="27636"/>
          <ac:spMkLst>
            <pc:docMk/>
            <pc:sldMk cId="3806293640" sldId="287"/>
            <ac:spMk id="7" creationId="{8E7A59B6-55F2-41C6-9B9C-93A96A513B60}"/>
          </ac:spMkLst>
        </pc:spChg>
      </pc:sldChg>
      <pc:sldChg chg="modSp mod">
        <pc:chgData name="William Grey" userId="37b73424-c081-4fc2-b1af-363f4f3fd4f3" providerId="ADAL" clId="{965EA78F-8A55-41F7-B29C-D6A6581842CF}" dt="2023-01-16T20:58:25.075" v="5" actId="27636"/>
        <pc:sldMkLst>
          <pc:docMk/>
          <pc:sldMk cId="1496305427" sldId="288"/>
        </pc:sldMkLst>
        <pc:spChg chg="mod">
          <ac:chgData name="William Grey" userId="37b73424-c081-4fc2-b1af-363f4f3fd4f3" providerId="ADAL" clId="{965EA78F-8A55-41F7-B29C-D6A6581842CF}" dt="2023-01-16T20:58:25.075" v="5" actId="27636"/>
          <ac:spMkLst>
            <pc:docMk/>
            <pc:sldMk cId="1496305427" sldId="288"/>
            <ac:spMk id="7" creationId="{8E7A59B6-55F2-41C6-9B9C-93A96A513B60}"/>
          </ac:spMkLst>
        </pc:spChg>
      </pc:sldChg>
      <pc:sldChg chg="modSp mod">
        <pc:chgData name="William Grey" userId="37b73424-c081-4fc2-b1af-363f4f3fd4f3" providerId="ADAL" clId="{965EA78F-8A55-41F7-B29C-D6A6581842CF}" dt="2023-01-16T20:58:25.059" v="3" actId="27636"/>
        <pc:sldMkLst>
          <pc:docMk/>
          <pc:sldMk cId="2374171420" sldId="289"/>
        </pc:sldMkLst>
        <pc:spChg chg="mod">
          <ac:chgData name="William Grey" userId="37b73424-c081-4fc2-b1af-363f4f3fd4f3" providerId="ADAL" clId="{965EA78F-8A55-41F7-B29C-D6A6581842CF}" dt="2023-01-16T20:58:25.059" v="3" actId="27636"/>
          <ac:spMkLst>
            <pc:docMk/>
            <pc:sldMk cId="2374171420" sldId="289"/>
            <ac:spMk id="7" creationId="{8E7A59B6-55F2-41C6-9B9C-93A96A513B60}"/>
          </ac:spMkLst>
        </pc:spChg>
      </pc:sldChg>
      <pc:sldChg chg="modSp mod">
        <pc:chgData name="William Grey" userId="37b73424-c081-4fc2-b1af-363f4f3fd4f3" providerId="ADAL" clId="{965EA78F-8A55-41F7-B29C-D6A6581842CF}" dt="2023-01-16T20:58:25.066" v="4" actId="27636"/>
        <pc:sldMkLst>
          <pc:docMk/>
          <pc:sldMk cId="2774111782" sldId="290"/>
        </pc:sldMkLst>
        <pc:spChg chg="mod">
          <ac:chgData name="William Grey" userId="37b73424-c081-4fc2-b1af-363f4f3fd4f3" providerId="ADAL" clId="{965EA78F-8A55-41F7-B29C-D6A6581842CF}" dt="2023-01-16T20:58:25.066" v="4" actId="27636"/>
          <ac:spMkLst>
            <pc:docMk/>
            <pc:sldMk cId="2774111782" sldId="290"/>
            <ac:spMk id="7" creationId="{8E7A59B6-55F2-41C6-9B9C-93A96A513B60}"/>
          </ac:spMkLst>
        </pc:spChg>
      </pc:sldChg>
      <pc:sldChg chg="modSp mod">
        <pc:chgData name="William Grey" userId="37b73424-c081-4fc2-b1af-363f4f3fd4f3" providerId="ADAL" clId="{965EA78F-8A55-41F7-B29C-D6A6581842CF}" dt="2023-01-16T20:58:25.077" v="6" actId="27636"/>
        <pc:sldMkLst>
          <pc:docMk/>
          <pc:sldMk cId="1383067881" sldId="291"/>
        </pc:sldMkLst>
        <pc:spChg chg="mod">
          <ac:chgData name="William Grey" userId="37b73424-c081-4fc2-b1af-363f4f3fd4f3" providerId="ADAL" clId="{965EA78F-8A55-41F7-B29C-D6A6581842CF}" dt="2023-01-16T20:58:25.077" v="6" actId="27636"/>
          <ac:spMkLst>
            <pc:docMk/>
            <pc:sldMk cId="1383067881" sldId="291"/>
            <ac:spMk id="2" creationId="{88BB9DDE-6204-4738-8C51-7DD69C637C31}"/>
          </ac:spMkLst>
        </pc:spChg>
      </pc:sldChg>
      <pc:sldChg chg="modSp mod">
        <pc:chgData name="William Grey" userId="37b73424-c081-4fc2-b1af-363f4f3fd4f3" providerId="ADAL" clId="{965EA78F-8A55-41F7-B29C-D6A6581842CF}" dt="2023-01-16T20:58:25.139" v="10" actId="27636"/>
        <pc:sldMkLst>
          <pc:docMk/>
          <pc:sldMk cId="1488594667" sldId="292"/>
        </pc:sldMkLst>
        <pc:spChg chg="mod">
          <ac:chgData name="William Grey" userId="37b73424-c081-4fc2-b1af-363f4f3fd4f3" providerId="ADAL" clId="{965EA78F-8A55-41F7-B29C-D6A6581842CF}" dt="2023-01-16T20:58:25.139" v="10" actId="27636"/>
          <ac:spMkLst>
            <pc:docMk/>
            <pc:sldMk cId="1488594667" sldId="292"/>
            <ac:spMk id="2" creationId="{EE1F3B4F-B0A9-476E-A604-0098AE6B0136}"/>
          </ac:spMkLst>
        </pc:spChg>
        <pc:spChg chg="mod">
          <ac:chgData name="William Grey" userId="37b73424-c081-4fc2-b1af-363f4f3fd4f3" providerId="ADAL" clId="{965EA78F-8A55-41F7-B29C-D6A6581842CF}" dt="2023-01-16T20:58:25.009" v="0"/>
          <ac:spMkLst>
            <pc:docMk/>
            <pc:sldMk cId="1488594667" sldId="292"/>
            <ac:spMk id="3" creationId="{53610E31-C6FA-42AF-9C93-9B45B1CBF984}"/>
          </ac:spMkLst>
        </pc:spChg>
      </pc:sldChg>
      <pc:sldChg chg="modSp mod">
        <pc:chgData name="William Grey" userId="37b73424-c081-4fc2-b1af-363f4f3fd4f3" providerId="ADAL" clId="{965EA78F-8A55-41F7-B29C-D6A6581842CF}" dt="2023-01-16T20:58:25.118" v="8" actId="27636"/>
        <pc:sldMkLst>
          <pc:docMk/>
          <pc:sldMk cId="4008069216" sldId="294"/>
        </pc:sldMkLst>
        <pc:spChg chg="mod">
          <ac:chgData name="William Grey" userId="37b73424-c081-4fc2-b1af-363f4f3fd4f3" providerId="ADAL" clId="{965EA78F-8A55-41F7-B29C-D6A6581842CF}" dt="2023-01-16T20:58:25.118" v="8" actId="27636"/>
          <ac:spMkLst>
            <pc:docMk/>
            <pc:sldMk cId="4008069216" sldId="294"/>
            <ac:spMk id="2" creationId="{235755CE-934F-4A00-A16B-6CF0BF894D76}"/>
          </ac:spMkLst>
        </pc:spChg>
      </pc:sldChg>
      <pc:sldChg chg="modSp mod">
        <pc:chgData name="William Grey" userId="37b73424-c081-4fc2-b1af-363f4f3fd4f3" providerId="ADAL" clId="{965EA78F-8A55-41F7-B29C-D6A6581842CF}" dt="2023-01-16T20:58:25.122" v="9" actId="27636"/>
        <pc:sldMkLst>
          <pc:docMk/>
          <pc:sldMk cId="2180927697" sldId="295"/>
        </pc:sldMkLst>
        <pc:spChg chg="mod">
          <ac:chgData name="William Grey" userId="37b73424-c081-4fc2-b1af-363f4f3fd4f3" providerId="ADAL" clId="{965EA78F-8A55-41F7-B29C-D6A6581842CF}" dt="2023-01-16T20:58:25.122" v="9" actId="27636"/>
          <ac:spMkLst>
            <pc:docMk/>
            <pc:sldMk cId="2180927697" sldId="295"/>
            <ac:spMk id="2" creationId="{C769B199-B197-4834-93D6-D08BB02DC388}"/>
          </ac:spMkLst>
        </pc:spChg>
      </pc:sldChg>
      <pc:sldChg chg="modSp mod">
        <pc:chgData name="William Grey" userId="37b73424-c081-4fc2-b1af-363f4f3fd4f3" providerId="ADAL" clId="{965EA78F-8A55-41F7-B29C-D6A6581842CF}" dt="2023-01-16T20:58:25.097" v="7" actId="27636"/>
        <pc:sldMkLst>
          <pc:docMk/>
          <pc:sldMk cId="3618105160" sldId="296"/>
        </pc:sldMkLst>
        <pc:spChg chg="mod">
          <ac:chgData name="William Grey" userId="37b73424-c081-4fc2-b1af-363f4f3fd4f3" providerId="ADAL" clId="{965EA78F-8A55-41F7-B29C-D6A6581842CF}" dt="2023-01-16T20:58:25.097" v="7" actId="27636"/>
          <ac:spMkLst>
            <pc:docMk/>
            <pc:sldMk cId="3618105160" sldId="296"/>
            <ac:spMk id="2" creationId="{63B54DFA-8C13-4AF7-AD77-8CA742894401}"/>
          </ac:spMkLst>
        </pc:spChg>
      </pc:sldChg>
      <pc:sldChg chg="modSp mod">
        <pc:chgData name="William Grey" userId="37b73424-c081-4fc2-b1af-363f4f3fd4f3" providerId="ADAL" clId="{965EA78F-8A55-41F7-B29C-D6A6581842CF}" dt="2023-01-16T20:58:25.147" v="11" actId="27636"/>
        <pc:sldMkLst>
          <pc:docMk/>
          <pc:sldMk cId="1069735396" sldId="298"/>
        </pc:sldMkLst>
        <pc:spChg chg="mod">
          <ac:chgData name="William Grey" userId="37b73424-c081-4fc2-b1af-363f4f3fd4f3" providerId="ADAL" clId="{965EA78F-8A55-41F7-B29C-D6A6581842CF}" dt="2023-01-16T20:58:25.147" v="11" actId="27636"/>
          <ac:spMkLst>
            <pc:docMk/>
            <pc:sldMk cId="1069735396" sldId="298"/>
            <ac:spMk id="2" creationId="{588C571D-370A-4679-8CA5-710EF68BBD73}"/>
          </ac:spMkLst>
        </pc:spChg>
      </pc:sldChg>
      <pc:sldChg chg="modSp mod">
        <pc:chgData name="William Grey" userId="37b73424-c081-4fc2-b1af-363f4f3fd4f3" providerId="ADAL" clId="{965EA78F-8A55-41F7-B29C-D6A6581842CF}" dt="2023-01-16T20:58:25.155" v="13" actId="27636"/>
        <pc:sldMkLst>
          <pc:docMk/>
          <pc:sldMk cId="2202818197" sldId="299"/>
        </pc:sldMkLst>
        <pc:spChg chg="mod">
          <ac:chgData name="William Grey" userId="37b73424-c081-4fc2-b1af-363f4f3fd4f3" providerId="ADAL" clId="{965EA78F-8A55-41F7-B29C-D6A6581842CF}" dt="2023-01-16T20:58:25.155" v="13" actId="27636"/>
          <ac:spMkLst>
            <pc:docMk/>
            <pc:sldMk cId="2202818197" sldId="299"/>
            <ac:spMk id="2" creationId="{A60B6AED-4953-4790-A4A0-A12F7B0AAEC5}"/>
          </ac:spMkLst>
        </pc:spChg>
        <pc:spChg chg="mod">
          <ac:chgData name="William Grey" userId="37b73424-c081-4fc2-b1af-363f4f3fd4f3" providerId="ADAL" clId="{965EA78F-8A55-41F7-B29C-D6A6581842CF}" dt="2023-01-16T20:58:25.009" v="0"/>
          <ac:spMkLst>
            <pc:docMk/>
            <pc:sldMk cId="2202818197" sldId="299"/>
            <ac:spMk id="3" creationId="{A6C64114-025E-4E7C-95EE-C5E787E9CA39}"/>
          </ac:spMkLst>
        </pc:spChg>
      </pc:sldChg>
      <pc:sldChg chg="modSp mod">
        <pc:chgData name="William Grey" userId="37b73424-c081-4fc2-b1af-363f4f3fd4f3" providerId="ADAL" clId="{965EA78F-8A55-41F7-B29C-D6A6581842CF}" dt="2023-01-16T20:58:25.165" v="16" actId="27636"/>
        <pc:sldMkLst>
          <pc:docMk/>
          <pc:sldMk cId="1559941023" sldId="300"/>
        </pc:sldMkLst>
        <pc:spChg chg="mod">
          <ac:chgData name="William Grey" userId="37b73424-c081-4fc2-b1af-363f4f3fd4f3" providerId="ADAL" clId="{965EA78F-8A55-41F7-B29C-D6A6581842CF}" dt="2023-01-16T20:58:25.165" v="16" actId="27636"/>
          <ac:spMkLst>
            <pc:docMk/>
            <pc:sldMk cId="1559941023" sldId="300"/>
            <ac:spMk id="2" creationId="{01C5262C-8502-46EB-B571-470125F77627}"/>
          </ac:spMkLst>
        </pc:spChg>
        <pc:spChg chg="mod">
          <ac:chgData name="William Grey" userId="37b73424-c081-4fc2-b1af-363f4f3fd4f3" providerId="ADAL" clId="{965EA78F-8A55-41F7-B29C-D6A6581842CF}" dt="2023-01-16T20:58:25.009" v="0"/>
          <ac:spMkLst>
            <pc:docMk/>
            <pc:sldMk cId="1559941023" sldId="300"/>
            <ac:spMk id="3" creationId="{A7416AE0-5A36-4548-84BD-B484104AAF46}"/>
          </ac:spMkLst>
        </pc:spChg>
      </pc:sldChg>
      <pc:sldChg chg="modSp mod">
        <pc:chgData name="William Grey" userId="37b73424-c081-4fc2-b1af-363f4f3fd4f3" providerId="ADAL" clId="{965EA78F-8A55-41F7-B29C-D6A6581842CF}" dt="2023-01-16T20:58:25.149" v="12" actId="27636"/>
        <pc:sldMkLst>
          <pc:docMk/>
          <pc:sldMk cId="3513094209" sldId="302"/>
        </pc:sldMkLst>
        <pc:spChg chg="mod">
          <ac:chgData name="William Grey" userId="37b73424-c081-4fc2-b1af-363f4f3fd4f3" providerId="ADAL" clId="{965EA78F-8A55-41F7-B29C-D6A6581842CF}" dt="2023-01-16T20:58:25.149" v="12" actId="27636"/>
          <ac:spMkLst>
            <pc:docMk/>
            <pc:sldMk cId="3513094209" sldId="302"/>
            <ac:spMk id="2" creationId="{C33BA47D-DFDF-4D65-A514-298D624A5953}"/>
          </ac:spMkLst>
        </pc:spChg>
      </pc:sldChg>
      <pc:sldChg chg="modSp mod">
        <pc:chgData name="William Grey" userId="37b73424-c081-4fc2-b1af-363f4f3fd4f3" providerId="ADAL" clId="{965EA78F-8A55-41F7-B29C-D6A6581842CF}" dt="2023-01-16T20:58:25.162" v="15" actId="27636"/>
        <pc:sldMkLst>
          <pc:docMk/>
          <pc:sldMk cId="2620798012" sldId="303"/>
        </pc:sldMkLst>
        <pc:spChg chg="mod">
          <ac:chgData name="William Grey" userId="37b73424-c081-4fc2-b1af-363f4f3fd4f3" providerId="ADAL" clId="{965EA78F-8A55-41F7-B29C-D6A6581842CF}" dt="2023-01-16T20:58:25.162" v="15" actId="27636"/>
          <ac:spMkLst>
            <pc:docMk/>
            <pc:sldMk cId="2620798012" sldId="303"/>
            <ac:spMk id="2" creationId="{4CA6E4C4-A667-4DE2-BFB2-A788043FDF30}"/>
          </ac:spMkLst>
        </pc:spChg>
        <pc:spChg chg="mod">
          <ac:chgData name="William Grey" userId="37b73424-c081-4fc2-b1af-363f4f3fd4f3" providerId="ADAL" clId="{965EA78F-8A55-41F7-B29C-D6A6581842CF}" dt="2023-01-16T20:58:25.009" v="0"/>
          <ac:spMkLst>
            <pc:docMk/>
            <pc:sldMk cId="2620798012" sldId="303"/>
            <ac:spMk id="3" creationId="{C7472887-D09D-4E5A-8061-F3CE3209C50F}"/>
          </ac:spMkLst>
        </pc:spChg>
      </pc:sldChg>
      <pc:sldChg chg="modSp mod">
        <pc:chgData name="William Grey" userId="37b73424-c081-4fc2-b1af-363f4f3fd4f3" providerId="ADAL" clId="{965EA78F-8A55-41F7-B29C-D6A6581842CF}" dt="2023-01-16T20:58:25.158" v="14" actId="27636"/>
        <pc:sldMkLst>
          <pc:docMk/>
          <pc:sldMk cId="3047724487" sldId="304"/>
        </pc:sldMkLst>
        <pc:spChg chg="mod">
          <ac:chgData name="William Grey" userId="37b73424-c081-4fc2-b1af-363f4f3fd4f3" providerId="ADAL" clId="{965EA78F-8A55-41F7-B29C-D6A6581842CF}" dt="2023-01-16T20:58:25.158" v="14" actId="27636"/>
          <ac:spMkLst>
            <pc:docMk/>
            <pc:sldMk cId="3047724487" sldId="304"/>
            <ac:spMk id="2" creationId="{F0C1A018-F123-4248-9DA4-8EF493FFEE8F}"/>
          </ac:spMkLst>
        </pc:spChg>
        <pc:spChg chg="mod">
          <ac:chgData name="William Grey" userId="37b73424-c081-4fc2-b1af-363f4f3fd4f3" providerId="ADAL" clId="{965EA78F-8A55-41F7-B29C-D6A6581842CF}" dt="2023-01-16T20:58:25.009" v="0"/>
          <ac:spMkLst>
            <pc:docMk/>
            <pc:sldMk cId="3047724487" sldId="304"/>
            <ac:spMk id="3" creationId="{C795D150-C150-4C31-8909-029065CD6553}"/>
          </ac:spMkLst>
        </pc:spChg>
      </pc:sldChg>
    </pc:docChg>
  </pc:docChgLst>
  <pc:docChgLst>
    <pc:chgData name="William Grey" userId="37b73424-c081-4fc2-b1af-363f4f3fd4f3" providerId="ADAL" clId="{333793F4-2CBE-44B3-A5AE-9A342C3ED752}"/>
    <pc:docChg chg="delSld">
      <pc:chgData name="William Grey" userId="37b73424-c081-4fc2-b1af-363f4f3fd4f3" providerId="ADAL" clId="{333793F4-2CBE-44B3-A5AE-9A342C3ED752}" dt="2023-02-07T20:27:48.283" v="0" actId="47"/>
      <pc:docMkLst>
        <pc:docMk/>
      </pc:docMkLst>
      <pc:sldChg chg="del">
        <pc:chgData name="William Grey" userId="37b73424-c081-4fc2-b1af-363f4f3fd4f3" providerId="ADAL" clId="{333793F4-2CBE-44B3-A5AE-9A342C3ED752}" dt="2023-02-07T20:27:48.283" v="0" actId="47"/>
        <pc:sldMkLst>
          <pc:docMk/>
          <pc:sldMk cId="1028150944" sldId="313"/>
        </pc:sldMkLst>
      </pc:sldChg>
    </pc:docChg>
  </pc:docChgLst>
  <pc:docChgLst>
    <pc:chgData name="William Grey" userId="37b73424-c081-4fc2-b1af-363f4f3fd4f3" providerId="ADAL" clId="{4D48040E-7220-4BF4-90F8-B1ADFAA6AE6B}"/>
    <pc:docChg chg="undo custSel addSld delSld modSld sldOrd">
      <pc:chgData name="William Grey" userId="37b73424-c081-4fc2-b1af-363f4f3fd4f3" providerId="ADAL" clId="{4D48040E-7220-4BF4-90F8-B1ADFAA6AE6B}" dt="2023-02-06T19:53:57.871" v="2802" actId="47"/>
      <pc:docMkLst>
        <pc:docMk/>
      </pc:docMkLst>
      <pc:sldChg chg="del">
        <pc:chgData name="William Grey" userId="37b73424-c081-4fc2-b1af-363f4f3fd4f3" providerId="ADAL" clId="{4D48040E-7220-4BF4-90F8-B1ADFAA6AE6B}" dt="2023-02-05T19:57:04.712" v="3" actId="47"/>
        <pc:sldMkLst>
          <pc:docMk/>
          <pc:sldMk cId="2103315287" sldId="281"/>
        </pc:sldMkLst>
      </pc:sldChg>
      <pc:sldChg chg="del">
        <pc:chgData name="William Grey" userId="37b73424-c081-4fc2-b1af-363f4f3fd4f3" providerId="ADAL" clId="{4D48040E-7220-4BF4-90F8-B1ADFAA6AE6B}" dt="2023-02-05T19:57:04.239" v="2" actId="47"/>
        <pc:sldMkLst>
          <pc:docMk/>
          <pc:sldMk cId="2291153444" sldId="283"/>
        </pc:sldMkLst>
      </pc:sldChg>
      <pc:sldChg chg="del">
        <pc:chgData name="William Grey" userId="37b73424-c081-4fc2-b1af-363f4f3fd4f3" providerId="ADAL" clId="{4D48040E-7220-4BF4-90F8-B1ADFAA6AE6B}" dt="2023-02-06T09:29:52.206" v="785" actId="2696"/>
        <pc:sldMkLst>
          <pc:docMk/>
          <pc:sldMk cId="535860712" sldId="284"/>
        </pc:sldMkLst>
      </pc:sldChg>
      <pc:sldChg chg="add">
        <pc:chgData name="William Grey" userId="37b73424-c081-4fc2-b1af-363f4f3fd4f3" providerId="ADAL" clId="{4D48040E-7220-4BF4-90F8-B1ADFAA6AE6B}" dt="2023-02-06T09:30:03.727" v="786"/>
        <pc:sldMkLst>
          <pc:docMk/>
          <pc:sldMk cId="2141201986" sldId="284"/>
        </pc:sldMkLst>
      </pc:sldChg>
      <pc:sldChg chg="modSp del mod ord">
        <pc:chgData name="William Grey" userId="37b73424-c081-4fc2-b1af-363f4f3fd4f3" providerId="ADAL" clId="{4D48040E-7220-4BF4-90F8-B1ADFAA6AE6B}" dt="2023-02-05T19:58:55.665" v="87" actId="47"/>
        <pc:sldMkLst>
          <pc:docMk/>
          <pc:sldMk cId="1800105543" sldId="285"/>
        </pc:sldMkLst>
        <pc:spChg chg="mod">
          <ac:chgData name="William Grey" userId="37b73424-c081-4fc2-b1af-363f4f3fd4f3" providerId="ADAL" clId="{4D48040E-7220-4BF4-90F8-B1ADFAA6AE6B}" dt="2023-02-05T19:57:24.705" v="18" actId="21"/>
          <ac:spMkLst>
            <pc:docMk/>
            <pc:sldMk cId="1800105543" sldId="285"/>
            <ac:spMk id="2" creationId="{B75EA31C-7790-4E80-ABC4-6706A9BD2FA1}"/>
          </ac:spMkLst>
        </pc:spChg>
        <pc:spChg chg="mod">
          <ac:chgData name="William Grey" userId="37b73424-c081-4fc2-b1af-363f4f3fd4f3" providerId="ADAL" clId="{4D48040E-7220-4BF4-90F8-B1ADFAA6AE6B}" dt="2023-02-05T19:57:44.503" v="22" actId="21"/>
          <ac:spMkLst>
            <pc:docMk/>
            <pc:sldMk cId="1800105543" sldId="285"/>
            <ac:spMk id="3" creationId="{8DB6E89F-8FB9-4474-A04C-5945454D66A9}"/>
          </ac:spMkLst>
        </pc:spChg>
      </pc:sldChg>
      <pc:sldChg chg="del">
        <pc:chgData name="William Grey" userId="37b73424-c081-4fc2-b1af-363f4f3fd4f3" providerId="ADAL" clId="{4D48040E-7220-4BF4-90F8-B1ADFAA6AE6B}" dt="2023-02-05T19:57:04.958" v="4" actId="47"/>
        <pc:sldMkLst>
          <pc:docMk/>
          <pc:sldMk cId="3806293640" sldId="287"/>
        </pc:sldMkLst>
      </pc:sldChg>
      <pc:sldChg chg="del">
        <pc:chgData name="William Grey" userId="37b73424-c081-4fc2-b1af-363f4f3fd4f3" providerId="ADAL" clId="{4D48040E-7220-4BF4-90F8-B1ADFAA6AE6B}" dt="2023-02-05T19:57:06.765" v="8" actId="47"/>
        <pc:sldMkLst>
          <pc:docMk/>
          <pc:sldMk cId="1496305427" sldId="288"/>
        </pc:sldMkLst>
      </pc:sldChg>
      <pc:sldChg chg="del">
        <pc:chgData name="William Grey" userId="37b73424-c081-4fc2-b1af-363f4f3fd4f3" providerId="ADAL" clId="{4D48040E-7220-4BF4-90F8-B1ADFAA6AE6B}" dt="2023-02-05T19:57:05.622" v="5" actId="47"/>
        <pc:sldMkLst>
          <pc:docMk/>
          <pc:sldMk cId="2374171420" sldId="289"/>
        </pc:sldMkLst>
      </pc:sldChg>
      <pc:sldChg chg="del">
        <pc:chgData name="William Grey" userId="37b73424-c081-4fc2-b1af-363f4f3fd4f3" providerId="ADAL" clId="{4D48040E-7220-4BF4-90F8-B1ADFAA6AE6B}" dt="2023-02-05T19:57:06.037" v="6" actId="47"/>
        <pc:sldMkLst>
          <pc:docMk/>
          <pc:sldMk cId="2774111782" sldId="290"/>
        </pc:sldMkLst>
      </pc:sldChg>
      <pc:sldChg chg="modSp mod">
        <pc:chgData name="William Grey" userId="37b73424-c081-4fc2-b1af-363f4f3fd4f3" providerId="ADAL" clId="{4D48040E-7220-4BF4-90F8-B1ADFAA6AE6B}" dt="2023-02-06T10:12:40.389" v="2661" actId="20577"/>
        <pc:sldMkLst>
          <pc:docMk/>
          <pc:sldMk cId="1488594667" sldId="292"/>
        </pc:sldMkLst>
        <pc:spChg chg="mod">
          <ac:chgData name="William Grey" userId="37b73424-c081-4fc2-b1af-363f4f3fd4f3" providerId="ADAL" clId="{4D48040E-7220-4BF4-90F8-B1ADFAA6AE6B}" dt="2023-02-06T10:00:44.123" v="2398" actId="20577"/>
          <ac:spMkLst>
            <pc:docMk/>
            <pc:sldMk cId="1488594667" sldId="292"/>
            <ac:spMk id="2" creationId="{EE1F3B4F-B0A9-476E-A604-0098AE6B0136}"/>
          </ac:spMkLst>
        </pc:spChg>
        <pc:spChg chg="mod">
          <ac:chgData name="William Grey" userId="37b73424-c081-4fc2-b1af-363f4f3fd4f3" providerId="ADAL" clId="{4D48040E-7220-4BF4-90F8-B1ADFAA6AE6B}" dt="2023-02-06T10:12:40.389" v="2661" actId="20577"/>
          <ac:spMkLst>
            <pc:docMk/>
            <pc:sldMk cId="1488594667" sldId="292"/>
            <ac:spMk id="3" creationId="{53610E31-C6FA-42AF-9C93-9B45B1CBF984}"/>
          </ac:spMkLst>
        </pc:spChg>
      </pc:sldChg>
      <pc:sldChg chg="addSp modSp add mod ord">
        <pc:chgData name="William Grey" userId="37b73424-c081-4fc2-b1af-363f4f3fd4f3" providerId="ADAL" clId="{4D48040E-7220-4BF4-90F8-B1ADFAA6AE6B}" dt="2023-02-06T09:52:17.035" v="2009" actId="20577"/>
        <pc:sldMkLst>
          <pc:docMk/>
          <pc:sldMk cId="829650077" sldId="294"/>
        </pc:sldMkLst>
        <pc:spChg chg="mod">
          <ac:chgData name="William Grey" userId="37b73424-c081-4fc2-b1af-363f4f3fd4f3" providerId="ADAL" clId="{4D48040E-7220-4BF4-90F8-B1ADFAA6AE6B}" dt="2023-02-06T09:32:15.185" v="920" actId="20577"/>
          <ac:spMkLst>
            <pc:docMk/>
            <pc:sldMk cId="829650077" sldId="294"/>
            <ac:spMk id="2" creationId="{235755CE-934F-4A00-A16B-6CF0BF894D76}"/>
          </ac:spMkLst>
        </pc:spChg>
        <pc:spChg chg="mod">
          <ac:chgData name="William Grey" userId="37b73424-c081-4fc2-b1af-363f4f3fd4f3" providerId="ADAL" clId="{4D48040E-7220-4BF4-90F8-B1ADFAA6AE6B}" dt="2023-02-06T09:52:17.035" v="2009" actId="20577"/>
          <ac:spMkLst>
            <pc:docMk/>
            <pc:sldMk cId="829650077" sldId="294"/>
            <ac:spMk id="3" creationId="{2A8FCBE4-8DC0-469F-9B89-C9B58B7E88E2}"/>
          </ac:spMkLst>
        </pc:spChg>
        <pc:spChg chg="add mod">
          <ac:chgData name="William Grey" userId="37b73424-c081-4fc2-b1af-363f4f3fd4f3" providerId="ADAL" clId="{4D48040E-7220-4BF4-90F8-B1ADFAA6AE6B}" dt="2023-02-06T09:35:45.688" v="1193" actId="947"/>
          <ac:spMkLst>
            <pc:docMk/>
            <pc:sldMk cId="829650077" sldId="294"/>
            <ac:spMk id="6" creationId="{6F3B423B-0654-4255-8347-B267B334B122}"/>
          </ac:spMkLst>
        </pc:spChg>
        <pc:picChg chg="mod">
          <ac:chgData name="William Grey" userId="37b73424-c081-4fc2-b1af-363f4f3fd4f3" providerId="ADAL" clId="{4D48040E-7220-4BF4-90F8-B1ADFAA6AE6B}" dt="2023-02-06T09:34:12.756" v="1176" actId="1076"/>
          <ac:picMkLst>
            <pc:docMk/>
            <pc:sldMk cId="829650077" sldId="294"/>
            <ac:picMk id="4" creationId="{726727CC-83C1-49F9-95B0-6F5E8267E4C7}"/>
          </ac:picMkLst>
        </pc:picChg>
      </pc:sldChg>
      <pc:sldChg chg="del">
        <pc:chgData name="William Grey" userId="37b73424-c081-4fc2-b1af-363f4f3fd4f3" providerId="ADAL" clId="{4D48040E-7220-4BF4-90F8-B1ADFAA6AE6B}" dt="2023-02-06T09:30:26.733" v="792" actId="2696"/>
        <pc:sldMkLst>
          <pc:docMk/>
          <pc:sldMk cId="4008069216" sldId="294"/>
        </pc:sldMkLst>
      </pc:sldChg>
      <pc:sldChg chg="addSp delSp modSp add mod ord">
        <pc:chgData name="William Grey" userId="37b73424-c081-4fc2-b1af-363f4f3fd4f3" providerId="ADAL" clId="{4D48040E-7220-4BF4-90F8-B1ADFAA6AE6B}" dt="2023-02-06T09:31:55.589" v="895"/>
        <pc:sldMkLst>
          <pc:docMk/>
          <pc:sldMk cId="2105197920" sldId="295"/>
        </pc:sldMkLst>
        <pc:spChg chg="del">
          <ac:chgData name="William Grey" userId="37b73424-c081-4fc2-b1af-363f4f3fd4f3" providerId="ADAL" clId="{4D48040E-7220-4BF4-90F8-B1ADFAA6AE6B}" dt="2023-02-06T09:31:18.883" v="883" actId="478"/>
          <ac:spMkLst>
            <pc:docMk/>
            <pc:sldMk cId="2105197920" sldId="295"/>
            <ac:spMk id="3" creationId="{5123E10A-7297-44A3-9AEE-633923C797A9}"/>
          </ac:spMkLst>
        </pc:spChg>
        <pc:spChg chg="mod">
          <ac:chgData name="William Grey" userId="37b73424-c081-4fc2-b1af-363f4f3fd4f3" providerId="ADAL" clId="{4D48040E-7220-4BF4-90F8-B1ADFAA6AE6B}" dt="2023-02-06T09:31:43.050" v="890" actId="1076"/>
          <ac:spMkLst>
            <pc:docMk/>
            <pc:sldMk cId="2105197920" sldId="295"/>
            <ac:spMk id="4" creationId="{41DE3A20-727F-4A8C-994D-24C10BBE123E}"/>
          </ac:spMkLst>
        </pc:spChg>
        <pc:spChg chg="add del mod">
          <ac:chgData name="William Grey" userId="37b73424-c081-4fc2-b1af-363f4f3fd4f3" providerId="ADAL" clId="{4D48040E-7220-4BF4-90F8-B1ADFAA6AE6B}" dt="2023-02-06T09:31:37.135" v="887" actId="478"/>
          <ac:spMkLst>
            <pc:docMk/>
            <pc:sldMk cId="2105197920" sldId="295"/>
            <ac:spMk id="7" creationId="{B714D18E-F4CC-4DA6-8CA0-99430A7B55B0}"/>
          </ac:spMkLst>
        </pc:spChg>
        <pc:graphicFrameChg chg="add mod">
          <ac:chgData name="William Grey" userId="37b73424-c081-4fc2-b1af-363f4f3fd4f3" providerId="ADAL" clId="{4D48040E-7220-4BF4-90F8-B1ADFAA6AE6B}" dt="2023-02-06T09:31:28.966" v="885" actId="1076"/>
          <ac:graphicFrameMkLst>
            <pc:docMk/>
            <pc:sldMk cId="2105197920" sldId="295"/>
            <ac:graphicFrameMk id="8" creationId="{9441B8E1-B24A-45F3-9838-113EF5A9780D}"/>
          </ac:graphicFrameMkLst>
        </pc:graphicFrameChg>
        <pc:picChg chg="mod">
          <ac:chgData name="William Grey" userId="37b73424-c081-4fc2-b1af-363f4f3fd4f3" providerId="ADAL" clId="{4D48040E-7220-4BF4-90F8-B1ADFAA6AE6B}" dt="2023-02-06T09:31:48.165" v="893" actId="1076"/>
          <ac:picMkLst>
            <pc:docMk/>
            <pc:sldMk cId="2105197920" sldId="295"/>
            <ac:picMk id="5" creationId="{EE733450-8F97-4D05-A440-638B1FF439B4}"/>
          </ac:picMkLst>
        </pc:picChg>
      </pc:sldChg>
      <pc:sldChg chg="del">
        <pc:chgData name="William Grey" userId="37b73424-c081-4fc2-b1af-363f4f3fd4f3" providerId="ADAL" clId="{4D48040E-7220-4BF4-90F8-B1ADFAA6AE6B}" dt="2023-02-06T09:30:26.733" v="792" actId="2696"/>
        <pc:sldMkLst>
          <pc:docMk/>
          <pc:sldMk cId="2180927697" sldId="295"/>
        </pc:sldMkLst>
      </pc:sldChg>
      <pc:sldChg chg="modSp mod">
        <pc:chgData name="William Grey" userId="37b73424-c081-4fc2-b1af-363f4f3fd4f3" providerId="ADAL" clId="{4D48040E-7220-4BF4-90F8-B1ADFAA6AE6B}" dt="2023-02-06T10:16:02.625" v="2716" actId="20577"/>
        <pc:sldMkLst>
          <pc:docMk/>
          <pc:sldMk cId="3618105160" sldId="296"/>
        </pc:sldMkLst>
        <pc:spChg chg="mod">
          <ac:chgData name="William Grey" userId="37b73424-c081-4fc2-b1af-363f4f3fd4f3" providerId="ADAL" clId="{4D48040E-7220-4BF4-90F8-B1ADFAA6AE6B}" dt="2023-02-06T10:16:02.625" v="2716" actId="20577"/>
          <ac:spMkLst>
            <pc:docMk/>
            <pc:sldMk cId="3618105160" sldId="296"/>
            <ac:spMk id="2" creationId="{63B54DFA-8C13-4AF7-AD77-8CA742894401}"/>
          </ac:spMkLst>
        </pc:spChg>
        <pc:spChg chg="mod">
          <ac:chgData name="William Grey" userId="37b73424-c081-4fc2-b1af-363f4f3fd4f3" providerId="ADAL" clId="{4D48040E-7220-4BF4-90F8-B1ADFAA6AE6B}" dt="2023-02-06T10:08:37.087" v="2554" actId="20577"/>
          <ac:spMkLst>
            <pc:docMk/>
            <pc:sldMk cId="3618105160" sldId="296"/>
            <ac:spMk id="3" creationId="{27617703-DC2E-4B42-A796-60794627567B}"/>
          </ac:spMkLst>
        </pc:spChg>
      </pc:sldChg>
      <pc:sldChg chg="modSp mod">
        <pc:chgData name="William Grey" userId="37b73424-c081-4fc2-b1af-363f4f3fd4f3" providerId="ADAL" clId="{4D48040E-7220-4BF4-90F8-B1ADFAA6AE6B}" dt="2023-02-06T10:12:27.287" v="2659" actId="1035"/>
        <pc:sldMkLst>
          <pc:docMk/>
          <pc:sldMk cId="2001708530" sldId="297"/>
        </pc:sldMkLst>
        <pc:spChg chg="mod">
          <ac:chgData name="William Grey" userId="37b73424-c081-4fc2-b1af-363f4f3fd4f3" providerId="ADAL" clId="{4D48040E-7220-4BF4-90F8-B1ADFAA6AE6B}" dt="2023-02-06T10:08:00.231" v="2536" actId="1076"/>
          <ac:spMkLst>
            <pc:docMk/>
            <pc:sldMk cId="2001708530" sldId="297"/>
            <ac:spMk id="2" creationId="{BF67EE3C-3CA3-4757-B56B-FA8D8E647536}"/>
          </ac:spMkLst>
        </pc:spChg>
        <pc:spChg chg="mod">
          <ac:chgData name="William Grey" userId="37b73424-c081-4fc2-b1af-363f4f3fd4f3" providerId="ADAL" clId="{4D48040E-7220-4BF4-90F8-B1ADFAA6AE6B}" dt="2023-02-06T10:12:27.287" v="2659" actId="1035"/>
          <ac:spMkLst>
            <pc:docMk/>
            <pc:sldMk cId="2001708530" sldId="297"/>
            <ac:spMk id="3" creationId="{94297B5D-2ED4-4E86-BEAE-97D93F985941}"/>
          </ac:spMkLst>
        </pc:spChg>
        <pc:spChg chg="mod">
          <ac:chgData name="William Grey" userId="37b73424-c081-4fc2-b1af-363f4f3fd4f3" providerId="ADAL" clId="{4D48040E-7220-4BF4-90F8-B1ADFAA6AE6B}" dt="2023-02-06T10:11:18.977" v="2646" actId="1076"/>
          <ac:spMkLst>
            <pc:docMk/>
            <pc:sldMk cId="2001708530" sldId="297"/>
            <ac:spMk id="5" creationId="{97008A89-6FD6-4186-8777-8CBE4D75E0EA}"/>
          </ac:spMkLst>
        </pc:spChg>
        <pc:picChg chg="mod modCrop">
          <ac:chgData name="William Grey" userId="37b73424-c081-4fc2-b1af-363f4f3fd4f3" providerId="ADAL" clId="{4D48040E-7220-4BF4-90F8-B1ADFAA6AE6B}" dt="2023-02-06T10:11:21.428" v="2647" actId="1076"/>
          <ac:picMkLst>
            <pc:docMk/>
            <pc:sldMk cId="2001708530" sldId="297"/>
            <ac:picMk id="4" creationId="{BA0AE13B-7DF0-4100-8860-997C31002058}"/>
          </ac:picMkLst>
        </pc:picChg>
      </pc:sldChg>
      <pc:sldChg chg="del">
        <pc:chgData name="William Grey" userId="37b73424-c081-4fc2-b1af-363f4f3fd4f3" providerId="ADAL" clId="{4D48040E-7220-4BF4-90F8-B1ADFAA6AE6B}" dt="2023-02-06T10:15:12.058" v="2707" actId="47"/>
        <pc:sldMkLst>
          <pc:docMk/>
          <pc:sldMk cId="1069735396" sldId="298"/>
        </pc:sldMkLst>
      </pc:sldChg>
      <pc:sldChg chg="del">
        <pc:chgData name="William Grey" userId="37b73424-c081-4fc2-b1af-363f4f3fd4f3" providerId="ADAL" clId="{4D48040E-7220-4BF4-90F8-B1ADFAA6AE6B}" dt="2023-02-05T19:57:08.048" v="11" actId="47"/>
        <pc:sldMkLst>
          <pc:docMk/>
          <pc:sldMk cId="3726985107" sldId="299"/>
        </pc:sldMkLst>
      </pc:sldChg>
      <pc:sldChg chg="del">
        <pc:chgData name="William Grey" userId="37b73424-c081-4fc2-b1af-363f4f3fd4f3" providerId="ADAL" clId="{4D48040E-7220-4BF4-90F8-B1ADFAA6AE6B}" dt="2023-02-05T20:00:05.324" v="153" actId="47"/>
        <pc:sldMkLst>
          <pc:docMk/>
          <pc:sldMk cId="1559941023" sldId="300"/>
        </pc:sldMkLst>
      </pc:sldChg>
      <pc:sldChg chg="del">
        <pc:chgData name="William Grey" userId="37b73424-c081-4fc2-b1af-363f4f3fd4f3" providerId="ADAL" clId="{4D48040E-7220-4BF4-90F8-B1ADFAA6AE6B}" dt="2023-02-06T19:53:57.871" v="2802" actId="47"/>
        <pc:sldMkLst>
          <pc:docMk/>
          <pc:sldMk cId="3513094209" sldId="302"/>
        </pc:sldMkLst>
      </pc:sldChg>
      <pc:sldChg chg="modSp mod ord">
        <pc:chgData name="William Grey" userId="37b73424-c081-4fc2-b1af-363f4f3fd4f3" providerId="ADAL" clId="{4D48040E-7220-4BF4-90F8-B1ADFAA6AE6B}" dt="2023-02-06T10:18:54.043" v="2735" actId="27636"/>
        <pc:sldMkLst>
          <pc:docMk/>
          <pc:sldMk cId="2620798012" sldId="303"/>
        </pc:sldMkLst>
        <pc:spChg chg="mod">
          <ac:chgData name="William Grey" userId="37b73424-c081-4fc2-b1af-363f4f3fd4f3" providerId="ADAL" clId="{4D48040E-7220-4BF4-90F8-B1ADFAA6AE6B}" dt="2023-02-06T09:58:47.656" v="2329" actId="20577"/>
          <ac:spMkLst>
            <pc:docMk/>
            <pc:sldMk cId="2620798012" sldId="303"/>
            <ac:spMk id="2" creationId="{4CA6E4C4-A667-4DE2-BFB2-A788043FDF30}"/>
          </ac:spMkLst>
        </pc:spChg>
        <pc:spChg chg="mod">
          <ac:chgData name="William Grey" userId="37b73424-c081-4fc2-b1af-363f4f3fd4f3" providerId="ADAL" clId="{4D48040E-7220-4BF4-90F8-B1ADFAA6AE6B}" dt="2023-02-06T10:18:54.043" v="2735" actId="27636"/>
          <ac:spMkLst>
            <pc:docMk/>
            <pc:sldMk cId="2620798012" sldId="303"/>
            <ac:spMk id="3" creationId="{C7472887-D09D-4E5A-8061-F3CE3209C50F}"/>
          </ac:spMkLst>
        </pc:spChg>
      </pc:sldChg>
      <pc:sldChg chg="del">
        <pc:chgData name="William Grey" userId="37b73424-c081-4fc2-b1af-363f4f3fd4f3" providerId="ADAL" clId="{4D48040E-7220-4BF4-90F8-B1ADFAA6AE6B}" dt="2023-02-05T19:57:08.560" v="12" actId="47"/>
        <pc:sldMkLst>
          <pc:docMk/>
          <pc:sldMk cId="4235007231" sldId="304"/>
        </pc:sldMkLst>
      </pc:sldChg>
      <pc:sldChg chg="del">
        <pc:chgData name="William Grey" userId="37b73424-c081-4fc2-b1af-363f4f3fd4f3" providerId="ADAL" clId="{4D48040E-7220-4BF4-90F8-B1ADFAA6AE6B}" dt="2023-02-05T19:57:07.162" v="9" actId="47"/>
        <pc:sldMkLst>
          <pc:docMk/>
          <pc:sldMk cId="2911432088" sldId="305"/>
        </pc:sldMkLst>
      </pc:sldChg>
      <pc:sldChg chg="del">
        <pc:chgData name="William Grey" userId="37b73424-c081-4fc2-b1af-363f4f3fd4f3" providerId="ADAL" clId="{4D48040E-7220-4BF4-90F8-B1ADFAA6AE6B}" dt="2023-02-05T19:57:03.733" v="1" actId="47"/>
        <pc:sldMkLst>
          <pc:docMk/>
          <pc:sldMk cId="1976060766" sldId="306"/>
        </pc:sldMkLst>
      </pc:sldChg>
      <pc:sldChg chg="del">
        <pc:chgData name="William Grey" userId="37b73424-c081-4fc2-b1af-363f4f3fd4f3" providerId="ADAL" clId="{4D48040E-7220-4BF4-90F8-B1ADFAA6AE6B}" dt="2023-02-05T19:57:06.372" v="7" actId="47"/>
        <pc:sldMkLst>
          <pc:docMk/>
          <pc:sldMk cId="2681665528" sldId="307"/>
        </pc:sldMkLst>
      </pc:sldChg>
      <pc:sldChg chg="del">
        <pc:chgData name="William Grey" userId="37b73424-c081-4fc2-b1af-363f4f3fd4f3" providerId="ADAL" clId="{4D48040E-7220-4BF4-90F8-B1ADFAA6AE6B}" dt="2023-02-05T19:57:11.081" v="14" actId="47"/>
        <pc:sldMkLst>
          <pc:docMk/>
          <pc:sldMk cId="3944391397" sldId="309"/>
        </pc:sldMkLst>
      </pc:sldChg>
      <pc:sldChg chg="modSp mod ord">
        <pc:chgData name="William Grey" userId="37b73424-c081-4fc2-b1af-363f4f3fd4f3" providerId="ADAL" clId="{4D48040E-7220-4BF4-90F8-B1ADFAA6AE6B}" dt="2023-02-06T10:18:30.075" v="2733" actId="20577"/>
        <pc:sldMkLst>
          <pc:docMk/>
          <pc:sldMk cId="4117009632" sldId="310"/>
        </pc:sldMkLst>
        <pc:spChg chg="mod">
          <ac:chgData name="William Grey" userId="37b73424-c081-4fc2-b1af-363f4f3fd4f3" providerId="ADAL" clId="{4D48040E-7220-4BF4-90F8-B1ADFAA6AE6B}" dt="2023-02-06T10:18:30.075" v="2733" actId="20577"/>
          <ac:spMkLst>
            <pc:docMk/>
            <pc:sldMk cId="4117009632" sldId="310"/>
            <ac:spMk id="3" creationId="{A165E2D7-42E4-4E46-96C6-3593C7542A85}"/>
          </ac:spMkLst>
        </pc:spChg>
      </pc:sldChg>
      <pc:sldChg chg="del">
        <pc:chgData name="William Grey" userId="37b73424-c081-4fc2-b1af-363f4f3fd4f3" providerId="ADAL" clId="{4D48040E-7220-4BF4-90F8-B1ADFAA6AE6B}" dt="2023-02-05T19:57:07.588" v="10" actId="47"/>
        <pc:sldMkLst>
          <pc:docMk/>
          <pc:sldMk cId="1425148709" sldId="311"/>
        </pc:sldMkLst>
      </pc:sldChg>
      <pc:sldChg chg="del">
        <pc:chgData name="William Grey" userId="37b73424-c081-4fc2-b1af-363f4f3fd4f3" providerId="ADAL" clId="{4D48040E-7220-4BF4-90F8-B1ADFAA6AE6B}" dt="2023-02-05T19:57:09.103" v="13" actId="47"/>
        <pc:sldMkLst>
          <pc:docMk/>
          <pc:sldMk cId="1008921414" sldId="312"/>
        </pc:sldMkLst>
      </pc:sldChg>
      <pc:sldChg chg="modSp mod ord">
        <pc:chgData name="William Grey" userId="37b73424-c081-4fc2-b1af-363f4f3fd4f3" providerId="ADAL" clId="{4D48040E-7220-4BF4-90F8-B1ADFAA6AE6B}" dt="2023-02-06T12:52:32.522" v="2801" actId="2711"/>
        <pc:sldMkLst>
          <pc:docMk/>
          <pc:sldMk cId="1028150944" sldId="313"/>
        </pc:sldMkLst>
        <pc:spChg chg="mod">
          <ac:chgData name="William Grey" userId="37b73424-c081-4fc2-b1af-363f4f3fd4f3" providerId="ADAL" clId="{4D48040E-7220-4BF4-90F8-B1ADFAA6AE6B}" dt="2023-02-06T12:52:32.522" v="2801" actId="2711"/>
          <ac:spMkLst>
            <pc:docMk/>
            <pc:sldMk cId="1028150944" sldId="313"/>
            <ac:spMk id="3" creationId="{D6008274-0FC9-4366-98B9-CBA5E6C7BA06}"/>
          </ac:spMkLst>
        </pc:spChg>
        <pc:spChg chg="mod">
          <ac:chgData name="William Grey" userId="37b73424-c081-4fc2-b1af-363f4f3fd4f3" providerId="ADAL" clId="{4D48040E-7220-4BF4-90F8-B1ADFAA6AE6B}" dt="2023-02-06T09:58:29.087" v="2321" actId="20577"/>
          <ac:spMkLst>
            <pc:docMk/>
            <pc:sldMk cId="1028150944" sldId="313"/>
            <ac:spMk id="7" creationId="{8E7A59B6-55F2-41C6-9B9C-93A96A513B60}"/>
          </ac:spMkLst>
        </pc:spChg>
      </pc:sldChg>
      <pc:sldChg chg="modSp new del mod">
        <pc:chgData name="William Grey" userId="37b73424-c081-4fc2-b1af-363f4f3fd4f3" providerId="ADAL" clId="{4D48040E-7220-4BF4-90F8-B1ADFAA6AE6B}" dt="2023-02-06T09:30:05.475" v="787" actId="2696"/>
        <pc:sldMkLst>
          <pc:docMk/>
          <pc:sldMk cId="2119773137" sldId="314"/>
        </pc:sldMkLst>
        <pc:spChg chg="mod">
          <ac:chgData name="William Grey" userId="37b73424-c081-4fc2-b1af-363f4f3fd4f3" providerId="ADAL" clId="{4D48040E-7220-4BF4-90F8-B1ADFAA6AE6B}" dt="2023-02-05T19:57:27.911" v="19"/>
          <ac:spMkLst>
            <pc:docMk/>
            <pc:sldMk cId="2119773137" sldId="314"/>
            <ac:spMk id="2" creationId="{24EA0468-0D16-489B-8102-B11953D39775}"/>
          </ac:spMkLst>
        </pc:spChg>
      </pc:sldChg>
      <pc:sldChg chg="add ord">
        <pc:chgData name="William Grey" userId="37b73424-c081-4fc2-b1af-363f4f3fd4f3" providerId="ADAL" clId="{4D48040E-7220-4BF4-90F8-B1ADFAA6AE6B}" dt="2023-02-06T09:30:12.299" v="790"/>
        <pc:sldMkLst>
          <pc:docMk/>
          <pc:sldMk cId="3898802753" sldId="314"/>
        </pc:sldMkLst>
      </pc:sldChg>
      <pc:sldChg chg="modSp add mod">
        <pc:chgData name="William Grey" userId="37b73424-c081-4fc2-b1af-363f4f3fd4f3" providerId="ADAL" clId="{4D48040E-7220-4BF4-90F8-B1ADFAA6AE6B}" dt="2023-02-06T09:53:00.314" v="2024" actId="2711"/>
        <pc:sldMkLst>
          <pc:docMk/>
          <pc:sldMk cId="3617025311" sldId="315"/>
        </pc:sldMkLst>
        <pc:spChg chg="mod">
          <ac:chgData name="William Grey" userId="37b73424-c081-4fc2-b1af-363f4f3fd4f3" providerId="ADAL" clId="{4D48040E-7220-4BF4-90F8-B1ADFAA6AE6B}" dt="2023-02-05T19:59:07.797" v="111" actId="20577"/>
          <ac:spMkLst>
            <pc:docMk/>
            <pc:sldMk cId="3617025311" sldId="315"/>
            <ac:spMk id="2" creationId="{AEE097B1-9F97-4DE9-9221-B9D8756CAAD4}"/>
          </ac:spMkLst>
        </pc:spChg>
        <pc:spChg chg="mod">
          <ac:chgData name="William Grey" userId="37b73424-c081-4fc2-b1af-363f4f3fd4f3" providerId="ADAL" clId="{4D48040E-7220-4BF4-90F8-B1ADFAA6AE6B}" dt="2023-02-06T09:53:00.314" v="2024" actId="2711"/>
          <ac:spMkLst>
            <pc:docMk/>
            <pc:sldMk cId="3617025311" sldId="315"/>
            <ac:spMk id="3" creationId="{A165E2D7-42E4-4E46-96C6-3593C7542A85}"/>
          </ac:spMkLst>
        </pc:spChg>
      </pc:sldChg>
      <pc:sldChg chg="addSp delSp modSp new mod">
        <pc:chgData name="William Grey" userId="37b73424-c081-4fc2-b1af-363f4f3fd4f3" providerId="ADAL" clId="{4D48040E-7220-4BF4-90F8-B1ADFAA6AE6B}" dt="2023-02-06T09:27:44.740" v="717" actId="20577"/>
        <pc:sldMkLst>
          <pc:docMk/>
          <pc:sldMk cId="361543852" sldId="316"/>
        </pc:sldMkLst>
        <pc:spChg chg="mod">
          <ac:chgData name="William Grey" userId="37b73424-c081-4fc2-b1af-363f4f3fd4f3" providerId="ADAL" clId="{4D48040E-7220-4BF4-90F8-B1ADFAA6AE6B}" dt="2023-02-06T09:12:17.576" v="211" actId="20577"/>
          <ac:spMkLst>
            <pc:docMk/>
            <pc:sldMk cId="361543852" sldId="316"/>
            <ac:spMk id="2" creationId="{E18BCB62-97ED-4FCF-9E28-499AD69B9C57}"/>
          </ac:spMkLst>
        </pc:spChg>
        <pc:spChg chg="del">
          <ac:chgData name="William Grey" userId="37b73424-c081-4fc2-b1af-363f4f3fd4f3" providerId="ADAL" clId="{4D48040E-7220-4BF4-90F8-B1ADFAA6AE6B}" dt="2023-02-06T09:12:25.507" v="212" actId="3680"/>
          <ac:spMkLst>
            <pc:docMk/>
            <pc:sldMk cId="361543852" sldId="316"/>
            <ac:spMk id="3" creationId="{0CC64DF4-F160-4F5B-9AE0-0109543BE689}"/>
          </ac:spMkLst>
        </pc:spChg>
        <pc:spChg chg="add mod">
          <ac:chgData name="William Grey" userId="37b73424-c081-4fc2-b1af-363f4f3fd4f3" providerId="ADAL" clId="{4D48040E-7220-4BF4-90F8-B1ADFAA6AE6B}" dt="2023-02-06T09:18:43.654" v="371" actId="11"/>
          <ac:spMkLst>
            <pc:docMk/>
            <pc:sldMk cId="361543852" sldId="316"/>
            <ac:spMk id="5" creationId="{689D914C-9C0C-4A53-A50D-746115DE0C3E}"/>
          </ac:spMkLst>
        </pc:spChg>
        <pc:graphicFrameChg chg="add mod ord modGraphic">
          <ac:chgData name="William Grey" userId="37b73424-c081-4fc2-b1af-363f4f3fd4f3" providerId="ADAL" clId="{4D48040E-7220-4BF4-90F8-B1ADFAA6AE6B}" dt="2023-02-06T09:27:44.740" v="717" actId="20577"/>
          <ac:graphicFrameMkLst>
            <pc:docMk/>
            <pc:sldMk cId="361543852" sldId="316"/>
            <ac:graphicFrameMk id="4" creationId="{244A106E-C763-421E-AD4B-FEE408F97335}"/>
          </ac:graphicFrameMkLst>
        </pc:graphicFrameChg>
      </pc:sldChg>
      <pc:sldChg chg="modSp add mod ord">
        <pc:chgData name="William Grey" userId="37b73424-c081-4fc2-b1af-363f4f3fd4f3" providerId="ADAL" clId="{4D48040E-7220-4BF4-90F8-B1ADFAA6AE6B}" dt="2023-02-06T09:52:23.459" v="2013" actId="20577"/>
        <pc:sldMkLst>
          <pc:docMk/>
          <pc:sldMk cId="2172370241" sldId="317"/>
        </pc:sldMkLst>
        <pc:spChg chg="mod">
          <ac:chgData name="William Grey" userId="37b73424-c081-4fc2-b1af-363f4f3fd4f3" providerId="ADAL" clId="{4D48040E-7220-4BF4-90F8-B1ADFAA6AE6B}" dt="2023-02-06T09:26:32.338" v="649" actId="20577"/>
          <ac:spMkLst>
            <pc:docMk/>
            <pc:sldMk cId="2172370241" sldId="317"/>
            <ac:spMk id="2" creationId="{E18BCB62-97ED-4FCF-9E28-499AD69B9C57}"/>
          </ac:spMkLst>
        </pc:spChg>
        <pc:spChg chg="mod">
          <ac:chgData name="William Grey" userId="37b73424-c081-4fc2-b1af-363f4f3fd4f3" providerId="ADAL" clId="{4D48040E-7220-4BF4-90F8-B1ADFAA6AE6B}" dt="2023-02-06T09:52:23.459" v="2013" actId="20577"/>
          <ac:spMkLst>
            <pc:docMk/>
            <pc:sldMk cId="2172370241" sldId="317"/>
            <ac:spMk id="5" creationId="{689D914C-9C0C-4A53-A50D-746115DE0C3E}"/>
          </ac:spMkLst>
        </pc:spChg>
        <pc:graphicFrameChg chg="mod modGraphic">
          <ac:chgData name="William Grey" userId="37b73424-c081-4fc2-b1af-363f4f3fd4f3" providerId="ADAL" clId="{4D48040E-7220-4BF4-90F8-B1ADFAA6AE6B}" dt="2023-02-06T09:44:27.597" v="1719" actId="1076"/>
          <ac:graphicFrameMkLst>
            <pc:docMk/>
            <pc:sldMk cId="2172370241" sldId="317"/>
            <ac:graphicFrameMk id="4" creationId="{244A106E-C763-421E-AD4B-FEE408F97335}"/>
          </ac:graphicFrameMkLst>
        </pc:graphicFrameChg>
      </pc:sldChg>
      <pc:sldChg chg="modSp add del mod">
        <pc:chgData name="William Grey" userId="37b73424-c081-4fc2-b1af-363f4f3fd4f3" providerId="ADAL" clId="{4D48040E-7220-4BF4-90F8-B1ADFAA6AE6B}" dt="2023-02-06T09:48:18.771" v="1949" actId="47"/>
        <pc:sldMkLst>
          <pc:docMk/>
          <pc:sldMk cId="161436169" sldId="318"/>
        </pc:sldMkLst>
        <pc:spChg chg="mod">
          <ac:chgData name="William Grey" userId="37b73424-c081-4fc2-b1af-363f4f3fd4f3" providerId="ADAL" clId="{4D48040E-7220-4BF4-90F8-B1ADFAA6AE6B}" dt="2023-02-06T09:46:31.864" v="1854" actId="2711"/>
          <ac:spMkLst>
            <pc:docMk/>
            <pc:sldMk cId="161436169" sldId="318"/>
            <ac:spMk id="5" creationId="{689D914C-9C0C-4A53-A50D-746115DE0C3E}"/>
          </ac:spMkLst>
        </pc:spChg>
      </pc:sldChg>
      <pc:sldChg chg="modSp add mod ord">
        <pc:chgData name="William Grey" userId="37b73424-c081-4fc2-b1af-363f4f3fd4f3" providerId="ADAL" clId="{4D48040E-7220-4BF4-90F8-B1ADFAA6AE6B}" dt="2023-02-06T09:51:58.006" v="2003" actId="113"/>
        <pc:sldMkLst>
          <pc:docMk/>
          <pc:sldMk cId="3054639713" sldId="319"/>
        </pc:sldMkLst>
        <pc:spChg chg="mod">
          <ac:chgData name="William Grey" userId="37b73424-c081-4fc2-b1af-363f4f3fd4f3" providerId="ADAL" clId="{4D48040E-7220-4BF4-90F8-B1ADFAA6AE6B}" dt="2023-02-06T09:51:42.486" v="2001" actId="113"/>
          <ac:spMkLst>
            <pc:docMk/>
            <pc:sldMk cId="3054639713" sldId="319"/>
            <ac:spMk id="5" creationId="{689D914C-9C0C-4A53-A50D-746115DE0C3E}"/>
          </ac:spMkLst>
        </pc:spChg>
        <pc:graphicFrameChg chg="modGraphic">
          <ac:chgData name="William Grey" userId="37b73424-c081-4fc2-b1af-363f4f3fd4f3" providerId="ADAL" clId="{4D48040E-7220-4BF4-90F8-B1ADFAA6AE6B}" dt="2023-02-06T09:51:58.006" v="2003" actId="113"/>
          <ac:graphicFrameMkLst>
            <pc:docMk/>
            <pc:sldMk cId="3054639713" sldId="319"/>
            <ac:graphicFrameMk id="4" creationId="{244A106E-C763-421E-AD4B-FEE408F97335}"/>
          </ac:graphicFrameMkLst>
        </pc:graphicFrameChg>
      </pc:sldChg>
      <pc:sldChg chg="modSp add mod">
        <pc:chgData name="William Grey" userId="37b73424-c081-4fc2-b1af-363f4f3fd4f3" providerId="ADAL" clId="{4D48040E-7220-4BF4-90F8-B1ADFAA6AE6B}" dt="2023-02-06T09:51:15.451" v="1998" actId="20577"/>
        <pc:sldMkLst>
          <pc:docMk/>
          <pc:sldMk cId="2240933901" sldId="320"/>
        </pc:sldMkLst>
        <pc:spChg chg="mod">
          <ac:chgData name="William Grey" userId="37b73424-c081-4fc2-b1af-363f4f3fd4f3" providerId="ADAL" clId="{4D48040E-7220-4BF4-90F8-B1ADFAA6AE6B}" dt="2023-02-06T09:51:15.451" v="1998" actId="20577"/>
          <ac:spMkLst>
            <pc:docMk/>
            <pc:sldMk cId="2240933901" sldId="320"/>
            <ac:spMk id="5" creationId="{689D914C-9C0C-4A53-A50D-746115DE0C3E}"/>
          </ac:spMkLst>
        </pc:spChg>
        <pc:graphicFrameChg chg="modGraphic">
          <ac:chgData name="William Grey" userId="37b73424-c081-4fc2-b1af-363f4f3fd4f3" providerId="ADAL" clId="{4D48040E-7220-4BF4-90F8-B1ADFAA6AE6B}" dt="2023-02-06T09:49:57.929" v="1960" actId="113"/>
          <ac:graphicFrameMkLst>
            <pc:docMk/>
            <pc:sldMk cId="2240933901" sldId="320"/>
            <ac:graphicFrameMk id="4" creationId="{244A106E-C763-421E-AD4B-FEE408F97335}"/>
          </ac:graphicFrameMkLst>
        </pc:graphicFrameChg>
      </pc:sldChg>
      <pc:sldChg chg="modSp add del mod">
        <pc:chgData name="William Grey" userId="37b73424-c081-4fc2-b1af-363f4f3fd4f3" providerId="ADAL" clId="{4D48040E-7220-4BF4-90F8-B1ADFAA6AE6B}" dt="2023-02-06T10:15:17.432" v="2708" actId="47"/>
        <pc:sldMkLst>
          <pc:docMk/>
          <pc:sldMk cId="2806827782" sldId="321"/>
        </pc:sldMkLst>
        <pc:spChg chg="mod">
          <ac:chgData name="William Grey" userId="37b73424-c081-4fc2-b1af-363f4f3fd4f3" providerId="ADAL" clId="{4D48040E-7220-4BF4-90F8-B1ADFAA6AE6B}" dt="2023-02-06T10:13:18.808" v="2690" actId="20577"/>
          <ac:spMkLst>
            <pc:docMk/>
            <pc:sldMk cId="2806827782" sldId="321"/>
            <ac:spMk id="2" creationId="{588C571D-370A-4679-8CA5-710EF68BBD73}"/>
          </ac:spMkLst>
        </pc:spChg>
        <pc:spChg chg="mod">
          <ac:chgData name="William Grey" userId="37b73424-c081-4fc2-b1af-363f4f3fd4f3" providerId="ADAL" clId="{4D48040E-7220-4BF4-90F8-B1ADFAA6AE6B}" dt="2023-02-06T10:14:05.679" v="2706" actId="27636"/>
          <ac:spMkLst>
            <pc:docMk/>
            <pc:sldMk cId="2806827782" sldId="321"/>
            <ac:spMk id="3" creationId="{1657FB7C-24C1-4B0A-81F2-A0C8827BD6EB}"/>
          </ac:spMkLst>
        </pc:spChg>
      </pc:sldChg>
    </pc:docChg>
  </pc:docChgLst>
  <pc:docChgLst>
    <pc:chgData name="William Grey" userId="37b73424-c081-4fc2-b1af-363f4f3fd4f3" providerId="ADAL" clId="{6BA177CF-01A1-480B-B044-213672009900}"/>
    <pc:docChg chg="custSel modSld">
      <pc:chgData name="William Grey" userId="37b73424-c081-4fc2-b1af-363f4f3fd4f3" providerId="ADAL" clId="{6BA177CF-01A1-480B-B044-213672009900}" dt="2019-03-20T10:37:40.027" v="73" actId="113"/>
      <pc:docMkLst>
        <pc:docMk/>
      </pc:docMkLst>
      <pc:sldChg chg="modSp">
        <pc:chgData name="William Grey" userId="37b73424-c081-4fc2-b1af-363f4f3fd4f3" providerId="ADAL" clId="{6BA177CF-01A1-480B-B044-213672009900}" dt="2019-03-20T10:37:40.027" v="73" actId="113"/>
        <pc:sldMkLst>
          <pc:docMk/>
          <pc:sldMk cId="1496305427" sldId="288"/>
        </pc:sldMkLst>
        <pc:spChg chg="mod">
          <ac:chgData name="William Grey" userId="37b73424-c081-4fc2-b1af-363f4f3fd4f3" providerId="ADAL" clId="{6BA177CF-01A1-480B-B044-213672009900}" dt="2019-03-20T10:37:40.027" v="73" actId="113"/>
          <ac:spMkLst>
            <pc:docMk/>
            <pc:sldMk cId="1496305427" sldId="288"/>
            <ac:spMk id="3" creationId="{D6008274-0FC9-4366-98B9-CBA5E6C7BA06}"/>
          </ac:spMkLst>
        </pc:spChg>
      </pc:sldChg>
      <pc:sldChg chg="modSp">
        <pc:chgData name="William Grey" userId="37b73424-c081-4fc2-b1af-363f4f3fd4f3" providerId="ADAL" clId="{6BA177CF-01A1-480B-B044-213672009900}" dt="2019-03-20T10:24:38.142" v="14" actId="14100"/>
        <pc:sldMkLst>
          <pc:docMk/>
          <pc:sldMk cId="2374171420" sldId="289"/>
        </pc:sldMkLst>
        <pc:spChg chg="mod">
          <ac:chgData name="William Grey" userId="37b73424-c081-4fc2-b1af-363f4f3fd4f3" providerId="ADAL" clId="{6BA177CF-01A1-480B-B044-213672009900}" dt="2019-03-20T10:24:38.142" v="14" actId="14100"/>
          <ac:spMkLst>
            <pc:docMk/>
            <pc:sldMk cId="2374171420" sldId="289"/>
            <ac:spMk id="3" creationId="{D6008274-0FC9-4366-98B9-CBA5E6C7BA06}"/>
          </ac:spMkLst>
        </pc:spChg>
      </pc:sldChg>
    </pc:docChg>
  </pc:docChgLst>
  <pc:docChgLst>
    <pc:chgData name="William Grey" userId="37b73424-c081-4fc2-b1af-363f4f3fd4f3" providerId="ADAL" clId="{9FF58D39-EBE6-416C-90AA-FE497BF28E95}"/>
    <pc:docChg chg="custSel modSld">
      <pc:chgData name="William Grey" userId="37b73424-c081-4fc2-b1af-363f4f3fd4f3" providerId="ADAL" clId="{9FF58D39-EBE6-416C-90AA-FE497BF28E95}" dt="2019-10-11T12:21:22.582" v="15" actId="1076"/>
      <pc:docMkLst>
        <pc:docMk/>
      </pc:docMkLst>
      <pc:sldChg chg="modSp">
        <pc:chgData name="William Grey" userId="37b73424-c081-4fc2-b1af-363f4f3fd4f3" providerId="ADAL" clId="{9FF58D39-EBE6-416C-90AA-FE497BF28E95}" dt="2019-10-11T12:13:41.410" v="5" actId="20577"/>
        <pc:sldMkLst>
          <pc:docMk/>
          <pc:sldMk cId="1069735396" sldId="298"/>
        </pc:sldMkLst>
        <pc:spChg chg="mod">
          <ac:chgData name="William Grey" userId="37b73424-c081-4fc2-b1af-363f4f3fd4f3" providerId="ADAL" clId="{9FF58D39-EBE6-416C-90AA-FE497BF28E95}" dt="2019-10-11T12:13:41.410" v="5" actId="20577"/>
          <ac:spMkLst>
            <pc:docMk/>
            <pc:sldMk cId="1069735396" sldId="298"/>
            <ac:spMk id="3" creationId="{1657FB7C-24C1-4B0A-81F2-A0C8827BD6EB}"/>
          </ac:spMkLst>
        </pc:spChg>
      </pc:sldChg>
      <pc:sldChg chg="modSp">
        <pc:chgData name="William Grey" userId="37b73424-c081-4fc2-b1af-363f4f3fd4f3" providerId="ADAL" clId="{9FF58D39-EBE6-416C-90AA-FE497BF28E95}" dt="2019-10-11T12:19:25.124" v="13" actId="20577"/>
        <pc:sldMkLst>
          <pc:docMk/>
          <pc:sldMk cId="2620798012" sldId="303"/>
        </pc:sldMkLst>
        <pc:spChg chg="mod">
          <ac:chgData name="William Grey" userId="37b73424-c081-4fc2-b1af-363f4f3fd4f3" providerId="ADAL" clId="{9FF58D39-EBE6-416C-90AA-FE497BF28E95}" dt="2019-10-11T12:19:25.124" v="13" actId="20577"/>
          <ac:spMkLst>
            <pc:docMk/>
            <pc:sldMk cId="2620798012" sldId="303"/>
            <ac:spMk id="3" creationId="{C7472887-D09D-4E5A-8061-F3CE3209C50F}"/>
          </ac:spMkLst>
        </pc:spChg>
      </pc:sldChg>
      <pc:sldChg chg="addSp modSp">
        <pc:chgData name="William Grey" userId="37b73424-c081-4fc2-b1af-363f4f3fd4f3" providerId="ADAL" clId="{9FF58D39-EBE6-416C-90AA-FE497BF28E95}" dt="2019-10-11T12:21:22.582" v="15" actId="1076"/>
        <pc:sldMkLst>
          <pc:docMk/>
          <pc:sldMk cId="3047724487" sldId="304"/>
        </pc:sldMkLst>
        <pc:picChg chg="add mod">
          <ac:chgData name="William Grey" userId="37b73424-c081-4fc2-b1af-363f4f3fd4f3" providerId="ADAL" clId="{9FF58D39-EBE6-416C-90AA-FE497BF28E95}" dt="2019-10-11T12:21:22.582" v="15" actId="1076"/>
          <ac:picMkLst>
            <pc:docMk/>
            <pc:sldMk cId="3047724487" sldId="304"/>
            <ac:picMk id="4" creationId="{D8FDD285-A359-48D7-8302-80CDDCCDC531}"/>
          </ac:picMkLst>
        </pc:picChg>
        <pc:cxnChg chg="add mod">
          <ac:chgData name="William Grey" userId="37b73424-c081-4fc2-b1af-363f4f3fd4f3" providerId="ADAL" clId="{9FF58D39-EBE6-416C-90AA-FE497BF28E95}" dt="2019-10-11T12:21:22.582" v="15" actId="1076"/>
          <ac:cxnSpMkLst>
            <pc:docMk/>
            <pc:sldMk cId="3047724487" sldId="304"/>
            <ac:cxnSpMk id="5" creationId="{B3BFD7B6-32C4-41D4-AD1F-CBD14318797F}"/>
          </ac:cxnSpMkLst>
        </pc:cxnChg>
        <pc:cxnChg chg="add mod">
          <ac:chgData name="William Grey" userId="37b73424-c081-4fc2-b1af-363f4f3fd4f3" providerId="ADAL" clId="{9FF58D39-EBE6-416C-90AA-FE497BF28E95}" dt="2019-10-11T12:21:22.582" v="15" actId="1076"/>
          <ac:cxnSpMkLst>
            <pc:docMk/>
            <pc:sldMk cId="3047724487" sldId="304"/>
            <ac:cxnSpMk id="6" creationId="{9E1A158C-7189-423D-BCD6-2DF5105242D8}"/>
          </ac:cxnSpMkLst>
        </pc:cxnChg>
        <pc:cxnChg chg="add mod">
          <ac:chgData name="William Grey" userId="37b73424-c081-4fc2-b1af-363f4f3fd4f3" providerId="ADAL" clId="{9FF58D39-EBE6-416C-90AA-FE497BF28E95}" dt="2019-10-11T12:21:22.582" v="15" actId="1076"/>
          <ac:cxnSpMkLst>
            <pc:docMk/>
            <pc:sldMk cId="3047724487" sldId="304"/>
            <ac:cxnSpMk id="7" creationId="{EFC21419-63F8-4B3D-AD17-60690452FD46}"/>
          </ac:cxnSpMkLst>
        </pc:cxnChg>
        <pc:cxnChg chg="add mod">
          <ac:chgData name="William Grey" userId="37b73424-c081-4fc2-b1af-363f4f3fd4f3" providerId="ADAL" clId="{9FF58D39-EBE6-416C-90AA-FE497BF28E95}" dt="2019-10-11T12:21:22.582" v="15" actId="1076"/>
          <ac:cxnSpMkLst>
            <pc:docMk/>
            <pc:sldMk cId="3047724487" sldId="304"/>
            <ac:cxnSpMk id="8" creationId="{FA14C41D-8D8D-4615-942E-C23C1835134E}"/>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22C0E1A9-697F-4782-9B16-760053D04580}"/>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80617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629935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31053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8672" y="71528"/>
            <a:ext cx="10515600" cy="662781"/>
          </a:xfrm>
        </p:spPr>
        <p:txBody>
          <a:bodyPr/>
          <a:lstStyle/>
          <a:p>
            <a:r>
              <a:rPr lang="en-US"/>
              <a:t>Click to edit Master title style</a:t>
            </a:r>
            <a:endParaRPr lang="en-GB"/>
          </a:p>
        </p:txBody>
      </p:sp>
      <p:sp>
        <p:nvSpPr>
          <p:cNvPr id="3" name="Content Placeholder 2"/>
          <p:cNvSpPr>
            <a:spLocks noGrp="1"/>
          </p:cNvSpPr>
          <p:nvPr>
            <p:ph idx="1"/>
          </p:nvPr>
        </p:nvSpPr>
        <p:spPr>
          <a:xfrm>
            <a:off x="838200" y="185313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3D71B5E4-40D2-4804-9D37-D881D05E5EF4}"/>
              </a:ext>
            </a:extLst>
          </p:cNvPr>
          <p:cNvSpPr/>
          <p:nvPr userDrawn="1"/>
        </p:nvSpPr>
        <p:spPr>
          <a:xfrm>
            <a:off x="0" y="734309"/>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7718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335526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Clickto</a:t>
            </a:r>
            <a:r>
              <a:rPr lang="en-US" dirty="0"/>
              <a:t>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594346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821087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16638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838989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84437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38764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25/03/2025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F35314B0-7BBB-C1A1-73EA-CB264751DE4B}"/>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3709015-8272-D36C-5B9B-2D6766C2F732}"/>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A10EDFB6-C664-A86C-1808-CFC4F03CA36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92786" y="1561449"/>
            <a:ext cx="7695738" cy="3098355"/>
          </a:xfrm>
          <a:prstGeom prst="rect">
            <a:avLst/>
          </a:prstGeom>
        </p:spPr>
      </p:pic>
      <p:pic>
        <p:nvPicPr>
          <p:cNvPr id="10" name="Picture 9">
            <a:extLst>
              <a:ext uri="{FF2B5EF4-FFF2-40B4-BE49-F238E27FC236}">
                <a16:creationId xmlns:a16="http://schemas.microsoft.com/office/drawing/2014/main" id="{D0061ECD-9EB7-44A1-348C-B371BDF3D566}"/>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79582" y="232481"/>
            <a:ext cx="933411" cy="375797"/>
          </a:xfrm>
          <a:prstGeom prst="rect">
            <a:avLst/>
          </a:prstGeom>
        </p:spPr>
      </p:pic>
    </p:spTree>
    <p:extLst>
      <p:ext uri="{BB962C8B-B14F-4D97-AF65-F5344CB8AC3E}">
        <p14:creationId xmlns:p14="http://schemas.microsoft.com/office/powerpoint/2010/main" val="3468200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code/dic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code/bouncing_ball.py"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BCB62-97ED-4FCF-9E28-499AD69B9C57}"/>
              </a:ext>
            </a:extLst>
          </p:cNvPr>
          <p:cNvSpPr>
            <a:spLocks noGrp="1"/>
          </p:cNvSpPr>
          <p:nvPr>
            <p:ph type="title"/>
          </p:nvPr>
        </p:nvSpPr>
        <p:spPr/>
        <p:txBody>
          <a:bodyPr>
            <a:normAutofit fontScale="90000"/>
          </a:bodyPr>
          <a:lstStyle/>
          <a:p>
            <a:r>
              <a:rPr lang="en-GB" dirty="0"/>
              <a:t>In pairs, predict what the following code does</a:t>
            </a:r>
          </a:p>
        </p:txBody>
      </p:sp>
      <p:graphicFrame>
        <p:nvGraphicFramePr>
          <p:cNvPr id="4" name="Table 4">
            <a:extLst>
              <a:ext uri="{FF2B5EF4-FFF2-40B4-BE49-F238E27FC236}">
                <a16:creationId xmlns:a16="http://schemas.microsoft.com/office/drawing/2014/main" id="{244A106E-C763-421E-AD4B-FEE408F97335}"/>
              </a:ext>
            </a:extLst>
          </p:cNvPr>
          <p:cNvGraphicFramePr>
            <a:graphicFrameLocks noGrp="1"/>
          </p:cNvGraphicFramePr>
          <p:nvPr>
            <p:ph idx="1"/>
            <p:extLst>
              <p:ext uri="{D42A27DB-BD31-4B8C-83A1-F6EECF244321}">
                <p14:modId xmlns:p14="http://schemas.microsoft.com/office/powerpoint/2010/main" val="3538984081"/>
              </p:ext>
            </p:extLst>
          </p:nvPr>
        </p:nvGraphicFramePr>
        <p:xfrm>
          <a:off x="3224487" y="1293223"/>
          <a:ext cx="8714014" cy="4663440"/>
        </p:xfrm>
        <a:graphic>
          <a:graphicData uri="http://schemas.openxmlformats.org/drawingml/2006/table">
            <a:tbl>
              <a:tblPr firstRow="1" bandRow="1">
                <a:tableStyleId>{E8B1032C-EA38-4F05-BA0D-38AFFFC7BED3}</a:tableStyleId>
              </a:tblPr>
              <a:tblGrid>
                <a:gridCol w="762000">
                  <a:extLst>
                    <a:ext uri="{9D8B030D-6E8A-4147-A177-3AD203B41FA5}">
                      <a16:colId xmlns:a16="http://schemas.microsoft.com/office/drawing/2014/main" val="1131413262"/>
                    </a:ext>
                  </a:extLst>
                </a:gridCol>
                <a:gridCol w="7952014">
                  <a:extLst>
                    <a:ext uri="{9D8B030D-6E8A-4147-A177-3AD203B41FA5}">
                      <a16:colId xmlns:a16="http://schemas.microsoft.com/office/drawing/2014/main" val="691097802"/>
                    </a:ext>
                  </a:extLst>
                </a:gridCol>
              </a:tblGrid>
              <a:tr h="370840">
                <a:tc>
                  <a:txBody>
                    <a:bodyPr/>
                    <a:lstStyle/>
                    <a:p>
                      <a:pPr>
                        <a:lnSpc>
                          <a:spcPct val="100000"/>
                        </a:lnSpc>
                      </a:pPr>
                      <a:r>
                        <a:rPr lang="en-GB" sz="2000" dirty="0">
                          <a:latin typeface="Consolas" panose="020B0609020204030204" pitchFamily="49" charset="0"/>
                        </a:rPr>
                        <a:t>1</a:t>
                      </a:r>
                    </a:p>
                    <a:p>
                      <a:pPr>
                        <a:lnSpc>
                          <a:spcPct val="100000"/>
                        </a:lnSpc>
                      </a:pPr>
                      <a:r>
                        <a:rPr lang="en-GB" sz="2000" dirty="0">
                          <a:latin typeface="Consolas" panose="020B0609020204030204" pitchFamily="49" charset="0"/>
                        </a:rPr>
                        <a:t>2</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3</a:t>
                      </a:r>
                    </a:p>
                    <a:p>
                      <a:pPr>
                        <a:lnSpc>
                          <a:spcPct val="100000"/>
                        </a:lnSpc>
                      </a:pPr>
                      <a:r>
                        <a:rPr lang="en-GB" sz="2000" dirty="0">
                          <a:latin typeface="Consolas" panose="020B0609020204030204" pitchFamily="49" charset="0"/>
                        </a:rPr>
                        <a:t>4</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5</a:t>
                      </a:r>
                    </a:p>
                    <a:p>
                      <a:pPr>
                        <a:lnSpc>
                          <a:spcPct val="100000"/>
                        </a:lnSpc>
                      </a:pPr>
                      <a:r>
                        <a:rPr lang="en-GB" sz="2000" dirty="0">
                          <a:latin typeface="Consolas" panose="020B0609020204030204" pitchFamily="49" charset="0"/>
                        </a:rPr>
                        <a:t>6</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7</a:t>
                      </a:r>
                    </a:p>
                    <a:p>
                      <a:pPr>
                        <a:lnSpc>
                          <a:spcPct val="100000"/>
                        </a:lnSpc>
                      </a:pPr>
                      <a:r>
                        <a:rPr lang="en-GB" sz="2000" dirty="0">
                          <a:latin typeface="Consolas" panose="020B0609020204030204" pitchFamily="49" charset="0"/>
                        </a:rPr>
                        <a:t>9</a:t>
                      </a:r>
                    </a:p>
                    <a:p>
                      <a:pPr>
                        <a:lnSpc>
                          <a:spcPct val="100000"/>
                        </a:lnSpc>
                      </a:pPr>
                      <a:r>
                        <a:rPr lang="en-GB" sz="2000" dirty="0">
                          <a:latin typeface="Consolas" panose="020B0609020204030204" pitchFamily="49" charset="0"/>
                        </a:rPr>
                        <a:t>10</a:t>
                      </a:r>
                    </a:p>
                    <a:p>
                      <a:pPr>
                        <a:lnSpc>
                          <a:spcPct val="100000"/>
                        </a:lnSpc>
                      </a:pPr>
                      <a:r>
                        <a:rPr lang="en-GB" sz="2000" dirty="0">
                          <a:latin typeface="Consolas" panose="020B0609020204030204" pitchFamily="49" charset="0"/>
                        </a:rPr>
                        <a:t>11</a:t>
                      </a:r>
                    </a:p>
                    <a:p>
                      <a:pPr>
                        <a:lnSpc>
                          <a:spcPct val="100000"/>
                        </a:lnSpc>
                      </a:pPr>
                      <a:r>
                        <a:rPr lang="en-GB" sz="2000" dirty="0">
                          <a:latin typeface="Consolas" panose="020B0609020204030204" pitchFamily="49" charset="0"/>
                        </a:rPr>
                        <a:t>12</a:t>
                      </a:r>
                    </a:p>
                    <a:p>
                      <a:pPr>
                        <a:lnSpc>
                          <a:spcPct val="100000"/>
                        </a:lnSpc>
                      </a:pPr>
                      <a:r>
                        <a:rPr lang="en-GB" sz="2000" dirty="0">
                          <a:latin typeface="Consolas" panose="020B0609020204030204" pitchFamily="49" charset="0"/>
                        </a:rPr>
                        <a:t>13</a:t>
                      </a:r>
                    </a:p>
                  </a:txBody>
                  <a:tcPr/>
                </a:tc>
                <a:tc>
                  <a:txBody>
                    <a:bodyPr/>
                    <a:lstStyle/>
                    <a:p>
                      <a:pPr>
                        <a:lnSpc>
                          <a:spcPct val="100000"/>
                        </a:lnSpc>
                      </a:pPr>
                      <a:r>
                        <a:rPr lang="en-GB" sz="2000" b="0" dirty="0">
                          <a:latin typeface="Consolas" panose="020B0609020204030204" pitchFamily="49" charset="0"/>
                        </a:rPr>
                        <a:t>from </a:t>
                      </a:r>
                      <a:r>
                        <a:rPr lang="en-GB" sz="2000" b="0" dirty="0" err="1">
                          <a:latin typeface="Consolas" panose="020B0609020204030204" pitchFamily="49" charset="0"/>
                        </a:rPr>
                        <a:t>tkinter</a:t>
                      </a:r>
                      <a:r>
                        <a:rPr lang="en-GB" sz="2000" b="0" dirty="0">
                          <a:latin typeface="Consolas" panose="020B0609020204030204" pitchFamily="49" charset="0"/>
                        </a:rPr>
                        <a:t> import *</a:t>
                      </a:r>
                    </a:p>
                    <a:p>
                      <a:pPr>
                        <a:lnSpc>
                          <a:spcPct val="100000"/>
                        </a:lnSpc>
                      </a:pPr>
                      <a:r>
                        <a:rPr lang="en-GB" sz="2000" b="0" dirty="0">
                          <a:latin typeface="Consolas" panose="020B0609020204030204" pitchFamily="49" charset="0"/>
                        </a:rPr>
                        <a:t>import random</a:t>
                      </a:r>
                    </a:p>
                    <a:p>
                      <a:pPr>
                        <a:lnSpc>
                          <a:spcPct val="100000"/>
                        </a:lnSpc>
                      </a:pP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def roll():</a:t>
                      </a:r>
                    </a:p>
                    <a:p>
                      <a:pPr>
                        <a:lnSpc>
                          <a:spcPct val="100000"/>
                        </a:lnSpc>
                      </a:pPr>
                      <a:r>
                        <a:rPr lang="en-GB" sz="2000" b="0" dirty="0">
                          <a:latin typeface="Consolas" panose="020B0609020204030204" pitchFamily="49" charset="0"/>
                        </a:rPr>
                        <a:t> dice=["dot1.png","dot2.png","dot3.png",\</a:t>
                      </a:r>
                    </a:p>
                    <a:p>
                      <a:pPr>
                        <a:lnSpc>
                          <a:spcPct val="100000"/>
                        </a:lnSpc>
                      </a:pPr>
                      <a:r>
                        <a:rPr lang="en-GB" sz="2000" b="0" dirty="0">
                          <a:latin typeface="Consolas" panose="020B0609020204030204" pitchFamily="49" charset="0"/>
                        </a:rPr>
                        <a:t>       "dot4.png","dot5.png","dot6.png"]   </a:t>
                      </a:r>
                    </a:p>
                    <a:p>
                      <a:pPr>
                        <a:lnSpc>
                          <a:spcPct val="100000"/>
                        </a:lnSpc>
                      </a:pPr>
                      <a:r>
                        <a:rPr lang="en-GB" sz="2000" b="0" dirty="0">
                          <a:latin typeface="Consolas" panose="020B0609020204030204" pitchFamily="49" charset="0"/>
                        </a:rPr>
                        <a:t> </a:t>
                      </a:r>
                      <a:r>
                        <a:rPr lang="en-GB" sz="2000" b="0" dirty="0" err="1">
                          <a:latin typeface="Consolas" panose="020B0609020204030204" pitchFamily="49" charset="0"/>
                        </a:rPr>
                        <a:t>label.image</a:t>
                      </a:r>
                      <a:r>
                        <a:rPr lang="en-GB" sz="2000" b="0" dirty="0">
                          <a:latin typeface="Consolas" panose="020B0609020204030204" pitchFamily="49" charset="0"/>
                        </a:rPr>
                        <a:t> = </a:t>
                      </a:r>
                      <a:r>
                        <a:rPr lang="en-GB" sz="2000" b="0" dirty="0" err="1">
                          <a:latin typeface="Consolas" panose="020B0609020204030204" pitchFamily="49" charset="0"/>
                        </a:rPr>
                        <a:t>PhotoImage</a:t>
                      </a:r>
                      <a:r>
                        <a:rPr lang="en-GB" sz="2000" b="0" dirty="0">
                          <a:latin typeface="Consolas" panose="020B0609020204030204" pitchFamily="49" charset="0"/>
                        </a:rPr>
                        <a:t>(file=</a:t>
                      </a:r>
                      <a:r>
                        <a:rPr lang="en-GB" sz="2000" b="0" dirty="0" err="1">
                          <a:latin typeface="Consolas" panose="020B0609020204030204" pitchFamily="49" charset="0"/>
                        </a:rPr>
                        <a:t>random.choice</a:t>
                      </a:r>
                      <a:r>
                        <a:rPr lang="en-GB" sz="2000" b="0" dirty="0">
                          <a:latin typeface="Consolas" panose="020B0609020204030204" pitchFamily="49" charset="0"/>
                        </a:rPr>
                        <a:t>(dice))</a:t>
                      </a:r>
                    </a:p>
                    <a:p>
                      <a:pPr>
                        <a:lnSpc>
                          <a:spcPct val="100000"/>
                        </a:lnSpc>
                      </a:pPr>
                      <a:r>
                        <a:rPr lang="en-GB" sz="2000" b="0" dirty="0">
                          <a:latin typeface="Consolas" panose="020B0609020204030204" pitchFamily="49" charset="0"/>
                        </a:rPr>
                        <a:t> label['image'] = </a:t>
                      </a:r>
                      <a:r>
                        <a:rPr lang="en-GB" sz="2000" b="0" dirty="0" err="1">
                          <a:latin typeface="Consolas" panose="020B0609020204030204" pitchFamily="49" charset="0"/>
                        </a:rPr>
                        <a:t>label.image</a:t>
                      </a: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       </a:t>
                      </a:r>
                    </a:p>
                    <a:p>
                      <a:pPr>
                        <a:lnSpc>
                          <a:spcPct val="100000"/>
                        </a:lnSpc>
                      </a:pPr>
                      <a:r>
                        <a:rPr lang="en-GB" sz="2000" b="0" dirty="0">
                          <a:latin typeface="Consolas" panose="020B0609020204030204" pitchFamily="49" charset="0"/>
                        </a:rPr>
                        <a:t>root = Tk()</a:t>
                      </a:r>
                    </a:p>
                    <a:p>
                      <a:pPr>
                        <a:lnSpc>
                          <a:spcPct val="100000"/>
                        </a:lnSpc>
                      </a:pPr>
                      <a:r>
                        <a:rPr lang="en-GB" sz="2000" b="0" dirty="0">
                          <a:latin typeface="Consolas" panose="020B0609020204030204" pitchFamily="49" charset="0"/>
                        </a:rPr>
                        <a:t>label = Label(root)</a:t>
                      </a:r>
                    </a:p>
                    <a:p>
                      <a:pPr>
                        <a:lnSpc>
                          <a:spcPct val="100000"/>
                        </a:lnSpc>
                      </a:pPr>
                      <a:r>
                        <a:rPr lang="en-GB" sz="2000" b="0" dirty="0">
                          <a:latin typeface="Consolas" panose="020B0609020204030204" pitchFamily="49" charset="0"/>
                        </a:rPr>
                        <a:t>button = Button(root, text='Roll', command=roll)</a:t>
                      </a:r>
                    </a:p>
                    <a:p>
                      <a:pPr>
                        <a:lnSpc>
                          <a:spcPct val="100000"/>
                        </a:lnSpc>
                      </a:pPr>
                      <a:r>
                        <a:rPr lang="en-GB" sz="2000" b="0" dirty="0" err="1">
                          <a:latin typeface="Consolas" panose="020B0609020204030204" pitchFamily="49" charset="0"/>
                        </a:rPr>
                        <a:t>button.pack</a:t>
                      </a:r>
                      <a:r>
                        <a:rPr lang="en-GB" sz="2000" b="0" dirty="0">
                          <a:latin typeface="Consolas" panose="020B0609020204030204" pitchFamily="49" charset="0"/>
                        </a:rPr>
                        <a:t>()</a:t>
                      </a:r>
                    </a:p>
                    <a:p>
                      <a:pPr>
                        <a:lnSpc>
                          <a:spcPct val="100000"/>
                        </a:lnSpc>
                      </a:pPr>
                      <a:r>
                        <a:rPr lang="en-GB" sz="2000" b="0" dirty="0" err="1">
                          <a:latin typeface="Consolas" panose="020B0609020204030204" pitchFamily="49" charset="0"/>
                        </a:rPr>
                        <a:t>label.pack</a:t>
                      </a:r>
                      <a:r>
                        <a:rPr lang="en-GB" sz="2000" b="0" dirty="0">
                          <a:latin typeface="Consolas" panose="020B0609020204030204" pitchFamily="49" charset="0"/>
                        </a:rPr>
                        <a:t>()</a:t>
                      </a:r>
                    </a:p>
                    <a:p>
                      <a:pPr>
                        <a:lnSpc>
                          <a:spcPct val="100000"/>
                        </a:lnSpc>
                      </a:pPr>
                      <a:r>
                        <a:rPr lang="en-GB" sz="2000" b="0" dirty="0" err="1">
                          <a:latin typeface="Consolas" panose="020B0609020204030204" pitchFamily="49" charset="0"/>
                        </a:rPr>
                        <a:t>root.mainloop</a:t>
                      </a:r>
                      <a:r>
                        <a:rPr lang="en-GB" sz="2000" b="0" dirty="0">
                          <a:latin typeface="Consolas" panose="020B0609020204030204" pitchFamily="49" charset="0"/>
                        </a:rPr>
                        <a:t>()</a:t>
                      </a:r>
                    </a:p>
                  </a:txBody>
                  <a:tcPr/>
                </a:tc>
                <a:extLst>
                  <a:ext uri="{0D108BD9-81ED-4DB2-BD59-A6C34878D82A}">
                    <a16:rowId xmlns:a16="http://schemas.microsoft.com/office/drawing/2014/main" val="1785525158"/>
                  </a:ext>
                </a:extLst>
              </a:tr>
            </a:tbl>
          </a:graphicData>
        </a:graphic>
      </p:graphicFrame>
      <p:sp>
        <p:nvSpPr>
          <p:cNvPr id="5" name="TextBox 4">
            <a:extLst>
              <a:ext uri="{FF2B5EF4-FFF2-40B4-BE49-F238E27FC236}">
                <a16:creationId xmlns:a16="http://schemas.microsoft.com/office/drawing/2014/main" id="{689D914C-9C0C-4A53-A50D-746115DE0C3E}"/>
              </a:ext>
            </a:extLst>
          </p:cNvPr>
          <p:cNvSpPr txBox="1"/>
          <p:nvPr/>
        </p:nvSpPr>
        <p:spPr>
          <a:xfrm>
            <a:off x="253499" y="1502229"/>
            <a:ext cx="2522357" cy="1477328"/>
          </a:xfrm>
          <a:prstGeom prst="rect">
            <a:avLst/>
          </a:prstGeom>
          <a:noFill/>
        </p:spPr>
        <p:txBody>
          <a:bodyPr wrap="square" rtlCol="0">
            <a:spAutoFit/>
          </a:bodyPr>
          <a:lstStyle/>
          <a:p>
            <a:pPr marL="342900" indent="-342900">
              <a:buFont typeface="+mj-lt"/>
              <a:buAutoNum type="arabicPeriod"/>
            </a:pPr>
            <a:r>
              <a:rPr lang="en-GB" dirty="0"/>
              <a:t>Download the folder from </a:t>
            </a:r>
            <a:r>
              <a:rPr lang="en-GB" dirty="0">
                <a:hlinkClick r:id="rId2"/>
              </a:rPr>
              <a:t>code/dice</a:t>
            </a:r>
            <a:endParaRPr lang="en-GB" dirty="0"/>
          </a:p>
          <a:p>
            <a:pPr marL="342900" indent="-342900">
              <a:buFont typeface="+mj-lt"/>
              <a:buAutoNum type="arabicPeriod"/>
            </a:pPr>
            <a:endParaRPr lang="en-GB" dirty="0"/>
          </a:p>
          <a:p>
            <a:pPr marL="342900" indent="-342900">
              <a:buFont typeface="+mj-lt"/>
              <a:buAutoNum type="arabicPeriod"/>
            </a:pPr>
            <a:r>
              <a:rPr lang="en-GB" dirty="0"/>
              <a:t>Run the code. Does it do as you expected</a:t>
            </a:r>
          </a:p>
        </p:txBody>
      </p:sp>
    </p:spTree>
    <p:extLst>
      <p:ext uri="{BB962C8B-B14F-4D97-AF65-F5344CB8AC3E}">
        <p14:creationId xmlns:p14="http://schemas.microsoft.com/office/powerpoint/2010/main" val="361543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A0468-0D16-489B-8102-B11953D39775}"/>
              </a:ext>
            </a:extLst>
          </p:cNvPr>
          <p:cNvSpPr>
            <a:spLocks noGrp="1"/>
          </p:cNvSpPr>
          <p:nvPr>
            <p:ph type="title"/>
          </p:nvPr>
        </p:nvSpPr>
        <p:spPr/>
        <p:txBody>
          <a:bodyPr/>
          <a:lstStyle/>
          <a:p>
            <a:r>
              <a:rPr lang="en-GB" dirty="0"/>
              <a:t>Creating a bouncing ball</a:t>
            </a:r>
          </a:p>
        </p:txBody>
      </p:sp>
      <p:sp>
        <p:nvSpPr>
          <p:cNvPr id="3" name="Text Placeholder 2">
            <a:extLst>
              <a:ext uri="{FF2B5EF4-FFF2-40B4-BE49-F238E27FC236}">
                <a16:creationId xmlns:a16="http://schemas.microsoft.com/office/drawing/2014/main" id="{00BC81AB-630B-43EA-ACE0-09F4B03CD422}"/>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898802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97B1-9F97-4DE9-9221-B9D8756CAAD4}"/>
              </a:ext>
            </a:extLst>
          </p:cNvPr>
          <p:cNvSpPr>
            <a:spLocks noGrp="1"/>
          </p:cNvSpPr>
          <p:nvPr>
            <p:ph type="title"/>
          </p:nvPr>
        </p:nvSpPr>
        <p:spPr/>
        <p:txBody>
          <a:bodyPr>
            <a:normAutofit fontScale="90000"/>
          </a:bodyPr>
          <a:lstStyle/>
          <a:p>
            <a:r>
              <a:rPr lang="en-GB" dirty="0"/>
              <a:t>Creating a bouncing ball</a:t>
            </a:r>
          </a:p>
        </p:txBody>
      </p:sp>
      <p:sp>
        <p:nvSpPr>
          <p:cNvPr id="3" name="Content Placeholder 2">
            <a:extLst>
              <a:ext uri="{FF2B5EF4-FFF2-40B4-BE49-F238E27FC236}">
                <a16:creationId xmlns:a16="http://schemas.microsoft.com/office/drawing/2014/main" id="{A165E2D7-42E4-4E46-96C6-3593C7542A85}"/>
              </a:ext>
            </a:extLst>
          </p:cNvPr>
          <p:cNvSpPr>
            <a:spLocks noGrp="1"/>
          </p:cNvSpPr>
          <p:nvPr>
            <p:ph idx="1"/>
          </p:nvPr>
        </p:nvSpPr>
        <p:spPr>
          <a:xfrm>
            <a:off x="838200" y="1253331"/>
            <a:ext cx="10515600" cy="4351338"/>
          </a:xfrm>
        </p:spPr>
        <p:txBody>
          <a:bodyPr>
            <a:normAutofit lnSpcReduction="10000"/>
          </a:bodyPr>
          <a:lstStyle/>
          <a:p>
            <a:pPr algn="l">
              <a:lnSpc>
                <a:spcPct val="120000"/>
              </a:lnSpc>
              <a:buFont typeface="Wingdings" panose="05000000000000000000" pitchFamily="2" charset="2"/>
              <a:buChar char="ü"/>
            </a:pPr>
            <a:r>
              <a:rPr lang="en-GB" sz="2800" dirty="0"/>
              <a:t>In this example we are going to </a:t>
            </a:r>
            <a:r>
              <a:rPr lang="en-GB" dirty="0"/>
              <a:t>create</a:t>
            </a:r>
            <a:r>
              <a:rPr lang="en-GB" sz="2800" dirty="0"/>
              <a:t> a moving ball.  </a:t>
            </a:r>
          </a:p>
          <a:p>
            <a:pPr algn="l">
              <a:lnSpc>
                <a:spcPct val="120000"/>
              </a:lnSpc>
              <a:buFont typeface="Wingdings" panose="05000000000000000000" pitchFamily="2" charset="2"/>
              <a:buChar char="ü"/>
            </a:pPr>
            <a:r>
              <a:rPr lang="en-GB" sz="2800" dirty="0"/>
              <a:t>We will introduce the use of </a:t>
            </a:r>
            <a:r>
              <a:rPr lang="en-GB" sz="2800" dirty="0">
                <a:latin typeface="Consolas" panose="020B0609020204030204" pitchFamily="49" charset="0"/>
              </a:rPr>
              <a:t>Canvas</a:t>
            </a:r>
            <a:r>
              <a:rPr lang="en-GB" sz="2800" dirty="0"/>
              <a:t> which allows you to draw objects in a window.</a:t>
            </a:r>
            <a:endParaRPr lang="en-GB" dirty="0"/>
          </a:p>
          <a:p>
            <a:pPr algn="l">
              <a:lnSpc>
                <a:spcPct val="120000"/>
              </a:lnSpc>
              <a:buFont typeface="Wingdings" panose="05000000000000000000" pitchFamily="2" charset="2"/>
              <a:buChar char="ü"/>
            </a:pPr>
            <a:r>
              <a:rPr lang="en-GB" sz="2800" dirty="0"/>
              <a:t>Displaying a moving object means that we need to repeat the following steps: </a:t>
            </a:r>
          </a:p>
          <a:p>
            <a:pPr marL="914400" lvl="1" indent="-457200">
              <a:lnSpc>
                <a:spcPct val="120000"/>
              </a:lnSpc>
              <a:buFont typeface="+mj-lt"/>
              <a:buAutoNum type="arabicPeriod"/>
            </a:pPr>
            <a:r>
              <a:rPr lang="en-GB" dirty="0"/>
              <a:t>create the object in a different location to where it was previously, </a:t>
            </a:r>
          </a:p>
          <a:p>
            <a:pPr marL="914400" lvl="1" indent="-457200">
              <a:lnSpc>
                <a:spcPct val="120000"/>
              </a:lnSpc>
              <a:buFont typeface="+mj-lt"/>
              <a:buAutoNum type="arabicPeriod"/>
            </a:pPr>
            <a:r>
              <a:rPr lang="en-GB" dirty="0"/>
              <a:t>display the object for a short period of time, </a:t>
            </a:r>
          </a:p>
          <a:p>
            <a:pPr marL="914400" lvl="1" indent="-457200">
              <a:lnSpc>
                <a:spcPct val="120000"/>
              </a:lnSpc>
              <a:buFont typeface="+mj-lt"/>
              <a:buAutoNum type="arabicPeriod"/>
            </a:pPr>
            <a:r>
              <a:rPr lang="en-GB" dirty="0"/>
              <a:t>remove the object</a:t>
            </a:r>
          </a:p>
          <a:p>
            <a:pPr>
              <a:buFont typeface="Wingdings" panose="05000000000000000000" pitchFamily="2" charset="2"/>
              <a:buChar char="ü"/>
            </a:pPr>
            <a:endParaRPr lang="en-GB" dirty="0"/>
          </a:p>
        </p:txBody>
      </p:sp>
    </p:spTree>
    <p:extLst>
      <p:ext uri="{BB962C8B-B14F-4D97-AF65-F5344CB8AC3E}">
        <p14:creationId xmlns:p14="http://schemas.microsoft.com/office/powerpoint/2010/main" val="361702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54DFA-8C13-4AF7-AD77-8CA742894401}"/>
              </a:ext>
            </a:extLst>
          </p:cNvPr>
          <p:cNvSpPr>
            <a:spLocks noGrp="1"/>
          </p:cNvSpPr>
          <p:nvPr>
            <p:ph type="title"/>
          </p:nvPr>
        </p:nvSpPr>
        <p:spPr/>
        <p:txBody>
          <a:bodyPr>
            <a:noAutofit/>
          </a:bodyPr>
          <a:lstStyle/>
          <a:p>
            <a:r>
              <a:rPr lang="en-GB" sz="2800" dirty="0"/>
              <a:t>Bouncing ball: Set up code</a:t>
            </a:r>
          </a:p>
        </p:txBody>
      </p:sp>
      <p:sp>
        <p:nvSpPr>
          <p:cNvPr id="3" name="Content Placeholder 2">
            <a:extLst>
              <a:ext uri="{FF2B5EF4-FFF2-40B4-BE49-F238E27FC236}">
                <a16:creationId xmlns:a16="http://schemas.microsoft.com/office/drawing/2014/main" id="{27617703-DC2E-4B42-A796-60794627567B}"/>
              </a:ext>
            </a:extLst>
          </p:cNvPr>
          <p:cNvSpPr>
            <a:spLocks noGrp="1"/>
          </p:cNvSpPr>
          <p:nvPr>
            <p:ph idx="1"/>
          </p:nvPr>
        </p:nvSpPr>
        <p:spPr>
          <a:xfrm>
            <a:off x="5213683" y="208216"/>
            <a:ext cx="5723023" cy="6441567"/>
          </a:xfrm>
          <a:solidFill>
            <a:schemeClr val="bg1"/>
          </a:solidFill>
          <a:ln>
            <a:solidFill>
              <a:srgbClr val="92D050"/>
            </a:solidFill>
          </a:ln>
        </p:spPr>
        <p:txBody>
          <a:bodyPr>
            <a:noAutofit/>
          </a:bodyPr>
          <a:lstStyle/>
          <a:p>
            <a:pPr marL="0" indent="0">
              <a:lnSpc>
                <a:spcPct val="100000"/>
              </a:lnSpc>
              <a:spcBef>
                <a:spcPts val="0"/>
              </a:spcBef>
              <a:buNone/>
            </a:pPr>
            <a:r>
              <a:rPr lang="en-GB" sz="1800" dirty="0">
                <a:latin typeface="Consolas" panose="020B0609020204030204" pitchFamily="49" charset="0"/>
              </a:rPr>
              <a:t>import time </a:t>
            </a:r>
          </a:p>
          <a:p>
            <a:pPr marL="0" indent="0">
              <a:lnSpc>
                <a:spcPct val="100000"/>
              </a:lnSpc>
              <a:spcBef>
                <a:spcPts val="0"/>
              </a:spcBef>
              <a:buNone/>
            </a:pPr>
            <a:r>
              <a:rPr lang="en-GB" sz="1800" dirty="0">
                <a:latin typeface="Consolas" panose="020B0609020204030204" pitchFamily="49" charset="0"/>
              </a:rPr>
              <a:t>from </a:t>
            </a:r>
            <a:r>
              <a:rPr lang="en-GB" sz="1800" dirty="0" err="1">
                <a:latin typeface="Consolas" panose="020B0609020204030204" pitchFamily="49" charset="0"/>
              </a:rPr>
              <a:t>tkinter</a:t>
            </a:r>
            <a:r>
              <a:rPr lang="en-GB" sz="1800" dirty="0">
                <a:latin typeface="Consolas" panose="020B0609020204030204" pitchFamily="49" charset="0"/>
              </a:rPr>
              <a:t> import * </a:t>
            </a:r>
          </a:p>
          <a:p>
            <a:pPr marL="0" indent="0">
              <a:lnSpc>
                <a:spcPct val="100000"/>
              </a:lnSpc>
              <a:spcBef>
                <a:spcPts val="0"/>
              </a:spcBef>
              <a:buNone/>
            </a:pPr>
            <a:endParaRPr lang="en-GB" sz="1800" dirty="0">
              <a:latin typeface="Consolas" panose="020B0609020204030204" pitchFamily="49" charset="0"/>
            </a:endParaRPr>
          </a:p>
          <a:p>
            <a:pPr marL="0" indent="0">
              <a:lnSpc>
                <a:spcPct val="100000"/>
              </a:lnSpc>
              <a:spcBef>
                <a:spcPts val="0"/>
              </a:spcBef>
              <a:buNone/>
            </a:pPr>
            <a:r>
              <a:rPr lang="en-GB" sz="1800" b="1" dirty="0">
                <a:latin typeface="Consolas" panose="020B0609020204030204" pitchFamily="49" charset="0"/>
              </a:rPr>
              <a:t># dimensions of canvas </a:t>
            </a:r>
          </a:p>
          <a:p>
            <a:pPr marL="0" indent="0">
              <a:lnSpc>
                <a:spcPct val="100000"/>
              </a:lnSpc>
              <a:spcBef>
                <a:spcPts val="0"/>
              </a:spcBef>
              <a:buNone/>
            </a:pPr>
            <a:r>
              <a:rPr lang="en-GB" sz="1800" dirty="0">
                <a:latin typeface="Consolas" panose="020B0609020204030204" pitchFamily="49" charset="0"/>
              </a:rPr>
              <a:t>WIDTH=300 </a:t>
            </a:r>
          </a:p>
          <a:p>
            <a:pPr marL="0" indent="0">
              <a:lnSpc>
                <a:spcPct val="100000"/>
              </a:lnSpc>
              <a:spcBef>
                <a:spcPts val="0"/>
              </a:spcBef>
              <a:buNone/>
            </a:pPr>
            <a:r>
              <a:rPr lang="en-GB" sz="1800" dirty="0">
                <a:latin typeface="Consolas" panose="020B0609020204030204" pitchFamily="49" charset="0"/>
              </a:rPr>
              <a:t>HEIGHT=400 </a:t>
            </a:r>
          </a:p>
          <a:p>
            <a:pPr marL="0" indent="0">
              <a:lnSpc>
                <a:spcPct val="100000"/>
              </a:lnSpc>
              <a:spcBef>
                <a:spcPts val="0"/>
              </a:spcBef>
              <a:buNone/>
            </a:pPr>
            <a:endParaRPr lang="en-GB" sz="1800" dirty="0">
              <a:latin typeface="Consolas" panose="020B0609020204030204" pitchFamily="49" charset="0"/>
            </a:endParaRPr>
          </a:p>
          <a:p>
            <a:pPr marL="0" indent="0">
              <a:lnSpc>
                <a:spcPct val="100000"/>
              </a:lnSpc>
              <a:spcBef>
                <a:spcPts val="0"/>
              </a:spcBef>
              <a:buNone/>
            </a:pPr>
            <a:r>
              <a:rPr lang="en-GB" sz="1800" b="1" dirty="0">
                <a:latin typeface="Consolas" panose="020B0609020204030204" pitchFamily="49" charset="0"/>
              </a:rPr>
              <a:t># Create window and canvas </a:t>
            </a:r>
          </a:p>
          <a:p>
            <a:pPr marL="0" indent="0">
              <a:lnSpc>
                <a:spcPct val="100000"/>
              </a:lnSpc>
              <a:spcBef>
                <a:spcPts val="0"/>
              </a:spcBef>
              <a:buNone/>
            </a:pPr>
            <a:r>
              <a:rPr lang="en-GB" sz="1800" dirty="0">
                <a:latin typeface="Consolas" panose="020B0609020204030204" pitchFamily="49" charset="0"/>
              </a:rPr>
              <a:t>window = Tk() </a:t>
            </a:r>
          </a:p>
          <a:p>
            <a:pPr marL="0" indent="0">
              <a:lnSpc>
                <a:spcPct val="100000"/>
              </a:lnSpc>
              <a:spcBef>
                <a:spcPts val="0"/>
              </a:spcBef>
              <a:buNone/>
            </a:pPr>
            <a:r>
              <a:rPr lang="en-GB" sz="1800" dirty="0">
                <a:latin typeface="Consolas" panose="020B0609020204030204" pitchFamily="49" charset="0"/>
              </a:rPr>
              <a:t>canvas = Canvas(window, width=WIDTH,\</a:t>
            </a:r>
          </a:p>
          <a:p>
            <a:pPr marL="0" indent="0">
              <a:lnSpc>
                <a:spcPct val="100000"/>
              </a:lnSpc>
              <a:spcBef>
                <a:spcPts val="0"/>
              </a:spcBef>
              <a:buNone/>
            </a:pPr>
            <a:r>
              <a:rPr lang="en-GB" sz="1800" dirty="0">
                <a:latin typeface="Consolas" panose="020B0609020204030204" pitchFamily="49" charset="0"/>
              </a:rPr>
              <a:t>         height=HEIGHT, </a:t>
            </a:r>
            <a:r>
              <a:rPr lang="en-GB" sz="1800" dirty="0" err="1">
                <a:latin typeface="Consolas" panose="020B0609020204030204" pitchFamily="49" charset="0"/>
              </a:rPr>
              <a:t>bg</a:t>
            </a:r>
            <a:r>
              <a:rPr lang="en-GB" sz="1800" dirty="0">
                <a:latin typeface="Consolas" panose="020B0609020204030204" pitchFamily="49" charset="0"/>
              </a:rPr>
              <a:t>='white’) </a:t>
            </a:r>
          </a:p>
          <a:p>
            <a:pPr marL="0" indent="0">
              <a:lnSpc>
                <a:spcPct val="100000"/>
              </a:lnSpc>
              <a:spcBef>
                <a:spcPts val="0"/>
              </a:spcBef>
              <a:buNone/>
            </a:pPr>
            <a:r>
              <a:rPr lang="en-GB" sz="1800" dirty="0" err="1">
                <a:latin typeface="Consolas" panose="020B0609020204030204" pitchFamily="49" charset="0"/>
              </a:rPr>
              <a:t>canvas.pack</a:t>
            </a:r>
            <a:r>
              <a:rPr lang="en-GB" sz="1800" dirty="0">
                <a:latin typeface="Consolas" panose="020B0609020204030204" pitchFamily="49" charset="0"/>
              </a:rPr>
              <a:t>() </a:t>
            </a:r>
          </a:p>
          <a:p>
            <a:pPr marL="0" indent="0">
              <a:lnSpc>
                <a:spcPct val="100000"/>
              </a:lnSpc>
              <a:spcBef>
                <a:spcPts val="0"/>
              </a:spcBef>
              <a:buNone/>
            </a:pPr>
            <a:endParaRPr lang="en-GB" sz="1800" dirty="0">
              <a:latin typeface="Consolas" panose="020B0609020204030204" pitchFamily="49" charset="0"/>
            </a:endParaRPr>
          </a:p>
          <a:p>
            <a:pPr marL="0" indent="0">
              <a:lnSpc>
                <a:spcPct val="100000"/>
              </a:lnSpc>
              <a:spcBef>
                <a:spcPts val="0"/>
              </a:spcBef>
              <a:buNone/>
            </a:pPr>
            <a:r>
              <a:rPr lang="en-GB" sz="1800" b="1" dirty="0">
                <a:latin typeface="Consolas" panose="020B0609020204030204" pitchFamily="49" charset="0"/>
              </a:rPr>
              <a:t># starting position of ball </a:t>
            </a:r>
          </a:p>
          <a:p>
            <a:pPr marL="0" indent="0">
              <a:lnSpc>
                <a:spcPct val="100000"/>
              </a:lnSpc>
              <a:spcBef>
                <a:spcPts val="0"/>
              </a:spcBef>
              <a:buNone/>
            </a:pPr>
            <a:r>
              <a:rPr lang="en-GB" sz="1800" dirty="0">
                <a:latin typeface="Consolas" panose="020B0609020204030204" pitchFamily="49" charset="0"/>
              </a:rPr>
              <a:t>x = 0 </a:t>
            </a:r>
          </a:p>
          <a:p>
            <a:pPr marL="0" indent="0">
              <a:lnSpc>
                <a:spcPct val="100000"/>
              </a:lnSpc>
              <a:spcBef>
                <a:spcPts val="0"/>
              </a:spcBef>
              <a:buNone/>
            </a:pPr>
            <a:r>
              <a:rPr lang="en-GB" sz="1800" dirty="0">
                <a:latin typeface="Consolas" panose="020B0609020204030204" pitchFamily="49" charset="0"/>
              </a:rPr>
              <a:t>y = 10 </a:t>
            </a:r>
          </a:p>
          <a:p>
            <a:pPr marL="0" indent="0">
              <a:lnSpc>
                <a:spcPct val="100000"/>
              </a:lnSpc>
              <a:spcBef>
                <a:spcPts val="0"/>
              </a:spcBef>
              <a:buNone/>
            </a:pPr>
            <a:endParaRPr lang="en-GB" sz="1800" dirty="0">
              <a:latin typeface="Consolas" panose="020B0609020204030204" pitchFamily="49" charset="0"/>
            </a:endParaRPr>
          </a:p>
          <a:p>
            <a:pPr marL="0" indent="0">
              <a:lnSpc>
                <a:spcPct val="100000"/>
              </a:lnSpc>
              <a:spcBef>
                <a:spcPts val="0"/>
              </a:spcBef>
              <a:buNone/>
            </a:pPr>
            <a:r>
              <a:rPr lang="en-GB" sz="1800" b="1" dirty="0">
                <a:latin typeface="Consolas" panose="020B0609020204030204" pitchFamily="49" charset="0"/>
              </a:rPr>
              <a:t># distance moved each time step </a:t>
            </a:r>
          </a:p>
          <a:p>
            <a:pPr marL="0" indent="0">
              <a:lnSpc>
                <a:spcPct val="100000"/>
              </a:lnSpc>
              <a:spcBef>
                <a:spcPts val="0"/>
              </a:spcBef>
              <a:buNone/>
            </a:pPr>
            <a:r>
              <a:rPr lang="en-GB" sz="1800" dirty="0">
                <a:latin typeface="Consolas" panose="020B0609020204030204" pitchFamily="49" charset="0"/>
              </a:rPr>
              <a:t>dx = 10 </a:t>
            </a:r>
          </a:p>
          <a:p>
            <a:pPr marL="0" indent="0">
              <a:lnSpc>
                <a:spcPct val="100000"/>
              </a:lnSpc>
              <a:spcBef>
                <a:spcPts val="0"/>
              </a:spcBef>
              <a:buNone/>
            </a:pPr>
            <a:r>
              <a:rPr lang="en-GB" sz="1800" dirty="0" err="1">
                <a:latin typeface="Consolas" panose="020B0609020204030204" pitchFamily="49" charset="0"/>
              </a:rPr>
              <a:t>dy</a:t>
            </a:r>
            <a:r>
              <a:rPr lang="en-GB" sz="1800" dirty="0">
                <a:latin typeface="Consolas" panose="020B0609020204030204" pitchFamily="49" charset="0"/>
              </a:rPr>
              <a:t>= 10 </a:t>
            </a:r>
          </a:p>
          <a:p>
            <a:pPr marL="0" indent="0">
              <a:buNone/>
            </a:pPr>
            <a:endParaRPr lang="en-GB" sz="1800" dirty="0">
              <a:latin typeface="Consolas" panose="020B0609020204030204" pitchFamily="49" charset="0"/>
            </a:endParaRPr>
          </a:p>
          <a:p>
            <a:pPr marL="0" indent="0">
              <a:spcBef>
                <a:spcPts val="0"/>
              </a:spcBef>
              <a:buNone/>
            </a:pPr>
            <a:r>
              <a:rPr lang="en-GB" sz="1800" b="1" dirty="0">
                <a:latin typeface="Consolas" panose="020B0609020204030204" pitchFamily="49" charset="0"/>
              </a:rPr>
              <a:t># diameter of ball </a:t>
            </a:r>
          </a:p>
          <a:p>
            <a:pPr marL="0" indent="0">
              <a:spcBef>
                <a:spcPts val="0"/>
              </a:spcBef>
              <a:buNone/>
            </a:pPr>
            <a:r>
              <a:rPr lang="en-GB" sz="1800" dirty="0" err="1">
                <a:latin typeface="Consolas" panose="020B0609020204030204" pitchFamily="49" charset="0"/>
              </a:rPr>
              <a:t>ballsize</a:t>
            </a:r>
            <a:r>
              <a:rPr lang="en-GB" sz="1800" dirty="0">
                <a:latin typeface="Consolas" panose="020B0609020204030204" pitchFamily="49" charset="0"/>
              </a:rPr>
              <a:t> = 30</a:t>
            </a:r>
          </a:p>
        </p:txBody>
      </p:sp>
    </p:spTree>
    <p:extLst>
      <p:ext uri="{BB962C8B-B14F-4D97-AF65-F5344CB8AC3E}">
        <p14:creationId xmlns:p14="http://schemas.microsoft.com/office/powerpoint/2010/main" val="3618105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EE3C-3CA3-4757-B56B-FA8D8E647536}"/>
              </a:ext>
            </a:extLst>
          </p:cNvPr>
          <p:cNvSpPr>
            <a:spLocks noGrp="1"/>
          </p:cNvSpPr>
          <p:nvPr>
            <p:ph type="title"/>
          </p:nvPr>
        </p:nvSpPr>
        <p:spPr>
          <a:xfrm>
            <a:off x="112295" y="-327465"/>
            <a:ext cx="4467726" cy="1325563"/>
          </a:xfrm>
        </p:spPr>
        <p:txBody>
          <a:bodyPr>
            <a:normAutofit/>
          </a:bodyPr>
          <a:lstStyle/>
          <a:p>
            <a:r>
              <a:rPr lang="en-GB" sz="2800" dirty="0"/>
              <a:t>Bouncing ball: Update code</a:t>
            </a:r>
          </a:p>
        </p:txBody>
      </p:sp>
      <p:sp>
        <p:nvSpPr>
          <p:cNvPr id="3" name="Content Placeholder 2">
            <a:extLst>
              <a:ext uri="{FF2B5EF4-FFF2-40B4-BE49-F238E27FC236}">
                <a16:creationId xmlns:a16="http://schemas.microsoft.com/office/drawing/2014/main" id="{94297B5D-2ED4-4E86-BEAE-97D93F985941}"/>
              </a:ext>
            </a:extLst>
          </p:cNvPr>
          <p:cNvSpPr>
            <a:spLocks noGrp="1"/>
          </p:cNvSpPr>
          <p:nvPr>
            <p:ph idx="1"/>
          </p:nvPr>
        </p:nvSpPr>
        <p:spPr>
          <a:xfrm>
            <a:off x="5614737" y="51353"/>
            <a:ext cx="6194727" cy="6742479"/>
          </a:xfrm>
          <a:solidFill>
            <a:schemeClr val="bg1"/>
          </a:solidFill>
          <a:ln>
            <a:solidFill>
              <a:srgbClr val="92D050"/>
            </a:solidFill>
          </a:ln>
        </p:spPr>
        <p:txBody>
          <a:bodyPr>
            <a:normAutofit fontScale="47500" lnSpcReduction="20000"/>
          </a:bodyPr>
          <a:lstStyle/>
          <a:p>
            <a:pPr marL="0" indent="0">
              <a:lnSpc>
                <a:spcPct val="120000"/>
              </a:lnSpc>
              <a:spcBef>
                <a:spcPts val="0"/>
              </a:spcBef>
              <a:buNone/>
            </a:pPr>
            <a:r>
              <a:rPr lang="en-GB" sz="3800" b="1" dirty="0">
                <a:latin typeface="Consolas" panose="020B0609020204030204" pitchFamily="49" charset="0"/>
              </a:rPr>
              <a:t># loop needed to update position</a:t>
            </a:r>
          </a:p>
          <a:p>
            <a:pPr marL="0" indent="0">
              <a:lnSpc>
                <a:spcPct val="120000"/>
              </a:lnSpc>
              <a:spcBef>
                <a:spcPts val="0"/>
              </a:spcBef>
              <a:buNone/>
            </a:pPr>
            <a:r>
              <a:rPr lang="en-GB" sz="3800" b="1" dirty="0">
                <a:latin typeface="Consolas" panose="020B0609020204030204" pitchFamily="49" charset="0"/>
              </a:rPr>
              <a:t># of the ball every 50 </a:t>
            </a:r>
            <a:r>
              <a:rPr lang="en-GB" sz="3800" b="1" dirty="0" err="1">
                <a:latin typeface="Consolas" panose="020B0609020204030204" pitchFamily="49" charset="0"/>
              </a:rPr>
              <a:t>ms</a:t>
            </a:r>
            <a:r>
              <a:rPr lang="en-GB" sz="3800" b="1" dirty="0">
                <a:latin typeface="Consolas" panose="020B0609020204030204" pitchFamily="49" charset="0"/>
              </a:rPr>
              <a:t> </a:t>
            </a:r>
          </a:p>
          <a:p>
            <a:pPr marL="0" indent="0">
              <a:lnSpc>
                <a:spcPct val="120000"/>
              </a:lnSpc>
              <a:spcBef>
                <a:spcPts val="0"/>
              </a:spcBef>
              <a:buNone/>
            </a:pPr>
            <a:r>
              <a:rPr lang="en-GB" sz="3800" dirty="0">
                <a:latin typeface="Consolas" panose="020B0609020204030204" pitchFamily="49" charset="0"/>
              </a:rPr>
              <a:t>while True: </a:t>
            </a:r>
          </a:p>
          <a:p>
            <a:pPr marL="0" indent="0">
              <a:lnSpc>
                <a:spcPct val="120000"/>
              </a:lnSpc>
              <a:spcBef>
                <a:spcPts val="0"/>
              </a:spcBef>
              <a:buNone/>
            </a:pPr>
            <a:r>
              <a:rPr lang="en-GB" sz="3800" dirty="0">
                <a:latin typeface="Consolas" panose="020B0609020204030204" pitchFamily="49" charset="0"/>
              </a:rPr>
              <a:t>   x </a:t>
            </a:r>
            <a:r>
              <a:rPr lang="en-GB" sz="3800" b="1" dirty="0">
                <a:latin typeface="Consolas" panose="020B0609020204030204" pitchFamily="49" charset="0"/>
              </a:rPr>
              <a:t>=</a:t>
            </a:r>
            <a:r>
              <a:rPr lang="en-GB" sz="3800" dirty="0">
                <a:latin typeface="Consolas" panose="020B0609020204030204" pitchFamily="49" charset="0"/>
              </a:rPr>
              <a:t> x </a:t>
            </a:r>
            <a:r>
              <a:rPr lang="en-GB" sz="3800" b="1" dirty="0">
                <a:latin typeface="Consolas" panose="020B0609020204030204" pitchFamily="49" charset="0"/>
              </a:rPr>
              <a:t>+</a:t>
            </a:r>
            <a:r>
              <a:rPr lang="en-GB" sz="3800" dirty="0">
                <a:latin typeface="Consolas" panose="020B0609020204030204" pitchFamily="49" charset="0"/>
              </a:rPr>
              <a:t> dx </a:t>
            </a:r>
          </a:p>
          <a:p>
            <a:pPr marL="0" indent="0">
              <a:lnSpc>
                <a:spcPct val="120000"/>
              </a:lnSpc>
              <a:spcBef>
                <a:spcPts val="0"/>
              </a:spcBef>
              <a:buNone/>
            </a:pPr>
            <a:r>
              <a:rPr lang="en-GB" sz="3800" dirty="0">
                <a:latin typeface="Consolas" panose="020B0609020204030204" pitchFamily="49" charset="0"/>
              </a:rPr>
              <a:t>   y </a:t>
            </a:r>
            <a:r>
              <a:rPr lang="en-GB" sz="3800" b="1" dirty="0">
                <a:latin typeface="Consolas" panose="020B0609020204030204" pitchFamily="49" charset="0"/>
              </a:rPr>
              <a:t>=</a:t>
            </a:r>
            <a:r>
              <a:rPr lang="en-GB" sz="3800" dirty="0">
                <a:latin typeface="Consolas" panose="020B0609020204030204" pitchFamily="49" charset="0"/>
              </a:rPr>
              <a:t> y </a:t>
            </a:r>
            <a:r>
              <a:rPr lang="en-GB" sz="3800" b="1" dirty="0">
                <a:latin typeface="Consolas" panose="020B0609020204030204" pitchFamily="49" charset="0"/>
              </a:rPr>
              <a:t>+</a:t>
            </a:r>
            <a:r>
              <a:rPr lang="en-GB" sz="3800" dirty="0">
                <a:latin typeface="Consolas" panose="020B0609020204030204" pitchFamily="49" charset="0"/>
              </a:rPr>
              <a:t> </a:t>
            </a:r>
            <a:r>
              <a:rPr lang="en-GB" sz="3800" dirty="0" err="1">
                <a:latin typeface="Consolas" panose="020B0609020204030204" pitchFamily="49" charset="0"/>
              </a:rPr>
              <a:t>dy</a:t>
            </a:r>
            <a:r>
              <a:rPr lang="en-GB" sz="3800" dirty="0">
                <a:latin typeface="Consolas" panose="020B0609020204030204" pitchFamily="49" charset="0"/>
              </a:rPr>
              <a:t> </a:t>
            </a:r>
          </a:p>
          <a:p>
            <a:pPr marL="0" indent="0">
              <a:lnSpc>
                <a:spcPct val="120000"/>
              </a:lnSpc>
              <a:spcBef>
                <a:spcPts val="0"/>
              </a:spcBef>
              <a:buNone/>
            </a:pPr>
            <a:endParaRPr lang="en-GB" sz="3800" dirty="0">
              <a:latin typeface="Consolas" panose="020B0609020204030204" pitchFamily="49" charset="0"/>
            </a:endParaRPr>
          </a:p>
          <a:p>
            <a:pPr marL="0" indent="0">
              <a:lnSpc>
                <a:spcPct val="120000"/>
              </a:lnSpc>
              <a:spcBef>
                <a:spcPts val="0"/>
              </a:spcBef>
              <a:buNone/>
            </a:pPr>
            <a:r>
              <a:rPr lang="en-GB" sz="3800" dirty="0">
                <a:latin typeface="Consolas" panose="020B0609020204030204" pitchFamily="49" charset="0"/>
              </a:rPr>
              <a:t>   </a:t>
            </a:r>
            <a:r>
              <a:rPr lang="en-GB" sz="3800" b="1" dirty="0">
                <a:latin typeface="Consolas" panose="020B0609020204030204" pitchFamily="49" charset="0"/>
              </a:rPr>
              <a:t># if ball get to edge then we need to </a:t>
            </a:r>
          </a:p>
          <a:p>
            <a:pPr marL="0" indent="0">
              <a:lnSpc>
                <a:spcPct val="120000"/>
              </a:lnSpc>
              <a:spcBef>
                <a:spcPts val="0"/>
              </a:spcBef>
              <a:buNone/>
            </a:pPr>
            <a:r>
              <a:rPr lang="en-GB" sz="3800" b="1" dirty="0">
                <a:latin typeface="Consolas" panose="020B0609020204030204" pitchFamily="49" charset="0"/>
              </a:rPr>
              <a:t>   # change direction of movement </a:t>
            </a:r>
          </a:p>
          <a:p>
            <a:pPr marL="0" indent="0">
              <a:lnSpc>
                <a:spcPct val="120000"/>
              </a:lnSpc>
              <a:spcBef>
                <a:spcPts val="0"/>
              </a:spcBef>
              <a:buNone/>
            </a:pPr>
            <a:r>
              <a:rPr lang="en-GB" sz="3800" b="1" dirty="0">
                <a:latin typeface="Consolas" panose="020B0609020204030204" pitchFamily="49" charset="0"/>
              </a:rPr>
              <a:t>   if</a:t>
            </a:r>
            <a:r>
              <a:rPr lang="en-GB" sz="3800" dirty="0">
                <a:latin typeface="Consolas" panose="020B0609020204030204" pitchFamily="49" charset="0"/>
              </a:rPr>
              <a:t> x </a:t>
            </a:r>
            <a:r>
              <a:rPr lang="en-GB" sz="3800" b="1" dirty="0">
                <a:latin typeface="Consolas" panose="020B0609020204030204" pitchFamily="49" charset="0"/>
              </a:rPr>
              <a:t>&gt;=</a:t>
            </a:r>
            <a:r>
              <a:rPr lang="en-GB" sz="3800" dirty="0">
                <a:latin typeface="Consolas" panose="020B0609020204030204" pitchFamily="49" charset="0"/>
              </a:rPr>
              <a:t> WIDTH</a:t>
            </a:r>
            <a:r>
              <a:rPr lang="en-GB" sz="3800" b="1" dirty="0">
                <a:latin typeface="Consolas" panose="020B0609020204030204" pitchFamily="49" charset="0"/>
              </a:rPr>
              <a:t>-</a:t>
            </a:r>
            <a:r>
              <a:rPr lang="en-GB" sz="3800" dirty="0" err="1">
                <a:latin typeface="Consolas" panose="020B0609020204030204" pitchFamily="49" charset="0"/>
              </a:rPr>
              <a:t>ballsize</a:t>
            </a:r>
            <a:r>
              <a:rPr lang="en-GB" sz="3800" dirty="0">
                <a:latin typeface="Consolas" panose="020B0609020204030204" pitchFamily="49" charset="0"/>
              </a:rPr>
              <a:t> </a:t>
            </a:r>
            <a:r>
              <a:rPr lang="en-GB" sz="3800" b="1" dirty="0">
                <a:latin typeface="Consolas" panose="020B0609020204030204" pitchFamily="49" charset="0"/>
              </a:rPr>
              <a:t>or</a:t>
            </a:r>
            <a:r>
              <a:rPr lang="en-GB" sz="3800" dirty="0">
                <a:latin typeface="Consolas" panose="020B0609020204030204" pitchFamily="49" charset="0"/>
              </a:rPr>
              <a:t> x </a:t>
            </a:r>
            <a:r>
              <a:rPr lang="en-GB" sz="3800" b="1" dirty="0">
                <a:latin typeface="Consolas" panose="020B0609020204030204" pitchFamily="49" charset="0"/>
              </a:rPr>
              <a:t>&lt;=</a:t>
            </a:r>
            <a:r>
              <a:rPr lang="en-GB" sz="3800" dirty="0">
                <a:latin typeface="Consolas" panose="020B0609020204030204" pitchFamily="49" charset="0"/>
              </a:rPr>
              <a:t> 0</a:t>
            </a:r>
            <a:r>
              <a:rPr lang="en-GB" sz="3800" b="1" dirty="0">
                <a:latin typeface="Consolas" panose="020B0609020204030204" pitchFamily="49" charset="0"/>
              </a:rPr>
              <a:t>:</a:t>
            </a:r>
            <a:r>
              <a:rPr lang="en-GB" sz="3800" dirty="0">
                <a:latin typeface="Consolas" panose="020B0609020204030204" pitchFamily="49" charset="0"/>
              </a:rPr>
              <a:t> </a:t>
            </a:r>
          </a:p>
          <a:p>
            <a:pPr marL="0" indent="0">
              <a:lnSpc>
                <a:spcPct val="120000"/>
              </a:lnSpc>
              <a:spcBef>
                <a:spcPts val="0"/>
              </a:spcBef>
              <a:buNone/>
            </a:pPr>
            <a:r>
              <a:rPr lang="en-GB" sz="3800" dirty="0">
                <a:latin typeface="Consolas" panose="020B0609020204030204" pitchFamily="49" charset="0"/>
              </a:rPr>
              <a:t>      dx </a:t>
            </a:r>
            <a:r>
              <a:rPr lang="en-GB" sz="3800" b="1" dirty="0">
                <a:latin typeface="Consolas" panose="020B0609020204030204" pitchFamily="49" charset="0"/>
              </a:rPr>
              <a:t>=</a:t>
            </a:r>
            <a:r>
              <a:rPr lang="en-GB" sz="3800" dirty="0">
                <a:latin typeface="Consolas" panose="020B0609020204030204" pitchFamily="49" charset="0"/>
              </a:rPr>
              <a:t> </a:t>
            </a:r>
            <a:r>
              <a:rPr lang="en-GB" sz="3800" b="1" dirty="0">
                <a:latin typeface="Consolas" panose="020B0609020204030204" pitchFamily="49" charset="0"/>
              </a:rPr>
              <a:t>-</a:t>
            </a:r>
            <a:r>
              <a:rPr lang="en-GB" sz="3800" dirty="0">
                <a:latin typeface="Consolas" panose="020B0609020204030204" pitchFamily="49" charset="0"/>
              </a:rPr>
              <a:t>dx </a:t>
            </a:r>
          </a:p>
          <a:p>
            <a:pPr marL="0" indent="0">
              <a:lnSpc>
                <a:spcPct val="120000"/>
              </a:lnSpc>
              <a:spcBef>
                <a:spcPts val="0"/>
              </a:spcBef>
              <a:buNone/>
            </a:pPr>
            <a:r>
              <a:rPr lang="en-GB" sz="3800" b="1" dirty="0">
                <a:latin typeface="Consolas" panose="020B0609020204030204" pitchFamily="49" charset="0"/>
              </a:rPr>
              <a:t>   if</a:t>
            </a:r>
            <a:r>
              <a:rPr lang="en-GB" sz="3800" dirty="0">
                <a:latin typeface="Consolas" panose="020B0609020204030204" pitchFamily="49" charset="0"/>
              </a:rPr>
              <a:t> y </a:t>
            </a:r>
            <a:r>
              <a:rPr lang="en-GB" sz="3800" b="1" dirty="0">
                <a:latin typeface="Consolas" panose="020B0609020204030204" pitchFamily="49" charset="0"/>
              </a:rPr>
              <a:t>&gt;=</a:t>
            </a:r>
            <a:r>
              <a:rPr lang="en-GB" sz="3800" dirty="0">
                <a:latin typeface="Consolas" panose="020B0609020204030204" pitchFamily="49" charset="0"/>
              </a:rPr>
              <a:t> HEIGHT</a:t>
            </a:r>
            <a:r>
              <a:rPr lang="en-GB" sz="3800" b="1" dirty="0">
                <a:latin typeface="Consolas" panose="020B0609020204030204" pitchFamily="49" charset="0"/>
              </a:rPr>
              <a:t>-</a:t>
            </a:r>
            <a:r>
              <a:rPr lang="en-GB" sz="3800" dirty="0" err="1">
                <a:latin typeface="Consolas" panose="020B0609020204030204" pitchFamily="49" charset="0"/>
              </a:rPr>
              <a:t>ballsize</a:t>
            </a:r>
            <a:r>
              <a:rPr lang="en-GB" sz="3800" dirty="0">
                <a:latin typeface="Consolas" panose="020B0609020204030204" pitchFamily="49" charset="0"/>
              </a:rPr>
              <a:t> </a:t>
            </a:r>
            <a:r>
              <a:rPr lang="en-GB" sz="3800" b="1" dirty="0">
                <a:latin typeface="Consolas" panose="020B0609020204030204" pitchFamily="49" charset="0"/>
              </a:rPr>
              <a:t>or</a:t>
            </a:r>
            <a:r>
              <a:rPr lang="en-GB" sz="3800" dirty="0">
                <a:latin typeface="Consolas" panose="020B0609020204030204" pitchFamily="49" charset="0"/>
              </a:rPr>
              <a:t> y </a:t>
            </a:r>
            <a:r>
              <a:rPr lang="en-GB" sz="3800" b="1" dirty="0">
                <a:latin typeface="Consolas" panose="020B0609020204030204" pitchFamily="49" charset="0"/>
              </a:rPr>
              <a:t>&lt;=</a:t>
            </a:r>
            <a:r>
              <a:rPr lang="en-GB" sz="3800" dirty="0">
                <a:latin typeface="Consolas" panose="020B0609020204030204" pitchFamily="49" charset="0"/>
              </a:rPr>
              <a:t> 0</a:t>
            </a:r>
            <a:r>
              <a:rPr lang="en-GB" sz="3800" b="1" dirty="0">
                <a:latin typeface="Consolas" panose="020B0609020204030204" pitchFamily="49" charset="0"/>
              </a:rPr>
              <a:t>:</a:t>
            </a:r>
            <a:r>
              <a:rPr lang="en-GB" sz="3800" dirty="0">
                <a:latin typeface="Consolas" panose="020B0609020204030204" pitchFamily="49" charset="0"/>
              </a:rPr>
              <a:t> </a:t>
            </a:r>
          </a:p>
          <a:p>
            <a:pPr marL="0" indent="0">
              <a:lnSpc>
                <a:spcPct val="120000"/>
              </a:lnSpc>
              <a:spcBef>
                <a:spcPts val="0"/>
              </a:spcBef>
              <a:buNone/>
            </a:pPr>
            <a:r>
              <a:rPr lang="en-GB" sz="3800" dirty="0">
                <a:latin typeface="Consolas" panose="020B0609020204030204" pitchFamily="49" charset="0"/>
              </a:rPr>
              <a:t>      </a:t>
            </a:r>
            <a:r>
              <a:rPr lang="en-GB" sz="3800" dirty="0" err="1">
                <a:latin typeface="Consolas" panose="020B0609020204030204" pitchFamily="49" charset="0"/>
              </a:rPr>
              <a:t>dy</a:t>
            </a:r>
            <a:r>
              <a:rPr lang="en-GB" sz="3800" dirty="0">
                <a:latin typeface="Consolas" panose="020B0609020204030204" pitchFamily="49" charset="0"/>
              </a:rPr>
              <a:t> </a:t>
            </a:r>
            <a:r>
              <a:rPr lang="en-GB" sz="3800" b="1" dirty="0">
                <a:latin typeface="Consolas" panose="020B0609020204030204" pitchFamily="49" charset="0"/>
              </a:rPr>
              <a:t>=</a:t>
            </a:r>
            <a:r>
              <a:rPr lang="en-GB" sz="3800" dirty="0">
                <a:latin typeface="Consolas" panose="020B0609020204030204" pitchFamily="49" charset="0"/>
              </a:rPr>
              <a:t> </a:t>
            </a:r>
            <a:r>
              <a:rPr lang="en-GB" sz="3800" b="1" dirty="0">
                <a:latin typeface="Consolas" panose="020B0609020204030204" pitchFamily="49" charset="0"/>
              </a:rPr>
              <a:t>-</a:t>
            </a:r>
            <a:r>
              <a:rPr lang="en-GB" sz="3800" dirty="0" err="1">
                <a:latin typeface="Consolas" panose="020B0609020204030204" pitchFamily="49" charset="0"/>
              </a:rPr>
              <a:t>dy</a:t>
            </a:r>
            <a:r>
              <a:rPr lang="en-GB" sz="3800" dirty="0">
                <a:latin typeface="Consolas" panose="020B0609020204030204" pitchFamily="49" charset="0"/>
              </a:rPr>
              <a:t> </a:t>
            </a:r>
          </a:p>
          <a:p>
            <a:pPr marL="0" indent="0">
              <a:lnSpc>
                <a:spcPct val="120000"/>
              </a:lnSpc>
              <a:spcBef>
                <a:spcPts val="0"/>
              </a:spcBef>
              <a:buNone/>
            </a:pPr>
            <a:endParaRPr lang="en-GB" sz="3800" dirty="0">
              <a:latin typeface="Consolas" panose="020B0609020204030204" pitchFamily="49" charset="0"/>
            </a:endParaRPr>
          </a:p>
          <a:p>
            <a:pPr marL="0" indent="0">
              <a:lnSpc>
                <a:spcPct val="120000"/>
              </a:lnSpc>
              <a:spcBef>
                <a:spcPts val="0"/>
              </a:spcBef>
              <a:buNone/>
            </a:pPr>
            <a:r>
              <a:rPr lang="en-GB" sz="3800" dirty="0">
                <a:latin typeface="Consolas" panose="020B0609020204030204" pitchFamily="49" charset="0"/>
              </a:rPr>
              <a:t>   </a:t>
            </a:r>
            <a:r>
              <a:rPr lang="en-GB" sz="3800" b="1" dirty="0">
                <a:latin typeface="Consolas" panose="020B0609020204030204" pitchFamily="49" charset="0"/>
              </a:rPr>
              <a:t># Create ball</a:t>
            </a:r>
          </a:p>
          <a:p>
            <a:pPr marL="0" indent="0">
              <a:lnSpc>
                <a:spcPct val="120000"/>
              </a:lnSpc>
              <a:spcBef>
                <a:spcPts val="0"/>
              </a:spcBef>
              <a:buNone/>
            </a:pPr>
            <a:r>
              <a:rPr lang="en-GB" sz="3800" dirty="0">
                <a:latin typeface="Consolas" panose="020B0609020204030204" pitchFamily="49" charset="0"/>
              </a:rPr>
              <a:t>   ball</a:t>
            </a:r>
            <a:r>
              <a:rPr lang="en-GB" sz="3800" b="1" dirty="0">
                <a:latin typeface="Consolas" panose="020B0609020204030204" pitchFamily="49" charset="0"/>
              </a:rPr>
              <a:t>=</a:t>
            </a:r>
            <a:r>
              <a:rPr lang="en-GB" sz="3800" dirty="0" err="1">
                <a:latin typeface="Consolas" panose="020B0609020204030204" pitchFamily="49" charset="0"/>
              </a:rPr>
              <a:t>canvas</a:t>
            </a:r>
            <a:r>
              <a:rPr lang="en-GB" sz="3800" b="1" dirty="0" err="1">
                <a:latin typeface="Consolas" panose="020B0609020204030204" pitchFamily="49" charset="0"/>
              </a:rPr>
              <a:t>.</a:t>
            </a:r>
            <a:r>
              <a:rPr lang="en-GB" sz="3800" dirty="0" err="1">
                <a:latin typeface="Consolas" panose="020B0609020204030204" pitchFamily="49" charset="0"/>
              </a:rPr>
              <a:t>create_oval</a:t>
            </a:r>
            <a:r>
              <a:rPr lang="en-GB" sz="3800" b="1" dirty="0">
                <a:latin typeface="Consolas" panose="020B0609020204030204" pitchFamily="49" charset="0"/>
              </a:rPr>
              <a:t>(</a:t>
            </a:r>
            <a:r>
              <a:rPr lang="en-GB" sz="3800" dirty="0">
                <a:latin typeface="Consolas" panose="020B0609020204030204" pitchFamily="49" charset="0"/>
              </a:rPr>
              <a:t>x</a:t>
            </a:r>
            <a:r>
              <a:rPr lang="en-GB" sz="3800" b="1" dirty="0">
                <a:latin typeface="Consolas" panose="020B0609020204030204" pitchFamily="49" charset="0"/>
              </a:rPr>
              <a:t>,</a:t>
            </a:r>
            <a:r>
              <a:rPr lang="en-GB" sz="3800" dirty="0">
                <a:latin typeface="Consolas" panose="020B0609020204030204" pitchFamily="49" charset="0"/>
              </a:rPr>
              <a:t> y</a:t>
            </a:r>
            <a:r>
              <a:rPr lang="en-GB" sz="3800" b="1" dirty="0">
                <a:latin typeface="Consolas" panose="020B0609020204030204" pitchFamily="49" charset="0"/>
              </a:rPr>
              <a:t>,</a:t>
            </a:r>
            <a:r>
              <a:rPr lang="en-GB" sz="3800" dirty="0">
                <a:latin typeface="Consolas" panose="020B0609020204030204" pitchFamily="49" charset="0"/>
              </a:rPr>
              <a:t> </a:t>
            </a:r>
            <a:r>
              <a:rPr lang="en-GB" sz="3800" dirty="0" err="1">
                <a:latin typeface="Consolas" panose="020B0609020204030204" pitchFamily="49" charset="0"/>
              </a:rPr>
              <a:t>x</a:t>
            </a:r>
            <a:r>
              <a:rPr lang="en-GB" sz="3800" b="1" dirty="0" err="1">
                <a:latin typeface="Consolas" panose="020B0609020204030204" pitchFamily="49" charset="0"/>
              </a:rPr>
              <a:t>+</a:t>
            </a:r>
            <a:r>
              <a:rPr lang="en-GB" sz="3800" dirty="0" err="1">
                <a:latin typeface="Consolas" panose="020B0609020204030204" pitchFamily="49" charset="0"/>
              </a:rPr>
              <a:t>ballsize</a:t>
            </a:r>
            <a:r>
              <a:rPr lang="en-GB" sz="3800" b="1" dirty="0">
                <a:latin typeface="Consolas" panose="020B0609020204030204" pitchFamily="49" charset="0"/>
              </a:rPr>
              <a:t>,\</a:t>
            </a:r>
          </a:p>
          <a:p>
            <a:pPr marL="0" indent="0">
              <a:lnSpc>
                <a:spcPct val="120000"/>
              </a:lnSpc>
              <a:spcBef>
                <a:spcPts val="0"/>
              </a:spcBef>
              <a:buNone/>
            </a:pPr>
            <a:r>
              <a:rPr lang="en-GB" sz="3800" b="1" dirty="0">
                <a:latin typeface="Consolas" panose="020B0609020204030204" pitchFamily="49" charset="0"/>
              </a:rPr>
              <a:t>        </a:t>
            </a:r>
            <a:r>
              <a:rPr lang="en-GB" sz="3800" dirty="0" err="1">
                <a:latin typeface="Consolas" panose="020B0609020204030204" pitchFamily="49" charset="0"/>
              </a:rPr>
              <a:t>y</a:t>
            </a:r>
            <a:r>
              <a:rPr lang="en-GB" sz="3800" b="1" dirty="0" err="1">
                <a:latin typeface="Consolas" panose="020B0609020204030204" pitchFamily="49" charset="0"/>
              </a:rPr>
              <a:t>+</a:t>
            </a:r>
            <a:r>
              <a:rPr lang="en-GB" sz="3800" dirty="0" err="1">
                <a:latin typeface="Consolas" panose="020B0609020204030204" pitchFamily="49" charset="0"/>
              </a:rPr>
              <a:t>ballsize</a:t>
            </a:r>
            <a:r>
              <a:rPr lang="en-GB" sz="3800" b="1" dirty="0">
                <a:latin typeface="Consolas" panose="020B0609020204030204" pitchFamily="49" charset="0"/>
              </a:rPr>
              <a:t>,</a:t>
            </a:r>
            <a:r>
              <a:rPr lang="en-GB" sz="3800" dirty="0">
                <a:latin typeface="Consolas" panose="020B0609020204030204" pitchFamily="49" charset="0"/>
              </a:rPr>
              <a:t> fill</a:t>
            </a:r>
            <a:r>
              <a:rPr lang="en-GB" sz="3800" b="1" dirty="0">
                <a:latin typeface="Consolas" panose="020B0609020204030204" pitchFamily="49" charset="0"/>
              </a:rPr>
              <a:t>=</a:t>
            </a:r>
            <a:r>
              <a:rPr lang="en-GB" sz="3800" dirty="0">
                <a:latin typeface="Consolas" panose="020B0609020204030204" pitchFamily="49" charset="0"/>
              </a:rPr>
              <a:t>"green"</a:t>
            </a:r>
            <a:r>
              <a:rPr lang="en-GB" sz="3800" b="1" dirty="0">
                <a:latin typeface="Consolas" panose="020B0609020204030204" pitchFamily="49" charset="0"/>
              </a:rPr>
              <a:t>)</a:t>
            </a:r>
            <a:r>
              <a:rPr lang="en-GB" sz="3800" dirty="0">
                <a:latin typeface="Consolas" panose="020B0609020204030204" pitchFamily="49" charset="0"/>
              </a:rPr>
              <a:t> </a:t>
            </a:r>
          </a:p>
          <a:p>
            <a:pPr marL="0" indent="0">
              <a:lnSpc>
                <a:spcPct val="120000"/>
              </a:lnSpc>
              <a:spcBef>
                <a:spcPts val="0"/>
              </a:spcBef>
              <a:buNone/>
            </a:pPr>
            <a:r>
              <a:rPr lang="en-GB" sz="3800" dirty="0">
                <a:latin typeface="Consolas" panose="020B0609020204030204" pitchFamily="49" charset="0"/>
              </a:rPr>
              <a:t>   </a:t>
            </a:r>
            <a:r>
              <a:rPr lang="en-GB" sz="3800" b="1" dirty="0">
                <a:latin typeface="Consolas" panose="020B0609020204030204" pitchFamily="49" charset="0"/>
              </a:rPr>
              <a:t># display ball </a:t>
            </a:r>
          </a:p>
          <a:p>
            <a:pPr marL="0" indent="0">
              <a:lnSpc>
                <a:spcPct val="120000"/>
              </a:lnSpc>
              <a:spcBef>
                <a:spcPts val="0"/>
              </a:spcBef>
              <a:buNone/>
            </a:pPr>
            <a:r>
              <a:rPr lang="en-GB" sz="3800" dirty="0">
                <a:latin typeface="Consolas" panose="020B0609020204030204" pitchFamily="49" charset="0"/>
              </a:rPr>
              <a:t>   </a:t>
            </a:r>
            <a:r>
              <a:rPr lang="en-GB" sz="3800" dirty="0" err="1">
                <a:latin typeface="Consolas" panose="020B0609020204030204" pitchFamily="49" charset="0"/>
              </a:rPr>
              <a:t>canvas</a:t>
            </a:r>
            <a:r>
              <a:rPr lang="en-GB" sz="3800" b="1" dirty="0" err="1">
                <a:latin typeface="Consolas" panose="020B0609020204030204" pitchFamily="49" charset="0"/>
              </a:rPr>
              <a:t>.</a:t>
            </a:r>
            <a:r>
              <a:rPr lang="en-GB" sz="3800" dirty="0" err="1">
                <a:latin typeface="Consolas" panose="020B0609020204030204" pitchFamily="49" charset="0"/>
              </a:rPr>
              <a:t>update</a:t>
            </a:r>
            <a:r>
              <a:rPr lang="en-GB" sz="3800" b="1" dirty="0">
                <a:latin typeface="Consolas" panose="020B0609020204030204" pitchFamily="49" charset="0"/>
              </a:rPr>
              <a:t>()</a:t>
            </a:r>
            <a:r>
              <a:rPr lang="en-GB" sz="3800" dirty="0">
                <a:latin typeface="Consolas" panose="020B0609020204030204" pitchFamily="49" charset="0"/>
              </a:rPr>
              <a:t> </a:t>
            </a:r>
          </a:p>
          <a:p>
            <a:pPr marL="0" indent="0">
              <a:lnSpc>
                <a:spcPct val="120000"/>
              </a:lnSpc>
              <a:spcBef>
                <a:spcPts val="0"/>
              </a:spcBef>
              <a:buNone/>
            </a:pPr>
            <a:r>
              <a:rPr lang="en-GB" sz="3800" dirty="0">
                <a:latin typeface="Consolas" panose="020B0609020204030204" pitchFamily="49" charset="0"/>
              </a:rPr>
              <a:t>   </a:t>
            </a:r>
            <a:r>
              <a:rPr lang="en-GB" sz="3800" dirty="0" err="1">
                <a:latin typeface="Consolas" panose="020B0609020204030204" pitchFamily="49" charset="0"/>
              </a:rPr>
              <a:t>canvas</a:t>
            </a:r>
            <a:r>
              <a:rPr lang="en-GB" sz="3800" b="1" dirty="0" err="1">
                <a:latin typeface="Consolas" panose="020B0609020204030204" pitchFamily="49" charset="0"/>
              </a:rPr>
              <a:t>.</a:t>
            </a:r>
            <a:r>
              <a:rPr lang="en-GB" sz="3800" dirty="0" err="1">
                <a:latin typeface="Consolas" panose="020B0609020204030204" pitchFamily="49" charset="0"/>
              </a:rPr>
              <a:t>after</a:t>
            </a:r>
            <a:r>
              <a:rPr lang="en-GB" sz="3800" b="1" dirty="0">
                <a:latin typeface="Consolas" panose="020B0609020204030204" pitchFamily="49" charset="0"/>
              </a:rPr>
              <a:t>(</a:t>
            </a:r>
            <a:r>
              <a:rPr lang="en-GB" sz="3800" dirty="0">
                <a:latin typeface="Consolas" panose="020B0609020204030204" pitchFamily="49" charset="0"/>
              </a:rPr>
              <a:t>50</a:t>
            </a:r>
            <a:r>
              <a:rPr lang="en-GB" sz="3800" b="1" dirty="0">
                <a:latin typeface="Consolas" panose="020B0609020204030204" pitchFamily="49" charset="0"/>
              </a:rPr>
              <a:t>)</a:t>
            </a:r>
            <a:r>
              <a:rPr lang="en-GB" sz="3800" dirty="0">
                <a:latin typeface="Consolas" panose="020B0609020204030204" pitchFamily="49" charset="0"/>
              </a:rPr>
              <a:t> </a:t>
            </a:r>
          </a:p>
          <a:p>
            <a:pPr marL="0" indent="0">
              <a:lnSpc>
                <a:spcPct val="120000"/>
              </a:lnSpc>
              <a:spcBef>
                <a:spcPts val="0"/>
              </a:spcBef>
              <a:buNone/>
            </a:pPr>
            <a:r>
              <a:rPr lang="en-GB" sz="3800" dirty="0">
                <a:latin typeface="Consolas" panose="020B0609020204030204" pitchFamily="49" charset="0"/>
              </a:rPr>
              <a:t>   </a:t>
            </a:r>
            <a:r>
              <a:rPr lang="en-GB" sz="3800" b="1" dirty="0">
                <a:latin typeface="Consolas" panose="020B0609020204030204" pitchFamily="49" charset="0"/>
              </a:rPr>
              <a:t>#remove ball </a:t>
            </a:r>
          </a:p>
          <a:p>
            <a:pPr marL="0" indent="0">
              <a:lnSpc>
                <a:spcPct val="120000"/>
              </a:lnSpc>
              <a:spcBef>
                <a:spcPts val="0"/>
              </a:spcBef>
              <a:buNone/>
            </a:pPr>
            <a:r>
              <a:rPr lang="en-GB" sz="3800" dirty="0">
                <a:latin typeface="Consolas" panose="020B0609020204030204" pitchFamily="49" charset="0"/>
              </a:rPr>
              <a:t>   </a:t>
            </a:r>
            <a:r>
              <a:rPr lang="en-GB" sz="3800" dirty="0" err="1">
                <a:latin typeface="Consolas" panose="020B0609020204030204" pitchFamily="49" charset="0"/>
              </a:rPr>
              <a:t>canvas</a:t>
            </a:r>
            <a:r>
              <a:rPr lang="en-GB" sz="3800" b="1" dirty="0" err="1">
                <a:latin typeface="Consolas" panose="020B0609020204030204" pitchFamily="49" charset="0"/>
              </a:rPr>
              <a:t>.</a:t>
            </a:r>
            <a:r>
              <a:rPr lang="en-GB" sz="3800" dirty="0" err="1">
                <a:latin typeface="Consolas" panose="020B0609020204030204" pitchFamily="49" charset="0"/>
              </a:rPr>
              <a:t>delete</a:t>
            </a:r>
            <a:r>
              <a:rPr lang="en-GB" sz="3800" b="1" dirty="0">
                <a:latin typeface="Consolas" panose="020B0609020204030204" pitchFamily="49" charset="0"/>
              </a:rPr>
              <a:t>(</a:t>
            </a:r>
            <a:r>
              <a:rPr lang="en-GB" sz="3800" dirty="0">
                <a:latin typeface="Consolas" panose="020B0609020204030204" pitchFamily="49" charset="0"/>
              </a:rPr>
              <a:t>ball</a:t>
            </a:r>
            <a:r>
              <a:rPr lang="en-GB" sz="3800" b="1" dirty="0">
                <a:latin typeface="Consolas" panose="020B0609020204030204" pitchFamily="49" charset="0"/>
              </a:rPr>
              <a:t>)</a:t>
            </a:r>
            <a:r>
              <a:rPr lang="en-GB" sz="3800" dirty="0">
                <a:latin typeface="Consolas" panose="020B0609020204030204" pitchFamily="49" charset="0"/>
              </a:rPr>
              <a:t> </a:t>
            </a:r>
          </a:p>
          <a:p>
            <a:pPr marL="0" indent="0">
              <a:lnSpc>
                <a:spcPct val="120000"/>
              </a:lnSpc>
              <a:spcBef>
                <a:spcPts val="0"/>
              </a:spcBef>
              <a:buNone/>
            </a:pPr>
            <a:endParaRPr lang="en-GB" sz="3800" dirty="0">
              <a:latin typeface="Consolas" panose="020B0609020204030204" pitchFamily="49" charset="0"/>
            </a:endParaRPr>
          </a:p>
          <a:p>
            <a:pPr marL="0" indent="0">
              <a:lnSpc>
                <a:spcPct val="120000"/>
              </a:lnSpc>
              <a:spcBef>
                <a:spcPts val="0"/>
              </a:spcBef>
              <a:buNone/>
            </a:pPr>
            <a:r>
              <a:rPr lang="en-GB" sz="3800" dirty="0" err="1">
                <a:latin typeface="Consolas" panose="020B0609020204030204" pitchFamily="49" charset="0"/>
              </a:rPr>
              <a:t>window</a:t>
            </a:r>
            <a:r>
              <a:rPr lang="en-GB" sz="3800" b="1" dirty="0" err="1">
                <a:latin typeface="Consolas" panose="020B0609020204030204" pitchFamily="49" charset="0"/>
              </a:rPr>
              <a:t>.</a:t>
            </a:r>
            <a:r>
              <a:rPr lang="en-GB" sz="3800" dirty="0" err="1">
                <a:latin typeface="Consolas" panose="020B0609020204030204" pitchFamily="49" charset="0"/>
              </a:rPr>
              <a:t>mainloop</a:t>
            </a:r>
            <a:r>
              <a:rPr lang="en-GB" sz="3800" b="1" dirty="0">
                <a:latin typeface="Consolas" panose="020B0609020204030204" pitchFamily="49" charset="0"/>
              </a:rPr>
              <a:t>()</a:t>
            </a:r>
            <a:endParaRPr lang="en-GB" sz="3800" dirty="0">
              <a:latin typeface="Consolas" panose="020B0609020204030204" pitchFamily="49" charset="0"/>
            </a:endParaRPr>
          </a:p>
          <a:p>
            <a:pPr marL="0" indent="0">
              <a:buNone/>
            </a:pPr>
            <a:endParaRPr lang="en-GB" dirty="0"/>
          </a:p>
        </p:txBody>
      </p:sp>
      <p:pic>
        <p:nvPicPr>
          <p:cNvPr id="4" name="Picture 3">
            <a:extLst>
              <a:ext uri="{FF2B5EF4-FFF2-40B4-BE49-F238E27FC236}">
                <a16:creationId xmlns:a16="http://schemas.microsoft.com/office/drawing/2014/main" id="{BA0AE13B-7DF0-4100-8860-997C31002058}"/>
              </a:ext>
            </a:extLst>
          </p:cNvPr>
          <p:cNvPicPr>
            <a:picLocks noChangeAspect="1"/>
          </p:cNvPicPr>
          <p:nvPr/>
        </p:nvPicPr>
        <p:blipFill rotWithShape="1">
          <a:blip r:embed="rId2"/>
          <a:srcRect b="39621"/>
          <a:stretch/>
        </p:blipFill>
        <p:spPr>
          <a:xfrm>
            <a:off x="828923" y="3268820"/>
            <a:ext cx="2545181" cy="2224113"/>
          </a:xfrm>
          <a:prstGeom prst="rect">
            <a:avLst/>
          </a:prstGeom>
        </p:spPr>
      </p:pic>
      <p:sp>
        <p:nvSpPr>
          <p:cNvPr id="5" name="TextBox 4">
            <a:extLst>
              <a:ext uri="{FF2B5EF4-FFF2-40B4-BE49-F238E27FC236}">
                <a16:creationId xmlns:a16="http://schemas.microsoft.com/office/drawing/2014/main" id="{97008A89-6FD6-4186-8777-8CBE4D75E0EA}"/>
              </a:ext>
            </a:extLst>
          </p:cNvPr>
          <p:cNvSpPr txBox="1"/>
          <p:nvPr/>
        </p:nvSpPr>
        <p:spPr>
          <a:xfrm>
            <a:off x="459720" y="1163963"/>
            <a:ext cx="4120301" cy="1938992"/>
          </a:xfrm>
          <a:prstGeom prst="rect">
            <a:avLst/>
          </a:prstGeom>
          <a:noFill/>
        </p:spPr>
        <p:txBody>
          <a:bodyPr wrap="square" rtlCol="0">
            <a:spAutoFit/>
          </a:bodyPr>
          <a:lstStyle/>
          <a:p>
            <a:r>
              <a:rPr lang="en-GB" sz="2400" dirty="0"/>
              <a:t>Download the code from:</a:t>
            </a:r>
          </a:p>
          <a:p>
            <a:r>
              <a:rPr lang="en-GB" sz="2400" dirty="0">
                <a:latin typeface="Consolas" panose="020B0609020204030204" pitchFamily="49" charset="0"/>
                <a:hlinkClick r:id="rId3"/>
              </a:rPr>
              <a:t>code/bouncing_ball.py</a:t>
            </a:r>
            <a:endParaRPr lang="en-GB" sz="2400" dirty="0">
              <a:latin typeface="Consolas" panose="020B0609020204030204" pitchFamily="49" charset="0"/>
            </a:endParaRPr>
          </a:p>
          <a:p>
            <a:endParaRPr lang="en-GB" sz="2400" dirty="0"/>
          </a:p>
          <a:p>
            <a:r>
              <a:rPr lang="en-GB" sz="2400" dirty="0"/>
              <a:t>This is what you should get when you run the code </a:t>
            </a:r>
          </a:p>
        </p:txBody>
      </p:sp>
    </p:spTree>
    <p:extLst>
      <p:ext uri="{BB962C8B-B14F-4D97-AF65-F5344CB8AC3E}">
        <p14:creationId xmlns:p14="http://schemas.microsoft.com/office/powerpoint/2010/main" val="2001708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F3B4F-B0A9-476E-A604-0098AE6B0136}"/>
              </a:ext>
            </a:extLst>
          </p:cNvPr>
          <p:cNvSpPr>
            <a:spLocks noGrp="1"/>
          </p:cNvSpPr>
          <p:nvPr>
            <p:ph type="title"/>
          </p:nvPr>
        </p:nvSpPr>
        <p:spPr/>
        <p:txBody>
          <a:bodyPr>
            <a:normAutofit fontScale="90000"/>
          </a:bodyPr>
          <a:lstStyle/>
          <a:p>
            <a:r>
              <a:rPr lang="en-GB" dirty="0"/>
              <a:t>Modify</a:t>
            </a:r>
          </a:p>
        </p:txBody>
      </p:sp>
      <p:sp>
        <p:nvSpPr>
          <p:cNvPr id="3" name="Content Placeholder 2">
            <a:extLst>
              <a:ext uri="{FF2B5EF4-FFF2-40B4-BE49-F238E27FC236}">
                <a16:creationId xmlns:a16="http://schemas.microsoft.com/office/drawing/2014/main" id="{53610E31-C6FA-42AF-9C93-9B45B1CBF984}"/>
              </a:ext>
            </a:extLst>
          </p:cNvPr>
          <p:cNvSpPr>
            <a:spLocks noGrp="1"/>
          </p:cNvSpPr>
          <p:nvPr>
            <p:ph idx="1"/>
          </p:nvPr>
        </p:nvSpPr>
        <p:spPr/>
        <p:txBody>
          <a:bodyPr>
            <a:normAutofit/>
          </a:bodyPr>
          <a:lstStyle/>
          <a:p>
            <a:pPr marL="514350" indent="-514350">
              <a:buFont typeface="+mj-lt"/>
              <a:buAutoNum type="arabicPeriod"/>
            </a:pPr>
            <a:r>
              <a:rPr lang="en-GB" dirty="0"/>
              <a:t>Change the colour of the background</a:t>
            </a:r>
          </a:p>
          <a:p>
            <a:pPr marL="514350" indent="-514350">
              <a:buFont typeface="+mj-lt"/>
              <a:buAutoNum type="arabicPeriod"/>
            </a:pPr>
            <a:r>
              <a:rPr lang="en-GB" dirty="0"/>
              <a:t>Change the colour of the ball</a:t>
            </a:r>
          </a:p>
          <a:p>
            <a:pPr marL="514350" indent="-514350">
              <a:buFont typeface="+mj-lt"/>
              <a:buAutoNum type="arabicPeriod"/>
            </a:pPr>
            <a:r>
              <a:rPr lang="en-GB" dirty="0"/>
              <a:t>Get more than one bouncing ball moving around</a:t>
            </a:r>
          </a:p>
          <a:p>
            <a:pPr marL="514350" indent="-514350">
              <a:buFont typeface="+mj-lt"/>
              <a:buAutoNum type="arabicPeriod"/>
            </a:pPr>
            <a:r>
              <a:rPr lang="en-GB" dirty="0"/>
              <a:t>Extension: Get the balls bouncing off one another.</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488594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6E4C4-A667-4DE2-BFB2-A788043FDF30}"/>
              </a:ext>
            </a:extLst>
          </p:cNvPr>
          <p:cNvSpPr>
            <a:spLocks noGrp="1"/>
          </p:cNvSpPr>
          <p:nvPr>
            <p:ph type="title"/>
          </p:nvPr>
        </p:nvSpPr>
        <p:spPr/>
        <p:txBody>
          <a:bodyPr>
            <a:normAutofit fontScale="90000"/>
          </a:bodyPr>
          <a:lstStyle/>
          <a:p>
            <a:r>
              <a:rPr lang="en-GB" dirty="0"/>
              <a:t>Make: Write a password generator using a GUI</a:t>
            </a:r>
          </a:p>
        </p:txBody>
      </p:sp>
      <p:sp>
        <p:nvSpPr>
          <p:cNvPr id="3" name="Content Placeholder 2">
            <a:extLst>
              <a:ext uri="{FF2B5EF4-FFF2-40B4-BE49-F238E27FC236}">
                <a16:creationId xmlns:a16="http://schemas.microsoft.com/office/drawing/2014/main" id="{C7472887-D09D-4E5A-8061-F3CE3209C50F}"/>
              </a:ext>
            </a:extLst>
          </p:cNvPr>
          <p:cNvSpPr>
            <a:spLocks noGrp="1"/>
          </p:cNvSpPr>
          <p:nvPr>
            <p:ph idx="1"/>
          </p:nvPr>
        </p:nvSpPr>
        <p:spPr/>
        <p:txBody>
          <a:bodyPr>
            <a:normAutofit/>
          </a:bodyPr>
          <a:lstStyle/>
          <a:p>
            <a:pPr>
              <a:buFont typeface="Wingdings" panose="05000000000000000000" pitchFamily="2" charset="2"/>
              <a:buChar char="ü"/>
            </a:pPr>
            <a:r>
              <a:rPr lang="en-GB" dirty="0"/>
              <a:t>Ask the user how many characters long</a:t>
            </a:r>
          </a:p>
          <a:p>
            <a:pPr>
              <a:buFont typeface="Wingdings" panose="05000000000000000000" pitchFamily="2" charset="2"/>
              <a:buChar char="ü"/>
            </a:pPr>
            <a:r>
              <a:rPr lang="en-GB" dirty="0"/>
              <a:t>Uppercase and lowercase (yes /no)</a:t>
            </a:r>
          </a:p>
          <a:p>
            <a:pPr>
              <a:buFont typeface="Wingdings" panose="05000000000000000000" pitchFamily="2" charset="2"/>
              <a:buChar char="ü"/>
            </a:pPr>
            <a:r>
              <a:rPr lang="en-GB" dirty="0"/>
              <a:t>Include numbers (yes / no)</a:t>
            </a:r>
          </a:p>
          <a:p>
            <a:pPr>
              <a:buFont typeface="Wingdings" panose="05000000000000000000" pitchFamily="2" charset="2"/>
              <a:buChar char="ü"/>
            </a:pPr>
            <a:r>
              <a:rPr lang="en-GB" dirty="0"/>
              <a:t>Include symbols (yes / no)</a:t>
            </a:r>
          </a:p>
          <a:p>
            <a:pPr>
              <a:buFont typeface="Wingdings" panose="05000000000000000000" pitchFamily="2" charset="2"/>
              <a:buChar char="ü"/>
            </a:pPr>
            <a:r>
              <a:rPr lang="en-GB" dirty="0"/>
              <a:t>Randomly generates a password</a:t>
            </a:r>
          </a:p>
          <a:p>
            <a:pPr marL="0" indent="0">
              <a:buNone/>
            </a:pPr>
            <a:endParaRPr lang="en-GB" dirty="0"/>
          </a:p>
          <a:p>
            <a:pPr marL="0" indent="0">
              <a:buNone/>
            </a:pPr>
            <a:r>
              <a:rPr lang="en-GB" dirty="0"/>
              <a:t>Extension:</a:t>
            </a:r>
          </a:p>
          <a:p>
            <a:pPr>
              <a:buFont typeface="Wingdings" panose="05000000000000000000" pitchFamily="2" charset="2"/>
              <a:buChar char="ü"/>
            </a:pPr>
            <a:r>
              <a:rPr lang="en-GB"/>
              <a:t>Use </a:t>
            </a:r>
            <a:r>
              <a:rPr lang="en-GB" dirty="0"/>
              <a:t>grid instead of pack</a:t>
            </a:r>
          </a:p>
        </p:txBody>
      </p:sp>
    </p:spTree>
    <p:extLst>
      <p:ext uri="{BB962C8B-B14F-4D97-AF65-F5344CB8AC3E}">
        <p14:creationId xmlns:p14="http://schemas.microsoft.com/office/powerpoint/2010/main" val="2620798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Graphical User Interface - </a:t>
            </a:r>
            <a:r>
              <a:rPr lang="en-GB" dirty="0" err="1"/>
              <a:t>Tkinter</a:t>
            </a:r>
            <a:endParaRPr lang="en-GB" dirty="0"/>
          </a:p>
        </p:txBody>
      </p:sp>
      <p:sp>
        <p:nvSpPr>
          <p:cNvPr id="5" name="Subtitle 4">
            <a:extLst>
              <a:ext uri="{FF2B5EF4-FFF2-40B4-BE49-F238E27FC236}">
                <a16:creationId xmlns:a16="http://schemas.microsoft.com/office/drawing/2014/main" id="{9FFF1D7F-CE46-4503-BBCA-3755AE6AF0F0}"/>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22047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97B1-9F97-4DE9-9221-B9D8756CAAD4}"/>
              </a:ext>
            </a:extLst>
          </p:cNvPr>
          <p:cNvSpPr>
            <a:spLocks noGrp="1"/>
          </p:cNvSpPr>
          <p:nvPr>
            <p:ph type="title"/>
          </p:nvPr>
        </p:nvSpPr>
        <p:spPr/>
        <p:txBody>
          <a:bodyPr>
            <a:normAutofit fontScale="90000"/>
          </a:bodyPr>
          <a:lstStyle/>
          <a:p>
            <a:r>
              <a:rPr lang="en-GB" dirty="0"/>
              <a:t>Learning objectives</a:t>
            </a:r>
          </a:p>
        </p:txBody>
      </p:sp>
      <p:sp>
        <p:nvSpPr>
          <p:cNvPr id="3" name="Content Placeholder 2">
            <a:extLst>
              <a:ext uri="{FF2B5EF4-FFF2-40B4-BE49-F238E27FC236}">
                <a16:creationId xmlns:a16="http://schemas.microsoft.com/office/drawing/2014/main" id="{A165E2D7-42E4-4E46-96C6-3593C7542A85}"/>
              </a:ext>
            </a:extLst>
          </p:cNvPr>
          <p:cNvSpPr>
            <a:spLocks noGrp="1"/>
          </p:cNvSpPr>
          <p:nvPr>
            <p:ph idx="1"/>
          </p:nvPr>
        </p:nvSpPr>
        <p:spPr/>
        <p:txBody>
          <a:bodyPr>
            <a:normAutofit/>
          </a:bodyPr>
          <a:lstStyle/>
          <a:p>
            <a:pPr algn="l">
              <a:lnSpc>
                <a:spcPct val="120000"/>
              </a:lnSpc>
              <a:buFont typeface="Wingdings" panose="05000000000000000000" pitchFamily="2" charset="2"/>
              <a:buChar char="ü"/>
            </a:pPr>
            <a:r>
              <a:rPr lang="en-GB" dirty="0"/>
              <a:t>Use images in graphics</a:t>
            </a:r>
          </a:p>
          <a:p>
            <a:pPr algn="l">
              <a:lnSpc>
                <a:spcPct val="120000"/>
              </a:lnSpc>
              <a:buFont typeface="Wingdings" panose="05000000000000000000" pitchFamily="2" charset="2"/>
              <a:buChar char="ü"/>
            </a:pPr>
            <a:r>
              <a:rPr lang="en-GB" dirty="0"/>
              <a:t>Explore a dice</a:t>
            </a:r>
          </a:p>
          <a:p>
            <a:pPr algn="l">
              <a:lnSpc>
                <a:spcPct val="120000"/>
              </a:lnSpc>
              <a:buFont typeface="Wingdings" panose="05000000000000000000" pitchFamily="2" charset="2"/>
              <a:buChar char="ü"/>
            </a:pPr>
            <a:r>
              <a:rPr lang="en-GB" dirty="0"/>
              <a:t>U</a:t>
            </a:r>
            <a:r>
              <a:rPr lang="en-GB" sz="2800" dirty="0"/>
              <a:t>se the Canvas widget to draw objects in a window.  </a:t>
            </a:r>
          </a:p>
          <a:p>
            <a:pPr algn="l">
              <a:lnSpc>
                <a:spcPct val="120000"/>
              </a:lnSpc>
              <a:buFont typeface="Wingdings" panose="05000000000000000000" pitchFamily="2" charset="2"/>
              <a:buChar char="ü"/>
            </a:pPr>
            <a:r>
              <a:rPr lang="en-GB" dirty="0"/>
              <a:t>Create a moving object</a:t>
            </a:r>
          </a:p>
          <a:p>
            <a:pPr marL="0" indent="0">
              <a:buNone/>
            </a:pPr>
            <a:endParaRPr lang="en-GB" dirty="0"/>
          </a:p>
        </p:txBody>
      </p:sp>
    </p:spTree>
    <p:extLst>
      <p:ext uri="{BB962C8B-B14F-4D97-AF65-F5344CB8AC3E}">
        <p14:creationId xmlns:p14="http://schemas.microsoft.com/office/powerpoint/2010/main" val="4117009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EA31C-7790-4E80-ABC4-6706A9BD2FA1}"/>
              </a:ext>
            </a:extLst>
          </p:cNvPr>
          <p:cNvSpPr>
            <a:spLocks noGrp="1"/>
          </p:cNvSpPr>
          <p:nvPr>
            <p:ph type="ctrTitle"/>
          </p:nvPr>
        </p:nvSpPr>
        <p:spPr/>
        <p:txBody>
          <a:bodyPr/>
          <a:lstStyle/>
          <a:p>
            <a:r>
              <a:rPr lang="en-GB"/>
              <a:t>Creating a dice app</a:t>
            </a:r>
          </a:p>
        </p:txBody>
      </p:sp>
      <p:sp>
        <p:nvSpPr>
          <p:cNvPr id="3" name="Subtitle 2">
            <a:extLst>
              <a:ext uri="{FF2B5EF4-FFF2-40B4-BE49-F238E27FC236}">
                <a16:creationId xmlns:a16="http://schemas.microsoft.com/office/drawing/2014/main" id="{8DB6E89F-8FB9-4474-A04C-5945454D66A9}"/>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141201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B199-B197-4834-93D6-D08BB02DC388}"/>
              </a:ext>
            </a:extLst>
          </p:cNvPr>
          <p:cNvSpPr>
            <a:spLocks noGrp="1"/>
          </p:cNvSpPr>
          <p:nvPr>
            <p:ph type="title"/>
          </p:nvPr>
        </p:nvSpPr>
        <p:spPr/>
        <p:txBody>
          <a:bodyPr>
            <a:normAutofit fontScale="90000"/>
          </a:bodyPr>
          <a:lstStyle/>
          <a:p>
            <a:r>
              <a:rPr lang="en-GB"/>
              <a:t>Code for dice app</a:t>
            </a:r>
          </a:p>
        </p:txBody>
      </p:sp>
      <p:sp>
        <p:nvSpPr>
          <p:cNvPr id="4" name="TextBox 3">
            <a:extLst>
              <a:ext uri="{FF2B5EF4-FFF2-40B4-BE49-F238E27FC236}">
                <a16:creationId xmlns:a16="http://schemas.microsoft.com/office/drawing/2014/main" id="{41DE3A20-727F-4A8C-994D-24C10BBE123E}"/>
              </a:ext>
            </a:extLst>
          </p:cNvPr>
          <p:cNvSpPr txBox="1"/>
          <p:nvPr/>
        </p:nvSpPr>
        <p:spPr>
          <a:xfrm>
            <a:off x="8369794" y="1330880"/>
            <a:ext cx="3540263" cy="1938992"/>
          </a:xfrm>
          <a:prstGeom prst="rect">
            <a:avLst/>
          </a:prstGeom>
          <a:noFill/>
        </p:spPr>
        <p:txBody>
          <a:bodyPr wrap="square" rtlCol="0">
            <a:spAutoFit/>
          </a:bodyPr>
          <a:lstStyle/>
          <a:p>
            <a:r>
              <a:rPr lang="en-GB" sz="2400" dirty="0"/>
              <a:t>This is what you should get when you run the code, but because it is random you may have a different number of dots </a:t>
            </a:r>
          </a:p>
        </p:txBody>
      </p:sp>
      <p:pic>
        <p:nvPicPr>
          <p:cNvPr id="5" name="Picture 4">
            <a:extLst>
              <a:ext uri="{FF2B5EF4-FFF2-40B4-BE49-F238E27FC236}">
                <a16:creationId xmlns:a16="http://schemas.microsoft.com/office/drawing/2014/main" id="{EE733450-8F97-4D05-A440-638B1FF439B4}"/>
              </a:ext>
            </a:extLst>
          </p:cNvPr>
          <p:cNvPicPr>
            <a:picLocks noChangeAspect="1"/>
          </p:cNvPicPr>
          <p:nvPr/>
        </p:nvPicPr>
        <p:blipFill>
          <a:blip r:embed="rId2"/>
          <a:stretch>
            <a:fillRect/>
          </a:stretch>
        </p:blipFill>
        <p:spPr>
          <a:xfrm>
            <a:off x="9057955" y="3594375"/>
            <a:ext cx="1818592" cy="2399945"/>
          </a:xfrm>
          <a:prstGeom prst="rect">
            <a:avLst/>
          </a:prstGeom>
        </p:spPr>
      </p:pic>
      <p:graphicFrame>
        <p:nvGraphicFramePr>
          <p:cNvPr id="8" name="Table 4">
            <a:extLst>
              <a:ext uri="{FF2B5EF4-FFF2-40B4-BE49-F238E27FC236}">
                <a16:creationId xmlns:a16="http://schemas.microsoft.com/office/drawing/2014/main" id="{9441B8E1-B24A-45F3-9838-113EF5A9780D}"/>
              </a:ext>
            </a:extLst>
          </p:cNvPr>
          <p:cNvGraphicFramePr>
            <a:graphicFrameLocks/>
          </p:cNvGraphicFramePr>
          <p:nvPr>
            <p:extLst>
              <p:ext uri="{D42A27DB-BD31-4B8C-83A1-F6EECF244321}">
                <p14:modId xmlns:p14="http://schemas.microsoft.com/office/powerpoint/2010/main" val="3872376566"/>
              </p:ext>
            </p:extLst>
          </p:nvPr>
        </p:nvGraphicFramePr>
        <p:xfrm>
          <a:off x="281943" y="1330880"/>
          <a:ext cx="7957865" cy="4663440"/>
        </p:xfrm>
        <a:graphic>
          <a:graphicData uri="http://schemas.openxmlformats.org/drawingml/2006/table">
            <a:tbl>
              <a:tblPr firstRow="1" bandRow="1">
                <a:tableStyleId>{E8B1032C-EA38-4F05-BA0D-38AFFFC7BED3}</a:tableStyleId>
              </a:tblPr>
              <a:tblGrid>
                <a:gridCol w="477064">
                  <a:extLst>
                    <a:ext uri="{9D8B030D-6E8A-4147-A177-3AD203B41FA5}">
                      <a16:colId xmlns:a16="http://schemas.microsoft.com/office/drawing/2014/main" val="1131413262"/>
                    </a:ext>
                  </a:extLst>
                </a:gridCol>
                <a:gridCol w="7480801">
                  <a:extLst>
                    <a:ext uri="{9D8B030D-6E8A-4147-A177-3AD203B41FA5}">
                      <a16:colId xmlns:a16="http://schemas.microsoft.com/office/drawing/2014/main" val="691097802"/>
                    </a:ext>
                  </a:extLst>
                </a:gridCol>
              </a:tblGrid>
              <a:tr h="370840">
                <a:tc>
                  <a:txBody>
                    <a:bodyPr/>
                    <a:lstStyle/>
                    <a:p>
                      <a:pPr>
                        <a:lnSpc>
                          <a:spcPct val="100000"/>
                        </a:lnSpc>
                      </a:pPr>
                      <a:r>
                        <a:rPr lang="en-GB" sz="2000" dirty="0">
                          <a:latin typeface="Consolas" panose="020B0609020204030204" pitchFamily="49" charset="0"/>
                        </a:rPr>
                        <a:t>1</a:t>
                      </a:r>
                    </a:p>
                    <a:p>
                      <a:pPr>
                        <a:lnSpc>
                          <a:spcPct val="100000"/>
                        </a:lnSpc>
                      </a:pPr>
                      <a:r>
                        <a:rPr lang="en-GB" sz="2000" dirty="0">
                          <a:latin typeface="Consolas" panose="020B0609020204030204" pitchFamily="49" charset="0"/>
                        </a:rPr>
                        <a:t>2</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3</a:t>
                      </a:r>
                    </a:p>
                    <a:p>
                      <a:pPr>
                        <a:lnSpc>
                          <a:spcPct val="100000"/>
                        </a:lnSpc>
                      </a:pPr>
                      <a:r>
                        <a:rPr lang="en-GB" sz="2000" dirty="0">
                          <a:latin typeface="Consolas" panose="020B0609020204030204" pitchFamily="49" charset="0"/>
                        </a:rPr>
                        <a:t>4</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5</a:t>
                      </a:r>
                    </a:p>
                    <a:p>
                      <a:pPr>
                        <a:lnSpc>
                          <a:spcPct val="100000"/>
                        </a:lnSpc>
                      </a:pPr>
                      <a:r>
                        <a:rPr lang="en-GB" sz="2000" dirty="0">
                          <a:latin typeface="Consolas" panose="020B0609020204030204" pitchFamily="49" charset="0"/>
                        </a:rPr>
                        <a:t>6</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7</a:t>
                      </a:r>
                    </a:p>
                    <a:p>
                      <a:pPr>
                        <a:lnSpc>
                          <a:spcPct val="100000"/>
                        </a:lnSpc>
                      </a:pPr>
                      <a:r>
                        <a:rPr lang="en-GB" sz="2000" dirty="0">
                          <a:latin typeface="Consolas" panose="020B0609020204030204" pitchFamily="49" charset="0"/>
                        </a:rPr>
                        <a:t>9</a:t>
                      </a:r>
                    </a:p>
                    <a:p>
                      <a:pPr>
                        <a:lnSpc>
                          <a:spcPct val="100000"/>
                        </a:lnSpc>
                      </a:pPr>
                      <a:r>
                        <a:rPr lang="en-GB" sz="2000" dirty="0">
                          <a:latin typeface="Consolas" panose="020B0609020204030204" pitchFamily="49" charset="0"/>
                        </a:rPr>
                        <a:t>10</a:t>
                      </a:r>
                    </a:p>
                    <a:p>
                      <a:pPr>
                        <a:lnSpc>
                          <a:spcPct val="100000"/>
                        </a:lnSpc>
                      </a:pPr>
                      <a:r>
                        <a:rPr lang="en-GB" sz="2000" dirty="0">
                          <a:latin typeface="Consolas" panose="020B0609020204030204" pitchFamily="49" charset="0"/>
                        </a:rPr>
                        <a:t>11</a:t>
                      </a:r>
                    </a:p>
                    <a:p>
                      <a:pPr>
                        <a:lnSpc>
                          <a:spcPct val="100000"/>
                        </a:lnSpc>
                      </a:pPr>
                      <a:r>
                        <a:rPr lang="en-GB" sz="2000" dirty="0">
                          <a:latin typeface="Consolas" panose="020B0609020204030204" pitchFamily="49" charset="0"/>
                        </a:rPr>
                        <a:t>12</a:t>
                      </a:r>
                    </a:p>
                    <a:p>
                      <a:pPr>
                        <a:lnSpc>
                          <a:spcPct val="100000"/>
                        </a:lnSpc>
                      </a:pPr>
                      <a:r>
                        <a:rPr lang="en-GB" sz="2000" dirty="0">
                          <a:latin typeface="Consolas" panose="020B0609020204030204" pitchFamily="49" charset="0"/>
                        </a:rPr>
                        <a:t>13</a:t>
                      </a:r>
                    </a:p>
                  </a:txBody>
                  <a:tcPr/>
                </a:tc>
                <a:tc>
                  <a:txBody>
                    <a:bodyPr/>
                    <a:lstStyle/>
                    <a:p>
                      <a:pPr>
                        <a:lnSpc>
                          <a:spcPct val="100000"/>
                        </a:lnSpc>
                      </a:pPr>
                      <a:r>
                        <a:rPr lang="en-GB" sz="2000" b="0" dirty="0">
                          <a:latin typeface="Consolas" panose="020B0609020204030204" pitchFamily="49" charset="0"/>
                        </a:rPr>
                        <a:t>from </a:t>
                      </a:r>
                      <a:r>
                        <a:rPr lang="en-GB" sz="2000" b="0" dirty="0" err="1">
                          <a:latin typeface="Consolas" panose="020B0609020204030204" pitchFamily="49" charset="0"/>
                        </a:rPr>
                        <a:t>tkinter</a:t>
                      </a:r>
                      <a:r>
                        <a:rPr lang="en-GB" sz="2000" b="0" dirty="0">
                          <a:latin typeface="Consolas" panose="020B0609020204030204" pitchFamily="49" charset="0"/>
                        </a:rPr>
                        <a:t> import *</a:t>
                      </a:r>
                    </a:p>
                    <a:p>
                      <a:pPr>
                        <a:lnSpc>
                          <a:spcPct val="100000"/>
                        </a:lnSpc>
                      </a:pPr>
                      <a:r>
                        <a:rPr lang="en-GB" sz="2000" b="0" dirty="0">
                          <a:latin typeface="Consolas" panose="020B0609020204030204" pitchFamily="49" charset="0"/>
                        </a:rPr>
                        <a:t>import random</a:t>
                      </a:r>
                    </a:p>
                    <a:p>
                      <a:pPr>
                        <a:lnSpc>
                          <a:spcPct val="100000"/>
                        </a:lnSpc>
                      </a:pP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def roll():</a:t>
                      </a:r>
                    </a:p>
                    <a:p>
                      <a:pPr>
                        <a:lnSpc>
                          <a:spcPct val="100000"/>
                        </a:lnSpc>
                      </a:pPr>
                      <a:r>
                        <a:rPr lang="en-GB" sz="2000" b="0" dirty="0">
                          <a:latin typeface="Consolas" panose="020B0609020204030204" pitchFamily="49" charset="0"/>
                        </a:rPr>
                        <a:t> dice=["dot1.png","dot2.png","dot3.png",\</a:t>
                      </a:r>
                    </a:p>
                    <a:p>
                      <a:pPr>
                        <a:lnSpc>
                          <a:spcPct val="100000"/>
                        </a:lnSpc>
                      </a:pPr>
                      <a:r>
                        <a:rPr lang="en-GB" sz="2000" b="0" dirty="0">
                          <a:latin typeface="Consolas" panose="020B0609020204030204" pitchFamily="49" charset="0"/>
                        </a:rPr>
                        <a:t>       "dot4.png","dot5.png","dot6.png"]   </a:t>
                      </a:r>
                    </a:p>
                    <a:p>
                      <a:pPr>
                        <a:lnSpc>
                          <a:spcPct val="100000"/>
                        </a:lnSpc>
                      </a:pPr>
                      <a:r>
                        <a:rPr lang="en-GB" sz="2000" b="0" dirty="0">
                          <a:latin typeface="Consolas" panose="020B0609020204030204" pitchFamily="49" charset="0"/>
                        </a:rPr>
                        <a:t> </a:t>
                      </a:r>
                      <a:r>
                        <a:rPr lang="en-GB" sz="2000" b="0" dirty="0" err="1">
                          <a:latin typeface="Consolas" panose="020B0609020204030204" pitchFamily="49" charset="0"/>
                        </a:rPr>
                        <a:t>label.image</a:t>
                      </a:r>
                      <a:r>
                        <a:rPr lang="en-GB" sz="2000" b="0" dirty="0">
                          <a:latin typeface="Consolas" panose="020B0609020204030204" pitchFamily="49" charset="0"/>
                        </a:rPr>
                        <a:t> = </a:t>
                      </a:r>
                      <a:r>
                        <a:rPr lang="en-GB" sz="2000" b="0" dirty="0" err="1">
                          <a:latin typeface="Consolas" panose="020B0609020204030204" pitchFamily="49" charset="0"/>
                        </a:rPr>
                        <a:t>PhotoImage</a:t>
                      </a:r>
                      <a:r>
                        <a:rPr lang="en-GB" sz="2000" b="0" dirty="0">
                          <a:latin typeface="Consolas" panose="020B0609020204030204" pitchFamily="49" charset="0"/>
                        </a:rPr>
                        <a:t>(file=</a:t>
                      </a:r>
                      <a:r>
                        <a:rPr lang="en-GB" sz="2000" b="0" dirty="0" err="1">
                          <a:latin typeface="Consolas" panose="020B0609020204030204" pitchFamily="49" charset="0"/>
                        </a:rPr>
                        <a:t>random.choice</a:t>
                      </a:r>
                      <a:r>
                        <a:rPr lang="en-GB" sz="2000" b="0" dirty="0">
                          <a:latin typeface="Consolas" panose="020B0609020204030204" pitchFamily="49" charset="0"/>
                        </a:rPr>
                        <a:t>(dice))</a:t>
                      </a:r>
                    </a:p>
                    <a:p>
                      <a:pPr>
                        <a:lnSpc>
                          <a:spcPct val="100000"/>
                        </a:lnSpc>
                      </a:pPr>
                      <a:r>
                        <a:rPr lang="en-GB" sz="2000" b="0" dirty="0">
                          <a:latin typeface="Consolas" panose="020B0609020204030204" pitchFamily="49" charset="0"/>
                        </a:rPr>
                        <a:t> label['image'] = </a:t>
                      </a:r>
                      <a:r>
                        <a:rPr lang="en-GB" sz="2000" b="0" dirty="0" err="1">
                          <a:latin typeface="Consolas" panose="020B0609020204030204" pitchFamily="49" charset="0"/>
                        </a:rPr>
                        <a:t>label.image</a:t>
                      </a: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       </a:t>
                      </a:r>
                    </a:p>
                    <a:p>
                      <a:pPr>
                        <a:lnSpc>
                          <a:spcPct val="100000"/>
                        </a:lnSpc>
                      </a:pPr>
                      <a:r>
                        <a:rPr lang="en-GB" sz="2000" b="0" dirty="0">
                          <a:latin typeface="Consolas" panose="020B0609020204030204" pitchFamily="49" charset="0"/>
                        </a:rPr>
                        <a:t>root = Tk()</a:t>
                      </a:r>
                    </a:p>
                    <a:p>
                      <a:pPr>
                        <a:lnSpc>
                          <a:spcPct val="100000"/>
                        </a:lnSpc>
                      </a:pPr>
                      <a:r>
                        <a:rPr lang="en-GB" sz="2000" b="0" dirty="0">
                          <a:latin typeface="Consolas" panose="020B0609020204030204" pitchFamily="49" charset="0"/>
                        </a:rPr>
                        <a:t>label = Label(root)</a:t>
                      </a:r>
                    </a:p>
                    <a:p>
                      <a:pPr>
                        <a:lnSpc>
                          <a:spcPct val="100000"/>
                        </a:lnSpc>
                      </a:pPr>
                      <a:r>
                        <a:rPr lang="en-GB" sz="2000" b="0" dirty="0">
                          <a:latin typeface="Consolas" panose="020B0609020204030204" pitchFamily="49" charset="0"/>
                        </a:rPr>
                        <a:t>button = Button(root, text='Roll', command=roll)</a:t>
                      </a:r>
                    </a:p>
                    <a:p>
                      <a:pPr>
                        <a:lnSpc>
                          <a:spcPct val="100000"/>
                        </a:lnSpc>
                      </a:pPr>
                      <a:r>
                        <a:rPr lang="en-GB" sz="2000" b="0" dirty="0" err="1">
                          <a:latin typeface="Consolas" panose="020B0609020204030204" pitchFamily="49" charset="0"/>
                        </a:rPr>
                        <a:t>button.pack</a:t>
                      </a:r>
                      <a:r>
                        <a:rPr lang="en-GB" sz="2000" b="0" dirty="0">
                          <a:latin typeface="Consolas" panose="020B0609020204030204" pitchFamily="49" charset="0"/>
                        </a:rPr>
                        <a:t>()</a:t>
                      </a:r>
                    </a:p>
                    <a:p>
                      <a:pPr>
                        <a:lnSpc>
                          <a:spcPct val="100000"/>
                        </a:lnSpc>
                      </a:pPr>
                      <a:r>
                        <a:rPr lang="en-GB" sz="2000" b="0" dirty="0" err="1">
                          <a:latin typeface="Consolas" panose="020B0609020204030204" pitchFamily="49" charset="0"/>
                        </a:rPr>
                        <a:t>label.pack</a:t>
                      </a:r>
                      <a:r>
                        <a:rPr lang="en-GB" sz="2000" b="0" dirty="0">
                          <a:latin typeface="Consolas" panose="020B0609020204030204" pitchFamily="49" charset="0"/>
                        </a:rPr>
                        <a:t>()</a:t>
                      </a:r>
                    </a:p>
                    <a:p>
                      <a:pPr>
                        <a:lnSpc>
                          <a:spcPct val="100000"/>
                        </a:lnSpc>
                      </a:pPr>
                      <a:r>
                        <a:rPr lang="en-GB" sz="2000" b="0" dirty="0" err="1">
                          <a:latin typeface="Consolas" panose="020B0609020204030204" pitchFamily="49" charset="0"/>
                        </a:rPr>
                        <a:t>root.mainloop</a:t>
                      </a:r>
                      <a:r>
                        <a:rPr lang="en-GB" sz="2000" b="0" dirty="0">
                          <a:latin typeface="Consolas" panose="020B0609020204030204" pitchFamily="49" charset="0"/>
                        </a:rPr>
                        <a:t>()</a:t>
                      </a:r>
                    </a:p>
                  </a:txBody>
                  <a:tcPr/>
                </a:tc>
                <a:extLst>
                  <a:ext uri="{0D108BD9-81ED-4DB2-BD59-A6C34878D82A}">
                    <a16:rowId xmlns:a16="http://schemas.microsoft.com/office/drawing/2014/main" val="1785525158"/>
                  </a:ext>
                </a:extLst>
              </a:tr>
            </a:tbl>
          </a:graphicData>
        </a:graphic>
      </p:graphicFrame>
    </p:spTree>
    <p:extLst>
      <p:ext uri="{BB962C8B-B14F-4D97-AF65-F5344CB8AC3E}">
        <p14:creationId xmlns:p14="http://schemas.microsoft.com/office/powerpoint/2010/main" val="210519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BCB62-97ED-4FCF-9E28-499AD69B9C57}"/>
              </a:ext>
            </a:extLst>
          </p:cNvPr>
          <p:cNvSpPr>
            <a:spLocks noGrp="1"/>
          </p:cNvSpPr>
          <p:nvPr>
            <p:ph type="title"/>
          </p:nvPr>
        </p:nvSpPr>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244A106E-C763-421E-AD4B-FEE408F97335}"/>
              </a:ext>
            </a:extLst>
          </p:cNvPr>
          <p:cNvGraphicFramePr>
            <a:graphicFrameLocks noGrp="1"/>
          </p:cNvGraphicFramePr>
          <p:nvPr>
            <p:ph idx="1"/>
            <p:extLst>
              <p:ext uri="{D42A27DB-BD31-4B8C-83A1-F6EECF244321}">
                <p14:modId xmlns:p14="http://schemas.microsoft.com/office/powerpoint/2010/main" val="542562486"/>
              </p:ext>
            </p:extLst>
          </p:nvPr>
        </p:nvGraphicFramePr>
        <p:xfrm>
          <a:off x="4092931" y="1097280"/>
          <a:ext cx="7957865" cy="4663440"/>
        </p:xfrm>
        <a:graphic>
          <a:graphicData uri="http://schemas.openxmlformats.org/drawingml/2006/table">
            <a:tbl>
              <a:tblPr firstRow="1" bandRow="1">
                <a:tableStyleId>{E8B1032C-EA38-4F05-BA0D-38AFFFC7BED3}</a:tableStyleId>
              </a:tblPr>
              <a:tblGrid>
                <a:gridCol w="477064">
                  <a:extLst>
                    <a:ext uri="{9D8B030D-6E8A-4147-A177-3AD203B41FA5}">
                      <a16:colId xmlns:a16="http://schemas.microsoft.com/office/drawing/2014/main" val="1131413262"/>
                    </a:ext>
                  </a:extLst>
                </a:gridCol>
                <a:gridCol w="7480801">
                  <a:extLst>
                    <a:ext uri="{9D8B030D-6E8A-4147-A177-3AD203B41FA5}">
                      <a16:colId xmlns:a16="http://schemas.microsoft.com/office/drawing/2014/main" val="691097802"/>
                    </a:ext>
                  </a:extLst>
                </a:gridCol>
              </a:tblGrid>
              <a:tr h="370840">
                <a:tc>
                  <a:txBody>
                    <a:bodyPr/>
                    <a:lstStyle/>
                    <a:p>
                      <a:pPr>
                        <a:lnSpc>
                          <a:spcPct val="100000"/>
                        </a:lnSpc>
                      </a:pPr>
                      <a:r>
                        <a:rPr lang="en-GB" sz="2000" dirty="0">
                          <a:latin typeface="Consolas" panose="020B0609020204030204" pitchFamily="49" charset="0"/>
                        </a:rPr>
                        <a:t>1</a:t>
                      </a:r>
                    </a:p>
                    <a:p>
                      <a:pPr>
                        <a:lnSpc>
                          <a:spcPct val="100000"/>
                        </a:lnSpc>
                      </a:pPr>
                      <a:r>
                        <a:rPr lang="en-GB" sz="2000" dirty="0">
                          <a:latin typeface="Consolas" panose="020B0609020204030204" pitchFamily="49" charset="0"/>
                        </a:rPr>
                        <a:t>2</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3</a:t>
                      </a:r>
                    </a:p>
                    <a:p>
                      <a:pPr>
                        <a:lnSpc>
                          <a:spcPct val="100000"/>
                        </a:lnSpc>
                      </a:pPr>
                      <a:r>
                        <a:rPr lang="en-GB" sz="2000" dirty="0">
                          <a:latin typeface="Consolas" panose="020B0609020204030204" pitchFamily="49" charset="0"/>
                        </a:rPr>
                        <a:t>4</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5</a:t>
                      </a:r>
                    </a:p>
                    <a:p>
                      <a:pPr>
                        <a:lnSpc>
                          <a:spcPct val="100000"/>
                        </a:lnSpc>
                      </a:pPr>
                      <a:r>
                        <a:rPr lang="en-GB" sz="2000" dirty="0">
                          <a:latin typeface="Consolas" panose="020B0609020204030204" pitchFamily="49" charset="0"/>
                        </a:rPr>
                        <a:t>6</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7</a:t>
                      </a:r>
                    </a:p>
                    <a:p>
                      <a:pPr>
                        <a:lnSpc>
                          <a:spcPct val="100000"/>
                        </a:lnSpc>
                      </a:pPr>
                      <a:r>
                        <a:rPr lang="en-GB" sz="2000" dirty="0">
                          <a:latin typeface="Consolas" panose="020B0609020204030204" pitchFamily="49" charset="0"/>
                        </a:rPr>
                        <a:t>9</a:t>
                      </a:r>
                    </a:p>
                    <a:p>
                      <a:pPr>
                        <a:lnSpc>
                          <a:spcPct val="100000"/>
                        </a:lnSpc>
                      </a:pPr>
                      <a:r>
                        <a:rPr lang="en-GB" sz="2000" dirty="0">
                          <a:latin typeface="Consolas" panose="020B0609020204030204" pitchFamily="49" charset="0"/>
                        </a:rPr>
                        <a:t>10</a:t>
                      </a:r>
                    </a:p>
                    <a:p>
                      <a:pPr>
                        <a:lnSpc>
                          <a:spcPct val="100000"/>
                        </a:lnSpc>
                      </a:pPr>
                      <a:r>
                        <a:rPr lang="en-GB" sz="2000" dirty="0">
                          <a:latin typeface="Consolas" panose="020B0609020204030204" pitchFamily="49" charset="0"/>
                        </a:rPr>
                        <a:t>11</a:t>
                      </a:r>
                    </a:p>
                    <a:p>
                      <a:pPr>
                        <a:lnSpc>
                          <a:spcPct val="100000"/>
                        </a:lnSpc>
                      </a:pPr>
                      <a:r>
                        <a:rPr lang="en-GB" sz="2000" dirty="0">
                          <a:latin typeface="Consolas" panose="020B0609020204030204" pitchFamily="49" charset="0"/>
                        </a:rPr>
                        <a:t>12</a:t>
                      </a:r>
                    </a:p>
                    <a:p>
                      <a:pPr>
                        <a:lnSpc>
                          <a:spcPct val="100000"/>
                        </a:lnSpc>
                      </a:pPr>
                      <a:r>
                        <a:rPr lang="en-GB" sz="2000" dirty="0">
                          <a:latin typeface="Consolas" panose="020B0609020204030204" pitchFamily="49" charset="0"/>
                        </a:rPr>
                        <a:t>13</a:t>
                      </a:r>
                    </a:p>
                  </a:txBody>
                  <a:tcPr/>
                </a:tc>
                <a:tc>
                  <a:txBody>
                    <a:bodyPr/>
                    <a:lstStyle/>
                    <a:p>
                      <a:pPr>
                        <a:lnSpc>
                          <a:spcPct val="100000"/>
                        </a:lnSpc>
                      </a:pPr>
                      <a:r>
                        <a:rPr lang="en-GB" sz="2000" b="0" dirty="0">
                          <a:latin typeface="Consolas" panose="020B0609020204030204" pitchFamily="49" charset="0"/>
                        </a:rPr>
                        <a:t>from </a:t>
                      </a:r>
                      <a:r>
                        <a:rPr lang="en-GB" sz="2000" b="0" dirty="0" err="1">
                          <a:latin typeface="Consolas" panose="020B0609020204030204" pitchFamily="49" charset="0"/>
                        </a:rPr>
                        <a:t>tkinter</a:t>
                      </a:r>
                      <a:r>
                        <a:rPr lang="en-GB" sz="2000" b="0" dirty="0">
                          <a:latin typeface="Consolas" panose="020B0609020204030204" pitchFamily="49" charset="0"/>
                        </a:rPr>
                        <a:t> import *</a:t>
                      </a:r>
                    </a:p>
                    <a:p>
                      <a:pPr>
                        <a:lnSpc>
                          <a:spcPct val="100000"/>
                        </a:lnSpc>
                      </a:pPr>
                      <a:r>
                        <a:rPr lang="en-GB" sz="2000" b="0" dirty="0">
                          <a:latin typeface="Consolas" panose="020B0609020204030204" pitchFamily="49" charset="0"/>
                        </a:rPr>
                        <a:t>import random</a:t>
                      </a:r>
                    </a:p>
                    <a:p>
                      <a:pPr>
                        <a:lnSpc>
                          <a:spcPct val="100000"/>
                        </a:lnSpc>
                      </a:pP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def roll():</a:t>
                      </a:r>
                    </a:p>
                    <a:p>
                      <a:pPr>
                        <a:lnSpc>
                          <a:spcPct val="100000"/>
                        </a:lnSpc>
                      </a:pPr>
                      <a:r>
                        <a:rPr lang="en-GB" sz="2000" b="0" dirty="0">
                          <a:latin typeface="Consolas" panose="020B0609020204030204" pitchFamily="49" charset="0"/>
                        </a:rPr>
                        <a:t> dice=["dot1.png","dot2.png","dot3.png",\</a:t>
                      </a:r>
                    </a:p>
                    <a:p>
                      <a:pPr>
                        <a:lnSpc>
                          <a:spcPct val="100000"/>
                        </a:lnSpc>
                      </a:pPr>
                      <a:r>
                        <a:rPr lang="en-GB" sz="2000" b="0" dirty="0">
                          <a:latin typeface="Consolas" panose="020B0609020204030204" pitchFamily="49" charset="0"/>
                        </a:rPr>
                        <a:t>       "dot4.png","dot5.png","dot6.png"]   </a:t>
                      </a:r>
                    </a:p>
                    <a:p>
                      <a:pPr>
                        <a:lnSpc>
                          <a:spcPct val="100000"/>
                        </a:lnSpc>
                      </a:pPr>
                      <a:r>
                        <a:rPr lang="en-GB" sz="2000" b="0" dirty="0">
                          <a:latin typeface="Consolas" panose="020B0609020204030204" pitchFamily="49" charset="0"/>
                        </a:rPr>
                        <a:t> </a:t>
                      </a:r>
                      <a:r>
                        <a:rPr lang="en-GB" sz="2000" b="0" dirty="0" err="1">
                          <a:latin typeface="Consolas" panose="020B0609020204030204" pitchFamily="49" charset="0"/>
                        </a:rPr>
                        <a:t>label.image</a:t>
                      </a:r>
                      <a:r>
                        <a:rPr lang="en-GB" sz="2000" b="0" dirty="0">
                          <a:latin typeface="Consolas" panose="020B0609020204030204" pitchFamily="49" charset="0"/>
                        </a:rPr>
                        <a:t> = </a:t>
                      </a:r>
                      <a:r>
                        <a:rPr lang="en-GB" sz="2000" b="0" dirty="0" err="1">
                          <a:latin typeface="Consolas" panose="020B0609020204030204" pitchFamily="49" charset="0"/>
                        </a:rPr>
                        <a:t>PhotoImage</a:t>
                      </a:r>
                      <a:r>
                        <a:rPr lang="en-GB" sz="2000" b="0" dirty="0">
                          <a:latin typeface="Consolas" panose="020B0609020204030204" pitchFamily="49" charset="0"/>
                        </a:rPr>
                        <a:t>(file=</a:t>
                      </a:r>
                      <a:r>
                        <a:rPr lang="en-GB" sz="2000" b="0" dirty="0" err="1">
                          <a:latin typeface="Consolas" panose="020B0609020204030204" pitchFamily="49" charset="0"/>
                        </a:rPr>
                        <a:t>random.choice</a:t>
                      </a:r>
                      <a:r>
                        <a:rPr lang="en-GB" sz="2000" b="0" dirty="0">
                          <a:latin typeface="Consolas" panose="020B0609020204030204" pitchFamily="49" charset="0"/>
                        </a:rPr>
                        <a:t>(dice))</a:t>
                      </a:r>
                    </a:p>
                    <a:p>
                      <a:pPr>
                        <a:lnSpc>
                          <a:spcPct val="100000"/>
                        </a:lnSpc>
                      </a:pPr>
                      <a:r>
                        <a:rPr lang="en-GB" sz="2000" b="0" dirty="0">
                          <a:latin typeface="Consolas" panose="020B0609020204030204" pitchFamily="49" charset="0"/>
                        </a:rPr>
                        <a:t> label['image'] = </a:t>
                      </a:r>
                      <a:r>
                        <a:rPr lang="en-GB" sz="2000" b="0" dirty="0" err="1">
                          <a:latin typeface="Consolas" panose="020B0609020204030204" pitchFamily="49" charset="0"/>
                        </a:rPr>
                        <a:t>label.image</a:t>
                      </a: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       </a:t>
                      </a:r>
                    </a:p>
                    <a:p>
                      <a:pPr>
                        <a:lnSpc>
                          <a:spcPct val="100000"/>
                        </a:lnSpc>
                      </a:pPr>
                      <a:r>
                        <a:rPr lang="en-GB" sz="2000" b="0" dirty="0">
                          <a:latin typeface="Consolas" panose="020B0609020204030204" pitchFamily="49" charset="0"/>
                        </a:rPr>
                        <a:t>root = Tk()</a:t>
                      </a:r>
                    </a:p>
                    <a:p>
                      <a:pPr>
                        <a:lnSpc>
                          <a:spcPct val="100000"/>
                        </a:lnSpc>
                      </a:pPr>
                      <a:r>
                        <a:rPr lang="en-GB" sz="2000" b="0" dirty="0">
                          <a:latin typeface="Consolas" panose="020B0609020204030204" pitchFamily="49" charset="0"/>
                        </a:rPr>
                        <a:t>label = Label(root)</a:t>
                      </a:r>
                    </a:p>
                    <a:p>
                      <a:pPr>
                        <a:lnSpc>
                          <a:spcPct val="100000"/>
                        </a:lnSpc>
                      </a:pPr>
                      <a:r>
                        <a:rPr lang="en-GB" sz="2000" b="0" dirty="0">
                          <a:latin typeface="Consolas" panose="020B0609020204030204" pitchFamily="49" charset="0"/>
                        </a:rPr>
                        <a:t>button = Button(root, text='Roll', command=roll)</a:t>
                      </a:r>
                    </a:p>
                    <a:p>
                      <a:pPr>
                        <a:lnSpc>
                          <a:spcPct val="100000"/>
                        </a:lnSpc>
                      </a:pPr>
                      <a:r>
                        <a:rPr lang="en-GB" sz="2000" b="0" dirty="0" err="1">
                          <a:latin typeface="Consolas" panose="020B0609020204030204" pitchFamily="49" charset="0"/>
                        </a:rPr>
                        <a:t>button.pack</a:t>
                      </a:r>
                      <a:r>
                        <a:rPr lang="en-GB" sz="2000" b="0" dirty="0">
                          <a:latin typeface="Consolas" panose="020B0609020204030204" pitchFamily="49" charset="0"/>
                        </a:rPr>
                        <a:t>()</a:t>
                      </a:r>
                    </a:p>
                    <a:p>
                      <a:pPr>
                        <a:lnSpc>
                          <a:spcPct val="100000"/>
                        </a:lnSpc>
                      </a:pPr>
                      <a:r>
                        <a:rPr lang="en-GB" sz="2000" b="0" dirty="0" err="1">
                          <a:latin typeface="Consolas" panose="020B0609020204030204" pitchFamily="49" charset="0"/>
                        </a:rPr>
                        <a:t>label.pack</a:t>
                      </a:r>
                      <a:r>
                        <a:rPr lang="en-GB" sz="2000" b="0" dirty="0">
                          <a:latin typeface="Consolas" panose="020B0609020204030204" pitchFamily="49" charset="0"/>
                        </a:rPr>
                        <a:t>()</a:t>
                      </a:r>
                    </a:p>
                    <a:p>
                      <a:pPr>
                        <a:lnSpc>
                          <a:spcPct val="100000"/>
                        </a:lnSpc>
                      </a:pPr>
                      <a:r>
                        <a:rPr lang="en-GB" sz="2000" b="0" dirty="0" err="1">
                          <a:latin typeface="Consolas" panose="020B0609020204030204" pitchFamily="49" charset="0"/>
                        </a:rPr>
                        <a:t>root.mainloop</a:t>
                      </a:r>
                      <a:r>
                        <a:rPr lang="en-GB" sz="2000" b="0" dirty="0">
                          <a:latin typeface="Consolas" panose="020B0609020204030204" pitchFamily="49" charset="0"/>
                        </a:rPr>
                        <a:t>()</a:t>
                      </a:r>
                    </a:p>
                  </a:txBody>
                  <a:tcPr/>
                </a:tc>
                <a:extLst>
                  <a:ext uri="{0D108BD9-81ED-4DB2-BD59-A6C34878D82A}">
                    <a16:rowId xmlns:a16="http://schemas.microsoft.com/office/drawing/2014/main" val="1785525158"/>
                  </a:ext>
                </a:extLst>
              </a:tr>
            </a:tbl>
          </a:graphicData>
        </a:graphic>
      </p:graphicFrame>
      <p:sp>
        <p:nvSpPr>
          <p:cNvPr id="5" name="TextBox 4">
            <a:extLst>
              <a:ext uri="{FF2B5EF4-FFF2-40B4-BE49-F238E27FC236}">
                <a16:creationId xmlns:a16="http://schemas.microsoft.com/office/drawing/2014/main" id="{689D914C-9C0C-4A53-A50D-746115DE0C3E}"/>
              </a:ext>
            </a:extLst>
          </p:cNvPr>
          <p:cNvSpPr txBox="1"/>
          <p:nvPr/>
        </p:nvSpPr>
        <p:spPr>
          <a:xfrm>
            <a:off x="112295" y="862646"/>
            <a:ext cx="3980636" cy="5909310"/>
          </a:xfrm>
          <a:prstGeom prst="rect">
            <a:avLst/>
          </a:prstGeom>
          <a:solidFill>
            <a:schemeClr val="bg1"/>
          </a:solidFill>
        </p:spPr>
        <p:txBody>
          <a:bodyPr wrap="square" rtlCol="0">
            <a:spAutoFit/>
          </a:bodyPr>
          <a:lstStyle/>
          <a:p>
            <a:r>
              <a:rPr lang="en-GB" dirty="0"/>
              <a:t>Add comments to the code answering the following questions</a:t>
            </a:r>
          </a:p>
          <a:p>
            <a:pPr marL="342900" indent="-342900">
              <a:buFont typeface="+mj-lt"/>
              <a:buAutoNum type="arabicPeriod"/>
            </a:pPr>
            <a:endParaRPr lang="en-GB" dirty="0"/>
          </a:p>
          <a:p>
            <a:pPr marL="342900" indent="-342900">
              <a:buFont typeface="+mj-lt"/>
              <a:buAutoNum type="arabicPeriod"/>
            </a:pPr>
            <a:r>
              <a:rPr lang="en-GB" dirty="0"/>
              <a:t>Supposing you wanted to adapt the code for a 4-sided dice or a 10-sided dice what would you change?</a:t>
            </a:r>
          </a:p>
          <a:p>
            <a:pPr marL="342900" indent="-342900">
              <a:buFont typeface="+mj-lt"/>
              <a:buAutoNum type="arabicPeriod"/>
            </a:pPr>
            <a:endParaRPr lang="en-GB" dirty="0"/>
          </a:p>
          <a:p>
            <a:pPr marL="342900" indent="-342900">
              <a:buFont typeface="+mj-lt"/>
              <a:buAutoNum type="arabicPeriod"/>
            </a:pPr>
            <a:endParaRPr lang="en-GB" dirty="0"/>
          </a:p>
          <a:p>
            <a:pPr marL="342900" indent="-342900">
              <a:buFont typeface="+mj-lt"/>
              <a:buAutoNum type="arabicPeriod"/>
            </a:pPr>
            <a:r>
              <a:rPr lang="en-GB" dirty="0"/>
              <a:t>Identify the </a:t>
            </a:r>
            <a:r>
              <a:rPr lang="en-GB" dirty="0" err="1"/>
              <a:t>callback</a:t>
            </a:r>
            <a:r>
              <a:rPr lang="en-GB" dirty="0"/>
              <a:t> function and where it occurs</a:t>
            </a:r>
          </a:p>
          <a:p>
            <a:pPr marL="342900" indent="-342900">
              <a:buFont typeface="+mj-lt"/>
              <a:buAutoNum type="arabicPeriod"/>
            </a:pPr>
            <a:endParaRPr lang="en-GB" dirty="0"/>
          </a:p>
          <a:p>
            <a:pPr marL="342900" indent="-342900">
              <a:buFont typeface="+mj-lt"/>
              <a:buAutoNum type="arabicPeriod"/>
            </a:pPr>
            <a:r>
              <a:rPr lang="en-GB" dirty="0"/>
              <a:t>Explain how the </a:t>
            </a:r>
            <a:r>
              <a:rPr lang="en-GB" dirty="0">
                <a:latin typeface="Consolas" panose="020B0609020204030204" pitchFamily="49" charset="0"/>
              </a:rPr>
              <a:t>roll()</a:t>
            </a:r>
            <a:r>
              <a:rPr lang="en-GB" dirty="0"/>
              <a:t> subroutine works</a:t>
            </a:r>
          </a:p>
          <a:p>
            <a:pPr marL="342900" indent="-342900">
              <a:buFont typeface="+mj-lt"/>
              <a:buAutoNum type="arabicPeriod"/>
            </a:pPr>
            <a:endParaRPr lang="en-GB" dirty="0"/>
          </a:p>
          <a:p>
            <a:pPr marL="342900" indent="-342900">
              <a:buFont typeface="+mj-lt"/>
              <a:buAutoNum type="arabicPeriod"/>
            </a:pPr>
            <a:r>
              <a:rPr lang="en-GB" dirty="0"/>
              <a:t>Identify the widgets used</a:t>
            </a:r>
          </a:p>
          <a:p>
            <a:pPr marL="342900" indent="-342900">
              <a:buFont typeface="+mj-lt"/>
              <a:buAutoNum type="arabicPeriod"/>
            </a:pPr>
            <a:endParaRPr lang="en-GB" dirty="0"/>
          </a:p>
          <a:p>
            <a:pPr marL="342900" indent="-342900">
              <a:buFont typeface="+mj-lt"/>
              <a:buAutoNum type="arabicPeriod"/>
            </a:pPr>
            <a:r>
              <a:rPr lang="en-GB" dirty="0"/>
              <a:t>Explain what the </a:t>
            </a:r>
            <a:r>
              <a:rPr lang="en-GB" dirty="0">
                <a:latin typeface="Consolas" panose="020B0609020204030204" pitchFamily="49" charset="0"/>
              </a:rPr>
              <a:t>pack() </a:t>
            </a:r>
            <a:r>
              <a:rPr lang="en-GB" dirty="0"/>
              <a:t>method does</a:t>
            </a:r>
          </a:p>
          <a:p>
            <a:pPr marL="342900" indent="-342900">
              <a:buFont typeface="+mj-lt"/>
              <a:buAutoNum type="arabicPeriod"/>
            </a:pPr>
            <a:endParaRPr lang="en-GB" dirty="0"/>
          </a:p>
          <a:p>
            <a:pPr marL="342900" indent="-342900">
              <a:buFont typeface="+mj-lt"/>
              <a:buAutoNum type="arabicPeriod"/>
            </a:pPr>
            <a:r>
              <a:rPr lang="en-GB" dirty="0"/>
              <a:t>Explain what the </a:t>
            </a:r>
            <a:r>
              <a:rPr lang="en-GB" dirty="0" err="1">
                <a:latin typeface="Consolas" panose="020B0609020204030204" pitchFamily="49" charset="0"/>
              </a:rPr>
              <a:t>mainloop</a:t>
            </a:r>
            <a:r>
              <a:rPr lang="en-GB" dirty="0">
                <a:latin typeface="Consolas" panose="020B0609020204030204" pitchFamily="49" charset="0"/>
              </a:rPr>
              <a:t>() </a:t>
            </a:r>
            <a:r>
              <a:rPr lang="en-GB" dirty="0"/>
              <a:t>method does</a:t>
            </a:r>
          </a:p>
        </p:txBody>
      </p:sp>
    </p:spTree>
    <p:extLst>
      <p:ext uri="{BB962C8B-B14F-4D97-AF65-F5344CB8AC3E}">
        <p14:creationId xmlns:p14="http://schemas.microsoft.com/office/powerpoint/2010/main" val="2172370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755CE-934F-4A00-A16B-6CF0BF894D76}"/>
              </a:ext>
            </a:extLst>
          </p:cNvPr>
          <p:cNvSpPr>
            <a:spLocks noGrp="1"/>
          </p:cNvSpPr>
          <p:nvPr>
            <p:ph type="title"/>
          </p:nvPr>
        </p:nvSpPr>
        <p:spPr/>
        <p:txBody>
          <a:bodyPr>
            <a:normAutofit fontScale="90000"/>
          </a:bodyPr>
          <a:lstStyle/>
          <a:p>
            <a:r>
              <a:rPr lang="en-GB" dirty="0"/>
              <a:t>Dice images</a:t>
            </a:r>
          </a:p>
        </p:txBody>
      </p:sp>
      <p:sp>
        <p:nvSpPr>
          <p:cNvPr id="3" name="Content Placeholder 2">
            <a:extLst>
              <a:ext uri="{FF2B5EF4-FFF2-40B4-BE49-F238E27FC236}">
                <a16:creationId xmlns:a16="http://schemas.microsoft.com/office/drawing/2014/main" id="{2A8FCBE4-8DC0-469F-9B89-C9B58B7E88E2}"/>
              </a:ext>
            </a:extLst>
          </p:cNvPr>
          <p:cNvSpPr>
            <a:spLocks noGrp="1"/>
          </p:cNvSpPr>
          <p:nvPr>
            <p:ph idx="1"/>
          </p:nvPr>
        </p:nvSpPr>
        <p:spPr>
          <a:xfrm>
            <a:off x="748514" y="1253331"/>
            <a:ext cx="5317958" cy="4351338"/>
          </a:xfrm>
        </p:spPr>
        <p:txBody>
          <a:bodyPr>
            <a:normAutofit fontScale="70000" lnSpcReduction="20000"/>
          </a:bodyPr>
          <a:lstStyle/>
          <a:p>
            <a:pPr marL="514350" indent="-514350">
              <a:lnSpc>
                <a:spcPct val="120000"/>
              </a:lnSpc>
              <a:buFont typeface="+mj-lt"/>
              <a:buAutoNum type="arabicPeriod"/>
            </a:pPr>
            <a:r>
              <a:rPr lang="en-GB" b="1" dirty="0"/>
              <a:t>Supposing you wanted to adapt the code for a 4-sided dice or a 10-sided dice what would you change?</a:t>
            </a:r>
          </a:p>
          <a:p>
            <a:pPr marL="0" indent="0">
              <a:lnSpc>
                <a:spcPct val="120000"/>
              </a:lnSpc>
              <a:buNone/>
            </a:pPr>
            <a:endParaRPr lang="en-GB" dirty="0"/>
          </a:p>
          <a:p>
            <a:pPr marL="0" indent="0">
              <a:lnSpc>
                <a:spcPct val="120000"/>
              </a:lnSpc>
              <a:buNone/>
            </a:pPr>
            <a:r>
              <a:rPr lang="en-GB" dirty="0"/>
              <a:t>Six images of dice like the one here have been created. For a 4-sided dice you would remove  dot5.png and dot6.png from the list.</a:t>
            </a:r>
          </a:p>
          <a:p>
            <a:pPr marL="0" indent="0">
              <a:lnSpc>
                <a:spcPct val="120000"/>
              </a:lnSpc>
              <a:buNone/>
            </a:pPr>
            <a:r>
              <a:rPr lang="en-GB" dirty="0"/>
              <a:t>For a 10-sided dice you would need to create more images for 7,8,9 and 10 dots and add them to the list. You can easily create them in any graphics package.  Save them in </a:t>
            </a:r>
            <a:r>
              <a:rPr lang="en-GB" dirty="0" err="1">
                <a:latin typeface="Consolas" panose="020B0609020204030204" pitchFamily="49" charset="0"/>
              </a:rPr>
              <a:t>png</a:t>
            </a:r>
            <a:r>
              <a:rPr lang="en-GB" dirty="0"/>
              <a:t> format.</a:t>
            </a:r>
          </a:p>
        </p:txBody>
      </p:sp>
      <p:pic>
        <p:nvPicPr>
          <p:cNvPr id="4" name="Content Placeholder 4">
            <a:extLst>
              <a:ext uri="{FF2B5EF4-FFF2-40B4-BE49-F238E27FC236}">
                <a16:creationId xmlns:a16="http://schemas.microsoft.com/office/drawing/2014/main" id="{726727CC-83C1-49F9-95B0-6F5E8267E4C7}"/>
              </a:ext>
            </a:extLst>
          </p:cNvPr>
          <p:cNvPicPr>
            <a:picLocks noChangeAspect="1"/>
          </p:cNvPicPr>
          <p:nvPr/>
        </p:nvPicPr>
        <p:blipFill rotWithShape="1">
          <a:blip r:embed="rId2">
            <a:extLst>
              <a:ext uri="{28A0092B-C50C-407E-A947-70E740481C1C}">
                <a14:useLocalDpi xmlns:a14="http://schemas.microsoft.com/office/drawing/2010/main" val="0"/>
              </a:ext>
            </a:extLst>
          </a:blip>
          <a:srcRect r="27977"/>
          <a:stretch/>
        </p:blipFill>
        <p:spPr>
          <a:xfrm>
            <a:off x="6557210" y="1953723"/>
            <a:ext cx="5197642" cy="4223240"/>
          </a:xfrm>
          <a:prstGeom prst="rect">
            <a:avLst/>
          </a:prstGeom>
        </p:spPr>
      </p:pic>
      <p:sp>
        <p:nvSpPr>
          <p:cNvPr id="6" name="TextBox 5">
            <a:extLst>
              <a:ext uri="{FF2B5EF4-FFF2-40B4-BE49-F238E27FC236}">
                <a16:creationId xmlns:a16="http://schemas.microsoft.com/office/drawing/2014/main" id="{6F3B423B-0654-4255-8347-B267B334B122}"/>
              </a:ext>
            </a:extLst>
          </p:cNvPr>
          <p:cNvSpPr txBox="1"/>
          <p:nvPr/>
        </p:nvSpPr>
        <p:spPr>
          <a:xfrm>
            <a:off x="6356684" y="1253013"/>
            <a:ext cx="5598694" cy="646331"/>
          </a:xfrm>
          <a:prstGeom prst="rect">
            <a:avLst/>
          </a:prstGeom>
          <a:noFill/>
          <a:ln>
            <a:solidFill>
              <a:srgbClr val="92D050"/>
            </a:solidFill>
          </a:ln>
        </p:spPr>
        <p:txBody>
          <a:bodyPr wrap="square">
            <a:spAutoFit/>
          </a:bodyPr>
          <a:lstStyle/>
          <a:p>
            <a:pPr>
              <a:lnSpc>
                <a:spcPct val="100000"/>
              </a:lnSpc>
            </a:pPr>
            <a:r>
              <a:rPr lang="en-GB" sz="1800" b="0" dirty="0">
                <a:latin typeface="Consolas" panose="020B0609020204030204" pitchFamily="49" charset="0"/>
              </a:rPr>
              <a:t>dice=["dot1.png","dot2.png","dot3.png",\</a:t>
            </a:r>
          </a:p>
          <a:p>
            <a:pPr>
              <a:lnSpc>
                <a:spcPct val="100000"/>
              </a:lnSpc>
            </a:pPr>
            <a:r>
              <a:rPr lang="en-GB" sz="1800" b="0" dirty="0">
                <a:latin typeface="Consolas" panose="020B0609020204030204" pitchFamily="49" charset="0"/>
              </a:rPr>
              <a:t>       "dot4.png" </a:t>
            </a:r>
            <a:r>
              <a:rPr lang="en-GB" sz="1800" b="0" strike="sngStrike" dirty="0">
                <a:latin typeface="Consolas" panose="020B0609020204030204" pitchFamily="49" charset="0"/>
              </a:rPr>
              <a:t>,"dot5.png","dot6.png" </a:t>
            </a:r>
            <a:r>
              <a:rPr lang="en-GB" sz="1800" b="0" dirty="0">
                <a:latin typeface="Consolas" panose="020B0609020204030204" pitchFamily="49" charset="0"/>
              </a:rPr>
              <a:t>]   </a:t>
            </a:r>
          </a:p>
        </p:txBody>
      </p:sp>
    </p:spTree>
    <p:extLst>
      <p:ext uri="{BB962C8B-B14F-4D97-AF65-F5344CB8AC3E}">
        <p14:creationId xmlns:p14="http://schemas.microsoft.com/office/powerpoint/2010/main" val="829650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BCB62-97ED-4FCF-9E28-499AD69B9C57}"/>
              </a:ext>
            </a:extLst>
          </p:cNvPr>
          <p:cNvSpPr>
            <a:spLocks noGrp="1"/>
          </p:cNvSpPr>
          <p:nvPr>
            <p:ph type="title"/>
          </p:nvPr>
        </p:nvSpPr>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244A106E-C763-421E-AD4B-FEE408F97335}"/>
              </a:ext>
            </a:extLst>
          </p:cNvPr>
          <p:cNvGraphicFramePr>
            <a:graphicFrameLocks noGrp="1"/>
          </p:cNvGraphicFramePr>
          <p:nvPr>
            <p:ph idx="1"/>
            <p:extLst>
              <p:ext uri="{D42A27DB-BD31-4B8C-83A1-F6EECF244321}">
                <p14:modId xmlns:p14="http://schemas.microsoft.com/office/powerpoint/2010/main" val="3605214492"/>
              </p:ext>
            </p:extLst>
          </p:nvPr>
        </p:nvGraphicFramePr>
        <p:xfrm>
          <a:off x="3980636" y="1249680"/>
          <a:ext cx="7957865" cy="4663440"/>
        </p:xfrm>
        <a:graphic>
          <a:graphicData uri="http://schemas.openxmlformats.org/drawingml/2006/table">
            <a:tbl>
              <a:tblPr firstRow="1" bandRow="1">
                <a:tableStyleId>{E8B1032C-EA38-4F05-BA0D-38AFFFC7BED3}</a:tableStyleId>
              </a:tblPr>
              <a:tblGrid>
                <a:gridCol w="477064">
                  <a:extLst>
                    <a:ext uri="{9D8B030D-6E8A-4147-A177-3AD203B41FA5}">
                      <a16:colId xmlns:a16="http://schemas.microsoft.com/office/drawing/2014/main" val="1131413262"/>
                    </a:ext>
                  </a:extLst>
                </a:gridCol>
                <a:gridCol w="7480801">
                  <a:extLst>
                    <a:ext uri="{9D8B030D-6E8A-4147-A177-3AD203B41FA5}">
                      <a16:colId xmlns:a16="http://schemas.microsoft.com/office/drawing/2014/main" val="691097802"/>
                    </a:ext>
                  </a:extLst>
                </a:gridCol>
              </a:tblGrid>
              <a:tr h="370840">
                <a:tc>
                  <a:txBody>
                    <a:bodyPr/>
                    <a:lstStyle/>
                    <a:p>
                      <a:pPr>
                        <a:lnSpc>
                          <a:spcPct val="100000"/>
                        </a:lnSpc>
                      </a:pPr>
                      <a:r>
                        <a:rPr lang="en-GB" sz="2000" dirty="0">
                          <a:latin typeface="Consolas" panose="020B0609020204030204" pitchFamily="49" charset="0"/>
                        </a:rPr>
                        <a:t>1</a:t>
                      </a:r>
                    </a:p>
                    <a:p>
                      <a:pPr>
                        <a:lnSpc>
                          <a:spcPct val="100000"/>
                        </a:lnSpc>
                      </a:pPr>
                      <a:r>
                        <a:rPr lang="en-GB" sz="2000" dirty="0">
                          <a:latin typeface="Consolas" panose="020B0609020204030204" pitchFamily="49" charset="0"/>
                        </a:rPr>
                        <a:t>2</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3</a:t>
                      </a:r>
                    </a:p>
                    <a:p>
                      <a:pPr>
                        <a:lnSpc>
                          <a:spcPct val="100000"/>
                        </a:lnSpc>
                      </a:pPr>
                      <a:r>
                        <a:rPr lang="en-GB" sz="2000" dirty="0">
                          <a:latin typeface="Consolas" panose="020B0609020204030204" pitchFamily="49" charset="0"/>
                        </a:rPr>
                        <a:t>4</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5</a:t>
                      </a:r>
                    </a:p>
                    <a:p>
                      <a:pPr>
                        <a:lnSpc>
                          <a:spcPct val="100000"/>
                        </a:lnSpc>
                      </a:pPr>
                      <a:r>
                        <a:rPr lang="en-GB" sz="2000" dirty="0">
                          <a:latin typeface="Consolas" panose="020B0609020204030204" pitchFamily="49" charset="0"/>
                        </a:rPr>
                        <a:t>6</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7</a:t>
                      </a:r>
                    </a:p>
                    <a:p>
                      <a:pPr>
                        <a:lnSpc>
                          <a:spcPct val="100000"/>
                        </a:lnSpc>
                      </a:pPr>
                      <a:r>
                        <a:rPr lang="en-GB" sz="2000" dirty="0">
                          <a:latin typeface="Consolas" panose="020B0609020204030204" pitchFamily="49" charset="0"/>
                        </a:rPr>
                        <a:t>9</a:t>
                      </a:r>
                    </a:p>
                    <a:p>
                      <a:pPr>
                        <a:lnSpc>
                          <a:spcPct val="100000"/>
                        </a:lnSpc>
                      </a:pPr>
                      <a:r>
                        <a:rPr lang="en-GB" sz="2000" dirty="0">
                          <a:latin typeface="Consolas" panose="020B0609020204030204" pitchFamily="49" charset="0"/>
                        </a:rPr>
                        <a:t>10</a:t>
                      </a:r>
                    </a:p>
                    <a:p>
                      <a:pPr>
                        <a:lnSpc>
                          <a:spcPct val="100000"/>
                        </a:lnSpc>
                      </a:pPr>
                      <a:r>
                        <a:rPr lang="en-GB" sz="2000" dirty="0">
                          <a:latin typeface="Consolas" panose="020B0609020204030204" pitchFamily="49" charset="0"/>
                        </a:rPr>
                        <a:t>11</a:t>
                      </a:r>
                    </a:p>
                    <a:p>
                      <a:pPr>
                        <a:lnSpc>
                          <a:spcPct val="100000"/>
                        </a:lnSpc>
                      </a:pPr>
                      <a:r>
                        <a:rPr lang="en-GB" sz="2000" dirty="0">
                          <a:latin typeface="Consolas" panose="020B0609020204030204" pitchFamily="49" charset="0"/>
                        </a:rPr>
                        <a:t>12</a:t>
                      </a:r>
                    </a:p>
                    <a:p>
                      <a:pPr>
                        <a:lnSpc>
                          <a:spcPct val="100000"/>
                        </a:lnSpc>
                      </a:pPr>
                      <a:r>
                        <a:rPr lang="en-GB" sz="2000" dirty="0">
                          <a:latin typeface="Consolas" panose="020B0609020204030204" pitchFamily="49" charset="0"/>
                        </a:rPr>
                        <a:t>13</a:t>
                      </a:r>
                    </a:p>
                  </a:txBody>
                  <a:tcPr/>
                </a:tc>
                <a:tc>
                  <a:txBody>
                    <a:bodyPr/>
                    <a:lstStyle/>
                    <a:p>
                      <a:pPr>
                        <a:lnSpc>
                          <a:spcPct val="100000"/>
                        </a:lnSpc>
                      </a:pPr>
                      <a:r>
                        <a:rPr lang="en-GB" sz="2000" b="0" dirty="0">
                          <a:latin typeface="Consolas" panose="020B0609020204030204" pitchFamily="49" charset="0"/>
                        </a:rPr>
                        <a:t>from </a:t>
                      </a:r>
                      <a:r>
                        <a:rPr lang="en-GB" sz="2000" b="0" dirty="0" err="1">
                          <a:latin typeface="Consolas" panose="020B0609020204030204" pitchFamily="49" charset="0"/>
                        </a:rPr>
                        <a:t>tkinter</a:t>
                      </a:r>
                      <a:r>
                        <a:rPr lang="en-GB" sz="2000" b="0" dirty="0">
                          <a:latin typeface="Consolas" panose="020B0609020204030204" pitchFamily="49" charset="0"/>
                        </a:rPr>
                        <a:t> import *</a:t>
                      </a:r>
                    </a:p>
                    <a:p>
                      <a:pPr>
                        <a:lnSpc>
                          <a:spcPct val="100000"/>
                        </a:lnSpc>
                      </a:pPr>
                      <a:r>
                        <a:rPr lang="en-GB" sz="2000" b="0" dirty="0">
                          <a:latin typeface="Consolas" panose="020B0609020204030204" pitchFamily="49" charset="0"/>
                        </a:rPr>
                        <a:t>import random</a:t>
                      </a:r>
                    </a:p>
                    <a:p>
                      <a:pPr>
                        <a:lnSpc>
                          <a:spcPct val="100000"/>
                        </a:lnSpc>
                      </a:pP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def </a:t>
                      </a:r>
                      <a:r>
                        <a:rPr lang="en-GB" sz="2000" b="1" dirty="0">
                          <a:latin typeface="Consolas" panose="020B0609020204030204" pitchFamily="49" charset="0"/>
                        </a:rPr>
                        <a:t>roll</a:t>
                      </a:r>
                      <a:r>
                        <a:rPr lang="en-GB" sz="2000" b="0" dirty="0">
                          <a:latin typeface="Consolas" panose="020B0609020204030204" pitchFamily="49" charset="0"/>
                        </a:rPr>
                        <a:t>():</a:t>
                      </a:r>
                    </a:p>
                    <a:p>
                      <a:pPr>
                        <a:lnSpc>
                          <a:spcPct val="100000"/>
                        </a:lnSpc>
                      </a:pPr>
                      <a:r>
                        <a:rPr lang="en-GB" sz="2000" b="0" dirty="0">
                          <a:latin typeface="Consolas" panose="020B0609020204030204" pitchFamily="49" charset="0"/>
                        </a:rPr>
                        <a:t> dice=["dot1.png","dot2.png","dot3.png",\</a:t>
                      </a:r>
                    </a:p>
                    <a:p>
                      <a:pPr>
                        <a:lnSpc>
                          <a:spcPct val="100000"/>
                        </a:lnSpc>
                      </a:pPr>
                      <a:r>
                        <a:rPr lang="en-GB" sz="2000" b="0" dirty="0">
                          <a:latin typeface="Consolas" panose="020B0609020204030204" pitchFamily="49" charset="0"/>
                        </a:rPr>
                        <a:t>       "dot4.png","dot5.png","dot6.png"]   </a:t>
                      </a:r>
                    </a:p>
                    <a:p>
                      <a:pPr>
                        <a:lnSpc>
                          <a:spcPct val="100000"/>
                        </a:lnSpc>
                      </a:pPr>
                      <a:r>
                        <a:rPr lang="en-GB" sz="2000" b="0" dirty="0">
                          <a:latin typeface="Consolas" panose="020B0609020204030204" pitchFamily="49" charset="0"/>
                        </a:rPr>
                        <a:t> </a:t>
                      </a:r>
                      <a:r>
                        <a:rPr lang="en-GB" sz="2000" b="0" dirty="0" err="1">
                          <a:latin typeface="Consolas" panose="020B0609020204030204" pitchFamily="49" charset="0"/>
                        </a:rPr>
                        <a:t>label.image</a:t>
                      </a:r>
                      <a:r>
                        <a:rPr lang="en-GB" sz="2000" b="0" dirty="0">
                          <a:latin typeface="Consolas" panose="020B0609020204030204" pitchFamily="49" charset="0"/>
                        </a:rPr>
                        <a:t> = </a:t>
                      </a:r>
                      <a:r>
                        <a:rPr lang="en-GB" sz="2000" b="0" dirty="0" err="1">
                          <a:latin typeface="Consolas" panose="020B0609020204030204" pitchFamily="49" charset="0"/>
                        </a:rPr>
                        <a:t>PhotoImage</a:t>
                      </a:r>
                      <a:r>
                        <a:rPr lang="en-GB" sz="2000" b="0" dirty="0">
                          <a:latin typeface="Consolas" panose="020B0609020204030204" pitchFamily="49" charset="0"/>
                        </a:rPr>
                        <a:t>(file=</a:t>
                      </a:r>
                      <a:r>
                        <a:rPr lang="en-GB" sz="2000" b="0" dirty="0" err="1">
                          <a:latin typeface="Consolas" panose="020B0609020204030204" pitchFamily="49" charset="0"/>
                        </a:rPr>
                        <a:t>random.choice</a:t>
                      </a:r>
                      <a:r>
                        <a:rPr lang="en-GB" sz="2000" b="0" dirty="0">
                          <a:latin typeface="Consolas" panose="020B0609020204030204" pitchFamily="49" charset="0"/>
                        </a:rPr>
                        <a:t>(dice))</a:t>
                      </a:r>
                    </a:p>
                    <a:p>
                      <a:pPr>
                        <a:lnSpc>
                          <a:spcPct val="100000"/>
                        </a:lnSpc>
                      </a:pPr>
                      <a:r>
                        <a:rPr lang="en-GB" sz="2000" b="0" dirty="0">
                          <a:latin typeface="Consolas" panose="020B0609020204030204" pitchFamily="49" charset="0"/>
                        </a:rPr>
                        <a:t> label['image'] = </a:t>
                      </a:r>
                      <a:r>
                        <a:rPr lang="en-GB" sz="2000" b="0" dirty="0" err="1">
                          <a:latin typeface="Consolas" panose="020B0609020204030204" pitchFamily="49" charset="0"/>
                        </a:rPr>
                        <a:t>label.image</a:t>
                      </a: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       </a:t>
                      </a:r>
                    </a:p>
                    <a:p>
                      <a:pPr>
                        <a:lnSpc>
                          <a:spcPct val="100000"/>
                        </a:lnSpc>
                      </a:pPr>
                      <a:r>
                        <a:rPr lang="en-GB" sz="2000" b="0" dirty="0">
                          <a:latin typeface="Consolas" panose="020B0609020204030204" pitchFamily="49" charset="0"/>
                        </a:rPr>
                        <a:t>root = Tk()</a:t>
                      </a:r>
                    </a:p>
                    <a:p>
                      <a:pPr>
                        <a:lnSpc>
                          <a:spcPct val="100000"/>
                        </a:lnSpc>
                      </a:pPr>
                      <a:r>
                        <a:rPr lang="en-GB" sz="2000" b="0" dirty="0">
                          <a:latin typeface="Consolas" panose="020B0609020204030204" pitchFamily="49" charset="0"/>
                        </a:rPr>
                        <a:t>label = Label(root)</a:t>
                      </a:r>
                    </a:p>
                    <a:p>
                      <a:pPr>
                        <a:lnSpc>
                          <a:spcPct val="100000"/>
                        </a:lnSpc>
                      </a:pPr>
                      <a:r>
                        <a:rPr lang="en-GB" sz="2000" b="0" dirty="0">
                          <a:latin typeface="Consolas" panose="020B0609020204030204" pitchFamily="49" charset="0"/>
                        </a:rPr>
                        <a:t>button = Button(root, text='Roll', command=</a:t>
                      </a:r>
                      <a:r>
                        <a:rPr lang="en-GB" sz="2000" b="1" dirty="0">
                          <a:latin typeface="Consolas" panose="020B0609020204030204" pitchFamily="49" charset="0"/>
                        </a:rPr>
                        <a:t>roll</a:t>
                      </a:r>
                      <a:r>
                        <a:rPr lang="en-GB" sz="2000" b="0" dirty="0">
                          <a:latin typeface="Consolas" panose="020B0609020204030204" pitchFamily="49" charset="0"/>
                        </a:rPr>
                        <a:t>)</a:t>
                      </a:r>
                    </a:p>
                    <a:p>
                      <a:pPr>
                        <a:lnSpc>
                          <a:spcPct val="100000"/>
                        </a:lnSpc>
                      </a:pPr>
                      <a:r>
                        <a:rPr lang="en-GB" sz="2000" b="0" dirty="0" err="1">
                          <a:latin typeface="Consolas" panose="020B0609020204030204" pitchFamily="49" charset="0"/>
                        </a:rPr>
                        <a:t>button.pack</a:t>
                      </a:r>
                      <a:r>
                        <a:rPr lang="en-GB" sz="2000" b="0" dirty="0">
                          <a:latin typeface="Consolas" panose="020B0609020204030204" pitchFamily="49" charset="0"/>
                        </a:rPr>
                        <a:t>()</a:t>
                      </a:r>
                    </a:p>
                    <a:p>
                      <a:pPr>
                        <a:lnSpc>
                          <a:spcPct val="100000"/>
                        </a:lnSpc>
                      </a:pPr>
                      <a:r>
                        <a:rPr lang="en-GB" sz="2000" b="0" dirty="0" err="1">
                          <a:latin typeface="Consolas" panose="020B0609020204030204" pitchFamily="49" charset="0"/>
                        </a:rPr>
                        <a:t>label.pack</a:t>
                      </a:r>
                      <a:r>
                        <a:rPr lang="en-GB" sz="2000" b="0" dirty="0">
                          <a:latin typeface="Consolas" panose="020B0609020204030204" pitchFamily="49" charset="0"/>
                        </a:rPr>
                        <a:t>()</a:t>
                      </a:r>
                    </a:p>
                    <a:p>
                      <a:pPr>
                        <a:lnSpc>
                          <a:spcPct val="100000"/>
                        </a:lnSpc>
                      </a:pPr>
                      <a:r>
                        <a:rPr lang="en-GB" sz="2000" b="0" dirty="0" err="1">
                          <a:latin typeface="Consolas" panose="020B0609020204030204" pitchFamily="49" charset="0"/>
                        </a:rPr>
                        <a:t>root.mainloop</a:t>
                      </a:r>
                      <a:r>
                        <a:rPr lang="en-GB" sz="2000" b="0" dirty="0">
                          <a:latin typeface="Consolas" panose="020B0609020204030204" pitchFamily="49" charset="0"/>
                        </a:rPr>
                        <a:t>()</a:t>
                      </a:r>
                    </a:p>
                  </a:txBody>
                  <a:tcPr/>
                </a:tc>
                <a:extLst>
                  <a:ext uri="{0D108BD9-81ED-4DB2-BD59-A6C34878D82A}">
                    <a16:rowId xmlns:a16="http://schemas.microsoft.com/office/drawing/2014/main" val="1785525158"/>
                  </a:ext>
                </a:extLst>
              </a:tr>
            </a:tbl>
          </a:graphicData>
        </a:graphic>
      </p:graphicFrame>
      <p:sp>
        <p:nvSpPr>
          <p:cNvPr id="5" name="TextBox 4">
            <a:extLst>
              <a:ext uri="{FF2B5EF4-FFF2-40B4-BE49-F238E27FC236}">
                <a16:creationId xmlns:a16="http://schemas.microsoft.com/office/drawing/2014/main" id="{689D914C-9C0C-4A53-A50D-746115DE0C3E}"/>
              </a:ext>
            </a:extLst>
          </p:cNvPr>
          <p:cNvSpPr txBox="1"/>
          <p:nvPr/>
        </p:nvSpPr>
        <p:spPr>
          <a:xfrm>
            <a:off x="253499" y="996077"/>
            <a:ext cx="3453087" cy="3970318"/>
          </a:xfrm>
          <a:prstGeom prst="rect">
            <a:avLst/>
          </a:prstGeom>
          <a:noFill/>
        </p:spPr>
        <p:txBody>
          <a:bodyPr wrap="square" rtlCol="0">
            <a:spAutoFit/>
          </a:bodyPr>
          <a:lstStyle/>
          <a:p>
            <a:endParaRPr lang="en-GB" dirty="0"/>
          </a:p>
          <a:p>
            <a:pPr marL="342900" indent="-342900">
              <a:buFont typeface="+mj-lt"/>
              <a:buAutoNum type="arabicPeriod" startAt="2"/>
            </a:pPr>
            <a:r>
              <a:rPr lang="en-GB" b="1" dirty="0"/>
              <a:t>Identify the </a:t>
            </a:r>
            <a:r>
              <a:rPr lang="en-GB" b="1" dirty="0" err="1"/>
              <a:t>callback</a:t>
            </a:r>
            <a:r>
              <a:rPr lang="en-GB" b="1" dirty="0"/>
              <a:t> function and where it occurs </a:t>
            </a:r>
            <a:r>
              <a:rPr lang="en-GB" dirty="0"/>
              <a:t>Line 10:</a:t>
            </a:r>
            <a:r>
              <a:rPr lang="en-GB" dirty="0">
                <a:latin typeface="Consolas" panose="020B0609020204030204" pitchFamily="49" charset="0"/>
              </a:rPr>
              <a:t> roll </a:t>
            </a:r>
            <a:r>
              <a:rPr lang="en-GB" dirty="0"/>
              <a:t>is the call back function</a:t>
            </a:r>
          </a:p>
          <a:p>
            <a:pPr marL="342900" indent="-342900">
              <a:buFont typeface="+mj-lt"/>
              <a:buAutoNum type="arabicPeriod" startAt="2"/>
            </a:pPr>
            <a:endParaRPr lang="en-GB" dirty="0"/>
          </a:p>
          <a:p>
            <a:pPr marL="342900" indent="-342900">
              <a:buFont typeface="+mj-lt"/>
              <a:buAutoNum type="arabicPeriod" startAt="2"/>
            </a:pPr>
            <a:r>
              <a:rPr lang="en-GB" b="1" dirty="0"/>
              <a:t>Explain how the</a:t>
            </a:r>
            <a:r>
              <a:rPr lang="en-GB" b="1" dirty="0">
                <a:latin typeface="Consolas" panose="020B0609020204030204" pitchFamily="49" charset="0"/>
              </a:rPr>
              <a:t> roll </a:t>
            </a:r>
            <a:r>
              <a:rPr lang="en-GB" b="1" dirty="0"/>
              <a:t>subroutine works. </a:t>
            </a:r>
            <a:r>
              <a:rPr lang="en-GB" dirty="0"/>
              <a:t>Dice is a list of images for the different side of a dice. Each time roll is called it randomly chooses an image from the list and displays in the </a:t>
            </a:r>
            <a:r>
              <a:rPr lang="en-GB" dirty="0">
                <a:latin typeface="Consolas" panose="020B0609020204030204" pitchFamily="49" charset="0"/>
              </a:rPr>
              <a:t>Label</a:t>
            </a:r>
            <a:r>
              <a:rPr lang="en-GB" dirty="0"/>
              <a:t> widget </a:t>
            </a:r>
          </a:p>
          <a:p>
            <a:pPr marL="342900" indent="-342900">
              <a:buFont typeface="+mj-lt"/>
              <a:buAutoNum type="arabicPeriod" startAt="2"/>
            </a:pPr>
            <a:endParaRPr lang="en-GB" dirty="0"/>
          </a:p>
          <a:p>
            <a:endParaRPr lang="en-GB" dirty="0"/>
          </a:p>
        </p:txBody>
      </p:sp>
    </p:spTree>
    <p:extLst>
      <p:ext uri="{BB962C8B-B14F-4D97-AF65-F5344CB8AC3E}">
        <p14:creationId xmlns:p14="http://schemas.microsoft.com/office/powerpoint/2010/main" val="3054639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BCB62-97ED-4FCF-9E28-499AD69B9C57}"/>
              </a:ext>
            </a:extLst>
          </p:cNvPr>
          <p:cNvSpPr>
            <a:spLocks noGrp="1"/>
          </p:cNvSpPr>
          <p:nvPr>
            <p:ph type="title"/>
          </p:nvPr>
        </p:nvSpPr>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244A106E-C763-421E-AD4B-FEE408F97335}"/>
              </a:ext>
            </a:extLst>
          </p:cNvPr>
          <p:cNvGraphicFramePr>
            <a:graphicFrameLocks noGrp="1"/>
          </p:cNvGraphicFramePr>
          <p:nvPr>
            <p:ph idx="1"/>
            <p:extLst>
              <p:ext uri="{D42A27DB-BD31-4B8C-83A1-F6EECF244321}">
                <p14:modId xmlns:p14="http://schemas.microsoft.com/office/powerpoint/2010/main" val="357250242"/>
              </p:ext>
            </p:extLst>
          </p:nvPr>
        </p:nvGraphicFramePr>
        <p:xfrm>
          <a:off x="3980636" y="1249680"/>
          <a:ext cx="7957865" cy="4663440"/>
        </p:xfrm>
        <a:graphic>
          <a:graphicData uri="http://schemas.openxmlformats.org/drawingml/2006/table">
            <a:tbl>
              <a:tblPr firstRow="1" bandRow="1">
                <a:tableStyleId>{E8B1032C-EA38-4F05-BA0D-38AFFFC7BED3}</a:tableStyleId>
              </a:tblPr>
              <a:tblGrid>
                <a:gridCol w="477064">
                  <a:extLst>
                    <a:ext uri="{9D8B030D-6E8A-4147-A177-3AD203B41FA5}">
                      <a16:colId xmlns:a16="http://schemas.microsoft.com/office/drawing/2014/main" val="1131413262"/>
                    </a:ext>
                  </a:extLst>
                </a:gridCol>
                <a:gridCol w="7480801">
                  <a:extLst>
                    <a:ext uri="{9D8B030D-6E8A-4147-A177-3AD203B41FA5}">
                      <a16:colId xmlns:a16="http://schemas.microsoft.com/office/drawing/2014/main" val="691097802"/>
                    </a:ext>
                  </a:extLst>
                </a:gridCol>
              </a:tblGrid>
              <a:tr h="370840">
                <a:tc>
                  <a:txBody>
                    <a:bodyPr/>
                    <a:lstStyle/>
                    <a:p>
                      <a:pPr>
                        <a:lnSpc>
                          <a:spcPct val="100000"/>
                        </a:lnSpc>
                      </a:pPr>
                      <a:r>
                        <a:rPr lang="en-GB" sz="2000" dirty="0">
                          <a:latin typeface="Consolas" panose="020B0609020204030204" pitchFamily="49" charset="0"/>
                        </a:rPr>
                        <a:t>1</a:t>
                      </a:r>
                    </a:p>
                    <a:p>
                      <a:pPr>
                        <a:lnSpc>
                          <a:spcPct val="100000"/>
                        </a:lnSpc>
                      </a:pPr>
                      <a:r>
                        <a:rPr lang="en-GB" sz="2000" dirty="0">
                          <a:latin typeface="Consolas" panose="020B0609020204030204" pitchFamily="49" charset="0"/>
                        </a:rPr>
                        <a:t>2</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3</a:t>
                      </a:r>
                    </a:p>
                    <a:p>
                      <a:pPr>
                        <a:lnSpc>
                          <a:spcPct val="100000"/>
                        </a:lnSpc>
                      </a:pPr>
                      <a:r>
                        <a:rPr lang="en-GB" sz="2000" dirty="0">
                          <a:latin typeface="Consolas" panose="020B0609020204030204" pitchFamily="49" charset="0"/>
                        </a:rPr>
                        <a:t>4</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5</a:t>
                      </a:r>
                    </a:p>
                    <a:p>
                      <a:pPr>
                        <a:lnSpc>
                          <a:spcPct val="100000"/>
                        </a:lnSpc>
                      </a:pPr>
                      <a:r>
                        <a:rPr lang="en-GB" sz="2000" dirty="0">
                          <a:latin typeface="Consolas" panose="020B0609020204030204" pitchFamily="49" charset="0"/>
                        </a:rPr>
                        <a:t>6</a:t>
                      </a:r>
                    </a:p>
                    <a:p>
                      <a:pPr>
                        <a:lnSpc>
                          <a:spcPct val="100000"/>
                        </a:lnSpc>
                      </a:pPr>
                      <a:endParaRPr lang="en-GB" sz="2000" dirty="0">
                        <a:latin typeface="Consolas" panose="020B0609020204030204" pitchFamily="49" charset="0"/>
                      </a:endParaRPr>
                    </a:p>
                    <a:p>
                      <a:pPr>
                        <a:lnSpc>
                          <a:spcPct val="100000"/>
                        </a:lnSpc>
                      </a:pPr>
                      <a:r>
                        <a:rPr lang="en-GB" sz="2000" dirty="0">
                          <a:latin typeface="Consolas" panose="020B0609020204030204" pitchFamily="49" charset="0"/>
                        </a:rPr>
                        <a:t>7</a:t>
                      </a:r>
                    </a:p>
                    <a:p>
                      <a:pPr>
                        <a:lnSpc>
                          <a:spcPct val="100000"/>
                        </a:lnSpc>
                      </a:pPr>
                      <a:r>
                        <a:rPr lang="en-GB" sz="2000" dirty="0">
                          <a:latin typeface="Consolas" panose="020B0609020204030204" pitchFamily="49" charset="0"/>
                        </a:rPr>
                        <a:t>9</a:t>
                      </a:r>
                    </a:p>
                    <a:p>
                      <a:pPr>
                        <a:lnSpc>
                          <a:spcPct val="100000"/>
                        </a:lnSpc>
                      </a:pPr>
                      <a:r>
                        <a:rPr lang="en-GB" sz="2000" dirty="0">
                          <a:latin typeface="Consolas" panose="020B0609020204030204" pitchFamily="49" charset="0"/>
                        </a:rPr>
                        <a:t>10</a:t>
                      </a:r>
                    </a:p>
                    <a:p>
                      <a:pPr>
                        <a:lnSpc>
                          <a:spcPct val="100000"/>
                        </a:lnSpc>
                      </a:pPr>
                      <a:r>
                        <a:rPr lang="en-GB" sz="2000" dirty="0">
                          <a:latin typeface="Consolas" panose="020B0609020204030204" pitchFamily="49" charset="0"/>
                        </a:rPr>
                        <a:t>11</a:t>
                      </a:r>
                    </a:p>
                    <a:p>
                      <a:pPr>
                        <a:lnSpc>
                          <a:spcPct val="100000"/>
                        </a:lnSpc>
                      </a:pPr>
                      <a:r>
                        <a:rPr lang="en-GB" sz="2000" dirty="0">
                          <a:latin typeface="Consolas" panose="020B0609020204030204" pitchFamily="49" charset="0"/>
                        </a:rPr>
                        <a:t>12</a:t>
                      </a:r>
                    </a:p>
                    <a:p>
                      <a:pPr>
                        <a:lnSpc>
                          <a:spcPct val="100000"/>
                        </a:lnSpc>
                      </a:pPr>
                      <a:r>
                        <a:rPr lang="en-GB" sz="2000" dirty="0">
                          <a:latin typeface="Consolas" panose="020B0609020204030204" pitchFamily="49" charset="0"/>
                        </a:rPr>
                        <a:t>13</a:t>
                      </a:r>
                    </a:p>
                  </a:txBody>
                  <a:tcPr/>
                </a:tc>
                <a:tc>
                  <a:txBody>
                    <a:bodyPr/>
                    <a:lstStyle/>
                    <a:p>
                      <a:pPr>
                        <a:lnSpc>
                          <a:spcPct val="100000"/>
                        </a:lnSpc>
                      </a:pPr>
                      <a:r>
                        <a:rPr lang="en-GB" sz="2000" b="0" dirty="0">
                          <a:latin typeface="Consolas" panose="020B0609020204030204" pitchFamily="49" charset="0"/>
                        </a:rPr>
                        <a:t>from </a:t>
                      </a:r>
                      <a:r>
                        <a:rPr lang="en-GB" sz="2000" b="0" dirty="0" err="1">
                          <a:latin typeface="Consolas" panose="020B0609020204030204" pitchFamily="49" charset="0"/>
                        </a:rPr>
                        <a:t>tkinter</a:t>
                      </a:r>
                      <a:r>
                        <a:rPr lang="en-GB" sz="2000" b="0" dirty="0">
                          <a:latin typeface="Consolas" panose="020B0609020204030204" pitchFamily="49" charset="0"/>
                        </a:rPr>
                        <a:t> import *</a:t>
                      </a:r>
                    </a:p>
                    <a:p>
                      <a:pPr>
                        <a:lnSpc>
                          <a:spcPct val="100000"/>
                        </a:lnSpc>
                      </a:pPr>
                      <a:r>
                        <a:rPr lang="en-GB" sz="2000" b="0" dirty="0">
                          <a:latin typeface="Consolas" panose="020B0609020204030204" pitchFamily="49" charset="0"/>
                        </a:rPr>
                        <a:t>import random</a:t>
                      </a:r>
                    </a:p>
                    <a:p>
                      <a:pPr>
                        <a:lnSpc>
                          <a:spcPct val="100000"/>
                        </a:lnSpc>
                      </a:pP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def roll():</a:t>
                      </a:r>
                    </a:p>
                    <a:p>
                      <a:pPr>
                        <a:lnSpc>
                          <a:spcPct val="100000"/>
                        </a:lnSpc>
                      </a:pPr>
                      <a:r>
                        <a:rPr lang="en-GB" sz="2000" b="0" dirty="0">
                          <a:latin typeface="Consolas" panose="020B0609020204030204" pitchFamily="49" charset="0"/>
                        </a:rPr>
                        <a:t> dice=["dot1.png","dot2.png","dot3.png",\</a:t>
                      </a:r>
                    </a:p>
                    <a:p>
                      <a:pPr>
                        <a:lnSpc>
                          <a:spcPct val="100000"/>
                        </a:lnSpc>
                      </a:pPr>
                      <a:r>
                        <a:rPr lang="en-GB" sz="2000" b="0" dirty="0">
                          <a:latin typeface="Consolas" panose="020B0609020204030204" pitchFamily="49" charset="0"/>
                        </a:rPr>
                        <a:t>       "dot4.png","dot5.png","dot6.png"]   </a:t>
                      </a:r>
                    </a:p>
                    <a:p>
                      <a:pPr>
                        <a:lnSpc>
                          <a:spcPct val="100000"/>
                        </a:lnSpc>
                      </a:pPr>
                      <a:r>
                        <a:rPr lang="en-GB" sz="2000" b="0" dirty="0">
                          <a:latin typeface="Consolas" panose="020B0609020204030204" pitchFamily="49" charset="0"/>
                        </a:rPr>
                        <a:t> </a:t>
                      </a:r>
                      <a:r>
                        <a:rPr lang="en-GB" sz="2000" b="0" dirty="0" err="1">
                          <a:latin typeface="Consolas" panose="020B0609020204030204" pitchFamily="49" charset="0"/>
                        </a:rPr>
                        <a:t>label.image</a:t>
                      </a:r>
                      <a:r>
                        <a:rPr lang="en-GB" sz="2000" b="0" dirty="0">
                          <a:latin typeface="Consolas" panose="020B0609020204030204" pitchFamily="49" charset="0"/>
                        </a:rPr>
                        <a:t> = </a:t>
                      </a:r>
                      <a:r>
                        <a:rPr lang="en-GB" sz="2000" b="1" dirty="0" err="1">
                          <a:latin typeface="Consolas" panose="020B0609020204030204" pitchFamily="49" charset="0"/>
                        </a:rPr>
                        <a:t>PhotoImage</a:t>
                      </a:r>
                      <a:r>
                        <a:rPr lang="en-GB" sz="2000" b="0" dirty="0">
                          <a:latin typeface="Consolas" panose="020B0609020204030204" pitchFamily="49" charset="0"/>
                        </a:rPr>
                        <a:t>(file=</a:t>
                      </a:r>
                      <a:r>
                        <a:rPr lang="en-GB" sz="2000" b="0" dirty="0" err="1">
                          <a:latin typeface="Consolas" panose="020B0609020204030204" pitchFamily="49" charset="0"/>
                        </a:rPr>
                        <a:t>random.choice</a:t>
                      </a:r>
                      <a:r>
                        <a:rPr lang="en-GB" sz="2000" b="0" dirty="0">
                          <a:latin typeface="Consolas" panose="020B0609020204030204" pitchFamily="49" charset="0"/>
                        </a:rPr>
                        <a:t>(dice))</a:t>
                      </a:r>
                    </a:p>
                    <a:p>
                      <a:pPr>
                        <a:lnSpc>
                          <a:spcPct val="100000"/>
                        </a:lnSpc>
                      </a:pPr>
                      <a:r>
                        <a:rPr lang="en-GB" sz="2000" b="0" dirty="0">
                          <a:latin typeface="Consolas" panose="020B0609020204030204" pitchFamily="49" charset="0"/>
                        </a:rPr>
                        <a:t> label['image'] = </a:t>
                      </a:r>
                      <a:r>
                        <a:rPr lang="en-GB" sz="2000" b="0" dirty="0" err="1">
                          <a:latin typeface="Consolas" panose="020B0609020204030204" pitchFamily="49" charset="0"/>
                        </a:rPr>
                        <a:t>label.image</a:t>
                      </a:r>
                      <a:endParaRPr lang="en-GB" sz="2000" b="0" dirty="0">
                        <a:latin typeface="Consolas" panose="020B0609020204030204" pitchFamily="49" charset="0"/>
                      </a:endParaRPr>
                    </a:p>
                    <a:p>
                      <a:pPr>
                        <a:lnSpc>
                          <a:spcPct val="100000"/>
                        </a:lnSpc>
                      </a:pPr>
                      <a:r>
                        <a:rPr lang="en-GB" sz="2000" b="0" dirty="0">
                          <a:latin typeface="Consolas" panose="020B0609020204030204" pitchFamily="49" charset="0"/>
                        </a:rPr>
                        <a:t>       </a:t>
                      </a:r>
                    </a:p>
                    <a:p>
                      <a:pPr>
                        <a:lnSpc>
                          <a:spcPct val="100000"/>
                        </a:lnSpc>
                      </a:pPr>
                      <a:r>
                        <a:rPr lang="en-GB" sz="2000" b="0" dirty="0">
                          <a:latin typeface="Consolas" panose="020B0609020204030204" pitchFamily="49" charset="0"/>
                        </a:rPr>
                        <a:t>root = Tk()</a:t>
                      </a:r>
                    </a:p>
                    <a:p>
                      <a:pPr>
                        <a:lnSpc>
                          <a:spcPct val="100000"/>
                        </a:lnSpc>
                      </a:pPr>
                      <a:r>
                        <a:rPr lang="en-GB" sz="2000" b="0" dirty="0">
                          <a:latin typeface="Consolas" panose="020B0609020204030204" pitchFamily="49" charset="0"/>
                        </a:rPr>
                        <a:t>label = </a:t>
                      </a:r>
                      <a:r>
                        <a:rPr lang="en-GB" sz="2000" b="1" dirty="0">
                          <a:latin typeface="Consolas" panose="020B0609020204030204" pitchFamily="49" charset="0"/>
                        </a:rPr>
                        <a:t>Label</a:t>
                      </a:r>
                      <a:r>
                        <a:rPr lang="en-GB" sz="2000" b="0" dirty="0">
                          <a:latin typeface="Consolas" panose="020B0609020204030204" pitchFamily="49" charset="0"/>
                        </a:rPr>
                        <a:t>(root)</a:t>
                      </a:r>
                    </a:p>
                    <a:p>
                      <a:pPr>
                        <a:lnSpc>
                          <a:spcPct val="100000"/>
                        </a:lnSpc>
                      </a:pPr>
                      <a:r>
                        <a:rPr lang="en-GB" sz="2000" b="0" dirty="0">
                          <a:latin typeface="Consolas" panose="020B0609020204030204" pitchFamily="49" charset="0"/>
                        </a:rPr>
                        <a:t>button = </a:t>
                      </a:r>
                      <a:r>
                        <a:rPr lang="en-GB" sz="2000" b="1" dirty="0">
                          <a:latin typeface="Consolas" panose="020B0609020204030204" pitchFamily="49" charset="0"/>
                        </a:rPr>
                        <a:t>Button</a:t>
                      </a:r>
                      <a:r>
                        <a:rPr lang="en-GB" sz="2000" b="0" dirty="0">
                          <a:latin typeface="Consolas" panose="020B0609020204030204" pitchFamily="49" charset="0"/>
                        </a:rPr>
                        <a:t>(root, text='Roll', command=roll)</a:t>
                      </a:r>
                    </a:p>
                    <a:p>
                      <a:pPr>
                        <a:lnSpc>
                          <a:spcPct val="100000"/>
                        </a:lnSpc>
                      </a:pPr>
                      <a:r>
                        <a:rPr lang="en-GB" sz="2000" b="1" dirty="0" err="1">
                          <a:latin typeface="Consolas" panose="020B0609020204030204" pitchFamily="49" charset="0"/>
                        </a:rPr>
                        <a:t>button.pack</a:t>
                      </a:r>
                      <a:r>
                        <a:rPr lang="en-GB" sz="2000" b="1" dirty="0">
                          <a:latin typeface="Consolas" panose="020B0609020204030204" pitchFamily="49" charset="0"/>
                        </a:rPr>
                        <a:t>()</a:t>
                      </a:r>
                    </a:p>
                    <a:p>
                      <a:pPr>
                        <a:lnSpc>
                          <a:spcPct val="100000"/>
                        </a:lnSpc>
                      </a:pPr>
                      <a:r>
                        <a:rPr lang="en-GB" sz="2000" b="1" dirty="0" err="1">
                          <a:latin typeface="Consolas" panose="020B0609020204030204" pitchFamily="49" charset="0"/>
                        </a:rPr>
                        <a:t>label.pack</a:t>
                      </a:r>
                      <a:r>
                        <a:rPr lang="en-GB" sz="2000" b="1" dirty="0">
                          <a:latin typeface="Consolas" panose="020B0609020204030204" pitchFamily="49" charset="0"/>
                        </a:rPr>
                        <a:t>()</a:t>
                      </a:r>
                    </a:p>
                    <a:p>
                      <a:pPr>
                        <a:lnSpc>
                          <a:spcPct val="100000"/>
                        </a:lnSpc>
                      </a:pPr>
                      <a:r>
                        <a:rPr lang="en-GB" sz="2000" b="1" dirty="0" err="1">
                          <a:latin typeface="Consolas" panose="020B0609020204030204" pitchFamily="49" charset="0"/>
                        </a:rPr>
                        <a:t>root.mainloop</a:t>
                      </a:r>
                      <a:r>
                        <a:rPr lang="en-GB" sz="2000" b="1" dirty="0">
                          <a:latin typeface="Consolas" panose="020B0609020204030204" pitchFamily="49" charset="0"/>
                        </a:rPr>
                        <a:t>()</a:t>
                      </a:r>
                    </a:p>
                  </a:txBody>
                  <a:tcPr/>
                </a:tc>
                <a:extLst>
                  <a:ext uri="{0D108BD9-81ED-4DB2-BD59-A6C34878D82A}">
                    <a16:rowId xmlns:a16="http://schemas.microsoft.com/office/drawing/2014/main" val="1785525158"/>
                  </a:ext>
                </a:extLst>
              </a:tr>
            </a:tbl>
          </a:graphicData>
        </a:graphic>
      </p:graphicFrame>
      <p:sp>
        <p:nvSpPr>
          <p:cNvPr id="5" name="TextBox 4">
            <a:extLst>
              <a:ext uri="{FF2B5EF4-FFF2-40B4-BE49-F238E27FC236}">
                <a16:creationId xmlns:a16="http://schemas.microsoft.com/office/drawing/2014/main" id="{689D914C-9C0C-4A53-A50D-746115DE0C3E}"/>
              </a:ext>
            </a:extLst>
          </p:cNvPr>
          <p:cNvSpPr txBox="1"/>
          <p:nvPr/>
        </p:nvSpPr>
        <p:spPr>
          <a:xfrm>
            <a:off x="253499" y="996077"/>
            <a:ext cx="3453087" cy="5078313"/>
          </a:xfrm>
          <a:prstGeom prst="rect">
            <a:avLst/>
          </a:prstGeom>
          <a:noFill/>
        </p:spPr>
        <p:txBody>
          <a:bodyPr wrap="square" rtlCol="0">
            <a:spAutoFit/>
          </a:bodyPr>
          <a:lstStyle/>
          <a:p>
            <a:endParaRPr lang="en-GB" dirty="0"/>
          </a:p>
          <a:p>
            <a:pPr marL="342900" indent="-342900">
              <a:buFont typeface="+mj-lt"/>
              <a:buAutoNum type="arabicPeriod" startAt="3"/>
            </a:pPr>
            <a:r>
              <a:rPr lang="en-GB" dirty="0"/>
              <a:t>Identify the widgets used. </a:t>
            </a:r>
            <a:r>
              <a:rPr lang="en-GB" dirty="0">
                <a:latin typeface="Consolas" panose="020B0609020204030204" pitchFamily="49" charset="0"/>
              </a:rPr>
              <a:t>Button, Label </a:t>
            </a:r>
            <a:r>
              <a:rPr lang="en-GB" dirty="0"/>
              <a:t>and </a:t>
            </a:r>
            <a:r>
              <a:rPr lang="en-GB" dirty="0" err="1">
                <a:latin typeface="Consolas" panose="020B0609020204030204" pitchFamily="49" charset="0"/>
              </a:rPr>
              <a:t>PhotoImage</a:t>
            </a:r>
            <a:r>
              <a:rPr lang="en-GB" dirty="0">
                <a:latin typeface="Consolas" panose="020B0609020204030204" pitchFamily="49" charset="0"/>
              </a:rPr>
              <a:t>. </a:t>
            </a:r>
            <a:r>
              <a:rPr lang="en-GB" dirty="0" err="1">
                <a:latin typeface="Consolas" panose="020B0609020204030204" pitchFamily="49" charset="0"/>
              </a:rPr>
              <a:t>PhotoImage</a:t>
            </a:r>
            <a:r>
              <a:rPr lang="en-GB" dirty="0">
                <a:latin typeface="Consolas" panose="020B0609020204030204" pitchFamily="49" charset="0"/>
              </a:rPr>
              <a:t> </a:t>
            </a:r>
            <a:r>
              <a:rPr lang="en-GB" dirty="0"/>
              <a:t>allows an image to be displayed in </a:t>
            </a:r>
            <a:r>
              <a:rPr lang="en-GB" dirty="0">
                <a:latin typeface="Consolas" panose="020B0609020204030204" pitchFamily="49" charset="0"/>
              </a:rPr>
              <a:t>Label </a:t>
            </a:r>
            <a:r>
              <a:rPr lang="en-GB" dirty="0"/>
              <a:t>and</a:t>
            </a:r>
            <a:r>
              <a:rPr lang="en-GB" dirty="0">
                <a:latin typeface="Consolas" panose="020B0609020204030204" pitchFamily="49" charset="0"/>
              </a:rPr>
              <a:t> Button</a:t>
            </a:r>
          </a:p>
          <a:p>
            <a:pPr marL="342900" indent="-342900">
              <a:buFont typeface="+mj-lt"/>
              <a:buAutoNum type="arabicPeriod" startAt="3"/>
            </a:pPr>
            <a:endParaRPr lang="en-GB" dirty="0">
              <a:latin typeface="Consolas" panose="020B0609020204030204" pitchFamily="49" charset="0"/>
            </a:endParaRPr>
          </a:p>
          <a:p>
            <a:pPr marL="342900" indent="-342900">
              <a:buFont typeface="+mj-lt"/>
              <a:buAutoNum type="arabicPeriod" startAt="3"/>
            </a:pPr>
            <a:r>
              <a:rPr lang="en-GB" dirty="0"/>
              <a:t>Explain what the </a:t>
            </a:r>
            <a:r>
              <a:rPr lang="en-GB" dirty="0">
                <a:latin typeface="Consolas" panose="020B0609020204030204" pitchFamily="49" charset="0"/>
              </a:rPr>
              <a:t>pack() </a:t>
            </a:r>
            <a:r>
              <a:rPr lang="en-GB" dirty="0"/>
              <a:t>method does. Adds the widgets to the window on top of one another.</a:t>
            </a:r>
          </a:p>
          <a:p>
            <a:pPr marL="342900" indent="-342900">
              <a:buFont typeface="+mj-lt"/>
              <a:buAutoNum type="arabicPeriod" startAt="3"/>
            </a:pPr>
            <a:endParaRPr lang="en-GB" dirty="0"/>
          </a:p>
          <a:p>
            <a:pPr marL="342900" indent="-342900">
              <a:buFont typeface="+mj-lt"/>
              <a:buAutoNum type="arabicPeriod" startAt="3"/>
            </a:pPr>
            <a:r>
              <a:rPr lang="en-GB" dirty="0"/>
              <a:t>Explain what the </a:t>
            </a:r>
            <a:r>
              <a:rPr lang="en-GB" dirty="0" err="1">
                <a:latin typeface="Consolas" panose="020B0609020204030204" pitchFamily="49" charset="0"/>
              </a:rPr>
              <a:t>mainloop</a:t>
            </a:r>
            <a:r>
              <a:rPr lang="en-GB" dirty="0">
                <a:latin typeface="Consolas" panose="020B0609020204030204" pitchFamily="49" charset="0"/>
              </a:rPr>
              <a:t>() </a:t>
            </a:r>
            <a:r>
              <a:rPr lang="en-GB" dirty="0"/>
              <a:t>method does. Puts the window in a continuous loop listening for events</a:t>
            </a:r>
          </a:p>
          <a:p>
            <a:pPr marL="342900" indent="-342900">
              <a:buFont typeface="+mj-lt"/>
              <a:buAutoNum type="arabicPeriod"/>
            </a:pPr>
            <a:endParaRPr lang="en-GB" dirty="0"/>
          </a:p>
        </p:txBody>
      </p:sp>
    </p:spTree>
    <p:extLst>
      <p:ext uri="{BB962C8B-B14F-4D97-AF65-F5344CB8AC3E}">
        <p14:creationId xmlns:p14="http://schemas.microsoft.com/office/powerpoint/2010/main" val="224093390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1876</TotalTime>
  <Words>1357</Words>
  <Application>Microsoft Office PowerPoint</Application>
  <PresentationFormat>Widescreen</PresentationFormat>
  <Paragraphs>271</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Consolas</vt:lpstr>
      <vt:lpstr>gg sans</vt:lpstr>
      <vt:lpstr>Times New Roman</vt:lpstr>
      <vt:lpstr>Wingdings</vt:lpstr>
      <vt:lpstr>1_Office Theme</vt:lpstr>
      <vt:lpstr>In pairs, predict what the following code does</vt:lpstr>
      <vt:lpstr>Graphical User Interface - Tkinter</vt:lpstr>
      <vt:lpstr>Learning objectives</vt:lpstr>
      <vt:lpstr>Creating a dice app</vt:lpstr>
      <vt:lpstr>Code for dice app</vt:lpstr>
      <vt:lpstr>Investigate the code</vt:lpstr>
      <vt:lpstr>Dice images</vt:lpstr>
      <vt:lpstr>Investigate the code</vt:lpstr>
      <vt:lpstr>Investigate the code</vt:lpstr>
      <vt:lpstr>Creating a bouncing ball</vt:lpstr>
      <vt:lpstr>Creating a bouncing ball</vt:lpstr>
      <vt:lpstr>Bouncing ball: Set up code</vt:lpstr>
      <vt:lpstr>Bouncing ball: Update code</vt:lpstr>
      <vt:lpstr>Modify</vt:lpstr>
      <vt:lpstr>Make: Write a password generator using a GUI</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dc:title>
  <dc:creator>Grey William</dc:creator>
  <cp:lastModifiedBy>Chezka Mae Madrona</cp:lastModifiedBy>
  <cp:revision>2</cp:revision>
  <cp:lastPrinted>2016-09-16T11:32:46Z</cp:lastPrinted>
  <dcterms:created xsi:type="dcterms:W3CDTF">2016-09-09T07:37:57Z</dcterms:created>
  <dcterms:modified xsi:type="dcterms:W3CDTF">2025-03-25T10:04:28Z</dcterms:modified>
</cp:coreProperties>
</file>