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80" r:id="rId5"/>
    <p:sldId id="321" r:id="rId6"/>
    <p:sldId id="305" r:id="rId7"/>
    <p:sldId id="306" r:id="rId8"/>
    <p:sldId id="307" r:id="rId9"/>
    <p:sldId id="308" r:id="rId10"/>
    <p:sldId id="310" r:id="rId11"/>
    <p:sldId id="32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A47D4-1FC0-452A-AA95-03327A7F3148}" v="34" dt="2022-03-22T21:26:12.270"/>
    <p1510:client id="{333C56D0-2DAB-4C88-BFC3-001D0AB24A49}" v="23" dt="2022-03-23T14:26:31.3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80A47D4-1FC0-452A-AA95-03327A7F3148}"/>
    <pc:docChg chg="undo custSel addSld delSld modSld sldOrd">
      <pc:chgData name="William Grey" userId="37b73424-c081-4fc2-b1af-363f4f3fd4f3" providerId="ADAL" clId="{280A47D4-1FC0-452A-AA95-03327A7F3148}" dt="2022-03-22T21:26:36.078" v="616" actId="478"/>
      <pc:docMkLst>
        <pc:docMk/>
      </pc:docMkLst>
      <pc:sldChg chg="modSp mod">
        <pc:chgData name="William Grey" userId="37b73424-c081-4fc2-b1af-363f4f3fd4f3" providerId="ADAL" clId="{280A47D4-1FC0-452A-AA95-03327A7F3148}" dt="2022-03-22T21:17:00.585" v="432" actId="12"/>
        <pc:sldMkLst>
          <pc:docMk/>
          <pc:sldMk cId="693746859" sldId="305"/>
        </pc:sldMkLst>
        <pc:spChg chg="mod">
          <ac:chgData name="William Grey" userId="37b73424-c081-4fc2-b1af-363f4f3fd4f3" providerId="ADAL" clId="{280A47D4-1FC0-452A-AA95-03327A7F3148}" dt="2022-03-22T21:17:00.585" v="432" actId="12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280A47D4-1FC0-452A-AA95-03327A7F3148}" dt="2022-03-22T21:16:35.334" v="431" actId="5793"/>
        <pc:sldMkLst>
          <pc:docMk/>
          <pc:sldMk cId="2069996523" sldId="338"/>
        </pc:sldMkLst>
        <pc:spChg chg="mod">
          <ac:chgData name="William Grey" userId="37b73424-c081-4fc2-b1af-363f4f3fd4f3" providerId="ADAL" clId="{280A47D4-1FC0-452A-AA95-03327A7F3148}" dt="2022-03-22T21:16:35.334" v="431" actId="5793"/>
          <ac:spMkLst>
            <pc:docMk/>
            <pc:sldMk cId="2069996523" sldId="338"/>
            <ac:spMk id="3" creationId="{56668D9B-F592-4520-8830-EEA99369B186}"/>
          </ac:spMkLst>
        </pc:spChg>
      </pc:sldChg>
      <pc:sldChg chg="modSp mod">
        <pc:chgData name="William Grey" userId="37b73424-c081-4fc2-b1af-363f4f3fd4f3" providerId="ADAL" clId="{280A47D4-1FC0-452A-AA95-03327A7F3148}" dt="2022-03-22T21:01:40.341" v="209" actId="27636"/>
        <pc:sldMkLst>
          <pc:docMk/>
          <pc:sldMk cId="672191277" sldId="341"/>
        </pc:sldMkLst>
        <pc:spChg chg="mod">
          <ac:chgData name="William Grey" userId="37b73424-c081-4fc2-b1af-363f4f3fd4f3" providerId="ADAL" clId="{280A47D4-1FC0-452A-AA95-03327A7F3148}" dt="2022-03-22T21:01:40.341" v="209" actId="27636"/>
          <ac:spMkLst>
            <pc:docMk/>
            <pc:sldMk cId="672191277" sldId="341"/>
            <ac:spMk id="2" creationId="{50864B51-E192-49FB-AA78-2452DBC93365}"/>
          </ac:spMkLst>
        </pc:spChg>
      </pc:sldChg>
      <pc:sldChg chg="addSp delSp modSp new mod">
        <pc:chgData name="William Grey" userId="37b73424-c081-4fc2-b1af-363f4f3fd4f3" providerId="ADAL" clId="{280A47D4-1FC0-452A-AA95-03327A7F3148}" dt="2022-03-22T21:20:10.635" v="483" actId="20577"/>
        <pc:sldMkLst>
          <pc:docMk/>
          <pc:sldMk cId="3006328334" sldId="342"/>
        </pc:sldMkLst>
        <pc:spChg chg="mod">
          <ac:chgData name="William Grey" userId="37b73424-c081-4fc2-b1af-363f4f3fd4f3" providerId="ADAL" clId="{280A47D4-1FC0-452A-AA95-03327A7F3148}" dt="2022-03-22T20:56:24.882" v="28" actId="20577"/>
          <ac:spMkLst>
            <pc:docMk/>
            <pc:sldMk cId="3006328334" sldId="342"/>
            <ac:spMk id="2" creationId="{7981A797-17DA-4183-A120-BBBC4C7C117B}"/>
          </ac:spMkLst>
        </pc:spChg>
        <pc:spChg chg="del mod">
          <ac:chgData name="William Grey" userId="37b73424-c081-4fc2-b1af-363f4f3fd4f3" providerId="ADAL" clId="{280A47D4-1FC0-452A-AA95-03327A7F3148}" dt="2022-03-22T21:00:05.504" v="202" actId="478"/>
          <ac:spMkLst>
            <pc:docMk/>
            <pc:sldMk cId="3006328334" sldId="342"/>
            <ac:spMk id="3" creationId="{CEF4B3A5-2B7D-4977-B5D3-C434E397FFBD}"/>
          </ac:spMkLst>
        </pc:spChg>
        <pc:spChg chg="add del mod">
          <ac:chgData name="William Grey" userId="37b73424-c081-4fc2-b1af-363f4f3fd4f3" providerId="ADAL" clId="{280A47D4-1FC0-452A-AA95-03327A7F3148}" dt="2022-03-22T21:00:20.766" v="204" actId="478"/>
          <ac:spMkLst>
            <pc:docMk/>
            <pc:sldMk cId="3006328334" sldId="342"/>
            <ac:spMk id="8" creationId="{BA71AB52-D097-4BE4-89D5-3FBB85FF70A6}"/>
          </ac:spMkLst>
        </pc:spChg>
        <pc:graphicFrameChg chg="add mod modGraphic">
          <ac:chgData name="William Grey" userId="37b73424-c081-4fc2-b1af-363f4f3fd4f3" providerId="ADAL" clId="{280A47D4-1FC0-452A-AA95-03327A7F3148}" dt="2022-03-22T21:20:10.635" v="483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  <pc:picChg chg="add del mod modCrop">
          <ac:chgData name="William Grey" userId="37b73424-c081-4fc2-b1af-363f4f3fd4f3" providerId="ADAL" clId="{280A47D4-1FC0-452A-AA95-03327A7F3148}" dt="2022-03-22T21:00:14.121" v="203" actId="478"/>
          <ac:picMkLst>
            <pc:docMk/>
            <pc:sldMk cId="3006328334" sldId="342"/>
            <ac:picMk id="5" creationId="{0BFBFA63-78EB-4E44-98B1-38EE90B26C74}"/>
          </ac:picMkLst>
        </pc:picChg>
        <pc:picChg chg="add del mod">
          <ac:chgData name="William Grey" userId="37b73424-c081-4fc2-b1af-363f4f3fd4f3" providerId="ADAL" clId="{280A47D4-1FC0-452A-AA95-03327A7F3148}" dt="2022-03-22T21:02:07.795" v="214" actId="478"/>
          <ac:picMkLst>
            <pc:docMk/>
            <pc:sldMk cId="3006328334" sldId="342"/>
            <ac:picMk id="9" creationId="{E9D7FD43-A3EF-430F-B499-7A8C1BFA78E9}"/>
          </ac:picMkLst>
        </pc:picChg>
        <pc:picChg chg="add del mod">
          <ac:chgData name="William Grey" userId="37b73424-c081-4fc2-b1af-363f4f3fd4f3" providerId="ADAL" clId="{280A47D4-1FC0-452A-AA95-03327A7F3148}" dt="2022-03-22T21:02:11.599" v="216" actId="478"/>
          <ac:picMkLst>
            <pc:docMk/>
            <pc:sldMk cId="3006328334" sldId="342"/>
            <ac:picMk id="10" creationId="{4EBD0058-1857-4622-9E65-B7CB77AF5A99}"/>
          </ac:picMkLst>
        </pc:picChg>
        <pc:picChg chg="add mod">
          <ac:chgData name="William Grey" userId="37b73424-c081-4fc2-b1af-363f4f3fd4f3" providerId="ADAL" clId="{280A47D4-1FC0-452A-AA95-03327A7F3148}" dt="2022-03-22T21:13:28.408" v="422" actId="1076"/>
          <ac:picMkLst>
            <pc:docMk/>
            <pc:sldMk cId="3006328334" sldId="342"/>
            <ac:picMk id="11" creationId="{2EEC2302-A348-45D3-9359-CCE075F817A8}"/>
          </ac:picMkLst>
        </pc:picChg>
        <pc:picChg chg="add mod modCrop">
          <ac:chgData name="William Grey" userId="37b73424-c081-4fc2-b1af-363f4f3fd4f3" providerId="ADAL" clId="{280A47D4-1FC0-452A-AA95-03327A7F3148}" dt="2022-03-22T21:13:33.139" v="424" actId="1076"/>
          <ac:picMkLst>
            <pc:docMk/>
            <pc:sldMk cId="3006328334" sldId="342"/>
            <ac:picMk id="12" creationId="{534EA72A-61D4-4E88-B621-4C9A2E15BC9C}"/>
          </ac:picMkLst>
        </pc:picChg>
        <pc:picChg chg="add mod modCrop">
          <ac:chgData name="William Grey" userId="37b73424-c081-4fc2-b1af-363f4f3fd4f3" providerId="ADAL" clId="{280A47D4-1FC0-452A-AA95-03327A7F3148}" dt="2022-03-22T21:13:30.575" v="423" actId="1076"/>
          <ac:picMkLst>
            <pc:docMk/>
            <pc:sldMk cId="3006328334" sldId="342"/>
            <ac:picMk id="13" creationId="{0A7AB0EF-B8FD-4ADF-B2F6-B78EBD8A1DE2}"/>
          </ac:picMkLst>
        </pc:picChg>
      </pc:sldChg>
      <pc:sldChg chg="add del">
        <pc:chgData name="William Grey" userId="37b73424-c081-4fc2-b1af-363f4f3fd4f3" providerId="ADAL" clId="{280A47D4-1FC0-452A-AA95-03327A7F3148}" dt="2022-03-22T21:13:19.272" v="420" actId="47"/>
        <pc:sldMkLst>
          <pc:docMk/>
          <pc:sldMk cId="1807624176" sldId="343"/>
        </pc:sldMkLst>
      </pc:sldChg>
      <pc:sldChg chg="add del">
        <pc:chgData name="William Grey" userId="37b73424-c081-4fc2-b1af-363f4f3fd4f3" providerId="ADAL" clId="{280A47D4-1FC0-452A-AA95-03327A7F3148}" dt="2022-03-22T21:13:19.962" v="421" actId="47"/>
        <pc:sldMkLst>
          <pc:docMk/>
          <pc:sldMk cId="1125393796" sldId="344"/>
        </pc:sldMkLst>
      </pc:sldChg>
      <pc:sldChg chg="addSp delSp modSp add mod">
        <pc:chgData name="William Grey" userId="37b73424-c081-4fc2-b1af-363f4f3fd4f3" providerId="ADAL" clId="{280A47D4-1FC0-452A-AA95-03327A7F3148}" dt="2022-03-22T21:26:36.078" v="616" actId="478"/>
        <pc:sldMkLst>
          <pc:docMk/>
          <pc:sldMk cId="3077148128" sldId="345"/>
        </pc:sldMkLst>
        <pc:spChg chg="add del mod">
          <ac:chgData name="William Grey" userId="37b73424-c081-4fc2-b1af-363f4f3fd4f3" providerId="ADAL" clId="{280A47D4-1FC0-452A-AA95-03327A7F3148}" dt="2022-03-22T21:26:36.078" v="616" actId="478"/>
          <ac:spMkLst>
            <pc:docMk/>
            <pc:sldMk cId="3077148128" sldId="345"/>
            <ac:spMk id="4" creationId="{42DAB564-2974-4CAA-BF66-1F9F1B44DD9C}"/>
          </ac:spMkLst>
        </pc:spChg>
        <pc:spChg chg="add del mod">
          <ac:chgData name="William Grey" userId="37b73424-c081-4fc2-b1af-363f4f3fd4f3" providerId="ADAL" clId="{280A47D4-1FC0-452A-AA95-03327A7F3148}" dt="2022-03-22T21:26:30.567" v="615" actId="478"/>
          <ac:spMkLst>
            <pc:docMk/>
            <pc:sldMk cId="3077148128" sldId="345"/>
            <ac:spMk id="7" creationId="{DBF31360-6888-4052-8D56-68EA2B5C9BA3}"/>
          </ac:spMkLst>
        </pc:spChg>
        <pc:graphicFrameChg chg="mod modGraphic">
          <ac:chgData name="William Grey" userId="37b73424-c081-4fc2-b1af-363f4f3fd4f3" providerId="ADAL" clId="{280A47D4-1FC0-452A-AA95-03327A7F3148}" dt="2022-03-22T21:24:58.650" v="595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5:18.703" v="599" actId="21"/>
          <ac:picMkLst>
            <pc:docMk/>
            <pc:sldMk cId="3077148128" sldId="345"/>
            <ac:picMk id="8" creationId="{C6F3D515-BE57-4147-9148-2C0D348825EF}"/>
          </ac:picMkLst>
        </pc:picChg>
        <pc:picChg chg="add mod">
          <ac:chgData name="William Grey" userId="37b73424-c081-4fc2-b1af-363f4f3fd4f3" providerId="ADAL" clId="{280A47D4-1FC0-452A-AA95-03327A7F3148}" dt="2022-03-22T21:25:02.288" v="596" actId="1076"/>
          <ac:picMkLst>
            <pc:docMk/>
            <pc:sldMk cId="3077148128" sldId="345"/>
            <ac:picMk id="9" creationId="{DDA28759-739F-4478-9559-E6348441FF30}"/>
          </ac:picMkLst>
        </pc:picChg>
        <pc:picChg chg="del">
          <ac:chgData name="William Grey" userId="37b73424-c081-4fc2-b1af-363f4f3fd4f3" providerId="ADAL" clId="{280A47D4-1FC0-452A-AA95-03327A7F3148}" dt="2022-03-22T21:10:58.067" v="347" actId="478"/>
          <ac:picMkLst>
            <pc:docMk/>
            <pc:sldMk cId="3077148128" sldId="345"/>
            <ac:picMk id="11" creationId="{2EEC2302-A348-45D3-9359-CCE075F817A8}"/>
          </ac:picMkLst>
        </pc:picChg>
        <pc:picChg chg="del">
          <ac:chgData name="William Grey" userId="37b73424-c081-4fc2-b1af-363f4f3fd4f3" providerId="ADAL" clId="{280A47D4-1FC0-452A-AA95-03327A7F3148}" dt="2022-03-22T21:11:01.418" v="349" actId="478"/>
          <ac:picMkLst>
            <pc:docMk/>
            <pc:sldMk cId="3077148128" sldId="345"/>
            <ac:picMk id="12" creationId="{534EA72A-61D4-4E88-B621-4C9A2E15BC9C}"/>
          </ac:picMkLst>
        </pc:picChg>
        <pc:picChg chg="del">
          <ac:chgData name="William Grey" userId="37b73424-c081-4fc2-b1af-363f4f3fd4f3" providerId="ADAL" clId="{280A47D4-1FC0-452A-AA95-03327A7F3148}" dt="2022-03-22T21:10:59.663" v="348" actId="478"/>
          <ac:picMkLst>
            <pc:docMk/>
            <pc:sldMk cId="3077148128" sldId="345"/>
            <ac:picMk id="13" creationId="{0A7AB0EF-B8FD-4ADF-B2F6-B78EBD8A1DE2}"/>
          </ac:picMkLst>
        </pc:picChg>
      </pc:sldChg>
      <pc:sldChg chg="addSp delSp modSp add mod ord modAnim">
        <pc:chgData name="William Grey" userId="37b73424-c081-4fc2-b1af-363f4f3fd4f3" providerId="ADAL" clId="{280A47D4-1FC0-452A-AA95-03327A7F3148}" dt="2022-03-22T21:26:18.283" v="614" actId="14100"/>
        <pc:sldMkLst>
          <pc:docMk/>
          <pc:sldMk cId="735775531" sldId="346"/>
        </pc:sldMkLst>
        <pc:graphicFrameChg chg="mod modGraphic">
          <ac:chgData name="William Grey" userId="37b73424-c081-4fc2-b1af-363f4f3fd4f3" providerId="ADAL" clId="{280A47D4-1FC0-452A-AA95-03327A7F3148}" dt="2022-03-22T21:26:02.225" v="610" actId="20577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add mod modCrop">
          <ac:chgData name="William Grey" userId="37b73424-c081-4fc2-b1af-363f4f3fd4f3" providerId="ADAL" clId="{280A47D4-1FC0-452A-AA95-03327A7F3148}" dt="2022-03-22T21:22:58.500" v="584" actId="1076"/>
          <ac:picMkLst>
            <pc:docMk/>
            <pc:sldMk cId="735775531" sldId="346"/>
            <ac:picMk id="4" creationId="{0930AFD2-B613-46F3-A24F-2DEF83266A62}"/>
          </ac:picMkLst>
        </pc:picChg>
        <pc:picChg chg="add del mod">
          <ac:chgData name="William Grey" userId="37b73424-c081-4fc2-b1af-363f4f3fd4f3" providerId="ADAL" clId="{280A47D4-1FC0-452A-AA95-03327A7F3148}" dt="2022-03-22T21:23:18.262" v="586" actId="478"/>
          <ac:picMkLst>
            <pc:docMk/>
            <pc:sldMk cId="735775531" sldId="346"/>
            <ac:picMk id="5" creationId="{61643259-8BDE-438C-8AD4-89F870F89329}"/>
          </ac:picMkLst>
        </pc:picChg>
        <pc:picChg chg="add mod modCrop">
          <ac:chgData name="William Grey" userId="37b73424-c081-4fc2-b1af-363f4f3fd4f3" providerId="ADAL" clId="{280A47D4-1FC0-452A-AA95-03327A7F3148}" dt="2022-03-22T21:24:02.692" v="591" actId="1076"/>
          <ac:picMkLst>
            <pc:docMk/>
            <pc:sldMk cId="735775531" sldId="346"/>
            <ac:picMk id="7" creationId="{8CFEF954-666F-473B-9F1A-0A517EACFEBC}"/>
          </ac:picMkLst>
        </pc:picChg>
        <pc:picChg chg="add mod">
          <ac:chgData name="William Grey" userId="37b73424-c081-4fc2-b1af-363f4f3fd4f3" providerId="ADAL" clId="{280A47D4-1FC0-452A-AA95-03327A7F3148}" dt="2022-03-22T21:26:18.283" v="614" actId="14100"/>
          <ac:picMkLst>
            <pc:docMk/>
            <pc:sldMk cId="735775531" sldId="346"/>
            <ac:picMk id="8" creationId="{B9517108-1A16-4A29-9213-7F210EB1ED90}"/>
          </ac:picMkLst>
        </pc:picChg>
      </pc:sldChg>
      <pc:sldChg chg="addSp delSp modSp add mod">
        <pc:chgData name="William Grey" userId="37b73424-c081-4fc2-b1af-363f4f3fd4f3" providerId="ADAL" clId="{280A47D4-1FC0-452A-AA95-03327A7F3148}" dt="2022-03-22T21:26:07.671" v="611" actId="21"/>
        <pc:sldMkLst>
          <pc:docMk/>
          <pc:sldMk cId="139011678" sldId="347"/>
        </pc:sldMkLst>
        <pc:graphicFrameChg chg="mod modGraphic">
          <ac:chgData name="William Grey" userId="37b73424-c081-4fc2-b1af-363f4f3fd4f3" providerId="ADAL" clId="{280A47D4-1FC0-452A-AA95-03327A7F3148}" dt="2022-03-22T21:25:53.315" v="604" actId="21"/>
          <ac:graphicFrameMkLst>
            <pc:docMk/>
            <pc:sldMk cId="139011678" sldId="347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6:07.671" v="611" actId="21"/>
          <ac:picMkLst>
            <pc:docMk/>
            <pc:sldMk cId="139011678" sldId="347"/>
            <ac:picMk id="4" creationId="{C83A59C5-3B8D-41EC-ACF7-DC8AC6DE3D3C}"/>
          </ac:picMkLst>
        </pc:picChg>
      </pc:sldChg>
    </pc:docChg>
  </pc:docChgLst>
  <pc:docChgLst>
    <pc:chgData name="William Grey" userId="37b73424-c081-4fc2-b1af-363f4f3fd4f3" providerId="ADAL" clId="{08ED75FF-8F28-4395-801C-549E95E19082}"/>
    <pc:docChg chg="custSel addSld modSld">
      <pc:chgData name="William Grey" userId="37b73424-c081-4fc2-b1af-363f4f3fd4f3" providerId="ADAL" clId="{08ED75FF-8F28-4395-801C-549E95E19082}" dt="2021-09-27T12:15:34.319" v="61" actId="20577"/>
      <pc:docMkLst>
        <pc:docMk/>
      </pc:docMkLst>
      <pc:sldChg chg="modSp mod">
        <pc:chgData name="William Grey" userId="37b73424-c081-4fc2-b1af-363f4f3fd4f3" providerId="ADAL" clId="{08ED75FF-8F28-4395-801C-549E95E19082}" dt="2021-09-20T12:50:47.482" v="0" actId="1076"/>
        <pc:sldMkLst>
          <pc:docMk/>
          <pc:sldMk cId="1722596821" sldId="309"/>
        </pc:sldMkLst>
        <pc:spChg chg="mod">
          <ac:chgData name="William Grey" userId="37b73424-c081-4fc2-b1af-363f4f3fd4f3" providerId="ADAL" clId="{08ED75FF-8F28-4395-801C-549E95E19082}" dt="2021-09-20T12:50:47.482" v="0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modSp new mod">
        <pc:chgData name="William Grey" userId="37b73424-c081-4fc2-b1af-363f4f3fd4f3" providerId="ADAL" clId="{08ED75FF-8F28-4395-801C-549E95E19082}" dt="2021-09-21T07:44:10.321" v="40" actId="1076"/>
        <pc:sldMkLst>
          <pc:docMk/>
          <pc:sldMk cId="1754776792" sldId="340"/>
        </pc:sldMkLst>
        <pc:spChg chg="mod">
          <ac:chgData name="William Grey" userId="37b73424-c081-4fc2-b1af-363f4f3fd4f3" providerId="ADAL" clId="{08ED75FF-8F28-4395-801C-549E95E19082}" dt="2021-09-21T07:43:29.104" v="35" actId="20577"/>
          <ac:spMkLst>
            <pc:docMk/>
            <pc:sldMk cId="1754776792" sldId="340"/>
            <ac:spMk id="2" creationId="{C471F1F9-985E-41CC-9C99-074B26105BB1}"/>
          </ac:spMkLst>
        </pc:spChg>
        <pc:spChg chg="mod">
          <ac:chgData name="William Grey" userId="37b73424-c081-4fc2-b1af-363f4f3fd4f3" providerId="ADAL" clId="{08ED75FF-8F28-4395-801C-549E95E19082}" dt="2021-09-21T07:44:10.321" v="40" actId="1076"/>
          <ac:spMkLst>
            <pc:docMk/>
            <pc:sldMk cId="1754776792" sldId="340"/>
            <ac:spMk id="3" creationId="{C3B7393F-9225-48E9-940B-53310AFCEDF3}"/>
          </ac:spMkLst>
        </pc:spChg>
      </pc:sldChg>
      <pc:sldChg chg="addSp delSp modSp new mod">
        <pc:chgData name="William Grey" userId="37b73424-c081-4fc2-b1af-363f4f3fd4f3" providerId="ADAL" clId="{08ED75FF-8F28-4395-801C-549E95E19082}" dt="2021-09-27T12:15:34.319" v="61" actId="20577"/>
        <pc:sldMkLst>
          <pc:docMk/>
          <pc:sldMk cId="672191277" sldId="341"/>
        </pc:sldMkLst>
        <pc:spChg chg="del">
          <ac:chgData name="William Grey" userId="37b73424-c081-4fc2-b1af-363f4f3fd4f3" providerId="ADAL" clId="{08ED75FF-8F28-4395-801C-549E95E19082}" dt="2021-09-27T12:15:09.953" v="42" actId="3680"/>
          <ac:spMkLst>
            <pc:docMk/>
            <pc:sldMk cId="672191277" sldId="341"/>
            <ac:spMk id="3" creationId="{51A2DA51-9F4B-41D3-850A-B4856A247B5C}"/>
          </ac:spMkLst>
        </pc:spChg>
        <pc:graphicFrameChg chg="add mod ord modGraphic">
          <ac:chgData name="William Grey" userId="37b73424-c081-4fc2-b1af-363f4f3fd4f3" providerId="ADAL" clId="{08ED75FF-8F28-4395-801C-549E95E19082}" dt="2021-09-27T12:15:34.319" v="61" actId="20577"/>
          <ac:graphicFrameMkLst>
            <pc:docMk/>
            <pc:sldMk cId="672191277" sldId="341"/>
            <ac:graphicFrameMk id="4" creationId="{49F95086-06AC-4430-A396-C2211FCB3014}"/>
          </ac:graphicFrameMkLst>
        </pc:graphicFrameChg>
      </pc:sldChg>
    </pc:docChg>
  </pc:docChgLst>
  <pc:docChgLst>
    <pc:chgData name="William Grey" userId="37b73424-c081-4fc2-b1af-363f4f3fd4f3" providerId="ADAL" clId="{5542AE4F-B9FF-4726-B22B-148ED75C5378}"/>
    <pc:docChg chg="custSel modSld">
      <pc:chgData name="William Grey" userId="37b73424-c081-4fc2-b1af-363f4f3fd4f3" providerId="ADAL" clId="{5542AE4F-B9FF-4726-B22B-148ED75C5378}" dt="2020-04-07T21:29:39.247" v="1" actId="27636"/>
      <pc:docMkLst>
        <pc:docMk/>
      </pc:docMkLst>
      <pc:sldChg chg="modSp mod">
        <pc:chgData name="William Grey" userId="37b73424-c081-4fc2-b1af-363f4f3fd4f3" providerId="ADAL" clId="{5542AE4F-B9FF-4726-B22B-148ED75C5378}" dt="2020-04-07T21:29:39.247" v="1" actId="27636"/>
        <pc:sldMkLst>
          <pc:docMk/>
          <pc:sldMk cId="1661253945" sldId="336"/>
        </pc:sldMkLst>
        <pc:spChg chg="mod">
          <ac:chgData name="William Grey" userId="37b73424-c081-4fc2-b1af-363f4f3fd4f3" providerId="ADAL" clId="{5542AE4F-B9FF-4726-B22B-148ED75C5378}" dt="2020-04-07T21:29:39.247" v="1" actId="27636"/>
          <ac:spMkLst>
            <pc:docMk/>
            <pc:sldMk cId="1661253945" sldId="336"/>
            <ac:spMk id="3" creationId="{D452A97C-2E52-4B29-AFAB-F9FC610743C3}"/>
          </ac:spMkLst>
        </pc:spChg>
      </pc:sldChg>
    </pc:docChg>
  </pc:docChgLst>
  <pc:docChgLst>
    <pc:chgData name="William Grey" userId="37b73424-c081-4fc2-b1af-363f4f3fd4f3" providerId="ADAL" clId="{9E41EB7F-8914-40C3-9DE5-583E0273463D}"/>
    <pc:docChg chg="undo redo custSel addSld delSld modSld sldOrd">
      <pc:chgData name="William Grey" userId="37b73424-c081-4fc2-b1af-363f4f3fd4f3" providerId="ADAL" clId="{9E41EB7F-8914-40C3-9DE5-583E0273463D}" dt="2020-04-07T21:27:10.183" v="1423" actId="14100"/>
      <pc:docMkLst>
        <pc:docMk/>
      </pc:docMkLst>
      <pc:sldChg chg="add del">
        <pc:chgData name="William Grey" userId="37b73424-c081-4fc2-b1af-363f4f3fd4f3" providerId="ADAL" clId="{9E41EB7F-8914-40C3-9DE5-583E0273463D}" dt="2020-04-07T20:56:42.035" v="538" actId="47"/>
        <pc:sldMkLst>
          <pc:docMk/>
          <pc:sldMk cId="535860712" sldId="284"/>
        </pc:sldMkLst>
      </pc:sldChg>
      <pc:sldChg chg="add del">
        <pc:chgData name="William Grey" userId="37b73424-c081-4fc2-b1af-363f4f3fd4f3" providerId="ADAL" clId="{9E41EB7F-8914-40C3-9DE5-583E0273463D}" dt="2020-04-07T20:47:07.082" v="233" actId="47"/>
        <pc:sldMkLst>
          <pc:docMk/>
          <pc:sldMk cId="1800105543" sldId="285"/>
        </pc:sldMkLst>
      </pc:sldChg>
      <pc:sldChg chg="add del">
        <pc:chgData name="William Grey" userId="37b73424-c081-4fc2-b1af-363f4f3fd4f3" providerId="ADAL" clId="{9E41EB7F-8914-40C3-9DE5-583E0273463D}" dt="2020-04-07T20:41:29.713" v="155" actId="47"/>
        <pc:sldMkLst>
          <pc:docMk/>
          <pc:sldMk cId="2774111782" sldId="290"/>
        </pc:sldMkLst>
      </pc:sldChg>
      <pc:sldChg chg="add del">
        <pc:chgData name="William Grey" userId="37b73424-c081-4fc2-b1af-363f4f3fd4f3" providerId="ADAL" clId="{9E41EB7F-8914-40C3-9DE5-583E0273463D}" dt="2020-04-07T20:56:42.900" v="539" actId="47"/>
        <pc:sldMkLst>
          <pc:docMk/>
          <pc:sldMk cId="4008069216" sldId="294"/>
        </pc:sldMkLst>
      </pc:sldChg>
      <pc:sldChg chg="modSp add del mod">
        <pc:chgData name="William Grey" userId="37b73424-c081-4fc2-b1af-363f4f3fd4f3" providerId="ADAL" clId="{9E41EB7F-8914-40C3-9DE5-583E0273463D}" dt="2020-04-07T21:05:43.918" v="615" actId="20577"/>
        <pc:sldMkLst>
          <pc:docMk/>
          <pc:sldMk cId="659251271" sldId="295"/>
        </pc:sldMkLst>
        <pc:spChg chg="mod">
          <ac:chgData name="William Grey" userId="37b73424-c081-4fc2-b1af-363f4f3fd4f3" providerId="ADAL" clId="{9E41EB7F-8914-40C3-9DE5-583E0273463D}" dt="2020-04-07T21:05:43.918" v="615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7:10.217" v="234" actId="47"/>
        <pc:sldMkLst>
          <pc:docMk/>
          <pc:sldMk cId="3618105160" sldId="296"/>
        </pc:sldMkLst>
      </pc:sldChg>
      <pc:sldChg chg="add del">
        <pc:chgData name="William Grey" userId="37b73424-c081-4fc2-b1af-363f4f3fd4f3" providerId="ADAL" clId="{9E41EB7F-8914-40C3-9DE5-583E0273463D}" dt="2020-04-07T20:47:11.603" v="235" actId="47"/>
        <pc:sldMkLst>
          <pc:docMk/>
          <pc:sldMk cId="2001708530" sldId="297"/>
        </pc:sldMkLst>
      </pc:sldChg>
      <pc:sldChg chg="add del">
        <pc:chgData name="William Grey" userId="37b73424-c081-4fc2-b1af-363f4f3fd4f3" providerId="ADAL" clId="{9E41EB7F-8914-40C3-9DE5-583E0273463D}" dt="2020-04-07T20:41:28.761" v="151" actId="47"/>
        <pc:sldMkLst>
          <pc:docMk/>
          <pc:sldMk cId="880245585" sldId="298"/>
        </pc:sldMkLst>
      </pc:sldChg>
      <pc:sldChg chg="modSp mod">
        <pc:chgData name="William Grey" userId="37b73424-c081-4fc2-b1af-363f4f3fd4f3" providerId="ADAL" clId="{9E41EB7F-8914-40C3-9DE5-583E0273463D}" dt="2020-04-07T20:45:18.745" v="181" actId="20577"/>
        <pc:sldMkLst>
          <pc:docMk/>
          <pc:sldMk cId="123965078" sldId="306"/>
        </pc:sldMkLst>
        <pc:spChg chg="mod">
          <ac:chgData name="William Grey" userId="37b73424-c081-4fc2-b1af-363f4f3fd4f3" providerId="ADAL" clId="{9E41EB7F-8914-40C3-9DE5-583E0273463D}" dt="2020-04-07T20:45:18.745" v="181" actId="20577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add del mod ord delAnim modAnim">
        <pc:chgData name="William Grey" userId="37b73424-c081-4fc2-b1af-363f4f3fd4f3" providerId="ADAL" clId="{9E41EB7F-8914-40C3-9DE5-583E0273463D}" dt="2020-04-07T20:59:05.492" v="554" actId="20577"/>
        <pc:sldMkLst>
          <pc:docMk/>
          <pc:sldMk cId="1722596821" sldId="309"/>
        </pc:sldMkLst>
        <pc:spChg chg="mod">
          <ac:chgData name="William Grey" userId="37b73424-c081-4fc2-b1af-363f4f3fd4f3" providerId="ADAL" clId="{9E41EB7F-8914-40C3-9DE5-583E0273463D}" dt="2020-04-07T20:59:05.492" v="554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9E41EB7F-8914-40C3-9DE5-583E0273463D}" dt="2020-04-07T20:46:37.471" v="230" actId="14100"/>
          <ac:spMkLst>
            <pc:docMk/>
            <pc:sldMk cId="1722596821" sldId="309"/>
            <ac:spMk id="3" creationId="{D1336D1A-183B-495D-B997-61A40CFD0F80}"/>
          </ac:spMkLst>
        </pc:spChg>
        <pc:picChg chg="add del mod">
          <ac:chgData name="William Grey" userId="37b73424-c081-4fc2-b1af-363f4f3fd4f3" providerId="ADAL" clId="{9E41EB7F-8914-40C3-9DE5-583E0273463D}" dt="2020-04-07T20:51:55.910" v="477" actId="21"/>
          <ac:picMkLst>
            <pc:docMk/>
            <pc:sldMk cId="1722596821" sldId="309"/>
            <ac:picMk id="4" creationId="{FB59805D-3E12-4110-8A74-49CE9150E50B}"/>
          </ac:picMkLst>
        </pc:picChg>
      </pc:sldChg>
      <pc:sldChg chg="modSp mod">
        <pc:chgData name="William Grey" userId="37b73424-c081-4fc2-b1af-363f4f3fd4f3" providerId="ADAL" clId="{9E41EB7F-8914-40C3-9DE5-583E0273463D}" dt="2020-04-07T20:39:08.726" v="3" actId="20577"/>
        <pc:sldMkLst>
          <pc:docMk/>
          <pc:sldMk cId="2393008885" sldId="312"/>
        </pc:sldMkLst>
        <pc:spChg chg="mod">
          <ac:chgData name="William Grey" userId="37b73424-c081-4fc2-b1af-363f4f3fd4f3" providerId="ADAL" clId="{9E41EB7F-8914-40C3-9DE5-583E0273463D}" dt="2020-04-07T20:39:08.726" v="3" actId="20577"/>
          <ac:spMkLst>
            <pc:docMk/>
            <pc:sldMk cId="2393008885" sldId="312"/>
            <ac:spMk id="3" creationId="{8D3793E2-C707-4997-A3DD-73E2F81B6344}"/>
          </ac:spMkLst>
        </pc:spChg>
      </pc:sldChg>
      <pc:sldChg chg="add del ord">
        <pc:chgData name="William Grey" userId="37b73424-c081-4fc2-b1af-363f4f3fd4f3" providerId="ADAL" clId="{9E41EB7F-8914-40C3-9DE5-583E0273463D}" dt="2020-04-07T20:58:32.928" v="541"/>
        <pc:sldMkLst>
          <pc:docMk/>
          <pc:sldMk cId="3101961838" sldId="313"/>
        </pc:sldMkLst>
      </pc:sldChg>
      <pc:sldChg chg="add del">
        <pc:chgData name="William Grey" userId="37b73424-c081-4fc2-b1af-363f4f3fd4f3" providerId="ADAL" clId="{9E41EB7F-8914-40C3-9DE5-583E0273463D}" dt="2020-04-07T20:41:29.307" v="153" actId="47"/>
        <pc:sldMkLst>
          <pc:docMk/>
          <pc:sldMk cId="1651029934" sldId="314"/>
        </pc:sldMkLst>
      </pc:sldChg>
      <pc:sldChg chg="add del">
        <pc:chgData name="William Grey" userId="37b73424-c081-4fc2-b1af-363f4f3fd4f3" providerId="ADAL" clId="{9E41EB7F-8914-40C3-9DE5-583E0273463D}" dt="2020-04-07T20:41:29.112" v="152" actId="47"/>
        <pc:sldMkLst>
          <pc:docMk/>
          <pc:sldMk cId="1388896629" sldId="315"/>
        </pc:sldMkLst>
      </pc:sldChg>
      <pc:sldChg chg="add del">
        <pc:chgData name="William Grey" userId="37b73424-c081-4fc2-b1af-363f4f3fd4f3" providerId="ADAL" clId="{9E41EB7F-8914-40C3-9DE5-583E0273463D}" dt="2020-04-07T20:41:30.677" v="160" actId="47"/>
        <pc:sldMkLst>
          <pc:docMk/>
          <pc:sldMk cId="899877728" sldId="316"/>
        </pc:sldMkLst>
      </pc:sldChg>
      <pc:sldChg chg="add del">
        <pc:chgData name="William Grey" userId="37b73424-c081-4fc2-b1af-363f4f3fd4f3" providerId="ADAL" clId="{9E41EB7F-8914-40C3-9DE5-583E0273463D}" dt="2020-04-07T20:41:30.514" v="159" actId="47"/>
        <pc:sldMkLst>
          <pc:docMk/>
          <pc:sldMk cId="185771270" sldId="317"/>
        </pc:sldMkLst>
      </pc:sldChg>
      <pc:sldChg chg="modSp add del mod">
        <pc:chgData name="William Grey" userId="37b73424-c081-4fc2-b1af-363f4f3fd4f3" providerId="ADAL" clId="{9E41EB7F-8914-40C3-9DE5-583E0273463D}" dt="2020-04-07T21:13:18.528" v="856" actId="20577"/>
        <pc:sldMkLst>
          <pc:docMk/>
          <pc:sldMk cId="1709584794" sldId="318"/>
        </pc:sldMkLst>
        <pc:spChg chg="mod">
          <ac:chgData name="William Grey" userId="37b73424-c081-4fc2-b1af-363f4f3fd4f3" providerId="ADAL" clId="{9E41EB7F-8914-40C3-9DE5-583E0273463D}" dt="2020-04-07T21:13:18.528" v="856" actId="20577"/>
          <ac:spMkLst>
            <pc:docMk/>
            <pc:sldMk cId="1709584794" sldId="318"/>
            <ac:spMk id="3" creationId="{CDA74CE8-35B0-4F9A-9EC3-4F5D4A91D898}"/>
          </ac:spMkLst>
        </pc:spChg>
      </pc:sldChg>
      <pc:sldChg chg="modSp add del mod">
        <pc:chgData name="William Grey" userId="37b73424-c081-4fc2-b1af-363f4f3fd4f3" providerId="ADAL" clId="{9E41EB7F-8914-40C3-9DE5-583E0273463D}" dt="2020-04-07T21:00:09.462" v="601" actId="5793"/>
        <pc:sldMkLst>
          <pc:docMk/>
          <pc:sldMk cId="351456744" sldId="319"/>
        </pc:sldMkLst>
        <pc:spChg chg="mod">
          <ac:chgData name="William Grey" userId="37b73424-c081-4fc2-b1af-363f4f3fd4f3" providerId="ADAL" clId="{9E41EB7F-8914-40C3-9DE5-583E0273463D}" dt="2020-04-07T21:00:09.462" v="601" actId="5793"/>
          <ac:spMkLst>
            <pc:docMk/>
            <pc:sldMk cId="351456744" sldId="319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1:29.876" v="156" actId="47"/>
        <pc:sldMkLst>
          <pc:docMk/>
          <pc:sldMk cId="2855699705" sldId="320"/>
        </pc:sldMkLst>
      </pc:sldChg>
      <pc:sldChg chg="add del">
        <pc:chgData name="William Grey" userId="37b73424-c081-4fc2-b1af-363f4f3fd4f3" providerId="ADAL" clId="{9E41EB7F-8914-40C3-9DE5-583E0273463D}" dt="2020-04-07T21:04:59.402" v="602" actId="47"/>
        <pc:sldMkLst>
          <pc:docMk/>
          <pc:sldMk cId="69627934" sldId="322"/>
        </pc:sldMkLst>
      </pc:sldChg>
      <pc:sldChg chg="modSp add del mod ord">
        <pc:chgData name="William Grey" userId="37b73424-c081-4fc2-b1af-363f4f3fd4f3" providerId="ADAL" clId="{9E41EB7F-8914-40C3-9DE5-583E0273463D}" dt="2020-04-07T20:48:33.681" v="253" actId="5793"/>
        <pc:sldMkLst>
          <pc:docMk/>
          <pc:sldMk cId="3862780662" sldId="324"/>
        </pc:sldMkLst>
        <pc:spChg chg="mod">
          <ac:chgData name="William Grey" userId="37b73424-c081-4fc2-b1af-363f4f3fd4f3" providerId="ADAL" clId="{9E41EB7F-8914-40C3-9DE5-583E0273463D}" dt="2020-04-07T20:48:33.681" v="253" actId="5793"/>
          <ac:spMkLst>
            <pc:docMk/>
            <pc:sldMk cId="3862780662" sldId="324"/>
            <ac:spMk id="3" creationId="{24CEB3B1-C591-4B6E-A9A0-84A8E7443319}"/>
          </ac:spMkLst>
        </pc:spChg>
      </pc:sldChg>
      <pc:sldChg chg="modSp add mod">
        <pc:chgData name="William Grey" userId="37b73424-c081-4fc2-b1af-363f4f3fd4f3" providerId="ADAL" clId="{9E41EB7F-8914-40C3-9DE5-583E0273463D}" dt="2020-04-07T20:48:56.120" v="261" actId="20577"/>
        <pc:sldMkLst>
          <pc:docMk/>
          <pc:sldMk cId="4100386836" sldId="325"/>
        </pc:sldMkLst>
        <pc:spChg chg="mod">
          <ac:chgData name="William Grey" userId="37b73424-c081-4fc2-b1af-363f4f3fd4f3" providerId="ADAL" clId="{9E41EB7F-8914-40C3-9DE5-583E0273463D}" dt="2020-04-07T20:48:56.120" v="261" actId="20577"/>
          <ac:spMkLst>
            <pc:docMk/>
            <pc:sldMk cId="4100386836" sldId="325"/>
            <ac:spMk id="2" creationId="{4472B675-ADC0-4788-BB3F-6E68B40ACAA3}"/>
          </ac:spMkLst>
        </pc:spChg>
        <pc:spChg chg="mod">
          <ac:chgData name="William Grey" userId="37b73424-c081-4fc2-b1af-363f4f3fd4f3" providerId="ADAL" clId="{9E41EB7F-8914-40C3-9DE5-583E0273463D}" dt="2020-04-07T20:41:36.812" v="170" actId="20577"/>
          <ac:spMkLst>
            <pc:docMk/>
            <pc:sldMk cId="4100386836" sldId="325"/>
            <ac:spMk id="3" creationId="{F2A9B1A1-B730-4D6D-86B1-B7A7505BB9A1}"/>
          </ac:spMkLst>
        </pc:spChg>
      </pc:sldChg>
      <pc:sldChg chg="addSp modSp add mod">
        <pc:chgData name="William Grey" userId="37b73424-c081-4fc2-b1af-363f4f3fd4f3" providerId="ADAL" clId="{9E41EB7F-8914-40C3-9DE5-583E0273463D}" dt="2020-04-07T20:56:29.314" v="537" actId="27636"/>
        <pc:sldMkLst>
          <pc:docMk/>
          <pc:sldMk cId="1971236982" sldId="326"/>
        </pc:sldMkLst>
        <pc:spChg chg="mod">
          <ac:chgData name="William Grey" userId="37b73424-c081-4fc2-b1af-363f4f3fd4f3" providerId="ADAL" clId="{9E41EB7F-8914-40C3-9DE5-583E0273463D}" dt="2020-04-07T20:50:13.217" v="389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9E41EB7F-8914-40C3-9DE5-583E0273463D}" dt="2020-04-07T20:56:29.314" v="537" actId="27636"/>
          <ac:spMkLst>
            <pc:docMk/>
            <pc:sldMk cId="1971236982" sldId="326"/>
            <ac:spMk id="3" creationId="{F0DA2255-0179-45C2-9E56-96F903B89A3D}"/>
          </ac:spMkLst>
        </pc:spChg>
        <pc:picChg chg="add mod">
          <ac:chgData name="William Grey" userId="37b73424-c081-4fc2-b1af-363f4f3fd4f3" providerId="ADAL" clId="{9E41EB7F-8914-40C3-9DE5-583E0273463D}" dt="2020-04-07T20:56:07.351" v="527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modSp add mod">
        <pc:chgData name="William Grey" userId="37b73424-c081-4fc2-b1af-363f4f3fd4f3" providerId="ADAL" clId="{9E41EB7F-8914-40C3-9DE5-583E0273463D}" dt="2020-04-07T20:48:20.782" v="252" actId="20577"/>
        <pc:sldMkLst>
          <pc:docMk/>
          <pc:sldMk cId="4049513178" sldId="327"/>
        </pc:sldMkLst>
        <pc:spChg chg="mod">
          <ac:chgData name="William Grey" userId="37b73424-c081-4fc2-b1af-363f4f3fd4f3" providerId="ADAL" clId="{9E41EB7F-8914-40C3-9DE5-583E0273463D}" dt="2020-04-07T20:48:20.782" v="252" actId="20577"/>
          <ac:spMkLst>
            <pc:docMk/>
            <pc:sldMk cId="4049513178" sldId="327"/>
            <ac:spMk id="3" creationId="{8D3793E2-C707-4997-A3DD-73E2F81B6344}"/>
          </ac:spMkLst>
        </pc:spChg>
      </pc:sldChg>
      <pc:sldChg chg="addSp modSp add mod modAnim">
        <pc:chgData name="William Grey" userId="37b73424-c081-4fc2-b1af-363f4f3fd4f3" providerId="ADAL" clId="{9E41EB7F-8914-40C3-9DE5-583E0273463D}" dt="2020-04-07T20:52:07.101" v="480" actId="14100"/>
        <pc:sldMkLst>
          <pc:docMk/>
          <pc:sldMk cId="2406342569" sldId="328"/>
        </pc:sldMkLst>
        <pc:picChg chg="add mod">
          <ac:chgData name="William Grey" userId="37b73424-c081-4fc2-b1af-363f4f3fd4f3" providerId="ADAL" clId="{9E41EB7F-8914-40C3-9DE5-583E0273463D}" dt="2020-04-07T20:52:07.101" v="480" actId="14100"/>
          <ac:picMkLst>
            <pc:docMk/>
            <pc:sldMk cId="2406342569" sldId="328"/>
            <ac:picMk id="4" creationId="{A022B06C-FFF8-4825-8D79-012B7EE5AF49}"/>
          </ac:picMkLst>
        </pc:picChg>
      </pc:sldChg>
      <pc:sldChg chg="modSp add mod">
        <pc:chgData name="William Grey" userId="37b73424-c081-4fc2-b1af-363f4f3fd4f3" providerId="ADAL" clId="{9E41EB7F-8914-40C3-9DE5-583E0273463D}" dt="2020-04-07T20:59:41.739" v="600" actId="20577"/>
        <pc:sldMkLst>
          <pc:docMk/>
          <pc:sldMk cId="2433115817" sldId="329"/>
        </pc:sldMkLst>
        <pc:spChg chg="mod">
          <ac:chgData name="William Grey" userId="37b73424-c081-4fc2-b1af-363f4f3fd4f3" providerId="ADAL" clId="{9E41EB7F-8914-40C3-9DE5-583E0273463D}" dt="2020-04-07T20:59:41.739" v="600" actId="20577"/>
          <ac:spMkLst>
            <pc:docMk/>
            <pc:sldMk cId="2433115817" sldId="329"/>
            <ac:spMk id="3" creationId="{24CEB3B1-C591-4B6E-A9A0-84A8E7443319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09:53.938" v="759" actId="14100"/>
        <pc:sldMkLst>
          <pc:docMk/>
          <pc:sldMk cId="2032690295" sldId="330"/>
        </pc:sldMkLst>
        <pc:spChg chg="mod">
          <ac:chgData name="William Grey" userId="37b73424-c081-4fc2-b1af-363f4f3fd4f3" providerId="ADAL" clId="{9E41EB7F-8914-40C3-9DE5-583E0273463D}" dt="2020-04-07T21:07:08.709" v="683" actId="20577"/>
          <ac:spMkLst>
            <pc:docMk/>
            <pc:sldMk cId="2032690295" sldId="330"/>
            <ac:spMk id="2" creationId="{98F05312-4650-4E07-9894-CF04686FEC6C}"/>
          </ac:spMkLst>
        </pc:spChg>
        <pc:spChg chg="mod">
          <ac:chgData name="William Grey" userId="37b73424-c081-4fc2-b1af-363f4f3fd4f3" providerId="ADAL" clId="{9E41EB7F-8914-40C3-9DE5-583E0273463D}" dt="2020-04-07T21:08:37.275" v="752" actId="2711"/>
          <ac:spMkLst>
            <pc:docMk/>
            <pc:sldMk cId="2032690295" sldId="330"/>
            <ac:spMk id="3" creationId="{8F9D8531-7E74-4984-BB20-67659A9C6553}"/>
          </ac:spMkLst>
        </pc:spChg>
        <pc:picChg chg="add mod">
          <ac:chgData name="William Grey" userId="37b73424-c081-4fc2-b1af-363f4f3fd4f3" providerId="ADAL" clId="{9E41EB7F-8914-40C3-9DE5-583E0273463D}" dt="2020-04-07T21:09:16.324" v="755" actId="14100"/>
          <ac:picMkLst>
            <pc:docMk/>
            <pc:sldMk cId="2032690295" sldId="330"/>
            <ac:picMk id="4" creationId="{0779A704-B638-43C0-8F4F-57CFD7408BF2}"/>
          </ac:picMkLst>
        </pc:picChg>
        <pc:picChg chg="add mod">
          <ac:chgData name="William Grey" userId="37b73424-c081-4fc2-b1af-363f4f3fd4f3" providerId="ADAL" clId="{9E41EB7F-8914-40C3-9DE5-583E0273463D}" dt="2020-04-07T21:09:53.938" v="759" actId="14100"/>
          <ac:picMkLst>
            <pc:docMk/>
            <pc:sldMk cId="2032690295" sldId="330"/>
            <ac:picMk id="5" creationId="{D2A547E0-4682-4970-B142-E67D6FF70767}"/>
          </ac:picMkLst>
        </pc:picChg>
      </pc:sldChg>
      <pc:sldChg chg="addSp delSp modSp add mod">
        <pc:chgData name="William Grey" userId="37b73424-c081-4fc2-b1af-363f4f3fd4f3" providerId="ADAL" clId="{9E41EB7F-8914-40C3-9DE5-583E0273463D}" dt="2020-04-07T21:12:10.568" v="812" actId="20577"/>
        <pc:sldMkLst>
          <pc:docMk/>
          <pc:sldMk cId="826067826" sldId="331"/>
        </pc:sldMkLst>
        <pc:spChg chg="mod">
          <ac:chgData name="William Grey" userId="37b73424-c081-4fc2-b1af-363f4f3fd4f3" providerId="ADAL" clId="{9E41EB7F-8914-40C3-9DE5-583E0273463D}" dt="2020-04-07T21:12:10.568" v="812" actId="20577"/>
          <ac:spMkLst>
            <pc:docMk/>
            <pc:sldMk cId="826067826" sldId="331"/>
            <ac:spMk id="2" creationId="{A3AA4BB0-94BF-40EC-AAAE-2F7EEEACB4B9}"/>
          </ac:spMkLst>
        </pc:spChg>
        <pc:spChg chg="del">
          <ac:chgData name="William Grey" userId="37b73424-c081-4fc2-b1af-363f4f3fd4f3" providerId="ADAL" clId="{9E41EB7F-8914-40C3-9DE5-583E0273463D}" dt="2020-04-07T21:11:34.390" v="761"/>
          <ac:spMkLst>
            <pc:docMk/>
            <pc:sldMk cId="826067826" sldId="331"/>
            <ac:spMk id="3" creationId="{FB609DDF-880D-43C0-86BE-88DA5D64B42F}"/>
          </ac:spMkLst>
        </pc:spChg>
        <pc:picChg chg="add mod">
          <ac:chgData name="William Grey" userId="37b73424-c081-4fc2-b1af-363f4f3fd4f3" providerId="ADAL" clId="{9E41EB7F-8914-40C3-9DE5-583E0273463D}" dt="2020-04-07T21:11:41.336" v="763" actId="14100"/>
          <ac:picMkLst>
            <pc:docMk/>
            <pc:sldMk cId="826067826" sldId="331"/>
            <ac:picMk id="4" creationId="{6E51B611-3CE5-4360-BAB4-3B1B72543D4E}"/>
          </ac:picMkLst>
        </pc:picChg>
      </pc:sldChg>
      <pc:sldChg chg="modSp add mod">
        <pc:chgData name="William Grey" userId="37b73424-c081-4fc2-b1af-363f4f3fd4f3" providerId="ADAL" clId="{9E41EB7F-8914-40C3-9DE5-583E0273463D}" dt="2020-04-07T21:12:44.233" v="834" actId="20577"/>
        <pc:sldMkLst>
          <pc:docMk/>
          <pc:sldMk cId="3834144740" sldId="332"/>
        </pc:sldMkLst>
        <pc:spChg chg="mod">
          <ac:chgData name="William Grey" userId="37b73424-c081-4fc2-b1af-363f4f3fd4f3" providerId="ADAL" clId="{9E41EB7F-8914-40C3-9DE5-583E0273463D}" dt="2020-04-07T21:12:44.233" v="834" actId="20577"/>
          <ac:spMkLst>
            <pc:docMk/>
            <pc:sldMk cId="3834144740" sldId="332"/>
            <ac:spMk id="3" creationId="{CDA74CE8-35B0-4F9A-9EC3-4F5D4A91D898}"/>
          </ac:spMkLst>
        </pc:spChg>
      </pc:sldChg>
      <pc:sldChg chg="modSp add mod">
        <pc:chgData name="William Grey" userId="37b73424-c081-4fc2-b1af-363f4f3fd4f3" providerId="ADAL" clId="{9E41EB7F-8914-40C3-9DE5-583E0273463D}" dt="2020-04-07T21:13:36.375" v="886" actId="20577"/>
        <pc:sldMkLst>
          <pc:docMk/>
          <pc:sldMk cId="1605726257" sldId="333"/>
        </pc:sldMkLst>
        <pc:spChg chg="mod">
          <ac:chgData name="William Grey" userId="37b73424-c081-4fc2-b1af-363f4f3fd4f3" providerId="ADAL" clId="{9E41EB7F-8914-40C3-9DE5-583E0273463D}" dt="2020-04-07T21:13:03.518" v="855" actId="20577"/>
          <ac:spMkLst>
            <pc:docMk/>
            <pc:sldMk cId="1605726257" sldId="333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3:36.375" v="886" actId="20577"/>
          <ac:spMkLst>
            <pc:docMk/>
            <pc:sldMk cId="1605726257" sldId="333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5:18.151" v="1091" actId="2711"/>
        <pc:sldMkLst>
          <pc:docMk/>
          <pc:sldMk cId="2100744887" sldId="334"/>
        </pc:sldMkLst>
        <pc:spChg chg="mod">
          <ac:chgData name="William Grey" userId="37b73424-c081-4fc2-b1af-363f4f3fd4f3" providerId="ADAL" clId="{9E41EB7F-8914-40C3-9DE5-583E0273463D}" dt="2020-04-07T21:13:53.828" v="903" actId="20577"/>
          <ac:spMkLst>
            <pc:docMk/>
            <pc:sldMk cId="2100744887" sldId="334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5:18.151" v="1091" actId="2711"/>
          <ac:spMkLst>
            <pc:docMk/>
            <pc:sldMk cId="2100744887" sldId="334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6:12.443" v="1192" actId="20577"/>
        <pc:sldMkLst>
          <pc:docMk/>
          <pc:sldMk cId="517704358" sldId="335"/>
        </pc:sldMkLst>
        <pc:spChg chg="mod">
          <ac:chgData name="William Grey" userId="37b73424-c081-4fc2-b1af-363f4f3fd4f3" providerId="ADAL" clId="{9E41EB7F-8914-40C3-9DE5-583E0273463D}" dt="2020-04-07T21:15:47.503" v="1111" actId="20577"/>
          <ac:spMkLst>
            <pc:docMk/>
            <pc:sldMk cId="517704358" sldId="335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6:12.443" v="1192" actId="20577"/>
          <ac:spMkLst>
            <pc:docMk/>
            <pc:sldMk cId="517704358" sldId="335"/>
            <ac:spMk id="3" creationId="{D452A97C-2E52-4B29-AFAB-F9FC610743C3}"/>
          </ac:spMkLst>
        </pc:spChg>
      </pc:sldChg>
      <pc:sldChg chg="modSp add mod">
        <pc:chgData name="William Grey" userId="37b73424-c081-4fc2-b1af-363f4f3fd4f3" providerId="ADAL" clId="{9E41EB7F-8914-40C3-9DE5-583E0273463D}" dt="2020-04-07T21:18:25.519" v="1234" actId="2711"/>
        <pc:sldMkLst>
          <pc:docMk/>
          <pc:sldMk cId="1661253945" sldId="336"/>
        </pc:sldMkLst>
        <pc:spChg chg="mod">
          <ac:chgData name="William Grey" userId="37b73424-c081-4fc2-b1af-363f4f3fd4f3" providerId="ADAL" clId="{9E41EB7F-8914-40C3-9DE5-583E0273463D}" dt="2020-04-07T21:18:04.134" v="1231" actId="20577"/>
          <ac:spMkLst>
            <pc:docMk/>
            <pc:sldMk cId="1661253945" sldId="336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8:25.519" v="1234" actId="2711"/>
          <ac:spMkLst>
            <pc:docMk/>
            <pc:sldMk cId="1661253945" sldId="336"/>
            <ac:spMk id="3" creationId="{D452A97C-2E52-4B29-AFAB-F9FC610743C3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27:10.183" v="1423" actId="14100"/>
        <pc:sldMkLst>
          <pc:docMk/>
          <pc:sldMk cId="312019669" sldId="337"/>
        </pc:sldMkLst>
        <pc:spChg chg="mod">
          <ac:chgData name="William Grey" userId="37b73424-c081-4fc2-b1af-363f4f3fd4f3" providerId="ADAL" clId="{9E41EB7F-8914-40C3-9DE5-583E0273463D}" dt="2020-04-07T21:18:38.512" v="1252" actId="20577"/>
          <ac:spMkLst>
            <pc:docMk/>
            <pc:sldMk cId="312019669" sldId="337"/>
            <ac:spMk id="2" creationId="{847193C5-EDFD-4A29-9D4D-5360242EAC61}"/>
          </ac:spMkLst>
        </pc:spChg>
        <pc:spChg chg="mod">
          <ac:chgData name="William Grey" userId="37b73424-c081-4fc2-b1af-363f4f3fd4f3" providerId="ADAL" clId="{9E41EB7F-8914-40C3-9DE5-583E0273463D}" dt="2020-04-07T21:21:09.978" v="1410" actId="20577"/>
          <ac:spMkLst>
            <pc:docMk/>
            <pc:sldMk cId="312019669" sldId="337"/>
            <ac:spMk id="3" creationId="{82F86A2D-5D2F-47F2-B98E-4590205D7B11}"/>
          </ac:spMkLst>
        </pc:spChg>
        <pc:spChg chg="add mod">
          <ac:chgData name="William Grey" userId="37b73424-c081-4fc2-b1af-363f4f3fd4f3" providerId="ADAL" clId="{9E41EB7F-8914-40C3-9DE5-583E0273463D}" dt="2020-04-07T21:27:10.183" v="1423" actId="14100"/>
          <ac:spMkLst>
            <pc:docMk/>
            <pc:sldMk cId="312019669" sldId="337"/>
            <ac:spMk id="5" creationId="{6CC90F5A-81CA-4A2B-A5B0-42E8E24BE87A}"/>
          </ac:spMkLst>
        </pc:spChg>
        <pc:picChg chg="add mod">
          <ac:chgData name="William Grey" userId="37b73424-c081-4fc2-b1af-363f4f3fd4f3" providerId="ADAL" clId="{9E41EB7F-8914-40C3-9DE5-583E0273463D}" dt="2020-04-07T21:26:45.107" v="1420" actId="14100"/>
          <ac:picMkLst>
            <pc:docMk/>
            <pc:sldMk cId="312019669" sldId="337"/>
            <ac:picMk id="4" creationId="{A178E3F0-A468-4352-AD60-1544D427C810}"/>
          </ac:picMkLst>
        </pc:picChg>
      </pc:sldChg>
    </pc:docChg>
  </pc:docChgLst>
  <pc:docChgLst>
    <pc:chgData name="William Grey" userId="37b73424-c081-4fc2-b1af-363f4f3fd4f3" providerId="ADAL" clId="{333C56D0-2DAB-4C88-BFC3-001D0AB24A49}"/>
    <pc:docChg chg="undo custSel addSld delSld modSld sldOrd">
      <pc:chgData name="William Grey" userId="37b73424-c081-4fc2-b1af-363f4f3fd4f3" providerId="ADAL" clId="{333C56D0-2DAB-4C88-BFC3-001D0AB24A49}" dt="2022-03-23T14:35:46.526" v="1458" actId="47"/>
      <pc:docMkLst>
        <pc:docMk/>
      </pc:docMkLst>
      <pc:sldChg chg="modSp mod">
        <pc:chgData name="William Grey" userId="37b73424-c081-4fc2-b1af-363f4f3fd4f3" providerId="ADAL" clId="{333C56D0-2DAB-4C88-BFC3-001D0AB24A49}" dt="2022-03-23T14:29:07.739" v="1457" actId="20577"/>
        <pc:sldMkLst>
          <pc:docMk/>
          <pc:sldMk cId="222047521" sldId="280"/>
        </pc:sldMkLst>
        <pc:spChg chg="mod">
          <ac:chgData name="William Grey" userId="37b73424-c081-4fc2-b1af-363f4f3fd4f3" providerId="ADAL" clId="{333C56D0-2DAB-4C88-BFC3-001D0AB24A49}" dt="2022-03-23T14:29:07.739" v="1457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659251271" sldId="295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880245585" sldId="298"/>
        </pc:sldMkLst>
      </pc:sldChg>
      <pc:sldChg chg="modSp mod ord">
        <pc:chgData name="William Grey" userId="37b73424-c081-4fc2-b1af-363f4f3fd4f3" providerId="ADAL" clId="{333C56D0-2DAB-4C88-BFC3-001D0AB24A49}" dt="2022-03-23T14:26:42.485" v="1436" actId="113"/>
        <pc:sldMkLst>
          <pc:docMk/>
          <pc:sldMk cId="693746859" sldId="305"/>
        </pc:sldMkLst>
        <pc:spChg chg="mod">
          <ac:chgData name="William Grey" userId="37b73424-c081-4fc2-b1af-363f4f3fd4f3" providerId="ADAL" clId="{333C56D0-2DAB-4C88-BFC3-001D0AB24A49}" dt="2022-03-23T14:26:42.485" v="1436" actId="113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333C56D0-2DAB-4C88-BFC3-001D0AB24A49}" dt="2022-03-23T13:49:34.687" v="577" actId="27636"/>
        <pc:sldMkLst>
          <pc:docMk/>
          <pc:sldMk cId="123965078" sldId="306"/>
        </pc:sldMkLst>
        <pc:spChg chg="mod">
          <ac:chgData name="William Grey" userId="37b73424-c081-4fc2-b1af-363f4f3fd4f3" providerId="ADAL" clId="{333C56D0-2DAB-4C88-BFC3-001D0AB24A49}" dt="2022-03-23T13:49:34.687" v="577" actId="27636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5:15.236" v="708" actId="20577"/>
        <pc:sldMkLst>
          <pc:docMk/>
          <pc:sldMk cId="3914259358" sldId="307"/>
        </pc:sldMkLst>
        <pc:spChg chg="mod">
          <ac:chgData name="William Grey" userId="37b73424-c081-4fc2-b1af-363f4f3fd4f3" providerId="ADAL" clId="{333C56D0-2DAB-4C88-BFC3-001D0AB24A49}" dt="2022-03-23T13:55:15.236" v="708" actId="20577"/>
          <ac:spMkLst>
            <pc:docMk/>
            <pc:sldMk cId="3914259358" sldId="307"/>
            <ac:spMk id="2" creationId="{43011CD4-0686-4748-94DE-A2185A69C67F}"/>
          </ac:spMkLst>
        </pc:spChg>
        <pc:spChg chg="mod">
          <ac:chgData name="William Grey" userId="37b73424-c081-4fc2-b1af-363f4f3fd4f3" providerId="ADAL" clId="{333C56D0-2DAB-4C88-BFC3-001D0AB24A49}" dt="2022-03-23T13:55:09.209" v="699" actId="113"/>
          <ac:spMkLst>
            <pc:docMk/>
            <pc:sldMk cId="3914259358" sldId="307"/>
            <ac:spMk id="3" creationId="{02BD8D48-5296-4259-8332-47B528BF1CCB}"/>
          </ac:spMkLst>
        </pc:spChg>
        <pc:spChg chg="add del mod ord">
          <ac:chgData name="William Grey" userId="37b73424-c081-4fc2-b1af-363f4f3fd4f3" providerId="ADAL" clId="{333C56D0-2DAB-4C88-BFC3-001D0AB24A49}" dt="2022-03-23T13:55:03.098" v="698" actId="478"/>
          <ac:spMkLst>
            <pc:docMk/>
            <pc:sldMk cId="3914259358" sldId="307"/>
            <ac:spMk id="5" creationId="{6216B68E-DD28-4DCE-A138-55D9A72924C1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6:05.853" v="719" actId="27636"/>
        <pc:sldMkLst>
          <pc:docMk/>
          <pc:sldMk cId="853736987" sldId="308"/>
        </pc:sldMkLst>
        <pc:spChg chg="mod">
          <ac:chgData name="William Grey" userId="37b73424-c081-4fc2-b1af-363f4f3fd4f3" providerId="ADAL" clId="{333C56D0-2DAB-4C88-BFC3-001D0AB24A49}" dt="2022-03-23T13:50:16.068" v="587" actId="14100"/>
          <ac:spMkLst>
            <pc:docMk/>
            <pc:sldMk cId="853736987" sldId="308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6:05.853" v="719" actId="27636"/>
          <ac:spMkLst>
            <pc:docMk/>
            <pc:sldMk cId="853736987" sldId="308"/>
            <ac:spMk id="3" creationId="{22D72341-91F1-4FE3-8314-0869815C871F}"/>
          </ac:spMkLst>
        </pc:spChg>
        <pc:spChg chg="add del mod ord">
          <ac:chgData name="William Grey" userId="37b73424-c081-4fc2-b1af-363f4f3fd4f3" providerId="ADAL" clId="{333C56D0-2DAB-4C88-BFC3-001D0AB24A49}" dt="2022-03-23T13:53:46.317" v="693" actId="478"/>
          <ac:spMkLst>
            <pc:docMk/>
            <pc:sldMk cId="853736987" sldId="308"/>
            <ac:spMk id="5" creationId="{256A0F74-B88B-40E5-A544-86EC4544CFA0}"/>
          </ac:spMkLst>
        </pc:spChg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722596821" sldId="309"/>
        </pc:sldMkLst>
      </pc:sldChg>
      <pc:sldChg chg="addSp modSp mod">
        <pc:chgData name="William Grey" userId="37b73424-c081-4fc2-b1af-363f4f3fd4f3" providerId="ADAL" clId="{333C56D0-2DAB-4C88-BFC3-001D0AB24A49}" dt="2022-03-23T14:16:47.738" v="1288" actId="1076"/>
        <pc:sldMkLst>
          <pc:docMk/>
          <pc:sldMk cId="876632906" sldId="310"/>
        </pc:sldMkLst>
        <pc:spChg chg="mod">
          <ac:chgData name="William Grey" userId="37b73424-c081-4fc2-b1af-363f4f3fd4f3" providerId="ADAL" clId="{333C56D0-2DAB-4C88-BFC3-001D0AB24A49}" dt="2022-03-23T13:53:04.571" v="689" actId="20577"/>
          <ac:spMkLst>
            <pc:docMk/>
            <pc:sldMk cId="876632906" sldId="310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3:41.643" v="692" actId="113"/>
          <ac:spMkLst>
            <pc:docMk/>
            <pc:sldMk cId="876632906" sldId="310"/>
            <ac:spMk id="3" creationId="{22D72341-91F1-4FE3-8314-0869815C871F}"/>
          </ac:spMkLst>
        </pc:spChg>
        <pc:spChg chg="add mod">
          <ac:chgData name="William Grey" userId="37b73424-c081-4fc2-b1af-363f4f3fd4f3" providerId="ADAL" clId="{333C56D0-2DAB-4C88-BFC3-001D0AB24A49}" dt="2022-03-23T14:16:47.738" v="1288" actId="1076"/>
          <ac:spMkLst>
            <pc:docMk/>
            <pc:sldMk cId="876632906" sldId="310"/>
            <ac:spMk id="5" creationId="{910B811E-5717-43BB-81DB-70F37A6152DE}"/>
          </ac:spMkLst>
        </pc:spChg>
        <pc:picChg chg="mod">
          <ac:chgData name="William Grey" userId="37b73424-c081-4fc2-b1af-363f4f3fd4f3" providerId="ADAL" clId="{333C56D0-2DAB-4C88-BFC3-001D0AB24A49}" dt="2022-03-23T14:15:33.147" v="1175" actId="1076"/>
          <ac:picMkLst>
            <pc:docMk/>
            <pc:sldMk cId="876632906" sldId="310"/>
            <ac:picMk id="4" creationId="{00A7C8A3-8920-4313-ADF6-233DD7F9A6DC}"/>
          </ac:picMkLst>
        </pc:picChg>
      </pc:sldChg>
      <pc:sldChg chg="del">
        <pc:chgData name="William Grey" userId="37b73424-c081-4fc2-b1af-363f4f3fd4f3" providerId="ADAL" clId="{333C56D0-2DAB-4C88-BFC3-001D0AB24A49}" dt="2022-03-23T14:16:54.618" v="1289" actId="47"/>
        <pc:sldMkLst>
          <pc:docMk/>
          <pc:sldMk cId="2393008885" sldId="312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3101961838" sldId="313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651029934" sldId="314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388896629" sldId="315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899877728" sldId="316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85771270" sldId="317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709584794" sldId="318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351456744" sldId="319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2855699705" sldId="320"/>
        </pc:sldMkLst>
      </pc:sldChg>
      <pc:sldChg chg="modSp mod">
        <pc:chgData name="William Grey" userId="37b73424-c081-4fc2-b1af-363f4f3fd4f3" providerId="ADAL" clId="{333C56D0-2DAB-4C88-BFC3-001D0AB24A49}" dt="2022-03-23T14:27:52.064" v="1455" actId="12"/>
        <pc:sldMkLst>
          <pc:docMk/>
          <pc:sldMk cId="170706633" sldId="321"/>
        </pc:sldMkLst>
        <pc:spChg chg="mod">
          <ac:chgData name="William Grey" userId="37b73424-c081-4fc2-b1af-363f4f3fd4f3" providerId="ADAL" clId="{333C56D0-2DAB-4C88-BFC3-001D0AB24A49}" dt="2022-03-23T14:27:52.064" v="1455" actId="12"/>
          <ac:spMkLst>
            <pc:docMk/>
            <pc:sldMk cId="170706633" sldId="321"/>
            <ac:spMk id="3" creationId="{24CEB3B1-C591-4B6E-A9A0-84A8E7443319}"/>
          </ac:spMkLst>
        </pc:spChg>
      </pc:sldChg>
      <pc:sldChg chg="addSp delSp modSp mod ord">
        <pc:chgData name="William Grey" userId="37b73424-c081-4fc2-b1af-363f4f3fd4f3" providerId="ADAL" clId="{333C56D0-2DAB-4C88-BFC3-001D0AB24A49}" dt="2022-03-23T14:21:21.459" v="1430"/>
        <pc:sldMkLst>
          <pc:docMk/>
          <pc:sldMk cId="3820710576" sldId="323"/>
        </pc:sldMkLst>
        <pc:spChg chg="mod">
          <ac:chgData name="William Grey" userId="37b73424-c081-4fc2-b1af-363f4f3fd4f3" providerId="ADAL" clId="{333C56D0-2DAB-4C88-BFC3-001D0AB24A49}" dt="2022-03-23T14:21:12.610" v="1428" actId="20577"/>
          <ac:spMkLst>
            <pc:docMk/>
            <pc:sldMk cId="3820710576" sldId="323"/>
            <ac:spMk id="3" creationId="{F2A9B1A1-B730-4D6D-86B1-B7A7505BB9A1}"/>
          </ac:spMkLst>
        </pc:spChg>
        <pc:spChg chg="add del mod">
          <ac:chgData name="William Grey" userId="37b73424-c081-4fc2-b1af-363f4f3fd4f3" providerId="ADAL" clId="{333C56D0-2DAB-4C88-BFC3-001D0AB24A49}" dt="2022-03-23T14:18:37.400" v="1321" actId="478"/>
          <ac:spMkLst>
            <pc:docMk/>
            <pc:sldMk cId="3820710576" sldId="323"/>
            <ac:spMk id="4" creationId="{E44A3E1B-ED07-46C5-A22A-1FFD446F491B}"/>
          </ac:spMkLst>
        </pc:spChg>
        <pc:graphicFrameChg chg="add mod modGraphic">
          <ac:chgData name="William Grey" userId="37b73424-c081-4fc2-b1af-363f4f3fd4f3" providerId="ADAL" clId="{333C56D0-2DAB-4C88-BFC3-001D0AB24A49}" dt="2022-03-23T14:19:37.882" v="1355" actId="1076"/>
          <ac:graphicFrameMkLst>
            <pc:docMk/>
            <pc:sldMk cId="3820710576" sldId="323"/>
            <ac:graphicFrameMk id="5" creationId="{099C5FD0-5B64-4152-8D19-2944C1B36296}"/>
          </ac:graphicFrameMkLst>
        </pc:graphicFrameChg>
      </pc:sldChg>
      <pc:sldChg chg="modSp del mod">
        <pc:chgData name="William Grey" userId="37b73424-c081-4fc2-b1af-363f4f3fd4f3" providerId="ADAL" clId="{333C56D0-2DAB-4C88-BFC3-001D0AB24A49}" dt="2022-03-23T14:35:46.526" v="1458" actId="47"/>
        <pc:sldMkLst>
          <pc:docMk/>
          <pc:sldMk cId="3862780662" sldId="324"/>
        </pc:sldMkLst>
        <pc:spChg chg="mod">
          <ac:chgData name="William Grey" userId="37b73424-c081-4fc2-b1af-363f4f3fd4f3" providerId="ADAL" clId="{333C56D0-2DAB-4C88-BFC3-001D0AB24A49}" dt="2022-03-23T14:27:29.847" v="1451"/>
          <ac:spMkLst>
            <pc:docMk/>
            <pc:sldMk cId="3862780662" sldId="324"/>
            <ac:spMk id="3" creationId="{24CEB3B1-C591-4B6E-A9A0-84A8E7443319}"/>
          </ac:spMkLst>
        </pc:spChg>
      </pc:sldChg>
      <pc:sldChg chg="del">
        <pc:chgData name="William Grey" userId="37b73424-c081-4fc2-b1af-363f4f3fd4f3" providerId="ADAL" clId="{333C56D0-2DAB-4C88-BFC3-001D0AB24A49}" dt="2022-03-23T14:21:32.409" v="1431" actId="47"/>
        <pc:sldMkLst>
          <pc:docMk/>
          <pc:sldMk cId="4100386836" sldId="325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971236982" sldId="326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4049513178" sldId="327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2406342569" sldId="328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2433115817" sldId="329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2032690295" sldId="330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826067826" sldId="331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3834144740" sldId="332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605726257" sldId="333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2100744887" sldId="334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517704358" sldId="335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661253945" sldId="336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312019669" sldId="337"/>
        </pc:sldMkLst>
      </pc:sldChg>
      <pc:sldChg chg="del">
        <pc:chgData name="William Grey" userId="37b73424-c081-4fc2-b1af-363f4f3fd4f3" providerId="ADAL" clId="{333C56D0-2DAB-4C88-BFC3-001D0AB24A49}" dt="2022-03-23T14:26:26.525" v="1432" actId="2696"/>
        <pc:sldMkLst>
          <pc:docMk/>
          <pc:sldMk cId="2069996523" sldId="338"/>
        </pc:sldMkLst>
      </pc:sldChg>
      <pc:sldChg chg="add del ord">
        <pc:chgData name="William Grey" userId="37b73424-c081-4fc2-b1af-363f4f3fd4f3" providerId="ADAL" clId="{333C56D0-2DAB-4C88-BFC3-001D0AB24A49}" dt="2022-03-23T14:35:46.526" v="1458" actId="47"/>
        <pc:sldMkLst>
          <pc:docMk/>
          <pc:sldMk cId="3939737074" sldId="338"/>
        </pc:sldMkLst>
      </pc:sldChg>
      <pc:sldChg chg="modSp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348209128" sldId="339"/>
        </pc:sldMkLst>
        <pc:spChg chg="mod">
          <ac:chgData name="William Grey" userId="37b73424-c081-4fc2-b1af-363f4f3fd4f3" providerId="ADAL" clId="{333C56D0-2DAB-4C88-BFC3-001D0AB24A49}" dt="2022-03-23T14:13:44.088" v="1170" actId="20577"/>
          <ac:spMkLst>
            <pc:docMk/>
            <pc:sldMk cId="348209128" sldId="339"/>
            <ac:spMk id="3" creationId="{7295FED4-6B35-40DD-A6AF-4DA685844B04}"/>
          </ac:spMkLst>
        </pc:spChg>
      </pc:sldChg>
      <pc:sldChg chg="add del">
        <pc:chgData name="William Grey" userId="37b73424-c081-4fc2-b1af-363f4f3fd4f3" providerId="ADAL" clId="{333C56D0-2DAB-4C88-BFC3-001D0AB24A49}" dt="2022-03-23T14:35:46.526" v="1458" actId="47"/>
        <pc:sldMkLst>
          <pc:docMk/>
          <pc:sldMk cId="859602388" sldId="339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1754776792" sldId="340"/>
        </pc:sldMkLst>
      </pc:sldChg>
      <pc:sldChg chg="del">
        <pc:chgData name="William Grey" userId="37b73424-c081-4fc2-b1af-363f4f3fd4f3" providerId="ADAL" clId="{333C56D0-2DAB-4C88-BFC3-001D0AB24A49}" dt="2022-03-23T14:35:46.526" v="1458" actId="47"/>
        <pc:sldMkLst>
          <pc:docMk/>
          <pc:sldMk cId="672191277" sldId="341"/>
        </pc:sldMkLst>
      </pc:sldChg>
      <pc:sldChg chg="modSp del mod">
        <pc:chgData name="William Grey" userId="37b73424-c081-4fc2-b1af-363f4f3fd4f3" providerId="ADAL" clId="{333C56D0-2DAB-4C88-BFC3-001D0AB24A49}" dt="2022-03-23T14:35:46.526" v="1458" actId="47"/>
        <pc:sldMkLst>
          <pc:docMk/>
          <pc:sldMk cId="3006328334" sldId="342"/>
        </pc:sldMkLst>
        <pc:spChg chg="mod">
          <ac:chgData name="William Grey" userId="37b73424-c081-4fc2-b1af-363f4f3fd4f3" providerId="ADAL" clId="{333C56D0-2DAB-4C88-BFC3-001D0AB24A49}" dt="2022-03-23T13:43:52.831" v="441" actId="20577"/>
          <ac:spMkLst>
            <pc:docMk/>
            <pc:sldMk cId="3006328334" sldId="342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23:29.365" v="21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</pc:sldChg>
      <pc:sldChg chg="delSp modSp del mod">
        <pc:chgData name="William Grey" userId="37b73424-c081-4fc2-b1af-363f4f3fd4f3" providerId="ADAL" clId="{333C56D0-2DAB-4C88-BFC3-001D0AB24A49}" dt="2022-03-23T14:35:46.526" v="1458" actId="47"/>
        <pc:sldMkLst>
          <pc:docMk/>
          <pc:sldMk cId="3077148128" sldId="345"/>
        </pc:sldMkLst>
        <pc:spChg chg="mod">
          <ac:chgData name="William Grey" userId="37b73424-c081-4fc2-b1af-363f4f3fd4f3" providerId="ADAL" clId="{333C56D0-2DAB-4C88-BFC3-001D0AB24A49}" dt="2022-03-23T13:37:29.079" v="80" actId="20577"/>
          <ac:spMkLst>
            <pc:docMk/>
            <pc:sldMk cId="3077148128" sldId="345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43:49.437" v="439" actId="1076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del mod">
          <ac:chgData name="William Grey" userId="37b73424-c081-4fc2-b1af-363f4f3fd4f3" providerId="ADAL" clId="{333C56D0-2DAB-4C88-BFC3-001D0AB24A49}" dt="2022-03-23T13:37:05.900" v="65" actId="21"/>
          <ac:picMkLst>
            <pc:docMk/>
            <pc:sldMk cId="3077148128" sldId="345"/>
            <ac:picMk id="9" creationId="{DDA28759-739F-4478-9559-E6348441FF30}"/>
          </ac:picMkLst>
        </pc:picChg>
      </pc:sldChg>
      <pc:sldChg chg="addSp modSp del mod">
        <pc:chgData name="William Grey" userId="37b73424-c081-4fc2-b1af-363f4f3fd4f3" providerId="ADAL" clId="{333C56D0-2DAB-4C88-BFC3-001D0AB24A49}" dt="2022-03-23T14:35:46.526" v="1458" actId="47"/>
        <pc:sldMkLst>
          <pc:docMk/>
          <pc:sldMk cId="735775531" sldId="346"/>
        </pc:sldMkLst>
        <pc:spChg chg="mod">
          <ac:chgData name="William Grey" userId="37b73424-c081-4fc2-b1af-363f4f3fd4f3" providerId="ADAL" clId="{333C56D0-2DAB-4C88-BFC3-001D0AB24A49}" dt="2022-03-23T13:43:55.573" v="443" actId="20577"/>
          <ac:spMkLst>
            <pc:docMk/>
            <pc:sldMk cId="735775531" sldId="346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37:00.598" v="64" actId="14734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mod">
          <ac:chgData name="William Grey" userId="37b73424-c081-4fc2-b1af-363f4f3fd4f3" providerId="ADAL" clId="{333C56D0-2DAB-4C88-BFC3-001D0AB24A49}" dt="2022-03-23T13:26:02.095" v="33" actId="1076"/>
          <ac:picMkLst>
            <pc:docMk/>
            <pc:sldMk cId="735775531" sldId="346"/>
            <ac:picMk id="4" creationId="{0930AFD2-B613-46F3-A24F-2DEF83266A62}"/>
          </ac:picMkLst>
        </pc:picChg>
        <pc:picChg chg="mod">
          <ac:chgData name="William Grey" userId="37b73424-c081-4fc2-b1af-363f4f3fd4f3" providerId="ADAL" clId="{333C56D0-2DAB-4C88-BFC3-001D0AB24A49}" dt="2022-03-23T13:25:58.574" v="31" actId="14100"/>
          <ac:picMkLst>
            <pc:docMk/>
            <pc:sldMk cId="735775531" sldId="346"/>
            <ac:picMk id="7" creationId="{8CFEF954-666F-473B-9F1A-0A517EACFEBC}"/>
          </ac:picMkLst>
        </pc:picChg>
        <pc:picChg chg="mod">
          <ac:chgData name="William Grey" userId="37b73424-c081-4fc2-b1af-363f4f3fd4f3" providerId="ADAL" clId="{333C56D0-2DAB-4C88-BFC3-001D0AB24A49}" dt="2022-03-23T13:37:15.117" v="69" actId="1076"/>
          <ac:picMkLst>
            <pc:docMk/>
            <pc:sldMk cId="735775531" sldId="346"/>
            <ac:picMk id="8" creationId="{B9517108-1A16-4A29-9213-7F210EB1ED90}"/>
          </ac:picMkLst>
        </pc:picChg>
        <pc:picChg chg="add mod">
          <ac:chgData name="William Grey" userId="37b73424-c081-4fc2-b1af-363f4f3fd4f3" providerId="ADAL" clId="{333C56D0-2DAB-4C88-BFC3-001D0AB24A49}" dt="2022-03-23T13:37:10.615" v="67" actId="1076"/>
          <ac:picMkLst>
            <pc:docMk/>
            <pc:sldMk cId="735775531" sldId="346"/>
            <ac:picMk id="9" creationId="{A66E9EF2-DF2E-456C-B018-5C7DE87432B5}"/>
          </ac:picMkLst>
        </pc:picChg>
      </pc:sldChg>
      <pc:sldChg chg="del">
        <pc:chgData name="William Grey" userId="37b73424-c081-4fc2-b1af-363f4f3fd4f3" providerId="ADAL" clId="{333C56D0-2DAB-4C88-BFC3-001D0AB24A49}" dt="2022-03-23T13:43:59.193" v="444" actId="47"/>
        <pc:sldMkLst>
          <pc:docMk/>
          <pc:sldMk cId="139011678" sldId="347"/>
        </pc:sldMkLst>
      </pc:sldChg>
      <pc:sldChg chg="add del">
        <pc:chgData name="William Grey" userId="37b73424-c081-4fc2-b1af-363f4f3fd4f3" providerId="ADAL" clId="{333C56D0-2DAB-4C88-BFC3-001D0AB24A49}" dt="2022-03-23T14:35:46.526" v="1458" actId="47"/>
        <pc:sldMkLst>
          <pc:docMk/>
          <pc:sldMk cId="841464200" sldId="347"/>
        </pc:sldMkLst>
      </pc:sldChg>
      <pc:sldChg chg="addSp delSp modSp add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2618812185" sldId="347"/>
        </pc:sldMkLst>
        <pc:spChg chg="mod">
          <ac:chgData name="William Grey" userId="37b73424-c081-4fc2-b1af-363f4f3fd4f3" providerId="ADAL" clId="{333C56D0-2DAB-4C88-BFC3-001D0AB24A49}" dt="2022-03-23T14:09:31.998" v="985" actId="20577"/>
          <ac:spMkLst>
            <pc:docMk/>
            <pc:sldMk cId="2618812185" sldId="347"/>
            <ac:spMk id="2" creationId="{0C1E877B-BE1E-474F-906F-DD0D6E6CE459}"/>
          </ac:spMkLst>
        </pc:spChg>
        <pc:spChg chg="mod">
          <ac:chgData name="William Grey" userId="37b73424-c081-4fc2-b1af-363f4f3fd4f3" providerId="ADAL" clId="{333C56D0-2DAB-4C88-BFC3-001D0AB24A49}" dt="2022-03-23T14:13:12.705" v="1169" actId="27636"/>
          <ac:spMkLst>
            <pc:docMk/>
            <pc:sldMk cId="2618812185" sldId="347"/>
            <ac:spMk id="3" creationId="{7295FED4-6B35-40DD-A6AF-4DA685844B04}"/>
          </ac:spMkLst>
        </pc:spChg>
        <pc:spChg chg="add del mod">
          <ac:chgData name="William Grey" userId="37b73424-c081-4fc2-b1af-363f4f3fd4f3" providerId="ADAL" clId="{333C56D0-2DAB-4C88-BFC3-001D0AB24A49}" dt="2022-03-23T14:10:15.344" v="995"/>
          <ac:spMkLst>
            <pc:docMk/>
            <pc:sldMk cId="2618812185" sldId="347"/>
            <ac:spMk id="4" creationId="{451F5802-3170-42BE-8F89-B188EBA248BD}"/>
          </ac:spMkLst>
        </pc:spChg>
        <pc:spChg chg="add del mod ord">
          <ac:chgData name="William Grey" userId="37b73424-c081-4fc2-b1af-363f4f3fd4f3" providerId="ADAL" clId="{333C56D0-2DAB-4C88-BFC3-001D0AB24A49}" dt="2022-03-23T14:13:07.474" v="1166" actId="478"/>
          <ac:spMkLst>
            <pc:docMk/>
            <pc:sldMk cId="2618812185" sldId="347"/>
            <ac:spMk id="5" creationId="{A716F284-5717-4E03-B2F0-AD79ED41F726}"/>
          </ac:spMkLst>
        </pc:spChg>
        <pc:spChg chg="add del mod">
          <ac:chgData name="William Grey" userId="37b73424-c081-4fc2-b1af-363f4f3fd4f3" providerId="ADAL" clId="{333C56D0-2DAB-4C88-BFC3-001D0AB24A49}" dt="2022-03-23T14:13:02.874" v="1163"/>
          <ac:spMkLst>
            <pc:docMk/>
            <pc:sldMk cId="2618812185" sldId="347"/>
            <ac:spMk id="6" creationId="{EF3A0826-C473-4A0D-A1E6-5D0408F55A61}"/>
          </ac:spMkLst>
        </pc:spChg>
      </pc:sldChg>
    </pc:docChg>
  </pc:docChgLst>
  <pc:docChgLst>
    <pc:chgData name="William Grey" userId="37b73424-c081-4fc2-b1af-363f4f3fd4f3" providerId="ADAL" clId="{11C27C67-EAAF-4326-ACA6-0DBB80DD3E54}"/>
    <pc:docChg chg="custSel addSld modSld">
      <pc:chgData name="William Grey" userId="37b73424-c081-4fc2-b1af-363f4f3fd4f3" providerId="ADAL" clId="{11C27C67-EAAF-4326-ACA6-0DBB80DD3E54}" dt="2021-09-20T09:24:20.218" v="491" actId="12"/>
      <pc:docMkLst>
        <pc:docMk/>
      </pc:docMkLst>
      <pc:sldChg chg="modSp mod">
        <pc:chgData name="William Grey" userId="37b73424-c081-4fc2-b1af-363f4f3fd4f3" providerId="ADAL" clId="{11C27C67-EAAF-4326-ACA6-0DBB80DD3E54}" dt="2021-09-20T08:33:30.861" v="21" actId="27636"/>
        <pc:sldMkLst>
          <pc:docMk/>
          <pc:sldMk cId="659251271" sldId="295"/>
        </pc:sldMkLst>
        <pc:spChg chg="mod">
          <ac:chgData name="William Grey" userId="37b73424-c081-4fc2-b1af-363f4f3fd4f3" providerId="ADAL" clId="{11C27C67-EAAF-4326-ACA6-0DBB80DD3E54}" dt="2021-09-20T08:33:30.861" v="21" actId="27636"/>
          <ac:spMkLst>
            <pc:docMk/>
            <pc:sldMk cId="659251271" sldId="29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911" v="24" actId="27636"/>
        <pc:sldMkLst>
          <pc:docMk/>
          <pc:sldMk cId="880245585" sldId="298"/>
        </pc:sldMkLst>
        <pc:spChg chg="mod">
          <ac:chgData name="William Grey" userId="37b73424-c081-4fc2-b1af-363f4f3fd4f3" providerId="ADAL" clId="{11C27C67-EAAF-4326-ACA6-0DBB80DD3E54}" dt="2021-09-20T08:33:30.911" v="24" actId="27636"/>
          <ac:spMkLst>
            <pc:docMk/>
            <pc:sldMk cId="880245585" sldId="29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508" v="1" actId="27636"/>
        <pc:sldMkLst>
          <pc:docMk/>
          <pc:sldMk cId="693746859" sldId="305"/>
        </pc:sldMkLst>
        <pc:spChg chg="mod">
          <ac:chgData name="William Grey" userId="37b73424-c081-4fc2-b1af-363f4f3fd4f3" providerId="ADAL" clId="{11C27C67-EAAF-4326-ACA6-0DBB80DD3E54}" dt="2021-09-20T08:33:30.508" v="1" actId="27636"/>
          <ac:spMkLst>
            <pc:docMk/>
            <pc:sldMk cId="693746859" sldId="305"/>
            <ac:spMk id="2" creationId="{85EAFB51-E4AA-4DA3-AF86-F730BABE5C8C}"/>
          </ac:spMkLst>
        </pc:spChg>
      </pc:sldChg>
      <pc:sldChg chg="modSp mod">
        <pc:chgData name="William Grey" userId="37b73424-c081-4fc2-b1af-363f4f3fd4f3" providerId="ADAL" clId="{11C27C67-EAAF-4326-ACA6-0DBB80DD3E54}" dt="2021-09-20T08:33:30.528" v="2" actId="27636"/>
        <pc:sldMkLst>
          <pc:docMk/>
          <pc:sldMk cId="123965078" sldId="306"/>
        </pc:sldMkLst>
        <pc:spChg chg="mod">
          <ac:chgData name="William Grey" userId="37b73424-c081-4fc2-b1af-363f4f3fd4f3" providerId="ADAL" clId="{11C27C67-EAAF-4326-ACA6-0DBB80DD3E54}" dt="2021-09-20T08:33:30.528" v="2" actId="27636"/>
          <ac:spMkLst>
            <pc:docMk/>
            <pc:sldMk cId="123965078" sldId="306"/>
            <ac:spMk id="2" creationId="{CB8CF110-4D9D-4E1A-9B1E-3E3FBE139A9A}"/>
          </ac:spMkLst>
        </pc:spChg>
      </pc:sldChg>
      <pc:sldChg chg="modSp mod">
        <pc:chgData name="William Grey" userId="37b73424-c081-4fc2-b1af-363f4f3fd4f3" providerId="ADAL" clId="{11C27C67-EAAF-4326-ACA6-0DBB80DD3E54}" dt="2021-09-20T08:33:30.546" v="3" actId="27636"/>
        <pc:sldMkLst>
          <pc:docMk/>
          <pc:sldMk cId="3914259358" sldId="307"/>
        </pc:sldMkLst>
        <pc:spChg chg="mod">
          <ac:chgData name="William Grey" userId="37b73424-c081-4fc2-b1af-363f4f3fd4f3" providerId="ADAL" clId="{11C27C67-EAAF-4326-ACA6-0DBB80DD3E54}" dt="2021-09-20T08:33:30.546" v="3" actId="27636"/>
          <ac:spMkLst>
            <pc:docMk/>
            <pc:sldMk cId="3914259358" sldId="307"/>
            <ac:spMk id="2" creationId="{43011CD4-0686-4748-94DE-A2185A69C67F}"/>
          </ac:spMkLst>
        </pc:spChg>
      </pc:sldChg>
      <pc:sldChg chg="modSp mod">
        <pc:chgData name="William Grey" userId="37b73424-c081-4fc2-b1af-363f4f3fd4f3" providerId="ADAL" clId="{11C27C67-EAAF-4326-ACA6-0DBB80DD3E54}" dt="2021-09-20T08:33:30.610" v="7" actId="27636"/>
        <pc:sldMkLst>
          <pc:docMk/>
          <pc:sldMk cId="1722596821" sldId="309"/>
        </pc:sldMkLst>
        <pc:spChg chg="mod">
          <ac:chgData name="William Grey" userId="37b73424-c081-4fc2-b1af-363f4f3fd4f3" providerId="ADAL" clId="{11C27C67-EAAF-4326-ACA6-0DBB80DD3E54}" dt="2021-09-20T08:33:30.610" v="7" actId="27636"/>
          <ac:spMkLst>
            <pc:docMk/>
            <pc:sldMk cId="1722596821" sldId="309"/>
            <ac:spMk id="2" creationId="{F29E12CF-604F-4A40-B40F-956498D8310B}"/>
          </ac:spMkLst>
        </pc:spChg>
      </pc:sldChg>
      <pc:sldChg chg="modSp mod">
        <pc:chgData name="William Grey" userId="37b73424-c081-4fc2-b1af-363f4f3fd4f3" providerId="ADAL" clId="{11C27C67-EAAF-4326-ACA6-0DBB80DD3E54}" dt="2021-09-20T08:33:30.761" v="15" actId="27636"/>
        <pc:sldMkLst>
          <pc:docMk/>
          <pc:sldMk cId="3101961838" sldId="313"/>
        </pc:sldMkLst>
        <pc:spChg chg="mod">
          <ac:chgData name="William Grey" userId="37b73424-c081-4fc2-b1af-363f4f3fd4f3" providerId="ADAL" clId="{11C27C67-EAAF-4326-ACA6-0DBB80DD3E54}" dt="2021-09-20T08:33:30.761" v="15" actId="27636"/>
          <ac:spMkLst>
            <pc:docMk/>
            <pc:sldMk cId="3101961838" sldId="313"/>
            <ac:spMk id="2" creationId="{E2C48420-4120-499B-AA83-E63B4CC0B444}"/>
          </ac:spMkLst>
        </pc:spChg>
      </pc:sldChg>
      <pc:sldChg chg="modSp mod">
        <pc:chgData name="William Grey" userId="37b73424-c081-4fc2-b1af-363f4f3fd4f3" providerId="ADAL" clId="{11C27C67-EAAF-4326-ACA6-0DBB80DD3E54}" dt="2021-09-20T08:33:30.878" v="22" actId="27636"/>
        <pc:sldMkLst>
          <pc:docMk/>
          <pc:sldMk cId="1651029934" sldId="314"/>
        </pc:sldMkLst>
        <pc:spChg chg="mod">
          <ac:chgData name="William Grey" userId="37b73424-c081-4fc2-b1af-363f4f3fd4f3" providerId="ADAL" clId="{11C27C67-EAAF-4326-ACA6-0DBB80DD3E54}" dt="2021-09-20T08:33:30.878" v="22" actId="27636"/>
          <ac:spMkLst>
            <pc:docMk/>
            <pc:sldMk cId="1651029934" sldId="314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93" v="23" actId="27636"/>
        <pc:sldMkLst>
          <pc:docMk/>
          <pc:sldMk cId="1388896629" sldId="315"/>
        </pc:sldMkLst>
        <pc:spChg chg="mod">
          <ac:chgData name="William Grey" userId="37b73424-c081-4fc2-b1af-363f4f3fd4f3" providerId="ADAL" clId="{11C27C67-EAAF-4326-ACA6-0DBB80DD3E54}" dt="2021-09-20T08:33:30.893" v="23" actId="27636"/>
          <ac:spMkLst>
            <pc:docMk/>
            <pc:sldMk cId="1388896629" sldId="31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79" v="11" actId="27636"/>
        <pc:sldMkLst>
          <pc:docMk/>
          <pc:sldMk cId="185771270" sldId="317"/>
        </pc:sldMkLst>
        <pc:spChg chg="mod">
          <ac:chgData name="William Grey" userId="37b73424-c081-4fc2-b1af-363f4f3fd4f3" providerId="ADAL" clId="{11C27C67-EAAF-4326-ACA6-0DBB80DD3E54}" dt="2021-09-20T08:33:30.679" v="11" actId="27636"/>
          <ac:spMkLst>
            <pc:docMk/>
            <pc:sldMk cId="185771270" sldId="317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95" v="12" actId="27636"/>
        <pc:sldMkLst>
          <pc:docMk/>
          <pc:sldMk cId="1709584794" sldId="318"/>
        </pc:sldMkLst>
        <pc:spChg chg="mod">
          <ac:chgData name="William Grey" userId="37b73424-c081-4fc2-b1af-363f4f3fd4f3" providerId="ADAL" clId="{11C27C67-EAAF-4326-ACA6-0DBB80DD3E54}" dt="2021-09-20T08:33:30.695" v="12" actId="27636"/>
          <ac:spMkLst>
            <pc:docMk/>
            <pc:sldMk cId="1709584794" sldId="31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28" v="13" actId="27636"/>
        <pc:sldMkLst>
          <pc:docMk/>
          <pc:sldMk cId="351456744" sldId="319"/>
        </pc:sldMkLst>
        <pc:spChg chg="mod">
          <ac:chgData name="William Grey" userId="37b73424-c081-4fc2-b1af-363f4f3fd4f3" providerId="ADAL" clId="{11C27C67-EAAF-4326-ACA6-0DBB80DD3E54}" dt="2021-09-20T08:33:30.728" v="13" actId="27636"/>
          <ac:spMkLst>
            <pc:docMk/>
            <pc:sldMk cId="351456744" sldId="319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45" v="14" actId="27636"/>
        <pc:sldMkLst>
          <pc:docMk/>
          <pc:sldMk cId="2855699705" sldId="320"/>
        </pc:sldMkLst>
        <pc:spChg chg="mod">
          <ac:chgData name="William Grey" userId="37b73424-c081-4fc2-b1af-363f4f3fd4f3" providerId="ADAL" clId="{11C27C67-EAAF-4326-ACA6-0DBB80DD3E54}" dt="2021-09-20T08:33:30.745" v="14" actId="27636"/>
          <ac:spMkLst>
            <pc:docMk/>
            <pc:sldMk cId="2855699705" sldId="320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4:03.994" v="68" actId="20577"/>
        <pc:sldMkLst>
          <pc:docMk/>
          <pc:sldMk cId="170706633" sldId="321"/>
        </pc:sldMkLst>
        <pc:spChg chg="mod">
          <ac:chgData name="William Grey" userId="37b73424-c081-4fc2-b1af-363f4f3fd4f3" providerId="ADAL" clId="{11C27C67-EAAF-4326-ACA6-0DBB80DD3E54}" dt="2021-09-20T08:33:30.498" v="0" actId="27636"/>
          <ac:spMkLst>
            <pc:docMk/>
            <pc:sldMk cId="170706633" sldId="321"/>
            <ac:spMk id="2" creationId="{F8B1CB4C-66C5-4473-8FEF-42C462A75217}"/>
          </ac:spMkLst>
        </pc:spChg>
        <pc:spChg chg="mod">
          <ac:chgData name="William Grey" userId="37b73424-c081-4fc2-b1af-363f4f3fd4f3" providerId="ADAL" clId="{11C27C67-EAAF-4326-ACA6-0DBB80DD3E54}" dt="2021-09-20T08:34:03.994" v="68" actId="20577"/>
          <ac:spMkLst>
            <pc:docMk/>
            <pc:sldMk cId="170706633" sldId="321"/>
            <ac:spMk id="3" creationId="{24CEB3B1-C591-4B6E-A9A0-84A8E7443319}"/>
          </ac:spMkLst>
        </pc:spChg>
      </pc:sldChg>
      <pc:sldChg chg="modSp mod">
        <pc:chgData name="William Grey" userId="37b73424-c081-4fc2-b1af-363f4f3fd4f3" providerId="ADAL" clId="{11C27C67-EAAF-4326-ACA6-0DBB80DD3E54}" dt="2021-09-20T08:33:30.576" v="5" actId="27636"/>
        <pc:sldMkLst>
          <pc:docMk/>
          <pc:sldMk cId="3820710576" sldId="323"/>
        </pc:sldMkLst>
        <pc:spChg chg="mod">
          <ac:chgData name="William Grey" userId="37b73424-c081-4fc2-b1af-363f4f3fd4f3" providerId="ADAL" clId="{11C27C67-EAAF-4326-ACA6-0DBB80DD3E54}" dt="2021-09-20T08:33:30.576" v="5" actId="27636"/>
          <ac:spMkLst>
            <pc:docMk/>
            <pc:sldMk cId="3820710576" sldId="323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594" v="6" actId="27636"/>
        <pc:sldMkLst>
          <pc:docMk/>
          <pc:sldMk cId="3862780662" sldId="324"/>
        </pc:sldMkLst>
        <pc:spChg chg="mod">
          <ac:chgData name="William Grey" userId="37b73424-c081-4fc2-b1af-363f4f3fd4f3" providerId="ADAL" clId="{11C27C67-EAAF-4326-ACA6-0DBB80DD3E54}" dt="2021-09-20T08:33:30.594" v="6" actId="27636"/>
          <ac:spMkLst>
            <pc:docMk/>
            <pc:sldMk cId="3862780662" sldId="324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567" v="4" actId="27636"/>
        <pc:sldMkLst>
          <pc:docMk/>
          <pc:sldMk cId="4100386836" sldId="325"/>
        </pc:sldMkLst>
        <pc:spChg chg="mod">
          <ac:chgData name="William Grey" userId="37b73424-c081-4fc2-b1af-363f4f3fd4f3" providerId="ADAL" clId="{11C27C67-EAAF-4326-ACA6-0DBB80DD3E54}" dt="2021-09-20T08:33:30.567" v="4" actId="27636"/>
          <ac:spMkLst>
            <pc:docMk/>
            <pc:sldMk cId="4100386836" sldId="325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47" v="9" actId="27636"/>
        <pc:sldMkLst>
          <pc:docMk/>
          <pc:sldMk cId="1971236982" sldId="326"/>
        </pc:sldMkLst>
        <pc:spChg chg="mod">
          <ac:chgData name="William Grey" userId="37b73424-c081-4fc2-b1af-363f4f3fd4f3" providerId="ADAL" clId="{11C27C67-EAAF-4326-ACA6-0DBB80DD3E54}" dt="2021-09-20T08:33:30.647" v="9" actId="27636"/>
          <ac:spMkLst>
            <pc:docMk/>
            <pc:sldMk cId="1971236982" sldId="326"/>
            <ac:spMk id="2" creationId="{7CC6B9EF-6021-4F7D-ADB5-D79690780C42}"/>
          </ac:spMkLst>
        </pc:spChg>
      </pc:sldChg>
      <pc:sldChg chg="modSp mod">
        <pc:chgData name="William Grey" userId="37b73424-c081-4fc2-b1af-363f4f3fd4f3" providerId="ADAL" clId="{11C27C67-EAAF-4326-ACA6-0DBB80DD3E54}" dt="2021-09-20T08:33:30.628" v="8" actId="27636"/>
        <pc:sldMkLst>
          <pc:docMk/>
          <pc:sldMk cId="2406342569" sldId="328"/>
        </pc:sldMkLst>
        <pc:spChg chg="mod">
          <ac:chgData name="William Grey" userId="37b73424-c081-4fc2-b1af-363f4f3fd4f3" providerId="ADAL" clId="{11C27C67-EAAF-4326-ACA6-0DBB80DD3E54}" dt="2021-09-20T08:33:30.628" v="8" actId="27636"/>
          <ac:spMkLst>
            <pc:docMk/>
            <pc:sldMk cId="2406342569" sldId="328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61" v="10" actId="27636"/>
        <pc:sldMkLst>
          <pc:docMk/>
          <pc:sldMk cId="2433115817" sldId="329"/>
        </pc:sldMkLst>
        <pc:spChg chg="mod">
          <ac:chgData name="William Grey" userId="37b73424-c081-4fc2-b1af-363f4f3fd4f3" providerId="ADAL" clId="{11C27C67-EAAF-4326-ACA6-0DBB80DD3E54}" dt="2021-09-20T08:33:30.661" v="10" actId="27636"/>
          <ac:spMkLst>
            <pc:docMk/>
            <pc:sldMk cId="2433115817" sldId="329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776" v="16" actId="27636"/>
        <pc:sldMkLst>
          <pc:docMk/>
          <pc:sldMk cId="2032690295" sldId="330"/>
        </pc:sldMkLst>
        <pc:spChg chg="mod">
          <ac:chgData name="William Grey" userId="37b73424-c081-4fc2-b1af-363f4f3fd4f3" providerId="ADAL" clId="{11C27C67-EAAF-4326-ACA6-0DBB80DD3E54}" dt="2021-09-20T08:33:30.776" v="16" actId="27636"/>
          <ac:spMkLst>
            <pc:docMk/>
            <pc:sldMk cId="2032690295" sldId="330"/>
            <ac:spMk id="2" creationId="{98F05312-4650-4E07-9894-CF04686FEC6C}"/>
          </ac:spMkLst>
        </pc:spChg>
      </pc:sldChg>
      <pc:sldChg chg="modSp mod">
        <pc:chgData name="William Grey" userId="37b73424-c081-4fc2-b1af-363f4f3fd4f3" providerId="ADAL" clId="{11C27C67-EAAF-4326-ACA6-0DBB80DD3E54}" dt="2021-09-20T08:33:30.793" v="17" actId="27636"/>
        <pc:sldMkLst>
          <pc:docMk/>
          <pc:sldMk cId="3834144740" sldId="332"/>
        </pc:sldMkLst>
        <pc:spChg chg="mod">
          <ac:chgData name="William Grey" userId="37b73424-c081-4fc2-b1af-363f4f3fd4f3" providerId="ADAL" clId="{11C27C67-EAAF-4326-ACA6-0DBB80DD3E54}" dt="2021-09-20T08:33:30.793" v="17" actId="27636"/>
          <ac:spMkLst>
            <pc:docMk/>
            <pc:sldMk cId="3834144740" sldId="332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09" v="18" actId="27636"/>
        <pc:sldMkLst>
          <pc:docMk/>
          <pc:sldMk cId="1605726257" sldId="333"/>
        </pc:sldMkLst>
        <pc:spChg chg="mod">
          <ac:chgData name="William Grey" userId="37b73424-c081-4fc2-b1af-363f4f3fd4f3" providerId="ADAL" clId="{11C27C67-EAAF-4326-ACA6-0DBB80DD3E54}" dt="2021-09-20T08:33:30.809" v="18" actId="27636"/>
          <ac:spMkLst>
            <pc:docMk/>
            <pc:sldMk cId="1605726257" sldId="333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29" v="19" actId="27636"/>
        <pc:sldMkLst>
          <pc:docMk/>
          <pc:sldMk cId="2100744887" sldId="334"/>
        </pc:sldMkLst>
        <pc:spChg chg="mod">
          <ac:chgData name="William Grey" userId="37b73424-c081-4fc2-b1af-363f4f3fd4f3" providerId="ADAL" clId="{11C27C67-EAAF-4326-ACA6-0DBB80DD3E54}" dt="2021-09-20T08:33:30.829" v="19" actId="27636"/>
          <ac:spMkLst>
            <pc:docMk/>
            <pc:sldMk cId="2100744887" sldId="334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43" v="20" actId="27636"/>
        <pc:sldMkLst>
          <pc:docMk/>
          <pc:sldMk cId="517704358" sldId="335"/>
        </pc:sldMkLst>
        <pc:spChg chg="mod">
          <ac:chgData name="William Grey" userId="37b73424-c081-4fc2-b1af-363f4f3fd4f3" providerId="ADAL" clId="{11C27C67-EAAF-4326-ACA6-0DBB80DD3E54}" dt="2021-09-20T08:33:30.843" v="20" actId="27636"/>
          <ac:spMkLst>
            <pc:docMk/>
            <pc:sldMk cId="517704358" sldId="335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27" v="25" actId="27636"/>
        <pc:sldMkLst>
          <pc:docMk/>
          <pc:sldMk cId="1661253945" sldId="336"/>
        </pc:sldMkLst>
        <pc:spChg chg="mod">
          <ac:chgData name="William Grey" userId="37b73424-c081-4fc2-b1af-363f4f3fd4f3" providerId="ADAL" clId="{11C27C67-EAAF-4326-ACA6-0DBB80DD3E54}" dt="2021-09-20T08:33:30.927" v="25" actId="27636"/>
          <ac:spMkLst>
            <pc:docMk/>
            <pc:sldMk cId="1661253945" sldId="336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56" v="26" actId="27636"/>
        <pc:sldMkLst>
          <pc:docMk/>
          <pc:sldMk cId="312019669" sldId="337"/>
        </pc:sldMkLst>
        <pc:spChg chg="mod">
          <ac:chgData name="William Grey" userId="37b73424-c081-4fc2-b1af-363f4f3fd4f3" providerId="ADAL" clId="{11C27C67-EAAF-4326-ACA6-0DBB80DD3E54}" dt="2021-09-20T08:33:30.956" v="26" actId="27636"/>
          <ac:spMkLst>
            <pc:docMk/>
            <pc:sldMk cId="312019669" sldId="337"/>
            <ac:spMk id="2" creationId="{847193C5-EDFD-4A29-9D4D-5360242EAC61}"/>
          </ac:spMkLst>
        </pc:spChg>
      </pc:sldChg>
      <pc:sldChg chg="modSp new mod">
        <pc:chgData name="William Grey" userId="37b73424-c081-4fc2-b1af-363f4f3fd4f3" providerId="ADAL" clId="{11C27C67-EAAF-4326-ACA6-0DBB80DD3E54}" dt="2021-09-20T08:36:07.544" v="255" actId="20577"/>
        <pc:sldMkLst>
          <pc:docMk/>
          <pc:sldMk cId="2069996523" sldId="338"/>
        </pc:sldMkLst>
        <pc:spChg chg="mod">
          <ac:chgData name="William Grey" userId="37b73424-c081-4fc2-b1af-363f4f3fd4f3" providerId="ADAL" clId="{11C27C67-EAAF-4326-ACA6-0DBB80DD3E54}" dt="2021-09-20T08:34:47.765" v="95" actId="20577"/>
          <ac:spMkLst>
            <pc:docMk/>
            <pc:sldMk cId="2069996523" sldId="338"/>
            <ac:spMk id="2" creationId="{2758C9B1-BDF2-45C8-B58B-D923E41E8ED9}"/>
          </ac:spMkLst>
        </pc:spChg>
        <pc:spChg chg="mod">
          <ac:chgData name="William Grey" userId="37b73424-c081-4fc2-b1af-363f4f3fd4f3" providerId="ADAL" clId="{11C27C67-EAAF-4326-ACA6-0DBB80DD3E54}" dt="2021-09-20T08:36:07.544" v="255" actId="20577"/>
          <ac:spMkLst>
            <pc:docMk/>
            <pc:sldMk cId="2069996523" sldId="338"/>
            <ac:spMk id="3" creationId="{56668D9B-F592-4520-8830-EEA99369B186}"/>
          </ac:spMkLst>
        </pc:spChg>
      </pc:sldChg>
      <pc:sldChg chg="modSp new mod">
        <pc:chgData name="William Grey" userId="37b73424-c081-4fc2-b1af-363f4f3fd4f3" providerId="ADAL" clId="{11C27C67-EAAF-4326-ACA6-0DBB80DD3E54}" dt="2021-09-20T09:24:20.218" v="491" actId="12"/>
        <pc:sldMkLst>
          <pc:docMk/>
          <pc:sldMk cId="348209128" sldId="339"/>
        </pc:sldMkLst>
        <pc:spChg chg="mod">
          <ac:chgData name="William Grey" userId="37b73424-c081-4fc2-b1af-363f4f3fd4f3" providerId="ADAL" clId="{11C27C67-EAAF-4326-ACA6-0DBB80DD3E54}" dt="2021-09-20T08:36:20.571" v="280" actId="20577"/>
          <ac:spMkLst>
            <pc:docMk/>
            <pc:sldMk cId="348209128" sldId="339"/>
            <ac:spMk id="2" creationId="{0C1E877B-BE1E-474F-906F-DD0D6E6CE459}"/>
          </ac:spMkLst>
        </pc:spChg>
        <pc:spChg chg="mod">
          <ac:chgData name="William Grey" userId="37b73424-c081-4fc2-b1af-363f4f3fd4f3" providerId="ADAL" clId="{11C27C67-EAAF-4326-ACA6-0DBB80DD3E54}" dt="2021-09-20T09:24:20.218" v="491" actId="12"/>
          <ac:spMkLst>
            <pc:docMk/>
            <pc:sldMk cId="348209128" sldId="339"/>
            <ac:spMk id="3" creationId="{7295FED4-6B35-40DD-A6AF-4DA685844B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4D200-01D7-41FC-A60B-DD22E88EAD9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42D26-8D1E-4113-8C0D-AA37A55EE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0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342D26-8D1E-4113-8C0D-AA37A55EEB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78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4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9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1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3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9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8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0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0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9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DE38CDE-771E-0E14-6843-8E3FCBA2B40A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815C0E-D307-4203-C235-7CB73E82F9C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9BD854-720C-EB23-CC0E-892B2C4A3BB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80D62F-D2AD-31EF-E93F-D4CC2DBFAC8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awsie.github.io/guizer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gui-text.py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Graphical </a:t>
            </a:r>
            <a:r>
              <a:rPr lang="en-GB"/>
              <a:t>User Interface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CB4C-66C5-4473-8FEF-42C462A75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EB3B1-C591-4B6E-A9A0-84A8E744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graphical user interfaces 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widgets 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the following widgets in </a:t>
            </a:r>
            <a:r>
              <a:rPr lang="en-GB" dirty="0" err="1"/>
              <a:t>guizero</a:t>
            </a:r>
            <a:r>
              <a:rPr lang="en-GB" dirty="0"/>
              <a:t> to create a simple application with a GUI: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App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Picture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070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AFB51-E4AA-4DA3-AF86-F730BABE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Graphical User Interfaces (GUIs)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BF40A-B0B3-47E0-AE79-4CE105DE0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3" y="140925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GUIs are window based components of applications that make them more user friendly than command driven applications.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used to procedural code where instructions are executed in the order in which they written.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Graphical user interfaces are </a:t>
            </a:r>
            <a:r>
              <a:rPr lang="en-GB" b="1" dirty="0"/>
              <a:t>event driven </a:t>
            </a:r>
            <a:r>
              <a:rPr lang="en-GB" dirty="0"/>
              <a:t>meaning that tasks are completed according to some event occurring </a:t>
            </a:r>
            <a:r>
              <a:rPr lang="en-GB" dirty="0" err="1"/>
              <a:t>eg</a:t>
            </a:r>
            <a:r>
              <a:rPr lang="en-GB" dirty="0"/>
              <a:t> a button click and occur not in the order in which the instructions are written.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going to use </a:t>
            </a:r>
            <a:r>
              <a:rPr lang="en-GB" dirty="0" err="1"/>
              <a:t>guizero</a:t>
            </a:r>
            <a:r>
              <a:rPr lang="en-GB" dirty="0"/>
              <a:t> as our GUI module here </a:t>
            </a:r>
            <a:r>
              <a:rPr lang="en-GB" dirty="0">
                <a:hlinkClick r:id="rId2"/>
              </a:rPr>
              <a:t>https://lawsie.github.io/guizero/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74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F110-4D9D-4E1A-9B1E-3E3FBE139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Create a Simple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9699A-E93C-4BEB-BB1A-885E457B0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08" y="1577050"/>
            <a:ext cx="8102991" cy="4351338"/>
          </a:xfrm>
          <a:ln>
            <a:solidFill>
              <a:srgbClr val="92D05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Import the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module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Creates our window application using the App widget. Widgets are components that are shown on the GUI windows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app=App(title="This is my first GUI")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Show the GUI on the screen and listen for events.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8877BA-8DD0-46A0-9D98-DCF33D916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4344" y="1943894"/>
            <a:ext cx="3573249" cy="259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1CD4-0686-4748-94DE-A2185A69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" y="115916"/>
            <a:ext cx="11253251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Text widgets – Add text to the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D8D48-5296-4259-8332-47B528BF1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41" y="1539963"/>
            <a:ext cx="6547339" cy="4625047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app=App(title="This is my first GUI“, width=200, height=200)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Text widgets allow text to be added to the window. Add your own text. Add more text widgets.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m1=Text(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app,text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="Hello")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m2=Text(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app,text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="World")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3856F-DBA1-439D-8C35-34A01EAEC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848" y="2210533"/>
            <a:ext cx="4402602" cy="328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5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6D21-5EAC-4003-8D74-2B413238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63" y="0"/>
            <a:ext cx="8771912" cy="736847"/>
          </a:xfrm>
        </p:spPr>
        <p:txBody>
          <a:bodyPr>
            <a:normAutofit/>
          </a:bodyPr>
          <a:lstStyle/>
          <a:p>
            <a:r>
              <a:rPr lang="en-GB" dirty="0"/>
              <a:t>Modify Properties of Text widgets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72341-91F1-4FE3-8314-0869815C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672" y="892334"/>
            <a:ext cx="6554665" cy="5599441"/>
          </a:xfrm>
          <a:noFill/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app=App(title="This is my first GUI")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m1=Text(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app,text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="Hello")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m2=Text(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app,text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=“World")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Modify properties of text widget.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m1.text_size = 40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m1.bg="green“  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background colour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m1.font="Courier New"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m1.text_color="red"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316F76-E498-4053-A096-A12A30AB0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66" y="2476500"/>
            <a:ext cx="4363843" cy="243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3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6D21-5EAC-4003-8D74-2B413238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934" y="169816"/>
            <a:ext cx="3616570" cy="549275"/>
          </a:xfrm>
        </p:spPr>
        <p:txBody>
          <a:bodyPr>
            <a:normAutofit fontScale="90000"/>
          </a:bodyPr>
          <a:lstStyle/>
          <a:p>
            <a:r>
              <a:rPr lang="en-GB" dirty="0"/>
              <a:t>Add a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72341-91F1-4FE3-8314-0869815C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861" y="139883"/>
            <a:ext cx="7113563" cy="6578234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app=App(title="This is my first GUI“, width=500, height=500)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Add a picture using picture widget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p=Picture(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app,"pict.png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", width=200, height=200)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m1=Text(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app,text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="Hello")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m1.text_size = 40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m1.bg="green"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m1.font="Courier New"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m1.text_color="red"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m2=Text(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app,text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="World")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m2.text_size = 40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A7C8A3-8920-4313-ADF6-233DD7F9A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17" y="1124011"/>
            <a:ext cx="4461465" cy="38530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0B811E-5717-43BB-81DB-70F37A6152DE}"/>
              </a:ext>
            </a:extLst>
          </p:cNvPr>
          <p:cNvSpPr txBox="1"/>
          <p:nvPr/>
        </p:nvSpPr>
        <p:spPr>
          <a:xfrm>
            <a:off x="435005" y="5382014"/>
            <a:ext cx="3737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are having difficult getting the program to work, you can download a copy from: </a:t>
            </a:r>
            <a:r>
              <a:rPr lang="en-GB" dirty="0">
                <a:hlinkClick r:id="rId3"/>
              </a:rPr>
              <a:t>gui-text.py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63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2B675-ADC0-4788-BB3F-6E68B40A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9B1A1-B730-4D6D-86B1-B7A7505BB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1136" y="1116288"/>
            <a:ext cx="2831237" cy="4351338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Line 2: Change the title of the window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Line 2: Change the size of the window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Line 4 and 9: Change the text message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Lines 5-8 and Line 19: Change the font, size and colour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Line 3: Use a different picture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99C5FD0-5B64-4152-8D19-2944C1B36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294221"/>
              </p:ext>
            </p:extLst>
          </p:nvPr>
        </p:nvGraphicFramePr>
        <p:xfrm>
          <a:off x="186431" y="1265037"/>
          <a:ext cx="8128000" cy="4053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4905">
                  <a:extLst>
                    <a:ext uri="{9D8B030D-6E8A-4147-A177-3AD203B41FA5}">
                      <a16:colId xmlns:a16="http://schemas.microsoft.com/office/drawing/2014/main" val="71444039"/>
                    </a:ext>
                  </a:extLst>
                </a:gridCol>
                <a:gridCol w="7613095">
                  <a:extLst>
                    <a:ext uri="{9D8B030D-6E8A-4147-A177-3AD203B41FA5}">
                      <a16:colId xmlns:a16="http://schemas.microsoft.com/office/drawing/2014/main" val="670522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guizero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app=App(title="This is my first GUI“, width=500, height=500)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p=Picture(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app,"pict.png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width=200, height=200)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m1=Text(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app,text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="Hello")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m1.text_size = 40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m1.bg="green"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m1.font="Courier New"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m1.text_color="red"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m2=Text(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app,text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="World")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m2.text_size = 40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app.display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85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7105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Props1.xml><?xml version="1.0" encoding="utf-8"?>
<ds:datastoreItem xmlns:ds="http://schemas.openxmlformats.org/officeDocument/2006/customXml" ds:itemID="{4D61048B-3DAD-4D0A-9731-5799A6200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5C77E-F32A-4EDA-A48F-7DE8E1FA4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973156-C5EE-49E0-AA00-DAEE62038AC6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6479</TotalTime>
  <Words>646</Words>
  <Application>Microsoft Office PowerPoint</Application>
  <PresentationFormat>Widescreen</PresentationFormat>
  <Paragraphs>101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Graphical User Interface 1</vt:lpstr>
      <vt:lpstr>Learning objectives</vt:lpstr>
      <vt:lpstr>Graphical User Interfaces (GUIs)</vt:lpstr>
      <vt:lpstr>Create a Simple window</vt:lpstr>
      <vt:lpstr>Text widgets – Add text to the window</vt:lpstr>
      <vt:lpstr>Modify Properties of Text widgets</vt:lpstr>
      <vt:lpstr>Add a Picture</vt:lpstr>
      <vt:lpstr>Modify the code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3</cp:revision>
  <cp:lastPrinted>2016-09-16T11:32:46Z</cp:lastPrinted>
  <dcterms:created xsi:type="dcterms:W3CDTF">2016-09-09T07:37:57Z</dcterms:created>
  <dcterms:modified xsi:type="dcterms:W3CDTF">2025-03-24T09:45:37Z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