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16" r:id="rId3"/>
    <p:sldId id="280" r:id="rId4"/>
    <p:sldId id="310" r:id="rId5"/>
    <p:sldId id="306" r:id="rId6"/>
    <p:sldId id="314" r:id="rId7"/>
    <p:sldId id="315" r:id="rId8"/>
    <p:sldId id="283" r:id="rId9"/>
    <p:sldId id="281" r:id="rId10"/>
    <p:sldId id="287" r:id="rId11"/>
    <p:sldId id="289" r:id="rId12"/>
    <p:sldId id="318" r:id="rId13"/>
    <p:sldId id="290" r:id="rId14"/>
    <p:sldId id="307" r:id="rId15"/>
    <p:sldId id="288" r:id="rId16"/>
    <p:sldId id="305" r:id="rId17"/>
    <p:sldId id="317" r:id="rId18"/>
    <p:sldId id="311" r:id="rId19"/>
    <p:sldId id="299" r:id="rId20"/>
    <p:sldId id="304" r:id="rId21"/>
    <p:sldId id="312" r:id="rId22"/>
    <p:sldId id="30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9D4A49-3209-476E-BA13-2D6E9CEAFDF7}" v="1" dt="2023-02-08T09:10:43.2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64" autoAdjust="0"/>
  </p:normalViewPr>
  <p:slideViewPr>
    <p:cSldViewPr snapToGrid="0">
      <p:cViewPr varScale="1">
        <p:scale>
          <a:sx n="63" d="100"/>
          <a:sy n="63" d="100"/>
        </p:scale>
        <p:origin x="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1ECC274C-0B06-4E91-AE45-19B79F5877A2}"/>
    <pc:docChg chg="modSld">
      <pc:chgData name="William Grey" userId="37b73424-c081-4fc2-b1af-363f4f3fd4f3" providerId="ADAL" clId="{1ECC274C-0B06-4E91-AE45-19B79F5877A2}" dt="2019-10-30T13:16:33.909" v="0" actId="1076"/>
      <pc:docMkLst>
        <pc:docMk/>
      </pc:docMkLst>
      <pc:sldChg chg="modSp">
        <pc:chgData name="William Grey" userId="37b73424-c081-4fc2-b1af-363f4f3fd4f3" providerId="ADAL" clId="{1ECC274C-0B06-4E91-AE45-19B79F5877A2}" dt="2019-10-30T13:16:33.909" v="0" actId="1076"/>
        <pc:sldMkLst>
          <pc:docMk/>
          <pc:sldMk cId="2103315287" sldId="281"/>
        </pc:sldMkLst>
        <pc:spChg chg="mod">
          <ac:chgData name="William Grey" userId="37b73424-c081-4fc2-b1af-363f4f3fd4f3" providerId="ADAL" clId="{1ECC274C-0B06-4E91-AE45-19B79F5877A2}" dt="2019-10-30T13:16:33.909" v="0" actId="1076"/>
          <ac:spMkLst>
            <pc:docMk/>
            <pc:sldMk cId="2103315287" sldId="281"/>
            <ac:spMk id="3" creationId="{D6008274-0FC9-4366-98B9-CBA5E6C7BA06}"/>
          </ac:spMkLst>
        </pc:spChg>
      </pc:sldChg>
    </pc:docChg>
  </pc:docChgLst>
  <pc:docChgLst>
    <pc:chgData name="William Grey" userId="37b73424-c081-4fc2-b1af-363f4f3fd4f3" providerId="ADAL" clId="{4EBEF884-0780-4A8B-9A53-E5099712772A}"/>
    <pc:docChg chg="undo custSel addSld delSld modSld sldOrd">
      <pc:chgData name="William Grey" userId="37b73424-c081-4fc2-b1af-363f4f3fd4f3" providerId="ADAL" clId="{4EBEF884-0780-4A8B-9A53-E5099712772A}" dt="2023-02-06T20:04:18.546" v="4263" actId="14100"/>
      <pc:docMkLst>
        <pc:docMk/>
      </pc:docMkLst>
      <pc:sldChg chg="modSp mod">
        <pc:chgData name="William Grey" userId="37b73424-c081-4fc2-b1af-363f4f3fd4f3" providerId="ADAL" clId="{4EBEF884-0780-4A8B-9A53-E5099712772A}" dt="2023-02-04T21:34:30.010" v="774" actId="20577"/>
        <pc:sldMkLst>
          <pc:docMk/>
          <pc:sldMk cId="222047521" sldId="280"/>
        </pc:sldMkLst>
        <pc:spChg chg="mod">
          <ac:chgData name="William Grey" userId="37b73424-c081-4fc2-b1af-363f4f3fd4f3" providerId="ADAL" clId="{4EBEF884-0780-4A8B-9A53-E5099712772A}" dt="2023-02-04T21:34:30.010" v="774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4EBEF884-0780-4A8B-9A53-E5099712772A}" dt="2023-02-06T19:27:11.827" v="3532" actId="20577"/>
        <pc:sldMkLst>
          <pc:docMk/>
          <pc:sldMk cId="2103315287" sldId="281"/>
        </pc:sldMkLst>
        <pc:spChg chg="mod">
          <ac:chgData name="William Grey" userId="37b73424-c081-4fc2-b1af-363f4f3fd4f3" providerId="ADAL" clId="{4EBEF884-0780-4A8B-9A53-E5099712772A}" dt="2023-02-04T21:34:19.483" v="764" actId="1076"/>
          <ac:spMkLst>
            <pc:docMk/>
            <pc:sldMk cId="2103315287" sldId="281"/>
            <ac:spMk id="2" creationId="{7FC1A60A-C658-436A-AD3A-4EEDB8B1AD8D}"/>
          </ac:spMkLst>
        </pc:spChg>
        <pc:spChg chg="mod">
          <ac:chgData name="William Grey" userId="37b73424-c081-4fc2-b1af-363f4f3fd4f3" providerId="ADAL" clId="{4EBEF884-0780-4A8B-9A53-E5099712772A}" dt="2023-02-06T19:27:11.827" v="3532" actId="20577"/>
          <ac:spMkLst>
            <pc:docMk/>
            <pc:sldMk cId="2103315287" sldId="281"/>
            <ac:spMk id="3" creationId="{D6008274-0FC9-4366-98B9-CBA5E6C7BA06}"/>
          </ac:spMkLst>
        </pc:spChg>
        <pc:spChg chg="mod">
          <ac:chgData name="William Grey" userId="37b73424-c081-4fc2-b1af-363f4f3fd4f3" providerId="ADAL" clId="{4EBEF884-0780-4A8B-9A53-E5099712772A}" dt="2023-02-04T21:35:39.424" v="841" actId="1076"/>
          <ac:spMkLst>
            <pc:docMk/>
            <pc:sldMk cId="2103315287" sldId="281"/>
            <ac:spMk id="5" creationId="{7653E16B-B02F-411B-A99A-76A5BBAD1F0C}"/>
          </ac:spMkLst>
        </pc:spChg>
        <pc:picChg chg="mod">
          <ac:chgData name="William Grey" userId="37b73424-c081-4fc2-b1af-363f4f3fd4f3" providerId="ADAL" clId="{4EBEF884-0780-4A8B-9A53-E5099712772A}" dt="2023-02-04T21:35:43.311" v="842" actId="1076"/>
          <ac:picMkLst>
            <pc:docMk/>
            <pc:sldMk cId="2103315287" sldId="281"/>
            <ac:picMk id="4" creationId="{32BFFBCC-A96F-4985-80A1-4F493C0D311B}"/>
          </ac:picMkLst>
        </pc:picChg>
      </pc:sldChg>
      <pc:sldChg chg="del">
        <pc:chgData name="William Grey" userId="37b73424-c081-4fc2-b1af-363f4f3fd4f3" providerId="ADAL" clId="{4EBEF884-0780-4A8B-9A53-E5099712772A}" dt="2023-02-05T19:56:29.417" v="3086" actId="47"/>
        <pc:sldMkLst>
          <pc:docMk/>
          <pc:sldMk cId="535860712" sldId="284"/>
        </pc:sldMkLst>
      </pc:sldChg>
      <pc:sldChg chg="del">
        <pc:chgData name="William Grey" userId="37b73424-c081-4fc2-b1af-363f4f3fd4f3" providerId="ADAL" clId="{4EBEF884-0780-4A8B-9A53-E5099712772A}" dt="2023-02-05T19:56:31.341" v="3089" actId="47"/>
        <pc:sldMkLst>
          <pc:docMk/>
          <pc:sldMk cId="1800105543" sldId="285"/>
        </pc:sldMkLst>
      </pc:sldChg>
      <pc:sldChg chg="modSp mod">
        <pc:chgData name="William Grey" userId="37b73424-c081-4fc2-b1af-363f4f3fd4f3" providerId="ADAL" clId="{4EBEF884-0780-4A8B-9A53-E5099712772A}" dt="2023-02-05T19:51:13.748" v="3002" actId="20577"/>
        <pc:sldMkLst>
          <pc:docMk/>
          <pc:sldMk cId="3806293640" sldId="287"/>
        </pc:sldMkLst>
        <pc:spChg chg="mod">
          <ac:chgData name="William Grey" userId="37b73424-c081-4fc2-b1af-363f4f3fd4f3" providerId="ADAL" clId="{4EBEF884-0780-4A8B-9A53-E5099712772A}" dt="2023-02-05T19:51:13.748" v="3002" actId="20577"/>
          <ac:spMkLst>
            <pc:docMk/>
            <pc:sldMk cId="3806293640" sldId="287"/>
            <ac:spMk id="3" creationId="{D6008274-0FC9-4366-98B9-CBA5E6C7BA06}"/>
          </ac:spMkLst>
        </pc:spChg>
        <pc:spChg chg="mod">
          <ac:chgData name="William Grey" userId="37b73424-c081-4fc2-b1af-363f4f3fd4f3" providerId="ADAL" clId="{4EBEF884-0780-4A8B-9A53-E5099712772A}" dt="2023-02-04T21:36:39.031" v="871" actId="14100"/>
          <ac:spMkLst>
            <pc:docMk/>
            <pc:sldMk cId="3806293640" sldId="287"/>
            <ac:spMk id="7" creationId="{8E7A59B6-55F2-41C6-9B9C-93A96A513B60}"/>
          </ac:spMkLst>
        </pc:spChg>
      </pc:sldChg>
      <pc:sldChg chg="addSp modSp mod">
        <pc:chgData name="William Grey" userId="37b73424-c081-4fc2-b1af-363f4f3fd4f3" providerId="ADAL" clId="{4EBEF884-0780-4A8B-9A53-E5099712772A}" dt="2023-02-06T08:56:40.578" v="3094" actId="20577"/>
        <pc:sldMkLst>
          <pc:docMk/>
          <pc:sldMk cId="1496305427" sldId="288"/>
        </pc:sldMkLst>
        <pc:spChg chg="mod">
          <ac:chgData name="William Grey" userId="37b73424-c081-4fc2-b1af-363f4f3fd4f3" providerId="ADAL" clId="{4EBEF884-0780-4A8B-9A53-E5099712772A}" dt="2023-02-06T08:56:40.578" v="3094" actId="20577"/>
          <ac:spMkLst>
            <pc:docMk/>
            <pc:sldMk cId="1496305427" sldId="288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4T21:50:04.846" v="1242" actId="1076"/>
          <ac:spMkLst>
            <pc:docMk/>
            <pc:sldMk cId="1496305427" sldId="288"/>
            <ac:spMk id="5" creationId="{565577AB-C1CF-4840-B5E1-BDE175A3CD6E}"/>
          </ac:spMkLst>
        </pc:spChg>
        <pc:spChg chg="mod">
          <ac:chgData name="William Grey" userId="37b73424-c081-4fc2-b1af-363f4f3fd4f3" providerId="ADAL" clId="{4EBEF884-0780-4A8B-9A53-E5099712772A}" dt="2023-02-04T21:48:22.852" v="1177" actId="20577"/>
          <ac:spMkLst>
            <pc:docMk/>
            <pc:sldMk cId="1496305427" sldId="288"/>
            <ac:spMk id="7" creationId="{8E7A59B6-55F2-41C6-9B9C-93A96A513B60}"/>
          </ac:spMkLst>
        </pc:spChg>
      </pc:sldChg>
      <pc:sldChg chg="addSp modSp mod">
        <pc:chgData name="William Grey" userId="37b73424-c081-4fc2-b1af-363f4f3fd4f3" providerId="ADAL" clId="{4EBEF884-0780-4A8B-9A53-E5099712772A}" dt="2023-02-05T19:52:18.957" v="3013" actId="20577"/>
        <pc:sldMkLst>
          <pc:docMk/>
          <pc:sldMk cId="2374171420" sldId="289"/>
        </pc:sldMkLst>
        <pc:spChg chg="mod">
          <ac:chgData name="William Grey" userId="37b73424-c081-4fc2-b1af-363f4f3fd4f3" providerId="ADAL" clId="{4EBEF884-0780-4A8B-9A53-E5099712772A}" dt="2023-02-05T19:52:18.957" v="3013" actId="20577"/>
          <ac:spMkLst>
            <pc:docMk/>
            <pc:sldMk cId="2374171420" sldId="289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4T21:37:21.050" v="890" actId="1076"/>
          <ac:spMkLst>
            <pc:docMk/>
            <pc:sldMk cId="2374171420" sldId="289"/>
            <ac:spMk id="5" creationId="{49C8820A-C182-441D-B659-AAC77200FBE6}"/>
          </ac:spMkLst>
        </pc:spChg>
        <pc:spChg chg="mod">
          <ac:chgData name="William Grey" userId="37b73424-c081-4fc2-b1af-363f4f3fd4f3" providerId="ADAL" clId="{4EBEF884-0780-4A8B-9A53-E5099712772A}" dt="2023-02-04T21:37:09.913" v="885" actId="14100"/>
          <ac:spMkLst>
            <pc:docMk/>
            <pc:sldMk cId="2374171420" sldId="289"/>
            <ac:spMk id="7" creationId="{8E7A59B6-55F2-41C6-9B9C-93A96A513B60}"/>
          </ac:spMkLst>
        </pc:spChg>
      </pc:sldChg>
      <pc:sldChg chg="addSp modSp mod">
        <pc:chgData name="William Grey" userId="37b73424-c081-4fc2-b1af-363f4f3fd4f3" providerId="ADAL" clId="{4EBEF884-0780-4A8B-9A53-E5099712772A}" dt="2023-02-05T09:00:45.919" v="1813" actId="14100"/>
        <pc:sldMkLst>
          <pc:docMk/>
          <pc:sldMk cId="2774111782" sldId="290"/>
        </pc:sldMkLst>
        <pc:spChg chg="mod">
          <ac:chgData name="William Grey" userId="37b73424-c081-4fc2-b1af-363f4f3fd4f3" providerId="ADAL" clId="{4EBEF884-0780-4A8B-9A53-E5099712772A}" dt="2023-02-04T21:42:54.573" v="1101" actId="1076"/>
          <ac:spMkLst>
            <pc:docMk/>
            <pc:sldMk cId="2774111782" sldId="290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5T09:00:45.919" v="1813" actId="14100"/>
          <ac:spMkLst>
            <pc:docMk/>
            <pc:sldMk cId="2774111782" sldId="290"/>
            <ac:spMk id="5" creationId="{A50B9079-8D33-4606-A5D1-ED674B2A07DF}"/>
          </ac:spMkLst>
        </pc:spChg>
        <pc:spChg chg="mod">
          <ac:chgData name="William Grey" userId="37b73424-c081-4fc2-b1af-363f4f3fd4f3" providerId="ADAL" clId="{4EBEF884-0780-4A8B-9A53-E5099712772A}" dt="2023-02-04T21:41:29.880" v="1035" actId="20577"/>
          <ac:spMkLst>
            <pc:docMk/>
            <pc:sldMk cId="2774111782" sldId="290"/>
            <ac:spMk id="7" creationId="{8E7A59B6-55F2-41C6-9B9C-93A96A513B60}"/>
          </ac:spMkLst>
        </pc:spChg>
      </pc:sldChg>
      <pc:sldChg chg="delSp modSp del mod">
        <pc:chgData name="William Grey" userId="37b73424-c081-4fc2-b1af-363f4f3fd4f3" providerId="ADAL" clId="{4EBEF884-0780-4A8B-9A53-E5099712772A}" dt="2023-02-05T08:38:42.060" v="1302" actId="47"/>
        <pc:sldMkLst>
          <pc:docMk/>
          <pc:sldMk cId="1383067881" sldId="291"/>
        </pc:sldMkLst>
        <pc:spChg chg="del mod">
          <ac:chgData name="William Grey" userId="37b73424-c081-4fc2-b1af-363f4f3fd4f3" providerId="ADAL" clId="{4EBEF884-0780-4A8B-9A53-E5099712772A}" dt="2023-02-05T08:37:51.588" v="1287"/>
          <ac:spMkLst>
            <pc:docMk/>
            <pc:sldMk cId="1383067881" sldId="291"/>
            <ac:spMk id="4" creationId="{9D3E5424-11AF-4D1E-9373-A4BC5EB3C2CB}"/>
          </ac:spMkLst>
        </pc:spChg>
        <pc:picChg chg="del">
          <ac:chgData name="William Grey" userId="37b73424-c081-4fc2-b1af-363f4f3fd4f3" providerId="ADAL" clId="{4EBEF884-0780-4A8B-9A53-E5099712772A}" dt="2023-02-05T08:37:40.601" v="1282" actId="21"/>
          <ac:picMkLst>
            <pc:docMk/>
            <pc:sldMk cId="1383067881" sldId="291"/>
            <ac:picMk id="5" creationId="{C3ED4EE3-CAAE-4DAA-A7CD-BCC9467E0E09}"/>
          </ac:picMkLst>
        </pc:picChg>
      </pc:sldChg>
      <pc:sldChg chg="modSp del mod">
        <pc:chgData name="William Grey" userId="37b73424-c081-4fc2-b1af-363f4f3fd4f3" providerId="ADAL" clId="{4EBEF884-0780-4A8B-9A53-E5099712772A}" dt="2023-02-05T19:56:27.719" v="3083" actId="47"/>
        <pc:sldMkLst>
          <pc:docMk/>
          <pc:sldMk cId="1488594667" sldId="292"/>
        </pc:sldMkLst>
        <pc:spChg chg="mod">
          <ac:chgData name="William Grey" userId="37b73424-c081-4fc2-b1af-363f4f3fd4f3" providerId="ADAL" clId="{4EBEF884-0780-4A8B-9A53-E5099712772A}" dt="2023-02-05T09:21:26.146" v="2244" actId="27636"/>
          <ac:spMkLst>
            <pc:docMk/>
            <pc:sldMk cId="1488594667" sldId="292"/>
            <ac:spMk id="3" creationId="{53610E31-C6FA-42AF-9C93-9B45B1CBF984}"/>
          </ac:spMkLst>
        </pc:spChg>
      </pc:sldChg>
      <pc:sldChg chg="del">
        <pc:chgData name="William Grey" userId="37b73424-c081-4fc2-b1af-363f4f3fd4f3" providerId="ADAL" clId="{4EBEF884-0780-4A8B-9A53-E5099712772A}" dt="2023-02-05T19:56:28.678" v="3085" actId="47"/>
        <pc:sldMkLst>
          <pc:docMk/>
          <pc:sldMk cId="4008069216" sldId="294"/>
        </pc:sldMkLst>
      </pc:sldChg>
      <pc:sldChg chg="del">
        <pc:chgData name="William Grey" userId="37b73424-c081-4fc2-b1af-363f4f3fd4f3" providerId="ADAL" clId="{4EBEF884-0780-4A8B-9A53-E5099712772A}" dt="2023-02-05T19:56:28.170" v="3084" actId="47"/>
        <pc:sldMkLst>
          <pc:docMk/>
          <pc:sldMk cId="2180927697" sldId="295"/>
        </pc:sldMkLst>
      </pc:sldChg>
      <pc:sldChg chg="del">
        <pc:chgData name="William Grey" userId="37b73424-c081-4fc2-b1af-363f4f3fd4f3" providerId="ADAL" clId="{4EBEF884-0780-4A8B-9A53-E5099712772A}" dt="2023-02-05T19:56:30.350" v="3088" actId="47"/>
        <pc:sldMkLst>
          <pc:docMk/>
          <pc:sldMk cId="3618105160" sldId="296"/>
        </pc:sldMkLst>
      </pc:sldChg>
      <pc:sldChg chg="del">
        <pc:chgData name="William Grey" userId="37b73424-c081-4fc2-b1af-363f4f3fd4f3" providerId="ADAL" clId="{4EBEF884-0780-4A8B-9A53-E5099712772A}" dt="2023-02-05T19:56:29.955" v="3087" actId="47"/>
        <pc:sldMkLst>
          <pc:docMk/>
          <pc:sldMk cId="2001708530" sldId="297"/>
        </pc:sldMkLst>
      </pc:sldChg>
      <pc:sldChg chg="del">
        <pc:chgData name="William Grey" userId="37b73424-c081-4fc2-b1af-363f4f3fd4f3" providerId="ADAL" clId="{4EBEF884-0780-4A8B-9A53-E5099712772A}" dt="2023-02-05T19:56:27.445" v="3082" actId="47"/>
        <pc:sldMkLst>
          <pc:docMk/>
          <pc:sldMk cId="1069735396" sldId="298"/>
        </pc:sldMkLst>
      </pc:sldChg>
      <pc:sldChg chg="del">
        <pc:chgData name="William Grey" userId="37b73424-c081-4fc2-b1af-363f4f3fd4f3" providerId="ADAL" clId="{4EBEF884-0780-4A8B-9A53-E5099712772A}" dt="2023-02-05T08:59:47.792" v="1792" actId="2696"/>
        <pc:sldMkLst>
          <pc:docMk/>
          <pc:sldMk cId="2202818197" sldId="299"/>
        </pc:sldMkLst>
      </pc:sldChg>
      <pc:sldChg chg="addSp delSp modSp add mod">
        <pc:chgData name="William Grey" userId="37b73424-c081-4fc2-b1af-363f4f3fd4f3" providerId="ADAL" clId="{4EBEF884-0780-4A8B-9A53-E5099712772A}" dt="2023-02-05T09:24:49.200" v="2336" actId="1076"/>
        <pc:sldMkLst>
          <pc:docMk/>
          <pc:sldMk cId="3726985107" sldId="299"/>
        </pc:sldMkLst>
        <pc:spChg chg="mod">
          <ac:chgData name="William Grey" userId="37b73424-c081-4fc2-b1af-363f4f3fd4f3" providerId="ADAL" clId="{4EBEF884-0780-4A8B-9A53-E5099712772A}" dt="2023-02-05T09:24:44.407" v="2335" actId="20577"/>
          <ac:spMkLst>
            <pc:docMk/>
            <pc:sldMk cId="3726985107" sldId="299"/>
            <ac:spMk id="3" creationId="{A6C64114-025E-4E7C-95EE-C5E787E9CA39}"/>
          </ac:spMkLst>
        </pc:spChg>
        <pc:graphicFrameChg chg="add del mod modGraphic">
          <ac:chgData name="William Grey" userId="37b73424-c081-4fc2-b1af-363f4f3fd4f3" providerId="ADAL" clId="{4EBEF884-0780-4A8B-9A53-E5099712772A}" dt="2023-02-05T09:23:43.552" v="2287" actId="478"/>
          <ac:graphicFrameMkLst>
            <pc:docMk/>
            <pc:sldMk cId="3726985107" sldId="299"/>
            <ac:graphicFrameMk id="18" creationId="{B6343252-21A8-4A5F-99FF-BE92CCF85FE6}"/>
          </ac:graphicFrameMkLst>
        </pc:graphicFrameChg>
        <pc:graphicFrameChg chg="add mod">
          <ac:chgData name="William Grey" userId="37b73424-c081-4fc2-b1af-363f4f3fd4f3" providerId="ADAL" clId="{4EBEF884-0780-4A8B-9A53-E5099712772A}" dt="2023-02-05T09:24:49.200" v="2336" actId="1076"/>
          <ac:graphicFrameMkLst>
            <pc:docMk/>
            <pc:sldMk cId="3726985107" sldId="299"/>
            <ac:graphicFrameMk id="19" creationId="{B846F18B-1937-48E5-BBE3-3B0CC12D6238}"/>
          </ac:graphicFrameMkLst>
        </pc:graphicFrameChg>
        <pc:picChg chg="mod">
          <ac:chgData name="William Grey" userId="37b73424-c081-4fc2-b1af-363f4f3fd4f3" providerId="ADAL" clId="{4EBEF884-0780-4A8B-9A53-E5099712772A}" dt="2023-02-05T09:24:37.683" v="2302" actId="1076"/>
          <ac:picMkLst>
            <pc:docMk/>
            <pc:sldMk cId="3726985107" sldId="299"/>
            <ac:picMk id="4" creationId="{A2290986-FEE4-49A9-AF8A-2E1EFD15AFF0}"/>
          </ac:picMkLst>
        </pc:pic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6" creationId="{2FA2D8FE-E367-4F46-9033-421142885AD4}"/>
          </ac:cxnSpMkLst>
        </pc:cxn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7" creationId="{61482E5D-827B-4FA4-AE6B-8CA66A10F640}"/>
          </ac:cxnSpMkLst>
        </pc:cxn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8" creationId="{4A6C4BA3-479F-4C88-A059-9521AD354DD8}"/>
          </ac:cxnSpMkLst>
        </pc:cxn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9" creationId="{C8D2AEB7-DD05-4FD3-8C23-26B6F8C01B1A}"/>
          </ac:cxnSpMkLst>
        </pc:cxnChg>
        <pc:cxnChg chg="add 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10" creationId="{06732072-2107-4D26-A6A3-72B80BF57350}"/>
          </ac:cxnSpMkLst>
        </pc:cxnChg>
        <pc:cxnChg chg="add 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17" creationId="{537FB571-773F-4C87-9BAB-AC2501ACEEAC}"/>
          </ac:cxnSpMkLst>
        </pc:cxnChg>
      </pc:sldChg>
      <pc:sldChg chg="del">
        <pc:chgData name="William Grey" userId="37b73424-c081-4fc2-b1af-363f4f3fd4f3" providerId="ADAL" clId="{4EBEF884-0780-4A8B-9A53-E5099712772A}" dt="2023-02-05T19:56:26.156" v="3078" actId="47"/>
        <pc:sldMkLst>
          <pc:docMk/>
          <pc:sldMk cId="1559941023" sldId="300"/>
        </pc:sldMkLst>
      </pc:sldChg>
      <pc:sldChg chg="del">
        <pc:chgData name="William Grey" userId="37b73424-c081-4fc2-b1af-363f4f3fd4f3" providerId="ADAL" clId="{4EBEF884-0780-4A8B-9A53-E5099712772A}" dt="2023-02-05T19:56:26.752" v="3080" actId="47"/>
        <pc:sldMkLst>
          <pc:docMk/>
          <pc:sldMk cId="3513094209" sldId="302"/>
        </pc:sldMkLst>
      </pc:sldChg>
      <pc:sldChg chg="del">
        <pc:chgData name="William Grey" userId="37b73424-c081-4fc2-b1af-363f4f3fd4f3" providerId="ADAL" clId="{4EBEF884-0780-4A8B-9A53-E5099712772A}" dt="2023-02-05T19:56:26.474" v="3079" actId="47"/>
        <pc:sldMkLst>
          <pc:docMk/>
          <pc:sldMk cId="2620798012" sldId="303"/>
        </pc:sldMkLst>
      </pc:sldChg>
      <pc:sldChg chg="del">
        <pc:chgData name="William Grey" userId="37b73424-c081-4fc2-b1af-363f4f3fd4f3" providerId="ADAL" clId="{4EBEF884-0780-4A8B-9A53-E5099712772A}" dt="2023-02-05T08:59:47.792" v="1792" actId="2696"/>
        <pc:sldMkLst>
          <pc:docMk/>
          <pc:sldMk cId="3047724487" sldId="304"/>
        </pc:sldMkLst>
      </pc:sldChg>
      <pc:sldChg chg="addSp delSp modSp add mod">
        <pc:chgData name="William Grey" userId="37b73424-c081-4fc2-b1af-363f4f3fd4f3" providerId="ADAL" clId="{4EBEF884-0780-4A8B-9A53-E5099712772A}" dt="2023-02-05T19:54:03.171" v="3077" actId="14100"/>
        <pc:sldMkLst>
          <pc:docMk/>
          <pc:sldMk cId="4235007231" sldId="304"/>
        </pc:sldMkLst>
        <pc:spChg chg="mod">
          <ac:chgData name="William Grey" userId="37b73424-c081-4fc2-b1af-363f4f3fd4f3" providerId="ADAL" clId="{4EBEF884-0780-4A8B-9A53-E5099712772A}" dt="2023-02-05T09:16:37.911" v="2216" actId="20577"/>
          <ac:spMkLst>
            <pc:docMk/>
            <pc:sldMk cId="4235007231" sldId="304"/>
            <ac:spMk id="2" creationId="{F0C1A018-F123-4248-9DA4-8EF493FFEE8F}"/>
          </ac:spMkLst>
        </pc:spChg>
        <pc:spChg chg="mod">
          <ac:chgData name="William Grey" userId="37b73424-c081-4fc2-b1af-363f4f3fd4f3" providerId="ADAL" clId="{4EBEF884-0780-4A8B-9A53-E5099712772A}" dt="2023-02-05T19:54:03.171" v="3077" actId="14100"/>
          <ac:spMkLst>
            <pc:docMk/>
            <pc:sldMk cId="4235007231" sldId="304"/>
            <ac:spMk id="3" creationId="{C795D150-C150-4C31-8909-029065CD6553}"/>
          </ac:spMkLst>
        </pc:spChg>
        <pc:graphicFrameChg chg="add mod modGraphic">
          <ac:chgData name="William Grey" userId="37b73424-c081-4fc2-b1af-363f4f3fd4f3" providerId="ADAL" clId="{4EBEF884-0780-4A8B-9A53-E5099712772A}" dt="2023-02-05T09:23:34.025" v="2286" actId="20577"/>
          <ac:graphicFrameMkLst>
            <pc:docMk/>
            <pc:sldMk cId="4235007231" sldId="304"/>
            <ac:graphicFrameMk id="16" creationId="{D4161868-66E6-450E-B309-E5C2C05B61B8}"/>
          </ac:graphicFrameMkLst>
        </pc:graphicFrameChg>
        <pc:picChg chg="del">
          <ac:chgData name="William Grey" userId="37b73424-c081-4fc2-b1af-363f4f3fd4f3" providerId="ADAL" clId="{4EBEF884-0780-4A8B-9A53-E5099712772A}" dt="2023-02-05T09:15:26.952" v="2202" actId="478"/>
          <ac:picMkLst>
            <pc:docMk/>
            <pc:sldMk cId="4235007231" sldId="304"/>
            <ac:picMk id="4" creationId="{D8FDD285-A359-48D7-8302-80CDDCCDC531}"/>
          </ac:picMkLst>
        </pc:picChg>
        <pc:picChg chg="add mod">
          <ac:chgData name="William Grey" userId="37b73424-c081-4fc2-b1af-363f4f3fd4f3" providerId="ADAL" clId="{4EBEF884-0780-4A8B-9A53-E5099712772A}" dt="2023-02-05T09:15:32.153" v="2204" actId="1076"/>
          <ac:picMkLst>
            <pc:docMk/>
            <pc:sldMk cId="4235007231" sldId="304"/>
            <ac:picMk id="9" creationId="{08863D6D-F5B9-4FE9-98C3-12C2DC3A5709}"/>
          </ac:picMkLst>
        </pc:pic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5" creationId="{B3BFD7B6-32C4-41D4-AD1F-CBD14318797F}"/>
          </ac:cxnSpMkLst>
        </pc:cxn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6" creationId="{9E1A158C-7189-423D-BCD6-2DF5105242D8}"/>
          </ac:cxnSpMkLst>
        </pc:cxn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7" creationId="{EFC21419-63F8-4B3D-AD17-60690452FD46}"/>
          </ac:cxnSpMkLst>
        </pc:cxn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8" creationId="{FA14C41D-8D8D-4615-942E-C23C1835134E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0" creationId="{037574CA-BCFF-4C25-81E3-A6039D59366A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1" creationId="{43184D47-4AB5-4C4E-AA86-C5386E27D77B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2" creationId="{0B9106F5-AD65-4BF1-8726-B93DA47678BA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3" creationId="{68843175-20DA-40E4-BDE6-39ABE1E1A0DB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4" creationId="{3E1BF204-8903-4044-9D56-2E2EABCED7B5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5" creationId="{A8C9DD97-9ED3-4369-B017-66BC6880929E}"/>
          </ac:cxnSpMkLst>
        </pc:cxnChg>
      </pc:sldChg>
      <pc:sldChg chg="addSp delSp modSp new del mod">
        <pc:chgData name="William Grey" userId="37b73424-c081-4fc2-b1af-363f4f3fd4f3" providerId="ADAL" clId="{4EBEF884-0780-4A8B-9A53-E5099712772A}" dt="2023-02-04T21:33:28.800" v="749" actId="2696"/>
        <pc:sldMkLst>
          <pc:docMk/>
          <pc:sldMk cId="2725198912" sldId="305"/>
        </pc:sldMkLst>
        <pc:spChg chg="mod">
          <ac:chgData name="William Grey" userId="37b73424-c081-4fc2-b1af-363f4f3fd4f3" providerId="ADAL" clId="{4EBEF884-0780-4A8B-9A53-E5099712772A}" dt="2023-02-04T21:29:14.274" v="333" actId="12"/>
          <ac:spMkLst>
            <pc:docMk/>
            <pc:sldMk cId="2725198912" sldId="305"/>
            <ac:spMk id="2" creationId="{539B5E77-4E1D-4C31-8A94-D304FA974979}"/>
          </ac:spMkLst>
        </pc:spChg>
        <pc:spChg chg="del">
          <ac:chgData name="William Grey" userId="37b73424-c081-4fc2-b1af-363f4f3fd4f3" providerId="ADAL" clId="{4EBEF884-0780-4A8B-9A53-E5099712772A}" dt="2023-02-04T20:56:52.161" v="54" actId="3680"/>
          <ac:spMkLst>
            <pc:docMk/>
            <pc:sldMk cId="2725198912" sldId="305"/>
            <ac:spMk id="3" creationId="{1FFD3FC4-2411-46B8-8B03-825BE3745131}"/>
          </ac:spMkLst>
        </pc:spChg>
        <pc:spChg chg="add del mod">
          <ac:chgData name="William Grey" userId="37b73424-c081-4fc2-b1af-363f4f3fd4f3" providerId="ADAL" clId="{4EBEF884-0780-4A8B-9A53-E5099712772A}" dt="2023-02-04T20:57:02.976" v="58"/>
          <ac:spMkLst>
            <pc:docMk/>
            <pc:sldMk cId="2725198912" sldId="305"/>
            <ac:spMk id="5" creationId="{7A5BFBCF-CEF7-4BC6-8A55-48EB7053EE91}"/>
          </ac:spMkLst>
        </pc:spChg>
        <pc:spChg chg="add mod">
          <ac:chgData name="William Grey" userId="37b73424-c081-4fc2-b1af-363f4f3fd4f3" providerId="ADAL" clId="{4EBEF884-0780-4A8B-9A53-E5099712772A}" dt="2023-02-04T20:57:09.774" v="61" actId="27636"/>
          <ac:spMkLst>
            <pc:docMk/>
            <pc:sldMk cId="2725198912" sldId="305"/>
            <ac:spMk id="6" creationId="{6DF34335-64E8-4AC6-8030-1755E98DB918}"/>
          </ac:spMkLst>
        </pc:spChg>
        <pc:graphicFrameChg chg="add mod ord modGraphic">
          <ac:chgData name="William Grey" userId="37b73424-c081-4fc2-b1af-363f4f3fd4f3" providerId="ADAL" clId="{4EBEF884-0780-4A8B-9A53-E5099712772A}" dt="2023-02-04T21:29:23.421" v="334" actId="1076"/>
          <ac:graphicFrameMkLst>
            <pc:docMk/>
            <pc:sldMk cId="2725198912" sldId="305"/>
            <ac:graphicFrameMk id="4" creationId="{4E8899D8-700B-4456-BBF2-D35354D8146C}"/>
          </ac:graphicFrameMkLst>
        </pc:graphicFrameChg>
      </pc:sldChg>
      <pc:sldChg chg="addSp delSp modSp add mod">
        <pc:chgData name="William Grey" userId="37b73424-c081-4fc2-b1af-363f4f3fd4f3" providerId="ADAL" clId="{4EBEF884-0780-4A8B-9A53-E5099712772A}" dt="2023-02-06T20:03:24.011" v="4255" actId="20577"/>
        <pc:sldMkLst>
          <pc:docMk/>
          <pc:sldMk cId="2911432088" sldId="305"/>
        </pc:sldMkLst>
        <pc:spChg chg="mod">
          <ac:chgData name="William Grey" userId="37b73424-c081-4fc2-b1af-363f4f3fd4f3" providerId="ADAL" clId="{4EBEF884-0780-4A8B-9A53-E5099712772A}" dt="2023-02-06T19:58:32.856" v="4198" actId="20577"/>
          <ac:spMkLst>
            <pc:docMk/>
            <pc:sldMk cId="2911432088" sldId="305"/>
            <ac:spMk id="2" creationId="{539B5E77-4E1D-4C31-8A94-D304FA974979}"/>
          </ac:spMkLst>
        </pc:spChg>
        <pc:spChg chg="add mod">
          <ac:chgData name="William Grey" userId="37b73424-c081-4fc2-b1af-363f4f3fd4f3" providerId="ADAL" clId="{4EBEF884-0780-4A8B-9A53-E5099712772A}" dt="2023-02-05T08:38:33.169" v="1300" actId="20577"/>
          <ac:spMkLst>
            <pc:docMk/>
            <pc:sldMk cId="2911432088" sldId="305"/>
            <ac:spMk id="7" creationId="{C9FDEB3A-39EC-439E-891D-0BFA2908E715}"/>
          </ac:spMkLst>
        </pc:spChg>
        <pc:graphicFrameChg chg="mod modGraphic">
          <ac:chgData name="William Grey" userId="37b73424-c081-4fc2-b1af-363f4f3fd4f3" providerId="ADAL" clId="{4EBEF884-0780-4A8B-9A53-E5099712772A}" dt="2023-02-06T20:03:24.011" v="4255" actId="20577"/>
          <ac:graphicFrameMkLst>
            <pc:docMk/>
            <pc:sldMk cId="2911432088" sldId="305"/>
            <ac:graphicFrameMk id="4" creationId="{4E8899D8-700B-4456-BBF2-D35354D8146C}"/>
          </ac:graphicFrameMkLst>
        </pc:graphicFrameChg>
        <pc:picChg chg="add del mod">
          <ac:chgData name="William Grey" userId="37b73424-c081-4fc2-b1af-363f4f3fd4f3" providerId="ADAL" clId="{4EBEF884-0780-4A8B-9A53-E5099712772A}" dt="2023-02-06T19:58:30.356" v="4197" actId="21"/>
          <ac:picMkLst>
            <pc:docMk/>
            <pc:sldMk cId="2911432088" sldId="305"/>
            <ac:picMk id="5" creationId="{298BD741-CB4C-4271-91DB-8E0BDBCCF6F1}"/>
          </ac:picMkLst>
        </pc:picChg>
      </pc:sldChg>
      <pc:sldChg chg="modSp new mod ord">
        <pc:chgData name="William Grey" userId="37b73424-c081-4fc2-b1af-363f4f3fd4f3" providerId="ADAL" clId="{4EBEF884-0780-4A8B-9A53-E5099712772A}" dt="2023-02-06T19:45:32.456" v="4139"/>
        <pc:sldMkLst>
          <pc:docMk/>
          <pc:sldMk cId="1976060766" sldId="306"/>
        </pc:sldMkLst>
        <pc:spChg chg="mod">
          <ac:chgData name="William Grey" userId="37b73424-c081-4fc2-b1af-363f4f3fd4f3" providerId="ADAL" clId="{4EBEF884-0780-4A8B-9A53-E5099712772A}" dt="2023-02-04T21:29:58.877" v="382" actId="20577"/>
          <ac:spMkLst>
            <pc:docMk/>
            <pc:sldMk cId="1976060766" sldId="306"/>
            <ac:spMk id="2" creationId="{6C07D93F-7E86-431D-995F-6E7A4D49A67E}"/>
          </ac:spMkLst>
        </pc:spChg>
        <pc:spChg chg="mod">
          <ac:chgData name="William Grey" userId="37b73424-c081-4fc2-b1af-363f4f3fd4f3" providerId="ADAL" clId="{4EBEF884-0780-4A8B-9A53-E5099712772A}" dt="2023-02-05T08:59:04.069" v="1791" actId="20577"/>
          <ac:spMkLst>
            <pc:docMk/>
            <pc:sldMk cId="1976060766" sldId="306"/>
            <ac:spMk id="3" creationId="{D3D8F460-45E1-4552-BEDC-06ED26C5407C}"/>
          </ac:spMkLst>
        </pc:spChg>
      </pc:sldChg>
      <pc:sldChg chg="addSp modSp add mod">
        <pc:chgData name="William Grey" userId="37b73424-c081-4fc2-b1af-363f4f3fd4f3" providerId="ADAL" clId="{4EBEF884-0780-4A8B-9A53-E5099712772A}" dt="2023-02-05T19:52:55.499" v="3039" actId="20577"/>
        <pc:sldMkLst>
          <pc:docMk/>
          <pc:sldMk cId="2681665528" sldId="307"/>
        </pc:sldMkLst>
        <pc:spChg chg="mod">
          <ac:chgData name="William Grey" userId="37b73424-c081-4fc2-b1af-363f4f3fd4f3" providerId="ADAL" clId="{4EBEF884-0780-4A8B-9A53-E5099712772A}" dt="2023-02-05T19:52:55.499" v="3039" actId="20577"/>
          <ac:spMkLst>
            <pc:docMk/>
            <pc:sldMk cId="2681665528" sldId="307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4T21:52:10.203" v="1281" actId="20577"/>
          <ac:spMkLst>
            <pc:docMk/>
            <pc:sldMk cId="2681665528" sldId="307"/>
            <ac:spMk id="5" creationId="{09B20C93-0E98-4F7B-B458-6D9900B70010}"/>
          </ac:spMkLst>
        </pc:spChg>
        <pc:spChg chg="mod">
          <ac:chgData name="William Grey" userId="37b73424-c081-4fc2-b1af-363f4f3fd4f3" providerId="ADAL" clId="{4EBEF884-0780-4A8B-9A53-E5099712772A}" dt="2023-02-04T21:46:58.199" v="1118" actId="20577"/>
          <ac:spMkLst>
            <pc:docMk/>
            <pc:sldMk cId="2681665528" sldId="307"/>
            <ac:spMk id="7" creationId="{8E7A59B6-55F2-41C6-9B9C-93A96A513B60}"/>
          </ac:spMkLst>
        </pc:spChg>
      </pc:sldChg>
      <pc:sldChg chg="new del">
        <pc:chgData name="William Grey" userId="37b73424-c081-4fc2-b1af-363f4f3fd4f3" providerId="ADAL" clId="{4EBEF884-0780-4A8B-9A53-E5099712772A}" dt="2023-02-05T08:57:19.641" v="1612" actId="47"/>
        <pc:sldMkLst>
          <pc:docMk/>
          <pc:sldMk cId="2880762612" sldId="308"/>
        </pc:sldMkLst>
      </pc:sldChg>
      <pc:sldChg chg="modSp new mod ord">
        <pc:chgData name="William Grey" userId="37b73424-c081-4fc2-b1af-363f4f3fd4f3" providerId="ADAL" clId="{4EBEF884-0780-4A8B-9A53-E5099712772A}" dt="2023-02-05T09:25:23.338" v="2339" actId="20577"/>
        <pc:sldMkLst>
          <pc:docMk/>
          <pc:sldMk cId="3944391397" sldId="309"/>
        </pc:sldMkLst>
        <pc:spChg chg="mod">
          <ac:chgData name="William Grey" userId="37b73424-c081-4fc2-b1af-363f4f3fd4f3" providerId="ADAL" clId="{4EBEF884-0780-4A8B-9A53-E5099712772A}" dt="2023-02-05T08:55:03.715" v="1582" actId="20577"/>
          <ac:spMkLst>
            <pc:docMk/>
            <pc:sldMk cId="3944391397" sldId="309"/>
            <ac:spMk id="2" creationId="{57B00C9A-08A1-44A1-9536-C53F4FDB30E2}"/>
          </ac:spMkLst>
        </pc:spChg>
        <pc:spChg chg="mod">
          <ac:chgData name="William Grey" userId="37b73424-c081-4fc2-b1af-363f4f3fd4f3" providerId="ADAL" clId="{4EBEF884-0780-4A8B-9A53-E5099712772A}" dt="2023-02-05T09:25:23.338" v="2339" actId="20577"/>
          <ac:spMkLst>
            <pc:docMk/>
            <pc:sldMk cId="3944391397" sldId="309"/>
            <ac:spMk id="3" creationId="{09D0DBDF-0F0D-4858-A859-F9AD1BEB52AB}"/>
          </ac:spMkLst>
        </pc:spChg>
      </pc:sldChg>
      <pc:sldChg chg="modSp new mod">
        <pc:chgData name="William Grey" userId="37b73424-c081-4fc2-b1af-363f4f3fd4f3" providerId="ADAL" clId="{4EBEF884-0780-4A8B-9A53-E5099712772A}" dt="2023-02-05T08:58:55.620" v="1790" actId="20577"/>
        <pc:sldMkLst>
          <pc:docMk/>
          <pc:sldMk cId="4117009632" sldId="310"/>
        </pc:sldMkLst>
        <pc:spChg chg="mod">
          <ac:chgData name="William Grey" userId="37b73424-c081-4fc2-b1af-363f4f3fd4f3" providerId="ADAL" clId="{4EBEF884-0780-4A8B-9A53-E5099712772A}" dt="2023-02-05T08:57:36.733" v="1633" actId="20577"/>
          <ac:spMkLst>
            <pc:docMk/>
            <pc:sldMk cId="4117009632" sldId="310"/>
            <ac:spMk id="2" creationId="{AEE097B1-9F97-4DE9-9221-B9D8756CAAD4}"/>
          </ac:spMkLst>
        </pc:spChg>
        <pc:spChg chg="mod">
          <ac:chgData name="William Grey" userId="37b73424-c081-4fc2-b1af-363f4f3fd4f3" providerId="ADAL" clId="{4EBEF884-0780-4A8B-9A53-E5099712772A}" dt="2023-02-05T08:58:55.620" v="1790" actId="20577"/>
          <ac:spMkLst>
            <pc:docMk/>
            <pc:sldMk cId="4117009632" sldId="310"/>
            <ac:spMk id="3" creationId="{A165E2D7-42E4-4E46-96C6-3593C7542A85}"/>
          </ac:spMkLst>
        </pc:spChg>
      </pc:sldChg>
      <pc:sldChg chg="addSp delSp modSp new mod ord">
        <pc:chgData name="William Grey" userId="37b73424-c081-4fc2-b1af-363f4f3fd4f3" providerId="ADAL" clId="{4EBEF884-0780-4A8B-9A53-E5099712772A}" dt="2023-02-05T09:13:37.998" v="2177" actId="20577"/>
        <pc:sldMkLst>
          <pc:docMk/>
          <pc:sldMk cId="1425148709" sldId="311"/>
        </pc:sldMkLst>
        <pc:spChg chg="mod">
          <ac:chgData name="William Grey" userId="37b73424-c081-4fc2-b1af-363f4f3fd4f3" providerId="ADAL" clId="{4EBEF884-0780-4A8B-9A53-E5099712772A}" dt="2023-02-05T09:02:45.564" v="1833" actId="20577"/>
          <ac:spMkLst>
            <pc:docMk/>
            <pc:sldMk cId="1425148709" sldId="311"/>
            <ac:spMk id="2" creationId="{ECCB3A8B-09D4-4D8B-8567-14D35EFDF9C4}"/>
          </ac:spMkLst>
        </pc:spChg>
        <pc:spChg chg="mod">
          <ac:chgData name="William Grey" userId="37b73424-c081-4fc2-b1af-363f4f3fd4f3" providerId="ADAL" clId="{4EBEF884-0780-4A8B-9A53-E5099712772A}" dt="2023-02-05T09:13:23.887" v="2167" actId="27636"/>
          <ac:spMkLst>
            <pc:docMk/>
            <pc:sldMk cId="1425148709" sldId="311"/>
            <ac:spMk id="3" creationId="{C284169A-6478-490A-82D3-ADA09BE0F99E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6" creationId="{4BADC301-76E2-459E-996A-64AEE414B3D1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7" creationId="{98ED787B-1240-48E0-97B9-81B575D72985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8" creationId="{A7FCBFBC-DF76-49E5-A7A4-5C2FC0CDA85A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9" creationId="{561D74E8-EA63-42DE-ADB4-F4947F679095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10" creationId="{7E929FB0-3F72-4CE0-B52D-49FEDC649AEB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11" creationId="{CAAD2F63-811C-43A7-A188-98FF7D1EE7DB}"/>
          </ac:spMkLst>
        </pc:spChg>
        <pc:spChg chg="add mod">
          <ac:chgData name="William Grey" userId="37b73424-c081-4fc2-b1af-363f4f3fd4f3" providerId="ADAL" clId="{4EBEF884-0780-4A8B-9A53-E5099712772A}" dt="2023-02-05T09:09:26.282" v="2095" actId="20577"/>
          <ac:spMkLst>
            <pc:docMk/>
            <pc:sldMk cId="1425148709" sldId="311"/>
            <ac:spMk id="12" creationId="{4FA744E2-DFE0-45A9-81C4-0C498C60B102}"/>
          </ac:spMkLst>
        </pc:spChg>
        <pc:spChg chg="add mod">
          <ac:chgData name="William Grey" userId="37b73424-c081-4fc2-b1af-363f4f3fd4f3" providerId="ADAL" clId="{4EBEF884-0780-4A8B-9A53-E5099712772A}" dt="2023-02-05T09:12:07.858" v="2128" actId="14100"/>
          <ac:spMkLst>
            <pc:docMk/>
            <pc:sldMk cId="1425148709" sldId="311"/>
            <ac:spMk id="15" creationId="{5C308B53-5354-4BAA-8E69-B06E1AE6AAC5}"/>
          </ac:spMkLst>
        </pc:spChg>
        <pc:spChg chg="add mod">
          <ac:chgData name="William Grey" userId="37b73424-c081-4fc2-b1af-363f4f3fd4f3" providerId="ADAL" clId="{4EBEF884-0780-4A8B-9A53-E5099712772A}" dt="2023-02-05T09:10:39.140" v="2108" actId="14100"/>
          <ac:spMkLst>
            <pc:docMk/>
            <pc:sldMk cId="1425148709" sldId="311"/>
            <ac:spMk id="16" creationId="{DD57B964-23FF-44D1-91A8-0B4380AE7862}"/>
          </ac:spMkLst>
        </pc:spChg>
        <pc:spChg chg="add mod">
          <ac:chgData name="William Grey" userId="37b73424-c081-4fc2-b1af-363f4f3fd4f3" providerId="ADAL" clId="{4EBEF884-0780-4A8B-9A53-E5099712772A}" dt="2023-02-05T09:11:56.100" v="2126" actId="14100"/>
          <ac:spMkLst>
            <pc:docMk/>
            <pc:sldMk cId="1425148709" sldId="311"/>
            <ac:spMk id="17" creationId="{1423F3D1-BCD4-4540-A585-1A980E919EB7}"/>
          </ac:spMkLst>
        </pc:spChg>
        <pc:spChg chg="add mod">
          <ac:chgData name="William Grey" userId="37b73424-c081-4fc2-b1af-363f4f3fd4f3" providerId="ADAL" clId="{4EBEF884-0780-4A8B-9A53-E5099712772A}" dt="2023-02-05T09:11:16.092" v="2116" actId="1076"/>
          <ac:spMkLst>
            <pc:docMk/>
            <pc:sldMk cId="1425148709" sldId="311"/>
            <ac:spMk id="18" creationId="{613317D8-C44B-403A-943B-8A0F8310644F}"/>
          </ac:spMkLst>
        </pc:spChg>
        <pc:spChg chg="add mod">
          <ac:chgData name="William Grey" userId="37b73424-c081-4fc2-b1af-363f4f3fd4f3" providerId="ADAL" clId="{4EBEF884-0780-4A8B-9A53-E5099712772A}" dt="2023-02-05T09:11:26.004" v="2119" actId="14100"/>
          <ac:spMkLst>
            <pc:docMk/>
            <pc:sldMk cId="1425148709" sldId="311"/>
            <ac:spMk id="19" creationId="{3892D694-7A3C-42A7-98FB-09074FADC75D}"/>
          </ac:spMkLst>
        </pc:spChg>
        <pc:spChg chg="add mod">
          <ac:chgData name="William Grey" userId="37b73424-c081-4fc2-b1af-363f4f3fd4f3" providerId="ADAL" clId="{4EBEF884-0780-4A8B-9A53-E5099712772A}" dt="2023-02-05T09:11:49.877" v="2125" actId="14100"/>
          <ac:spMkLst>
            <pc:docMk/>
            <pc:sldMk cId="1425148709" sldId="311"/>
            <ac:spMk id="20" creationId="{5557AA40-3308-4436-84E5-31B839F41E59}"/>
          </ac:spMkLst>
        </pc:spChg>
        <pc:spChg chg="add mod">
          <ac:chgData name="William Grey" userId="37b73424-c081-4fc2-b1af-363f4f3fd4f3" providerId="ADAL" clId="{4EBEF884-0780-4A8B-9A53-E5099712772A}" dt="2023-02-05T09:13:37.998" v="2177" actId="20577"/>
          <ac:spMkLst>
            <pc:docMk/>
            <pc:sldMk cId="1425148709" sldId="311"/>
            <ac:spMk id="21" creationId="{31000517-2645-4FD1-88D6-02517B7108E2}"/>
          </ac:spMkLst>
        </pc:spChg>
        <pc:graphicFrameChg chg="add del mod modGraphic">
          <ac:chgData name="William Grey" userId="37b73424-c081-4fc2-b1af-363f4f3fd4f3" providerId="ADAL" clId="{4EBEF884-0780-4A8B-9A53-E5099712772A}" dt="2023-02-05T09:06:49.796" v="2061" actId="478"/>
          <ac:graphicFrameMkLst>
            <pc:docMk/>
            <pc:sldMk cId="1425148709" sldId="311"/>
            <ac:graphicFrameMk id="5" creationId="{A2942F31-0080-45DA-A127-DAD46F963ACC}"/>
          </ac:graphicFrameMkLst>
        </pc:graphicFrameChg>
        <pc:picChg chg="add mod">
          <ac:chgData name="William Grey" userId="37b73424-c081-4fc2-b1af-363f4f3fd4f3" providerId="ADAL" clId="{4EBEF884-0780-4A8B-9A53-E5099712772A}" dt="2023-02-05T09:09:18.076" v="2090" actId="1076"/>
          <ac:picMkLst>
            <pc:docMk/>
            <pc:sldMk cId="1425148709" sldId="311"/>
            <ac:picMk id="4" creationId="{33A2A055-C8C3-4C02-A31E-E50CC9AED8AC}"/>
          </ac:picMkLst>
        </pc:picChg>
        <pc:picChg chg="add del mod">
          <ac:chgData name="William Grey" userId="37b73424-c081-4fc2-b1af-363f4f3fd4f3" providerId="ADAL" clId="{4EBEF884-0780-4A8B-9A53-E5099712772A}" dt="2023-02-05T09:11:44.535" v="2124" actId="14100"/>
          <ac:picMkLst>
            <pc:docMk/>
            <pc:sldMk cId="1425148709" sldId="311"/>
            <ac:picMk id="13" creationId="{431D57B2-B7B8-4001-9F6C-01E4F7F3CFC3}"/>
          </ac:picMkLst>
        </pc:picChg>
        <pc:cxnChg chg="add del mod">
          <ac:chgData name="William Grey" userId="37b73424-c081-4fc2-b1af-363f4f3fd4f3" providerId="ADAL" clId="{4EBEF884-0780-4A8B-9A53-E5099712772A}" dt="2023-02-05T09:09:55.084" v="2099" actId="478"/>
          <ac:cxnSpMkLst>
            <pc:docMk/>
            <pc:sldMk cId="1425148709" sldId="311"/>
            <ac:cxnSpMk id="14" creationId="{6F27DEB9-CDED-4F28-AA24-79FBE971C414}"/>
          </ac:cxnSpMkLst>
        </pc:cxnChg>
      </pc:sldChg>
      <pc:sldChg chg="modSp add mod">
        <pc:chgData name="William Grey" userId="37b73424-c081-4fc2-b1af-363f4f3fd4f3" providerId="ADAL" clId="{4EBEF884-0780-4A8B-9A53-E5099712772A}" dt="2023-02-05T10:03:03.777" v="2772" actId="2711"/>
        <pc:sldMkLst>
          <pc:docMk/>
          <pc:sldMk cId="1008921414" sldId="312"/>
        </pc:sldMkLst>
        <pc:spChg chg="mod">
          <ac:chgData name="William Grey" userId="37b73424-c081-4fc2-b1af-363f4f3fd4f3" providerId="ADAL" clId="{4EBEF884-0780-4A8B-9A53-E5099712772A}" dt="2023-02-05T09:56:50.637" v="2357" actId="20577"/>
          <ac:spMkLst>
            <pc:docMk/>
            <pc:sldMk cId="1008921414" sldId="312"/>
            <ac:spMk id="2" creationId="{57B00C9A-08A1-44A1-9536-C53F4FDB30E2}"/>
          </ac:spMkLst>
        </pc:spChg>
        <pc:spChg chg="mod">
          <ac:chgData name="William Grey" userId="37b73424-c081-4fc2-b1af-363f4f3fd4f3" providerId="ADAL" clId="{4EBEF884-0780-4A8B-9A53-E5099712772A}" dt="2023-02-05T10:03:03.777" v="2772" actId="2711"/>
          <ac:spMkLst>
            <pc:docMk/>
            <pc:sldMk cId="1008921414" sldId="312"/>
            <ac:spMk id="3" creationId="{09D0DBDF-0F0D-4858-A859-F9AD1BEB52AB}"/>
          </ac:spMkLst>
        </pc:spChg>
      </pc:sldChg>
      <pc:sldChg chg="add del">
        <pc:chgData name="William Grey" userId="37b73424-c081-4fc2-b1af-363f4f3fd4f3" providerId="ADAL" clId="{4EBEF884-0780-4A8B-9A53-E5099712772A}" dt="2023-02-05T09:56:31.024" v="2341" actId="47"/>
        <pc:sldMkLst>
          <pc:docMk/>
          <pc:sldMk cId="2886379527" sldId="312"/>
        </pc:sldMkLst>
      </pc:sldChg>
      <pc:sldChg chg="add del">
        <pc:chgData name="William Grey" userId="37b73424-c081-4fc2-b1af-363f4f3fd4f3" providerId="ADAL" clId="{4EBEF884-0780-4A8B-9A53-E5099712772A}" dt="2023-02-05T19:56:27.151" v="3081" actId="47"/>
        <pc:sldMkLst>
          <pc:docMk/>
          <pc:sldMk cId="1028150944" sldId="313"/>
        </pc:sldMkLst>
      </pc:sldChg>
      <pc:sldChg chg="addSp delSp modSp new mod delAnim modAnim">
        <pc:chgData name="William Grey" userId="37b73424-c081-4fc2-b1af-363f4f3fd4f3" providerId="ADAL" clId="{4EBEF884-0780-4A8B-9A53-E5099712772A}" dt="2023-02-06T19:55:41.239" v="4141" actId="478"/>
        <pc:sldMkLst>
          <pc:docMk/>
          <pc:sldMk cId="3892245630" sldId="313"/>
        </pc:sldMkLst>
        <pc:spChg chg="mod">
          <ac:chgData name="William Grey" userId="37b73424-c081-4fc2-b1af-363f4f3fd4f3" providerId="ADAL" clId="{4EBEF884-0780-4A8B-9A53-E5099712772A}" dt="2023-02-06T12:46:52.729" v="3214" actId="20577"/>
          <ac:spMkLst>
            <pc:docMk/>
            <pc:sldMk cId="3892245630" sldId="313"/>
            <ac:spMk id="2" creationId="{B9B6B5D2-7A2F-4495-8200-3989D3116A7C}"/>
          </ac:spMkLst>
        </pc:spChg>
        <pc:spChg chg="del">
          <ac:chgData name="William Grey" userId="37b73424-c081-4fc2-b1af-363f4f3fd4f3" providerId="ADAL" clId="{4EBEF884-0780-4A8B-9A53-E5099712772A}" dt="2023-02-06T12:45:30.143" v="3125" actId="3680"/>
          <ac:spMkLst>
            <pc:docMk/>
            <pc:sldMk cId="3892245630" sldId="313"/>
            <ac:spMk id="3" creationId="{FBB760F0-6247-46AB-BA67-43566589F367}"/>
          </ac:spMkLst>
        </pc:spChg>
        <pc:spChg chg="add mod">
          <ac:chgData name="William Grey" userId="37b73424-c081-4fc2-b1af-363f4f3fd4f3" providerId="ADAL" clId="{4EBEF884-0780-4A8B-9A53-E5099712772A}" dt="2023-02-06T19:19:45.187" v="3434" actId="255"/>
          <ac:spMkLst>
            <pc:docMk/>
            <pc:sldMk cId="3892245630" sldId="313"/>
            <ac:spMk id="5" creationId="{29205614-467E-4409-8158-C3CB49F125AF}"/>
          </ac:spMkLst>
        </pc:spChg>
        <pc:graphicFrameChg chg="add mod ord modGraphic">
          <ac:chgData name="William Grey" userId="37b73424-c081-4fc2-b1af-363f4f3fd4f3" providerId="ADAL" clId="{4EBEF884-0780-4A8B-9A53-E5099712772A}" dt="2023-02-06T12:50:03" v="3367" actId="20577"/>
          <ac:graphicFrameMkLst>
            <pc:docMk/>
            <pc:sldMk cId="3892245630" sldId="313"/>
            <ac:graphicFrameMk id="4" creationId="{ABDF8D77-7EE9-4203-8A49-938799B11304}"/>
          </ac:graphicFrameMkLst>
        </pc:graphicFrameChg>
        <pc:picChg chg="add del mod modCrop">
          <ac:chgData name="William Grey" userId="37b73424-c081-4fc2-b1af-363f4f3fd4f3" providerId="ADAL" clId="{4EBEF884-0780-4A8B-9A53-E5099712772A}" dt="2023-02-06T19:55:41.239" v="4141" actId="478"/>
          <ac:picMkLst>
            <pc:docMk/>
            <pc:sldMk cId="3892245630" sldId="313"/>
            <ac:picMk id="7" creationId="{2FB7C3C8-22BF-4C71-9FAF-78D35C32710F}"/>
          </ac:picMkLst>
        </pc:picChg>
      </pc:sldChg>
      <pc:sldChg chg="addSp delSp modSp add mod">
        <pc:chgData name="William Grey" userId="37b73424-c081-4fc2-b1af-363f4f3fd4f3" providerId="ADAL" clId="{4EBEF884-0780-4A8B-9A53-E5099712772A}" dt="2023-02-06T19:41:10.589" v="3917" actId="14734"/>
        <pc:sldMkLst>
          <pc:docMk/>
          <pc:sldMk cId="3118868867" sldId="314"/>
        </pc:sldMkLst>
        <pc:spChg chg="mod">
          <ac:chgData name="William Grey" userId="37b73424-c081-4fc2-b1af-363f4f3fd4f3" providerId="ADAL" clId="{4EBEF884-0780-4A8B-9A53-E5099712772A}" dt="2023-02-06T19:26:30.701" v="3522" actId="20577"/>
          <ac:spMkLst>
            <pc:docMk/>
            <pc:sldMk cId="3118868867" sldId="314"/>
            <ac:spMk id="2" creationId="{7FC1A60A-C658-436A-AD3A-4EEDB8B1AD8D}"/>
          </ac:spMkLst>
        </pc:spChg>
        <pc:spChg chg="del mod">
          <ac:chgData name="William Grey" userId="37b73424-c081-4fc2-b1af-363f4f3fd4f3" providerId="ADAL" clId="{4EBEF884-0780-4A8B-9A53-E5099712772A}" dt="2023-02-06T19:37:28.119" v="3868" actId="478"/>
          <ac:spMkLst>
            <pc:docMk/>
            <pc:sldMk cId="3118868867" sldId="314"/>
            <ac:spMk id="3" creationId="{D6008274-0FC9-4366-98B9-CBA5E6C7BA06}"/>
          </ac:spMkLst>
        </pc:spChg>
        <pc:spChg chg="del">
          <ac:chgData name="William Grey" userId="37b73424-c081-4fc2-b1af-363f4f3fd4f3" providerId="ADAL" clId="{4EBEF884-0780-4A8B-9A53-E5099712772A}" dt="2023-02-06T19:21:12.765" v="3441" actId="478"/>
          <ac:spMkLst>
            <pc:docMk/>
            <pc:sldMk cId="3118868867" sldId="314"/>
            <ac:spMk id="5" creationId="{7653E16B-B02F-411B-A99A-76A5BBAD1F0C}"/>
          </ac:spMkLst>
        </pc:spChg>
        <pc:spChg chg="add del mod">
          <ac:chgData name="William Grey" userId="37b73424-c081-4fc2-b1af-363f4f3fd4f3" providerId="ADAL" clId="{4EBEF884-0780-4A8B-9A53-E5099712772A}" dt="2023-02-06T19:32:49.819" v="3730" actId="21"/>
          <ac:spMkLst>
            <pc:docMk/>
            <pc:sldMk cId="3118868867" sldId="314"/>
            <ac:spMk id="7" creationId="{2DFD6859-4B55-4F07-AE28-2642C27FBD32}"/>
          </ac:spMkLst>
        </pc:spChg>
        <pc:spChg chg="add del mod">
          <ac:chgData name="William Grey" userId="37b73424-c081-4fc2-b1af-363f4f3fd4f3" providerId="ADAL" clId="{4EBEF884-0780-4A8B-9A53-E5099712772A}" dt="2023-02-06T19:36:21.186" v="3848" actId="478"/>
          <ac:spMkLst>
            <pc:docMk/>
            <pc:sldMk cId="3118868867" sldId="314"/>
            <ac:spMk id="8" creationId="{18C1B68E-45F2-43A6-8440-835FF619866A}"/>
          </ac:spMkLst>
        </pc:spChg>
        <pc:spChg chg="add del mod">
          <ac:chgData name="William Grey" userId="37b73424-c081-4fc2-b1af-363f4f3fd4f3" providerId="ADAL" clId="{4EBEF884-0780-4A8B-9A53-E5099712772A}" dt="2023-02-06T19:37:24.474" v="3867" actId="478"/>
          <ac:spMkLst>
            <pc:docMk/>
            <pc:sldMk cId="3118868867" sldId="314"/>
            <ac:spMk id="9" creationId="{BBA88435-CA8F-44BB-BA88-3C965AB9AFCD}"/>
          </ac:spMkLst>
        </pc:spChg>
        <pc:spChg chg="add del mod">
          <ac:chgData name="William Grey" userId="37b73424-c081-4fc2-b1af-363f4f3fd4f3" providerId="ADAL" clId="{4EBEF884-0780-4A8B-9A53-E5099712772A}" dt="2023-02-06T19:37:40.582" v="3873" actId="478"/>
          <ac:spMkLst>
            <pc:docMk/>
            <pc:sldMk cId="3118868867" sldId="314"/>
            <ac:spMk id="10" creationId="{14A27E05-DE61-4240-AB87-29CA2B33CE60}"/>
          </ac:spMkLst>
        </pc:spChg>
        <pc:spChg chg="add del mod">
          <ac:chgData name="William Grey" userId="37b73424-c081-4fc2-b1af-363f4f3fd4f3" providerId="ADAL" clId="{4EBEF884-0780-4A8B-9A53-E5099712772A}" dt="2023-02-06T19:37:52.241" v="3876" actId="478"/>
          <ac:spMkLst>
            <pc:docMk/>
            <pc:sldMk cId="3118868867" sldId="314"/>
            <ac:spMk id="11" creationId="{64B6638B-FE29-4EC5-B004-56A8BAFF666E}"/>
          </ac:spMkLst>
        </pc:spChg>
        <pc:spChg chg="add del mod">
          <ac:chgData name="William Grey" userId="37b73424-c081-4fc2-b1af-363f4f3fd4f3" providerId="ADAL" clId="{4EBEF884-0780-4A8B-9A53-E5099712772A}" dt="2023-02-06T19:35:45.005" v="3839" actId="478"/>
          <ac:spMkLst>
            <pc:docMk/>
            <pc:sldMk cId="3118868867" sldId="314"/>
            <ac:spMk id="12" creationId="{CF9256AF-3C20-4262-9254-C84F6D8D6877}"/>
          </ac:spMkLst>
        </pc:spChg>
        <pc:spChg chg="add del mod">
          <ac:chgData name="William Grey" userId="37b73424-c081-4fc2-b1af-363f4f3fd4f3" providerId="ADAL" clId="{4EBEF884-0780-4A8B-9A53-E5099712772A}" dt="2023-02-06T19:38:16.885" v="3880" actId="478"/>
          <ac:spMkLst>
            <pc:docMk/>
            <pc:sldMk cId="3118868867" sldId="314"/>
            <ac:spMk id="13" creationId="{38B7417B-AA2E-4202-974E-33CAB209644F}"/>
          </ac:spMkLst>
        </pc:spChg>
        <pc:spChg chg="add del mod">
          <ac:chgData name="William Grey" userId="37b73424-c081-4fc2-b1af-363f4f3fd4f3" providerId="ADAL" clId="{4EBEF884-0780-4A8B-9A53-E5099712772A}" dt="2023-02-06T19:38:35.834" v="3886" actId="478"/>
          <ac:spMkLst>
            <pc:docMk/>
            <pc:sldMk cId="3118868867" sldId="314"/>
            <ac:spMk id="14" creationId="{F02AF7FC-D1EB-4C42-AB94-D2EFFC8F8F3F}"/>
          </ac:spMkLst>
        </pc:spChg>
        <pc:graphicFrameChg chg="add mod modGraphic">
          <ac:chgData name="William Grey" userId="37b73424-c081-4fc2-b1af-363f4f3fd4f3" providerId="ADAL" clId="{4EBEF884-0780-4A8B-9A53-E5099712772A}" dt="2023-02-06T19:41:10.589" v="3917" actId="14734"/>
          <ac:graphicFrameMkLst>
            <pc:docMk/>
            <pc:sldMk cId="3118868867" sldId="314"/>
            <ac:graphicFrameMk id="6" creationId="{11979C70-478E-4E29-A805-787CE31840DF}"/>
          </ac:graphicFrameMkLst>
        </pc:graphicFrameChg>
        <pc:picChg chg="del">
          <ac:chgData name="William Grey" userId="37b73424-c081-4fc2-b1af-363f4f3fd4f3" providerId="ADAL" clId="{4EBEF884-0780-4A8B-9A53-E5099712772A}" dt="2023-02-06T19:21:04.964" v="3439" actId="478"/>
          <ac:picMkLst>
            <pc:docMk/>
            <pc:sldMk cId="3118868867" sldId="314"/>
            <ac:picMk id="4" creationId="{32BFFBCC-A96F-4985-80A1-4F493C0D311B}"/>
          </ac:picMkLst>
        </pc:picChg>
      </pc:sldChg>
      <pc:sldChg chg="addSp delSp modSp add mod">
        <pc:chgData name="William Grey" userId="37b73424-c081-4fc2-b1af-363f4f3fd4f3" providerId="ADAL" clId="{4EBEF884-0780-4A8B-9A53-E5099712772A}" dt="2023-02-06T19:45:04.510" v="4137" actId="20577"/>
        <pc:sldMkLst>
          <pc:docMk/>
          <pc:sldMk cId="3989453569" sldId="315"/>
        </pc:sldMkLst>
        <pc:spChg chg="mod">
          <ac:chgData name="William Grey" userId="37b73424-c081-4fc2-b1af-363f4f3fd4f3" providerId="ADAL" clId="{4EBEF884-0780-4A8B-9A53-E5099712772A}" dt="2023-02-06T19:40:08.486" v="3907" actId="20577"/>
          <ac:spMkLst>
            <pc:docMk/>
            <pc:sldMk cId="3989453569" sldId="315"/>
            <ac:spMk id="2" creationId="{7FC1A60A-C658-436A-AD3A-4EEDB8B1AD8D}"/>
          </ac:spMkLst>
        </pc:spChg>
        <pc:spChg chg="add mod">
          <ac:chgData name="William Grey" userId="37b73424-c081-4fc2-b1af-363f4f3fd4f3" providerId="ADAL" clId="{4EBEF884-0780-4A8B-9A53-E5099712772A}" dt="2023-02-06T19:44:48.748" v="4133" actId="27636"/>
          <ac:spMkLst>
            <pc:docMk/>
            <pc:sldMk cId="3989453569" sldId="315"/>
            <ac:spMk id="4" creationId="{38856773-7E98-48C3-BED4-116AFD1D4480}"/>
          </ac:spMkLst>
        </pc:spChg>
        <pc:graphicFrameChg chg="add del mod modGraphic">
          <ac:chgData name="William Grey" userId="37b73424-c081-4fc2-b1af-363f4f3fd4f3" providerId="ADAL" clId="{4EBEF884-0780-4A8B-9A53-E5099712772A}" dt="2023-02-06T19:45:04.510" v="4137" actId="20577"/>
          <ac:graphicFrameMkLst>
            <pc:docMk/>
            <pc:sldMk cId="3989453569" sldId="315"/>
            <ac:graphicFrameMk id="6" creationId="{11979C70-478E-4E29-A805-787CE31840DF}"/>
          </ac:graphicFrameMkLst>
        </pc:graphicFrameChg>
      </pc:sldChg>
      <pc:sldChg chg="addSp delSp modSp add mod">
        <pc:chgData name="William Grey" userId="37b73424-c081-4fc2-b1af-363f4f3fd4f3" providerId="ADAL" clId="{4EBEF884-0780-4A8B-9A53-E5099712772A}" dt="2023-02-06T19:57:53.004" v="4192" actId="14100"/>
        <pc:sldMkLst>
          <pc:docMk/>
          <pc:sldMk cId="2613935271" sldId="316"/>
        </pc:sldMkLst>
        <pc:spChg chg="mod">
          <ac:chgData name="William Grey" userId="37b73424-c081-4fc2-b1af-363f4f3fd4f3" providerId="ADAL" clId="{4EBEF884-0780-4A8B-9A53-E5099712772A}" dt="2023-02-06T19:57:05.489" v="4182" actId="1076"/>
          <ac:spMkLst>
            <pc:docMk/>
            <pc:sldMk cId="2613935271" sldId="316"/>
            <ac:spMk id="5" creationId="{29205614-467E-4409-8158-C3CB49F125AF}"/>
          </ac:spMkLst>
        </pc:spChg>
        <pc:spChg chg="add del mod">
          <ac:chgData name="William Grey" userId="37b73424-c081-4fc2-b1af-363f4f3fd4f3" providerId="ADAL" clId="{4EBEF884-0780-4A8B-9A53-E5099712772A}" dt="2023-02-06T19:55:49.490" v="4143" actId="478"/>
          <ac:spMkLst>
            <pc:docMk/>
            <pc:sldMk cId="2613935271" sldId="316"/>
            <ac:spMk id="6" creationId="{30E3BAF8-8870-4EA5-B195-EF6BF2A284C4}"/>
          </ac:spMkLst>
        </pc:spChg>
        <pc:spChg chg="add mod">
          <ac:chgData name="William Grey" userId="37b73424-c081-4fc2-b1af-363f4f3fd4f3" providerId="ADAL" clId="{4EBEF884-0780-4A8B-9A53-E5099712772A}" dt="2023-02-06T19:57:43.961" v="4189" actId="1076"/>
          <ac:spMkLst>
            <pc:docMk/>
            <pc:sldMk cId="2613935271" sldId="316"/>
            <ac:spMk id="8" creationId="{B6D72125-F39F-46EE-976C-C2230861318D}"/>
          </ac:spMkLst>
        </pc:spChg>
        <pc:graphicFrameChg chg="del">
          <ac:chgData name="William Grey" userId="37b73424-c081-4fc2-b1af-363f4f3fd4f3" providerId="ADAL" clId="{4EBEF884-0780-4A8B-9A53-E5099712772A}" dt="2023-02-06T19:55:47.438" v="4142" actId="478"/>
          <ac:graphicFrameMkLst>
            <pc:docMk/>
            <pc:sldMk cId="2613935271" sldId="316"/>
            <ac:graphicFrameMk id="4" creationId="{ABDF8D77-7EE9-4203-8A49-938799B11304}"/>
          </ac:graphicFrameMkLst>
        </pc:graphicFrameChg>
        <pc:picChg chg="mod">
          <ac:chgData name="William Grey" userId="37b73424-c081-4fc2-b1af-363f4f3fd4f3" providerId="ADAL" clId="{4EBEF884-0780-4A8B-9A53-E5099712772A}" dt="2023-02-06T19:56:46.580" v="4178" actId="1076"/>
          <ac:picMkLst>
            <pc:docMk/>
            <pc:sldMk cId="2613935271" sldId="316"/>
            <ac:picMk id="7" creationId="{2FB7C3C8-22BF-4C71-9FAF-78D35C32710F}"/>
          </ac:picMkLst>
        </pc:picChg>
        <pc:cxnChg chg="add mod">
          <ac:chgData name="William Grey" userId="37b73424-c081-4fc2-b1af-363f4f3fd4f3" providerId="ADAL" clId="{4EBEF884-0780-4A8B-9A53-E5099712772A}" dt="2023-02-06T19:57:40.208" v="4188" actId="14100"/>
          <ac:cxnSpMkLst>
            <pc:docMk/>
            <pc:sldMk cId="2613935271" sldId="316"/>
            <ac:cxnSpMk id="10" creationId="{96413548-8237-4C8C-AD57-7A555786BF26}"/>
          </ac:cxnSpMkLst>
        </pc:cxnChg>
        <pc:cxnChg chg="add mod">
          <ac:chgData name="William Grey" userId="37b73424-c081-4fc2-b1af-363f4f3fd4f3" providerId="ADAL" clId="{4EBEF884-0780-4A8B-9A53-E5099712772A}" dt="2023-02-06T19:57:53.004" v="4192" actId="14100"/>
          <ac:cxnSpMkLst>
            <pc:docMk/>
            <pc:sldMk cId="2613935271" sldId="316"/>
            <ac:cxnSpMk id="14" creationId="{3B2CDACC-C1CF-42A2-80D3-A2E84DAE857B}"/>
          </ac:cxnSpMkLst>
        </pc:cxnChg>
      </pc:sldChg>
      <pc:sldChg chg="addSp delSp modSp new mod ord">
        <pc:chgData name="William Grey" userId="37b73424-c081-4fc2-b1af-363f4f3fd4f3" providerId="ADAL" clId="{4EBEF884-0780-4A8B-9A53-E5099712772A}" dt="2023-02-06T20:04:18.546" v="4263" actId="14100"/>
        <pc:sldMkLst>
          <pc:docMk/>
          <pc:sldMk cId="972203841" sldId="317"/>
        </pc:sldMkLst>
        <pc:spChg chg="mod">
          <ac:chgData name="William Grey" userId="37b73424-c081-4fc2-b1af-363f4f3fd4f3" providerId="ADAL" clId="{4EBEF884-0780-4A8B-9A53-E5099712772A}" dt="2023-02-06T19:58:27.474" v="4196" actId="14100"/>
          <ac:spMkLst>
            <pc:docMk/>
            <pc:sldMk cId="972203841" sldId="317"/>
            <ac:spMk id="2" creationId="{A66674F9-05E9-465E-B72F-CEFDB9BC8F1C}"/>
          </ac:spMkLst>
        </pc:spChg>
        <pc:spChg chg="del">
          <ac:chgData name="William Grey" userId="37b73424-c081-4fc2-b1af-363f4f3fd4f3" providerId="ADAL" clId="{4EBEF884-0780-4A8B-9A53-E5099712772A}" dt="2023-02-06T19:58:44.504" v="4202" actId="478"/>
          <ac:spMkLst>
            <pc:docMk/>
            <pc:sldMk cId="972203841" sldId="317"/>
            <ac:spMk id="3" creationId="{F9BEDC23-C1E0-4922-85EA-A0AB94BAC778}"/>
          </ac:spMkLst>
        </pc:spChg>
        <pc:spChg chg="add mod">
          <ac:chgData name="William Grey" userId="37b73424-c081-4fc2-b1af-363f4f3fd4f3" providerId="ADAL" clId="{4EBEF884-0780-4A8B-9A53-E5099712772A}" dt="2023-02-06T19:59:29.954" v="4208" actId="14100"/>
          <ac:spMkLst>
            <pc:docMk/>
            <pc:sldMk cId="972203841" sldId="317"/>
            <ac:spMk id="5" creationId="{09813C06-9AD5-4F48-A749-C4E55D69836D}"/>
          </ac:spMkLst>
        </pc:spChg>
        <pc:spChg chg="add mod">
          <ac:chgData name="William Grey" userId="37b73424-c081-4fc2-b1af-363f4f3fd4f3" providerId="ADAL" clId="{4EBEF884-0780-4A8B-9A53-E5099712772A}" dt="2023-02-06T20:03:58.972" v="4259" actId="1076"/>
          <ac:spMkLst>
            <pc:docMk/>
            <pc:sldMk cId="972203841" sldId="317"/>
            <ac:spMk id="6" creationId="{C7F40FB2-D6D1-48EF-810D-B58984180514}"/>
          </ac:spMkLst>
        </pc:spChg>
        <pc:spChg chg="add mod">
          <ac:chgData name="William Grey" userId="37b73424-c081-4fc2-b1af-363f4f3fd4f3" providerId="ADAL" clId="{4EBEF884-0780-4A8B-9A53-E5099712772A}" dt="2023-02-06T20:01:00.903" v="4246" actId="1076"/>
          <ac:spMkLst>
            <pc:docMk/>
            <pc:sldMk cId="972203841" sldId="317"/>
            <ac:spMk id="16" creationId="{5216464B-7B92-43A1-B207-69FD858A3BA3}"/>
          </ac:spMkLst>
        </pc:spChg>
        <pc:spChg chg="add mod">
          <ac:chgData name="William Grey" userId="37b73424-c081-4fc2-b1af-363f4f3fd4f3" providerId="ADAL" clId="{4EBEF884-0780-4A8B-9A53-E5099712772A}" dt="2023-02-06T20:00:41.094" v="4243" actId="14100"/>
          <ac:spMkLst>
            <pc:docMk/>
            <pc:sldMk cId="972203841" sldId="317"/>
            <ac:spMk id="23" creationId="{0B40933A-CAC4-4012-986A-3DF2DBDB8988}"/>
          </ac:spMkLst>
        </pc:spChg>
        <pc:picChg chg="add mod">
          <ac:chgData name="William Grey" userId="37b73424-c081-4fc2-b1af-363f4f3fd4f3" providerId="ADAL" clId="{4EBEF884-0780-4A8B-9A53-E5099712772A}" dt="2023-02-06T19:59:21.214" v="4206" actId="1076"/>
          <ac:picMkLst>
            <pc:docMk/>
            <pc:sldMk cId="972203841" sldId="317"/>
            <ac:picMk id="4" creationId="{A6354ACC-DE30-45C4-A18A-D55052ABE0E8}"/>
          </ac:picMkLst>
        </pc:picChg>
        <pc:cxnChg chg="add mod">
          <ac:chgData name="William Grey" userId="37b73424-c081-4fc2-b1af-363f4f3fd4f3" providerId="ADAL" clId="{4EBEF884-0780-4A8B-9A53-E5099712772A}" dt="2023-02-06T19:59:29.954" v="4208" actId="14100"/>
          <ac:cxnSpMkLst>
            <pc:docMk/>
            <pc:sldMk cId="972203841" sldId="317"/>
            <ac:cxnSpMk id="7" creationId="{6DE940BC-F29A-4897-879F-E41F665E3EAA}"/>
          </ac:cxnSpMkLst>
        </pc:cxnChg>
        <pc:cxnChg chg="add mod">
          <ac:chgData name="William Grey" userId="37b73424-c081-4fc2-b1af-363f4f3fd4f3" providerId="ADAL" clId="{4EBEF884-0780-4A8B-9A53-E5099712772A}" dt="2023-02-06T20:04:02.073" v="4260" actId="14100"/>
          <ac:cxnSpMkLst>
            <pc:docMk/>
            <pc:sldMk cId="972203841" sldId="317"/>
            <ac:cxnSpMk id="8" creationId="{BD71C188-1311-4775-A56C-2BF6703F2E60}"/>
          </ac:cxnSpMkLst>
        </pc:cxnChg>
        <pc:cxnChg chg="add mod">
          <ac:chgData name="William Grey" userId="37b73424-c081-4fc2-b1af-363f4f3fd4f3" providerId="ADAL" clId="{4EBEF884-0780-4A8B-9A53-E5099712772A}" dt="2023-02-06T20:04:18.546" v="4263" actId="14100"/>
          <ac:cxnSpMkLst>
            <pc:docMk/>
            <pc:sldMk cId="972203841" sldId="317"/>
            <ac:cxnSpMk id="10" creationId="{A08F2F53-EB47-4330-BD5B-8E377665EB18}"/>
          </ac:cxnSpMkLst>
        </pc:cxnChg>
        <pc:cxnChg chg="add mod">
          <ac:chgData name="William Grey" userId="37b73424-c081-4fc2-b1af-363f4f3fd4f3" providerId="ADAL" clId="{4EBEF884-0780-4A8B-9A53-E5099712772A}" dt="2023-02-06T20:04:15.624" v="4262" actId="14100"/>
          <ac:cxnSpMkLst>
            <pc:docMk/>
            <pc:sldMk cId="972203841" sldId="317"/>
            <ac:cxnSpMk id="13" creationId="{D6F4FF8D-986B-4355-9148-BCCB1389ED0A}"/>
          </ac:cxnSpMkLst>
        </pc:cxnChg>
        <pc:cxnChg chg="add mod">
          <ac:chgData name="William Grey" userId="37b73424-c081-4fc2-b1af-363f4f3fd4f3" providerId="ADAL" clId="{4EBEF884-0780-4A8B-9A53-E5099712772A}" dt="2023-02-06T20:01:03.944" v="4247" actId="14100"/>
          <ac:cxnSpMkLst>
            <pc:docMk/>
            <pc:sldMk cId="972203841" sldId="317"/>
            <ac:cxnSpMk id="17" creationId="{88B109BC-F76F-4D5B-87C5-787210443CD3}"/>
          </ac:cxnSpMkLst>
        </pc:cxnChg>
        <pc:cxnChg chg="add mod">
          <ac:chgData name="William Grey" userId="37b73424-c081-4fc2-b1af-363f4f3fd4f3" providerId="ADAL" clId="{4EBEF884-0780-4A8B-9A53-E5099712772A}" dt="2023-02-06T20:00:26.941" v="4229" actId="14100"/>
          <ac:cxnSpMkLst>
            <pc:docMk/>
            <pc:sldMk cId="972203841" sldId="317"/>
            <ac:cxnSpMk id="21" creationId="{95116DFA-19D1-4D47-9732-C5210C289A7C}"/>
          </ac:cxnSpMkLst>
        </pc:cxnChg>
        <pc:cxnChg chg="add mod">
          <ac:chgData name="William Grey" userId="37b73424-c081-4fc2-b1af-363f4f3fd4f3" providerId="ADAL" clId="{4EBEF884-0780-4A8B-9A53-E5099712772A}" dt="2023-02-06T20:04:10.668" v="4261" actId="14100"/>
          <ac:cxnSpMkLst>
            <pc:docMk/>
            <pc:sldMk cId="972203841" sldId="317"/>
            <ac:cxnSpMk id="27" creationId="{5358DB38-5F25-4E20-9950-A204EC13D8B7}"/>
          </ac:cxnSpMkLst>
        </pc:cxnChg>
      </pc:sldChg>
    </pc:docChg>
  </pc:docChgLst>
  <pc:docChgLst>
    <pc:chgData name="William Grey" userId="37b73424-c081-4fc2-b1af-363f4f3fd4f3" providerId="ADAL" clId="{DA59D6F3-7D9D-4F19-B9C5-AFFB3859C5A5}"/>
    <pc:docChg chg="undo custSel addSld delSld modSld sldOrd">
      <pc:chgData name="William Grey" userId="37b73424-c081-4fc2-b1af-363f4f3fd4f3" providerId="ADAL" clId="{DA59D6F3-7D9D-4F19-B9C5-AFFB3859C5A5}" dt="2019-10-13T19:21:22.141" v="771"/>
      <pc:docMkLst>
        <pc:docMk/>
      </pc:docMkLst>
      <pc:sldChg chg="modSp add">
        <pc:chgData name="William Grey" userId="37b73424-c081-4fc2-b1af-363f4f3fd4f3" providerId="ADAL" clId="{DA59D6F3-7D9D-4F19-B9C5-AFFB3859C5A5}" dt="2019-10-13T19:21:22.141" v="771"/>
        <pc:sldMkLst>
          <pc:docMk/>
          <pc:sldMk cId="1069735396" sldId="298"/>
        </pc:sldMkLst>
        <pc:spChg chg="mod">
          <ac:chgData name="William Grey" userId="37b73424-c081-4fc2-b1af-363f4f3fd4f3" providerId="ADAL" clId="{DA59D6F3-7D9D-4F19-B9C5-AFFB3859C5A5}" dt="2019-10-10T19:23:07.560" v="7" actId="20577"/>
          <ac:spMkLst>
            <pc:docMk/>
            <pc:sldMk cId="1069735396" sldId="298"/>
            <ac:spMk id="2" creationId="{588C571D-370A-4679-8CA5-710EF68BBD73}"/>
          </ac:spMkLst>
        </pc:spChg>
        <pc:spChg chg="mod">
          <ac:chgData name="William Grey" userId="37b73424-c081-4fc2-b1af-363f4f3fd4f3" providerId="ADAL" clId="{DA59D6F3-7D9D-4F19-B9C5-AFFB3859C5A5}" dt="2019-10-13T19:21:22.141" v="771"/>
          <ac:spMkLst>
            <pc:docMk/>
            <pc:sldMk cId="1069735396" sldId="298"/>
            <ac:spMk id="3" creationId="{1657FB7C-24C1-4B0A-81F2-A0C8827BD6EB}"/>
          </ac:spMkLst>
        </pc:spChg>
      </pc:sldChg>
      <pc:sldChg chg="addSp modSp add ord">
        <pc:chgData name="William Grey" userId="37b73424-c081-4fc2-b1af-363f4f3fd4f3" providerId="ADAL" clId="{DA59D6F3-7D9D-4F19-B9C5-AFFB3859C5A5}" dt="2019-10-10T20:47:33.254" v="759"/>
        <pc:sldMkLst>
          <pc:docMk/>
          <pc:sldMk cId="2202818197" sldId="299"/>
        </pc:sldMkLst>
        <pc:spChg chg="mod">
          <ac:chgData name="William Grey" userId="37b73424-c081-4fc2-b1af-363f4f3fd4f3" providerId="ADAL" clId="{DA59D6F3-7D9D-4F19-B9C5-AFFB3859C5A5}" dt="2019-10-10T20:41:37.717" v="651" actId="20577"/>
          <ac:spMkLst>
            <pc:docMk/>
            <pc:sldMk cId="2202818197" sldId="299"/>
            <ac:spMk id="2" creationId="{A60B6AED-4953-4790-A4A0-A12F7B0AAEC5}"/>
          </ac:spMkLst>
        </pc:spChg>
        <pc:spChg chg="mod">
          <ac:chgData name="William Grey" userId="37b73424-c081-4fc2-b1af-363f4f3fd4f3" providerId="ADAL" clId="{DA59D6F3-7D9D-4F19-B9C5-AFFB3859C5A5}" dt="2019-10-10T20:46:50.796" v="752" actId="20577"/>
          <ac:spMkLst>
            <pc:docMk/>
            <pc:sldMk cId="2202818197" sldId="299"/>
            <ac:spMk id="3" creationId="{A6C64114-025E-4E7C-95EE-C5E787E9CA39}"/>
          </ac:spMkLst>
        </pc:spChg>
        <pc:picChg chg="add mod modCrop">
          <ac:chgData name="William Grey" userId="37b73424-c081-4fc2-b1af-363f4f3fd4f3" providerId="ADAL" clId="{DA59D6F3-7D9D-4F19-B9C5-AFFB3859C5A5}" dt="2019-10-10T20:46:04.713" v="720" actId="14100"/>
          <ac:picMkLst>
            <pc:docMk/>
            <pc:sldMk cId="2202818197" sldId="299"/>
            <ac:picMk id="4" creationId="{A2290986-FEE4-49A9-AF8A-2E1EFD15AFF0}"/>
          </ac:picMkLst>
        </pc:picChg>
        <pc:cxnChg chg="add mod">
          <ac:chgData name="William Grey" userId="37b73424-c081-4fc2-b1af-363f4f3fd4f3" providerId="ADAL" clId="{DA59D6F3-7D9D-4F19-B9C5-AFFB3859C5A5}" dt="2019-10-10T20:46:21.865" v="725" actId="1076"/>
          <ac:cxnSpMkLst>
            <pc:docMk/>
            <pc:sldMk cId="2202818197" sldId="299"/>
            <ac:cxnSpMk id="6" creationId="{2FA2D8FE-E367-4F46-9033-421142885AD4}"/>
          </ac:cxnSpMkLst>
        </pc:cxnChg>
        <pc:cxnChg chg="add mod">
          <ac:chgData name="William Grey" userId="37b73424-c081-4fc2-b1af-363f4f3fd4f3" providerId="ADAL" clId="{DA59D6F3-7D9D-4F19-B9C5-AFFB3859C5A5}" dt="2019-10-10T20:46:12.226" v="722" actId="1076"/>
          <ac:cxnSpMkLst>
            <pc:docMk/>
            <pc:sldMk cId="2202818197" sldId="299"/>
            <ac:cxnSpMk id="7" creationId="{61482E5D-827B-4FA4-AE6B-8CA66A10F640}"/>
          </ac:cxnSpMkLst>
        </pc:cxnChg>
        <pc:cxnChg chg="add mod">
          <ac:chgData name="William Grey" userId="37b73424-c081-4fc2-b1af-363f4f3fd4f3" providerId="ADAL" clId="{DA59D6F3-7D9D-4F19-B9C5-AFFB3859C5A5}" dt="2019-10-10T20:46:14.820" v="723" actId="1076"/>
          <ac:cxnSpMkLst>
            <pc:docMk/>
            <pc:sldMk cId="2202818197" sldId="299"/>
            <ac:cxnSpMk id="8" creationId="{4A6C4BA3-479F-4C88-A059-9521AD354DD8}"/>
          </ac:cxnSpMkLst>
        </pc:cxnChg>
        <pc:cxnChg chg="add mod">
          <ac:chgData name="William Grey" userId="37b73424-c081-4fc2-b1af-363f4f3fd4f3" providerId="ADAL" clId="{DA59D6F3-7D9D-4F19-B9C5-AFFB3859C5A5}" dt="2019-10-10T20:46:23.568" v="726" actId="1076"/>
          <ac:cxnSpMkLst>
            <pc:docMk/>
            <pc:sldMk cId="2202818197" sldId="299"/>
            <ac:cxnSpMk id="9" creationId="{C8D2AEB7-DD05-4FD3-8C23-26B6F8C01B1A}"/>
          </ac:cxnSpMkLst>
        </pc:cxnChg>
      </pc:sldChg>
      <pc:sldChg chg="modSp add">
        <pc:chgData name="William Grey" userId="37b73424-c081-4fc2-b1af-363f4f3fd4f3" providerId="ADAL" clId="{DA59D6F3-7D9D-4F19-B9C5-AFFB3859C5A5}" dt="2019-10-10T19:24:53.191" v="21" actId="20577"/>
        <pc:sldMkLst>
          <pc:docMk/>
          <pc:sldMk cId="1559941023" sldId="300"/>
        </pc:sldMkLst>
        <pc:spChg chg="mod">
          <ac:chgData name="William Grey" userId="37b73424-c081-4fc2-b1af-363f4f3fd4f3" providerId="ADAL" clId="{DA59D6F3-7D9D-4F19-B9C5-AFFB3859C5A5}" dt="2019-10-10T19:24:53.191" v="21" actId="20577"/>
          <ac:spMkLst>
            <pc:docMk/>
            <pc:sldMk cId="1559941023" sldId="300"/>
            <ac:spMk id="2" creationId="{01C5262C-8502-46EB-B571-470125F77627}"/>
          </ac:spMkLst>
        </pc:spChg>
      </pc:sldChg>
      <pc:sldChg chg="modSp add del">
        <pc:chgData name="William Grey" userId="37b73424-c081-4fc2-b1af-363f4f3fd4f3" providerId="ADAL" clId="{DA59D6F3-7D9D-4F19-B9C5-AFFB3859C5A5}" dt="2019-10-10T20:31:57.085" v="593" actId="2696"/>
        <pc:sldMkLst>
          <pc:docMk/>
          <pc:sldMk cId="2879853643" sldId="301"/>
        </pc:sldMkLst>
        <pc:spChg chg="mod">
          <ac:chgData name="William Grey" userId="37b73424-c081-4fc2-b1af-363f4f3fd4f3" providerId="ADAL" clId="{DA59D6F3-7D9D-4F19-B9C5-AFFB3859C5A5}" dt="2019-10-10T19:39:19.050" v="289" actId="20577"/>
          <ac:spMkLst>
            <pc:docMk/>
            <pc:sldMk cId="2879853643" sldId="301"/>
            <ac:spMk id="2" creationId="{588C571D-370A-4679-8CA5-710EF68BBD73}"/>
          </ac:spMkLst>
        </pc:spChg>
        <pc:spChg chg="mod">
          <ac:chgData name="William Grey" userId="37b73424-c081-4fc2-b1af-363f4f3fd4f3" providerId="ADAL" clId="{DA59D6F3-7D9D-4F19-B9C5-AFFB3859C5A5}" dt="2019-10-10T20:31:47.634" v="592" actId="20577"/>
          <ac:spMkLst>
            <pc:docMk/>
            <pc:sldMk cId="2879853643" sldId="301"/>
            <ac:spMk id="3" creationId="{1657FB7C-24C1-4B0A-81F2-A0C8827BD6EB}"/>
          </ac:spMkLst>
        </pc:spChg>
      </pc:sldChg>
      <pc:sldChg chg="addSp modSp add">
        <pc:chgData name="William Grey" userId="37b73424-c081-4fc2-b1af-363f4f3fd4f3" providerId="ADAL" clId="{DA59D6F3-7D9D-4F19-B9C5-AFFB3859C5A5}" dt="2019-10-10T20:41:21.580" v="633" actId="1076"/>
        <pc:sldMkLst>
          <pc:docMk/>
          <pc:sldMk cId="3513094209" sldId="302"/>
        </pc:sldMkLst>
        <pc:spChg chg="mod">
          <ac:chgData name="William Grey" userId="37b73424-c081-4fc2-b1af-363f4f3fd4f3" providerId="ADAL" clId="{DA59D6F3-7D9D-4F19-B9C5-AFFB3859C5A5}" dt="2019-10-10T20:25:29.848" v="297" actId="20577"/>
          <ac:spMkLst>
            <pc:docMk/>
            <pc:sldMk cId="3513094209" sldId="302"/>
            <ac:spMk id="2" creationId="{C33BA47D-DFDF-4D65-A514-298D624A5953}"/>
          </ac:spMkLst>
        </pc:spChg>
        <pc:spChg chg="mod">
          <ac:chgData name="William Grey" userId="37b73424-c081-4fc2-b1af-363f4f3fd4f3" providerId="ADAL" clId="{DA59D6F3-7D9D-4F19-B9C5-AFFB3859C5A5}" dt="2019-10-10T20:28:46.395" v="327" actId="1076"/>
          <ac:spMkLst>
            <pc:docMk/>
            <pc:sldMk cId="3513094209" sldId="302"/>
            <ac:spMk id="3" creationId="{77E11E72-7A5F-4998-906F-91C0CF4E696E}"/>
          </ac:spMkLst>
        </pc:spChg>
        <pc:spChg chg="add mod">
          <ac:chgData name="William Grey" userId="37b73424-c081-4fc2-b1af-363f4f3fd4f3" providerId="ADAL" clId="{DA59D6F3-7D9D-4F19-B9C5-AFFB3859C5A5}" dt="2019-10-10T20:28:52.644" v="328" actId="1076"/>
          <ac:spMkLst>
            <pc:docMk/>
            <pc:sldMk cId="3513094209" sldId="302"/>
            <ac:spMk id="4" creationId="{127421F5-4FC0-44ED-A1AF-3A3349AA4F9F}"/>
          </ac:spMkLst>
        </pc:spChg>
        <pc:picChg chg="add mod modCrop">
          <ac:chgData name="William Grey" userId="37b73424-c081-4fc2-b1af-363f4f3fd4f3" providerId="ADAL" clId="{DA59D6F3-7D9D-4F19-B9C5-AFFB3859C5A5}" dt="2019-10-10T20:41:21.580" v="633" actId="1076"/>
          <ac:picMkLst>
            <pc:docMk/>
            <pc:sldMk cId="3513094209" sldId="302"/>
            <ac:picMk id="5" creationId="{DC4BEC1C-E7E6-4F10-A31F-A709B1D4E27D}"/>
          </ac:picMkLst>
        </pc:picChg>
      </pc:sldChg>
      <pc:sldChg chg="modSp add">
        <pc:chgData name="William Grey" userId="37b73424-c081-4fc2-b1af-363f4f3fd4f3" providerId="ADAL" clId="{DA59D6F3-7D9D-4F19-B9C5-AFFB3859C5A5}" dt="2019-10-10T20:32:32.639" v="621" actId="20577"/>
        <pc:sldMkLst>
          <pc:docMk/>
          <pc:sldMk cId="2620798012" sldId="303"/>
        </pc:sldMkLst>
        <pc:spChg chg="mod">
          <ac:chgData name="William Grey" userId="37b73424-c081-4fc2-b1af-363f4f3fd4f3" providerId="ADAL" clId="{DA59D6F3-7D9D-4F19-B9C5-AFFB3859C5A5}" dt="2019-10-10T20:29:47.459" v="387" actId="20577"/>
          <ac:spMkLst>
            <pc:docMk/>
            <pc:sldMk cId="2620798012" sldId="303"/>
            <ac:spMk id="2" creationId="{4CA6E4C4-A667-4DE2-BFB2-A788043FDF30}"/>
          </ac:spMkLst>
        </pc:spChg>
        <pc:spChg chg="mod">
          <ac:chgData name="William Grey" userId="37b73424-c081-4fc2-b1af-363f4f3fd4f3" providerId="ADAL" clId="{DA59D6F3-7D9D-4F19-B9C5-AFFB3859C5A5}" dt="2019-10-10T20:32:32.639" v="621" actId="20577"/>
          <ac:spMkLst>
            <pc:docMk/>
            <pc:sldMk cId="2620798012" sldId="303"/>
            <ac:spMk id="3" creationId="{C7472887-D09D-4E5A-8061-F3CE3209C50F}"/>
          </ac:spMkLst>
        </pc:spChg>
      </pc:sldChg>
      <pc:sldChg chg="modSp add ord">
        <pc:chgData name="William Grey" userId="37b73424-c081-4fc2-b1af-363f4f3fd4f3" providerId="ADAL" clId="{DA59D6F3-7D9D-4F19-B9C5-AFFB3859C5A5}" dt="2019-10-10T20:47:35.019" v="760"/>
        <pc:sldMkLst>
          <pc:docMk/>
          <pc:sldMk cId="3047724487" sldId="304"/>
        </pc:sldMkLst>
        <pc:spChg chg="mod">
          <ac:chgData name="William Grey" userId="37b73424-c081-4fc2-b1af-363f4f3fd4f3" providerId="ADAL" clId="{DA59D6F3-7D9D-4F19-B9C5-AFFB3859C5A5}" dt="2019-10-10T20:47:25.537" v="758" actId="20578"/>
          <ac:spMkLst>
            <pc:docMk/>
            <pc:sldMk cId="3047724487" sldId="304"/>
            <ac:spMk id="3" creationId="{C795D150-C150-4C31-8909-029065CD6553}"/>
          </ac:spMkLst>
        </pc:spChg>
      </pc:sldChg>
    </pc:docChg>
  </pc:docChgLst>
  <pc:docChgLst>
    <pc:chgData name="William Grey" userId="37b73424-c081-4fc2-b1af-363f4f3fd4f3" providerId="ADAL" clId="{965EA78F-8A55-41F7-B29C-D6A6581842CF}"/>
    <pc:docChg chg="custSel modSld">
      <pc:chgData name="William Grey" userId="37b73424-c081-4fc2-b1af-363f4f3fd4f3" providerId="ADAL" clId="{965EA78F-8A55-41F7-B29C-D6A6581842CF}" dt="2023-01-16T20:58:25.165" v="16" actId="27636"/>
      <pc:docMkLst>
        <pc:docMk/>
      </pc:docMkLst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222047521" sldId="280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2047521" sldId="280"/>
            <ac:spMk id="5" creationId="{9FFF1D7F-CE46-4503-BBCA-3755AE6AF0F0}"/>
          </ac:spMkLst>
        </pc:spChg>
      </pc:sldChg>
      <pc:sldChg chg="modSp mod">
        <pc:chgData name="William Grey" userId="37b73424-c081-4fc2-b1af-363f4f3fd4f3" providerId="ADAL" clId="{965EA78F-8A55-41F7-B29C-D6A6581842CF}" dt="2023-01-16T20:58:25.042" v="1" actId="27636"/>
        <pc:sldMkLst>
          <pc:docMk/>
          <pc:sldMk cId="2103315287" sldId="281"/>
        </pc:sldMkLst>
        <pc:spChg chg="mod">
          <ac:chgData name="William Grey" userId="37b73424-c081-4fc2-b1af-363f4f3fd4f3" providerId="ADAL" clId="{965EA78F-8A55-41F7-B29C-D6A6581842CF}" dt="2023-01-16T20:58:25.042" v="1" actId="27636"/>
          <ac:spMkLst>
            <pc:docMk/>
            <pc:sldMk cId="2103315287" sldId="281"/>
            <ac:spMk id="2" creationId="{7FC1A60A-C658-436A-AD3A-4EEDB8B1AD8D}"/>
          </ac:spMkLst>
        </pc:spChg>
      </pc:sldChg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2291153444" sldId="283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91153444" sldId="283"/>
            <ac:spMk id="2" creationId="{B75EA31C-7790-4E80-ABC4-6706A9BD2FA1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91153444" sldId="283"/>
            <ac:spMk id="3" creationId="{8DB6E89F-8FB9-4474-A04C-5945454D66A9}"/>
          </ac:spMkLst>
        </pc:spChg>
      </pc:sldChg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535860712" sldId="284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535860712" sldId="284"/>
            <ac:spMk id="2" creationId="{B75EA31C-7790-4E80-ABC4-6706A9BD2FA1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535860712" sldId="284"/>
            <ac:spMk id="3" creationId="{8DB6E89F-8FB9-4474-A04C-5945454D66A9}"/>
          </ac:spMkLst>
        </pc:spChg>
      </pc:sldChg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1800105543" sldId="285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800105543" sldId="285"/>
            <ac:spMk id="2" creationId="{B75EA31C-7790-4E80-ABC4-6706A9BD2FA1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800105543" sldId="285"/>
            <ac:spMk id="3" creationId="{8DB6E89F-8FB9-4474-A04C-5945454D66A9}"/>
          </ac:spMkLst>
        </pc:spChg>
      </pc:sldChg>
      <pc:sldChg chg="modSp mod">
        <pc:chgData name="William Grey" userId="37b73424-c081-4fc2-b1af-363f4f3fd4f3" providerId="ADAL" clId="{965EA78F-8A55-41F7-B29C-D6A6581842CF}" dt="2023-01-16T20:58:25.047" v="2" actId="27636"/>
        <pc:sldMkLst>
          <pc:docMk/>
          <pc:sldMk cId="3806293640" sldId="287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3806293640" sldId="287"/>
            <ac:spMk id="3" creationId="{D6008274-0FC9-4366-98B9-CBA5E6C7BA06}"/>
          </ac:spMkLst>
        </pc:spChg>
        <pc:spChg chg="mod">
          <ac:chgData name="William Grey" userId="37b73424-c081-4fc2-b1af-363f4f3fd4f3" providerId="ADAL" clId="{965EA78F-8A55-41F7-B29C-D6A6581842CF}" dt="2023-01-16T20:58:25.047" v="2" actId="27636"/>
          <ac:spMkLst>
            <pc:docMk/>
            <pc:sldMk cId="3806293640" sldId="287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75" v="5" actId="27636"/>
        <pc:sldMkLst>
          <pc:docMk/>
          <pc:sldMk cId="1496305427" sldId="288"/>
        </pc:sldMkLst>
        <pc:spChg chg="mod">
          <ac:chgData name="William Grey" userId="37b73424-c081-4fc2-b1af-363f4f3fd4f3" providerId="ADAL" clId="{965EA78F-8A55-41F7-B29C-D6A6581842CF}" dt="2023-01-16T20:58:25.075" v="5" actId="27636"/>
          <ac:spMkLst>
            <pc:docMk/>
            <pc:sldMk cId="1496305427" sldId="288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59" v="3" actId="27636"/>
        <pc:sldMkLst>
          <pc:docMk/>
          <pc:sldMk cId="2374171420" sldId="289"/>
        </pc:sldMkLst>
        <pc:spChg chg="mod">
          <ac:chgData name="William Grey" userId="37b73424-c081-4fc2-b1af-363f4f3fd4f3" providerId="ADAL" clId="{965EA78F-8A55-41F7-B29C-D6A6581842CF}" dt="2023-01-16T20:58:25.059" v="3" actId="27636"/>
          <ac:spMkLst>
            <pc:docMk/>
            <pc:sldMk cId="2374171420" sldId="289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66" v="4" actId="27636"/>
        <pc:sldMkLst>
          <pc:docMk/>
          <pc:sldMk cId="2774111782" sldId="290"/>
        </pc:sldMkLst>
        <pc:spChg chg="mod">
          <ac:chgData name="William Grey" userId="37b73424-c081-4fc2-b1af-363f4f3fd4f3" providerId="ADAL" clId="{965EA78F-8A55-41F7-B29C-D6A6581842CF}" dt="2023-01-16T20:58:25.066" v="4" actId="27636"/>
          <ac:spMkLst>
            <pc:docMk/>
            <pc:sldMk cId="2774111782" sldId="290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77" v="6" actId="27636"/>
        <pc:sldMkLst>
          <pc:docMk/>
          <pc:sldMk cId="1383067881" sldId="291"/>
        </pc:sldMkLst>
        <pc:spChg chg="mod">
          <ac:chgData name="William Grey" userId="37b73424-c081-4fc2-b1af-363f4f3fd4f3" providerId="ADAL" clId="{965EA78F-8A55-41F7-B29C-D6A6581842CF}" dt="2023-01-16T20:58:25.077" v="6" actId="27636"/>
          <ac:spMkLst>
            <pc:docMk/>
            <pc:sldMk cId="1383067881" sldId="291"/>
            <ac:spMk id="2" creationId="{88BB9DDE-6204-4738-8C51-7DD69C637C31}"/>
          </ac:spMkLst>
        </pc:spChg>
      </pc:sldChg>
      <pc:sldChg chg="modSp mod">
        <pc:chgData name="William Grey" userId="37b73424-c081-4fc2-b1af-363f4f3fd4f3" providerId="ADAL" clId="{965EA78F-8A55-41F7-B29C-D6A6581842CF}" dt="2023-01-16T20:58:25.139" v="10" actId="27636"/>
        <pc:sldMkLst>
          <pc:docMk/>
          <pc:sldMk cId="1488594667" sldId="292"/>
        </pc:sldMkLst>
        <pc:spChg chg="mod">
          <ac:chgData name="William Grey" userId="37b73424-c081-4fc2-b1af-363f4f3fd4f3" providerId="ADAL" clId="{965EA78F-8A55-41F7-B29C-D6A6581842CF}" dt="2023-01-16T20:58:25.139" v="10" actId="27636"/>
          <ac:spMkLst>
            <pc:docMk/>
            <pc:sldMk cId="1488594667" sldId="292"/>
            <ac:spMk id="2" creationId="{EE1F3B4F-B0A9-476E-A604-0098AE6B0136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488594667" sldId="292"/>
            <ac:spMk id="3" creationId="{53610E31-C6FA-42AF-9C93-9B45B1CBF984}"/>
          </ac:spMkLst>
        </pc:spChg>
      </pc:sldChg>
      <pc:sldChg chg="modSp mod">
        <pc:chgData name="William Grey" userId="37b73424-c081-4fc2-b1af-363f4f3fd4f3" providerId="ADAL" clId="{965EA78F-8A55-41F7-B29C-D6A6581842CF}" dt="2023-01-16T20:58:25.118" v="8" actId="27636"/>
        <pc:sldMkLst>
          <pc:docMk/>
          <pc:sldMk cId="4008069216" sldId="294"/>
        </pc:sldMkLst>
        <pc:spChg chg="mod">
          <ac:chgData name="William Grey" userId="37b73424-c081-4fc2-b1af-363f4f3fd4f3" providerId="ADAL" clId="{965EA78F-8A55-41F7-B29C-D6A6581842CF}" dt="2023-01-16T20:58:25.118" v="8" actId="27636"/>
          <ac:spMkLst>
            <pc:docMk/>
            <pc:sldMk cId="4008069216" sldId="294"/>
            <ac:spMk id="2" creationId="{235755CE-934F-4A00-A16B-6CF0BF894D76}"/>
          </ac:spMkLst>
        </pc:spChg>
      </pc:sldChg>
      <pc:sldChg chg="modSp mod">
        <pc:chgData name="William Grey" userId="37b73424-c081-4fc2-b1af-363f4f3fd4f3" providerId="ADAL" clId="{965EA78F-8A55-41F7-B29C-D6A6581842CF}" dt="2023-01-16T20:58:25.122" v="9" actId="27636"/>
        <pc:sldMkLst>
          <pc:docMk/>
          <pc:sldMk cId="2180927697" sldId="295"/>
        </pc:sldMkLst>
        <pc:spChg chg="mod">
          <ac:chgData name="William Grey" userId="37b73424-c081-4fc2-b1af-363f4f3fd4f3" providerId="ADAL" clId="{965EA78F-8A55-41F7-B29C-D6A6581842CF}" dt="2023-01-16T20:58:25.122" v="9" actId="27636"/>
          <ac:spMkLst>
            <pc:docMk/>
            <pc:sldMk cId="2180927697" sldId="295"/>
            <ac:spMk id="2" creationId="{C769B199-B197-4834-93D6-D08BB02DC388}"/>
          </ac:spMkLst>
        </pc:spChg>
      </pc:sldChg>
      <pc:sldChg chg="modSp mod">
        <pc:chgData name="William Grey" userId="37b73424-c081-4fc2-b1af-363f4f3fd4f3" providerId="ADAL" clId="{965EA78F-8A55-41F7-B29C-D6A6581842CF}" dt="2023-01-16T20:58:25.097" v="7" actId="27636"/>
        <pc:sldMkLst>
          <pc:docMk/>
          <pc:sldMk cId="3618105160" sldId="296"/>
        </pc:sldMkLst>
        <pc:spChg chg="mod">
          <ac:chgData name="William Grey" userId="37b73424-c081-4fc2-b1af-363f4f3fd4f3" providerId="ADAL" clId="{965EA78F-8A55-41F7-B29C-D6A6581842CF}" dt="2023-01-16T20:58:25.097" v="7" actId="27636"/>
          <ac:spMkLst>
            <pc:docMk/>
            <pc:sldMk cId="3618105160" sldId="296"/>
            <ac:spMk id="2" creationId="{63B54DFA-8C13-4AF7-AD77-8CA742894401}"/>
          </ac:spMkLst>
        </pc:spChg>
      </pc:sldChg>
      <pc:sldChg chg="modSp mod">
        <pc:chgData name="William Grey" userId="37b73424-c081-4fc2-b1af-363f4f3fd4f3" providerId="ADAL" clId="{965EA78F-8A55-41F7-B29C-D6A6581842CF}" dt="2023-01-16T20:58:25.147" v="11" actId="27636"/>
        <pc:sldMkLst>
          <pc:docMk/>
          <pc:sldMk cId="1069735396" sldId="298"/>
        </pc:sldMkLst>
        <pc:spChg chg="mod">
          <ac:chgData name="William Grey" userId="37b73424-c081-4fc2-b1af-363f4f3fd4f3" providerId="ADAL" clId="{965EA78F-8A55-41F7-B29C-D6A6581842CF}" dt="2023-01-16T20:58:25.147" v="11" actId="27636"/>
          <ac:spMkLst>
            <pc:docMk/>
            <pc:sldMk cId="1069735396" sldId="298"/>
            <ac:spMk id="2" creationId="{588C571D-370A-4679-8CA5-710EF68BBD73}"/>
          </ac:spMkLst>
        </pc:spChg>
      </pc:sldChg>
      <pc:sldChg chg="modSp mod">
        <pc:chgData name="William Grey" userId="37b73424-c081-4fc2-b1af-363f4f3fd4f3" providerId="ADAL" clId="{965EA78F-8A55-41F7-B29C-D6A6581842CF}" dt="2023-01-16T20:58:25.155" v="13" actId="27636"/>
        <pc:sldMkLst>
          <pc:docMk/>
          <pc:sldMk cId="2202818197" sldId="299"/>
        </pc:sldMkLst>
        <pc:spChg chg="mod">
          <ac:chgData name="William Grey" userId="37b73424-c081-4fc2-b1af-363f4f3fd4f3" providerId="ADAL" clId="{965EA78F-8A55-41F7-B29C-D6A6581842CF}" dt="2023-01-16T20:58:25.155" v="13" actId="27636"/>
          <ac:spMkLst>
            <pc:docMk/>
            <pc:sldMk cId="2202818197" sldId="299"/>
            <ac:spMk id="2" creationId="{A60B6AED-4953-4790-A4A0-A12F7B0AAEC5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02818197" sldId="299"/>
            <ac:spMk id="3" creationId="{A6C64114-025E-4E7C-95EE-C5E787E9CA39}"/>
          </ac:spMkLst>
        </pc:spChg>
      </pc:sldChg>
      <pc:sldChg chg="modSp mod">
        <pc:chgData name="William Grey" userId="37b73424-c081-4fc2-b1af-363f4f3fd4f3" providerId="ADAL" clId="{965EA78F-8A55-41F7-B29C-D6A6581842CF}" dt="2023-01-16T20:58:25.165" v="16" actId="27636"/>
        <pc:sldMkLst>
          <pc:docMk/>
          <pc:sldMk cId="1559941023" sldId="300"/>
        </pc:sldMkLst>
        <pc:spChg chg="mod">
          <ac:chgData name="William Grey" userId="37b73424-c081-4fc2-b1af-363f4f3fd4f3" providerId="ADAL" clId="{965EA78F-8A55-41F7-B29C-D6A6581842CF}" dt="2023-01-16T20:58:25.165" v="16" actId="27636"/>
          <ac:spMkLst>
            <pc:docMk/>
            <pc:sldMk cId="1559941023" sldId="300"/>
            <ac:spMk id="2" creationId="{01C5262C-8502-46EB-B571-470125F77627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559941023" sldId="300"/>
            <ac:spMk id="3" creationId="{A7416AE0-5A36-4548-84BD-B484104AAF46}"/>
          </ac:spMkLst>
        </pc:spChg>
      </pc:sldChg>
      <pc:sldChg chg="modSp mod">
        <pc:chgData name="William Grey" userId="37b73424-c081-4fc2-b1af-363f4f3fd4f3" providerId="ADAL" clId="{965EA78F-8A55-41F7-B29C-D6A6581842CF}" dt="2023-01-16T20:58:25.149" v="12" actId="27636"/>
        <pc:sldMkLst>
          <pc:docMk/>
          <pc:sldMk cId="3513094209" sldId="302"/>
        </pc:sldMkLst>
        <pc:spChg chg="mod">
          <ac:chgData name="William Grey" userId="37b73424-c081-4fc2-b1af-363f4f3fd4f3" providerId="ADAL" clId="{965EA78F-8A55-41F7-B29C-D6A6581842CF}" dt="2023-01-16T20:58:25.149" v="12" actId="27636"/>
          <ac:spMkLst>
            <pc:docMk/>
            <pc:sldMk cId="3513094209" sldId="302"/>
            <ac:spMk id="2" creationId="{C33BA47D-DFDF-4D65-A514-298D624A5953}"/>
          </ac:spMkLst>
        </pc:spChg>
      </pc:sldChg>
      <pc:sldChg chg="modSp mod">
        <pc:chgData name="William Grey" userId="37b73424-c081-4fc2-b1af-363f4f3fd4f3" providerId="ADAL" clId="{965EA78F-8A55-41F7-B29C-D6A6581842CF}" dt="2023-01-16T20:58:25.162" v="15" actId="27636"/>
        <pc:sldMkLst>
          <pc:docMk/>
          <pc:sldMk cId="2620798012" sldId="303"/>
        </pc:sldMkLst>
        <pc:spChg chg="mod">
          <ac:chgData name="William Grey" userId="37b73424-c081-4fc2-b1af-363f4f3fd4f3" providerId="ADAL" clId="{965EA78F-8A55-41F7-B29C-D6A6581842CF}" dt="2023-01-16T20:58:25.162" v="15" actId="27636"/>
          <ac:spMkLst>
            <pc:docMk/>
            <pc:sldMk cId="2620798012" sldId="303"/>
            <ac:spMk id="2" creationId="{4CA6E4C4-A667-4DE2-BFB2-A788043FDF30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620798012" sldId="303"/>
            <ac:spMk id="3" creationId="{C7472887-D09D-4E5A-8061-F3CE3209C50F}"/>
          </ac:spMkLst>
        </pc:spChg>
      </pc:sldChg>
      <pc:sldChg chg="modSp mod">
        <pc:chgData name="William Grey" userId="37b73424-c081-4fc2-b1af-363f4f3fd4f3" providerId="ADAL" clId="{965EA78F-8A55-41F7-B29C-D6A6581842CF}" dt="2023-01-16T20:58:25.158" v="14" actId="27636"/>
        <pc:sldMkLst>
          <pc:docMk/>
          <pc:sldMk cId="3047724487" sldId="304"/>
        </pc:sldMkLst>
        <pc:spChg chg="mod">
          <ac:chgData name="William Grey" userId="37b73424-c081-4fc2-b1af-363f4f3fd4f3" providerId="ADAL" clId="{965EA78F-8A55-41F7-B29C-D6A6581842CF}" dt="2023-01-16T20:58:25.158" v="14" actId="27636"/>
          <ac:spMkLst>
            <pc:docMk/>
            <pc:sldMk cId="3047724487" sldId="304"/>
            <ac:spMk id="2" creationId="{F0C1A018-F123-4248-9DA4-8EF493FFEE8F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3047724487" sldId="304"/>
            <ac:spMk id="3" creationId="{C795D150-C150-4C31-8909-029065CD6553}"/>
          </ac:spMkLst>
        </pc:spChg>
      </pc:sldChg>
    </pc:docChg>
  </pc:docChgLst>
  <pc:docChgLst>
    <pc:chgData name="William Grey" userId="37b73424-c081-4fc2-b1af-363f4f3fd4f3" providerId="ADAL" clId="{9FF58D39-EBE6-416C-90AA-FE497BF28E95}"/>
    <pc:docChg chg="custSel modSld">
      <pc:chgData name="William Grey" userId="37b73424-c081-4fc2-b1af-363f4f3fd4f3" providerId="ADAL" clId="{9FF58D39-EBE6-416C-90AA-FE497BF28E95}" dt="2019-10-11T12:21:22.582" v="15" actId="1076"/>
      <pc:docMkLst>
        <pc:docMk/>
      </pc:docMkLst>
      <pc:sldChg chg="modSp">
        <pc:chgData name="William Grey" userId="37b73424-c081-4fc2-b1af-363f4f3fd4f3" providerId="ADAL" clId="{9FF58D39-EBE6-416C-90AA-FE497BF28E95}" dt="2019-10-11T12:13:41.410" v="5" actId="20577"/>
        <pc:sldMkLst>
          <pc:docMk/>
          <pc:sldMk cId="1069735396" sldId="298"/>
        </pc:sldMkLst>
        <pc:spChg chg="mod">
          <ac:chgData name="William Grey" userId="37b73424-c081-4fc2-b1af-363f4f3fd4f3" providerId="ADAL" clId="{9FF58D39-EBE6-416C-90AA-FE497BF28E95}" dt="2019-10-11T12:13:41.410" v="5" actId="20577"/>
          <ac:spMkLst>
            <pc:docMk/>
            <pc:sldMk cId="1069735396" sldId="298"/>
            <ac:spMk id="3" creationId="{1657FB7C-24C1-4B0A-81F2-A0C8827BD6EB}"/>
          </ac:spMkLst>
        </pc:spChg>
      </pc:sldChg>
      <pc:sldChg chg="modSp">
        <pc:chgData name="William Grey" userId="37b73424-c081-4fc2-b1af-363f4f3fd4f3" providerId="ADAL" clId="{9FF58D39-EBE6-416C-90AA-FE497BF28E95}" dt="2019-10-11T12:19:25.124" v="13" actId="20577"/>
        <pc:sldMkLst>
          <pc:docMk/>
          <pc:sldMk cId="2620798012" sldId="303"/>
        </pc:sldMkLst>
        <pc:spChg chg="mod">
          <ac:chgData name="William Grey" userId="37b73424-c081-4fc2-b1af-363f4f3fd4f3" providerId="ADAL" clId="{9FF58D39-EBE6-416C-90AA-FE497BF28E95}" dt="2019-10-11T12:19:25.124" v="13" actId="20577"/>
          <ac:spMkLst>
            <pc:docMk/>
            <pc:sldMk cId="2620798012" sldId="303"/>
            <ac:spMk id="3" creationId="{C7472887-D09D-4E5A-8061-F3CE3209C50F}"/>
          </ac:spMkLst>
        </pc:spChg>
      </pc:sldChg>
      <pc:sldChg chg="addSp modSp">
        <pc:chgData name="William Grey" userId="37b73424-c081-4fc2-b1af-363f4f3fd4f3" providerId="ADAL" clId="{9FF58D39-EBE6-416C-90AA-FE497BF28E95}" dt="2019-10-11T12:21:22.582" v="15" actId="1076"/>
        <pc:sldMkLst>
          <pc:docMk/>
          <pc:sldMk cId="3047724487" sldId="304"/>
        </pc:sldMkLst>
        <pc:picChg chg="add mod">
          <ac:chgData name="William Grey" userId="37b73424-c081-4fc2-b1af-363f4f3fd4f3" providerId="ADAL" clId="{9FF58D39-EBE6-416C-90AA-FE497BF28E95}" dt="2019-10-11T12:21:22.582" v="15" actId="1076"/>
          <ac:picMkLst>
            <pc:docMk/>
            <pc:sldMk cId="3047724487" sldId="304"/>
            <ac:picMk id="4" creationId="{D8FDD285-A359-48D7-8302-80CDDCCDC531}"/>
          </ac:picMkLst>
        </pc:pic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5" creationId="{B3BFD7B6-32C4-41D4-AD1F-CBD14318797F}"/>
          </ac:cxnSpMkLst>
        </pc:cxn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6" creationId="{9E1A158C-7189-423D-BCD6-2DF5105242D8}"/>
          </ac:cxnSpMkLst>
        </pc:cxn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7" creationId="{EFC21419-63F8-4B3D-AD17-60690452FD46}"/>
          </ac:cxnSpMkLst>
        </pc:cxn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8" creationId="{FA14C41D-8D8D-4615-942E-C23C1835134E}"/>
          </ac:cxnSpMkLst>
        </pc:cxnChg>
      </pc:sldChg>
    </pc:docChg>
  </pc:docChgLst>
  <pc:docChgLst>
    <pc:chgData name="William Grey" userId="37b73424-c081-4fc2-b1af-363f4f3fd4f3" providerId="ADAL" clId="{AA9D4A49-3209-476E-BA13-2D6E9CEAFDF7}"/>
    <pc:docChg chg="custSel addSld modSld">
      <pc:chgData name="William Grey" userId="37b73424-c081-4fc2-b1af-363f4f3fd4f3" providerId="ADAL" clId="{AA9D4A49-3209-476E-BA13-2D6E9CEAFDF7}" dt="2023-02-08T09:12:05.293" v="150" actId="255"/>
      <pc:docMkLst>
        <pc:docMk/>
      </pc:docMkLst>
      <pc:sldChg chg="modSp mod">
        <pc:chgData name="William Grey" userId="37b73424-c081-4fc2-b1af-363f4f3fd4f3" providerId="ADAL" clId="{AA9D4A49-3209-476E-BA13-2D6E9CEAFDF7}" dt="2023-02-08T09:08:03.562" v="55" actId="2711"/>
        <pc:sldMkLst>
          <pc:docMk/>
          <pc:sldMk cId="3806293640" sldId="287"/>
        </pc:sldMkLst>
        <pc:spChg chg="mod">
          <ac:chgData name="William Grey" userId="37b73424-c081-4fc2-b1af-363f4f3fd4f3" providerId="ADAL" clId="{AA9D4A49-3209-476E-BA13-2D6E9CEAFDF7}" dt="2023-02-08T09:08:03.562" v="55" actId="2711"/>
          <ac:spMkLst>
            <pc:docMk/>
            <pc:sldMk cId="3806293640" sldId="287"/>
            <ac:spMk id="3" creationId="{D6008274-0FC9-4366-98B9-CBA5E6C7BA06}"/>
          </ac:spMkLst>
        </pc:spChg>
      </pc:sldChg>
      <pc:sldChg chg="modSp add mod">
        <pc:chgData name="William Grey" userId="37b73424-c081-4fc2-b1af-363f4f3fd4f3" providerId="ADAL" clId="{AA9D4A49-3209-476E-BA13-2D6E9CEAFDF7}" dt="2023-02-08T09:12:05.293" v="150" actId="255"/>
        <pc:sldMkLst>
          <pc:docMk/>
          <pc:sldMk cId="313849575" sldId="318"/>
        </pc:sldMkLst>
        <pc:spChg chg="mod">
          <ac:chgData name="William Grey" userId="37b73424-c081-4fc2-b1af-363f4f3fd4f3" providerId="ADAL" clId="{AA9D4A49-3209-476E-BA13-2D6E9CEAFDF7}" dt="2023-02-08T09:11:16.490" v="62" actId="113"/>
          <ac:spMkLst>
            <pc:docMk/>
            <pc:sldMk cId="313849575" sldId="318"/>
            <ac:spMk id="3" creationId="{D6008274-0FC9-4366-98B9-CBA5E6C7BA06}"/>
          </ac:spMkLst>
        </pc:spChg>
        <pc:spChg chg="mod">
          <ac:chgData name="William Grey" userId="37b73424-c081-4fc2-b1af-363f4f3fd4f3" providerId="ADAL" clId="{AA9D4A49-3209-476E-BA13-2D6E9CEAFDF7}" dt="2023-02-08T09:12:05.293" v="150" actId="255"/>
          <ac:spMkLst>
            <pc:docMk/>
            <pc:sldMk cId="313849575" sldId="318"/>
            <ac:spMk id="5" creationId="{49C8820A-C182-441D-B659-AAC77200FBE6}"/>
          </ac:spMkLst>
        </pc:spChg>
      </pc:sldChg>
    </pc:docChg>
  </pc:docChgLst>
  <pc:docChgLst>
    <pc:chgData name="William Grey" userId="37b73424-c081-4fc2-b1af-363f4f3fd4f3" providerId="ADAL" clId="{6BA177CF-01A1-480B-B044-213672009900}"/>
    <pc:docChg chg="custSel modSld">
      <pc:chgData name="William Grey" userId="37b73424-c081-4fc2-b1af-363f4f3fd4f3" providerId="ADAL" clId="{6BA177CF-01A1-480B-B044-213672009900}" dt="2019-03-20T10:37:40.027" v="73" actId="113"/>
      <pc:docMkLst>
        <pc:docMk/>
      </pc:docMkLst>
      <pc:sldChg chg="modSp">
        <pc:chgData name="William Grey" userId="37b73424-c081-4fc2-b1af-363f4f3fd4f3" providerId="ADAL" clId="{6BA177CF-01A1-480B-B044-213672009900}" dt="2019-03-20T10:37:40.027" v="73" actId="113"/>
        <pc:sldMkLst>
          <pc:docMk/>
          <pc:sldMk cId="1496305427" sldId="288"/>
        </pc:sldMkLst>
        <pc:spChg chg="mod">
          <ac:chgData name="William Grey" userId="37b73424-c081-4fc2-b1af-363f4f3fd4f3" providerId="ADAL" clId="{6BA177CF-01A1-480B-B044-213672009900}" dt="2019-03-20T10:37:40.027" v="73" actId="113"/>
          <ac:spMkLst>
            <pc:docMk/>
            <pc:sldMk cId="1496305427" sldId="288"/>
            <ac:spMk id="3" creationId="{D6008274-0FC9-4366-98B9-CBA5E6C7BA06}"/>
          </ac:spMkLst>
        </pc:spChg>
      </pc:sldChg>
      <pc:sldChg chg="modSp">
        <pc:chgData name="William Grey" userId="37b73424-c081-4fc2-b1af-363f4f3fd4f3" providerId="ADAL" clId="{6BA177CF-01A1-480B-B044-213672009900}" dt="2019-03-20T10:24:38.142" v="14" actId="14100"/>
        <pc:sldMkLst>
          <pc:docMk/>
          <pc:sldMk cId="2374171420" sldId="289"/>
        </pc:sldMkLst>
        <pc:spChg chg="mod">
          <ac:chgData name="William Grey" userId="37b73424-c081-4fc2-b1af-363f4f3fd4f3" providerId="ADAL" clId="{6BA177CF-01A1-480B-B044-213672009900}" dt="2019-03-20T10:24:38.142" v="14" actId="14100"/>
          <ac:spMkLst>
            <pc:docMk/>
            <pc:sldMk cId="2374171420" sldId="289"/>
            <ac:spMk id="3" creationId="{D6008274-0FC9-4366-98B9-CBA5E6C7BA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1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3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53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8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2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3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8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8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37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4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F4C11C0-7860-F8E2-8CBE-1D467AED9A7F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7CD53B-FEA0-4385-64D7-469D39C7E7AC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3F29CC-AD73-5A06-7788-A85D42E1AA6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86A58FC-3A09-E8C2-30AE-6229D14F9A8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0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code/gui_window.p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code/km_to_miles.p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6B5D2-7A2F-4495-8200-3989D3116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discuss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BDF8D77-7EE9-4203-8A49-938799B113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200391"/>
              </p:ext>
            </p:extLst>
          </p:nvPr>
        </p:nvGraphicFramePr>
        <p:xfrm>
          <a:off x="3815444" y="1258389"/>
          <a:ext cx="8229599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3569">
                  <a:extLst>
                    <a:ext uri="{9D8B030D-6E8A-4147-A177-3AD203B41FA5}">
                      <a16:colId xmlns:a16="http://schemas.microsoft.com/office/drawing/2014/main" val="3589388572"/>
                    </a:ext>
                  </a:extLst>
                </a:gridCol>
                <a:gridCol w="7646030">
                  <a:extLst>
                    <a:ext uri="{9D8B030D-6E8A-4147-A177-3AD203B41FA5}">
                      <a16:colId xmlns:a16="http://schemas.microsoft.com/office/drawing/2014/main" val="6571409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20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endParaRPr lang="en-GB" sz="20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import *</a:t>
                      </a:r>
                    </a:p>
                    <a:p>
                      <a:endParaRPr lang="en-GB" sz="20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def main():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window = Tk()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window.title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("Hello")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window.geometry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("200x300")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window.configure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(background="#a1dbcd")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lbl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= Label(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="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Hello",background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="#a1dbcd)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lbl.pack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window.mainloop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main()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2480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9205614-467E-4409-8158-C3CB49F125AF}"/>
              </a:ext>
            </a:extLst>
          </p:cNvPr>
          <p:cNvSpPr txBox="1"/>
          <p:nvPr/>
        </p:nvSpPr>
        <p:spPr>
          <a:xfrm>
            <a:off x="146957" y="1258389"/>
            <a:ext cx="31840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/>
              <a:t>Download the code from </a:t>
            </a:r>
            <a:r>
              <a:rPr lang="en-GB" sz="2000" dirty="0">
                <a:hlinkClick r:id="rId2"/>
              </a:rPr>
              <a:t>code/gui_window.py</a:t>
            </a:r>
            <a:endParaRPr lang="en-GB" sz="2000" dirty="0"/>
          </a:p>
          <a:p>
            <a:pPr marL="342900" indent="-342900">
              <a:buFont typeface="+mj-lt"/>
              <a:buAutoNum type="arabicPeriod"/>
            </a:pPr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Run the code. Does it do as you expected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lvl="1"/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24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6947"/>
            <a:ext cx="10515600" cy="70617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Step2:  Add widgets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1253331"/>
            <a:ext cx="10880188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Widgets are elements of GUIs that display information and can be changed by the user. These are the widgets we need for  distance conversion app that we are creating: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Tk – </a:t>
            </a:r>
            <a:r>
              <a:rPr lang="en-GB" dirty="0">
                <a:cs typeface="Courier New" panose="02070309020205020404" pitchFamily="49" charset="0"/>
              </a:rPr>
              <a:t>Create the main window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Button</a:t>
            </a:r>
            <a:r>
              <a:rPr lang="en-GB" dirty="0"/>
              <a:t> – This will create an event to call back a function when clicked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Label</a:t>
            </a:r>
            <a:r>
              <a:rPr lang="en-GB" dirty="0"/>
              <a:t> - </a:t>
            </a:r>
            <a:r>
              <a:rPr lang="en-GB" sz="2800" dirty="0"/>
              <a:t>displays text and images</a:t>
            </a: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Entry</a:t>
            </a:r>
            <a:r>
              <a:rPr lang="en-GB" dirty="0"/>
              <a:t> - Text boxes for users to enter input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293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9"/>
            <a:ext cx="10515600" cy="39270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Step 2: Create widgets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92439"/>
            <a:ext cx="8397826" cy="4581752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Create title widget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title_label</a:t>
            </a:r>
            <a:r>
              <a:rPr lang="en-GB" dirty="0">
                <a:latin typeface="Consolas" panose="020B0609020204030204" pitchFamily="49" charset="0"/>
              </a:rPr>
              <a:t> = Label(</a:t>
            </a:r>
            <a:r>
              <a:rPr lang="en-GB" dirty="0" err="1">
                <a:latin typeface="Consolas" panose="020B0609020204030204" pitchFamily="49" charset="0"/>
              </a:rPr>
              <a:t>window,text</a:t>
            </a:r>
            <a:r>
              <a:rPr lang="en-GB" dirty="0">
                <a:latin typeface="Consolas" panose="020B0609020204030204" pitchFamily="49" charset="0"/>
              </a:rPr>
              <a:t>='Convert from km to miles’)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Create entry box to enter value to convert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entry_label</a:t>
            </a:r>
            <a:r>
              <a:rPr lang="en-GB" dirty="0">
                <a:latin typeface="Consolas" panose="020B0609020204030204" pitchFamily="49" charset="0"/>
              </a:rPr>
              <a:t> = Label(window, text='Enter distance in km’)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value_entry</a:t>
            </a:r>
            <a:r>
              <a:rPr lang="en-GB" dirty="0">
                <a:latin typeface="Consolas" panose="020B0609020204030204" pitchFamily="49" charset="0"/>
              </a:rPr>
              <a:t> = Entry(window)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result_label</a:t>
            </a:r>
            <a:r>
              <a:rPr lang="en-GB" dirty="0">
                <a:latin typeface="Consolas" panose="020B0609020204030204" pitchFamily="49" charset="0"/>
              </a:rPr>
              <a:t> = Label(</a:t>
            </a:r>
            <a:r>
              <a:rPr lang="en-GB" dirty="0" err="1">
                <a:latin typeface="Consolas" panose="020B0609020204030204" pitchFamily="49" charset="0"/>
              </a:rPr>
              <a:t>window,text</a:t>
            </a:r>
            <a:r>
              <a:rPr lang="en-GB" dirty="0">
                <a:latin typeface="Consolas" panose="020B0609020204030204" pitchFamily="49" charset="0"/>
              </a:rPr>
              <a:t>='Distance in miles’)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Create entry box to show result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result_entry</a:t>
            </a:r>
            <a:r>
              <a:rPr lang="en-GB" dirty="0">
                <a:latin typeface="Consolas" panose="020B0609020204030204" pitchFamily="49" charset="0"/>
              </a:rPr>
              <a:t> = Label(window, </a:t>
            </a:r>
            <a:r>
              <a:rPr lang="en-GB" dirty="0" err="1">
                <a:latin typeface="Consolas" panose="020B0609020204030204" pitchFamily="49" charset="0"/>
              </a:rPr>
              <a:t>textvariable</a:t>
            </a:r>
            <a:r>
              <a:rPr lang="en-GB" dirty="0">
                <a:latin typeface="Consolas" panose="020B0609020204030204" pitchFamily="49" charset="0"/>
              </a:rPr>
              <a:t>=</a:t>
            </a:r>
            <a:r>
              <a:rPr lang="en-GB" dirty="0" err="1">
                <a:latin typeface="Consolas" panose="020B0609020204030204" pitchFamily="49" charset="0"/>
              </a:rPr>
              <a:t>outputVal</a:t>
            </a:r>
            <a:r>
              <a:rPr lang="en-GB" dirty="0">
                <a:latin typeface="Consolas" panose="020B0609020204030204" pitchFamily="49" charset="0"/>
              </a:rPr>
              <a:t>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Button to perform the conversion and run the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call back function called convert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convert_button</a:t>
            </a:r>
            <a:r>
              <a:rPr lang="en-GB" dirty="0">
                <a:latin typeface="Consolas" panose="020B0609020204030204" pitchFamily="49" charset="0"/>
              </a:rPr>
              <a:t> = Button(window, text='</a:t>
            </a:r>
            <a:r>
              <a:rPr lang="en-GB" dirty="0" err="1">
                <a:latin typeface="Consolas" panose="020B0609020204030204" pitchFamily="49" charset="0"/>
              </a:rPr>
              <a:t>Convert',command</a:t>
            </a:r>
            <a:r>
              <a:rPr lang="en-GB" dirty="0">
                <a:latin typeface="Consolas" panose="020B0609020204030204" pitchFamily="49" charset="0"/>
              </a:rPr>
              <a:t>=convert)</a:t>
            </a:r>
          </a:p>
          <a:p>
            <a:pPr marL="0" indent="0">
              <a:buNone/>
            </a:pPr>
            <a:endParaRPr lang="en-GB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8820A-C182-441D-B659-AAC77200FBE6}"/>
              </a:ext>
            </a:extLst>
          </p:cNvPr>
          <p:cNvSpPr txBox="1"/>
          <p:nvPr/>
        </p:nvSpPr>
        <p:spPr>
          <a:xfrm>
            <a:off x="647700" y="1168363"/>
            <a:ext cx="6105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dirty="0"/>
              <a:t>In our app these we are going to set up the following widgets</a:t>
            </a:r>
          </a:p>
        </p:txBody>
      </p:sp>
    </p:spTree>
    <p:extLst>
      <p:ext uri="{BB962C8B-B14F-4D97-AF65-F5344CB8AC3E}">
        <p14:creationId xmlns:p14="http://schemas.microsoft.com/office/powerpoint/2010/main" val="2374171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9"/>
            <a:ext cx="10515600" cy="39270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Step 2: Create widgets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92439"/>
            <a:ext cx="8397826" cy="4581752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Create title widget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title_label</a:t>
            </a:r>
            <a:r>
              <a:rPr lang="en-GB" dirty="0">
                <a:latin typeface="Consolas" panose="020B0609020204030204" pitchFamily="49" charset="0"/>
              </a:rPr>
              <a:t> = Label(</a:t>
            </a:r>
            <a:r>
              <a:rPr lang="en-GB" b="1" dirty="0" err="1">
                <a:latin typeface="Consolas" panose="020B0609020204030204" pitchFamily="49" charset="0"/>
              </a:rPr>
              <a:t>window</a:t>
            </a:r>
            <a:r>
              <a:rPr lang="en-GB" dirty="0" err="1">
                <a:latin typeface="Consolas" panose="020B0609020204030204" pitchFamily="49" charset="0"/>
              </a:rPr>
              <a:t>,text</a:t>
            </a:r>
            <a:r>
              <a:rPr lang="en-GB" dirty="0">
                <a:latin typeface="Consolas" panose="020B0609020204030204" pitchFamily="49" charset="0"/>
              </a:rPr>
              <a:t>='Convert from km to miles’)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Create entry box to enter value to convert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entry_label</a:t>
            </a:r>
            <a:r>
              <a:rPr lang="en-GB" dirty="0">
                <a:latin typeface="Consolas" panose="020B0609020204030204" pitchFamily="49" charset="0"/>
              </a:rPr>
              <a:t> = Label(</a:t>
            </a:r>
            <a:r>
              <a:rPr lang="en-GB" b="1" dirty="0">
                <a:latin typeface="Consolas" panose="020B0609020204030204" pitchFamily="49" charset="0"/>
              </a:rPr>
              <a:t>window</a:t>
            </a:r>
            <a:r>
              <a:rPr lang="en-GB" dirty="0">
                <a:latin typeface="Consolas" panose="020B0609020204030204" pitchFamily="49" charset="0"/>
              </a:rPr>
              <a:t>, text='Enter distance in km’)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value_entry</a:t>
            </a:r>
            <a:r>
              <a:rPr lang="en-GB" dirty="0">
                <a:latin typeface="Consolas" panose="020B0609020204030204" pitchFamily="49" charset="0"/>
              </a:rPr>
              <a:t> = Entry(</a:t>
            </a:r>
            <a:r>
              <a:rPr lang="en-GB" b="1" dirty="0">
                <a:latin typeface="Consolas" panose="020B0609020204030204" pitchFamily="49" charset="0"/>
              </a:rPr>
              <a:t>window</a:t>
            </a:r>
            <a:r>
              <a:rPr lang="en-GB" dirty="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result_label</a:t>
            </a:r>
            <a:r>
              <a:rPr lang="en-GB" dirty="0">
                <a:latin typeface="Consolas" panose="020B0609020204030204" pitchFamily="49" charset="0"/>
              </a:rPr>
              <a:t> = Label(</a:t>
            </a:r>
            <a:r>
              <a:rPr lang="en-GB" b="1" dirty="0" err="1">
                <a:latin typeface="Consolas" panose="020B0609020204030204" pitchFamily="49" charset="0"/>
              </a:rPr>
              <a:t>window</a:t>
            </a:r>
            <a:r>
              <a:rPr lang="en-GB" dirty="0" err="1">
                <a:latin typeface="Consolas" panose="020B0609020204030204" pitchFamily="49" charset="0"/>
              </a:rPr>
              <a:t>,text</a:t>
            </a:r>
            <a:r>
              <a:rPr lang="en-GB" dirty="0">
                <a:latin typeface="Consolas" panose="020B0609020204030204" pitchFamily="49" charset="0"/>
              </a:rPr>
              <a:t>='Distance in miles’)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Create entry box to show result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result_entry</a:t>
            </a:r>
            <a:r>
              <a:rPr lang="en-GB" dirty="0">
                <a:latin typeface="Consolas" panose="020B0609020204030204" pitchFamily="49" charset="0"/>
              </a:rPr>
              <a:t> = Label(</a:t>
            </a:r>
            <a:r>
              <a:rPr lang="en-GB" b="1" dirty="0">
                <a:latin typeface="Consolas" panose="020B0609020204030204" pitchFamily="49" charset="0"/>
              </a:rPr>
              <a:t>window</a:t>
            </a:r>
            <a:r>
              <a:rPr lang="en-GB" dirty="0">
                <a:latin typeface="Consolas" panose="020B0609020204030204" pitchFamily="49" charset="0"/>
              </a:rPr>
              <a:t>, </a:t>
            </a:r>
            <a:r>
              <a:rPr lang="en-GB" dirty="0" err="1">
                <a:latin typeface="Consolas" panose="020B0609020204030204" pitchFamily="49" charset="0"/>
              </a:rPr>
              <a:t>textvariable</a:t>
            </a:r>
            <a:r>
              <a:rPr lang="en-GB" dirty="0">
                <a:latin typeface="Consolas" panose="020B0609020204030204" pitchFamily="49" charset="0"/>
              </a:rPr>
              <a:t>=</a:t>
            </a:r>
            <a:r>
              <a:rPr lang="en-GB" dirty="0" err="1">
                <a:latin typeface="Consolas" panose="020B0609020204030204" pitchFamily="49" charset="0"/>
              </a:rPr>
              <a:t>outputVal</a:t>
            </a:r>
            <a:r>
              <a:rPr lang="en-GB" dirty="0">
                <a:latin typeface="Consolas" panose="020B0609020204030204" pitchFamily="49" charset="0"/>
              </a:rPr>
              <a:t>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Button to perform the conversion and run the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nsolas" panose="020B0609020204030204" pitchFamily="49" charset="0"/>
              </a:rPr>
              <a:t># call back function called convert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nsolas" panose="020B0609020204030204" pitchFamily="49" charset="0"/>
              </a:rPr>
              <a:t>convert_button</a:t>
            </a:r>
            <a:r>
              <a:rPr lang="en-GB" dirty="0">
                <a:latin typeface="Consolas" panose="020B0609020204030204" pitchFamily="49" charset="0"/>
              </a:rPr>
              <a:t> = Button(</a:t>
            </a:r>
            <a:r>
              <a:rPr lang="en-GB" b="1" dirty="0">
                <a:latin typeface="Consolas" panose="020B0609020204030204" pitchFamily="49" charset="0"/>
              </a:rPr>
              <a:t>window</a:t>
            </a:r>
            <a:r>
              <a:rPr lang="en-GB" dirty="0">
                <a:latin typeface="Consolas" panose="020B0609020204030204" pitchFamily="49" charset="0"/>
              </a:rPr>
              <a:t>, text='</a:t>
            </a:r>
            <a:r>
              <a:rPr lang="en-GB" dirty="0" err="1">
                <a:latin typeface="Consolas" panose="020B0609020204030204" pitchFamily="49" charset="0"/>
              </a:rPr>
              <a:t>Convert',command</a:t>
            </a:r>
            <a:r>
              <a:rPr lang="en-GB" dirty="0">
                <a:latin typeface="Consolas" panose="020B0609020204030204" pitchFamily="49" charset="0"/>
              </a:rPr>
              <a:t>=convert)</a:t>
            </a:r>
          </a:p>
          <a:p>
            <a:pPr marL="0" indent="0">
              <a:buNone/>
            </a:pPr>
            <a:endParaRPr lang="en-GB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8820A-C182-441D-B659-AAC77200FBE6}"/>
              </a:ext>
            </a:extLst>
          </p:cNvPr>
          <p:cNvSpPr txBox="1"/>
          <p:nvPr/>
        </p:nvSpPr>
        <p:spPr>
          <a:xfrm>
            <a:off x="647700" y="1168363"/>
            <a:ext cx="8267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000" dirty="0"/>
              <a:t>For all widgets we need to specify the window in which they will appear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849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-153555"/>
            <a:ext cx="10515600" cy="66278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Step 3:  Display widgets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183619"/>
            <a:ext cx="6540891" cy="4090572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# Pack labels into window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title_label.pack</a:t>
            </a:r>
            <a:r>
              <a:rPr lang="en-GB" sz="24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entry_label.pack</a:t>
            </a:r>
            <a:r>
              <a:rPr lang="en-GB" sz="24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value_entry.pack</a:t>
            </a:r>
            <a:r>
              <a:rPr lang="en-GB" sz="24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result_label.pack</a:t>
            </a:r>
            <a:r>
              <a:rPr lang="en-GB" sz="24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result_entry.pack</a:t>
            </a:r>
            <a:r>
              <a:rPr lang="en-GB" sz="24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convert_button.pack</a:t>
            </a:r>
            <a:r>
              <a:rPr lang="en-GB" sz="2400" dirty="0">
                <a:latin typeface="Consolas" panose="020B06090202040302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# Make sure </a:t>
            </a:r>
            <a:r>
              <a:rPr lang="en-GB" sz="2400" dirty="0" err="1">
                <a:latin typeface="Consolas" panose="020B0609020204030204" pitchFamily="49" charset="0"/>
              </a:rPr>
              <a:t>mainloop</a:t>
            </a:r>
            <a:r>
              <a:rPr lang="en-GB" sz="2400" dirty="0">
                <a:latin typeface="Consolas" panose="020B0609020204030204" pitchFamily="49" charset="0"/>
              </a:rPr>
              <a:t> is 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# at the end of the program</a:t>
            </a:r>
          </a:p>
          <a:p>
            <a:pPr marL="0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window.mainloop</a:t>
            </a:r>
            <a:r>
              <a:rPr lang="en-GB" sz="24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GB" b="1" dirty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0B9079-8D33-4606-A5D1-ED674B2A07DF}"/>
              </a:ext>
            </a:extLst>
          </p:cNvPr>
          <p:cNvSpPr txBox="1"/>
          <p:nvPr/>
        </p:nvSpPr>
        <p:spPr>
          <a:xfrm>
            <a:off x="647700" y="976294"/>
            <a:ext cx="10515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/>
              <a:t>We can use the pack method to display the widgets in the order in which we place them one after another</a:t>
            </a:r>
          </a:p>
        </p:txBody>
      </p:sp>
    </p:spTree>
    <p:extLst>
      <p:ext uri="{BB962C8B-B14F-4D97-AF65-F5344CB8AC3E}">
        <p14:creationId xmlns:p14="http://schemas.microsoft.com/office/powerpoint/2010/main" val="2774111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Step 4: Create a variable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3192034"/>
            <a:ext cx="5563993" cy="1384995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outputVal</a:t>
            </a:r>
            <a:r>
              <a:rPr lang="en-GB" dirty="0">
                <a:latin typeface="Consolas" panose="020B0609020204030204" pitchFamily="49" charset="0"/>
              </a:rPr>
              <a:t> = </a:t>
            </a:r>
            <a:r>
              <a:rPr lang="en-GB" dirty="0" err="1">
                <a:latin typeface="Consolas" panose="020B0609020204030204" pitchFamily="49" charset="0"/>
              </a:rPr>
              <a:t>StringVar</a:t>
            </a:r>
            <a:r>
              <a:rPr lang="en-GB" dirty="0">
                <a:latin typeface="Consolas" panose="020B0609020204030204" pitchFamily="49" charset="0"/>
              </a:rPr>
              <a:t>()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B20C93-0E98-4F7B-B458-6D9900B70010}"/>
              </a:ext>
            </a:extLst>
          </p:cNvPr>
          <p:cNvSpPr txBox="1"/>
          <p:nvPr/>
        </p:nvSpPr>
        <p:spPr>
          <a:xfrm>
            <a:off x="808672" y="895977"/>
            <a:ext cx="983917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/>
              <a:t>We need to create a variable class.  Variable classes are needed because they allow us to change values. We will need one so we can take the input value.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Put this near the top of you code</a:t>
            </a:r>
          </a:p>
        </p:txBody>
      </p:sp>
    </p:spTree>
    <p:extLst>
      <p:ext uri="{BB962C8B-B14F-4D97-AF65-F5344CB8AC3E}">
        <p14:creationId xmlns:p14="http://schemas.microsoft.com/office/powerpoint/2010/main" val="2681665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Step 5: Create the call back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14" y="1747529"/>
            <a:ext cx="10515600" cy="4195347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Convert from kilometre to miles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def convert():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try: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val</a:t>
            </a:r>
            <a:r>
              <a:rPr lang="en-GB" dirty="0">
                <a:latin typeface="Consolas" panose="020B0609020204030204" pitchFamily="49" charset="0"/>
              </a:rPr>
              <a:t> = float(</a:t>
            </a:r>
            <a:r>
              <a:rPr lang="en-GB" dirty="0" err="1">
                <a:latin typeface="Consolas" panose="020B0609020204030204" pitchFamily="49" charset="0"/>
              </a:rPr>
              <a:t>value_entry.get</a:t>
            </a:r>
            <a:r>
              <a:rPr lang="en-GB" dirty="0">
                <a:latin typeface="Consolas" panose="020B0609020204030204" pitchFamily="49" charset="0"/>
              </a:rPr>
              <a:t>())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except: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messagebox.showinfo</a:t>
            </a:r>
            <a:r>
              <a:rPr lang="en-GB" dirty="0">
                <a:latin typeface="Consolas" panose="020B0609020204030204" pitchFamily="49" charset="0"/>
              </a:rPr>
              <a:t>('</a:t>
            </a:r>
            <a:r>
              <a:rPr lang="en-GB" dirty="0" err="1">
                <a:latin typeface="Consolas" panose="020B0609020204030204" pitchFamily="49" charset="0"/>
              </a:rPr>
              <a:t>Error!','Please</a:t>
            </a:r>
            <a:r>
              <a:rPr lang="en-GB" dirty="0">
                <a:latin typeface="Consolas" panose="020B0609020204030204" pitchFamily="49" charset="0"/>
              </a:rPr>
              <a:t> enter a number!')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val</a:t>
            </a:r>
            <a:r>
              <a:rPr lang="en-GB" dirty="0">
                <a:latin typeface="Consolas" panose="020B0609020204030204" pitchFamily="49" charset="0"/>
              </a:rPr>
              <a:t>=0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outputVal.set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</a:rPr>
              <a:t>val</a:t>
            </a:r>
            <a:r>
              <a:rPr lang="en-GB" dirty="0">
                <a:latin typeface="Consolas" panose="020B0609020204030204" pitchFamily="49" charset="0"/>
              </a:rPr>
              <a:t> * 0.621371)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5577AB-C1CF-4840-B5E1-BDE175A3CD6E}"/>
              </a:ext>
            </a:extLst>
          </p:cNvPr>
          <p:cNvSpPr txBox="1"/>
          <p:nvPr/>
        </p:nvSpPr>
        <p:spPr>
          <a:xfrm>
            <a:off x="570914" y="1010086"/>
            <a:ext cx="9712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/>
              <a:t>This is our conversion function that is called every time we press the button.   </a:t>
            </a:r>
          </a:p>
        </p:txBody>
      </p:sp>
    </p:spTree>
    <p:extLst>
      <p:ext uri="{BB962C8B-B14F-4D97-AF65-F5344CB8AC3E}">
        <p14:creationId xmlns:p14="http://schemas.microsoft.com/office/powerpoint/2010/main" val="1496305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B5E77-4E1D-4C31-8A94-D304FA97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27" y="901522"/>
            <a:ext cx="3040147" cy="2826416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Download the code from </a:t>
            </a:r>
            <a:r>
              <a:rPr lang="en-GB" sz="2400" dirty="0">
                <a:hlinkClick r:id="rId2"/>
              </a:rPr>
              <a:t>code/km_to_miles.py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Run the code. Does it do as you expected?</a:t>
            </a:r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endParaRPr lang="en-GB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899D8-700B-4456-BBF2-D35354D814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964027"/>
              </p:ext>
            </p:extLst>
          </p:nvPr>
        </p:nvGraphicFramePr>
        <p:xfrm>
          <a:off x="3359977" y="250969"/>
          <a:ext cx="8634997" cy="63560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08903">
                  <a:extLst>
                    <a:ext uri="{9D8B030D-6E8A-4147-A177-3AD203B41FA5}">
                      <a16:colId xmlns:a16="http://schemas.microsoft.com/office/drawing/2014/main" val="4013795804"/>
                    </a:ext>
                  </a:extLst>
                </a:gridCol>
                <a:gridCol w="8226094">
                  <a:extLst>
                    <a:ext uri="{9D8B030D-6E8A-4147-A177-3AD203B41FA5}">
                      <a16:colId xmlns:a16="http://schemas.microsoft.com/office/drawing/2014/main" val="3289133972"/>
                    </a:ext>
                  </a:extLst>
                </a:gridCol>
              </a:tblGrid>
              <a:tr h="63560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4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>
                          <a:latin typeface="Consolas" panose="020B0609020204030204" pitchFamily="49" charset="0"/>
                        </a:rPr>
                        <a:t>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import *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convert():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try: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float(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value_entry.get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except: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messagebox.showinfo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('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Error!','Please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enter a number!’)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0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outputVal.set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* 0.621371)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window = Tk()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window.title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("Distance converter")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window.geometry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(“200x200")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outputVal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StringVar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title_label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Label(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='Convert from km to miles’)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entry_label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Label(window, text='Enter distance in km’)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value_entry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Entry(window)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result_label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Label(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='Distance in miles’)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result_entry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Label(window,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textvariable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outputVal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convert_button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= Button(window, text='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Convert',command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=convert)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title_label.pack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entry_label.pack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value_entry.pack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result_label.pack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result_entry.pack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convert_button.pack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window.mainloop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13726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DF34335-64E8-4AC6-8030-1755E98DB918}"/>
              </a:ext>
            </a:extLst>
          </p:cNvPr>
          <p:cNvSpPr txBox="1">
            <a:spLocks/>
          </p:cNvSpPr>
          <p:nvPr/>
        </p:nvSpPr>
        <p:spPr>
          <a:xfrm>
            <a:off x="6096000" y="1027906"/>
            <a:ext cx="5911516" cy="5783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DEB3A-39EC-439E-891D-0BFA2908E715}"/>
              </a:ext>
            </a:extLst>
          </p:cNvPr>
          <p:cNvSpPr txBox="1"/>
          <p:nvPr/>
        </p:nvSpPr>
        <p:spPr>
          <a:xfrm>
            <a:off x="319830" y="104576"/>
            <a:ext cx="30526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Complete code listing</a:t>
            </a:r>
            <a:br>
              <a:rPr lang="en-GB" sz="1800" dirty="0"/>
            </a:br>
            <a:br>
              <a:rPr lang="en-GB" sz="18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432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674F9-05E9-465E-B72F-CEFDB9BC8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255043"/>
          </a:xfrm>
        </p:spPr>
        <p:txBody>
          <a:bodyPr>
            <a:normAutofit fontScale="90000"/>
          </a:bodyPr>
          <a:lstStyle/>
          <a:p>
            <a:br>
              <a:rPr lang="en-GB" sz="4400" dirty="0"/>
            </a:br>
            <a:r>
              <a:rPr lang="en-GB" sz="4400" dirty="0"/>
              <a:t>This is what you should get when you run the code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354ACC-DE30-45C4-A18A-D55052ABE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284" y="2017668"/>
            <a:ext cx="3324319" cy="37851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813C06-9AD5-4F48-A749-C4E55D69836D}"/>
              </a:ext>
            </a:extLst>
          </p:cNvPr>
          <p:cNvSpPr txBox="1"/>
          <p:nvPr/>
        </p:nvSpPr>
        <p:spPr>
          <a:xfrm>
            <a:off x="2715645" y="2218510"/>
            <a:ext cx="849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F40FB2-D6D1-48EF-810D-B58984180514}"/>
              </a:ext>
            </a:extLst>
          </p:cNvPr>
          <p:cNvSpPr txBox="1"/>
          <p:nvPr/>
        </p:nvSpPr>
        <p:spPr>
          <a:xfrm>
            <a:off x="2578699" y="3139003"/>
            <a:ext cx="849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Label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E940BC-F29A-4897-879F-E41F665E3EAA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564732" y="2404173"/>
            <a:ext cx="1224982" cy="143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D71C188-1311-4775-A56C-2BF6703F2E60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427786" y="2775858"/>
            <a:ext cx="1764700" cy="563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8F2F53-EB47-4330-BD5B-8E377665EB18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427786" y="3014111"/>
            <a:ext cx="2027464" cy="3249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6F4FF8D-986B-4355-9148-BCCB1389ED0A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427786" y="3339058"/>
            <a:ext cx="2300653" cy="3572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216464B-7B92-43A1-B207-69FD858A3BA3}"/>
              </a:ext>
            </a:extLst>
          </p:cNvPr>
          <p:cNvSpPr txBox="1"/>
          <p:nvPr/>
        </p:nvSpPr>
        <p:spPr>
          <a:xfrm>
            <a:off x="8551068" y="3236975"/>
            <a:ext cx="849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Entry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8B109BC-F76F-4D5B-87C5-787210443CD3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7478488" y="3407950"/>
            <a:ext cx="1072580" cy="290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5116DFA-19D1-4D47-9732-C5210C289A7C}"/>
              </a:ext>
            </a:extLst>
          </p:cNvPr>
          <p:cNvCxnSpPr>
            <a:cxnSpLocks/>
          </p:cNvCxnSpPr>
          <p:nvPr/>
        </p:nvCxnSpPr>
        <p:spPr>
          <a:xfrm flipH="1">
            <a:off x="7246533" y="4492431"/>
            <a:ext cx="145659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B40933A-CAC4-4012-986A-3DF2DBDB8988}"/>
              </a:ext>
            </a:extLst>
          </p:cNvPr>
          <p:cNvSpPr txBox="1"/>
          <p:nvPr/>
        </p:nvSpPr>
        <p:spPr>
          <a:xfrm>
            <a:off x="8763436" y="4292376"/>
            <a:ext cx="1050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Button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358DB38-5F25-4E20-9950-A204EC13D8B7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427786" y="3339058"/>
            <a:ext cx="2668214" cy="7204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203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3A8B-09D4-4D8B-8567-14D35EFD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Grid versus pack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4169A-6478-490A-82D3-ADA09BE0F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117" y="1051276"/>
            <a:ext cx="10515600" cy="13904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To layout the widgets we have use pack, where the widgets are just packed one on top of the other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Grid is a better way because it allows more control over the placement of the widgets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A2A055-C8C3-4C02-A31E-E50CC9AED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17" y="2978832"/>
            <a:ext cx="2947402" cy="335595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ADC301-76E2-459E-996A-64AEE414B3D1}"/>
              </a:ext>
            </a:extLst>
          </p:cNvPr>
          <p:cNvSpPr/>
          <p:nvPr/>
        </p:nvSpPr>
        <p:spPr>
          <a:xfrm>
            <a:off x="613117" y="3362177"/>
            <a:ext cx="2947402" cy="3235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D787B-1240-48E0-97B9-81B575D72985}"/>
              </a:ext>
            </a:extLst>
          </p:cNvPr>
          <p:cNvSpPr/>
          <p:nvPr/>
        </p:nvSpPr>
        <p:spPr>
          <a:xfrm>
            <a:off x="613117" y="3685735"/>
            <a:ext cx="2947402" cy="3235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FCBFBC-DF76-49E5-A7A4-5C2FC0CDA85A}"/>
              </a:ext>
            </a:extLst>
          </p:cNvPr>
          <p:cNvSpPr/>
          <p:nvPr/>
        </p:nvSpPr>
        <p:spPr>
          <a:xfrm>
            <a:off x="613117" y="4002702"/>
            <a:ext cx="2947402" cy="3235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1D74E8-EA63-42DE-ADB4-F4947F679095}"/>
              </a:ext>
            </a:extLst>
          </p:cNvPr>
          <p:cNvSpPr/>
          <p:nvPr/>
        </p:nvSpPr>
        <p:spPr>
          <a:xfrm>
            <a:off x="613117" y="4332851"/>
            <a:ext cx="2947402" cy="2631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929FB0-3F72-4CE0-B52D-49FEDC649AEB}"/>
              </a:ext>
            </a:extLst>
          </p:cNvPr>
          <p:cNvSpPr/>
          <p:nvPr/>
        </p:nvSpPr>
        <p:spPr>
          <a:xfrm flipV="1">
            <a:off x="613117" y="4602587"/>
            <a:ext cx="2947402" cy="240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AD2F63-811C-43A7-A188-98FF7D1EE7DB}"/>
              </a:ext>
            </a:extLst>
          </p:cNvPr>
          <p:cNvSpPr/>
          <p:nvPr/>
        </p:nvSpPr>
        <p:spPr>
          <a:xfrm>
            <a:off x="613117" y="4843059"/>
            <a:ext cx="2947402" cy="46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A744E2-DFE0-45A9-81C4-0C498C60B102}"/>
              </a:ext>
            </a:extLst>
          </p:cNvPr>
          <p:cNvSpPr txBox="1"/>
          <p:nvPr/>
        </p:nvSpPr>
        <p:spPr>
          <a:xfrm>
            <a:off x="1308295" y="2475914"/>
            <a:ext cx="177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Pack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31D57B2-B7B8-4001-9F6C-01E4F7F3CF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8" t="5323" r="1656"/>
          <a:stretch/>
        </p:blipFill>
        <p:spPr>
          <a:xfrm>
            <a:off x="5399906" y="3574542"/>
            <a:ext cx="5145241" cy="161611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C308B53-5354-4BAA-8E69-B06E1AE6AAC5}"/>
              </a:ext>
            </a:extLst>
          </p:cNvPr>
          <p:cNvSpPr/>
          <p:nvPr/>
        </p:nvSpPr>
        <p:spPr>
          <a:xfrm>
            <a:off x="5399906" y="3574542"/>
            <a:ext cx="4137990" cy="3362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57B964-23FF-44D1-91A8-0B4380AE7862}"/>
              </a:ext>
            </a:extLst>
          </p:cNvPr>
          <p:cNvSpPr/>
          <p:nvPr/>
        </p:nvSpPr>
        <p:spPr>
          <a:xfrm>
            <a:off x="5399904" y="3898100"/>
            <a:ext cx="1943431" cy="3235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23F3D1-BCD4-4540-A585-1A980E919EB7}"/>
              </a:ext>
            </a:extLst>
          </p:cNvPr>
          <p:cNvSpPr/>
          <p:nvPr/>
        </p:nvSpPr>
        <p:spPr>
          <a:xfrm>
            <a:off x="7343336" y="3898100"/>
            <a:ext cx="2194560" cy="3235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3317D8-C44B-403A-943B-8A0F8310644F}"/>
              </a:ext>
            </a:extLst>
          </p:cNvPr>
          <p:cNvSpPr/>
          <p:nvPr/>
        </p:nvSpPr>
        <p:spPr>
          <a:xfrm>
            <a:off x="5399903" y="4230042"/>
            <a:ext cx="1943431" cy="3235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92D694-7A3C-42A7-98FB-09074FADC75D}"/>
              </a:ext>
            </a:extLst>
          </p:cNvPr>
          <p:cNvSpPr/>
          <p:nvPr/>
        </p:nvSpPr>
        <p:spPr>
          <a:xfrm>
            <a:off x="5399903" y="4579403"/>
            <a:ext cx="1943431" cy="46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57AA40-3308-4436-84E5-31B839F41E59}"/>
              </a:ext>
            </a:extLst>
          </p:cNvPr>
          <p:cNvSpPr/>
          <p:nvPr/>
        </p:nvSpPr>
        <p:spPr>
          <a:xfrm>
            <a:off x="7343332" y="4201410"/>
            <a:ext cx="2194563" cy="3438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000517-2645-4FD1-88D6-02517B7108E2}"/>
              </a:ext>
            </a:extLst>
          </p:cNvPr>
          <p:cNvSpPr txBox="1"/>
          <p:nvPr/>
        </p:nvSpPr>
        <p:spPr>
          <a:xfrm>
            <a:off x="7086261" y="2852882"/>
            <a:ext cx="177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Grid</a:t>
            </a:r>
          </a:p>
        </p:txBody>
      </p:sp>
    </p:spTree>
    <p:extLst>
      <p:ext uri="{BB962C8B-B14F-4D97-AF65-F5344CB8AC3E}">
        <p14:creationId xmlns:p14="http://schemas.microsoft.com/office/powerpoint/2010/main" val="1425148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B6AED-4953-4790-A4A0-A12F7B0AA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Layout with grid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64114-025E-4E7C-95EE-C5E787E9C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8699691" cy="435133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Row 0, merged columns</a:t>
            </a:r>
          </a:p>
          <a:p>
            <a:pPr marL="0" indent="0">
              <a:buNone/>
            </a:pPr>
            <a:r>
              <a:rPr lang="en-GB" sz="2000" dirty="0"/>
              <a:t>Row 1</a:t>
            </a:r>
          </a:p>
          <a:p>
            <a:pPr marL="0" indent="0">
              <a:buNone/>
            </a:pPr>
            <a:r>
              <a:rPr lang="en-GB" sz="2000" dirty="0"/>
              <a:t>Row2</a:t>
            </a:r>
          </a:p>
          <a:p>
            <a:pPr marL="0" indent="0">
              <a:buNone/>
            </a:pPr>
            <a:r>
              <a:rPr lang="en-GB" sz="2000" dirty="0"/>
              <a:t>Row3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		                       column 0			column 1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290986-FEE4-49A9-AF8A-2E1EFD15AF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" t="5323" r="1656"/>
          <a:stretch/>
        </p:blipFill>
        <p:spPr>
          <a:xfrm>
            <a:off x="3682988" y="1853135"/>
            <a:ext cx="6347790" cy="199383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A2D8FE-E367-4F46-9033-421142885AD4}"/>
              </a:ext>
            </a:extLst>
          </p:cNvPr>
          <p:cNvCxnSpPr>
            <a:cxnSpLocks/>
          </p:cNvCxnSpPr>
          <p:nvPr/>
        </p:nvCxnSpPr>
        <p:spPr>
          <a:xfrm>
            <a:off x="3682988" y="2241376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482E5D-827B-4FA4-AE6B-8CA66A10F640}"/>
              </a:ext>
            </a:extLst>
          </p:cNvPr>
          <p:cNvCxnSpPr>
            <a:cxnSpLocks/>
          </p:cNvCxnSpPr>
          <p:nvPr/>
        </p:nvCxnSpPr>
        <p:spPr>
          <a:xfrm>
            <a:off x="3682988" y="2740407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6C4BA3-479F-4C88-A059-9521AD354DD8}"/>
              </a:ext>
            </a:extLst>
          </p:cNvPr>
          <p:cNvCxnSpPr>
            <a:cxnSpLocks/>
          </p:cNvCxnSpPr>
          <p:nvPr/>
        </p:nvCxnSpPr>
        <p:spPr>
          <a:xfrm>
            <a:off x="3682988" y="3114783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D2AEB7-DD05-4FD3-8C23-26B6F8C01B1A}"/>
              </a:ext>
            </a:extLst>
          </p:cNvPr>
          <p:cNvCxnSpPr>
            <a:cxnSpLocks/>
          </p:cNvCxnSpPr>
          <p:nvPr/>
        </p:nvCxnSpPr>
        <p:spPr>
          <a:xfrm flipV="1">
            <a:off x="6121389" y="2216946"/>
            <a:ext cx="0" cy="163002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32072-2107-4D26-A6A3-72B80BF57350}"/>
              </a:ext>
            </a:extLst>
          </p:cNvPr>
          <p:cNvCxnSpPr>
            <a:cxnSpLocks/>
          </p:cNvCxnSpPr>
          <p:nvPr/>
        </p:nvCxnSpPr>
        <p:spPr>
          <a:xfrm flipV="1">
            <a:off x="8791906" y="1851894"/>
            <a:ext cx="0" cy="19950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37FB571-773F-4C87-9BAB-AC2501ACEEAC}"/>
              </a:ext>
            </a:extLst>
          </p:cNvPr>
          <p:cNvCxnSpPr>
            <a:cxnSpLocks/>
          </p:cNvCxnSpPr>
          <p:nvPr/>
        </p:nvCxnSpPr>
        <p:spPr>
          <a:xfrm>
            <a:off x="3682988" y="3661078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846F18B-1937-48E5-BBE3-3B0CC12D6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436159"/>
              </p:ext>
            </p:extLst>
          </p:nvPr>
        </p:nvGraphicFramePr>
        <p:xfrm>
          <a:off x="3672284" y="4758267"/>
          <a:ext cx="478837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4623">
                  <a:extLst>
                    <a:ext uri="{9D8B030D-6E8A-4147-A177-3AD203B41FA5}">
                      <a16:colId xmlns:a16="http://schemas.microsoft.com/office/drawing/2014/main" val="1098348648"/>
                    </a:ext>
                  </a:extLst>
                </a:gridCol>
                <a:gridCol w="2543752">
                  <a:extLst>
                    <a:ext uri="{9D8B030D-6E8A-4147-A177-3AD203B41FA5}">
                      <a16:colId xmlns:a16="http://schemas.microsoft.com/office/drawing/2014/main" val="1362680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Row=0,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Row=0,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28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Row=1,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Row=1,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4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Row=2,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Row=2,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32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Row=3,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Row=3,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306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98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6B5D2-7A2F-4495-8200-3989D3116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discuss what the following code does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05614-467E-4409-8158-C3CB49F125AF}"/>
              </a:ext>
            </a:extLst>
          </p:cNvPr>
          <p:cNvSpPr txBox="1"/>
          <p:nvPr/>
        </p:nvSpPr>
        <p:spPr>
          <a:xfrm>
            <a:off x="3559288" y="2349138"/>
            <a:ext cx="849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B7C3C8-22BF-4C71-9FAF-78D35C3271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490"/>
          <a:stretch/>
        </p:blipFill>
        <p:spPr>
          <a:xfrm>
            <a:off x="5518717" y="2124568"/>
            <a:ext cx="3592626" cy="43042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D72125-F39F-46EE-976C-C2230861318D}"/>
              </a:ext>
            </a:extLst>
          </p:cNvPr>
          <p:cNvSpPr txBox="1"/>
          <p:nvPr/>
        </p:nvSpPr>
        <p:spPr>
          <a:xfrm>
            <a:off x="3559287" y="2959426"/>
            <a:ext cx="849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Label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6413548-8237-4C8C-AD57-7A555786BF26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408375" y="2534801"/>
            <a:ext cx="1224982" cy="143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B2CDACC-C1CF-42A2-80D3-A2E84DAE857B}"/>
              </a:ext>
            </a:extLst>
          </p:cNvPr>
          <p:cNvCxnSpPr>
            <a:cxnSpLocks/>
          </p:cNvCxnSpPr>
          <p:nvPr/>
        </p:nvCxnSpPr>
        <p:spPr>
          <a:xfrm flipV="1">
            <a:off x="4408375" y="2934911"/>
            <a:ext cx="2531268" cy="22457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93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A018-F123-4248-9DA4-8EF493FF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Grid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5D150-C150-4C31-8909-029065CD6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4621"/>
            <a:ext cx="8924778" cy="254111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title_label.grid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(column=0, row=0, </a:t>
            </a: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columnspan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=2,sticky=(W,E))    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entry_label.grid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(column=0, row=1,sticky=(W))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value_entry.grid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(column=1, row=1,sticky=(W))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result_label.grid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(column=0, row=2,sticky=(W))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result_entry.grid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(column=1, row=2,sticky=(W))   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convert_button.grid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(column=0, row=3,sticky=(W,E))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863D6D-F5B9-4FE9-98C3-12C2DC3A57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" t="5323" r="1656"/>
          <a:stretch/>
        </p:blipFill>
        <p:spPr>
          <a:xfrm>
            <a:off x="5006010" y="4350903"/>
            <a:ext cx="6347790" cy="199383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7574CA-BCFF-4C25-81E3-A6039D59366A}"/>
              </a:ext>
            </a:extLst>
          </p:cNvPr>
          <p:cNvCxnSpPr>
            <a:cxnSpLocks/>
          </p:cNvCxnSpPr>
          <p:nvPr/>
        </p:nvCxnSpPr>
        <p:spPr>
          <a:xfrm>
            <a:off x="5006010" y="4739144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184D47-4AB5-4C4E-AA86-C5386E27D77B}"/>
              </a:ext>
            </a:extLst>
          </p:cNvPr>
          <p:cNvCxnSpPr>
            <a:cxnSpLocks/>
          </p:cNvCxnSpPr>
          <p:nvPr/>
        </p:nvCxnSpPr>
        <p:spPr>
          <a:xfrm>
            <a:off x="5006010" y="5238175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9106F5-AD65-4BF1-8726-B93DA47678BA}"/>
              </a:ext>
            </a:extLst>
          </p:cNvPr>
          <p:cNvCxnSpPr>
            <a:cxnSpLocks/>
          </p:cNvCxnSpPr>
          <p:nvPr/>
        </p:nvCxnSpPr>
        <p:spPr>
          <a:xfrm>
            <a:off x="5006010" y="5612551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843175-20DA-40E4-BDE6-39ABE1E1A0DB}"/>
              </a:ext>
            </a:extLst>
          </p:cNvPr>
          <p:cNvCxnSpPr>
            <a:cxnSpLocks/>
          </p:cNvCxnSpPr>
          <p:nvPr/>
        </p:nvCxnSpPr>
        <p:spPr>
          <a:xfrm flipV="1">
            <a:off x="7444411" y="4714714"/>
            <a:ext cx="0" cy="163002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E1BF204-8903-4044-9D56-2E2EABCED7B5}"/>
              </a:ext>
            </a:extLst>
          </p:cNvPr>
          <p:cNvCxnSpPr>
            <a:cxnSpLocks/>
          </p:cNvCxnSpPr>
          <p:nvPr/>
        </p:nvCxnSpPr>
        <p:spPr>
          <a:xfrm flipV="1">
            <a:off x="10114928" y="4349662"/>
            <a:ext cx="0" cy="19950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C9DD97-9ED3-4369-B017-66BC6880929E}"/>
              </a:ext>
            </a:extLst>
          </p:cNvPr>
          <p:cNvCxnSpPr>
            <a:cxnSpLocks/>
          </p:cNvCxnSpPr>
          <p:nvPr/>
        </p:nvCxnSpPr>
        <p:spPr>
          <a:xfrm>
            <a:off x="5006010" y="6158846"/>
            <a:ext cx="634779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6" name="Table 18">
            <a:extLst>
              <a:ext uri="{FF2B5EF4-FFF2-40B4-BE49-F238E27FC236}">
                <a16:creationId xmlns:a16="http://schemas.microsoft.com/office/drawing/2014/main" id="{D4161868-66E6-450E-B309-E5C2C05B6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226436"/>
              </p:ext>
            </p:extLst>
          </p:nvPr>
        </p:nvGraphicFramePr>
        <p:xfrm>
          <a:off x="149898" y="4226884"/>
          <a:ext cx="478837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4623">
                  <a:extLst>
                    <a:ext uri="{9D8B030D-6E8A-4147-A177-3AD203B41FA5}">
                      <a16:colId xmlns:a16="http://schemas.microsoft.com/office/drawing/2014/main" val="1098348648"/>
                    </a:ext>
                  </a:extLst>
                </a:gridCol>
                <a:gridCol w="2543752">
                  <a:extLst>
                    <a:ext uri="{9D8B030D-6E8A-4147-A177-3AD203B41FA5}">
                      <a16:colId xmlns:a16="http://schemas.microsoft.com/office/drawing/2014/main" val="1362680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Row=0,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Row=0,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28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Row=1,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Row=1,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4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Row=2,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Row=2,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32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Row=3, Column=0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Row=3, Column=1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306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007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0C9A-08A1-44A1-9536-C53F4FDB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Grid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0DBDF-0F0D-4858-A859-F9AD1BEB5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025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column</a:t>
            </a:r>
            <a:r>
              <a:rPr lang="en-GB" dirty="0"/>
              <a:t> – Column where you want the widget to go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row</a:t>
            </a:r>
            <a:r>
              <a:rPr lang="en-GB" dirty="0"/>
              <a:t> – Row where you want the widget to go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columnspan</a:t>
            </a:r>
            <a:r>
              <a:rPr lang="en-GB" dirty="0"/>
              <a:t> – Specify the number </a:t>
            </a:r>
            <a:r>
              <a:rPr lang="en-GB" dirty="0" err="1"/>
              <a:t>fo</a:t>
            </a:r>
            <a:r>
              <a:rPr lang="en-GB" dirty="0"/>
              <a:t> contiguous columns the widget can span. This has the effect of merging columns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rowspan</a:t>
            </a:r>
            <a:r>
              <a:rPr lang="en-GB" dirty="0"/>
              <a:t> – Specify the number of contiguous rows the widget can span. This has the effect of merging rows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sticky</a:t>
            </a:r>
            <a:r>
              <a:rPr lang="en-GB" dirty="0"/>
              <a:t> – specify within a grid where you want the widget to go: N: top, S: bottom, W: left, E: right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921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0C9A-08A1-44A1-9536-C53F4FDB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0DBDF-0F0D-4858-A859-F9AD1BEB5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025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Use </a:t>
            </a:r>
            <a:r>
              <a:rPr lang="en-GB" dirty="0">
                <a:latin typeface="Consolas" panose="020B0609020204030204" pitchFamily="49" charset="0"/>
              </a:rPr>
              <a:t>grid() </a:t>
            </a:r>
            <a:r>
              <a:rPr lang="en-GB" dirty="0"/>
              <a:t>method instead of </a:t>
            </a:r>
            <a:r>
              <a:rPr lang="en-GB" dirty="0">
                <a:latin typeface="Consolas" panose="020B0609020204030204" pitchFamily="49" charset="0"/>
              </a:rPr>
              <a:t>pack() </a:t>
            </a:r>
            <a:r>
              <a:rPr lang="en-GB" dirty="0"/>
              <a:t>for the layout.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Convert the other way round from miles to </a:t>
            </a:r>
            <a:r>
              <a:rPr lang="en-GB" dirty="0" err="1"/>
              <a:t>kilometers</a:t>
            </a: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Include a checkbox that allows the user to choose whether to convert between miles to km when on or km to miles when off. </a:t>
            </a:r>
            <a:r>
              <a:rPr lang="en-GB" dirty="0" err="1"/>
              <a:t>Eg.</a:t>
            </a:r>
            <a:endParaRPr lang="en-GB" dirty="0"/>
          </a:p>
          <a:p>
            <a:pPr marL="0" indent="0">
              <a:lnSpc>
                <a:spcPct val="110000"/>
              </a:lnSpc>
              <a:buNone/>
            </a:pPr>
            <a:endParaRPr lang="en-GB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800" dirty="0" err="1">
                <a:latin typeface="Consolas" panose="020B0609020204030204" pitchFamily="49" charset="0"/>
              </a:rPr>
              <a:t>check_button</a:t>
            </a:r>
            <a:r>
              <a:rPr lang="en-GB" sz="1800" dirty="0">
                <a:latin typeface="Consolas" panose="020B0609020204030204" pitchFamily="49" charset="0"/>
              </a:rPr>
              <a:t>   = </a:t>
            </a:r>
            <a:r>
              <a:rPr lang="en-GB" sz="1800" dirty="0" err="1">
                <a:latin typeface="Consolas" panose="020B0609020204030204" pitchFamily="49" charset="0"/>
              </a:rPr>
              <a:t>Checkbutton</a:t>
            </a:r>
            <a:r>
              <a:rPr lang="en-GB" sz="1800" dirty="0">
                <a:latin typeface="Consolas" panose="020B0609020204030204" pitchFamily="49" charset="0"/>
              </a:rPr>
              <a:t>(window, text = "Miles to KM",\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800" dirty="0">
                <a:latin typeface="Consolas" panose="020B0609020204030204" pitchFamily="49" charset="0"/>
              </a:rPr>
              <a:t>variable = </a:t>
            </a:r>
            <a:r>
              <a:rPr lang="en-GB" sz="1800" dirty="0" err="1">
                <a:latin typeface="Consolas" panose="020B0609020204030204" pitchFamily="49" charset="0"/>
              </a:rPr>
              <a:t>reverseVar</a:t>
            </a:r>
            <a:r>
              <a:rPr lang="en-GB" sz="1800" dirty="0">
                <a:latin typeface="Consolas" panose="020B0609020204030204" pitchFamily="49" charset="0"/>
              </a:rPr>
              <a:t>, </a:t>
            </a:r>
            <a:r>
              <a:rPr lang="en-GB" sz="1800" dirty="0" err="1">
                <a:latin typeface="Consolas" panose="020B0609020204030204" pitchFamily="49" charset="0"/>
              </a:rPr>
              <a:t>onvalue</a:t>
            </a:r>
            <a:r>
              <a:rPr lang="en-GB" sz="1800" dirty="0">
                <a:latin typeface="Consolas" panose="020B0609020204030204" pitchFamily="49" charset="0"/>
              </a:rPr>
              <a:t> = 1, </a:t>
            </a:r>
            <a:r>
              <a:rPr lang="en-GB" sz="1800" dirty="0" err="1">
                <a:latin typeface="Consolas" panose="020B0609020204030204" pitchFamily="49" charset="0"/>
              </a:rPr>
              <a:t>offvalue</a:t>
            </a:r>
            <a:r>
              <a:rPr lang="en-GB" sz="1800" dirty="0">
                <a:latin typeface="Consolas" panose="020B0609020204030204" pitchFamily="49" charset="0"/>
              </a:rPr>
              <a:t> = 0)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Create a program that converts both ways between Fahrenheit and Celsius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39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Graphical User Interface - </a:t>
            </a:r>
            <a:r>
              <a:rPr lang="en-GB" dirty="0" err="1"/>
              <a:t>Tkinter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FF1D7F-CE46-4503-BBCA-3755AE6AF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097B1-9F97-4DE9-9221-B9D8756C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E2D7-42E4-4E46-96C6-3593C7542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 GUI with multiple widgets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KM to miles converter app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the difference between pack layout and grid layout</a:t>
            </a:r>
          </a:p>
        </p:txBody>
      </p:sp>
    </p:spTree>
    <p:extLst>
      <p:ext uri="{BB962C8B-B14F-4D97-AF65-F5344CB8AC3E}">
        <p14:creationId xmlns:p14="http://schemas.microsoft.com/office/powerpoint/2010/main" val="411700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7D93F-7E86-431D-995F-6E7A4D49A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Graphical user interface (GUI)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8F460-45E1-4552-BEDC-06ED26C54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02969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will create applications that use GUIs to make them more user friendly.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GUIs use windows as their basis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GUIs are event driven meaning that the program is controlled by events such as button clicks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 err="1"/>
              <a:t>Tkinter</a:t>
            </a:r>
            <a:r>
              <a:rPr lang="en-GB" dirty="0"/>
              <a:t> is the Python module that we will use for the GUIs</a:t>
            </a:r>
          </a:p>
        </p:txBody>
      </p:sp>
    </p:spTree>
    <p:extLst>
      <p:ext uri="{BB962C8B-B14F-4D97-AF65-F5344CB8AC3E}">
        <p14:creationId xmlns:p14="http://schemas.microsoft.com/office/powerpoint/2010/main" val="197606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A60A-C658-436A-AD3A-4EEDB8B1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8116"/>
            <a:ext cx="10515600" cy="66278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Exploring the code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1979C70-478E-4E29-A805-787CE3184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196163"/>
              </p:ext>
            </p:extLst>
          </p:nvPr>
        </p:nvGraphicFramePr>
        <p:xfrm>
          <a:off x="380567" y="1108318"/>
          <a:ext cx="11168266" cy="539661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7233">
                  <a:extLst>
                    <a:ext uri="{9D8B030D-6E8A-4147-A177-3AD203B41FA5}">
                      <a16:colId xmlns:a16="http://schemas.microsoft.com/office/drawing/2014/main" val="3589388572"/>
                    </a:ext>
                  </a:extLst>
                </a:gridCol>
                <a:gridCol w="6743060">
                  <a:extLst>
                    <a:ext uri="{9D8B030D-6E8A-4147-A177-3AD203B41FA5}">
                      <a16:colId xmlns:a16="http://schemas.microsoft.com/office/drawing/2014/main" val="657140957"/>
                    </a:ext>
                  </a:extLst>
                </a:gridCol>
                <a:gridCol w="3987973">
                  <a:extLst>
                    <a:ext uri="{9D8B030D-6E8A-4147-A177-3AD203B41FA5}">
                      <a16:colId xmlns:a16="http://schemas.microsoft.com/office/drawing/2014/main" val="28485019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import *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def main():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window = Tk()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window.title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("Hello")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window.geometry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("200x300")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window.configure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(background="#a1dbcd")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lbl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=Label(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="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Hello",background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="#a1dbcd")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lbl.pack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window.mainloop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main()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We will use the </a:t>
                      </a:r>
                      <a:r>
                        <a:rPr lang="en-GB" sz="1400" dirty="0" err="1">
                          <a:cs typeface="Courier New" panose="02070309020205020404" pitchFamily="49" charset="0"/>
                        </a:rPr>
                        <a:t>tkinter</a:t>
                      </a:r>
                      <a:r>
                        <a:rPr lang="en-GB" sz="1400" dirty="0">
                          <a:cs typeface="Courier New" panose="02070309020205020404" pitchFamily="49" charset="0"/>
                        </a:rPr>
                        <a:t> module that is shipped with Python to create our GUIs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400" b="0" dirty="0">
                        <a:latin typeface="Consolas" panose="020B06090202040302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Set up window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Set the title of window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Set the dimensions of window in pixels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Change colour of window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Create text label widget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cs typeface="Courier New" panose="02070309020205020404" pitchFamily="49" charset="0"/>
                        </a:rPr>
                        <a:t>Display text label widget</a:t>
                      </a:r>
                      <a:endParaRPr lang="en-GB" sz="1800" b="0" dirty="0">
                        <a:latin typeface="Consolas" panose="020B0609020204030204" pitchFamily="49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cs typeface="Courier New" panose="02070309020205020404" pitchFamily="49" charset="0"/>
                        </a:rPr>
                        <a:t>All apps using </a:t>
                      </a:r>
                      <a:r>
                        <a:rPr lang="en-GB" sz="1400" b="1" dirty="0" err="1">
                          <a:cs typeface="Courier New" panose="02070309020205020404" pitchFamily="49" charset="0"/>
                        </a:rPr>
                        <a:t>tkinter</a:t>
                      </a:r>
                      <a:r>
                        <a:rPr lang="en-GB" sz="1400" b="1" dirty="0">
                          <a:cs typeface="Courier New" panose="02070309020205020404" pitchFamily="49" charset="0"/>
                        </a:rPr>
                        <a:t> need to end with </a:t>
                      </a:r>
                      <a:r>
                        <a:rPr lang="en-GB" sz="1400" b="1" dirty="0" err="1">
                          <a:cs typeface="Courier New" panose="02070309020205020404" pitchFamily="49" charset="0"/>
                        </a:rPr>
                        <a:t>mainloop</a:t>
                      </a:r>
                      <a:r>
                        <a:rPr lang="en-GB" sz="1400" b="1" dirty="0">
                          <a:cs typeface="Courier New" panose="02070309020205020404" pitchFamily="49" charset="0"/>
                        </a:rPr>
                        <a:t>. The loop is needed because it continuously listens and waits for events to happen, such as button clicks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b="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4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86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A60A-C658-436A-AD3A-4EEDB8B1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8116"/>
            <a:ext cx="10515600" cy="66278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Modify the code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1979C70-478E-4E29-A805-787CE3184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851179"/>
              </p:ext>
            </p:extLst>
          </p:nvPr>
        </p:nvGraphicFramePr>
        <p:xfrm>
          <a:off x="148555" y="1108318"/>
          <a:ext cx="7344066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4399">
                  <a:extLst>
                    <a:ext uri="{9D8B030D-6E8A-4147-A177-3AD203B41FA5}">
                      <a16:colId xmlns:a16="http://schemas.microsoft.com/office/drawing/2014/main" val="3589388572"/>
                    </a:ext>
                  </a:extLst>
                </a:gridCol>
                <a:gridCol w="6889667">
                  <a:extLst>
                    <a:ext uri="{9D8B030D-6E8A-4147-A177-3AD203B41FA5}">
                      <a16:colId xmlns:a16="http://schemas.microsoft.com/office/drawing/2014/main" val="6571409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import *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def main():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window = Tk()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window.title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("Hello")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window.geometry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("200x300")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window.configure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(background="#a1dbcd")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lbl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=Label(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="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Hello",background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="#a1dbcd")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1" dirty="0">
                          <a:latin typeface="Consolas" panose="020B0609020204030204" pitchFamily="49" charset="0"/>
                        </a:rPr>
                        <a:t>lbl2=Label(</a:t>
                      </a:r>
                      <a:r>
                        <a:rPr lang="en-GB" sz="1800" b="1" dirty="0" err="1"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1800" b="1" dirty="0">
                          <a:latin typeface="Consolas" panose="020B0609020204030204" pitchFamily="49" charset="0"/>
                        </a:rPr>
                        <a:t>=“</a:t>
                      </a:r>
                      <a:r>
                        <a:rPr lang="en-GB" sz="1800" b="1" dirty="0" err="1">
                          <a:latin typeface="Consolas" panose="020B0609020204030204" pitchFamily="49" charset="0"/>
                        </a:rPr>
                        <a:t>World",background</a:t>
                      </a:r>
                      <a:r>
                        <a:rPr lang="en-GB" sz="1800" b="1" dirty="0">
                          <a:latin typeface="Consolas" panose="020B0609020204030204" pitchFamily="49" charset="0"/>
                        </a:rPr>
                        <a:t>="#a1dbcd")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lbl.pack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1" dirty="0">
                          <a:latin typeface="Consolas" panose="020B0609020204030204" pitchFamily="49" charset="0"/>
                        </a:rPr>
                        <a:t>lbl2.pack()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nsolas" panose="020B0609020204030204" pitchFamily="49" charset="0"/>
                        </a:rPr>
                        <a:t>window.mainloop</a:t>
                      </a: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dirty="0"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b="0" dirty="0">
                          <a:latin typeface="Consolas" panose="020B0609020204030204" pitchFamily="49" charset="0"/>
                        </a:rPr>
                        <a:t>main()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248009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8856773-7E98-48C3-BED4-116AFD1D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377" y="1610782"/>
            <a:ext cx="4211472" cy="221059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GB" sz="2400" dirty="0"/>
              <a:t>Change the dimensions of the window to 300 by 400.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GB" sz="2400" dirty="0"/>
              <a:t>Change the colour of the background to green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GB" sz="2400" dirty="0"/>
              <a:t>Create 3 more labels and display</a:t>
            </a:r>
          </a:p>
        </p:txBody>
      </p:sp>
    </p:spTree>
    <p:extLst>
      <p:ext uri="{BB962C8B-B14F-4D97-AF65-F5344CB8AC3E}">
        <p14:creationId xmlns:p14="http://schemas.microsoft.com/office/powerpoint/2010/main" val="398945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A31C-7790-4E80-ABC4-6706A9BD2F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Creating a km to miles conversion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6E89F-8FB9-4474-A04C-5945454D6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15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A60A-C658-436A-AD3A-4EEDB8B1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8116"/>
            <a:ext cx="10515600" cy="66278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Step 1: Create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2" y="1200634"/>
            <a:ext cx="7502386" cy="5167312"/>
          </a:xfrm>
          <a:ln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We will use the </a:t>
            </a:r>
            <a:r>
              <a:rPr lang="en-GB" dirty="0" err="1">
                <a:latin typeface="Consolas" panose="020B0609020204030204" pitchFamily="49" charset="0"/>
                <a:cs typeface="Courier New" panose="02070309020205020404" pitchFamily="49" charset="0"/>
              </a:rPr>
              <a:t>tkinter</a:t>
            </a: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 module that is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# shipped with Python to create our GUIs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from </a:t>
            </a:r>
            <a:r>
              <a:rPr lang="en-GB" dirty="0" err="1">
                <a:latin typeface="Consolas" panose="020B0609020204030204" pitchFamily="49" charset="0"/>
              </a:rPr>
              <a:t>tkinter</a:t>
            </a:r>
            <a:r>
              <a:rPr lang="en-GB" dirty="0">
                <a:latin typeface="Consolas" panose="020B0609020204030204" pitchFamily="49" charset="0"/>
              </a:rPr>
              <a:t> import * 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Set up window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window = Tk()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Set title of window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window.title</a:t>
            </a:r>
            <a:r>
              <a:rPr lang="en-GB" dirty="0">
                <a:latin typeface="Consolas" panose="020B0609020204030204" pitchFamily="49" charset="0"/>
              </a:rPr>
              <a:t>("Distance converter")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Set dimensions of window size in pixels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window.geometry</a:t>
            </a:r>
            <a:r>
              <a:rPr lang="en-GB" dirty="0">
                <a:latin typeface="Consolas" panose="020B0609020204030204" pitchFamily="49" charset="0"/>
              </a:rPr>
              <a:t>(“200x200")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All apps using </a:t>
            </a:r>
            <a:r>
              <a:rPr lang="en-GB" dirty="0" err="1">
                <a:latin typeface="Consolas" panose="020B0609020204030204" pitchFamily="49" charset="0"/>
              </a:rPr>
              <a:t>tkinter</a:t>
            </a:r>
            <a:r>
              <a:rPr lang="en-GB" dirty="0">
                <a:latin typeface="Consolas" panose="020B0609020204030204" pitchFamily="49" charset="0"/>
              </a:rPr>
              <a:t> need to end with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</a:t>
            </a:r>
            <a:r>
              <a:rPr lang="en-GB" dirty="0" err="1">
                <a:latin typeface="Consolas" panose="020B0609020204030204" pitchFamily="49" charset="0"/>
              </a:rPr>
              <a:t>mainloop</a:t>
            </a:r>
            <a:r>
              <a:rPr lang="en-GB" dirty="0">
                <a:latin typeface="Consolas" panose="020B0609020204030204" pitchFamily="49" charset="0"/>
              </a:rPr>
              <a:t>. The loop is needed because it continuously listens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# and waits for events to happen, such as button clicks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window.mainloop</a:t>
            </a:r>
            <a:r>
              <a:rPr lang="en-GB" dirty="0">
                <a:latin typeface="Consolas" panose="020B0609020204030204" pitchFamily="49" charset="0"/>
              </a:rPr>
              <a:t>()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BFFBCC-A96F-4985-80A1-4F493C0D3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0659" y="2518662"/>
            <a:ext cx="2193028" cy="2531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53E16B-B02F-411B-A99A-76A5BBAD1F0C}"/>
              </a:ext>
            </a:extLst>
          </p:cNvPr>
          <p:cNvSpPr txBox="1"/>
          <p:nvPr/>
        </p:nvSpPr>
        <p:spPr>
          <a:xfrm>
            <a:off x="7927042" y="1433939"/>
            <a:ext cx="3540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 is what you should get when you run the code </a:t>
            </a:r>
          </a:p>
        </p:txBody>
      </p:sp>
    </p:spTree>
    <p:extLst>
      <p:ext uri="{BB962C8B-B14F-4D97-AF65-F5344CB8AC3E}">
        <p14:creationId xmlns:p14="http://schemas.microsoft.com/office/powerpoint/2010/main" val="21033152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1874</Words>
  <Application>Microsoft Office PowerPoint</Application>
  <PresentationFormat>Widescreen</PresentationFormat>
  <Paragraphs>311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In pairs, discuss what the following code does</vt:lpstr>
      <vt:lpstr>In pairs, discuss what the following code does</vt:lpstr>
      <vt:lpstr>Graphical User Interface - Tkinter</vt:lpstr>
      <vt:lpstr>Learning objectives</vt:lpstr>
      <vt:lpstr>Graphical user interface (GUI)</vt:lpstr>
      <vt:lpstr> Exploring the code</vt:lpstr>
      <vt:lpstr> Modify the code</vt:lpstr>
      <vt:lpstr>Creating a km to miles conversion app</vt:lpstr>
      <vt:lpstr> Step 1: Create window</vt:lpstr>
      <vt:lpstr> Step2:  Add widgets</vt:lpstr>
      <vt:lpstr> Step 2: Create widgets</vt:lpstr>
      <vt:lpstr> Step 2: Create widgets</vt:lpstr>
      <vt:lpstr> Step 3:  Display widgets</vt:lpstr>
      <vt:lpstr>Step 4: Create a variable class</vt:lpstr>
      <vt:lpstr>Step 5: Create the call back function</vt:lpstr>
      <vt:lpstr>Download the code from code/km_to_miles.py  Run the code. Does it do as you expected?   </vt:lpstr>
      <vt:lpstr> This is what you should get when you run the code </vt:lpstr>
      <vt:lpstr>Grid versus pack</vt:lpstr>
      <vt:lpstr>Layout with grid example</vt:lpstr>
      <vt:lpstr>Grid code</vt:lpstr>
      <vt:lpstr>Grid Properties</vt:lpstr>
      <vt:lpstr>Things to Try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</cp:revision>
  <cp:lastPrinted>2016-09-16T11:32:46Z</cp:lastPrinted>
  <dcterms:created xsi:type="dcterms:W3CDTF">2016-09-09T07:37:57Z</dcterms:created>
  <dcterms:modified xsi:type="dcterms:W3CDTF">2025-03-25T10:03:54Z</dcterms:modified>
</cp:coreProperties>
</file>